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40814" y="1102232"/>
            <a:ext cx="9310370" cy="1268095"/>
          </a:xfrm>
          <a:prstGeom prst="rect">
            <a:avLst/>
          </a:prstGeom>
        </p:spPr>
        <p:txBody>
          <a:bodyPr wrap="square" lIns="0" tIns="0" rIns="0" bIns="0">
            <a:spAutoFit/>
          </a:bodyPr>
          <a:lstStyle>
            <a:lvl1pPr>
              <a:defRPr sz="2200" b="0" i="0">
                <a:solidFill>
                  <a:srgbClr val="585858"/>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585858"/>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200" b="0" i="0">
                <a:solidFill>
                  <a:srgbClr val="585858"/>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585858"/>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585858"/>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58951"/>
            <a:ext cx="3444240" cy="5331460"/>
          </a:xfrm>
          <a:custGeom>
            <a:avLst/>
            <a:gdLst/>
            <a:ahLst/>
            <a:cxnLst/>
            <a:rect l="l" t="t" r="r" b="b"/>
            <a:pathLst>
              <a:path w="3444240" h="5331460">
                <a:moveTo>
                  <a:pt x="3444240" y="0"/>
                </a:moveTo>
                <a:lnTo>
                  <a:pt x="0" y="0"/>
                </a:lnTo>
                <a:lnTo>
                  <a:pt x="0" y="5330952"/>
                </a:lnTo>
                <a:lnTo>
                  <a:pt x="3444240" y="5330952"/>
                </a:lnTo>
                <a:lnTo>
                  <a:pt x="3444240" y="0"/>
                </a:lnTo>
                <a:close/>
              </a:path>
            </a:pathLst>
          </a:custGeom>
          <a:solidFill>
            <a:srgbClr val="40B9D2"/>
          </a:solidFill>
        </p:spPr>
        <p:txBody>
          <a:bodyPr wrap="square" lIns="0" tIns="0" rIns="0" bIns="0" rtlCol="0"/>
          <a:lstStyle/>
          <a:p>
            <a:endParaRPr/>
          </a:p>
        </p:txBody>
      </p:sp>
      <p:sp>
        <p:nvSpPr>
          <p:cNvPr id="17" name="bg object 17"/>
          <p:cNvSpPr/>
          <p:nvPr/>
        </p:nvSpPr>
        <p:spPr>
          <a:xfrm>
            <a:off x="11817095" y="758951"/>
            <a:ext cx="375285" cy="5331460"/>
          </a:xfrm>
          <a:custGeom>
            <a:avLst/>
            <a:gdLst/>
            <a:ahLst/>
            <a:cxnLst/>
            <a:rect l="l" t="t" r="r" b="b"/>
            <a:pathLst>
              <a:path w="375284" h="5331460">
                <a:moveTo>
                  <a:pt x="0" y="5330952"/>
                </a:moveTo>
                <a:lnTo>
                  <a:pt x="374903" y="5330952"/>
                </a:lnTo>
                <a:lnTo>
                  <a:pt x="374903" y="0"/>
                </a:lnTo>
                <a:lnTo>
                  <a:pt x="0" y="0"/>
                </a:lnTo>
                <a:lnTo>
                  <a:pt x="0" y="5330952"/>
                </a:lnTo>
                <a:close/>
              </a:path>
            </a:pathLst>
          </a:custGeom>
          <a:solidFill>
            <a:srgbClr val="C7C7C7">
              <a:alpha val="49803"/>
            </a:srgbClr>
          </a:solidFill>
        </p:spPr>
        <p:txBody>
          <a:bodyPr wrap="square" lIns="0" tIns="0" rIns="0" bIns="0" rtlCol="0"/>
          <a:lstStyle/>
          <a:p>
            <a:endParaRPr/>
          </a:p>
        </p:txBody>
      </p:sp>
      <p:sp>
        <p:nvSpPr>
          <p:cNvPr id="2" name="Holder 2"/>
          <p:cNvSpPr>
            <a:spLocks noGrp="1"/>
          </p:cNvSpPr>
          <p:nvPr>
            <p:ph type="title"/>
          </p:nvPr>
        </p:nvSpPr>
        <p:spPr>
          <a:xfrm>
            <a:off x="1142364" y="2530297"/>
            <a:ext cx="9907270" cy="966470"/>
          </a:xfrm>
          <a:prstGeom prst="rect">
            <a:avLst/>
          </a:prstGeom>
        </p:spPr>
        <p:txBody>
          <a:bodyPr wrap="square" lIns="0" tIns="0" rIns="0" bIns="0">
            <a:spAutoFit/>
          </a:bodyPr>
          <a:lstStyle>
            <a:lvl1pPr>
              <a:defRPr sz="2200" b="0" i="0">
                <a:solidFill>
                  <a:srgbClr val="585858"/>
                </a:solidFill>
                <a:latin typeface="Corbel"/>
                <a:cs typeface="Corbel"/>
              </a:defRPr>
            </a:lvl1pPr>
          </a:lstStyle>
          <a:p>
            <a:endParaRPr/>
          </a:p>
        </p:txBody>
      </p:sp>
      <p:sp>
        <p:nvSpPr>
          <p:cNvPr id="3" name="Holder 3"/>
          <p:cNvSpPr>
            <a:spLocks noGrp="1"/>
          </p:cNvSpPr>
          <p:nvPr>
            <p:ph type="body" idx="1"/>
          </p:nvPr>
        </p:nvSpPr>
        <p:spPr>
          <a:xfrm>
            <a:off x="3949065" y="1521536"/>
            <a:ext cx="7006590" cy="2596515"/>
          </a:xfrm>
          <a:prstGeom prst="rect">
            <a:avLst/>
          </a:prstGeom>
        </p:spPr>
        <p:txBody>
          <a:bodyPr wrap="square" lIns="0" tIns="0" rIns="0" bIns="0">
            <a:spAutoFit/>
          </a:bodyPr>
          <a:lstStyle>
            <a:lvl1pPr>
              <a:defRPr sz="2200" b="0" i="0">
                <a:solidFill>
                  <a:srgbClr val="585858"/>
                </a:solidFill>
                <a:latin typeface="Corbel"/>
                <a:cs typeface="Corbe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9141460" cy="5334000"/>
          </a:xfrm>
          <a:custGeom>
            <a:avLst/>
            <a:gdLst/>
            <a:ahLst/>
            <a:cxnLst/>
            <a:rect l="l" t="t" r="r" b="b"/>
            <a:pathLst>
              <a:path w="9141460" h="5334000">
                <a:moveTo>
                  <a:pt x="9140952" y="0"/>
                </a:moveTo>
                <a:lnTo>
                  <a:pt x="0" y="0"/>
                </a:lnTo>
                <a:lnTo>
                  <a:pt x="0" y="5334000"/>
                </a:lnTo>
                <a:lnTo>
                  <a:pt x="9140952" y="5334000"/>
                </a:lnTo>
                <a:lnTo>
                  <a:pt x="9140952" y="0"/>
                </a:lnTo>
                <a:close/>
              </a:path>
            </a:pathLst>
          </a:custGeom>
          <a:solidFill>
            <a:srgbClr val="40B9D2"/>
          </a:solidFill>
        </p:spPr>
        <p:txBody>
          <a:bodyPr wrap="square" lIns="0" tIns="0" rIns="0" bIns="0" rtlCol="0"/>
          <a:lstStyle/>
          <a:p>
            <a:endParaRPr/>
          </a:p>
        </p:txBody>
      </p:sp>
      <p:sp>
        <p:nvSpPr>
          <p:cNvPr id="8" name="object 8"/>
          <p:cNvSpPr txBox="1"/>
          <p:nvPr/>
        </p:nvSpPr>
        <p:spPr>
          <a:xfrm>
            <a:off x="9529953" y="2872867"/>
            <a:ext cx="2364740" cy="1368425"/>
          </a:xfrm>
          <a:prstGeom prst="rect">
            <a:avLst/>
          </a:prstGeom>
        </p:spPr>
        <p:txBody>
          <a:bodyPr vert="horz" wrap="square" lIns="0" tIns="13335" rIns="0" bIns="0" rtlCol="0">
            <a:spAutoFit/>
          </a:bodyPr>
          <a:lstStyle/>
          <a:p>
            <a:pPr marL="12700">
              <a:lnSpc>
                <a:spcPct val="100000"/>
              </a:lnSpc>
              <a:spcBef>
                <a:spcPts val="105"/>
              </a:spcBef>
            </a:pPr>
            <a:r>
              <a:rPr sz="2200" b="1" dirty="0">
                <a:solidFill>
                  <a:srgbClr val="0097A2"/>
                </a:solidFill>
                <a:latin typeface="Candara"/>
                <a:cs typeface="Candara"/>
              </a:rPr>
              <a:t>Unit-9</a:t>
            </a:r>
            <a:endParaRPr sz="2200" dirty="0">
              <a:latin typeface="Candara"/>
              <a:cs typeface="Candara"/>
            </a:endParaRPr>
          </a:p>
          <a:p>
            <a:pPr marL="12700" marR="5080">
              <a:lnSpc>
                <a:spcPct val="100000"/>
              </a:lnSpc>
            </a:pPr>
            <a:r>
              <a:rPr sz="2200" b="1" spc="-15" dirty="0">
                <a:solidFill>
                  <a:srgbClr val="0097A2"/>
                </a:solidFill>
                <a:latin typeface="Candara"/>
                <a:cs typeface="Candara"/>
              </a:rPr>
              <a:t>Templates </a:t>
            </a:r>
            <a:r>
              <a:rPr sz="2200" b="1" spc="5" dirty="0">
                <a:solidFill>
                  <a:srgbClr val="0097A2"/>
                </a:solidFill>
                <a:latin typeface="Candara"/>
                <a:cs typeface="Candara"/>
              </a:rPr>
              <a:t>&amp; </a:t>
            </a:r>
            <a:r>
              <a:rPr sz="2200" b="1" spc="10" dirty="0">
                <a:solidFill>
                  <a:srgbClr val="0097A2"/>
                </a:solidFill>
                <a:latin typeface="Candara"/>
                <a:cs typeface="Candara"/>
              </a:rPr>
              <a:t> </a:t>
            </a:r>
            <a:r>
              <a:rPr sz="2200" b="1" spc="-5" dirty="0">
                <a:solidFill>
                  <a:srgbClr val="0097A2"/>
                </a:solidFill>
                <a:latin typeface="Candara"/>
                <a:cs typeface="Candara"/>
              </a:rPr>
              <a:t>Exception </a:t>
            </a:r>
            <a:r>
              <a:rPr sz="2200" b="1" dirty="0">
                <a:solidFill>
                  <a:srgbClr val="0097A2"/>
                </a:solidFill>
                <a:latin typeface="Candara"/>
                <a:cs typeface="Candara"/>
              </a:rPr>
              <a:t>Handling </a:t>
            </a:r>
            <a:r>
              <a:rPr sz="2200" b="1" spc="-470" dirty="0">
                <a:solidFill>
                  <a:srgbClr val="0097A2"/>
                </a:solidFill>
                <a:latin typeface="Candara"/>
                <a:cs typeface="Candara"/>
              </a:rPr>
              <a:t> </a:t>
            </a:r>
            <a:r>
              <a:rPr sz="2200" b="1" spc="5" dirty="0">
                <a:solidFill>
                  <a:srgbClr val="0097A2"/>
                </a:solidFill>
                <a:latin typeface="Candara"/>
                <a:cs typeface="Candara"/>
              </a:rPr>
              <a:t>OODP</a:t>
            </a:r>
            <a:endParaRPr sz="2200" dirty="0">
              <a:latin typeface="Candara"/>
              <a:cs typeface="Candara"/>
            </a:endParaRPr>
          </a:p>
        </p:txBody>
      </p:sp>
      <p:sp>
        <p:nvSpPr>
          <p:cNvPr id="9" name="object 9"/>
          <p:cNvSpPr txBox="1"/>
          <p:nvPr/>
        </p:nvSpPr>
        <p:spPr>
          <a:xfrm>
            <a:off x="831900" y="2621102"/>
            <a:ext cx="7126605" cy="1366520"/>
          </a:xfrm>
          <a:prstGeom prst="rect">
            <a:avLst/>
          </a:prstGeom>
        </p:spPr>
        <p:txBody>
          <a:bodyPr vert="horz" wrap="square" lIns="0" tIns="12065" rIns="0" bIns="0" rtlCol="0">
            <a:spAutoFit/>
          </a:bodyPr>
          <a:lstStyle/>
          <a:p>
            <a:pPr marL="1179830" marR="5080" indent="-1167765">
              <a:lnSpc>
                <a:spcPct val="100000"/>
              </a:lnSpc>
              <a:spcBef>
                <a:spcPts val="95"/>
              </a:spcBef>
            </a:pPr>
            <a:r>
              <a:rPr sz="4400" spc="-10" dirty="0">
                <a:latin typeface="Arial Black"/>
                <a:cs typeface="Arial Black"/>
              </a:rPr>
              <a:t>Object</a:t>
            </a:r>
            <a:r>
              <a:rPr sz="4400" spc="-5" dirty="0">
                <a:latin typeface="Arial Black"/>
                <a:cs typeface="Arial Black"/>
              </a:rPr>
              <a:t> </a:t>
            </a:r>
            <a:r>
              <a:rPr sz="4400" spc="-10" dirty="0">
                <a:latin typeface="Arial Black"/>
                <a:cs typeface="Arial Black"/>
              </a:rPr>
              <a:t>Oriented</a:t>
            </a:r>
            <a:r>
              <a:rPr sz="4400" spc="5" dirty="0">
                <a:latin typeface="Arial Black"/>
                <a:cs typeface="Arial Black"/>
              </a:rPr>
              <a:t> </a:t>
            </a:r>
            <a:r>
              <a:rPr sz="4400" spc="-10" dirty="0">
                <a:latin typeface="Arial Black"/>
                <a:cs typeface="Arial Black"/>
              </a:rPr>
              <a:t>Design </a:t>
            </a:r>
            <a:r>
              <a:rPr sz="4400" spc="-1450" dirty="0">
                <a:latin typeface="Arial Black"/>
                <a:cs typeface="Arial Black"/>
              </a:rPr>
              <a:t> </a:t>
            </a:r>
            <a:r>
              <a:rPr sz="4400" spc="-5" dirty="0">
                <a:latin typeface="Arial Black"/>
                <a:cs typeface="Arial Black"/>
              </a:rPr>
              <a:t>&amp;</a:t>
            </a:r>
            <a:r>
              <a:rPr sz="4400" spc="-25" dirty="0">
                <a:latin typeface="Arial Black"/>
                <a:cs typeface="Arial Black"/>
              </a:rPr>
              <a:t> </a:t>
            </a:r>
            <a:r>
              <a:rPr sz="4400" spc="10" dirty="0">
                <a:latin typeface="Arial Black"/>
                <a:cs typeface="Arial Black"/>
              </a:rPr>
              <a:t>Programming</a:t>
            </a:r>
            <a:endParaRPr sz="4400">
              <a:latin typeface="Arial Black"/>
              <a:cs typeface="Arial Black"/>
            </a:endParaRPr>
          </a:p>
        </p:txBody>
      </p:sp>
      <p:sp>
        <p:nvSpPr>
          <p:cNvPr id="11" name="Title 10">
            <a:extLst>
              <a:ext uri="{FF2B5EF4-FFF2-40B4-BE49-F238E27FC236}">
                <a16:creationId xmlns:a16="http://schemas.microsoft.com/office/drawing/2014/main" id="{BE216ECC-A828-7520-2D2B-E8F8BC565862}"/>
              </a:ext>
            </a:extLst>
          </p:cNvPr>
          <p:cNvSpPr>
            <a:spLocks noGrp="1"/>
          </p:cNvSpPr>
          <p:nvPr>
            <p:ph type="title"/>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833827"/>
            <a:ext cx="2527935" cy="1068705"/>
          </a:xfrm>
          <a:prstGeom prst="rect">
            <a:avLst/>
          </a:prstGeom>
        </p:spPr>
        <p:txBody>
          <a:bodyPr vert="horz" wrap="square" lIns="0" tIns="74930" rIns="0" bIns="0" rtlCol="0">
            <a:spAutoFit/>
          </a:bodyPr>
          <a:lstStyle/>
          <a:p>
            <a:pPr marL="12700" marR="5080">
              <a:lnSpc>
                <a:spcPts val="3890"/>
              </a:lnSpc>
              <a:spcBef>
                <a:spcPts val="590"/>
              </a:spcBef>
            </a:pPr>
            <a:r>
              <a:rPr sz="3600" spc="-100" dirty="0">
                <a:solidFill>
                  <a:srgbClr val="FFFFFF"/>
                </a:solidFill>
              </a:rPr>
              <a:t>Template</a:t>
            </a:r>
            <a:r>
              <a:rPr sz="3600" spc="-80" dirty="0">
                <a:solidFill>
                  <a:srgbClr val="FFFFFF"/>
                </a:solidFill>
              </a:rPr>
              <a:t> </a:t>
            </a:r>
            <a:r>
              <a:rPr sz="3600" spc="-60" dirty="0">
                <a:solidFill>
                  <a:srgbClr val="FFFFFF"/>
                </a:solidFill>
              </a:rPr>
              <a:t>and </a:t>
            </a:r>
            <a:r>
              <a:rPr sz="3600" spc="-705" dirty="0">
                <a:solidFill>
                  <a:srgbClr val="FFFFFF"/>
                </a:solidFill>
              </a:rPr>
              <a:t> </a:t>
            </a:r>
            <a:r>
              <a:rPr sz="3600" spc="-70" dirty="0">
                <a:solidFill>
                  <a:srgbClr val="FFFFFF"/>
                </a:solidFill>
              </a:rPr>
              <a:t>Inheritance</a:t>
            </a:r>
            <a:endParaRPr sz="3600"/>
          </a:p>
        </p:txBody>
      </p:sp>
      <p:graphicFrame>
        <p:nvGraphicFramePr>
          <p:cNvPr id="3" name="object 3"/>
          <p:cNvGraphicFramePr>
            <a:graphicFrameLocks noGrp="1"/>
          </p:cNvGraphicFramePr>
          <p:nvPr/>
        </p:nvGraphicFramePr>
        <p:xfrm>
          <a:off x="3567810" y="522223"/>
          <a:ext cx="8147050" cy="5865495"/>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5852185">
                <a:tc>
                  <a:txBody>
                    <a:bodyPr/>
                    <a:lstStyle/>
                    <a:p>
                      <a:pPr marL="92075">
                        <a:lnSpc>
                          <a:spcPct val="100000"/>
                        </a:lnSpc>
                        <a:spcBef>
                          <a:spcPts val="240"/>
                        </a:spcBef>
                      </a:pPr>
                      <a:r>
                        <a:rPr sz="1800" spc="-5" dirty="0">
                          <a:latin typeface="Corbel"/>
                          <a:cs typeface="Corbel"/>
                        </a:rPr>
                        <a:t>t</a:t>
                      </a:r>
                      <a:r>
                        <a:rPr sz="1800" spc="-15" dirty="0">
                          <a:latin typeface="Corbel"/>
                          <a:cs typeface="Corbel"/>
                        </a:rPr>
                        <a:t>e</a:t>
                      </a:r>
                      <a:r>
                        <a:rPr sz="1800" spc="-5" dirty="0">
                          <a:latin typeface="Corbel"/>
                          <a:cs typeface="Corbel"/>
                        </a:rPr>
                        <a:t>m</a:t>
                      </a:r>
                      <a:r>
                        <a:rPr sz="1800" dirty="0">
                          <a:latin typeface="Corbel"/>
                          <a:cs typeface="Corbel"/>
                        </a:rPr>
                        <a:t>p</a:t>
                      </a:r>
                      <a:r>
                        <a:rPr sz="1800" spc="-10" dirty="0">
                          <a:latin typeface="Corbel"/>
                          <a:cs typeface="Corbel"/>
                        </a:rPr>
                        <a:t>l</a:t>
                      </a:r>
                      <a:r>
                        <a:rPr sz="1800" dirty="0">
                          <a:latin typeface="Corbel"/>
                          <a:cs typeface="Corbel"/>
                        </a:rPr>
                        <a:t>at</a:t>
                      </a:r>
                      <a:r>
                        <a:rPr sz="1800" spc="-5" dirty="0">
                          <a:latin typeface="Corbel"/>
                          <a:cs typeface="Corbel"/>
                        </a:rPr>
                        <a:t>e</a:t>
                      </a:r>
                      <a:r>
                        <a:rPr sz="1800" spc="-15" dirty="0">
                          <a:latin typeface="Corbel"/>
                          <a:cs typeface="Corbel"/>
                        </a:rPr>
                        <a:t>&lt;</a:t>
                      </a:r>
                      <a:r>
                        <a:rPr sz="1800" spc="-5" dirty="0">
                          <a:latin typeface="Corbel"/>
                          <a:cs typeface="Corbel"/>
                        </a:rPr>
                        <a:t>c</a:t>
                      </a:r>
                      <a:r>
                        <a:rPr sz="1800" spc="-10" dirty="0">
                          <a:latin typeface="Corbel"/>
                          <a:cs typeface="Corbel"/>
                        </a:rPr>
                        <a:t>l</a:t>
                      </a:r>
                      <a:r>
                        <a:rPr sz="1800" dirty="0">
                          <a:latin typeface="Corbel"/>
                          <a:cs typeface="Corbel"/>
                        </a:rPr>
                        <a:t>ass</a:t>
                      </a:r>
                      <a:r>
                        <a:rPr sz="1800" spc="-85" dirty="0">
                          <a:latin typeface="Corbel"/>
                          <a:cs typeface="Corbel"/>
                        </a:rPr>
                        <a:t> </a:t>
                      </a:r>
                      <a:r>
                        <a:rPr sz="1800" spc="5" dirty="0">
                          <a:latin typeface="Corbel"/>
                          <a:cs typeface="Corbel"/>
                        </a:rPr>
                        <a:t>T</a:t>
                      </a:r>
                      <a:r>
                        <a:rPr sz="1800" dirty="0">
                          <a:latin typeface="Corbel"/>
                          <a:cs typeface="Corbel"/>
                        </a:rPr>
                        <a:t>&gt;</a:t>
                      </a:r>
                      <a:endParaRPr sz="1800">
                        <a:latin typeface="Corbel"/>
                        <a:cs typeface="Corbel"/>
                      </a:endParaRPr>
                    </a:p>
                    <a:p>
                      <a:pPr marL="92075">
                        <a:lnSpc>
                          <a:spcPct val="100000"/>
                        </a:lnSpc>
                        <a:spcBef>
                          <a:spcPts val="5"/>
                        </a:spcBef>
                      </a:pPr>
                      <a:r>
                        <a:rPr sz="1800" spc="-5" dirty="0">
                          <a:latin typeface="Corbel"/>
                          <a:cs typeface="Corbel"/>
                        </a:rPr>
                        <a:t>class</a:t>
                      </a:r>
                      <a:r>
                        <a:rPr sz="1800" spc="-30" dirty="0">
                          <a:latin typeface="Corbel"/>
                          <a:cs typeface="Corbel"/>
                        </a:rPr>
                        <a:t> </a:t>
                      </a:r>
                      <a:r>
                        <a:rPr sz="1800" dirty="0">
                          <a:latin typeface="Corbel"/>
                          <a:cs typeface="Corbel"/>
                        </a:rPr>
                        <a:t>one</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259715" marR="3336925" indent="-168275">
                        <a:lnSpc>
                          <a:spcPct val="100000"/>
                        </a:lnSpc>
                      </a:pPr>
                      <a:r>
                        <a:rPr sz="1800" dirty="0">
                          <a:latin typeface="Corbel"/>
                          <a:cs typeface="Corbel"/>
                        </a:rPr>
                        <a:t>p</a:t>
                      </a:r>
                      <a:r>
                        <a:rPr sz="1800" spc="5" dirty="0">
                          <a:latin typeface="Corbel"/>
                          <a:cs typeface="Corbel"/>
                        </a:rPr>
                        <a:t>u</a:t>
                      </a:r>
                      <a:r>
                        <a:rPr sz="1800" dirty="0">
                          <a:latin typeface="Corbel"/>
                          <a:cs typeface="Corbel"/>
                        </a:rPr>
                        <a:t>b</a:t>
                      </a:r>
                      <a:r>
                        <a:rPr sz="1800" spc="-15" dirty="0">
                          <a:latin typeface="Corbel"/>
                          <a:cs typeface="Corbel"/>
                        </a:rPr>
                        <a:t>l</a:t>
                      </a:r>
                      <a:r>
                        <a:rPr sz="1800" spc="-10" dirty="0">
                          <a:latin typeface="Corbel"/>
                          <a:cs typeface="Corbel"/>
                        </a:rPr>
                        <a:t>i</a:t>
                      </a:r>
                      <a:r>
                        <a:rPr sz="1800" spc="-5" dirty="0">
                          <a:latin typeface="Corbel"/>
                          <a:cs typeface="Corbel"/>
                        </a:rPr>
                        <a:t>c:</a:t>
                      </a:r>
                      <a:endParaRPr sz="1800">
                        <a:latin typeface="Corbel"/>
                        <a:cs typeface="Corbel"/>
                      </a:endParaRPr>
                    </a:p>
                    <a:p>
                      <a:pPr marL="259715" marR="3336925">
                        <a:lnSpc>
                          <a:spcPct val="100000"/>
                        </a:lnSpc>
                      </a:pPr>
                      <a:r>
                        <a:rPr sz="1800" dirty="0">
                          <a:latin typeface="Corbel"/>
                          <a:cs typeface="Corbel"/>
                        </a:rPr>
                        <a:t>T</a:t>
                      </a:r>
                      <a:r>
                        <a:rPr sz="1800" spc="-35" dirty="0">
                          <a:latin typeface="Corbel"/>
                          <a:cs typeface="Corbel"/>
                        </a:rPr>
                        <a:t> </a:t>
                      </a:r>
                      <a:r>
                        <a:rPr sz="1800" spc="-5" dirty="0">
                          <a:latin typeface="Corbel"/>
                          <a:cs typeface="Corbel"/>
                        </a:rPr>
                        <a:t>x;</a:t>
                      </a:r>
                      <a:endParaRPr sz="1800">
                        <a:latin typeface="Corbel"/>
                        <a:cs typeface="Corbel"/>
                      </a:endParaRPr>
                    </a:p>
                    <a:p>
                      <a:pPr marL="274955">
                        <a:lnSpc>
                          <a:spcPct val="100000"/>
                        </a:lnSpc>
                      </a:pPr>
                      <a:r>
                        <a:rPr sz="1800" spc="-5" dirty="0">
                          <a:latin typeface="Corbel"/>
                          <a:cs typeface="Corbel"/>
                        </a:rPr>
                        <a:t>one(T</a:t>
                      </a:r>
                      <a:r>
                        <a:rPr sz="1800" spc="-15" dirty="0">
                          <a:latin typeface="Corbel"/>
                          <a:cs typeface="Corbel"/>
                        </a:rPr>
                        <a:t> </a:t>
                      </a:r>
                      <a:r>
                        <a:rPr sz="1800" dirty="0">
                          <a:latin typeface="Corbel"/>
                          <a:cs typeface="Corbel"/>
                        </a:rPr>
                        <a:t>a)</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pPr>
                      <a:r>
                        <a:rPr sz="1800" spc="-10" dirty="0">
                          <a:latin typeface="Corbel"/>
                          <a:cs typeface="Corbel"/>
                        </a:rPr>
                        <a:t>x=a;</a:t>
                      </a:r>
                      <a:endParaRPr sz="1800">
                        <a:latin typeface="Corbel"/>
                        <a:cs typeface="Corbel"/>
                      </a:endParaRPr>
                    </a:p>
                    <a:p>
                      <a:pPr marL="461009">
                        <a:lnSpc>
                          <a:spcPct val="100000"/>
                        </a:lnSpc>
                        <a:spcBef>
                          <a:spcPts val="5"/>
                        </a:spcBef>
                      </a:pPr>
                      <a:r>
                        <a:rPr sz="1800" spc="-10" dirty="0">
                          <a:latin typeface="Corbel"/>
                          <a:cs typeface="Corbel"/>
                        </a:rPr>
                        <a:t>cout&lt;&lt;"In</a:t>
                      </a:r>
                      <a:r>
                        <a:rPr sz="1800" spc="20" dirty="0">
                          <a:latin typeface="Corbel"/>
                          <a:cs typeface="Corbel"/>
                        </a:rPr>
                        <a:t> </a:t>
                      </a:r>
                      <a:r>
                        <a:rPr sz="1800" spc="-10" dirty="0">
                          <a:latin typeface="Corbel"/>
                          <a:cs typeface="Corbel"/>
                        </a:rPr>
                        <a:t>Parent"&lt;&lt;endl;</a:t>
                      </a:r>
                      <a:endParaRPr sz="1800">
                        <a:latin typeface="Corbel"/>
                        <a:cs typeface="Corbel"/>
                      </a:endParaRPr>
                    </a:p>
                    <a:p>
                      <a:pPr marL="461009">
                        <a:lnSpc>
                          <a:spcPct val="100000"/>
                        </a:lnSpc>
                      </a:pPr>
                      <a:r>
                        <a:rPr sz="1800" spc="-10" dirty="0">
                          <a:latin typeface="Corbel"/>
                          <a:cs typeface="Corbel"/>
                        </a:rPr>
                        <a:t>cout&lt;&lt;"x="&lt;&lt;x&lt;&lt;endl;</a:t>
                      </a:r>
                      <a:endParaRPr sz="1800">
                        <a:latin typeface="Corbel"/>
                        <a:cs typeface="Corbel"/>
                      </a:endParaRPr>
                    </a:p>
                    <a:p>
                      <a:pPr marL="274955">
                        <a:lnSpc>
                          <a:spcPct val="100000"/>
                        </a:lnSpc>
                        <a:spcBef>
                          <a:spcPts val="5"/>
                        </a:spcBef>
                      </a:pPr>
                      <a:r>
                        <a:rPr sz="1800" dirty="0">
                          <a:latin typeface="Corbel"/>
                          <a:cs typeface="Corbel"/>
                        </a:rPr>
                        <a:t>}</a:t>
                      </a:r>
                      <a:endParaRPr sz="1800">
                        <a:latin typeface="Corbel"/>
                        <a:cs typeface="Corbel"/>
                      </a:endParaRPr>
                    </a:p>
                    <a:p>
                      <a:pPr marL="92075">
                        <a:lnSpc>
                          <a:spcPct val="100000"/>
                        </a:lnSpc>
                      </a:pPr>
                      <a:r>
                        <a:rPr sz="1800" spc="10" dirty="0">
                          <a:latin typeface="Corbel"/>
                          <a:cs typeface="Corbel"/>
                        </a:rPr>
                        <a:t>};</a:t>
                      </a:r>
                      <a:endParaRPr sz="1800">
                        <a:latin typeface="Corbel"/>
                        <a:cs typeface="Corbel"/>
                      </a:endParaRPr>
                    </a:p>
                    <a:p>
                      <a:pPr marL="92075">
                        <a:lnSpc>
                          <a:spcPct val="100000"/>
                        </a:lnSpc>
                      </a:pPr>
                      <a:r>
                        <a:rPr sz="1800" spc="-5" dirty="0">
                          <a:latin typeface="Corbel"/>
                          <a:cs typeface="Corbel"/>
                        </a:rPr>
                        <a:t>t</a:t>
                      </a:r>
                      <a:r>
                        <a:rPr sz="1800" spc="-15" dirty="0">
                          <a:latin typeface="Corbel"/>
                          <a:cs typeface="Corbel"/>
                        </a:rPr>
                        <a:t>e</a:t>
                      </a:r>
                      <a:r>
                        <a:rPr sz="1800" spc="-5" dirty="0">
                          <a:latin typeface="Corbel"/>
                          <a:cs typeface="Corbel"/>
                        </a:rPr>
                        <a:t>m</a:t>
                      </a:r>
                      <a:r>
                        <a:rPr sz="1800" dirty="0">
                          <a:latin typeface="Corbel"/>
                          <a:cs typeface="Corbel"/>
                        </a:rPr>
                        <a:t>p</a:t>
                      </a:r>
                      <a:r>
                        <a:rPr sz="1800" spc="-10" dirty="0">
                          <a:latin typeface="Corbel"/>
                          <a:cs typeface="Corbel"/>
                        </a:rPr>
                        <a:t>l</a:t>
                      </a:r>
                      <a:r>
                        <a:rPr sz="1800" dirty="0">
                          <a:latin typeface="Corbel"/>
                          <a:cs typeface="Corbel"/>
                        </a:rPr>
                        <a:t>at</a:t>
                      </a:r>
                      <a:r>
                        <a:rPr sz="1800" spc="-5" dirty="0">
                          <a:latin typeface="Corbel"/>
                          <a:cs typeface="Corbel"/>
                        </a:rPr>
                        <a:t>e</a:t>
                      </a:r>
                      <a:r>
                        <a:rPr sz="1800" spc="-15" dirty="0">
                          <a:latin typeface="Corbel"/>
                          <a:cs typeface="Corbel"/>
                        </a:rPr>
                        <a:t>&lt;</a:t>
                      </a:r>
                      <a:r>
                        <a:rPr sz="1800" spc="-5" dirty="0">
                          <a:latin typeface="Corbel"/>
                          <a:cs typeface="Corbel"/>
                        </a:rPr>
                        <a:t>c</a:t>
                      </a:r>
                      <a:r>
                        <a:rPr sz="1800" spc="-10" dirty="0">
                          <a:latin typeface="Corbel"/>
                          <a:cs typeface="Corbel"/>
                        </a:rPr>
                        <a:t>l</a:t>
                      </a:r>
                      <a:r>
                        <a:rPr sz="1800" dirty="0">
                          <a:latin typeface="Corbel"/>
                          <a:cs typeface="Corbel"/>
                        </a:rPr>
                        <a:t>ass</a:t>
                      </a:r>
                      <a:r>
                        <a:rPr sz="1800" spc="-85" dirty="0">
                          <a:latin typeface="Corbel"/>
                          <a:cs typeface="Corbel"/>
                        </a:rPr>
                        <a:t> </a:t>
                      </a:r>
                      <a:r>
                        <a:rPr sz="1800" spc="5" dirty="0">
                          <a:latin typeface="Corbel"/>
                          <a:cs typeface="Corbel"/>
                        </a:rPr>
                        <a:t>T</a:t>
                      </a:r>
                      <a:r>
                        <a:rPr sz="1800" dirty="0">
                          <a:latin typeface="Corbel"/>
                          <a:cs typeface="Corbel"/>
                        </a:rPr>
                        <a:t>&gt;</a:t>
                      </a:r>
                      <a:endParaRPr sz="1800">
                        <a:latin typeface="Corbel"/>
                        <a:cs typeface="Corbel"/>
                      </a:endParaRPr>
                    </a:p>
                    <a:p>
                      <a:pPr marL="92075">
                        <a:lnSpc>
                          <a:spcPct val="100000"/>
                        </a:lnSpc>
                      </a:pPr>
                      <a:r>
                        <a:rPr sz="1800" spc="-5" dirty="0">
                          <a:latin typeface="Corbel"/>
                          <a:cs typeface="Corbel"/>
                        </a:rPr>
                        <a:t>class </a:t>
                      </a:r>
                      <a:r>
                        <a:rPr sz="1800" spc="-10" dirty="0">
                          <a:latin typeface="Corbel"/>
                          <a:cs typeface="Corbel"/>
                        </a:rPr>
                        <a:t>two</a:t>
                      </a:r>
                      <a:r>
                        <a:rPr sz="1800" spc="-15" dirty="0">
                          <a:latin typeface="Corbel"/>
                          <a:cs typeface="Corbel"/>
                        </a:rPr>
                        <a:t> </a:t>
                      </a:r>
                      <a:r>
                        <a:rPr sz="1800" dirty="0">
                          <a:latin typeface="Corbel"/>
                          <a:cs typeface="Corbel"/>
                        </a:rPr>
                        <a:t>:</a:t>
                      </a:r>
                      <a:r>
                        <a:rPr sz="1800" spc="-10" dirty="0">
                          <a:latin typeface="Corbel"/>
                          <a:cs typeface="Corbel"/>
                        </a:rPr>
                        <a:t> </a:t>
                      </a:r>
                      <a:r>
                        <a:rPr sz="1800" spc="-5" dirty="0">
                          <a:latin typeface="Corbel"/>
                          <a:cs typeface="Corbel"/>
                        </a:rPr>
                        <a:t>public</a:t>
                      </a:r>
                      <a:r>
                        <a:rPr sz="1800" spc="-20" dirty="0">
                          <a:latin typeface="Corbel"/>
                          <a:cs typeface="Corbel"/>
                        </a:rPr>
                        <a:t> </a:t>
                      </a:r>
                      <a:r>
                        <a:rPr sz="1800" spc="-5" dirty="0">
                          <a:latin typeface="Corbel"/>
                          <a:cs typeface="Corbel"/>
                        </a:rPr>
                        <a:t>one&lt;T&gt;</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92075">
                        <a:lnSpc>
                          <a:spcPct val="100000"/>
                        </a:lnSpc>
                        <a:spcBef>
                          <a:spcPts val="5"/>
                        </a:spcBef>
                      </a:pPr>
                      <a:r>
                        <a:rPr sz="1800" spc="-5" dirty="0">
                          <a:latin typeface="Corbel"/>
                          <a:cs typeface="Corbel"/>
                        </a:rPr>
                        <a:t>public:</a:t>
                      </a:r>
                      <a:endParaRPr sz="1800">
                        <a:latin typeface="Corbel"/>
                        <a:cs typeface="Corbel"/>
                      </a:endParaRPr>
                    </a:p>
                    <a:p>
                      <a:pPr marL="274955">
                        <a:lnSpc>
                          <a:spcPct val="100000"/>
                        </a:lnSpc>
                      </a:pPr>
                      <a:r>
                        <a:rPr sz="1800" spc="-10" dirty="0">
                          <a:latin typeface="Corbel"/>
                          <a:cs typeface="Corbel"/>
                        </a:rPr>
                        <a:t>two(T</a:t>
                      </a:r>
                      <a:r>
                        <a:rPr sz="1800" spc="5" dirty="0">
                          <a:latin typeface="Corbel"/>
                          <a:cs typeface="Corbel"/>
                        </a:rPr>
                        <a:t> </a:t>
                      </a:r>
                      <a:r>
                        <a:rPr sz="1800" spc="-10" dirty="0">
                          <a:latin typeface="Corbel"/>
                          <a:cs typeface="Corbel"/>
                        </a:rPr>
                        <a:t>x):one&lt;T&gt;(x)</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274955">
                        <a:lnSpc>
                          <a:spcPct val="100000"/>
                        </a:lnSpc>
                      </a:pPr>
                      <a:r>
                        <a:rPr sz="1800" spc="-10" dirty="0">
                          <a:latin typeface="Corbel"/>
                          <a:cs typeface="Corbel"/>
                        </a:rPr>
                        <a:t>cout&lt;&lt;"In</a:t>
                      </a:r>
                      <a:r>
                        <a:rPr sz="1800" spc="-35" dirty="0">
                          <a:latin typeface="Corbel"/>
                          <a:cs typeface="Corbel"/>
                        </a:rPr>
                        <a:t> </a:t>
                      </a:r>
                      <a:r>
                        <a:rPr sz="1800" spc="-10" dirty="0">
                          <a:latin typeface="Corbel"/>
                          <a:cs typeface="Corbel"/>
                        </a:rPr>
                        <a:t>Child"&lt;&lt;endl;</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92075">
                        <a:lnSpc>
                          <a:spcPct val="100000"/>
                        </a:lnSpc>
                      </a:pPr>
                      <a:r>
                        <a:rPr sz="1800" spc="10" dirty="0">
                          <a:latin typeface="Corbel"/>
                          <a:cs typeface="Corbel"/>
                        </a:rPr>
                        <a:t>};</a:t>
                      </a:r>
                      <a:endParaRPr sz="1800">
                        <a:latin typeface="Corbel"/>
                        <a:cs typeface="Corbe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40"/>
                        </a:spcBef>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3345">
                        <a:lnSpc>
                          <a:spcPct val="100000"/>
                        </a:lnSpc>
                        <a:spcBef>
                          <a:spcPts val="5"/>
                        </a:spcBef>
                      </a:pPr>
                      <a:r>
                        <a:rPr sz="1800" dirty="0">
                          <a:latin typeface="Corbel"/>
                          <a:cs typeface="Corbel"/>
                        </a:rPr>
                        <a:t>{</a:t>
                      </a:r>
                      <a:endParaRPr sz="1800">
                        <a:latin typeface="Corbel"/>
                        <a:cs typeface="Corbel"/>
                      </a:endParaRPr>
                    </a:p>
                    <a:p>
                      <a:pPr marL="276225">
                        <a:lnSpc>
                          <a:spcPct val="100000"/>
                        </a:lnSpc>
                      </a:pPr>
                      <a:r>
                        <a:rPr sz="1800" spc="-10" dirty="0">
                          <a:latin typeface="Corbel"/>
                          <a:cs typeface="Corbel"/>
                        </a:rPr>
                        <a:t>two&lt;int&gt;</a:t>
                      </a:r>
                      <a:r>
                        <a:rPr sz="1800" spc="10" dirty="0">
                          <a:latin typeface="Corbel"/>
                          <a:cs typeface="Corbel"/>
                        </a:rPr>
                        <a:t> </a:t>
                      </a:r>
                      <a:r>
                        <a:rPr sz="1800" spc="-10" dirty="0">
                          <a:latin typeface="Corbel"/>
                          <a:cs typeface="Corbel"/>
                        </a:rPr>
                        <a:t>o1(2);</a:t>
                      </a:r>
                      <a:endParaRPr sz="1800">
                        <a:latin typeface="Corbel"/>
                        <a:cs typeface="Corbel"/>
                      </a:endParaRPr>
                    </a:p>
                    <a:p>
                      <a:pPr marL="93345" marR="1991995" indent="182880">
                        <a:lnSpc>
                          <a:spcPct val="100000"/>
                        </a:lnSpc>
                      </a:pPr>
                      <a:r>
                        <a:rPr sz="1800" spc="-10" dirty="0">
                          <a:latin typeface="Corbel"/>
                          <a:cs typeface="Corbel"/>
                        </a:rPr>
                        <a:t>two&lt;float&gt;</a:t>
                      </a:r>
                      <a:r>
                        <a:rPr sz="1800" spc="10" dirty="0">
                          <a:latin typeface="Corbel"/>
                          <a:cs typeface="Corbel"/>
                        </a:rPr>
                        <a:t> </a:t>
                      </a:r>
                      <a:r>
                        <a:rPr sz="1800" spc="-5" dirty="0">
                          <a:latin typeface="Corbel"/>
                          <a:cs typeface="Corbel"/>
                        </a:rPr>
                        <a:t>o2(1.1); </a:t>
                      </a:r>
                      <a:r>
                        <a:rPr sz="1800" spc="-345" dirty="0">
                          <a:latin typeface="Corbel"/>
                          <a:cs typeface="Corbel"/>
                        </a:rPr>
                        <a:t> </a:t>
                      </a:r>
                      <a:r>
                        <a:rPr sz="1800" spc="-5" dirty="0">
                          <a:latin typeface="Corbel"/>
                          <a:cs typeface="Corbel"/>
                        </a:rPr>
                        <a:t>return</a:t>
                      </a:r>
                      <a:r>
                        <a:rPr sz="1800" dirty="0">
                          <a:latin typeface="Corbel"/>
                          <a:cs typeface="Corbel"/>
                        </a:rPr>
                        <a:t> 0;</a:t>
                      </a:r>
                      <a:endParaRPr sz="1800">
                        <a:latin typeface="Corbel"/>
                        <a:cs typeface="Corbel"/>
                      </a:endParaRPr>
                    </a:p>
                    <a:p>
                      <a:pPr marL="93345">
                        <a:lnSpc>
                          <a:spcPct val="100000"/>
                        </a:lnSpc>
                      </a:pPr>
                      <a:r>
                        <a:rPr sz="1800" dirty="0">
                          <a:latin typeface="Corbel"/>
                          <a:cs typeface="Corbel"/>
                        </a:rPr>
                        <a:t>}</a:t>
                      </a:r>
                      <a:endParaRPr sz="1800">
                        <a:latin typeface="Corbel"/>
                        <a:cs typeface="Corbe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0"/>
                  </a:ext>
                </a:extLst>
              </a:tr>
            </a:tbl>
          </a:graphicData>
        </a:graphic>
      </p:graphicFrame>
      <p:pic>
        <p:nvPicPr>
          <p:cNvPr id="4" name="object 4"/>
          <p:cNvPicPr/>
          <p:nvPr/>
        </p:nvPicPr>
        <p:blipFill>
          <a:blip r:embed="rId2" cstate="print"/>
          <a:stretch>
            <a:fillRect/>
          </a:stretch>
        </p:blipFill>
        <p:spPr>
          <a:xfrm>
            <a:off x="8976359" y="2962655"/>
            <a:ext cx="1450848" cy="17007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75082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Exception </a:t>
            </a:r>
            <a:r>
              <a:rPr sz="3600" spc="-60" dirty="0">
                <a:solidFill>
                  <a:srgbClr val="FFFFFF"/>
                </a:solidFill>
                <a:latin typeface="Corbel"/>
                <a:cs typeface="Corbel"/>
              </a:rPr>
              <a:t> </a:t>
            </a:r>
            <a:r>
              <a:rPr sz="3600" spc="-70" dirty="0">
                <a:solidFill>
                  <a:srgbClr val="FFFFFF"/>
                </a:solidFill>
                <a:latin typeface="Corbel"/>
                <a:cs typeface="Corbel"/>
              </a:rPr>
              <a:t>Handling</a:t>
            </a:r>
            <a:r>
              <a:rPr sz="3600" spc="-95" dirty="0">
                <a:solidFill>
                  <a:srgbClr val="FFFFFF"/>
                </a:solidFill>
                <a:latin typeface="Corbel"/>
                <a:cs typeface="Corbel"/>
              </a:rPr>
              <a:t> </a:t>
            </a:r>
            <a:r>
              <a:rPr sz="3600" spc="-55" dirty="0">
                <a:solidFill>
                  <a:srgbClr val="FFFFFF"/>
                </a:solidFill>
                <a:latin typeface="Corbel"/>
                <a:cs typeface="Corbel"/>
              </a:rPr>
              <a:t>Need</a:t>
            </a:r>
            <a:endParaRPr sz="3600">
              <a:latin typeface="Corbel"/>
              <a:cs typeface="Corbel"/>
            </a:endParaRPr>
          </a:p>
        </p:txBody>
      </p:sp>
      <p:sp>
        <p:nvSpPr>
          <p:cNvPr id="3" name="object 3"/>
          <p:cNvSpPr txBox="1"/>
          <p:nvPr/>
        </p:nvSpPr>
        <p:spPr>
          <a:xfrm>
            <a:off x="3894582" y="516762"/>
            <a:ext cx="3531870" cy="329565"/>
          </a:xfrm>
          <a:prstGeom prst="rect">
            <a:avLst/>
          </a:prstGeom>
        </p:spPr>
        <p:txBody>
          <a:bodyPr vert="horz" wrap="square" lIns="0" tIns="11430" rIns="0" bIns="0" rtlCol="0">
            <a:spAutoFit/>
          </a:bodyPr>
          <a:lstStyle/>
          <a:p>
            <a:pPr marL="12700">
              <a:lnSpc>
                <a:spcPct val="10000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Ch</a:t>
            </a:r>
            <a:r>
              <a:rPr sz="2000" spc="-20" dirty="0">
                <a:solidFill>
                  <a:srgbClr val="585858"/>
                </a:solidFill>
                <a:latin typeface="Corbel"/>
                <a:cs typeface="Corbel"/>
              </a:rPr>
              <a:t>e</a:t>
            </a:r>
            <a:r>
              <a:rPr sz="2000" spc="-15" dirty="0">
                <a:solidFill>
                  <a:srgbClr val="585858"/>
                </a:solidFill>
                <a:latin typeface="Corbel"/>
                <a:cs typeface="Corbel"/>
              </a:rPr>
              <a:t>c</a:t>
            </a:r>
            <a:r>
              <a:rPr sz="2000" spc="-5" dirty="0">
                <a:solidFill>
                  <a:srgbClr val="585858"/>
                </a:solidFill>
                <a:latin typeface="Corbel"/>
                <a:cs typeface="Corbel"/>
              </a:rPr>
              <a:t>k</a:t>
            </a:r>
            <a:r>
              <a:rPr sz="2000" spc="40" dirty="0">
                <a:solidFill>
                  <a:srgbClr val="585858"/>
                </a:solidFill>
                <a:latin typeface="Corbel"/>
                <a:cs typeface="Corbel"/>
              </a:rPr>
              <a:t> </a:t>
            </a:r>
            <a:r>
              <a:rPr sz="2000" spc="-10" dirty="0">
                <a:solidFill>
                  <a:srgbClr val="585858"/>
                </a:solidFill>
                <a:latin typeface="Corbel"/>
                <a:cs typeface="Corbel"/>
              </a:rPr>
              <a:t>th</a:t>
            </a:r>
            <a:r>
              <a:rPr sz="2000" spc="-5" dirty="0">
                <a:solidFill>
                  <a:srgbClr val="585858"/>
                </a:solidFill>
                <a:latin typeface="Corbel"/>
                <a:cs typeface="Corbel"/>
              </a:rPr>
              <a:t>e </a:t>
            </a:r>
            <a:r>
              <a:rPr sz="2000" spc="-10" dirty="0">
                <a:solidFill>
                  <a:srgbClr val="585858"/>
                </a:solidFill>
                <a:latin typeface="Corbel"/>
                <a:cs typeface="Corbel"/>
              </a:rPr>
              <a:t>outpu</a:t>
            </a:r>
            <a:r>
              <a:rPr sz="2000" spc="-5" dirty="0">
                <a:solidFill>
                  <a:srgbClr val="585858"/>
                </a:solidFill>
                <a:latin typeface="Corbel"/>
                <a:cs typeface="Corbel"/>
              </a:rPr>
              <a:t>t</a:t>
            </a:r>
            <a:r>
              <a:rPr sz="2000" spc="30" dirty="0">
                <a:solidFill>
                  <a:srgbClr val="585858"/>
                </a:solidFill>
                <a:latin typeface="Corbel"/>
                <a:cs typeface="Corbel"/>
              </a:rPr>
              <a:t> </a:t>
            </a:r>
            <a:r>
              <a:rPr sz="2000" spc="-20" dirty="0">
                <a:solidFill>
                  <a:srgbClr val="585858"/>
                </a:solidFill>
                <a:latin typeface="Corbel"/>
                <a:cs typeface="Corbel"/>
              </a:rPr>
              <a:t>b</a:t>
            </a:r>
            <a:r>
              <a:rPr sz="2000" spc="-5" dirty="0">
                <a:solidFill>
                  <a:srgbClr val="585858"/>
                </a:solidFill>
                <a:latin typeface="Corbel"/>
                <a:cs typeface="Corbel"/>
              </a:rPr>
              <a:t>y</a:t>
            </a:r>
            <a:r>
              <a:rPr sz="2000" spc="35" dirty="0">
                <a:solidFill>
                  <a:srgbClr val="585858"/>
                </a:solidFill>
                <a:latin typeface="Corbel"/>
                <a:cs typeface="Corbel"/>
              </a:rPr>
              <a:t> </a:t>
            </a:r>
            <a:r>
              <a:rPr sz="2000" spc="-5" dirty="0">
                <a:solidFill>
                  <a:srgbClr val="585858"/>
                </a:solidFill>
                <a:latin typeface="Corbel"/>
                <a:cs typeface="Corbel"/>
              </a:rPr>
              <a:t>g</a:t>
            </a:r>
            <a:r>
              <a:rPr sz="2000" spc="-15" dirty="0">
                <a:solidFill>
                  <a:srgbClr val="585858"/>
                </a:solidFill>
                <a:latin typeface="Corbel"/>
                <a:cs typeface="Corbel"/>
              </a:rPr>
              <a:t>ivi</a:t>
            </a:r>
            <a:r>
              <a:rPr sz="2000" spc="-5" dirty="0">
                <a:solidFill>
                  <a:srgbClr val="585858"/>
                </a:solidFill>
                <a:latin typeface="Corbel"/>
                <a:cs typeface="Corbel"/>
              </a:rPr>
              <a:t>ng</a:t>
            </a:r>
            <a:r>
              <a:rPr sz="2000" spc="25" dirty="0">
                <a:solidFill>
                  <a:srgbClr val="585858"/>
                </a:solidFill>
                <a:latin typeface="Corbel"/>
                <a:cs typeface="Corbel"/>
              </a:rPr>
              <a:t> </a:t>
            </a:r>
            <a:r>
              <a:rPr sz="2000" spc="-20" dirty="0">
                <a:solidFill>
                  <a:srgbClr val="585858"/>
                </a:solidFill>
                <a:latin typeface="Corbel"/>
                <a:cs typeface="Corbel"/>
              </a:rPr>
              <a:t>b</a:t>
            </a:r>
            <a:r>
              <a:rPr sz="2000" spc="25" dirty="0">
                <a:solidFill>
                  <a:srgbClr val="585858"/>
                </a:solidFill>
                <a:latin typeface="Corbel"/>
                <a:cs typeface="Corbel"/>
              </a:rPr>
              <a:t>=</a:t>
            </a:r>
            <a:r>
              <a:rPr sz="2000" dirty="0">
                <a:solidFill>
                  <a:srgbClr val="585858"/>
                </a:solidFill>
                <a:latin typeface="Corbel"/>
                <a:cs typeface="Corbel"/>
              </a:rPr>
              <a:t>0</a:t>
            </a:r>
            <a:r>
              <a:rPr sz="2000" spc="-5" dirty="0">
                <a:solidFill>
                  <a:srgbClr val="585858"/>
                </a:solidFill>
                <a:latin typeface="Corbel"/>
                <a:cs typeface="Corbel"/>
              </a:rPr>
              <a:t>;</a:t>
            </a:r>
            <a:endParaRPr sz="2000">
              <a:latin typeface="Corbel"/>
              <a:cs typeface="Corbel"/>
            </a:endParaRPr>
          </a:p>
        </p:txBody>
      </p:sp>
      <p:sp>
        <p:nvSpPr>
          <p:cNvPr id="4" name="object 4"/>
          <p:cNvSpPr txBox="1"/>
          <p:nvPr/>
        </p:nvSpPr>
        <p:spPr>
          <a:xfrm>
            <a:off x="4551679" y="1224661"/>
            <a:ext cx="4592320" cy="5059680"/>
          </a:xfrm>
          <a:prstGeom prst="rect">
            <a:avLst/>
          </a:prstGeom>
          <a:solidFill>
            <a:srgbClr val="CEE7ED"/>
          </a:solidFill>
          <a:ln w="12700">
            <a:solidFill>
              <a:srgbClr val="FFFFFF"/>
            </a:solidFill>
          </a:ln>
        </p:spPr>
        <p:txBody>
          <a:bodyPr vert="horz" wrap="square" lIns="0" tIns="29209" rIns="0" bIns="0" rtlCol="0">
            <a:spAutoFit/>
          </a:bodyPr>
          <a:lstStyle/>
          <a:p>
            <a:pPr marL="92075">
              <a:lnSpc>
                <a:spcPct val="100000"/>
              </a:lnSpc>
              <a:spcBef>
                <a:spcPts val="229"/>
              </a:spcBef>
            </a:pPr>
            <a:r>
              <a:rPr sz="2200" spc="-5" dirty="0">
                <a:latin typeface="Corbel"/>
                <a:cs typeface="Corbel"/>
              </a:rPr>
              <a:t>#include</a:t>
            </a:r>
            <a:r>
              <a:rPr sz="2200" spc="-15" dirty="0">
                <a:latin typeface="Corbel"/>
                <a:cs typeface="Corbel"/>
              </a:rPr>
              <a:t> </a:t>
            </a:r>
            <a:r>
              <a:rPr sz="2200" spc="-5" dirty="0">
                <a:latin typeface="Corbel"/>
                <a:cs typeface="Corbel"/>
              </a:rPr>
              <a:t>&lt;iostream&gt;</a:t>
            </a:r>
            <a:endParaRPr sz="2200">
              <a:latin typeface="Corbel"/>
              <a:cs typeface="Corbel"/>
            </a:endParaRPr>
          </a:p>
          <a:p>
            <a:pPr marL="92075">
              <a:lnSpc>
                <a:spcPct val="100000"/>
              </a:lnSpc>
            </a:pPr>
            <a:r>
              <a:rPr sz="2200" dirty="0">
                <a:latin typeface="Corbel"/>
                <a:cs typeface="Corbel"/>
              </a:rPr>
              <a:t>using</a:t>
            </a:r>
            <a:r>
              <a:rPr sz="2200" spc="-40" dirty="0">
                <a:latin typeface="Corbel"/>
                <a:cs typeface="Corbel"/>
              </a:rPr>
              <a:t> </a:t>
            </a:r>
            <a:r>
              <a:rPr sz="2200" dirty="0">
                <a:latin typeface="Corbel"/>
                <a:cs typeface="Corbel"/>
              </a:rPr>
              <a:t>namespace</a:t>
            </a:r>
            <a:r>
              <a:rPr sz="2200" spc="-65" dirty="0">
                <a:latin typeface="Corbel"/>
                <a:cs typeface="Corbel"/>
              </a:rPr>
              <a:t> </a:t>
            </a:r>
            <a:r>
              <a:rPr sz="2200" spc="-5" dirty="0">
                <a:latin typeface="Corbel"/>
                <a:cs typeface="Corbel"/>
              </a:rPr>
              <a:t>std;</a:t>
            </a:r>
            <a:endParaRPr sz="2200">
              <a:latin typeface="Corbel"/>
              <a:cs typeface="Corbel"/>
            </a:endParaRPr>
          </a:p>
          <a:p>
            <a:pPr>
              <a:lnSpc>
                <a:spcPct val="100000"/>
              </a:lnSpc>
              <a:spcBef>
                <a:spcPts val="15"/>
              </a:spcBef>
            </a:pPr>
            <a:endParaRPr sz="2150">
              <a:latin typeface="Corbel"/>
              <a:cs typeface="Corbel"/>
            </a:endParaRPr>
          </a:p>
          <a:p>
            <a:pPr marL="92075">
              <a:lnSpc>
                <a:spcPct val="100000"/>
              </a:lnSpc>
              <a:spcBef>
                <a:spcPts val="5"/>
              </a:spcBef>
            </a:pPr>
            <a:r>
              <a:rPr sz="2200" dirty="0">
                <a:latin typeface="Corbel"/>
                <a:cs typeface="Corbel"/>
              </a:rPr>
              <a:t>int</a:t>
            </a:r>
            <a:r>
              <a:rPr sz="2200" spc="-40" dirty="0">
                <a:latin typeface="Corbel"/>
                <a:cs typeface="Corbel"/>
              </a:rPr>
              <a:t> </a:t>
            </a:r>
            <a:r>
              <a:rPr sz="2200" dirty="0">
                <a:latin typeface="Corbel"/>
                <a:cs typeface="Corbel"/>
              </a:rPr>
              <a:t>main()</a:t>
            </a:r>
            <a:endParaRPr sz="2200">
              <a:latin typeface="Corbel"/>
              <a:cs typeface="Corbel"/>
            </a:endParaRPr>
          </a:p>
          <a:p>
            <a:pPr marL="92075">
              <a:lnSpc>
                <a:spcPct val="100000"/>
              </a:lnSpc>
            </a:pPr>
            <a:r>
              <a:rPr sz="2200" dirty="0">
                <a:latin typeface="Corbel"/>
                <a:cs typeface="Corbel"/>
              </a:rPr>
              <a:t>{</a:t>
            </a:r>
            <a:endParaRPr sz="2200">
              <a:latin typeface="Corbel"/>
              <a:cs typeface="Corbel"/>
            </a:endParaRPr>
          </a:p>
          <a:p>
            <a:pPr marL="314960">
              <a:lnSpc>
                <a:spcPct val="100000"/>
              </a:lnSpc>
            </a:pPr>
            <a:r>
              <a:rPr sz="2200" dirty="0">
                <a:latin typeface="Corbel"/>
                <a:cs typeface="Corbel"/>
              </a:rPr>
              <a:t>int</a:t>
            </a:r>
            <a:r>
              <a:rPr sz="2200" spc="-40" dirty="0">
                <a:latin typeface="Corbel"/>
                <a:cs typeface="Corbel"/>
              </a:rPr>
              <a:t> </a:t>
            </a:r>
            <a:r>
              <a:rPr sz="2200" spc="-5" dirty="0">
                <a:latin typeface="Corbel"/>
                <a:cs typeface="Corbel"/>
              </a:rPr>
              <a:t>a,b,c;</a:t>
            </a:r>
            <a:endParaRPr sz="2200">
              <a:latin typeface="Corbel"/>
              <a:cs typeface="Corbel"/>
            </a:endParaRPr>
          </a:p>
          <a:p>
            <a:pPr marL="314960">
              <a:lnSpc>
                <a:spcPct val="100000"/>
              </a:lnSpc>
            </a:pPr>
            <a:r>
              <a:rPr sz="2200" dirty="0">
                <a:latin typeface="Corbel"/>
                <a:cs typeface="Corbel"/>
              </a:rPr>
              <a:t>cout&lt;&lt;"Enter</a:t>
            </a:r>
            <a:r>
              <a:rPr sz="2200" spc="-70" dirty="0">
                <a:latin typeface="Corbel"/>
                <a:cs typeface="Corbel"/>
              </a:rPr>
              <a:t> </a:t>
            </a:r>
            <a:r>
              <a:rPr sz="2200" dirty="0">
                <a:latin typeface="Corbel"/>
                <a:cs typeface="Corbel"/>
              </a:rPr>
              <a:t>value</a:t>
            </a:r>
            <a:r>
              <a:rPr sz="2200" spc="-40" dirty="0">
                <a:latin typeface="Corbel"/>
                <a:cs typeface="Corbel"/>
              </a:rPr>
              <a:t> </a:t>
            </a:r>
            <a:r>
              <a:rPr sz="2200" dirty="0">
                <a:latin typeface="Corbel"/>
                <a:cs typeface="Corbel"/>
              </a:rPr>
              <a:t>of</a:t>
            </a:r>
            <a:r>
              <a:rPr sz="2200" spc="-35" dirty="0">
                <a:latin typeface="Corbel"/>
                <a:cs typeface="Corbel"/>
              </a:rPr>
              <a:t> </a:t>
            </a:r>
            <a:r>
              <a:rPr sz="2200" spc="5" dirty="0">
                <a:latin typeface="Corbel"/>
                <a:cs typeface="Corbel"/>
              </a:rPr>
              <a:t>a</a:t>
            </a:r>
            <a:r>
              <a:rPr sz="2200" spc="-25" dirty="0">
                <a:latin typeface="Corbel"/>
                <a:cs typeface="Corbel"/>
              </a:rPr>
              <a:t> </a:t>
            </a:r>
            <a:r>
              <a:rPr sz="2200" spc="5" dirty="0">
                <a:latin typeface="Corbel"/>
                <a:cs typeface="Corbel"/>
              </a:rPr>
              <a:t>and</a:t>
            </a:r>
            <a:endParaRPr sz="2200">
              <a:latin typeface="Corbel"/>
              <a:cs typeface="Corbel"/>
            </a:endParaRPr>
          </a:p>
          <a:p>
            <a:pPr marL="92075">
              <a:lnSpc>
                <a:spcPct val="100000"/>
              </a:lnSpc>
              <a:spcBef>
                <a:spcPts val="5"/>
              </a:spcBef>
            </a:pPr>
            <a:r>
              <a:rPr sz="2200" spc="-5" dirty="0">
                <a:latin typeface="Corbel"/>
                <a:cs typeface="Corbel"/>
              </a:rPr>
              <a:t>b"&lt;&lt;endl;</a:t>
            </a:r>
            <a:endParaRPr sz="2200">
              <a:latin typeface="Corbel"/>
              <a:cs typeface="Corbel"/>
            </a:endParaRPr>
          </a:p>
          <a:p>
            <a:pPr marL="314960">
              <a:lnSpc>
                <a:spcPct val="100000"/>
              </a:lnSpc>
            </a:pPr>
            <a:r>
              <a:rPr sz="2200" spc="-5" dirty="0">
                <a:latin typeface="Corbel"/>
                <a:cs typeface="Corbel"/>
              </a:rPr>
              <a:t>cin&gt;&gt;a&gt;&gt;b;</a:t>
            </a:r>
            <a:endParaRPr sz="2200">
              <a:latin typeface="Corbel"/>
              <a:cs typeface="Corbel"/>
            </a:endParaRPr>
          </a:p>
          <a:p>
            <a:pPr>
              <a:lnSpc>
                <a:spcPct val="100000"/>
              </a:lnSpc>
              <a:spcBef>
                <a:spcPts val="15"/>
              </a:spcBef>
            </a:pPr>
            <a:endParaRPr sz="2150">
              <a:latin typeface="Corbel"/>
              <a:cs typeface="Corbel"/>
            </a:endParaRPr>
          </a:p>
          <a:p>
            <a:pPr marL="314960">
              <a:lnSpc>
                <a:spcPct val="100000"/>
              </a:lnSpc>
            </a:pPr>
            <a:r>
              <a:rPr sz="2200" spc="-5" dirty="0">
                <a:latin typeface="Corbel"/>
                <a:cs typeface="Corbel"/>
              </a:rPr>
              <a:t>c=a/b;</a:t>
            </a:r>
            <a:endParaRPr sz="2200">
              <a:latin typeface="Corbel"/>
              <a:cs typeface="Corbel"/>
            </a:endParaRPr>
          </a:p>
          <a:p>
            <a:pPr marL="314960">
              <a:lnSpc>
                <a:spcPct val="100000"/>
              </a:lnSpc>
            </a:pPr>
            <a:r>
              <a:rPr sz="2200" spc="-5" dirty="0">
                <a:latin typeface="Corbel"/>
                <a:cs typeface="Corbel"/>
              </a:rPr>
              <a:t>cout&lt;&lt;"Result</a:t>
            </a:r>
            <a:r>
              <a:rPr sz="2200" spc="-70" dirty="0">
                <a:latin typeface="Corbel"/>
                <a:cs typeface="Corbel"/>
              </a:rPr>
              <a:t> </a:t>
            </a:r>
            <a:r>
              <a:rPr sz="2200" spc="-5" dirty="0">
                <a:latin typeface="Corbel"/>
                <a:cs typeface="Corbel"/>
              </a:rPr>
              <a:t>is="&lt;&lt;c;</a:t>
            </a:r>
            <a:endParaRPr sz="2200">
              <a:latin typeface="Corbel"/>
              <a:cs typeface="Corbel"/>
            </a:endParaRPr>
          </a:p>
          <a:p>
            <a:pPr marL="314960">
              <a:lnSpc>
                <a:spcPct val="100000"/>
              </a:lnSpc>
            </a:pPr>
            <a:r>
              <a:rPr sz="2200" dirty="0">
                <a:latin typeface="Corbel"/>
                <a:cs typeface="Corbel"/>
              </a:rPr>
              <a:t>return</a:t>
            </a:r>
            <a:r>
              <a:rPr sz="2200" spc="-60" dirty="0">
                <a:latin typeface="Corbel"/>
                <a:cs typeface="Corbel"/>
              </a:rPr>
              <a:t> </a:t>
            </a:r>
            <a:r>
              <a:rPr sz="2200" spc="-5" dirty="0">
                <a:latin typeface="Corbel"/>
                <a:cs typeface="Corbel"/>
              </a:rPr>
              <a:t>0;</a:t>
            </a:r>
            <a:endParaRPr sz="2200">
              <a:latin typeface="Corbel"/>
              <a:cs typeface="Corbel"/>
            </a:endParaRPr>
          </a:p>
          <a:p>
            <a:pPr marL="92075">
              <a:lnSpc>
                <a:spcPct val="100000"/>
              </a:lnSpc>
              <a:spcBef>
                <a:spcPts val="5"/>
              </a:spcBef>
            </a:pPr>
            <a:r>
              <a:rPr sz="2200" dirty="0">
                <a:latin typeface="Corbel"/>
                <a:cs typeface="Corbel"/>
              </a:rPr>
              <a:t>}</a:t>
            </a:r>
            <a:endParaRPr sz="2200">
              <a:latin typeface="Corbel"/>
              <a:cs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2097405"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latin typeface="Corbel"/>
                <a:cs typeface="Corbel"/>
              </a:rPr>
              <a:t>Exception </a:t>
            </a:r>
            <a:r>
              <a:rPr sz="3600" spc="-60" dirty="0">
                <a:solidFill>
                  <a:srgbClr val="FFFFFF"/>
                </a:solidFill>
                <a:latin typeface="Corbel"/>
                <a:cs typeface="Corbel"/>
              </a:rPr>
              <a:t> </a:t>
            </a:r>
            <a:r>
              <a:rPr sz="3600" spc="-70" dirty="0">
                <a:solidFill>
                  <a:srgbClr val="FFFFFF"/>
                </a:solidFill>
                <a:latin typeface="Corbel"/>
                <a:cs typeface="Corbel"/>
              </a:rPr>
              <a:t>Handling</a:t>
            </a:r>
            <a:r>
              <a:rPr sz="3600" spc="-105" dirty="0">
                <a:solidFill>
                  <a:srgbClr val="FFFFFF"/>
                </a:solidFill>
                <a:latin typeface="Corbel"/>
                <a:cs typeface="Corbel"/>
              </a:rPr>
              <a:t> </a:t>
            </a:r>
            <a:r>
              <a:rPr sz="3600" spc="-35" dirty="0">
                <a:solidFill>
                  <a:srgbClr val="FFFFFF"/>
                </a:solidFill>
                <a:latin typeface="Corbel"/>
                <a:cs typeface="Corbel"/>
              </a:rPr>
              <a:t>in </a:t>
            </a:r>
            <a:r>
              <a:rPr sz="3600" spc="-710" dirty="0">
                <a:solidFill>
                  <a:srgbClr val="FFFFFF"/>
                </a:solidFill>
                <a:latin typeface="Corbel"/>
                <a:cs typeface="Corbel"/>
              </a:rPr>
              <a:t> </a:t>
            </a:r>
            <a:r>
              <a:rPr sz="3600" spc="-55" dirty="0">
                <a:solidFill>
                  <a:srgbClr val="FFFFFF"/>
                </a:solidFill>
                <a:latin typeface="Corbel"/>
                <a:cs typeface="Corbel"/>
              </a:rPr>
              <a:t>C++</a:t>
            </a:r>
            <a:endParaRPr sz="3600">
              <a:latin typeface="Corbel"/>
              <a:cs typeface="Corbel"/>
            </a:endParaRPr>
          </a:p>
        </p:txBody>
      </p:sp>
      <p:sp>
        <p:nvSpPr>
          <p:cNvPr id="3" name="object 3"/>
          <p:cNvSpPr txBox="1"/>
          <p:nvPr/>
        </p:nvSpPr>
        <p:spPr>
          <a:xfrm>
            <a:off x="3949065" y="1621917"/>
            <a:ext cx="4898390" cy="361950"/>
          </a:xfrm>
          <a:prstGeom prst="rect">
            <a:avLst/>
          </a:prstGeom>
        </p:spPr>
        <p:txBody>
          <a:bodyPr vert="horz" wrap="square" lIns="0" tIns="13335" rIns="0" bIns="0" rtlCol="0">
            <a:spAutoFit/>
          </a:bodyPr>
          <a:lstStyle/>
          <a:p>
            <a:pPr marL="12700">
              <a:lnSpc>
                <a:spcPct val="100000"/>
              </a:lnSpc>
              <a:spcBef>
                <a:spcPts val="10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spc="-35" dirty="0">
                <a:solidFill>
                  <a:srgbClr val="585858"/>
                </a:solidFill>
                <a:latin typeface="Corbel"/>
                <a:cs typeface="Corbel"/>
              </a:rPr>
              <a:t>R</a:t>
            </a:r>
            <a:r>
              <a:rPr sz="2200" spc="5" dirty="0">
                <a:solidFill>
                  <a:srgbClr val="585858"/>
                </a:solidFill>
                <a:latin typeface="Corbel"/>
                <a:cs typeface="Corbel"/>
              </a:rPr>
              <a:t>u</a:t>
            </a:r>
            <a:r>
              <a:rPr sz="2200" dirty="0">
                <a:solidFill>
                  <a:srgbClr val="585858"/>
                </a:solidFill>
                <a:latin typeface="Corbel"/>
                <a:cs typeface="Corbel"/>
              </a:rPr>
              <a:t>n</a:t>
            </a:r>
            <a:r>
              <a:rPr sz="2200" spc="-25" dirty="0">
                <a:solidFill>
                  <a:srgbClr val="585858"/>
                </a:solidFill>
                <a:latin typeface="Corbel"/>
                <a:cs typeface="Corbel"/>
              </a:rPr>
              <a:t> </a:t>
            </a:r>
            <a:r>
              <a:rPr sz="2200" spc="-5" dirty="0">
                <a:solidFill>
                  <a:srgbClr val="585858"/>
                </a:solidFill>
                <a:latin typeface="Corbel"/>
                <a:cs typeface="Corbel"/>
              </a:rPr>
              <a:t>ti</a:t>
            </a:r>
            <a:r>
              <a:rPr sz="2200" spc="-10" dirty="0">
                <a:solidFill>
                  <a:srgbClr val="585858"/>
                </a:solidFill>
                <a:latin typeface="Corbel"/>
                <a:cs typeface="Corbel"/>
              </a:rPr>
              <a:t>m</a:t>
            </a:r>
            <a:r>
              <a:rPr sz="2200" dirty="0">
                <a:solidFill>
                  <a:srgbClr val="585858"/>
                </a:solidFill>
                <a:latin typeface="Corbel"/>
                <a:cs typeface="Corbel"/>
              </a:rPr>
              <a:t>e er</a:t>
            </a:r>
            <a:r>
              <a:rPr sz="2200" spc="5" dirty="0">
                <a:solidFill>
                  <a:srgbClr val="585858"/>
                </a:solidFill>
                <a:latin typeface="Corbel"/>
                <a:cs typeface="Corbel"/>
              </a:rPr>
              <a:t>r</a:t>
            </a:r>
            <a:r>
              <a:rPr sz="2200" spc="-5" dirty="0">
                <a:solidFill>
                  <a:srgbClr val="585858"/>
                </a:solidFill>
                <a:latin typeface="Corbel"/>
                <a:cs typeface="Corbel"/>
              </a:rPr>
              <a:t>or</a:t>
            </a:r>
            <a:r>
              <a:rPr sz="2200" dirty="0">
                <a:solidFill>
                  <a:srgbClr val="585858"/>
                </a:solidFill>
                <a:latin typeface="Corbel"/>
                <a:cs typeface="Corbel"/>
              </a:rPr>
              <a:t>s</a:t>
            </a:r>
            <a:r>
              <a:rPr sz="2200" spc="-35" dirty="0">
                <a:solidFill>
                  <a:srgbClr val="585858"/>
                </a:solidFill>
                <a:latin typeface="Corbel"/>
                <a:cs typeface="Corbel"/>
              </a:rPr>
              <a:t> </a:t>
            </a:r>
            <a:r>
              <a:rPr sz="2200" dirty="0">
                <a:solidFill>
                  <a:srgbClr val="585858"/>
                </a:solidFill>
                <a:latin typeface="Corbel"/>
                <a:cs typeface="Corbel"/>
              </a:rPr>
              <a:t>are</a:t>
            </a:r>
            <a:r>
              <a:rPr sz="2200" spc="-5" dirty="0">
                <a:solidFill>
                  <a:srgbClr val="585858"/>
                </a:solidFill>
                <a:latin typeface="Corbel"/>
                <a:cs typeface="Corbel"/>
              </a:rPr>
              <a:t> </a:t>
            </a:r>
            <a:r>
              <a:rPr sz="2200" dirty="0">
                <a:solidFill>
                  <a:srgbClr val="585858"/>
                </a:solidFill>
                <a:latin typeface="Corbel"/>
                <a:cs typeface="Corbel"/>
              </a:rPr>
              <a:t>k</a:t>
            </a:r>
            <a:r>
              <a:rPr sz="2200" spc="15" dirty="0">
                <a:solidFill>
                  <a:srgbClr val="585858"/>
                </a:solidFill>
                <a:latin typeface="Corbel"/>
                <a:cs typeface="Corbel"/>
              </a:rPr>
              <a:t>n</a:t>
            </a:r>
            <a:r>
              <a:rPr sz="2200" spc="-5" dirty="0">
                <a:solidFill>
                  <a:srgbClr val="585858"/>
                </a:solidFill>
                <a:latin typeface="Corbel"/>
                <a:cs typeface="Corbel"/>
              </a:rPr>
              <a:t>o</a:t>
            </a:r>
            <a:r>
              <a:rPr sz="2200" spc="10" dirty="0">
                <a:solidFill>
                  <a:srgbClr val="585858"/>
                </a:solidFill>
                <a:latin typeface="Corbel"/>
                <a:cs typeface="Corbel"/>
              </a:rPr>
              <a:t>w</a:t>
            </a:r>
            <a:r>
              <a:rPr sz="2200" dirty="0">
                <a:solidFill>
                  <a:srgbClr val="585858"/>
                </a:solidFill>
                <a:latin typeface="Corbel"/>
                <a:cs typeface="Corbel"/>
              </a:rPr>
              <a:t>n</a:t>
            </a:r>
            <a:r>
              <a:rPr sz="2200" spc="-50" dirty="0">
                <a:solidFill>
                  <a:srgbClr val="585858"/>
                </a:solidFill>
                <a:latin typeface="Corbel"/>
                <a:cs typeface="Corbel"/>
              </a:rPr>
              <a:t> </a:t>
            </a:r>
            <a:r>
              <a:rPr sz="2200" dirty="0">
                <a:solidFill>
                  <a:srgbClr val="585858"/>
                </a:solidFill>
                <a:latin typeface="Corbel"/>
                <a:cs typeface="Corbel"/>
              </a:rPr>
              <a:t>as </a:t>
            </a:r>
            <a:r>
              <a:rPr sz="2200" b="1" dirty="0">
                <a:solidFill>
                  <a:srgbClr val="585858"/>
                </a:solidFill>
                <a:latin typeface="Corbel"/>
                <a:cs typeface="Corbel"/>
              </a:rPr>
              <a:t>E</a:t>
            </a:r>
            <a:r>
              <a:rPr sz="2200" b="1" spc="-30" dirty="0">
                <a:solidFill>
                  <a:srgbClr val="585858"/>
                </a:solidFill>
                <a:latin typeface="Corbel"/>
                <a:cs typeface="Corbel"/>
              </a:rPr>
              <a:t>x</a:t>
            </a:r>
            <a:r>
              <a:rPr sz="2200" b="1" spc="5" dirty="0">
                <a:solidFill>
                  <a:srgbClr val="585858"/>
                </a:solidFill>
                <a:latin typeface="Corbel"/>
                <a:cs typeface="Corbel"/>
              </a:rPr>
              <a:t>c</a:t>
            </a:r>
            <a:r>
              <a:rPr sz="2200" b="1" dirty="0">
                <a:solidFill>
                  <a:srgbClr val="585858"/>
                </a:solidFill>
                <a:latin typeface="Corbel"/>
                <a:cs typeface="Corbel"/>
              </a:rPr>
              <a:t>ep</a:t>
            </a:r>
            <a:r>
              <a:rPr sz="2200" b="1" spc="5" dirty="0">
                <a:solidFill>
                  <a:srgbClr val="585858"/>
                </a:solidFill>
                <a:latin typeface="Corbel"/>
                <a:cs typeface="Corbel"/>
              </a:rPr>
              <a:t>t</a:t>
            </a:r>
            <a:r>
              <a:rPr sz="2200" b="1" dirty="0">
                <a:solidFill>
                  <a:srgbClr val="585858"/>
                </a:solidFill>
                <a:latin typeface="Corbel"/>
                <a:cs typeface="Corbel"/>
              </a:rPr>
              <a:t>ion</a:t>
            </a:r>
            <a:r>
              <a:rPr sz="2200" dirty="0">
                <a:solidFill>
                  <a:srgbClr val="585858"/>
                </a:solidFill>
                <a:latin typeface="Corbel"/>
                <a:cs typeface="Corbel"/>
              </a:rPr>
              <a:t>.</a:t>
            </a:r>
            <a:endParaRPr sz="2200">
              <a:latin typeface="Corbel"/>
              <a:cs typeface="Corbel"/>
            </a:endParaRPr>
          </a:p>
        </p:txBody>
      </p:sp>
      <p:sp>
        <p:nvSpPr>
          <p:cNvPr id="4" name="object 4"/>
          <p:cNvSpPr txBox="1">
            <a:spLocks noGrp="1"/>
          </p:cNvSpPr>
          <p:nvPr>
            <p:ph type="title"/>
          </p:nvPr>
        </p:nvSpPr>
        <p:spPr>
          <a:prstGeom prst="rect">
            <a:avLst/>
          </a:prstGeom>
        </p:spPr>
        <p:txBody>
          <a:bodyPr vert="horz" wrap="square" lIns="0" tIns="51435" rIns="0" bIns="0" rtlCol="0">
            <a:spAutoFit/>
          </a:bodyPr>
          <a:lstStyle/>
          <a:p>
            <a:pPr marL="3002280" marR="5080" indent="-182880">
              <a:lnSpc>
                <a:spcPts val="2380"/>
              </a:lnSpc>
              <a:spcBef>
                <a:spcPts val="405"/>
              </a:spcBef>
            </a:pPr>
            <a:r>
              <a:rPr spc="-415" dirty="0">
                <a:solidFill>
                  <a:srgbClr val="40B9D2"/>
                </a:solidFill>
                <a:latin typeface="Microsoft Sans Serif"/>
                <a:cs typeface="Microsoft Sans Serif"/>
              </a:rPr>
              <a:t>🞄</a:t>
            </a:r>
            <a:r>
              <a:rPr spc="-409" dirty="0">
                <a:solidFill>
                  <a:srgbClr val="40B9D2"/>
                </a:solidFill>
                <a:latin typeface="Microsoft Sans Serif"/>
                <a:cs typeface="Microsoft Sans Serif"/>
              </a:rPr>
              <a:t> </a:t>
            </a:r>
            <a:r>
              <a:rPr dirty="0"/>
              <a:t>Exception handling </a:t>
            </a:r>
            <a:r>
              <a:rPr spc="-5" dirty="0"/>
              <a:t>is </a:t>
            </a:r>
            <a:r>
              <a:rPr dirty="0"/>
              <a:t>the process to </a:t>
            </a:r>
            <a:r>
              <a:rPr spc="5" dirty="0"/>
              <a:t>manage </a:t>
            </a:r>
            <a:r>
              <a:rPr dirty="0"/>
              <a:t>the runtime </a:t>
            </a:r>
            <a:r>
              <a:rPr spc="5" dirty="0"/>
              <a:t> </a:t>
            </a:r>
            <a:r>
              <a:rPr dirty="0"/>
              <a:t>errors</a:t>
            </a:r>
            <a:r>
              <a:rPr spc="-40" dirty="0"/>
              <a:t> </a:t>
            </a:r>
            <a:r>
              <a:rPr spc="-5" dirty="0"/>
              <a:t>by</a:t>
            </a:r>
            <a:r>
              <a:rPr spc="-10" dirty="0"/>
              <a:t> </a:t>
            </a:r>
            <a:r>
              <a:rPr dirty="0"/>
              <a:t>converting</a:t>
            </a:r>
            <a:r>
              <a:rPr spc="-45" dirty="0"/>
              <a:t> </a:t>
            </a:r>
            <a:r>
              <a:rPr dirty="0"/>
              <a:t>the</a:t>
            </a:r>
            <a:r>
              <a:rPr spc="-30" dirty="0"/>
              <a:t> </a:t>
            </a:r>
            <a:r>
              <a:rPr dirty="0"/>
              <a:t>abnormal</a:t>
            </a:r>
            <a:r>
              <a:rPr spc="-25" dirty="0"/>
              <a:t> </a:t>
            </a:r>
            <a:r>
              <a:rPr dirty="0"/>
              <a:t>termination</a:t>
            </a:r>
            <a:r>
              <a:rPr spc="-45" dirty="0"/>
              <a:t> </a:t>
            </a:r>
            <a:r>
              <a:rPr dirty="0"/>
              <a:t>of</a:t>
            </a:r>
            <a:r>
              <a:rPr spc="5" dirty="0"/>
              <a:t> </a:t>
            </a:r>
            <a:r>
              <a:rPr dirty="0"/>
              <a:t>a</a:t>
            </a:r>
            <a:r>
              <a:rPr spc="-10" dirty="0"/>
              <a:t> </a:t>
            </a:r>
            <a:r>
              <a:rPr dirty="0"/>
              <a:t>program </a:t>
            </a:r>
            <a:r>
              <a:rPr spc="-425" dirty="0"/>
              <a:t> </a:t>
            </a:r>
            <a:r>
              <a:rPr dirty="0"/>
              <a:t>to</a:t>
            </a:r>
            <a:r>
              <a:rPr spc="-20" dirty="0"/>
              <a:t> </a:t>
            </a:r>
            <a:r>
              <a:rPr dirty="0"/>
              <a:t>normal</a:t>
            </a:r>
            <a:r>
              <a:rPr spc="-20" dirty="0"/>
              <a:t> </a:t>
            </a:r>
            <a:r>
              <a:rPr dirty="0"/>
              <a:t>termination</a:t>
            </a:r>
            <a:r>
              <a:rPr spc="-50" dirty="0"/>
              <a:t> </a:t>
            </a:r>
            <a:r>
              <a:rPr dirty="0"/>
              <a:t>of program.</a:t>
            </a:r>
          </a:p>
        </p:txBody>
      </p:sp>
      <p:sp>
        <p:nvSpPr>
          <p:cNvPr id="5" name="object 5"/>
          <p:cNvSpPr txBox="1"/>
          <p:nvPr/>
        </p:nvSpPr>
        <p:spPr>
          <a:xfrm>
            <a:off x="3949065" y="4043298"/>
            <a:ext cx="6869430" cy="1118235"/>
          </a:xfrm>
          <a:prstGeom prst="rect">
            <a:avLst/>
          </a:prstGeom>
        </p:spPr>
        <p:txBody>
          <a:bodyPr vert="horz" wrap="square" lIns="0" tIns="50800" rIns="0" bIns="0" rtlCol="0">
            <a:spAutoFit/>
          </a:bodyPr>
          <a:lstStyle/>
          <a:p>
            <a:pPr marL="195580" marR="5080" indent="-182880">
              <a:lnSpc>
                <a:spcPts val="2380"/>
              </a:lnSpc>
              <a:spcBef>
                <a:spcPts val="400"/>
              </a:spcBef>
            </a:pPr>
            <a:r>
              <a:rPr sz="2200" spc="-415" dirty="0">
                <a:solidFill>
                  <a:srgbClr val="40B9D2"/>
                </a:solidFill>
                <a:latin typeface="Microsoft Sans Serif"/>
                <a:cs typeface="Microsoft Sans Serif"/>
              </a:rPr>
              <a:t>🞄</a:t>
            </a:r>
            <a:r>
              <a:rPr sz="2200" spc="-409" dirty="0">
                <a:solidFill>
                  <a:srgbClr val="40B9D2"/>
                </a:solidFill>
                <a:latin typeface="Microsoft Sans Serif"/>
                <a:cs typeface="Microsoft Sans Serif"/>
              </a:rPr>
              <a:t> </a:t>
            </a:r>
            <a:r>
              <a:rPr sz="2200" spc="-5" dirty="0">
                <a:solidFill>
                  <a:srgbClr val="585858"/>
                </a:solidFill>
                <a:latin typeface="Corbel"/>
                <a:cs typeface="Corbel"/>
              </a:rPr>
              <a:t>An </a:t>
            </a:r>
            <a:r>
              <a:rPr sz="2200" dirty="0">
                <a:solidFill>
                  <a:srgbClr val="585858"/>
                </a:solidFill>
                <a:latin typeface="Corbel"/>
                <a:cs typeface="Corbel"/>
              </a:rPr>
              <a:t>exception </a:t>
            </a:r>
            <a:r>
              <a:rPr sz="2200" spc="-5" dirty="0">
                <a:solidFill>
                  <a:srgbClr val="585858"/>
                </a:solidFill>
                <a:latin typeface="Corbel"/>
                <a:cs typeface="Corbel"/>
              </a:rPr>
              <a:t>is </a:t>
            </a:r>
            <a:r>
              <a:rPr sz="2200" dirty="0">
                <a:solidFill>
                  <a:srgbClr val="585858"/>
                </a:solidFill>
                <a:latin typeface="Corbel"/>
                <a:cs typeface="Corbel"/>
              </a:rPr>
              <a:t>a problem </a:t>
            </a:r>
            <a:r>
              <a:rPr sz="2200" spc="-5" dirty="0">
                <a:solidFill>
                  <a:srgbClr val="585858"/>
                </a:solidFill>
                <a:latin typeface="Corbel"/>
                <a:cs typeface="Corbel"/>
              </a:rPr>
              <a:t>that </a:t>
            </a:r>
            <a:r>
              <a:rPr sz="2200" dirty="0">
                <a:solidFill>
                  <a:srgbClr val="585858"/>
                </a:solidFill>
                <a:latin typeface="Corbel"/>
                <a:cs typeface="Corbel"/>
              </a:rPr>
              <a:t>arises during the execution </a:t>
            </a:r>
            <a:r>
              <a:rPr sz="2200" spc="5" dirty="0">
                <a:solidFill>
                  <a:srgbClr val="585858"/>
                </a:solidFill>
                <a:latin typeface="Corbel"/>
                <a:cs typeface="Corbel"/>
              </a:rPr>
              <a:t> </a:t>
            </a:r>
            <a:r>
              <a:rPr sz="2200" dirty="0">
                <a:solidFill>
                  <a:srgbClr val="585858"/>
                </a:solidFill>
                <a:latin typeface="Corbel"/>
                <a:cs typeface="Corbel"/>
              </a:rPr>
              <a:t>of</a:t>
            </a:r>
            <a:r>
              <a:rPr sz="2200" spc="-20" dirty="0">
                <a:solidFill>
                  <a:srgbClr val="585858"/>
                </a:solidFill>
                <a:latin typeface="Corbel"/>
                <a:cs typeface="Corbel"/>
              </a:rPr>
              <a:t> </a:t>
            </a:r>
            <a:r>
              <a:rPr sz="2200" dirty="0">
                <a:solidFill>
                  <a:srgbClr val="585858"/>
                </a:solidFill>
                <a:latin typeface="Corbel"/>
                <a:cs typeface="Corbel"/>
              </a:rPr>
              <a:t>a</a:t>
            </a:r>
            <a:r>
              <a:rPr sz="2200" spc="-10" dirty="0">
                <a:solidFill>
                  <a:srgbClr val="585858"/>
                </a:solidFill>
                <a:latin typeface="Corbel"/>
                <a:cs typeface="Corbel"/>
              </a:rPr>
              <a:t> </a:t>
            </a:r>
            <a:r>
              <a:rPr sz="2200" dirty="0">
                <a:solidFill>
                  <a:srgbClr val="585858"/>
                </a:solidFill>
                <a:latin typeface="Corbel"/>
                <a:cs typeface="Corbel"/>
              </a:rPr>
              <a:t>program.</a:t>
            </a:r>
            <a:endParaRPr sz="2200">
              <a:latin typeface="Corbel"/>
              <a:cs typeface="Corbel"/>
            </a:endParaRPr>
          </a:p>
          <a:p>
            <a:pPr marL="12700">
              <a:lnSpc>
                <a:spcPct val="100000"/>
              </a:lnSpc>
              <a:spcBef>
                <a:spcPts val="900"/>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spc="-10" dirty="0">
                <a:solidFill>
                  <a:srgbClr val="585858"/>
                </a:solidFill>
                <a:latin typeface="Corbel"/>
                <a:cs typeface="Corbel"/>
              </a:rPr>
              <a:t>F</a:t>
            </a:r>
            <a:r>
              <a:rPr sz="2200" spc="-5" dirty="0">
                <a:solidFill>
                  <a:srgbClr val="585858"/>
                </a:solidFill>
                <a:latin typeface="Corbel"/>
                <a:cs typeface="Corbel"/>
              </a:rPr>
              <a:t>o</a:t>
            </a:r>
            <a:r>
              <a:rPr sz="2200" dirty="0">
                <a:solidFill>
                  <a:srgbClr val="585858"/>
                </a:solidFill>
                <a:latin typeface="Corbel"/>
                <a:cs typeface="Corbel"/>
              </a:rPr>
              <a:t>r </a:t>
            </a:r>
            <a:r>
              <a:rPr sz="2200" spc="-5" dirty="0">
                <a:solidFill>
                  <a:srgbClr val="585858"/>
                </a:solidFill>
                <a:latin typeface="Corbel"/>
                <a:cs typeface="Corbel"/>
              </a:rPr>
              <a:t>Examp</a:t>
            </a:r>
            <a:r>
              <a:rPr sz="2200" spc="-10" dirty="0">
                <a:solidFill>
                  <a:srgbClr val="585858"/>
                </a:solidFill>
                <a:latin typeface="Corbel"/>
                <a:cs typeface="Corbel"/>
              </a:rPr>
              <a:t>l</a:t>
            </a:r>
            <a:r>
              <a:rPr sz="2200" dirty="0">
                <a:solidFill>
                  <a:srgbClr val="585858"/>
                </a:solidFill>
                <a:latin typeface="Corbel"/>
                <a:cs typeface="Corbel"/>
              </a:rPr>
              <a:t>e:</a:t>
            </a:r>
            <a:r>
              <a:rPr sz="2200" spc="-35" dirty="0">
                <a:solidFill>
                  <a:srgbClr val="585858"/>
                </a:solidFill>
                <a:latin typeface="Corbel"/>
                <a:cs typeface="Corbel"/>
              </a:rPr>
              <a:t> </a:t>
            </a:r>
            <a:r>
              <a:rPr sz="2200" dirty="0">
                <a:solidFill>
                  <a:srgbClr val="585858"/>
                </a:solidFill>
                <a:latin typeface="Corbel"/>
                <a:cs typeface="Corbel"/>
              </a:rPr>
              <a:t>Di</a:t>
            </a:r>
            <a:r>
              <a:rPr sz="2200" spc="5" dirty="0">
                <a:solidFill>
                  <a:srgbClr val="585858"/>
                </a:solidFill>
                <a:latin typeface="Corbel"/>
                <a:cs typeface="Corbel"/>
              </a:rPr>
              <a:t>v</a:t>
            </a:r>
            <a:r>
              <a:rPr sz="2200" spc="-10" dirty="0">
                <a:solidFill>
                  <a:srgbClr val="585858"/>
                </a:solidFill>
                <a:latin typeface="Corbel"/>
                <a:cs typeface="Corbel"/>
              </a:rPr>
              <a:t>id</a:t>
            </a:r>
            <a:r>
              <a:rPr sz="2200" dirty="0">
                <a:solidFill>
                  <a:srgbClr val="585858"/>
                </a:solidFill>
                <a:latin typeface="Corbel"/>
                <a:cs typeface="Corbel"/>
              </a:rPr>
              <a:t>e</a:t>
            </a:r>
            <a:r>
              <a:rPr sz="2200" spc="-30" dirty="0">
                <a:solidFill>
                  <a:srgbClr val="585858"/>
                </a:solidFill>
                <a:latin typeface="Corbel"/>
                <a:cs typeface="Corbel"/>
              </a:rPr>
              <a:t> </a:t>
            </a:r>
            <a:r>
              <a:rPr sz="2200" spc="-10" dirty="0">
                <a:solidFill>
                  <a:srgbClr val="585858"/>
                </a:solidFill>
                <a:latin typeface="Corbel"/>
                <a:cs typeface="Corbel"/>
              </a:rPr>
              <a:t>b</a:t>
            </a:r>
            <a:r>
              <a:rPr sz="2200" dirty="0">
                <a:solidFill>
                  <a:srgbClr val="585858"/>
                </a:solidFill>
                <a:latin typeface="Corbel"/>
                <a:cs typeface="Corbel"/>
              </a:rPr>
              <a:t>y</a:t>
            </a:r>
            <a:r>
              <a:rPr sz="2200" spc="-80" dirty="0">
                <a:solidFill>
                  <a:srgbClr val="585858"/>
                </a:solidFill>
                <a:latin typeface="Corbel"/>
                <a:cs typeface="Corbel"/>
              </a:rPr>
              <a:t> </a:t>
            </a:r>
            <a:r>
              <a:rPr sz="2200" dirty="0">
                <a:solidFill>
                  <a:srgbClr val="585858"/>
                </a:solidFill>
                <a:latin typeface="Corbel"/>
                <a:cs typeface="Corbel"/>
              </a:rPr>
              <a:t>Zero</a:t>
            </a:r>
            <a:endParaRPr sz="2200">
              <a:latin typeface="Corbel"/>
              <a:cs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477135" cy="1068705"/>
          </a:xfrm>
          <a:prstGeom prst="rect">
            <a:avLst/>
          </a:prstGeom>
        </p:spPr>
        <p:txBody>
          <a:bodyPr vert="horz" wrap="square" lIns="0" tIns="74930" rIns="0" bIns="0" rtlCol="0">
            <a:spAutoFit/>
          </a:bodyPr>
          <a:lstStyle/>
          <a:p>
            <a:pPr marL="12700" marR="5080">
              <a:lnSpc>
                <a:spcPts val="3890"/>
              </a:lnSpc>
              <a:spcBef>
                <a:spcPts val="590"/>
              </a:spcBef>
            </a:pPr>
            <a:r>
              <a:rPr sz="3600" spc="-75" dirty="0">
                <a:solidFill>
                  <a:srgbClr val="FFFFFF"/>
                </a:solidFill>
                <a:latin typeface="Corbel"/>
                <a:cs typeface="Corbel"/>
              </a:rPr>
              <a:t>t</a:t>
            </a:r>
            <a:r>
              <a:rPr sz="3600" spc="-80" dirty="0">
                <a:solidFill>
                  <a:srgbClr val="FFFFFF"/>
                </a:solidFill>
                <a:latin typeface="Corbel"/>
                <a:cs typeface="Corbel"/>
              </a:rPr>
              <a:t>r</a:t>
            </a:r>
            <a:r>
              <a:rPr sz="3600" spc="-195" dirty="0">
                <a:solidFill>
                  <a:srgbClr val="FFFFFF"/>
                </a:solidFill>
                <a:latin typeface="Corbel"/>
                <a:cs typeface="Corbel"/>
              </a:rPr>
              <a:t>y</a:t>
            </a:r>
            <a:r>
              <a:rPr sz="3600" dirty="0">
                <a:solidFill>
                  <a:srgbClr val="FFFFFF"/>
                </a:solidFill>
                <a:latin typeface="Corbel"/>
                <a:cs typeface="Corbel"/>
              </a:rPr>
              <a:t>,</a:t>
            </a:r>
            <a:r>
              <a:rPr sz="3600" spc="-90" dirty="0">
                <a:solidFill>
                  <a:srgbClr val="FFFFFF"/>
                </a:solidFill>
                <a:latin typeface="Corbel"/>
                <a:cs typeface="Corbel"/>
              </a:rPr>
              <a:t> </a:t>
            </a:r>
            <a:r>
              <a:rPr sz="3600" spc="-70" dirty="0">
                <a:solidFill>
                  <a:srgbClr val="FFFFFF"/>
                </a:solidFill>
                <a:latin typeface="Corbel"/>
                <a:cs typeface="Corbel"/>
              </a:rPr>
              <a:t>c</a:t>
            </a:r>
            <a:r>
              <a:rPr sz="3600" spc="-90" dirty="0">
                <a:solidFill>
                  <a:srgbClr val="FFFFFF"/>
                </a:solidFill>
                <a:latin typeface="Corbel"/>
                <a:cs typeface="Corbel"/>
              </a:rPr>
              <a:t>a</a:t>
            </a:r>
            <a:r>
              <a:rPr sz="3600" spc="-80" dirty="0">
                <a:solidFill>
                  <a:srgbClr val="FFFFFF"/>
                </a:solidFill>
                <a:latin typeface="Corbel"/>
                <a:cs typeface="Corbel"/>
              </a:rPr>
              <a:t>t</a:t>
            </a:r>
            <a:r>
              <a:rPr sz="3600" spc="-70" dirty="0">
                <a:solidFill>
                  <a:srgbClr val="FFFFFF"/>
                </a:solidFill>
                <a:latin typeface="Corbel"/>
                <a:cs typeface="Corbel"/>
              </a:rPr>
              <a:t>c</a:t>
            </a:r>
            <a:r>
              <a:rPr sz="3600" dirty="0">
                <a:solidFill>
                  <a:srgbClr val="FFFFFF"/>
                </a:solidFill>
                <a:latin typeface="Corbel"/>
                <a:cs typeface="Corbel"/>
              </a:rPr>
              <a:t>h</a:t>
            </a:r>
            <a:r>
              <a:rPr sz="3600" spc="-70" dirty="0">
                <a:solidFill>
                  <a:srgbClr val="FFFFFF"/>
                </a:solidFill>
                <a:latin typeface="Corbel"/>
                <a:cs typeface="Corbel"/>
              </a:rPr>
              <a:t> </a:t>
            </a:r>
            <a:r>
              <a:rPr sz="3600" spc="-90" dirty="0">
                <a:solidFill>
                  <a:srgbClr val="FFFFFF"/>
                </a:solidFill>
                <a:latin typeface="Corbel"/>
                <a:cs typeface="Corbel"/>
              </a:rPr>
              <a:t>a</a:t>
            </a:r>
            <a:r>
              <a:rPr sz="3600" spc="-80" dirty="0">
                <a:solidFill>
                  <a:srgbClr val="FFFFFF"/>
                </a:solidFill>
                <a:latin typeface="Corbel"/>
                <a:cs typeface="Corbel"/>
              </a:rPr>
              <a:t>n</a:t>
            </a:r>
            <a:r>
              <a:rPr sz="3600" dirty="0">
                <a:solidFill>
                  <a:srgbClr val="FFFFFF"/>
                </a:solidFill>
                <a:latin typeface="Corbel"/>
                <a:cs typeface="Corbel"/>
              </a:rPr>
              <a:t>d  </a:t>
            </a:r>
            <a:r>
              <a:rPr sz="3600" spc="-60" dirty="0">
                <a:solidFill>
                  <a:srgbClr val="FFFFFF"/>
                </a:solidFill>
                <a:latin typeface="Corbel"/>
                <a:cs typeface="Corbel"/>
              </a:rPr>
              <a:t>throw</a:t>
            </a:r>
            <a:endParaRPr sz="3600">
              <a:latin typeface="Corbel"/>
              <a:cs typeface="Corbel"/>
            </a:endParaRPr>
          </a:p>
        </p:txBody>
      </p:sp>
      <p:sp>
        <p:nvSpPr>
          <p:cNvPr id="3" name="object 3"/>
          <p:cNvSpPr txBox="1">
            <a:spLocks noGrp="1"/>
          </p:cNvSpPr>
          <p:nvPr>
            <p:ph type="title"/>
          </p:nvPr>
        </p:nvSpPr>
        <p:spPr>
          <a:xfrm>
            <a:off x="3949065" y="1848688"/>
            <a:ext cx="6181725" cy="664845"/>
          </a:xfrm>
          <a:prstGeom prst="rect">
            <a:avLst/>
          </a:prstGeom>
        </p:spPr>
        <p:txBody>
          <a:bodyPr vert="horz" wrap="square" lIns="0" tIns="13970" rIns="0" bIns="0" rtlCol="0">
            <a:spAutoFit/>
          </a:bodyPr>
          <a:lstStyle/>
          <a:p>
            <a:pPr marL="12700">
              <a:lnSpc>
                <a:spcPts val="2510"/>
              </a:lnSpc>
              <a:spcBef>
                <a:spcPts val="110"/>
              </a:spcBef>
            </a:pPr>
            <a:r>
              <a:rPr spc="-415" dirty="0">
                <a:solidFill>
                  <a:srgbClr val="40B9D2"/>
                </a:solidFill>
                <a:latin typeface="Microsoft Sans Serif"/>
                <a:cs typeface="Microsoft Sans Serif"/>
              </a:rPr>
              <a:t>🞄</a:t>
            </a:r>
            <a:r>
              <a:rPr spc="-270" dirty="0">
                <a:solidFill>
                  <a:srgbClr val="40B9D2"/>
                </a:solidFill>
                <a:latin typeface="Microsoft Sans Serif"/>
                <a:cs typeface="Microsoft Sans Serif"/>
              </a:rPr>
              <a:t> </a:t>
            </a:r>
            <a:r>
              <a:rPr dirty="0"/>
              <a:t>C++</a:t>
            </a:r>
            <a:r>
              <a:rPr spc="-15" dirty="0"/>
              <a:t> </a:t>
            </a:r>
            <a:r>
              <a:rPr dirty="0"/>
              <a:t>provides</a:t>
            </a:r>
            <a:r>
              <a:rPr spc="-30" dirty="0"/>
              <a:t> </a:t>
            </a:r>
            <a:r>
              <a:rPr spc="-5" dirty="0"/>
              <a:t>following</a:t>
            </a:r>
            <a:r>
              <a:rPr spc="-25" dirty="0"/>
              <a:t> </a:t>
            </a:r>
            <a:r>
              <a:rPr spc="-5" dirty="0"/>
              <a:t>specialized keywords</a:t>
            </a:r>
            <a:r>
              <a:rPr spc="-60" dirty="0"/>
              <a:t> </a:t>
            </a:r>
            <a:r>
              <a:rPr spc="-5" dirty="0"/>
              <a:t>for this</a:t>
            </a:r>
          </a:p>
          <a:p>
            <a:pPr marL="195580">
              <a:lnSpc>
                <a:spcPts val="2510"/>
              </a:lnSpc>
            </a:pPr>
            <a:r>
              <a:rPr dirty="0"/>
              <a:t>purpose.</a:t>
            </a:r>
          </a:p>
        </p:txBody>
      </p:sp>
      <p:sp>
        <p:nvSpPr>
          <p:cNvPr id="4" name="object 4"/>
          <p:cNvSpPr txBox="1"/>
          <p:nvPr/>
        </p:nvSpPr>
        <p:spPr>
          <a:xfrm>
            <a:off x="3949065" y="2941405"/>
            <a:ext cx="7044690" cy="1993264"/>
          </a:xfrm>
          <a:prstGeom prst="rect">
            <a:avLst/>
          </a:prstGeom>
        </p:spPr>
        <p:txBody>
          <a:bodyPr vert="horz" wrap="square" lIns="0" tIns="132080" rIns="0" bIns="0" rtlCol="0">
            <a:spAutoFit/>
          </a:bodyPr>
          <a:lstStyle/>
          <a:p>
            <a:pPr marL="12700">
              <a:lnSpc>
                <a:spcPct val="100000"/>
              </a:lnSpc>
              <a:spcBef>
                <a:spcPts val="1040"/>
              </a:spcBef>
            </a:pPr>
            <a:r>
              <a:rPr sz="2200" spc="-415" dirty="0">
                <a:solidFill>
                  <a:srgbClr val="40B9D2"/>
                </a:solidFill>
                <a:latin typeface="Microsoft Sans Serif"/>
                <a:cs typeface="Microsoft Sans Serif"/>
              </a:rPr>
              <a:t>🞄</a:t>
            </a:r>
            <a:r>
              <a:rPr sz="2200" spc="-275" dirty="0">
                <a:solidFill>
                  <a:srgbClr val="40B9D2"/>
                </a:solidFill>
                <a:latin typeface="Microsoft Sans Serif"/>
                <a:cs typeface="Microsoft Sans Serif"/>
              </a:rPr>
              <a:t> </a:t>
            </a:r>
            <a:r>
              <a:rPr sz="2200" b="1" spc="-5" dirty="0">
                <a:solidFill>
                  <a:srgbClr val="585858"/>
                </a:solidFill>
                <a:latin typeface="Corbel"/>
                <a:cs typeface="Corbel"/>
              </a:rPr>
              <a:t>try:</a:t>
            </a:r>
            <a:r>
              <a:rPr sz="2200" b="1" spc="-20" dirty="0">
                <a:solidFill>
                  <a:srgbClr val="585858"/>
                </a:solidFill>
                <a:latin typeface="Corbel"/>
                <a:cs typeface="Corbel"/>
              </a:rPr>
              <a:t> </a:t>
            </a:r>
            <a:r>
              <a:rPr sz="2200" dirty="0">
                <a:solidFill>
                  <a:srgbClr val="585858"/>
                </a:solidFill>
                <a:latin typeface="Corbel"/>
                <a:cs typeface="Corbel"/>
              </a:rPr>
              <a:t>represents</a:t>
            </a:r>
            <a:r>
              <a:rPr sz="2200" spc="-60" dirty="0">
                <a:solidFill>
                  <a:srgbClr val="585858"/>
                </a:solidFill>
                <a:latin typeface="Corbel"/>
                <a:cs typeface="Corbel"/>
              </a:rPr>
              <a:t> </a:t>
            </a:r>
            <a:r>
              <a:rPr sz="2200" spc="5" dirty="0">
                <a:solidFill>
                  <a:srgbClr val="585858"/>
                </a:solidFill>
                <a:latin typeface="Corbel"/>
                <a:cs typeface="Corbel"/>
              </a:rPr>
              <a:t>a</a:t>
            </a:r>
            <a:r>
              <a:rPr sz="2200" spc="-15" dirty="0">
                <a:solidFill>
                  <a:srgbClr val="585858"/>
                </a:solidFill>
                <a:latin typeface="Corbel"/>
                <a:cs typeface="Corbel"/>
              </a:rPr>
              <a:t> </a:t>
            </a:r>
            <a:r>
              <a:rPr sz="2200" spc="-5" dirty="0">
                <a:solidFill>
                  <a:srgbClr val="585858"/>
                </a:solidFill>
                <a:latin typeface="Corbel"/>
                <a:cs typeface="Corbel"/>
              </a:rPr>
              <a:t>block</a:t>
            </a:r>
            <a:r>
              <a:rPr sz="2200" spc="5" dirty="0">
                <a:solidFill>
                  <a:srgbClr val="585858"/>
                </a:solidFill>
                <a:latin typeface="Corbel"/>
                <a:cs typeface="Corbel"/>
              </a:rPr>
              <a:t> </a:t>
            </a:r>
            <a:r>
              <a:rPr sz="2200" spc="-5" dirty="0">
                <a:solidFill>
                  <a:srgbClr val="585858"/>
                </a:solidFill>
                <a:latin typeface="Corbel"/>
                <a:cs typeface="Corbel"/>
              </a:rPr>
              <a:t>of</a:t>
            </a:r>
            <a:r>
              <a:rPr sz="2200" spc="-15" dirty="0">
                <a:solidFill>
                  <a:srgbClr val="585858"/>
                </a:solidFill>
                <a:latin typeface="Corbel"/>
                <a:cs typeface="Corbel"/>
              </a:rPr>
              <a:t> </a:t>
            </a:r>
            <a:r>
              <a:rPr sz="2200" spc="-5" dirty="0">
                <a:solidFill>
                  <a:srgbClr val="585858"/>
                </a:solidFill>
                <a:latin typeface="Corbel"/>
                <a:cs typeface="Corbel"/>
              </a:rPr>
              <a:t>code</a:t>
            </a:r>
            <a:r>
              <a:rPr sz="2200" spc="15" dirty="0">
                <a:solidFill>
                  <a:srgbClr val="585858"/>
                </a:solidFill>
                <a:latin typeface="Corbel"/>
                <a:cs typeface="Corbel"/>
              </a:rPr>
              <a:t> </a:t>
            </a:r>
            <a:r>
              <a:rPr sz="2200" dirty="0">
                <a:solidFill>
                  <a:srgbClr val="585858"/>
                </a:solidFill>
                <a:latin typeface="Corbel"/>
                <a:cs typeface="Corbel"/>
              </a:rPr>
              <a:t>that</a:t>
            </a:r>
            <a:r>
              <a:rPr sz="2200" spc="-30" dirty="0">
                <a:solidFill>
                  <a:srgbClr val="585858"/>
                </a:solidFill>
                <a:latin typeface="Corbel"/>
                <a:cs typeface="Corbel"/>
              </a:rPr>
              <a:t> </a:t>
            </a:r>
            <a:r>
              <a:rPr sz="2200" dirty="0">
                <a:solidFill>
                  <a:srgbClr val="585858"/>
                </a:solidFill>
                <a:latin typeface="Corbel"/>
                <a:cs typeface="Corbel"/>
              </a:rPr>
              <a:t>can throw</a:t>
            </a:r>
            <a:r>
              <a:rPr sz="2200" spc="-50" dirty="0">
                <a:solidFill>
                  <a:srgbClr val="585858"/>
                </a:solidFill>
                <a:latin typeface="Corbel"/>
                <a:cs typeface="Corbel"/>
              </a:rPr>
              <a:t> </a:t>
            </a:r>
            <a:r>
              <a:rPr sz="2200" spc="5" dirty="0">
                <a:solidFill>
                  <a:srgbClr val="585858"/>
                </a:solidFill>
                <a:latin typeface="Corbel"/>
                <a:cs typeface="Corbel"/>
              </a:rPr>
              <a:t>an</a:t>
            </a:r>
            <a:r>
              <a:rPr sz="2200" dirty="0">
                <a:solidFill>
                  <a:srgbClr val="585858"/>
                </a:solidFill>
                <a:latin typeface="Corbel"/>
                <a:cs typeface="Corbel"/>
              </a:rPr>
              <a:t> exception.</a:t>
            </a:r>
            <a:endParaRPr sz="2200">
              <a:latin typeface="Corbel"/>
              <a:cs typeface="Corbel"/>
            </a:endParaRPr>
          </a:p>
          <a:p>
            <a:pPr marL="12700">
              <a:lnSpc>
                <a:spcPts val="2510"/>
              </a:lnSpc>
              <a:spcBef>
                <a:spcPts val="93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spc="5" dirty="0">
                <a:solidFill>
                  <a:srgbClr val="585858"/>
                </a:solidFill>
                <a:latin typeface="Corbel"/>
                <a:cs typeface="Corbel"/>
              </a:rPr>
              <a:t>c</a:t>
            </a:r>
            <a:r>
              <a:rPr sz="2200" b="1" spc="-10" dirty="0">
                <a:solidFill>
                  <a:srgbClr val="585858"/>
                </a:solidFill>
                <a:latin typeface="Corbel"/>
                <a:cs typeface="Corbel"/>
              </a:rPr>
              <a:t>a</a:t>
            </a:r>
            <a:r>
              <a:rPr sz="2200" b="1" spc="-5" dirty="0">
                <a:solidFill>
                  <a:srgbClr val="585858"/>
                </a:solidFill>
                <a:latin typeface="Corbel"/>
                <a:cs typeface="Corbel"/>
              </a:rPr>
              <a:t>t</a:t>
            </a:r>
            <a:r>
              <a:rPr sz="2200" b="1" spc="10" dirty="0">
                <a:solidFill>
                  <a:srgbClr val="585858"/>
                </a:solidFill>
                <a:latin typeface="Corbel"/>
                <a:cs typeface="Corbel"/>
              </a:rPr>
              <a:t>c</a:t>
            </a:r>
            <a:r>
              <a:rPr sz="2200" b="1" spc="-10" dirty="0">
                <a:solidFill>
                  <a:srgbClr val="585858"/>
                </a:solidFill>
                <a:latin typeface="Corbel"/>
                <a:cs typeface="Corbel"/>
              </a:rPr>
              <a:t>h</a:t>
            </a:r>
            <a:r>
              <a:rPr sz="2200" b="1" dirty="0">
                <a:solidFill>
                  <a:srgbClr val="585858"/>
                </a:solidFill>
                <a:latin typeface="Corbel"/>
                <a:cs typeface="Corbel"/>
              </a:rPr>
              <a:t>:</a:t>
            </a:r>
            <a:r>
              <a:rPr sz="2200" b="1" spc="-20" dirty="0">
                <a:solidFill>
                  <a:srgbClr val="585858"/>
                </a:solidFill>
                <a:latin typeface="Corbel"/>
                <a:cs typeface="Corbel"/>
              </a:rPr>
              <a:t> </a:t>
            </a:r>
            <a:r>
              <a:rPr sz="2200" dirty="0">
                <a:solidFill>
                  <a:srgbClr val="585858"/>
                </a:solidFill>
                <a:latin typeface="Corbel"/>
                <a:cs typeface="Corbel"/>
              </a:rPr>
              <a:t>r</a:t>
            </a:r>
            <a:r>
              <a:rPr sz="2200" spc="5" dirty="0">
                <a:solidFill>
                  <a:srgbClr val="585858"/>
                </a:solidFill>
                <a:latin typeface="Corbel"/>
                <a:cs typeface="Corbel"/>
              </a:rPr>
              <a:t>e</a:t>
            </a:r>
            <a:r>
              <a:rPr sz="2200" dirty="0">
                <a:solidFill>
                  <a:srgbClr val="585858"/>
                </a:solidFill>
                <a:latin typeface="Corbel"/>
                <a:cs typeface="Corbel"/>
              </a:rPr>
              <a:t>p</a:t>
            </a:r>
            <a:r>
              <a:rPr sz="2200" spc="10" dirty="0">
                <a:solidFill>
                  <a:srgbClr val="585858"/>
                </a:solidFill>
                <a:latin typeface="Corbel"/>
                <a:cs typeface="Corbel"/>
              </a:rPr>
              <a:t>r</a:t>
            </a:r>
            <a:r>
              <a:rPr sz="2200" spc="5" dirty="0">
                <a:solidFill>
                  <a:srgbClr val="585858"/>
                </a:solidFill>
                <a:latin typeface="Corbel"/>
                <a:cs typeface="Corbel"/>
              </a:rPr>
              <a:t>e</a:t>
            </a:r>
            <a:r>
              <a:rPr sz="2200" spc="-5" dirty="0">
                <a:solidFill>
                  <a:srgbClr val="585858"/>
                </a:solidFill>
                <a:latin typeface="Corbel"/>
                <a:cs typeface="Corbel"/>
              </a:rPr>
              <a:t>se</a:t>
            </a:r>
            <a:r>
              <a:rPr sz="2200" spc="15" dirty="0">
                <a:solidFill>
                  <a:srgbClr val="585858"/>
                </a:solidFill>
                <a:latin typeface="Corbel"/>
                <a:cs typeface="Corbel"/>
              </a:rPr>
              <a:t>n</a:t>
            </a:r>
            <a:r>
              <a:rPr sz="2200" spc="-5" dirty="0">
                <a:solidFill>
                  <a:srgbClr val="585858"/>
                </a:solidFill>
                <a:latin typeface="Corbel"/>
                <a:cs typeface="Corbel"/>
              </a:rPr>
              <a:t>t</a:t>
            </a:r>
            <a:r>
              <a:rPr sz="2200" dirty="0">
                <a:solidFill>
                  <a:srgbClr val="585858"/>
                </a:solidFill>
                <a:latin typeface="Corbel"/>
                <a:cs typeface="Corbel"/>
              </a:rPr>
              <a:t>s</a:t>
            </a:r>
            <a:r>
              <a:rPr sz="2200" spc="-55" dirty="0">
                <a:solidFill>
                  <a:srgbClr val="585858"/>
                </a:solidFill>
                <a:latin typeface="Corbel"/>
                <a:cs typeface="Corbel"/>
              </a:rPr>
              <a:t> </a:t>
            </a:r>
            <a:r>
              <a:rPr sz="2200" dirty="0">
                <a:solidFill>
                  <a:srgbClr val="585858"/>
                </a:solidFill>
                <a:latin typeface="Corbel"/>
                <a:cs typeface="Corbel"/>
              </a:rPr>
              <a:t>a</a:t>
            </a:r>
            <a:r>
              <a:rPr sz="2200" spc="-5" dirty="0">
                <a:solidFill>
                  <a:srgbClr val="585858"/>
                </a:solidFill>
                <a:latin typeface="Corbel"/>
                <a:cs typeface="Corbel"/>
              </a:rPr>
              <a:t> </a:t>
            </a:r>
            <a:r>
              <a:rPr sz="2200" dirty="0">
                <a:solidFill>
                  <a:srgbClr val="585858"/>
                </a:solidFill>
                <a:latin typeface="Corbel"/>
                <a:cs typeface="Corbel"/>
              </a:rPr>
              <a:t>b</a:t>
            </a:r>
            <a:r>
              <a:rPr sz="2200" spc="-15" dirty="0">
                <a:solidFill>
                  <a:srgbClr val="585858"/>
                </a:solidFill>
                <a:latin typeface="Corbel"/>
                <a:cs typeface="Corbel"/>
              </a:rPr>
              <a:t>l</a:t>
            </a:r>
            <a:r>
              <a:rPr sz="2200" spc="-5" dirty="0">
                <a:solidFill>
                  <a:srgbClr val="585858"/>
                </a:solidFill>
                <a:latin typeface="Corbel"/>
                <a:cs typeface="Corbel"/>
              </a:rPr>
              <a:t>oc</a:t>
            </a:r>
            <a:r>
              <a:rPr sz="2200" dirty="0">
                <a:solidFill>
                  <a:srgbClr val="585858"/>
                </a:solidFill>
                <a:latin typeface="Corbel"/>
                <a:cs typeface="Corbel"/>
              </a:rPr>
              <a:t>k </a:t>
            </a:r>
            <a:r>
              <a:rPr sz="2200" spc="-5" dirty="0">
                <a:solidFill>
                  <a:srgbClr val="585858"/>
                </a:solidFill>
                <a:latin typeface="Corbel"/>
                <a:cs typeface="Corbel"/>
              </a:rPr>
              <a:t>o</a:t>
            </a:r>
            <a:r>
              <a:rPr sz="2200" dirty="0">
                <a:solidFill>
                  <a:srgbClr val="585858"/>
                </a:solidFill>
                <a:latin typeface="Corbel"/>
                <a:cs typeface="Corbel"/>
              </a:rPr>
              <a:t>f</a:t>
            </a:r>
            <a:r>
              <a:rPr sz="2200" spc="-15" dirty="0">
                <a:solidFill>
                  <a:srgbClr val="585858"/>
                </a:solidFill>
                <a:latin typeface="Corbel"/>
                <a:cs typeface="Corbel"/>
              </a:rPr>
              <a:t> </a:t>
            </a:r>
            <a:r>
              <a:rPr sz="2200" spc="-5" dirty="0">
                <a:solidFill>
                  <a:srgbClr val="585858"/>
                </a:solidFill>
                <a:latin typeface="Corbel"/>
                <a:cs typeface="Corbel"/>
              </a:rPr>
              <a:t>co</a:t>
            </a:r>
            <a:r>
              <a:rPr sz="2200" spc="-10" dirty="0">
                <a:solidFill>
                  <a:srgbClr val="585858"/>
                </a:solidFill>
                <a:latin typeface="Corbel"/>
                <a:cs typeface="Corbel"/>
              </a:rPr>
              <a:t>d</a:t>
            </a:r>
            <a:r>
              <a:rPr sz="2200" dirty="0">
                <a:solidFill>
                  <a:srgbClr val="585858"/>
                </a:solidFill>
                <a:latin typeface="Corbel"/>
                <a:cs typeface="Corbel"/>
              </a:rPr>
              <a:t>e</a:t>
            </a:r>
            <a:r>
              <a:rPr sz="2200" spc="20" dirty="0">
                <a:solidFill>
                  <a:srgbClr val="585858"/>
                </a:solidFill>
                <a:latin typeface="Corbel"/>
                <a:cs typeface="Corbel"/>
              </a:rPr>
              <a:t> </a:t>
            </a:r>
            <a:r>
              <a:rPr sz="2200" spc="-5" dirty="0">
                <a:solidFill>
                  <a:srgbClr val="585858"/>
                </a:solidFill>
                <a:latin typeface="Corbel"/>
                <a:cs typeface="Corbel"/>
              </a:rPr>
              <a:t>t</a:t>
            </a:r>
            <a:r>
              <a:rPr sz="2200" spc="5" dirty="0">
                <a:solidFill>
                  <a:srgbClr val="585858"/>
                </a:solidFill>
                <a:latin typeface="Corbel"/>
                <a:cs typeface="Corbel"/>
              </a:rPr>
              <a:t>h</a:t>
            </a:r>
            <a:r>
              <a:rPr sz="2200" dirty="0">
                <a:solidFill>
                  <a:srgbClr val="585858"/>
                </a:solidFill>
                <a:latin typeface="Corbel"/>
                <a:cs typeface="Corbel"/>
              </a:rPr>
              <a:t>at</a:t>
            </a:r>
            <a:r>
              <a:rPr sz="2200" spc="-25" dirty="0">
                <a:solidFill>
                  <a:srgbClr val="585858"/>
                </a:solidFill>
                <a:latin typeface="Corbel"/>
                <a:cs typeface="Corbel"/>
              </a:rPr>
              <a:t> </a:t>
            </a:r>
            <a:r>
              <a:rPr sz="2200" dirty="0">
                <a:solidFill>
                  <a:srgbClr val="585858"/>
                </a:solidFill>
                <a:latin typeface="Corbel"/>
                <a:cs typeface="Corbel"/>
              </a:rPr>
              <a:t>is</a:t>
            </a:r>
            <a:r>
              <a:rPr sz="2200" spc="10" dirty="0">
                <a:solidFill>
                  <a:srgbClr val="585858"/>
                </a:solidFill>
                <a:latin typeface="Corbel"/>
                <a:cs typeface="Corbel"/>
              </a:rPr>
              <a:t> </a:t>
            </a:r>
            <a:r>
              <a:rPr sz="2200" spc="5" dirty="0">
                <a:solidFill>
                  <a:srgbClr val="585858"/>
                </a:solidFill>
                <a:latin typeface="Corbel"/>
                <a:cs typeface="Corbel"/>
              </a:rPr>
              <a:t>e</a:t>
            </a:r>
            <a:r>
              <a:rPr sz="2200" spc="-5" dirty="0">
                <a:solidFill>
                  <a:srgbClr val="585858"/>
                </a:solidFill>
                <a:latin typeface="Corbel"/>
                <a:cs typeface="Corbel"/>
              </a:rPr>
              <a:t>x</a:t>
            </a:r>
            <a:r>
              <a:rPr sz="2200" spc="10" dirty="0">
                <a:solidFill>
                  <a:srgbClr val="585858"/>
                </a:solidFill>
                <a:latin typeface="Corbel"/>
                <a:cs typeface="Corbel"/>
              </a:rPr>
              <a:t>e</a:t>
            </a:r>
            <a:r>
              <a:rPr sz="2200" spc="-5" dirty="0">
                <a:solidFill>
                  <a:srgbClr val="585858"/>
                </a:solidFill>
                <a:latin typeface="Corbel"/>
                <a:cs typeface="Corbel"/>
              </a:rPr>
              <a:t>cu</a:t>
            </a:r>
            <a:r>
              <a:rPr sz="2200" spc="5" dirty="0">
                <a:solidFill>
                  <a:srgbClr val="585858"/>
                </a:solidFill>
                <a:latin typeface="Corbel"/>
                <a:cs typeface="Corbel"/>
              </a:rPr>
              <a:t>te</a:t>
            </a:r>
            <a:r>
              <a:rPr sz="2200" dirty="0">
                <a:solidFill>
                  <a:srgbClr val="585858"/>
                </a:solidFill>
                <a:latin typeface="Corbel"/>
                <a:cs typeface="Corbel"/>
              </a:rPr>
              <a:t>d</a:t>
            </a:r>
            <a:r>
              <a:rPr sz="2200" spc="-60" dirty="0">
                <a:solidFill>
                  <a:srgbClr val="585858"/>
                </a:solidFill>
                <a:latin typeface="Corbel"/>
                <a:cs typeface="Corbel"/>
              </a:rPr>
              <a:t> </a:t>
            </a:r>
            <a:r>
              <a:rPr sz="2200" spc="15" dirty="0">
                <a:solidFill>
                  <a:srgbClr val="585858"/>
                </a:solidFill>
                <a:latin typeface="Corbel"/>
                <a:cs typeface="Corbel"/>
              </a:rPr>
              <a:t>w</a:t>
            </a:r>
            <a:r>
              <a:rPr sz="2200" spc="-5" dirty="0">
                <a:solidFill>
                  <a:srgbClr val="585858"/>
                </a:solidFill>
                <a:latin typeface="Corbel"/>
                <a:cs typeface="Corbel"/>
              </a:rPr>
              <a:t>h</a:t>
            </a:r>
            <a:r>
              <a:rPr sz="2200" spc="5" dirty="0">
                <a:solidFill>
                  <a:srgbClr val="585858"/>
                </a:solidFill>
                <a:latin typeface="Corbel"/>
                <a:cs typeface="Corbel"/>
              </a:rPr>
              <a:t>e</a:t>
            </a:r>
            <a:r>
              <a:rPr sz="2200" dirty="0">
                <a:solidFill>
                  <a:srgbClr val="585858"/>
                </a:solidFill>
                <a:latin typeface="Corbel"/>
                <a:cs typeface="Corbel"/>
              </a:rPr>
              <a:t>n</a:t>
            </a:r>
            <a:r>
              <a:rPr sz="2200" spc="-20" dirty="0">
                <a:solidFill>
                  <a:srgbClr val="585858"/>
                </a:solidFill>
                <a:latin typeface="Corbel"/>
                <a:cs typeface="Corbel"/>
              </a:rPr>
              <a:t> </a:t>
            </a:r>
            <a:r>
              <a:rPr sz="2200" dirty="0">
                <a:solidFill>
                  <a:srgbClr val="585858"/>
                </a:solidFill>
                <a:latin typeface="Corbel"/>
                <a:cs typeface="Corbel"/>
              </a:rPr>
              <a:t>a</a:t>
            </a:r>
            <a:endParaRPr sz="2200">
              <a:latin typeface="Corbel"/>
              <a:cs typeface="Corbel"/>
            </a:endParaRPr>
          </a:p>
          <a:p>
            <a:pPr marL="195580">
              <a:lnSpc>
                <a:spcPts val="2510"/>
              </a:lnSpc>
            </a:pPr>
            <a:r>
              <a:rPr sz="2200" dirty="0">
                <a:solidFill>
                  <a:srgbClr val="585858"/>
                </a:solidFill>
                <a:latin typeface="Corbel"/>
                <a:cs typeface="Corbel"/>
              </a:rPr>
              <a:t>particular</a:t>
            </a:r>
            <a:r>
              <a:rPr sz="2200" spc="-40" dirty="0">
                <a:solidFill>
                  <a:srgbClr val="585858"/>
                </a:solidFill>
                <a:latin typeface="Corbel"/>
                <a:cs typeface="Corbel"/>
              </a:rPr>
              <a:t> </a:t>
            </a:r>
            <a:r>
              <a:rPr sz="2200" dirty="0">
                <a:solidFill>
                  <a:srgbClr val="585858"/>
                </a:solidFill>
                <a:latin typeface="Corbel"/>
                <a:cs typeface="Corbel"/>
              </a:rPr>
              <a:t>exception</a:t>
            </a:r>
            <a:r>
              <a:rPr sz="2200" spc="-50" dirty="0">
                <a:solidFill>
                  <a:srgbClr val="585858"/>
                </a:solidFill>
                <a:latin typeface="Corbel"/>
                <a:cs typeface="Corbel"/>
              </a:rPr>
              <a:t> </a:t>
            </a:r>
            <a:r>
              <a:rPr sz="2200" spc="-5" dirty="0">
                <a:solidFill>
                  <a:srgbClr val="585858"/>
                </a:solidFill>
                <a:latin typeface="Corbel"/>
                <a:cs typeface="Corbel"/>
              </a:rPr>
              <a:t>is</a:t>
            </a:r>
            <a:r>
              <a:rPr sz="2200" dirty="0">
                <a:solidFill>
                  <a:srgbClr val="585858"/>
                </a:solidFill>
                <a:latin typeface="Corbel"/>
                <a:cs typeface="Corbel"/>
              </a:rPr>
              <a:t> thrown.</a:t>
            </a:r>
            <a:endParaRPr sz="2200">
              <a:latin typeface="Corbel"/>
              <a:cs typeface="Corbel"/>
            </a:endParaRPr>
          </a:p>
          <a:p>
            <a:pPr marL="12700">
              <a:lnSpc>
                <a:spcPts val="2510"/>
              </a:lnSpc>
              <a:spcBef>
                <a:spcPts val="940"/>
              </a:spcBef>
            </a:pPr>
            <a:r>
              <a:rPr sz="2200" spc="-415" dirty="0">
                <a:solidFill>
                  <a:srgbClr val="40B9D2"/>
                </a:solidFill>
                <a:latin typeface="Microsoft Sans Serif"/>
                <a:cs typeface="Microsoft Sans Serif"/>
              </a:rPr>
              <a:t>🞄</a:t>
            </a:r>
            <a:r>
              <a:rPr sz="2200" spc="-275" dirty="0">
                <a:solidFill>
                  <a:srgbClr val="40B9D2"/>
                </a:solidFill>
                <a:latin typeface="Microsoft Sans Serif"/>
                <a:cs typeface="Microsoft Sans Serif"/>
              </a:rPr>
              <a:t> </a:t>
            </a:r>
            <a:r>
              <a:rPr sz="2200" b="1" dirty="0">
                <a:solidFill>
                  <a:srgbClr val="585858"/>
                </a:solidFill>
                <a:latin typeface="Corbel"/>
                <a:cs typeface="Corbel"/>
              </a:rPr>
              <a:t>throw:</a:t>
            </a:r>
            <a:r>
              <a:rPr sz="2200" b="1" spc="-90" dirty="0">
                <a:solidFill>
                  <a:srgbClr val="585858"/>
                </a:solidFill>
                <a:latin typeface="Corbel"/>
                <a:cs typeface="Corbel"/>
              </a:rPr>
              <a:t> </a:t>
            </a:r>
            <a:r>
              <a:rPr sz="2200" dirty="0">
                <a:solidFill>
                  <a:srgbClr val="585858"/>
                </a:solidFill>
                <a:latin typeface="Corbel"/>
                <a:cs typeface="Corbel"/>
              </a:rPr>
              <a:t>Used</a:t>
            </a:r>
            <a:r>
              <a:rPr sz="2200" spc="-40" dirty="0">
                <a:solidFill>
                  <a:srgbClr val="585858"/>
                </a:solidFill>
                <a:latin typeface="Corbel"/>
                <a:cs typeface="Corbel"/>
              </a:rPr>
              <a:t> </a:t>
            </a:r>
            <a:r>
              <a:rPr sz="2200" dirty="0">
                <a:solidFill>
                  <a:srgbClr val="585858"/>
                </a:solidFill>
                <a:latin typeface="Corbel"/>
                <a:cs typeface="Corbel"/>
              </a:rPr>
              <a:t>to</a:t>
            </a:r>
            <a:r>
              <a:rPr sz="2200" spc="-10" dirty="0">
                <a:solidFill>
                  <a:srgbClr val="585858"/>
                </a:solidFill>
                <a:latin typeface="Corbel"/>
                <a:cs typeface="Corbel"/>
              </a:rPr>
              <a:t> </a:t>
            </a:r>
            <a:r>
              <a:rPr sz="2200" dirty="0">
                <a:solidFill>
                  <a:srgbClr val="585858"/>
                </a:solidFill>
                <a:latin typeface="Corbel"/>
                <a:cs typeface="Corbel"/>
              </a:rPr>
              <a:t>throw</a:t>
            </a:r>
            <a:r>
              <a:rPr sz="2200" spc="-25" dirty="0">
                <a:solidFill>
                  <a:srgbClr val="585858"/>
                </a:solidFill>
                <a:latin typeface="Corbel"/>
                <a:cs typeface="Corbel"/>
              </a:rPr>
              <a:t> </a:t>
            </a:r>
            <a:r>
              <a:rPr sz="2200" dirty="0">
                <a:solidFill>
                  <a:srgbClr val="585858"/>
                </a:solidFill>
                <a:latin typeface="Corbel"/>
                <a:cs typeface="Corbel"/>
              </a:rPr>
              <a:t>an</a:t>
            </a:r>
            <a:r>
              <a:rPr sz="2200" spc="-25" dirty="0">
                <a:solidFill>
                  <a:srgbClr val="585858"/>
                </a:solidFill>
                <a:latin typeface="Corbel"/>
                <a:cs typeface="Corbel"/>
              </a:rPr>
              <a:t> </a:t>
            </a:r>
            <a:r>
              <a:rPr sz="2200" dirty="0">
                <a:solidFill>
                  <a:srgbClr val="585858"/>
                </a:solidFill>
                <a:latin typeface="Corbel"/>
                <a:cs typeface="Corbel"/>
              </a:rPr>
              <a:t>exception.</a:t>
            </a:r>
            <a:r>
              <a:rPr sz="2200" spc="-185" dirty="0">
                <a:solidFill>
                  <a:srgbClr val="585858"/>
                </a:solidFill>
                <a:latin typeface="Corbel"/>
                <a:cs typeface="Corbel"/>
              </a:rPr>
              <a:t> </a:t>
            </a:r>
            <a:r>
              <a:rPr sz="2200" spc="-5" dirty="0">
                <a:solidFill>
                  <a:srgbClr val="585858"/>
                </a:solidFill>
                <a:latin typeface="Corbel"/>
                <a:cs typeface="Corbel"/>
              </a:rPr>
              <a:t>This</a:t>
            </a:r>
            <a:r>
              <a:rPr sz="2200" spc="-15" dirty="0">
                <a:solidFill>
                  <a:srgbClr val="585858"/>
                </a:solidFill>
                <a:latin typeface="Corbel"/>
                <a:cs typeface="Corbel"/>
              </a:rPr>
              <a:t> </a:t>
            </a:r>
            <a:r>
              <a:rPr sz="2200" spc="-5" dirty="0">
                <a:solidFill>
                  <a:srgbClr val="585858"/>
                </a:solidFill>
                <a:latin typeface="Corbel"/>
                <a:cs typeface="Corbel"/>
              </a:rPr>
              <a:t>is</a:t>
            </a:r>
            <a:r>
              <a:rPr sz="2200" spc="5" dirty="0">
                <a:solidFill>
                  <a:srgbClr val="585858"/>
                </a:solidFill>
                <a:latin typeface="Corbel"/>
                <a:cs typeface="Corbel"/>
              </a:rPr>
              <a:t> </a:t>
            </a:r>
            <a:r>
              <a:rPr sz="2200" dirty="0">
                <a:solidFill>
                  <a:srgbClr val="585858"/>
                </a:solidFill>
                <a:latin typeface="Corbel"/>
                <a:cs typeface="Corbel"/>
              </a:rPr>
              <a:t>done</a:t>
            </a:r>
            <a:r>
              <a:rPr sz="2200" spc="-30" dirty="0">
                <a:solidFill>
                  <a:srgbClr val="585858"/>
                </a:solidFill>
                <a:latin typeface="Corbel"/>
                <a:cs typeface="Corbel"/>
              </a:rPr>
              <a:t> </a:t>
            </a:r>
            <a:r>
              <a:rPr sz="2200" dirty="0">
                <a:solidFill>
                  <a:srgbClr val="585858"/>
                </a:solidFill>
                <a:latin typeface="Corbel"/>
                <a:cs typeface="Corbel"/>
              </a:rPr>
              <a:t>using</a:t>
            </a:r>
            <a:r>
              <a:rPr sz="2200" spc="-5" dirty="0">
                <a:solidFill>
                  <a:srgbClr val="585858"/>
                </a:solidFill>
                <a:latin typeface="Corbel"/>
                <a:cs typeface="Corbel"/>
              </a:rPr>
              <a:t> </a:t>
            </a:r>
            <a:r>
              <a:rPr sz="2200" dirty="0">
                <a:solidFill>
                  <a:srgbClr val="585858"/>
                </a:solidFill>
                <a:latin typeface="Corbel"/>
                <a:cs typeface="Corbel"/>
              </a:rPr>
              <a:t>a</a:t>
            </a:r>
            <a:endParaRPr sz="2200">
              <a:latin typeface="Corbel"/>
              <a:cs typeface="Corbel"/>
            </a:endParaRPr>
          </a:p>
          <a:p>
            <a:pPr marL="195580">
              <a:lnSpc>
                <a:spcPts val="2510"/>
              </a:lnSpc>
            </a:pPr>
            <a:r>
              <a:rPr sz="2200" dirty="0">
                <a:solidFill>
                  <a:srgbClr val="585858"/>
                </a:solidFill>
                <a:latin typeface="Corbel"/>
                <a:cs typeface="Corbel"/>
              </a:rPr>
              <a:t>throw</a:t>
            </a:r>
            <a:r>
              <a:rPr sz="2200" spc="-50" dirty="0">
                <a:solidFill>
                  <a:srgbClr val="585858"/>
                </a:solidFill>
                <a:latin typeface="Corbel"/>
                <a:cs typeface="Corbel"/>
              </a:rPr>
              <a:t> </a:t>
            </a:r>
            <a:r>
              <a:rPr sz="2200" spc="-5" dirty="0">
                <a:solidFill>
                  <a:srgbClr val="585858"/>
                </a:solidFill>
                <a:latin typeface="Corbel"/>
                <a:cs typeface="Corbel"/>
              </a:rPr>
              <a:t>keyword.</a:t>
            </a:r>
            <a:endParaRPr sz="2200">
              <a:latin typeface="Corbel"/>
              <a:cs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587244"/>
            <a:ext cx="2097405"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rPr>
              <a:t>Exception </a:t>
            </a:r>
            <a:r>
              <a:rPr sz="3600" spc="-60" dirty="0">
                <a:solidFill>
                  <a:srgbClr val="FFFFFF"/>
                </a:solidFill>
              </a:rPr>
              <a:t> </a:t>
            </a:r>
            <a:r>
              <a:rPr sz="3600" spc="-70" dirty="0">
                <a:solidFill>
                  <a:srgbClr val="FFFFFF"/>
                </a:solidFill>
              </a:rPr>
              <a:t>Handling</a:t>
            </a:r>
            <a:r>
              <a:rPr sz="3600" spc="-105" dirty="0">
                <a:solidFill>
                  <a:srgbClr val="FFFFFF"/>
                </a:solidFill>
              </a:rPr>
              <a:t> </a:t>
            </a:r>
            <a:r>
              <a:rPr sz="3600" spc="-35" dirty="0">
                <a:solidFill>
                  <a:srgbClr val="FFFFFF"/>
                </a:solidFill>
              </a:rPr>
              <a:t>in </a:t>
            </a:r>
            <a:r>
              <a:rPr sz="3600" spc="-710" dirty="0">
                <a:solidFill>
                  <a:srgbClr val="FFFFFF"/>
                </a:solidFill>
              </a:rPr>
              <a:t> </a:t>
            </a:r>
            <a:r>
              <a:rPr sz="3600" spc="-55" dirty="0">
                <a:solidFill>
                  <a:srgbClr val="FFFFFF"/>
                </a:solidFill>
              </a:rPr>
              <a:t>C++</a:t>
            </a:r>
            <a:endParaRPr sz="3600"/>
          </a:p>
        </p:txBody>
      </p:sp>
      <p:pic>
        <p:nvPicPr>
          <p:cNvPr id="3" name="object 3"/>
          <p:cNvPicPr/>
          <p:nvPr/>
        </p:nvPicPr>
        <p:blipFill>
          <a:blip r:embed="rId2" cstate="print"/>
          <a:stretch>
            <a:fillRect/>
          </a:stretch>
        </p:blipFill>
        <p:spPr>
          <a:xfrm>
            <a:off x="3520440" y="1676400"/>
            <a:ext cx="4123187" cy="3362691"/>
          </a:xfrm>
          <a:prstGeom prst="rect">
            <a:avLst/>
          </a:prstGeom>
        </p:spPr>
      </p:pic>
      <p:pic>
        <p:nvPicPr>
          <p:cNvPr id="4" name="object 4"/>
          <p:cNvPicPr/>
          <p:nvPr/>
        </p:nvPicPr>
        <p:blipFill>
          <a:blip r:embed="rId3" cstate="print"/>
          <a:stretch>
            <a:fillRect/>
          </a:stretch>
        </p:blipFill>
        <p:spPr>
          <a:xfrm>
            <a:off x="7818119" y="1469136"/>
            <a:ext cx="3733800" cy="4105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2097405"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latin typeface="Corbel"/>
                <a:cs typeface="Corbel"/>
              </a:rPr>
              <a:t>Exception </a:t>
            </a:r>
            <a:r>
              <a:rPr sz="3600" spc="-60" dirty="0">
                <a:solidFill>
                  <a:srgbClr val="FFFFFF"/>
                </a:solidFill>
                <a:latin typeface="Corbel"/>
                <a:cs typeface="Corbel"/>
              </a:rPr>
              <a:t> </a:t>
            </a:r>
            <a:r>
              <a:rPr sz="3600" spc="-70" dirty="0">
                <a:solidFill>
                  <a:srgbClr val="FFFFFF"/>
                </a:solidFill>
                <a:latin typeface="Corbel"/>
                <a:cs typeface="Corbel"/>
              </a:rPr>
              <a:t>Handling</a:t>
            </a:r>
            <a:r>
              <a:rPr sz="3600" spc="-105" dirty="0">
                <a:solidFill>
                  <a:srgbClr val="FFFFFF"/>
                </a:solidFill>
                <a:latin typeface="Corbel"/>
                <a:cs typeface="Corbel"/>
              </a:rPr>
              <a:t> </a:t>
            </a:r>
            <a:r>
              <a:rPr sz="3600" spc="-35" dirty="0">
                <a:solidFill>
                  <a:srgbClr val="FFFFFF"/>
                </a:solidFill>
                <a:latin typeface="Corbel"/>
                <a:cs typeface="Corbel"/>
              </a:rPr>
              <a:t>in </a:t>
            </a:r>
            <a:r>
              <a:rPr sz="3600" spc="-710" dirty="0">
                <a:solidFill>
                  <a:srgbClr val="FFFFFF"/>
                </a:solidFill>
                <a:latin typeface="Corbel"/>
                <a:cs typeface="Corbel"/>
              </a:rPr>
              <a:t> </a:t>
            </a:r>
            <a:r>
              <a:rPr sz="3600" spc="-55" dirty="0">
                <a:solidFill>
                  <a:srgbClr val="FFFFFF"/>
                </a:solidFill>
                <a:latin typeface="Corbel"/>
                <a:cs typeface="Corbel"/>
              </a:rPr>
              <a:t>C++</a:t>
            </a:r>
            <a:endParaRPr sz="3600">
              <a:latin typeface="Corbel"/>
              <a:cs typeface="Corbel"/>
            </a:endParaRPr>
          </a:p>
        </p:txBody>
      </p:sp>
      <p:sp>
        <p:nvSpPr>
          <p:cNvPr id="3" name="object 3"/>
          <p:cNvSpPr txBox="1"/>
          <p:nvPr/>
        </p:nvSpPr>
        <p:spPr>
          <a:xfrm>
            <a:off x="3819905" y="310261"/>
            <a:ext cx="6934834" cy="6126480"/>
          </a:xfrm>
          <a:prstGeom prst="rect">
            <a:avLst/>
          </a:prstGeom>
          <a:solidFill>
            <a:srgbClr val="CEE7ED"/>
          </a:solidFill>
          <a:ln w="12700">
            <a:solidFill>
              <a:srgbClr val="FFFFFF"/>
            </a:solidFill>
          </a:ln>
        </p:spPr>
        <p:txBody>
          <a:bodyPr vert="horz" wrap="square" lIns="0" tIns="30480" rIns="0" bIns="0" rtlCol="0">
            <a:spAutoFit/>
          </a:bodyPr>
          <a:lstStyle/>
          <a:p>
            <a:pPr marL="92075">
              <a:lnSpc>
                <a:spcPct val="100000"/>
              </a:lnSpc>
              <a:spcBef>
                <a:spcPts val="240"/>
              </a:spcBef>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274955">
              <a:lnSpc>
                <a:spcPct val="100000"/>
              </a:lnSpc>
              <a:spcBef>
                <a:spcPts val="5"/>
              </a:spcBef>
            </a:pPr>
            <a:r>
              <a:rPr sz="1800" spc="-5" dirty="0">
                <a:latin typeface="Corbel"/>
                <a:cs typeface="Corbel"/>
              </a:rPr>
              <a:t>int</a:t>
            </a:r>
            <a:r>
              <a:rPr sz="1800" spc="-30" dirty="0">
                <a:latin typeface="Corbel"/>
                <a:cs typeface="Corbel"/>
              </a:rPr>
              <a:t> </a:t>
            </a:r>
            <a:r>
              <a:rPr sz="1800" dirty="0">
                <a:latin typeface="Corbel"/>
                <a:cs typeface="Corbel"/>
              </a:rPr>
              <a:t>a,b,c;</a:t>
            </a:r>
            <a:endParaRPr sz="1800">
              <a:latin typeface="Corbel"/>
              <a:cs typeface="Corbel"/>
            </a:endParaRPr>
          </a:p>
          <a:p>
            <a:pPr marL="274955">
              <a:lnSpc>
                <a:spcPct val="100000"/>
              </a:lnSpc>
            </a:pPr>
            <a:r>
              <a:rPr sz="1800" spc="-10" dirty="0">
                <a:latin typeface="Corbel"/>
                <a:cs typeface="Corbel"/>
              </a:rPr>
              <a:t>cout&lt;&lt;"Enter</a:t>
            </a:r>
            <a:r>
              <a:rPr sz="1800" spc="40" dirty="0">
                <a:latin typeface="Corbel"/>
                <a:cs typeface="Corbel"/>
              </a:rPr>
              <a:t> </a:t>
            </a:r>
            <a:r>
              <a:rPr sz="1800" spc="-5" dirty="0">
                <a:latin typeface="Corbel"/>
                <a:cs typeface="Corbel"/>
              </a:rPr>
              <a:t>value</a:t>
            </a:r>
            <a:r>
              <a:rPr sz="1800" spc="15" dirty="0">
                <a:latin typeface="Corbel"/>
                <a:cs typeface="Corbel"/>
              </a:rPr>
              <a:t> </a:t>
            </a:r>
            <a:r>
              <a:rPr sz="1800" spc="-5" dirty="0">
                <a:latin typeface="Corbel"/>
                <a:cs typeface="Corbel"/>
              </a:rPr>
              <a:t>of </a:t>
            </a:r>
            <a:r>
              <a:rPr sz="1800" dirty="0">
                <a:latin typeface="Corbel"/>
                <a:cs typeface="Corbel"/>
              </a:rPr>
              <a:t>a</a:t>
            </a:r>
            <a:r>
              <a:rPr sz="1800" spc="5" dirty="0">
                <a:latin typeface="Corbel"/>
                <a:cs typeface="Corbel"/>
              </a:rPr>
              <a:t> </a:t>
            </a:r>
            <a:r>
              <a:rPr sz="1800" dirty="0">
                <a:latin typeface="Corbel"/>
                <a:cs typeface="Corbel"/>
              </a:rPr>
              <a:t>and </a:t>
            </a:r>
            <a:r>
              <a:rPr sz="1800" spc="-10" dirty="0">
                <a:latin typeface="Corbel"/>
                <a:cs typeface="Corbel"/>
              </a:rPr>
              <a:t>b"&lt;&lt;endl;</a:t>
            </a:r>
            <a:endParaRPr sz="1800">
              <a:latin typeface="Corbel"/>
              <a:cs typeface="Corbel"/>
            </a:endParaRPr>
          </a:p>
          <a:p>
            <a:pPr marL="274955">
              <a:lnSpc>
                <a:spcPct val="100000"/>
              </a:lnSpc>
            </a:pPr>
            <a:r>
              <a:rPr sz="1800" spc="-10" dirty="0">
                <a:latin typeface="Corbel"/>
                <a:cs typeface="Corbel"/>
              </a:rPr>
              <a:t>cin&gt;&gt;a&gt;&gt;b;</a:t>
            </a:r>
            <a:endParaRPr sz="1800">
              <a:latin typeface="Corbel"/>
              <a:cs typeface="Corbel"/>
            </a:endParaRPr>
          </a:p>
          <a:p>
            <a:pPr>
              <a:lnSpc>
                <a:spcPct val="100000"/>
              </a:lnSpc>
              <a:spcBef>
                <a:spcPts val="25"/>
              </a:spcBef>
            </a:pPr>
            <a:endParaRPr sz="1750">
              <a:latin typeface="Corbel"/>
              <a:cs typeface="Corbel"/>
            </a:endParaRPr>
          </a:p>
          <a:p>
            <a:pPr marL="274955">
              <a:lnSpc>
                <a:spcPct val="100000"/>
              </a:lnSpc>
            </a:pPr>
            <a:r>
              <a:rPr sz="1800" spc="-5" dirty="0">
                <a:latin typeface="Corbel"/>
                <a:cs typeface="Corbel"/>
              </a:rPr>
              <a:t>try</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pPr>
            <a:r>
              <a:rPr sz="1800" spc="-5" dirty="0">
                <a:latin typeface="Corbel"/>
                <a:cs typeface="Corbel"/>
              </a:rPr>
              <a:t>if(b!=0)</a:t>
            </a:r>
            <a:endParaRPr sz="1800">
              <a:latin typeface="Corbel"/>
              <a:cs typeface="Corbel"/>
            </a:endParaRPr>
          </a:p>
          <a:p>
            <a:pPr marL="461009">
              <a:lnSpc>
                <a:spcPct val="100000"/>
              </a:lnSpc>
            </a:pPr>
            <a:r>
              <a:rPr sz="1800" dirty="0">
                <a:latin typeface="Corbel"/>
                <a:cs typeface="Corbel"/>
              </a:rPr>
              <a:t>{</a:t>
            </a:r>
            <a:endParaRPr sz="1800">
              <a:latin typeface="Corbel"/>
              <a:cs typeface="Corbel"/>
            </a:endParaRPr>
          </a:p>
          <a:p>
            <a:pPr marL="643890">
              <a:lnSpc>
                <a:spcPct val="100000"/>
              </a:lnSpc>
              <a:spcBef>
                <a:spcPts val="5"/>
              </a:spcBef>
            </a:pPr>
            <a:r>
              <a:rPr sz="1800" spc="-5" dirty="0">
                <a:latin typeface="Corbel"/>
                <a:cs typeface="Corbel"/>
              </a:rPr>
              <a:t>c=a/b;</a:t>
            </a:r>
            <a:endParaRPr sz="1800">
              <a:latin typeface="Corbel"/>
              <a:cs typeface="Corbel"/>
            </a:endParaRPr>
          </a:p>
          <a:p>
            <a:pPr marL="643890">
              <a:lnSpc>
                <a:spcPct val="100000"/>
              </a:lnSpc>
            </a:pPr>
            <a:r>
              <a:rPr sz="1800" spc="-10" dirty="0">
                <a:latin typeface="Corbel"/>
                <a:cs typeface="Corbel"/>
              </a:rPr>
              <a:t>cout&lt;&lt;"Result</a:t>
            </a:r>
            <a:r>
              <a:rPr sz="1800" spc="20" dirty="0">
                <a:latin typeface="Corbel"/>
                <a:cs typeface="Corbel"/>
              </a:rPr>
              <a:t> </a:t>
            </a:r>
            <a:r>
              <a:rPr sz="1800" spc="-15" dirty="0">
                <a:latin typeface="Corbel"/>
                <a:cs typeface="Corbel"/>
              </a:rPr>
              <a:t>is="&lt;&lt;c;</a:t>
            </a:r>
            <a:endParaRPr sz="1800">
              <a:latin typeface="Corbel"/>
              <a:cs typeface="Corbel"/>
            </a:endParaRPr>
          </a:p>
          <a:p>
            <a:pPr marL="461009">
              <a:lnSpc>
                <a:spcPct val="100000"/>
              </a:lnSpc>
            </a:pPr>
            <a:r>
              <a:rPr sz="1800" dirty="0">
                <a:latin typeface="Corbel"/>
                <a:cs typeface="Corbel"/>
              </a:rPr>
              <a:t>}</a:t>
            </a:r>
            <a:endParaRPr sz="1800">
              <a:latin typeface="Corbel"/>
              <a:cs typeface="Corbel"/>
            </a:endParaRPr>
          </a:p>
          <a:p>
            <a:pPr marL="461009">
              <a:lnSpc>
                <a:spcPct val="100000"/>
              </a:lnSpc>
            </a:pPr>
            <a:r>
              <a:rPr sz="1800" spc="-10" dirty="0">
                <a:latin typeface="Corbel"/>
                <a:cs typeface="Corbel"/>
              </a:rPr>
              <a:t>else</a:t>
            </a:r>
            <a:endParaRPr sz="1800">
              <a:latin typeface="Corbel"/>
              <a:cs typeface="Corbel"/>
            </a:endParaRPr>
          </a:p>
          <a:p>
            <a:pPr marL="643890">
              <a:lnSpc>
                <a:spcPct val="100000"/>
              </a:lnSpc>
            </a:pPr>
            <a:r>
              <a:rPr sz="1800" spc="-15" dirty="0">
                <a:latin typeface="Corbel"/>
                <a:cs typeface="Corbel"/>
              </a:rPr>
              <a:t>throw(b);</a:t>
            </a:r>
            <a:endParaRPr sz="1800">
              <a:latin typeface="Corbel"/>
              <a:cs typeface="Corbel"/>
            </a:endParaRPr>
          </a:p>
          <a:p>
            <a:pPr marL="274955">
              <a:lnSpc>
                <a:spcPct val="100000"/>
              </a:lnSpc>
              <a:spcBef>
                <a:spcPts val="5"/>
              </a:spcBef>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catch(int</a:t>
            </a:r>
            <a:r>
              <a:rPr sz="1800" spc="-40" dirty="0">
                <a:latin typeface="Corbel"/>
                <a:cs typeface="Corbel"/>
              </a:rPr>
              <a:t> </a:t>
            </a:r>
            <a:r>
              <a:rPr sz="1800" spc="-5" dirty="0">
                <a:latin typeface="Corbel"/>
                <a:cs typeface="Corbel"/>
              </a:rPr>
              <a:t>x)</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pPr>
            <a:r>
              <a:rPr sz="1800" spc="-10" dirty="0">
                <a:latin typeface="Corbel"/>
                <a:cs typeface="Corbel"/>
              </a:rPr>
              <a:t>cout&lt;&lt;"Exception</a:t>
            </a:r>
            <a:r>
              <a:rPr sz="1800" spc="25" dirty="0">
                <a:latin typeface="Corbel"/>
                <a:cs typeface="Corbel"/>
              </a:rPr>
              <a:t> </a:t>
            </a:r>
            <a:r>
              <a:rPr sz="1800" dirty="0">
                <a:latin typeface="Corbel"/>
                <a:cs typeface="Corbel"/>
              </a:rPr>
              <a:t>caught: </a:t>
            </a:r>
            <a:r>
              <a:rPr sz="1800" spc="-10" dirty="0">
                <a:latin typeface="Corbel"/>
                <a:cs typeface="Corbel"/>
              </a:rPr>
              <a:t>Divide</a:t>
            </a:r>
            <a:r>
              <a:rPr sz="1800" spc="10" dirty="0">
                <a:latin typeface="Corbel"/>
                <a:cs typeface="Corbel"/>
              </a:rPr>
              <a:t> </a:t>
            </a:r>
            <a:r>
              <a:rPr sz="1800" spc="-5" dirty="0">
                <a:latin typeface="Corbel"/>
                <a:cs typeface="Corbel"/>
              </a:rPr>
              <a:t>by</a:t>
            </a:r>
            <a:r>
              <a:rPr sz="1800" spc="25" dirty="0">
                <a:latin typeface="Corbel"/>
                <a:cs typeface="Corbel"/>
              </a:rPr>
              <a:t> </a:t>
            </a:r>
            <a:r>
              <a:rPr sz="1800" spc="5" dirty="0">
                <a:latin typeface="Corbel"/>
                <a:cs typeface="Corbel"/>
              </a:rPr>
              <a:t>0\n";</a:t>
            </a:r>
            <a:endParaRPr sz="1800">
              <a:latin typeface="Corbel"/>
              <a:cs typeface="Corbel"/>
            </a:endParaRPr>
          </a:p>
          <a:p>
            <a:pPr marL="274955">
              <a:lnSpc>
                <a:spcPct val="100000"/>
              </a:lnSpc>
              <a:spcBef>
                <a:spcPts val="5"/>
              </a:spcBef>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return</a:t>
            </a:r>
            <a:r>
              <a:rPr sz="1800" spc="-15" dirty="0">
                <a:latin typeface="Corbel"/>
                <a:cs typeface="Corbel"/>
              </a:rPr>
              <a:t> </a:t>
            </a:r>
            <a:r>
              <a:rPr sz="1800" dirty="0">
                <a:latin typeface="Corbel"/>
                <a:cs typeface="Corbel"/>
              </a:rPr>
              <a:t>0;</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600325"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latin typeface="Corbel"/>
                <a:cs typeface="Corbel"/>
              </a:rPr>
              <a:t>Multiple</a:t>
            </a:r>
            <a:r>
              <a:rPr sz="3600" spc="-95" dirty="0">
                <a:solidFill>
                  <a:srgbClr val="FFFFFF"/>
                </a:solidFill>
                <a:latin typeface="Corbel"/>
                <a:cs typeface="Corbel"/>
              </a:rPr>
              <a:t> </a:t>
            </a:r>
            <a:r>
              <a:rPr sz="3600" spc="-65" dirty="0">
                <a:solidFill>
                  <a:srgbClr val="FFFFFF"/>
                </a:solidFill>
                <a:latin typeface="Corbel"/>
                <a:cs typeface="Corbel"/>
              </a:rPr>
              <a:t>catch</a:t>
            </a:r>
            <a:endParaRPr sz="3600">
              <a:latin typeface="Corbel"/>
              <a:cs typeface="Corbel"/>
            </a:endParaRPr>
          </a:p>
        </p:txBody>
      </p:sp>
      <p:sp>
        <p:nvSpPr>
          <p:cNvPr id="3" name="object 3"/>
          <p:cNvSpPr txBox="1"/>
          <p:nvPr/>
        </p:nvSpPr>
        <p:spPr>
          <a:xfrm>
            <a:off x="3970020" y="54610"/>
            <a:ext cx="6675755" cy="6675120"/>
          </a:xfrm>
          <a:prstGeom prst="rect">
            <a:avLst/>
          </a:prstGeom>
          <a:solidFill>
            <a:srgbClr val="CEE7ED"/>
          </a:solidFill>
          <a:ln w="12700">
            <a:solidFill>
              <a:srgbClr val="FFFFFF"/>
            </a:solidFill>
          </a:ln>
        </p:spPr>
        <p:txBody>
          <a:bodyPr vert="horz" wrap="square" lIns="0" tIns="30480" rIns="0" bIns="0" rtlCol="0">
            <a:spAutoFit/>
          </a:bodyPr>
          <a:lstStyle/>
          <a:p>
            <a:pPr marL="92075">
              <a:lnSpc>
                <a:spcPct val="100000"/>
              </a:lnSpc>
              <a:spcBef>
                <a:spcPts val="240"/>
              </a:spcBef>
            </a:pPr>
            <a:r>
              <a:rPr sz="1800" spc="-5" dirty="0">
                <a:latin typeface="Corbel"/>
                <a:cs typeface="Corbel"/>
              </a:rPr>
              <a:t>void</a:t>
            </a:r>
            <a:r>
              <a:rPr sz="1800" spc="-20" dirty="0">
                <a:latin typeface="Corbel"/>
                <a:cs typeface="Corbel"/>
              </a:rPr>
              <a:t> </a:t>
            </a:r>
            <a:r>
              <a:rPr sz="1800" spc="-10" dirty="0">
                <a:latin typeface="Corbel"/>
                <a:cs typeface="Corbel"/>
              </a:rPr>
              <a:t>test(int</a:t>
            </a:r>
            <a:r>
              <a:rPr sz="1800" spc="20" dirty="0">
                <a:latin typeface="Corbel"/>
                <a:cs typeface="Corbel"/>
              </a:rPr>
              <a:t> </a:t>
            </a:r>
            <a:r>
              <a:rPr sz="1800" spc="-5" dirty="0">
                <a:latin typeface="Corbel"/>
                <a:cs typeface="Corbel"/>
              </a:rPr>
              <a:t>x)</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try</a:t>
            </a:r>
            <a:endParaRPr sz="1800">
              <a:latin typeface="Corbel"/>
              <a:cs typeface="Corbel"/>
            </a:endParaRPr>
          </a:p>
          <a:p>
            <a:pPr marL="274955">
              <a:lnSpc>
                <a:spcPct val="100000"/>
              </a:lnSpc>
              <a:spcBef>
                <a:spcPts val="5"/>
              </a:spcBef>
            </a:pPr>
            <a:r>
              <a:rPr sz="1800" dirty="0">
                <a:latin typeface="Corbel"/>
                <a:cs typeface="Corbel"/>
              </a:rPr>
              <a:t>{</a:t>
            </a:r>
            <a:endParaRPr sz="1800">
              <a:latin typeface="Corbel"/>
              <a:cs typeface="Corbel"/>
            </a:endParaRPr>
          </a:p>
          <a:p>
            <a:pPr marL="461009">
              <a:lnSpc>
                <a:spcPct val="100000"/>
              </a:lnSpc>
            </a:pPr>
            <a:r>
              <a:rPr sz="1800" spc="-5" dirty="0">
                <a:latin typeface="Corbel"/>
                <a:cs typeface="Corbel"/>
              </a:rPr>
              <a:t>if(x==10)</a:t>
            </a:r>
            <a:endParaRPr sz="1800">
              <a:latin typeface="Corbel"/>
              <a:cs typeface="Corbel"/>
            </a:endParaRPr>
          </a:p>
          <a:p>
            <a:pPr marL="461009" marR="5248910" indent="182880">
              <a:lnSpc>
                <a:spcPct val="100000"/>
              </a:lnSpc>
            </a:pPr>
            <a:r>
              <a:rPr sz="1800" spc="-5" dirty="0">
                <a:latin typeface="Corbel"/>
                <a:cs typeface="Corbel"/>
              </a:rPr>
              <a:t>throw</a:t>
            </a:r>
            <a:r>
              <a:rPr sz="1800" spc="-75" dirty="0">
                <a:latin typeface="Corbel"/>
                <a:cs typeface="Corbel"/>
              </a:rPr>
              <a:t> </a:t>
            </a:r>
            <a:r>
              <a:rPr sz="1800" spc="-5" dirty="0">
                <a:latin typeface="Corbel"/>
                <a:cs typeface="Corbel"/>
              </a:rPr>
              <a:t>x; </a:t>
            </a:r>
            <a:r>
              <a:rPr sz="1800" spc="-345" dirty="0">
                <a:latin typeface="Corbel"/>
                <a:cs typeface="Corbel"/>
              </a:rPr>
              <a:t> </a:t>
            </a:r>
            <a:r>
              <a:rPr sz="1800" spc="-10" dirty="0">
                <a:latin typeface="Corbel"/>
                <a:cs typeface="Corbel"/>
              </a:rPr>
              <a:t>else</a:t>
            </a:r>
            <a:endParaRPr sz="1800">
              <a:latin typeface="Corbel"/>
              <a:cs typeface="Corbel"/>
            </a:endParaRPr>
          </a:p>
          <a:p>
            <a:pPr marL="643890">
              <a:lnSpc>
                <a:spcPct val="100000"/>
              </a:lnSpc>
            </a:pPr>
            <a:r>
              <a:rPr sz="1800" spc="-5" dirty="0">
                <a:latin typeface="Corbel"/>
                <a:cs typeface="Corbel"/>
              </a:rPr>
              <a:t>throw</a:t>
            </a:r>
            <a:r>
              <a:rPr sz="1800" spc="-25" dirty="0">
                <a:latin typeface="Corbel"/>
                <a:cs typeface="Corbel"/>
              </a:rPr>
              <a:t> </a:t>
            </a:r>
            <a:r>
              <a:rPr sz="1800" spc="-60" dirty="0">
                <a:latin typeface="Corbel"/>
                <a:cs typeface="Corbel"/>
              </a:rPr>
              <a:t>'A';</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274955">
              <a:lnSpc>
                <a:spcPct val="100000"/>
              </a:lnSpc>
              <a:spcBef>
                <a:spcPts val="5"/>
              </a:spcBef>
            </a:pPr>
            <a:r>
              <a:rPr sz="1800" spc="-5" dirty="0">
                <a:latin typeface="Corbel"/>
                <a:cs typeface="Corbel"/>
              </a:rPr>
              <a:t>catch(int</a:t>
            </a:r>
            <a:r>
              <a:rPr sz="1800" spc="-40" dirty="0">
                <a:latin typeface="Corbel"/>
                <a:cs typeface="Corbel"/>
              </a:rPr>
              <a:t> </a:t>
            </a:r>
            <a:r>
              <a:rPr sz="1800" spc="-5" dirty="0">
                <a:latin typeface="Corbel"/>
                <a:cs typeface="Corbel"/>
              </a:rPr>
              <a:t>x)</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pPr>
            <a:r>
              <a:rPr sz="1800" spc="-5" dirty="0">
                <a:latin typeface="Corbel"/>
                <a:cs typeface="Corbel"/>
              </a:rPr>
              <a:t>cout&lt;&lt;</a:t>
            </a:r>
            <a:r>
              <a:rPr sz="1800" spc="5" dirty="0">
                <a:latin typeface="Corbel"/>
                <a:cs typeface="Corbel"/>
              </a:rPr>
              <a:t> </a:t>
            </a:r>
            <a:r>
              <a:rPr sz="1800" spc="-5" dirty="0">
                <a:latin typeface="Corbel"/>
                <a:cs typeface="Corbel"/>
              </a:rPr>
              <a:t>"Catch </a:t>
            </a:r>
            <a:r>
              <a:rPr sz="1800" dirty="0">
                <a:latin typeface="Corbel"/>
                <a:cs typeface="Corbel"/>
              </a:rPr>
              <a:t>an</a:t>
            </a:r>
            <a:r>
              <a:rPr sz="1800" spc="5" dirty="0">
                <a:latin typeface="Corbel"/>
                <a:cs typeface="Corbel"/>
              </a:rPr>
              <a:t> </a:t>
            </a:r>
            <a:r>
              <a:rPr sz="1800" spc="-5" dirty="0">
                <a:latin typeface="Corbel"/>
                <a:cs typeface="Corbel"/>
              </a:rPr>
              <a:t>integer";</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274955">
              <a:lnSpc>
                <a:spcPct val="100000"/>
              </a:lnSpc>
            </a:pPr>
            <a:r>
              <a:rPr sz="1800" spc="-10" dirty="0">
                <a:latin typeface="Corbel"/>
                <a:cs typeface="Corbel"/>
              </a:rPr>
              <a:t>catch(char</a:t>
            </a:r>
            <a:r>
              <a:rPr sz="1800" spc="-30" dirty="0">
                <a:latin typeface="Corbel"/>
                <a:cs typeface="Corbel"/>
              </a:rPr>
              <a:t> </a:t>
            </a:r>
            <a:r>
              <a:rPr sz="1800" spc="-5" dirty="0">
                <a:latin typeface="Corbel"/>
                <a:cs typeface="Corbel"/>
              </a:rPr>
              <a:t>x)</a:t>
            </a:r>
            <a:endParaRPr sz="1800">
              <a:latin typeface="Corbel"/>
              <a:cs typeface="Corbel"/>
            </a:endParaRPr>
          </a:p>
          <a:p>
            <a:pPr marL="274955">
              <a:lnSpc>
                <a:spcPct val="100000"/>
              </a:lnSpc>
              <a:spcBef>
                <a:spcPts val="5"/>
              </a:spcBef>
            </a:pPr>
            <a:r>
              <a:rPr sz="1800" dirty="0">
                <a:latin typeface="Corbel"/>
                <a:cs typeface="Corbel"/>
              </a:rPr>
              <a:t>{</a:t>
            </a:r>
            <a:endParaRPr sz="1800">
              <a:latin typeface="Corbel"/>
              <a:cs typeface="Corbel"/>
            </a:endParaRPr>
          </a:p>
          <a:p>
            <a:pPr marL="461009">
              <a:lnSpc>
                <a:spcPct val="100000"/>
              </a:lnSpc>
            </a:pPr>
            <a:r>
              <a:rPr sz="1800" spc="-5" dirty="0">
                <a:latin typeface="Corbel"/>
                <a:cs typeface="Corbel"/>
              </a:rPr>
              <a:t>cout&lt;&lt;</a:t>
            </a:r>
            <a:r>
              <a:rPr sz="1800" spc="5" dirty="0">
                <a:latin typeface="Corbel"/>
                <a:cs typeface="Corbel"/>
              </a:rPr>
              <a:t> </a:t>
            </a:r>
            <a:r>
              <a:rPr sz="1800" spc="-5" dirty="0">
                <a:latin typeface="Corbel"/>
                <a:cs typeface="Corbel"/>
              </a:rPr>
              <a:t>"\nCatch</a:t>
            </a:r>
            <a:r>
              <a:rPr sz="1800" dirty="0">
                <a:latin typeface="Corbel"/>
                <a:cs typeface="Corbel"/>
              </a:rPr>
              <a:t> a</a:t>
            </a:r>
            <a:r>
              <a:rPr sz="1800" spc="-10" dirty="0">
                <a:latin typeface="Corbel"/>
                <a:cs typeface="Corbel"/>
              </a:rPr>
              <a:t> </a:t>
            </a:r>
            <a:r>
              <a:rPr sz="1800" spc="-5" dirty="0">
                <a:latin typeface="Corbel"/>
                <a:cs typeface="Corbel"/>
              </a:rPr>
              <a:t>character";</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92075">
              <a:lnSpc>
                <a:spcPct val="100000"/>
              </a:lnSpc>
              <a:spcBef>
                <a:spcPts val="5"/>
              </a:spcBef>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274955">
              <a:lnSpc>
                <a:spcPct val="100000"/>
              </a:lnSpc>
            </a:pPr>
            <a:r>
              <a:rPr sz="1800" spc="-10" dirty="0">
                <a:latin typeface="Corbel"/>
                <a:cs typeface="Corbel"/>
              </a:rPr>
              <a:t>test(10);</a:t>
            </a:r>
            <a:endParaRPr sz="1800">
              <a:latin typeface="Corbel"/>
              <a:cs typeface="Corbel"/>
            </a:endParaRPr>
          </a:p>
          <a:p>
            <a:pPr marL="274955">
              <a:lnSpc>
                <a:spcPct val="100000"/>
              </a:lnSpc>
            </a:pPr>
            <a:r>
              <a:rPr sz="1800" spc="-15" dirty="0">
                <a:latin typeface="Corbel"/>
                <a:cs typeface="Corbel"/>
              </a:rPr>
              <a:t>test(65);</a:t>
            </a:r>
            <a:endParaRPr sz="1800">
              <a:latin typeface="Corbel"/>
              <a:cs typeface="Corbel"/>
            </a:endParaRPr>
          </a:p>
          <a:p>
            <a:pPr marL="274955">
              <a:lnSpc>
                <a:spcPct val="100000"/>
              </a:lnSpc>
            </a:pPr>
            <a:r>
              <a:rPr sz="1800" spc="-5" dirty="0">
                <a:latin typeface="Corbel"/>
                <a:cs typeface="Corbel"/>
              </a:rPr>
              <a:t>return</a:t>
            </a:r>
            <a:r>
              <a:rPr sz="1800" spc="-15" dirty="0">
                <a:latin typeface="Corbel"/>
                <a:cs typeface="Corbel"/>
              </a:rPr>
              <a:t> </a:t>
            </a:r>
            <a:r>
              <a:rPr sz="1800" dirty="0">
                <a:latin typeface="Corbel"/>
                <a:cs typeface="Corbel"/>
              </a:rPr>
              <a:t>0;</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584960" cy="574675"/>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Corbel"/>
                <a:cs typeface="Corbel"/>
              </a:rPr>
              <a:t>C</a:t>
            </a:r>
            <a:r>
              <a:rPr sz="3600" spc="-90" dirty="0">
                <a:solidFill>
                  <a:srgbClr val="FFFFFF"/>
                </a:solidFill>
                <a:latin typeface="Corbel"/>
                <a:cs typeface="Corbel"/>
              </a:rPr>
              <a:t>a</a:t>
            </a:r>
            <a:r>
              <a:rPr sz="3600" spc="-80" dirty="0">
                <a:solidFill>
                  <a:srgbClr val="FFFFFF"/>
                </a:solidFill>
                <a:latin typeface="Corbel"/>
                <a:cs typeface="Corbel"/>
              </a:rPr>
              <a:t>t</a:t>
            </a:r>
            <a:r>
              <a:rPr sz="3600" spc="-70" dirty="0">
                <a:solidFill>
                  <a:srgbClr val="FFFFFF"/>
                </a:solidFill>
                <a:latin typeface="Corbel"/>
                <a:cs typeface="Corbel"/>
              </a:rPr>
              <a:t>c</a:t>
            </a:r>
            <a:r>
              <a:rPr sz="3600" dirty="0">
                <a:solidFill>
                  <a:srgbClr val="FFFFFF"/>
                </a:solidFill>
                <a:latin typeface="Corbel"/>
                <a:cs typeface="Corbel"/>
              </a:rPr>
              <a:t>h</a:t>
            </a:r>
            <a:r>
              <a:rPr sz="3600" spc="-50" dirty="0">
                <a:solidFill>
                  <a:srgbClr val="FFFFFF"/>
                </a:solidFill>
                <a:latin typeface="Corbel"/>
                <a:cs typeface="Corbel"/>
              </a:rPr>
              <a:t> </a:t>
            </a:r>
            <a:r>
              <a:rPr sz="3600" spc="-90" dirty="0">
                <a:solidFill>
                  <a:srgbClr val="FFFFFF"/>
                </a:solidFill>
                <a:latin typeface="Corbel"/>
                <a:cs typeface="Corbel"/>
              </a:rPr>
              <a:t>a</a:t>
            </a:r>
            <a:r>
              <a:rPr sz="3600" spc="-70" dirty="0">
                <a:solidFill>
                  <a:srgbClr val="FFFFFF"/>
                </a:solidFill>
                <a:latin typeface="Corbel"/>
                <a:cs typeface="Corbel"/>
              </a:rPr>
              <a:t>l</a:t>
            </a:r>
            <a:r>
              <a:rPr sz="3600" dirty="0">
                <a:solidFill>
                  <a:srgbClr val="FFFFFF"/>
                </a:solidFill>
                <a:latin typeface="Corbel"/>
                <a:cs typeface="Corbel"/>
              </a:rPr>
              <a:t>l</a:t>
            </a:r>
            <a:endParaRPr sz="3600">
              <a:latin typeface="Corbel"/>
              <a:cs typeface="Corbel"/>
            </a:endParaRPr>
          </a:p>
        </p:txBody>
      </p:sp>
      <p:sp>
        <p:nvSpPr>
          <p:cNvPr id="3" name="object 3"/>
          <p:cNvSpPr txBox="1">
            <a:spLocks noGrp="1"/>
          </p:cNvSpPr>
          <p:nvPr>
            <p:ph type="title"/>
          </p:nvPr>
        </p:nvSpPr>
        <p:spPr>
          <a:xfrm>
            <a:off x="3921633" y="549605"/>
            <a:ext cx="7101205" cy="329565"/>
          </a:xfrm>
          <a:prstGeom prst="rect">
            <a:avLst/>
          </a:prstGeom>
        </p:spPr>
        <p:txBody>
          <a:bodyPr vert="horz" wrap="square" lIns="0" tIns="12065" rIns="0" bIns="0" rtlCol="0">
            <a:spAutoFit/>
          </a:bodyPr>
          <a:lstStyle/>
          <a:p>
            <a:pPr marL="12700">
              <a:lnSpc>
                <a:spcPct val="100000"/>
              </a:lnSpc>
              <a:spcBef>
                <a:spcPts val="95"/>
              </a:spcBef>
            </a:pPr>
            <a:r>
              <a:rPr sz="2000" spc="-375" dirty="0">
                <a:solidFill>
                  <a:srgbClr val="40B9D2"/>
                </a:solidFill>
                <a:latin typeface="Microsoft Sans Serif"/>
                <a:cs typeface="Microsoft Sans Serif"/>
              </a:rPr>
              <a:t>🞄</a:t>
            </a:r>
            <a:r>
              <a:rPr sz="2000" spc="-275" dirty="0">
                <a:solidFill>
                  <a:srgbClr val="40B9D2"/>
                </a:solidFill>
                <a:latin typeface="Microsoft Sans Serif"/>
                <a:cs typeface="Microsoft Sans Serif"/>
              </a:rPr>
              <a:t> </a:t>
            </a:r>
            <a:r>
              <a:rPr sz="2000" spc="-10" dirty="0"/>
              <a:t>There</a:t>
            </a:r>
            <a:r>
              <a:rPr sz="2000" spc="50" dirty="0"/>
              <a:t> </a:t>
            </a:r>
            <a:r>
              <a:rPr sz="2000" spc="-10" dirty="0"/>
              <a:t>is</a:t>
            </a:r>
            <a:r>
              <a:rPr sz="2000" spc="10" dirty="0"/>
              <a:t> </a:t>
            </a:r>
            <a:r>
              <a:rPr sz="2000" spc="-5" dirty="0"/>
              <a:t>a</a:t>
            </a:r>
            <a:r>
              <a:rPr sz="2000" spc="-10" dirty="0"/>
              <a:t> special</a:t>
            </a:r>
            <a:r>
              <a:rPr sz="2000" spc="20" dirty="0"/>
              <a:t> </a:t>
            </a:r>
            <a:r>
              <a:rPr sz="2000" spc="-10" dirty="0"/>
              <a:t>catch</a:t>
            </a:r>
            <a:r>
              <a:rPr sz="2000" spc="25" dirty="0"/>
              <a:t> </a:t>
            </a:r>
            <a:r>
              <a:rPr sz="2000" spc="-15" dirty="0"/>
              <a:t>block</a:t>
            </a:r>
            <a:r>
              <a:rPr sz="2000" spc="40" dirty="0"/>
              <a:t> </a:t>
            </a:r>
            <a:r>
              <a:rPr sz="2000" spc="-10" dirty="0"/>
              <a:t>called</a:t>
            </a:r>
            <a:r>
              <a:rPr sz="2000" spc="45" dirty="0"/>
              <a:t> </a:t>
            </a:r>
            <a:r>
              <a:rPr sz="2000" spc="-10" dirty="0"/>
              <a:t>‘catch</a:t>
            </a:r>
            <a:r>
              <a:rPr sz="2000" spc="20" dirty="0"/>
              <a:t> </a:t>
            </a:r>
            <a:r>
              <a:rPr sz="2000" spc="-5" dirty="0"/>
              <a:t>all’</a:t>
            </a:r>
            <a:r>
              <a:rPr sz="2000" spc="5" dirty="0"/>
              <a:t> </a:t>
            </a:r>
            <a:r>
              <a:rPr sz="2000" spc="-10" dirty="0"/>
              <a:t>catch(…)</a:t>
            </a:r>
            <a:r>
              <a:rPr sz="2000" spc="30" dirty="0"/>
              <a:t> </a:t>
            </a:r>
            <a:r>
              <a:rPr sz="2000" spc="-10" dirty="0"/>
              <a:t>that</a:t>
            </a:r>
            <a:r>
              <a:rPr sz="2000" spc="15" dirty="0"/>
              <a:t> </a:t>
            </a:r>
            <a:r>
              <a:rPr sz="2000" spc="-10" dirty="0"/>
              <a:t>can</a:t>
            </a:r>
            <a:r>
              <a:rPr sz="2000" spc="5" dirty="0"/>
              <a:t> </a:t>
            </a:r>
            <a:r>
              <a:rPr sz="2000" spc="-15" dirty="0"/>
              <a:t>be</a:t>
            </a:r>
            <a:endParaRPr sz="2000">
              <a:latin typeface="Microsoft Sans Serif"/>
              <a:cs typeface="Microsoft Sans Serif"/>
            </a:endParaRPr>
          </a:p>
        </p:txBody>
      </p:sp>
      <p:sp>
        <p:nvSpPr>
          <p:cNvPr id="4" name="object 4"/>
          <p:cNvSpPr txBox="1"/>
          <p:nvPr/>
        </p:nvSpPr>
        <p:spPr>
          <a:xfrm>
            <a:off x="4104513" y="824611"/>
            <a:ext cx="3851910" cy="329565"/>
          </a:xfrm>
          <a:prstGeom prst="rect">
            <a:avLst/>
          </a:prstGeom>
        </p:spPr>
        <p:txBody>
          <a:bodyPr vert="horz" wrap="square" lIns="0" tIns="11430" rIns="0" bIns="0" rtlCol="0">
            <a:spAutoFit/>
          </a:bodyPr>
          <a:lstStyle/>
          <a:p>
            <a:pPr marL="12700">
              <a:lnSpc>
                <a:spcPct val="100000"/>
              </a:lnSpc>
              <a:spcBef>
                <a:spcPts val="90"/>
              </a:spcBef>
            </a:pPr>
            <a:r>
              <a:rPr sz="2000" spc="-5" dirty="0">
                <a:solidFill>
                  <a:srgbClr val="585858"/>
                </a:solidFill>
                <a:latin typeface="Corbel"/>
                <a:cs typeface="Corbel"/>
              </a:rPr>
              <a:t>used</a:t>
            </a:r>
            <a:r>
              <a:rPr sz="2000" spc="10"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catch</a:t>
            </a:r>
            <a:r>
              <a:rPr sz="2000" spc="15" dirty="0">
                <a:solidFill>
                  <a:srgbClr val="585858"/>
                </a:solidFill>
                <a:latin typeface="Corbel"/>
                <a:cs typeface="Corbel"/>
              </a:rPr>
              <a:t> </a:t>
            </a:r>
            <a:r>
              <a:rPr sz="2000" spc="-5" dirty="0">
                <a:solidFill>
                  <a:srgbClr val="585858"/>
                </a:solidFill>
                <a:latin typeface="Corbel"/>
                <a:cs typeface="Corbel"/>
              </a:rPr>
              <a:t>all </a:t>
            </a:r>
            <a:r>
              <a:rPr sz="2000" spc="-10" dirty="0">
                <a:solidFill>
                  <a:srgbClr val="585858"/>
                </a:solidFill>
                <a:latin typeface="Corbel"/>
                <a:cs typeface="Corbel"/>
              </a:rPr>
              <a:t>types</a:t>
            </a:r>
            <a:r>
              <a:rPr sz="2000" spc="30" dirty="0">
                <a:solidFill>
                  <a:srgbClr val="585858"/>
                </a:solidFill>
                <a:latin typeface="Corbel"/>
                <a:cs typeface="Corbel"/>
              </a:rPr>
              <a:t> </a:t>
            </a:r>
            <a:r>
              <a:rPr sz="2000" spc="-10" dirty="0">
                <a:solidFill>
                  <a:srgbClr val="585858"/>
                </a:solidFill>
                <a:latin typeface="Corbel"/>
                <a:cs typeface="Corbel"/>
              </a:rPr>
              <a:t>of</a:t>
            </a:r>
            <a:r>
              <a:rPr sz="2000" spc="-20" dirty="0">
                <a:solidFill>
                  <a:srgbClr val="585858"/>
                </a:solidFill>
                <a:latin typeface="Corbel"/>
                <a:cs typeface="Corbel"/>
              </a:rPr>
              <a:t> </a:t>
            </a:r>
            <a:r>
              <a:rPr sz="2000" spc="-5" dirty="0">
                <a:solidFill>
                  <a:srgbClr val="585858"/>
                </a:solidFill>
                <a:latin typeface="Corbel"/>
                <a:cs typeface="Corbel"/>
              </a:rPr>
              <a:t>exceptions.</a:t>
            </a:r>
            <a:endParaRPr sz="2000">
              <a:latin typeface="Corbel"/>
              <a:cs typeface="Corbel"/>
            </a:endParaRPr>
          </a:p>
        </p:txBody>
      </p:sp>
      <p:sp>
        <p:nvSpPr>
          <p:cNvPr id="5" name="object 5"/>
          <p:cNvSpPr txBox="1"/>
          <p:nvPr/>
        </p:nvSpPr>
        <p:spPr>
          <a:xfrm>
            <a:off x="4408042" y="1392047"/>
            <a:ext cx="6182995" cy="5304155"/>
          </a:xfrm>
          <a:prstGeom prst="rect">
            <a:avLst/>
          </a:prstGeom>
          <a:solidFill>
            <a:srgbClr val="CEE7ED"/>
          </a:solidFill>
          <a:ln w="12700">
            <a:solidFill>
              <a:srgbClr val="FFFFFF"/>
            </a:solidFill>
          </a:ln>
        </p:spPr>
        <p:txBody>
          <a:bodyPr vert="horz" wrap="square" lIns="0" tIns="31115" rIns="0" bIns="0" rtlCol="0">
            <a:spAutoFit/>
          </a:bodyPr>
          <a:lstStyle/>
          <a:p>
            <a:pPr marL="92075" marR="4057015">
              <a:lnSpc>
                <a:spcPct val="100000"/>
              </a:lnSpc>
              <a:spcBef>
                <a:spcPts val="245"/>
              </a:spcBef>
            </a:pPr>
            <a:r>
              <a:rPr sz="1800" spc="-10" dirty="0">
                <a:latin typeface="Corbel"/>
                <a:cs typeface="Corbel"/>
              </a:rPr>
              <a:t>#include&lt;iostream&gt; </a:t>
            </a:r>
            <a:r>
              <a:rPr sz="1800" spc="-5" dirty="0">
                <a:latin typeface="Corbel"/>
                <a:cs typeface="Corbel"/>
              </a:rPr>
              <a:t> using</a:t>
            </a:r>
            <a:r>
              <a:rPr sz="1800" spc="-25" dirty="0">
                <a:latin typeface="Corbel"/>
                <a:cs typeface="Corbel"/>
              </a:rPr>
              <a:t> </a:t>
            </a:r>
            <a:r>
              <a:rPr sz="1800" spc="-5" dirty="0">
                <a:latin typeface="Corbel"/>
                <a:cs typeface="Corbel"/>
              </a:rPr>
              <a:t>namespace</a:t>
            </a:r>
            <a:r>
              <a:rPr sz="1800" spc="-25" dirty="0">
                <a:latin typeface="Corbel"/>
                <a:cs typeface="Corbel"/>
              </a:rPr>
              <a:t> </a:t>
            </a:r>
            <a:r>
              <a:rPr sz="1800" spc="-10" dirty="0">
                <a:latin typeface="Corbel"/>
                <a:cs typeface="Corbel"/>
              </a:rPr>
              <a:t>std;</a:t>
            </a:r>
            <a:endParaRPr sz="1800">
              <a:latin typeface="Corbel"/>
              <a:cs typeface="Corbel"/>
            </a:endParaRPr>
          </a:p>
          <a:p>
            <a:pPr>
              <a:lnSpc>
                <a:spcPct val="100000"/>
              </a:lnSpc>
              <a:spcBef>
                <a:spcPts val="25"/>
              </a:spcBef>
            </a:pPr>
            <a:endParaRPr sz="1750">
              <a:latin typeface="Corbel"/>
              <a:cs typeface="Corbel"/>
            </a:endParaRPr>
          </a:p>
          <a:p>
            <a:pPr marL="92075">
              <a:lnSpc>
                <a:spcPct val="100000"/>
              </a:lnSpc>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274955">
              <a:lnSpc>
                <a:spcPct val="100000"/>
              </a:lnSpc>
              <a:spcBef>
                <a:spcPts val="5"/>
              </a:spcBef>
            </a:pPr>
            <a:r>
              <a:rPr sz="1800" spc="-5" dirty="0">
                <a:latin typeface="Corbel"/>
                <a:cs typeface="Corbel"/>
              </a:rPr>
              <a:t>try</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pPr>
            <a:r>
              <a:rPr sz="1800" spc="-5" dirty="0">
                <a:latin typeface="Corbel"/>
                <a:cs typeface="Corbel"/>
              </a:rPr>
              <a:t>throw</a:t>
            </a:r>
            <a:r>
              <a:rPr sz="1800" spc="-75" dirty="0">
                <a:latin typeface="Corbel"/>
                <a:cs typeface="Corbel"/>
              </a:rPr>
              <a:t> </a:t>
            </a:r>
            <a:r>
              <a:rPr sz="1800" dirty="0">
                <a:latin typeface="Corbel"/>
                <a:cs typeface="Corbel"/>
              </a:rPr>
              <a:t>'a';</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c</a:t>
            </a:r>
            <a:r>
              <a:rPr sz="1800" dirty="0">
                <a:latin typeface="Corbel"/>
                <a:cs typeface="Corbel"/>
              </a:rPr>
              <a:t>a</a:t>
            </a:r>
            <a:r>
              <a:rPr sz="1800" spc="-5" dirty="0">
                <a:latin typeface="Corbel"/>
                <a:cs typeface="Corbel"/>
              </a:rPr>
              <a:t>tch</a:t>
            </a:r>
            <a:r>
              <a:rPr sz="1800" spc="-15" dirty="0">
                <a:latin typeface="Corbel"/>
                <a:cs typeface="Corbel"/>
              </a:rPr>
              <a:t>(i</a:t>
            </a:r>
            <a:r>
              <a:rPr sz="1800" spc="5" dirty="0">
                <a:latin typeface="Corbel"/>
                <a:cs typeface="Corbel"/>
              </a:rPr>
              <a:t>n</a:t>
            </a:r>
            <a:r>
              <a:rPr sz="1800" dirty="0">
                <a:latin typeface="Corbel"/>
                <a:cs typeface="Corbel"/>
              </a:rPr>
              <a:t>t</a:t>
            </a:r>
            <a:r>
              <a:rPr sz="1800" spc="-5" dirty="0">
                <a:latin typeface="Corbel"/>
                <a:cs typeface="Corbel"/>
              </a:rPr>
              <a:t> </a:t>
            </a:r>
            <a:r>
              <a:rPr sz="1800" spc="-10" dirty="0">
                <a:latin typeface="Corbel"/>
                <a:cs typeface="Corbel"/>
              </a:rPr>
              <a:t>x</a:t>
            </a:r>
            <a:r>
              <a:rPr sz="1800" dirty="0">
                <a:latin typeface="Corbel"/>
                <a:cs typeface="Corbel"/>
              </a:rPr>
              <a:t>)</a:t>
            </a:r>
            <a:endParaRPr sz="1800">
              <a:latin typeface="Corbel"/>
              <a:cs typeface="Corbel"/>
            </a:endParaRPr>
          </a:p>
          <a:p>
            <a:pPr marL="274955">
              <a:lnSpc>
                <a:spcPct val="100000"/>
              </a:lnSpc>
              <a:spcBef>
                <a:spcPts val="5"/>
              </a:spcBef>
            </a:pPr>
            <a:r>
              <a:rPr sz="1800" dirty="0">
                <a:latin typeface="Corbel"/>
                <a:cs typeface="Corbel"/>
              </a:rPr>
              <a:t>{</a:t>
            </a:r>
            <a:endParaRPr sz="1800">
              <a:latin typeface="Corbel"/>
              <a:cs typeface="Corbel"/>
            </a:endParaRPr>
          </a:p>
          <a:p>
            <a:pPr marL="461009">
              <a:lnSpc>
                <a:spcPct val="100000"/>
              </a:lnSpc>
            </a:pPr>
            <a:r>
              <a:rPr sz="1800" spc="-5" dirty="0">
                <a:latin typeface="Corbel"/>
                <a:cs typeface="Corbel"/>
              </a:rPr>
              <a:t>cout&lt;&lt;</a:t>
            </a:r>
            <a:r>
              <a:rPr sz="1800" spc="-10" dirty="0">
                <a:latin typeface="Corbel"/>
                <a:cs typeface="Corbel"/>
              </a:rPr>
              <a:t> </a:t>
            </a:r>
            <a:r>
              <a:rPr sz="1800" spc="-5" dirty="0">
                <a:latin typeface="Corbel"/>
                <a:cs typeface="Corbel"/>
              </a:rPr>
              <a:t>"Caught</a:t>
            </a:r>
            <a:r>
              <a:rPr sz="1800" spc="-10" dirty="0">
                <a:latin typeface="Corbel"/>
                <a:cs typeface="Corbel"/>
              </a:rPr>
              <a:t> </a:t>
            </a:r>
            <a:r>
              <a:rPr sz="1800" dirty="0">
                <a:latin typeface="Corbel"/>
                <a:cs typeface="Corbel"/>
              </a:rPr>
              <a:t>"</a:t>
            </a:r>
            <a:r>
              <a:rPr sz="1800" spc="-15" dirty="0">
                <a:latin typeface="Corbel"/>
                <a:cs typeface="Corbel"/>
              </a:rPr>
              <a:t> </a:t>
            </a:r>
            <a:r>
              <a:rPr sz="1800" spc="-10" dirty="0">
                <a:latin typeface="Corbel"/>
                <a:cs typeface="Corbel"/>
              </a:rPr>
              <a:t>&lt;&lt;</a:t>
            </a:r>
            <a:r>
              <a:rPr sz="1800" spc="20" dirty="0">
                <a:latin typeface="Corbel"/>
                <a:cs typeface="Corbel"/>
              </a:rPr>
              <a:t> </a:t>
            </a:r>
            <a:r>
              <a:rPr sz="1800" spc="-5" dirty="0">
                <a:latin typeface="Corbel"/>
                <a:cs typeface="Corbel"/>
              </a:rPr>
              <a:t>x;</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catch(...)</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spcBef>
                <a:spcPts val="5"/>
              </a:spcBef>
            </a:pPr>
            <a:r>
              <a:rPr sz="1800" spc="-5" dirty="0">
                <a:latin typeface="Corbel"/>
                <a:cs typeface="Corbel"/>
              </a:rPr>
              <a:t>cout&lt;&lt;</a:t>
            </a:r>
            <a:r>
              <a:rPr sz="1800" spc="-10" dirty="0">
                <a:latin typeface="Corbel"/>
                <a:cs typeface="Corbel"/>
              </a:rPr>
              <a:t> </a:t>
            </a:r>
            <a:r>
              <a:rPr sz="1800" spc="-5" dirty="0">
                <a:latin typeface="Corbel"/>
                <a:cs typeface="Corbel"/>
              </a:rPr>
              <a:t>"Default</a:t>
            </a:r>
            <a:r>
              <a:rPr sz="1800" dirty="0">
                <a:latin typeface="Corbel"/>
                <a:cs typeface="Corbel"/>
              </a:rPr>
              <a:t> </a:t>
            </a:r>
            <a:r>
              <a:rPr sz="1800" spc="-5" dirty="0">
                <a:latin typeface="Corbel"/>
                <a:cs typeface="Corbel"/>
              </a:rPr>
              <a:t>Exception</a:t>
            </a:r>
            <a:r>
              <a:rPr sz="1800" spc="25" dirty="0">
                <a:latin typeface="Corbel"/>
                <a:cs typeface="Corbel"/>
              </a:rPr>
              <a:t> </a:t>
            </a:r>
            <a:r>
              <a:rPr sz="1800" dirty="0">
                <a:latin typeface="Corbel"/>
                <a:cs typeface="Corbel"/>
              </a:rPr>
              <a:t>\n";</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92075">
              <a:lnSpc>
                <a:spcPct val="100000"/>
              </a:lnSpc>
            </a:pPr>
            <a:r>
              <a:rPr sz="1800" spc="-5" dirty="0">
                <a:latin typeface="Corbel"/>
                <a:cs typeface="Corbel"/>
              </a:rPr>
              <a:t>return</a:t>
            </a:r>
            <a:r>
              <a:rPr sz="1800" spc="-30" dirty="0">
                <a:latin typeface="Corbel"/>
                <a:cs typeface="Corbel"/>
              </a:rPr>
              <a:t> </a:t>
            </a:r>
            <a:r>
              <a:rPr sz="1800" spc="5" dirty="0">
                <a:latin typeface="Corbel"/>
                <a:cs typeface="Corbel"/>
              </a:rPr>
              <a:t>0;</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729105" cy="574675"/>
          </a:xfrm>
          <a:prstGeom prst="rect">
            <a:avLst/>
          </a:prstGeom>
        </p:spPr>
        <p:txBody>
          <a:bodyPr vert="horz" wrap="square" lIns="0" tIns="12700" rIns="0" bIns="0" rtlCol="0">
            <a:spAutoFit/>
          </a:bodyPr>
          <a:lstStyle/>
          <a:p>
            <a:pPr marL="12700">
              <a:lnSpc>
                <a:spcPct val="100000"/>
              </a:lnSpc>
              <a:spcBef>
                <a:spcPts val="100"/>
              </a:spcBef>
            </a:pPr>
            <a:r>
              <a:rPr sz="3600" spc="-75" dirty="0">
                <a:solidFill>
                  <a:srgbClr val="FFFFFF"/>
                </a:solidFill>
                <a:latin typeface="Corbel"/>
                <a:cs typeface="Corbel"/>
              </a:rPr>
              <a:t>Re-throw</a:t>
            </a:r>
            <a:endParaRPr sz="3600">
              <a:latin typeface="Corbel"/>
              <a:cs typeface="Corbel"/>
            </a:endParaRPr>
          </a:p>
        </p:txBody>
      </p:sp>
      <p:sp>
        <p:nvSpPr>
          <p:cNvPr id="3" name="object 3"/>
          <p:cNvSpPr txBox="1"/>
          <p:nvPr/>
        </p:nvSpPr>
        <p:spPr>
          <a:xfrm>
            <a:off x="3935348" y="329564"/>
            <a:ext cx="6481445"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65" dirty="0">
                <a:solidFill>
                  <a:srgbClr val="40B9D2"/>
                </a:solidFill>
                <a:latin typeface="Microsoft Sans Serif"/>
                <a:cs typeface="Microsoft Sans Serif"/>
              </a:rPr>
              <a:t> </a:t>
            </a:r>
            <a:r>
              <a:rPr sz="2000" spc="-5" dirty="0">
                <a:solidFill>
                  <a:srgbClr val="585858"/>
                </a:solidFill>
                <a:latin typeface="Corbel"/>
                <a:cs typeface="Corbel"/>
              </a:rPr>
              <a:t>try-catch</a:t>
            </a:r>
            <a:r>
              <a:rPr sz="2000" spc="25" dirty="0">
                <a:solidFill>
                  <a:srgbClr val="585858"/>
                </a:solidFill>
                <a:latin typeface="Corbel"/>
                <a:cs typeface="Corbel"/>
              </a:rPr>
              <a:t> </a:t>
            </a:r>
            <a:r>
              <a:rPr sz="2000" spc="-15" dirty="0">
                <a:solidFill>
                  <a:srgbClr val="585858"/>
                </a:solidFill>
                <a:latin typeface="Corbel"/>
                <a:cs typeface="Corbel"/>
              </a:rPr>
              <a:t>blocks</a:t>
            </a:r>
            <a:r>
              <a:rPr sz="2000" spc="60" dirty="0">
                <a:solidFill>
                  <a:srgbClr val="585858"/>
                </a:solidFill>
                <a:latin typeface="Corbel"/>
                <a:cs typeface="Corbel"/>
              </a:rPr>
              <a:t> </a:t>
            </a:r>
            <a:r>
              <a:rPr sz="2000" spc="-10" dirty="0">
                <a:solidFill>
                  <a:srgbClr val="585858"/>
                </a:solidFill>
                <a:latin typeface="Corbel"/>
                <a:cs typeface="Corbel"/>
              </a:rPr>
              <a:t>can</a:t>
            </a:r>
            <a:r>
              <a:rPr sz="2000" spc="-15" dirty="0">
                <a:solidFill>
                  <a:srgbClr val="585858"/>
                </a:solidFill>
                <a:latin typeface="Corbel"/>
                <a:cs typeface="Corbel"/>
              </a:rPr>
              <a:t> be</a:t>
            </a:r>
            <a:r>
              <a:rPr sz="2000" spc="20" dirty="0">
                <a:solidFill>
                  <a:srgbClr val="585858"/>
                </a:solidFill>
                <a:latin typeface="Corbel"/>
                <a:cs typeface="Corbel"/>
              </a:rPr>
              <a:t> </a:t>
            </a:r>
            <a:r>
              <a:rPr sz="2000" spc="-10" dirty="0">
                <a:solidFill>
                  <a:srgbClr val="585858"/>
                </a:solidFill>
                <a:latin typeface="Corbel"/>
                <a:cs typeface="Corbel"/>
              </a:rPr>
              <a:t>nested.</a:t>
            </a:r>
            <a:r>
              <a:rPr sz="2000" spc="-40" dirty="0">
                <a:solidFill>
                  <a:srgbClr val="585858"/>
                </a:solidFill>
                <a:latin typeface="Corbel"/>
                <a:cs typeface="Corbel"/>
              </a:rPr>
              <a:t> </a:t>
            </a:r>
            <a:r>
              <a:rPr sz="2000" spc="-5" dirty="0">
                <a:solidFill>
                  <a:srgbClr val="585858"/>
                </a:solidFill>
                <a:latin typeface="Corbel"/>
                <a:cs typeface="Corbel"/>
              </a:rPr>
              <a:t>Also, </a:t>
            </a:r>
            <a:r>
              <a:rPr sz="2000" dirty="0">
                <a:solidFill>
                  <a:srgbClr val="585858"/>
                </a:solidFill>
                <a:latin typeface="Corbel"/>
                <a:cs typeface="Corbel"/>
              </a:rPr>
              <a:t>an</a:t>
            </a:r>
            <a:r>
              <a:rPr sz="2000" spc="-15" dirty="0">
                <a:solidFill>
                  <a:srgbClr val="585858"/>
                </a:solidFill>
                <a:latin typeface="Corbel"/>
                <a:cs typeface="Corbel"/>
              </a:rPr>
              <a:t> </a:t>
            </a:r>
            <a:r>
              <a:rPr sz="2000" spc="-10" dirty="0">
                <a:solidFill>
                  <a:srgbClr val="585858"/>
                </a:solidFill>
                <a:latin typeface="Corbel"/>
                <a:cs typeface="Corbel"/>
              </a:rPr>
              <a:t>exception</a:t>
            </a:r>
            <a:r>
              <a:rPr sz="2000" spc="55" dirty="0">
                <a:solidFill>
                  <a:srgbClr val="585858"/>
                </a:solidFill>
                <a:latin typeface="Corbel"/>
                <a:cs typeface="Corbel"/>
              </a:rPr>
              <a:t> </a:t>
            </a:r>
            <a:r>
              <a:rPr sz="2000" spc="-10" dirty="0">
                <a:solidFill>
                  <a:srgbClr val="585858"/>
                </a:solidFill>
                <a:latin typeface="Corbel"/>
                <a:cs typeface="Corbel"/>
              </a:rPr>
              <a:t>can</a:t>
            </a:r>
            <a:r>
              <a:rPr sz="2000" spc="10" dirty="0">
                <a:solidFill>
                  <a:srgbClr val="585858"/>
                </a:solidFill>
                <a:latin typeface="Corbel"/>
                <a:cs typeface="Corbel"/>
              </a:rPr>
              <a:t> </a:t>
            </a:r>
            <a:r>
              <a:rPr sz="2000" spc="-15" dirty="0">
                <a:solidFill>
                  <a:srgbClr val="585858"/>
                </a:solidFill>
                <a:latin typeface="Corbel"/>
                <a:cs typeface="Corbel"/>
              </a:rPr>
              <a:t>be</a:t>
            </a:r>
            <a:r>
              <a:rPr sz="2000" spc="20" dirty="0">
                <a:solidFill>
                  <a:srgbClr val="585858"/>
                </a:solidFill>
                <a:latin typeface="Corbel"/>
                <a:cs typeface="Corbel"/>
              </a:rPr>
              <a:t> </a:t>
            </a:r>
            <a:r>
              <a:rPr sz="2000" spc="5" dirty="0">
                <a:solidFill>
                  <a:srgbClr val="585858"/>
                </a:solidFill>
                <a:latin typeface="Corbel"/>
                <a:cs typeface="Corbel"/>
              </a:rPr>
              <a:t>re-</a:t>
            </a:r>
            <a:endParaRPr sz="2000">
              <a:latin typeface="Corbel"/>
              <a:cs typeface="Corbel"/>
            </a:endParaRPr>
          </a:p>
        </p:txBody>
      </p:sp>
      <p:sp>
        <p:nvSpPr>
          <p:cNvPr id="4" name="object 4"/>
          <p:cNvSpPr txBox="1">
            <a:spLocks noGrp="1"/>
          </p:cNvSpPr>
          <p:nvPr>
            <p:ph type="title"/>
          </p:nvPr>
        </p:nvSpPr>
        <p:spPr>
          <a:xfrm>
            <a:off x="4118228" y="603580"/>
            <a:ext cx="2277745" cy="329565"/>
          </a:xfrm>
          <a:prstGeom prst="rect">
            <a:avLst/>
          </a:prstGeom>
        </p:spPr>
        <p:txBody>
          <a:bodyPr vert="horz" wrap="square" lIns="0" tIns="12065" rIns="0" bIns="0" rtlCol="0">
            <a:spAutoFit/>
          </a:bodyPr>
          <a:lstStyle/>
          <a:p>
            <a:pPr marL="12700">
              <a:lnSpc>
                <a:spcPct val="100000"/>
              </a:lnSpc>
              <a:spcBef>
                <a:spcPts val="95"/>
              </a:spcBef>
            </a:pPr>
            <a:r>
              <a:rPr sz="2000" spc="-10" dirty="0"/>
              <a:t>thrown</a:t>
            </a:r>
            <a:r>
              <a:rPr sz="2000" spc="-5" dirty="0"/>
              <a:t> using</a:t>
            </a:r>
            <a:r>
              <a:rPr sz="2000" spc="-25" dirty="0"/>
              <a:t> </a:t>
            </a:r>
            <a:r>
              <a:rPr sz="2000" dirty="0"/>
              <a:t>“throw”</a:t>
            </a:r>
            <a:endParaRPr sz="2000"/>
          </a:p>
        </p:txBody>
      </p:sp>
      <p:sp>
        <p:nvSpPr>
          <p:cNvPr id="5" name="object 5"/>
          <p:cNvSpPr txBox="1"/>
          <p:nvPr/>
        </p:nvSpPr>
        <p:spPr>
          <a:xfrm>
            <a:off x="4892547" y="1114933"/>
            <a:ext cx="5241290" cy="5577840"/>
          </a:xfrm>
          <a:prstGeom prst="rect">
            <a:avLst/>
          </a:prstGeom>
          <a:solidFill>
            <a:srgbClr val="CEE7ED"/>
          </a:solidFill>
          <a:ln w="12700">
            <a:solidFill>
              <a:srgbClr val="FFFFFF"/>
            </a:solidFill>
          </a:ln>
        </p:spPr>
        <p:txBody>
          <a:bodyPr vert="horz" wrap="square" lIns="0" tIns="31114" rIns="0" bIns="0" rtlCol="0">
            <a:spAutoFit/>
          </a:bodyPr>
          <a:lstStyle/>
          <a:p>
            <a:pPr marL="92710">
              <a:lnSpc>
                <a:spcPct val="100000"/>
              </a:lnSpc>
              <a:spcBef>
                <a:spcPts val="244"/>
              </a:spcBef>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2710">
              <a:lnSpc>
                <a:spcPct val="100000"/>
              </a:lnSpc>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try</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spcBef>
                <a:spcPts val="5"/>
              </a:spcBef>
            </a:pPr>
            <a:r>
              <a:rPr sz="1800" spc="-5" dirty="0">
                <a:latin typeface="Corbel"/>
                <a:cs typeface="Corbel"/>
              </a:rPr>
              <a:t>try</a:t>
            </a:r>
            <a:endParaRPr sz="1800">
              <a:latin typeface="Corbel"/>
              <a:cs typeface="Corbel"/>
            </a:endParaRPr>
          </a:p>
          <a:p>
            <a:pPr marL="461009">
              <a:lnSpc>
                <a:spcPct val="100000"/>
              </a:lnSpc>
            </a:pPr>
            <a:r>
              <a:rPr sz="1800" dirty="0">
                <a:latin typeface="Corbel"/>
                <a:cs typeface="Corbel"/>
              </a:rPr>
              <a:t>{</a:t>
            </a:r>
            <a:endParaRPr sz="1800">
              <a:latin typeface="Corbel"/>
              <a:cs typeface="Corbel"/>
            </a:endParaRPr>
          </a:p>
          <a:p>
            <a:pPr marL="643890">
              <a:lnSpc>
                <a:spcPct val="100000"/>
              </a:lnSpc>
            </a:pPr>
            <a:r>
              <a:rPr sz="1800" spc="-5" dirty="0">
                <a:latin typeface="Corbel"/>
                <a:cs typeface="Corbel"/>
              </a:rPr>
              <a:t>throw</a:t>
            </a:r>
            <a:r>
              <a:rPr sz="1800" spc="-75" dirty="0">
                <a:latin typeface="Corbel"/>
                <a:cs typeface="Corbel"/>
              </a:rPr>
              <a:t> </a:t>
            </a:r>
            <a:r>
              <a:rPr sz="1800" spc="-10" dirty="0">
                <a:latin typeface="Corbel"/>
                <a:cs typeface="Corbel"/>
              </a:rPr>
              <a:t>20;</a:t>
            </a:r>
            <a:endParaRPr sz="1800">
              <a:latin typeface="Corbel"/>
              <a:cs typeface="Corbel"/>
            </a:endParaRPr>
          </a:p>
          <a:p>
            <a:pPr marL="461009">
              <a:lnSpc>
                <a:spcPct val="100000"/>
              </a:lnSpc>
            </a:pPr>
            <a:r>
              <a:rPr sz="1800" dirty="0">
                <a:latin typeface="Corbel"/>
                <a:cs typeface="Corbel"/>
              </a:rPr>
              <a:t>}</a:t>
            </a:r>
            <a:endParaRPr sz="1800">
              <a:latin typeface="Corbel"/>
              <a:cs typeface="Corbel"/>
            </a:endParaRPr>
          </a:p>
          <a:p>
            <a:pPr marL="461009">
              <a:lnSpc>
                <a:spcPct val="100000"/>
              </a:lnSpc>
            </a:pPr>
            <a:r>
              <a:rPr sz="1800" spc="-5" dirty="0">
                <a:latin typeface="Corbel"/>
                <a:cs typeface="Corbel"/>
              </a:rPr>
              <a:t>c</a:t>
            </a:r>
            <a:r>
              <a:rPr sz="1800" dirty="0">
                <a:latin typeface="Corbel"/>
                <a:cs typeface="Corbel"/>
              </a:rPr>
              <a:t>a</a:t>
            </a:r>
            <a:r>
              <a:rPr sz="1800" spc="-5" dirty="0">
                <a:latin typeface="Corbel"/>
                <a:cs typeface="Corbel"/>
              </a:rPr>
              <a:t>tch</a:t>
            </a:r>
            <a:r>
              <a:rPr sz="1800" spc="-15" dirty="0">
                <a:latin typeface="Corbel"/>
                <a:cs typeface="Corbel"/>
              </a:rPr>
              <a:t>(i</a:t>
            </a:r>
            <a:r>
              <a:rPr sz="1800" spc="5" dirty="0">
                <a:latin typeface="Corbel"/>
                <a:cs typeface="Corbel"/>
              </a:rPr>
              <a:t>n</a:t>
            </a:r>
            <a:r>
              <a:rPr sz="1800" dirty="0">
                <a:latin typeface="Corbel"/>
                <a:cs typeface="Corbel"/>
              </a:rPr>
              <a:t>t</a:t>
            </a:r>
            <a:r>
              <a:rPr sz="1800" spc="-5" dirty="0">
                <a:latin typeface="Corbel"/>
                <a:cs typeface="Corbel"/>
              </a:rPr>
              <a:t> </a:t>
            </a:r>
            <a:r>
              <a:rPr sz="1800" spc="-20" dirty="0">
                <a:latin typeface="Corbel"/>
                <a:cs typeface="Corbel"/>
              </a:rPr>
              <a:t>n</a:t>
            </a:r>
            <a:r>
              <a:rPr sz="1800" dirty="0">
                <a:latin typeface="Corbel"/>
                <a:cs typeface="Corbel"/>
              </a:rPr>
              <a:t>)</a:t>
            </a:r>
            <a:endParaRPr sz="1800">
              <a:latin typeface="Corbel"/>
              <a:cs typeface="Corbel"/>
            </a:endParaRPr>
          </a:p>
          <a:p>
            <a:pPr marL="461009">
              <a:lnSpc>
                <a:spcPct val="100000"/>
              </a:lnSpc>
              <a:spcBef>
                <a:spcPts val="5"/>
              </a:spcBef>
            </a:pPr>
            <a:r>
              <a:rPr sz="1800" dirty="0">
                <a:latin typeface="Corbel"/>
                <a:cs typeface="Corbel"/>
              </a:rPr>
              <a:t>{</a:t>
            </a:r>
            <a:endParaRPr sz="1800">
              <a:latin typeface="Corbel"/>
              <a:cs typeface="Corbel"/>
            </a:endParaRPr>
          </a:p>
          <a:p>
            <a:pPr marL="643890">
              <a:lnSpc>
                <a:spcPct val="100000"/>
              </a:lnSpc>
            </a:pPr>
            <a:r>
              <a:rPr sz="1800" spc="-10" dirty="0">
                <a:latin typeface="Corbel"/>
                <a:cs typeface="Corbel"/>
              </a:rPr>
              <a:t>cout&lt;&lt;"Partially</a:t>
            </a:r>
            <a:r>
              <a:rPr sz="1800" spc="45" dirty="0">
                <a:latin typeface="Corbel"/>
                <a:cs typeface="Corbel"/>
              </a:rPr>
              <a:t> </a:t>
            </a:r>
            <a:r>
              <a:rPr sz="1800" dirty="0">
                <a:latin typeface="Corbel"/>
                <a:cs typeface="Corbel"/>
              </a:rPr>
              <a:t>\n";</a:t>
            </a:r>
            <a:endParaRPr sz="1800">
              <a:latin typeface="Corbel"/>
              <a:cs typeface="Corbel"/>
            </a:endParaRPr>
          </a:p>
          <a:p>
            <a:pPr marL="643890">
              <a:lnSpc>
                <a:spcPct val="100000"/>
              </a:lnSpc>
            </a:pPr>
            <a:r>
              <a:rPr sz="1800" spc="-10" dirty="0">
                <a:latin typeface="Corbel"/>
                <a:cs typeface="Corbel"/>
              </a:rPr>
              <a:t>throw;</a:t>
            </a:r>
            <a:r>
              <a:rPr sz="1800" spc="15" dirty="0">
                <a:latin typeface="Corbel"/>
                <a:cs typeface="Corbel"/>
              </a:rPr>
              <a:t> </a:t>
            </a:r>
            <a:r>
              <a:rPr sz="1800" spc="-10" dirty="0">
                <a:latin typeface="Corbel"/>
                <a:cs typeface="Corbel"/>
              </a:rPr>
              <a:t>//Re-throwing</a:t>
            </a:r>
            <a:r>
              <a:rPr sz="1800" dirty="0">
                <a:latin typeface="Corbel"/>
                <a:cs typeface="Corbel"/>
              </a:rPr>
              <a:t> an</a:t>
            </a:r>
            <a:r>
              <a:rPr sz="1800" spc="5" dirty="0">
                <a:latin typeface="Corbel"/>
                <a:cs typeface="Corbel"/>
              </a:rPr>
              <a:t> </a:t>
            </a:r>
            <a:r>
              <a:rPr sz="1800" spc="-5" dirty="0">
                <a:latin typeface="Corbel"/>
                <a:cs typeface="Corbel"/>
              </a:rPr>
              <a:t>exception</a:t>
            </a:r>
            <a:endParaRPr sz="1800">
              <a:latin typeface="Corbel"/>
              <a:cs typeface="Corbel"/>
            </a:endParaRPr>
          </a:p>
          <a:p>
            <a:pPr marL="461009">
              <a:lnSpc>
                <a:spcPct val="100000"/>
              </a:lnSpc>
            </a:pPr>
            <a:r>
              <a:rPr sz="1800" dirty="0">
                <a:latin typeface="Corbel"/>
                <a:cs typeface="Corbel"/>
              </a:rPr>
              <a:t>}</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catch(int</a:t>
            </a:r>
            <a:r>
              <a:rPr sz="1800" spc="-35" dirty="0">
                <a:latin typeface="Corbel"/>
                <a:cs typeface="Corbel"/>
              </a:rPr>
              <a:t> </a:t>
            </a:r>
            <a:r>
              <a:rPr sz="1800" spc="-10" dirty="0">
                <a:latin typeface="Corbel"/>
                <a:cs typeface="Corbel"/>
              </a:rPr>
              <a:t>n)</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spcBef>
                <a:spcPts val="5"/>
              </a:spcBef>
            </a:pPr>
            <a:r>
              <a:rPr sz="1800" spc="-5" dirty="0">
                <a:latin typeface="Corbel"/>
                <a:cs typeface="Corbel"/>
              </a:rPr>
              <a:t>cout&lt;&lt;"remaining</a:t>
            </a:r>
            <a:r>
              <a:rPr sz="1800" spc="-15" dirty="0">
                <a:latin typeface="Corbel"/>
                <a:cs typeface="Corbel"/>
              </a:rPr>
              <a:t> </a:t>
            </a:r>
            <a:r>
              <a:rPr sz="1800" spc="-5" dirty="0">
                <a:latin typeface="Corbel"/>
                <a:cs typeface="Corbel"/>
              </a:rPr>
              <a:t>";</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92710">
              <a:lnSpc>
                <a:spcPct val="100000"/>
              </a:lnSpc>
            </a:pPr>
            <a:r>
              <a:rPr sz="1800" spc="-5" dirty="0">
                <a:latin typeface="Corbel"/>
                <a:cs typeface="Corbel"/>
              </a:rPr>
              <a:t>return</a:t>
            </a:r>
            <a:r>
              <a:rPr sz="1800" spc="-30" dirty="0">
                <a:latin typeface="Corbel"/>
                <a:cs typeface="Corbel"/>
              </a:rPr>
              <a:t> </a:t>
            </a:r>
            <a:r>
              <a:rPr sz="1800" spc="5" dirty="0">
                <a:latin typeface="Corbel"/>
                <a:cs typeface="Corbel"/>
              </a:rPr>
              <a:t>0;</a:t>
            </a:r>
            <a:endParaRPr sz="1800">
              <a:latin typeface="Corbel"/>
              <a:cs typeface="Corbel"/>
            </a:endParaRPr>
          </a:p>
          <a:p>
            <a:pPr marL="92710">
              <a:lnSpc>
                <a:spcPct val="100000"/>
              </a:lnSpc>
              <a:spcBef>
                <a:spcPts val="5"/>
              </a:spcBef>
            </a:pPr>
            <a:r>
              <a:rPr sz="1800" dirty="0">
                <a:latin typeface="Corbel"/>
                <a:cs typeface="Corbel"/>
              </a:rPr>
              <a:t>}</a:t>
            </a:r>
            <a:endParaRPr sz="1800">
              <a:latin typeface="Corbel"/>
              <a:cs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2629535" cy="1562100"/>
          </a:xfrm>
          <a:prstGeom prst="rect">
            <a:avLst/>
          </a:prstGeom>
        </p:spPr>
        <p:txBody>
          <a:bodyPr vert="horz" wrap="square" lIns="0" tIns="74295" rIns="0" bIns="0" rtlCol="0">
            <a:spAutoFit/>
          </a:bodyPr>
          <a:lstStyle/>
          <a:p>
            <a:pPr marL="12700" marR="5080">
              <a:lnSpc>
                <a:spcPts val="3890"/>
              </a:lnSpc>
              <a:spcBef>
                <a:spcPts val="585"/>
              </a:spcBef>
            </a:pPr>
            <a:r>
              <a:rPr sz="3600" spc="-70" dirty="0">
                <a:solidFill>
                  <a:srgbClr val="FFFFFF"/>
                </a:solidFill>
                <a:latin typeface="Corbel"/>
                <a:cs typeface="Corbel"/>
              </a:rPr>
              <a:t>S</a:t>
            </a:r>
            <a:r>
              <a:rPr sz="3600" spc="-80" dirty="0">
                <a:solidFill>
                  <a:srgbClr val="FFFFFF"/>
                </a:solidFill>
                <a:latin typeface="Corbel"/>
                <a:cs typeface="Corbel"/>
              </a:rPr>
              <a:t>T</a:t>
            </a:r>
            <a:r>
              <a:rPr sz="3600" dirty="0">
                <a:solidFill>
                  <a:srgbClr val="FFFFFF"/>
                </a:solidFill>
                <a:latin typeface="Corbel"/>
                <a:cs typeface="Corbel"/>
              </a:rPr>
              <a:t>L</a:t>
            </a:r>
            <a:r>
              <a:rPr sz="3600" spc="-100" dirty="0">
                <a:solidFill>
                  <a:srgbClr val="FFFFFF"/>
                </a:solidFill>
                <a:latin typeface="Corbel"/>
                <a:cs typeface="Corbel"/>
              </a:rPr>
              <a:t> </a:t>
            </a:r>
            <a:r>
              <a:rPr sz="3600" spc="-120" dirty="0">
                <a:solidFill>
                  <a:srgbClr val="FFFFFF"/>
                </a:solidFill>
                <a:latin typeface="Corbel"/>
                <a:cs typeface="Corbel"/>
              </a:rPr>
              <a:t>(</a:t>
            </a:r>
            <a:r>
              <a:rPr sz="3600" spc="-70" dirty="0">
                <a:solidFill>
                  <a:srgbClr val="FFFFFF"/>
                </a:solidFill>
                <a:latin typeface="Corbel"/>
                <a:cs typeface="Corbel"/>
              </a:rPr>
              <a:t>S</a:t>
            </a:r>
            <a:r>
              <a:rPr sz="3600" spc="-75" dirty="0">
                <a:solidFill>
                  <a:srgbClr val="FFFFFF"/>
                </a:solidFill>
                <a:latin typeface="Corbel"/>
                <a:cs typeface="Corbel"/>
              </a:rPr>
              <a:t>t</a:t>
            </a:r>
            <a:r>
              <a:rPr sz="3600" spc="-85" dirty="0">
                <a:solidFill>
                  <a:srgbClr val="FFFFFF"/>
                </a:solidFill>
                <a:latin typeface="Corbel"/>
                <a:cs typeface="Corbel"/>
              </a:rPr>
              <a:t>a</a:t>
            </a:r>
            <a:r>
              <a:rPr sz="3600" spc="-75" dirty="0">
                <a:solidFill>
                  <a:srgbClr val="FFFFFF"/>
                </a:solidFill>
                <a:latin typeface="Corbel"/>
                <a:cs typeface="Corbel"/>
              </a:rPr>
              <a:t>n</a:t>
            </a:r>
            <a:r>
              <a:rPr sz="3600" spc="-85" dirty="0">
                <a:solidFill>
                  <a:srgbClr val="FFFFFF"/>
                </a:solidFill>
                <a:latin typeface="Corbel"/>
                <a:cs typeface="Corbel"/>
              </a:rPr>
              <a:t>da</a:t>
            </a:r>
            <a:r>
              <a:rPr sz="3600" spc="-55" dirty="0">
                <a:solidFill>
                  <a:srgbClr val="FFFFFF"/>
                </a:solidFill>
                <a:latin typeface="Corbel"/>
                <a:cs typeface="Corbel"/>
              </a:rPr>
              <a:t>r</a:t>
            </a:r>
            <a:r>
              <a:rPr sz="3600" dirty="0">
                <a:solidFill>
                  <a:srgbClr val="FFFFFF"/>
                </a:solidFill>
                <a:latin typeface="Corbel"/>
                <a:cs typeface="Corbel"/>
              </a:rPr>
              <a:t>d  </a:t>
            </a:r>
            <a:r>
              <a:rPr sz="3600" spc="-100" dirty="0">
                <a:solidFill>
                  <a:srgbClr val="FFFFFF"/>
                </a:solidFill>
                <a:latin typeface="Corbel"/>
                <a:cs typeface="Corbel"/>
              </a:rPr>
              <a:t>Template </a:t>
            </a:r>
            <a:r>
              <a:rPr sz="3600" spc="-95" dirty="0">
                <a:solidFill>
                  <a:srgbClr val="FFFFFF"/>
                </a:solidFill>
                <a:latin typeface="Corbel"/>
                <a:cs typeface="Corbel"/>
              </a:rPr>
              <a:t> </a:t>
            </a:r>
            <a:r>
              <a:rPr sz="3600" spc="-70" dirty="0">
                <a:solidFill>
                  <a:srgbClr val="FFFFFF"/>
                </a:solidFill>
                <a:latin typeface="Corbel"/>
                <a:cs typeface="Corbel"/>
              </a:rPr>
              <a:t>Library)</a:t>
            </a:r>
            <a:endParaRPr sz="3600">
              <a:latin typeface="Corbel"/>
              <a:cs typeface="Corbel"/>
            </a:endParaRPr>
          </a:p>
        </p:txBody>
      </p:sp>
      <p:sp>
        <p:nvSpPr>
          <p:cNvPr id="6" name="object 6"/>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
        <p:nvSpPr>
          <p:cNvPr id="3" name="object 3"/>
          <p:cNvSpPr txBox="1">
            <a:spLocks noGrp="1"/>
          </p:cNvSpPr>
          <p:nvPr>
            <p:ph type="title"/>
          </p:nvPr>
        </p:nvSpPr>
        <p:spPr>
          <a:xfrm>
            <a:off x="3949065" y="1257122"/>
            <a:ext cx="7115809" cy="1570355"/>
          </a:xfrm>
          <a:prstGeom prst="rect">
            <a:avLst/>
          </a:prstGeom>
        </p:spPr>
        <p:txBody>
          <a:bodyPr vert="horz" wrap="square" lIns="0" tIns="47625" rIns="0" bIns="0" rtlCol="0">
            <a:spAutoFit/>
          </a:bodyPr>
          <a:lstStyle/>
          <a:p>
            <a:pPr marL="195580" marR="5080" indent="-182880">
              <a:lnSpc>
                <a:spcPct val="90000"/>
              </a:lnSpc>
              <a:spcBef>
                <a:spcPts val="375"/>
              </a:spcBef>
            </a:pPr>
            <a:r>
              <a:rPr spc="-415" dirty="0">
                <a:solidFill>
                  <a:srgbClr val="40B9D2"/>
                </a:solidFill>
                <a:latin typeface="Microsoft Sans Serif"/>
                <a:cs typeface="Microsoft Sans Serif"/>
              </a:rPr>
              <a:t>🞄</a:t>
            </a:r>
            <a:r>
              <a:rPr spc="-409" dirty="0">
                <a:solidFill>
                  <a:srgbClr val="40B9D2"/>
                </a:solidFill>
                <a:latin typeface="Microsoft Sans Serif"/>
                <a:cs typeface="Microsoft Sans Serif"/>
              </a:rPr>
              <a:t> </a:t>
            </a:r>
            <a:r>
              <a:rPr dirty="0"/>
              <a:t>The c++ </a:t>
            </a:r>
            <a:r>
              <a:rPr spc="5" dirty="0"/>
              <a:t>STL </a:t>
            </a:r>
            <a:r>
              <a:rPr dirty="0"/>
              <a:t>(Standard </a:t>
            </a:r>
            <a:r>
              <a:rPr spc="-20" dirty="0"/>
              <a:t>Template </a:t>
            </a:r>
            <a:r>
              <a:rPr dirty="0"/>
              <a:t>Library) </a:t>
            </a:r>
            <a:r>
              <a:rPr spc="-5" dirty="0"/>
              <a:t>is </a:t>
            </a:r>
            <a:r>
              <a:rPr spc="5" dirty="0"/>
              <a:t>a powerful </a:t>
            </a:r>
            <a:r>
              <a:rPr dirty="0"/>
              <a:t>set </a:t>
            </a:r>
            <a:r>
              <a:rPr spc="-5" dirty="0"/>
              <a:t>of </a:t>
            </a:r>
            <a:r>
              <a:rPr spc="-430" dirty="0"/>
              <a:t> </a:t>
            </a:r>
            <a:r>
              <a:rPr dirty="0"/>
              <a:t>c++ </a:t>
            </a:r>
            <a:r>
              <a:rPr spc="-5" dirty="0"/>
              <a:t>template classes </a:t>
            </a:r>
            <a:r>
              <a:rPr dirty="0"/>
              <a:t>to provides </a:t>
            </a:r>
            <a:r>
              <a:rPr spc="5" dirty="0"/>
              <a:t>general </a:t>
            </a:r>
            <a:r>
              <a:rPr dirty="0"/>
              <a:t>purpose </a:t>
            </a:r>
            <a:r>
              <a:rPr spc="5" dirty="0"/>
              <a:t> </a:t>
            </a:r>
            <a:r>
              <a:rPr spc="-5" dirty="0"/>
              <a:t>templatized classes </a:t>
            </a:r>
            <a:r>
              <a:rPr spc="5" dirty="0"/>
              <a:t>and </a:t>
            </a:r>
            <a:r>
              <a:rPr dirty="0"/>
              <a:t>functions that implement many </a:t>
            </a:r>
            <a:r>
              <a:rPr spc="5" dirty="0"/>
              <a:t> </a:t>
            </a:r>
            <a:r>
              <a:rPr dirty="0"/>
              <a:t>popular </a:t>
            </a:r>
            <a:r>
              <a:rPr spc="5" dirty="0"/>
              <a:t>and </a:t>
            </a:r>
            <a:r>
              <a:rPr dirty="0"/>
              <a:t>commonly used </a:t>
            </a:r>
            <a:r>
              <a:rPr spc="-5" dirty="0"/>
              <a:t>algorithms </a:t>
            </a:r>
            <a:r>
              <a:rPr spc="5" dirty="0"/>
              <a:t>and </a:t>
            </a:r>
            <a:r>
              <a:rPr dirty="0"/>
              <a:t>data structures </a:t>
            </a:r>
            <a:r>
              <a:rPr spc="-430" dirty="0"/>
              <a:t> </a:t>
            </a:r>
            <a:r>
              <a:rPr spc="-15" dirty="0"/>
              <a:t>like</a:t>
            </a:r>
            <a:r>
              <a:rPr spc="15" dirty="0"/>
              <a:t> </a:t>
            </a:r>
            <a:r>
              <a:rPr dirty="0"/>
              <a:t>vectors,</a:t>
            </a:r>
            <a:r>
              <a:rPr spc="-40" dirty="0"/>
              <a:t> </a:t>
            </a:r>
            <a:r>
              <a:rPr spc="-5" dirty="0"/>
              <a:t>list,</a:t>
            </a:r>
            <a:r>
              <a:rPr spc="-25" dirty="0"/>
              <a:t> </a:t>
            </a:r>
            <a:r>
              <a:rPr dirty="0"/>
              <a:t>queues</a:t>
            </a:r>
            <a:r>
              <a:rPr spc="-35" dirty="0"/>
              <a:t> </a:t>
            </a:r>
            <a:r>
              <a:rPr spc="5" dirty="0"/>
              <a:t>and</a:t>
            </a:r>
            <a:r>
              <a:rPr spc="-40" dirty="0"/>
              <a:t> </a:t>
            </a:r>
            <a:r>
              <a:rPr spc="-5" dirty="0"/>
              <a:t>stacks.</a:t>
            </a:r>
          </a:p>
        </p:txBody>
      </p:sp>
      <p:sp>
        <p:nvSpPr>
          <p:cNvPr id="4" name="object 4"/>
          <p:cNvSpPr txBox="1"/>
          <p:nvPr/>
        </p:nvSpPr>
        <p:spPr>
          <a:xfrm>
            <a:off x="3949065" y="3373882"/>
            <a:ext cx="5615940" cy="361950"/>
          </a:xfrm>
          <a:prstGeom prst="rect">
            <a:avLst/>
          </a:prstGeom>
        </p:spPr>
        <p:txBody>
          <a:bodyPr vert="horz" wrap="square" lIns="0" tIns="13335" rIns="0" bIns="0" rtlCol="0">
            <a:spAutoFit/>
          </a:bodyPr>
          <a:lstStyle/>
          <a:p>
            <a:pPr marL="12700">
              <a:lnSpc>
                <a:spcPct val="100000"/>
              </a:lnSpc>
              <a:spcBef>
                <a:spcPts val="105"/>
              </a:spcBef>
            </a:pPr>
            <a:r>
              <a:rPr sz="2200" spc="-415" dirty="0">
                <a:solidFill>
                  <a:srgbClr val="40B9D2"/>
                </a:solidFill>
                <a:latin typeface="Microsoft Sans Serif"/>
                <a:cs typeface="Microsoft Sans Serif"/>
              </a:rPr>
              <a:t>🞄</a:t>
            </a:r>
            <a:r>
              <a:rPr sz="2200" spc="-275" dirty="0">
                <a:solidFill>
                  <a:srgbClr val="40B9D2"/>
                </a:solidFill>
                <a:latin typeface="Microsoft Sans Serif"/>
                <a:cs typeface="Microsoft Sans Serif"/>
              </a:rPr>
              <a:t> </a:t>
            </a:r>
            <a:r>
              <a:rPr sz="2200" dirty="0">
                <a:solidFill>
                  <a:srgbClr val="585858"/>
                </a:solidFill>
                <a:latin typeface="Corbel"/>
                <a:cs typeface="Corbel"/>
              </a:rPr>
              <a:t>There are</a:t>
            </a:r>
            <a:r>
              <a:rPr sz="2200" spc="-30" dirty="0">
                <a:solidFill>
                  <a:srgbClr val="585858"/>
                </a:solidFill>
                <a:latin typeface="Corbel"/>
                <a:cs typeface="Corbel"/>
              </a:rPr>
              <a:t> </a:t>
            </a:r>
            <a:r>
              <a:rPr sz="2200" dirty="0">
                <a:solidFill>
                  <a:srgbClr val="585858"/>
                </a:solidFill>
                <a:latin typeface="Corbel"/>
                <a:cs typeface="Corbel"/>
              </a:rPr>
              <a:t>3</a:t>
            </a:r>
            <a:r>
              <a:rPr sz="2200" spc="-5" dirty="0">
                <a:solidFill>
                  <a:srgbClr val="585858"/>
                </a:solidFill>
                <a:latin typeface="Corbel"/>
                <a:cs typeface="Corbel"/>
              </a:rPr>
              <a:t> core</a:t>
            </a:r>
            <a:r>
              <a:rPr sz="2200" dirty="0">
                <a:solidFill>
                  <a:srgbClr val="585858"/>
                </a:solidFill>
                <a:latin typeface="Corbel"/>
                <a:cs typeface="Corbel"/>
              </a:rPr>
              <a:t> components</a:t>
            </a:r>
            <a:r>
              <a:rPr sz="2200" spc="-60" dirty="0">
                <a:solidFill>
                  <a:srgbClr val="585858"/>
                </a:solidFill>
                <a:latin typeface="Corbel"/>
                <a:cs typeface="Corbel"/>
              </a:rPr>
              <a:t> </a:t>
            </a:r>
            <a:r>
              <a:rPr sz="2200" dirty="0">
                <a:solidFill>
                  <a:srgbClr val="585858"/>
                </a:solidFill>
                <a:latin typeface="Corbel"/>
                <a:cs typeface="Corbel"/>
              </a:rPr>
              <a:t>of</a:t>
            </a:r>
            <a:r>
              <a:rPr sz="2200" spc="-65" dirty="0">
                <a:solidFill>
                  <a:srgbClr val="585858"/>
                </a:solidFill>
                <a:latin typeface="Corbel"/>
                <a:cs typeface="Corbel"/>
              </a:rPr>
              <a:t> </a:t>
            </a:r>
            <a:r>
              <a:rPr sz="2200" dirty="0">
                <a:solidFill>
                  <a:srgbClr val="585858"/>
                </a:solidFill>
                <a:latin typeface="Corbel"/>
                <a:cs typeface="Corbel"/>
              </a:rPr>
              <a:t>STL</a:t>
            </a:r>
            <a:r>
              <a:rPr sz="2200" spc="5" dirty="0">
                <a:solidFill>
                  <a:srgbClr val="585858"/>
                </a:solidFill>
                <a:latin typeface="Corbel"/>
                <a:cs typeface="Corbel"/>
              </a:rPr>
              <a:t> </a:t>
            </a:r>
            <a:r>
              <a:rPr sz="2200" dirty="0">
                <a:solidFill>
                  <a:srgbClr val="585858"/>
                </a:solidFill>
                <a:latin typeface="Corbel"/>
                <a:cs typeface="Corbel"/>
              </a:rPr>
              <a:t>as</a:t>
            </a:r>
            <a:r>
              <a:rPr sz="2200" spc="-20" dirty="0">
                <a:solidFill>
                  <a:srgbClr val="585858"/>
                </a:solidFill>
                <a:latin typeface="Corbel"/>
                <a:cs typeface="Corbel"/>
              </a:rPr>
              <a:t> </a:t>
            </a:r>
            <a:r>
              <a:rPr sz="2200" spc="-5" dirty="0">
                <a:solidFill>
                  <a:srgbClr val="585858"/>
                </a:solidFill>
                <a:latin typeface="Corbel"/>
                <a:cs typeface="Corbel"/>
              </a:rPr>
              <a:t>follows:</a:t>
            </a:r>
            <a:endParaRPr sz="2200">
              <a:latin typeface="Corbel"/>
              <a:cs typeface="Corbel"/>
            </a:endParaRPr>
          </a:p>
        </p:txBody>
      </p:sp>
      <p:sp>
        <p:nvSpPr>
          <p:cNvPr id="5" name="object 5"/>
          <p:cNvSpPr txBox="1"/>
          <p:nvPr/>
        </p:nvSpPr>
        <p:spPr>
          <a:xfrm>
            <a:off x="3949065" y="3709628"/>
            <a:ext cx="1772920" cy="1389380"/>
          </a:xfrm>
          <a:prstGeom prst="rect">
            <a:avLst/>
          </a:prstGeom>
        </p:spPr>
        <p:txBody>
          <a:bodyPr vert="horz" wrap="square" lIns="0" tIns="132080" rIns="0" bIns="0" rtlCol="0">
            <a:spAutoFit/>
          </a:bodyPr>
          <a:lstStyle/>
          <a:p>
            <a:pPr marL="469900" indent="-457200">
              <a:lnSpc>
                <a:spcPct val="100000"/>
              </a:lnSpc>
              <a:spcBef>
                <a:spcPts val="1040"/>
              </a:spcBef>
              <a:buClr>
                <a:srgbClr val="40B9D2"/>
              </a:buClr>
              <a:buAutoNum type="arabicPeriod"/>
              <a:tabLst>
                <a:tab pos="469265" algn="l"/>
                <a:tab pos="469900" algn="l"/>
              </a:tabLst>
            </a:pPr>
            <a:r>
              <a:rPr sz="2200" dirty="0">
                <a:solidFill>
                  <a:srgbClr val="585858"/>
                </a:solidFill>
                <a:latin typeface="Corbel"/>
                <a:cs typeface="Corbel"/>
              </a:rPr>
              <a:t>Containers</a:t>
            </a:r>
            <a:endParaRPr sz="2200">
              <a:latin typeface="Corbel"/>
              <a:cs typeface="Corbel"/>
            </a:endParaRPr>
          </a:p>
          <a:p>
            <a:pPr marL="469900" indent="-457200">
              <a:lnSpc>
                <a:spcPct val="100000"/>
              </a:lnSpc>
              <a:spcBef>
                <a:spcPts val="940"/>
              </a:spcBef>
              <a:buClr>
                <a:srgbClr val="40B9D2"/>
              </a:buClr>
              <a:buAutoNum type="arabicPeriod"/>
              <a:tabLst>
                <a:tab pos="469265" algn="l"/>
                <a:tab pos="469900" algn="l"/>
              </a:tabLst>
            </a:pPr>
            <a:r>
              <a:rPr sz="2200" spc="-5" dirty="0">
                <a:solidFill>
                  <a:srgbClr val="585858"/>
                </a:solidFill>
                <a:latin typeface="Corbel"/>
                <a:cs typeface="Corbel"/>
              </a:rPr>
              <a:t>Algorithms</a:t>
            </a:r>
            <a:endParaRPr sz="2200">
              <a:latin typeface="Corbel"/>
              <a:cs typeface="Corbel"/>
            </a:endParaRPr>
          </a:p>
          <a:p>
            <a:pPr marL="469900" indent="-457200">
              <a:lnSpc>
                <a:spcPct val="100000"/>
              </a:lnSpc>
              <a:spcBef>
                <a:spcPts val="935"/>
              </a:spcBef>
              <a:buClr>
                <a:srgbClr val="40B9D2"/>
              </a:buClr>
              <a:buAutoNum type="arabicPeriod"/>
              <a:tabLst>
                <a:tab pos="469265" algn="l"/>
                <a:tab pos="469900" algn="l"/>
              </a:tabLst>
            </a:pPr>
            <a:r>
              <a:rPr sz="2200" dirty="0">
                <a:solidFill>
                  <a:srgbClr val="585858"/>
                </a:solidFill>
                <a:latin typeface="Corbel"/>
                <a:cs typeface="Corbel"/>
              </a:rPr>
              <a:t>Iterators</a:t>
            </a:r>
            <a:endParaRPr sz="2200">
              <a:latin typeface="Corbel"/>
              <a:cs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936750" cy="1068705"/>
          </a:xfrm>
          <a:prstGeom prst="rect">
            <a:avLst/>
          </a:prstGeom>
        </p:spPr>
        <p:txBody>
          <a:bodyPr vert="horz" wrap="square" lIns="0" tIns="74930" rIns="0" bIns="0" rtlCol="0">
            <a:spAutoFit/>
          </a:bodyPr>
          <a:lstStyle/>
          <a:p>
            <a:pPr marL="12700" marR="5080">
              <a:lnSpc>
                <a:spcPts val="3890"/>
              </a:lnSpc>
              <a:spcBef>
                <a:spcPts val="590"/>
              </a:spcBef>
            </a:pPr>
            <a:r>
              <a:rPr sz="3600" spc="-60" dirty="0">
                <a:solidFill>
                  <a:srgbClr val="FFFFFF"/>
                </a:solidFill>
                <a:latin typeface="Corbel"/>
                <a:cs typeface="Corbel"/>
              </a:rPr>
              <a:t>What </a:t>
            </a:r>
            <a:r>
              <a:rPr sz="3600" spc="-35" dirty="0">
                <a:solidFill>
                  <a:srgbClr val="FFFFFF"/>
                </a:solidFill>
                <a:latin typeface="Corbel"/>
                <a:cs typeface="Corbel"/>
              </a:rPr>
              <a:t>is </a:t>
            </a:r>
            <a:r>
              <a:rPr sz="3600" spc="-30" dirty="0">
                <a:solidFill>
                  <a:srgbClr val="FFFFFF"/>
                </a:solidFill>
                <a:latin typeface="Corbel"/>
                <a:cs typeface="Corbel"/>
              </a:rPr>
              <a:t> </a:t>
            </a:r>
            <a:r>
              <a:rPr sz="3600" spc="-320" dirty="0">
                <a:solidFill>
                  <a:srgbClr val="FFFFFF"/>
                </a:solidFill>
                <a:latin typeface="Corbel"/>
                <a:cs typeface="Corbel"/>
              </a:rPr>
              <a:t>T</a:t>
            </a:r>
            <a:r>
              <a:rPr sz="3600" spc="-65" dirty="0">
                <a:solidFill>
                  <a:srgbClr val="FFFFFF"/>
                </a:solidFill>
                <a:latin typeface="Corbel"/>
                <a:cs typeface="Corbel"/>
              </a:rPr>
              <a:t>e</a:t>
            </a:r>
            <a:r>
              <a:rPr sz="3600" spc="-80"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spc="-85" dirty="0">
                <a:solidFill>
                  <a:srgbClr val="FFFFFF"/>
                </a:solidFill>
                <a:latin typeface="Corbel"/>
                <a:cs typeface="Corbel"/>
              </a:rPr>
              <a:t>a</a:t>
            </a:r>
            <a:r>
              <a:rPr sz="3600" spc="-75" dirty="0">
                <a:solidFill>
                  <a:srgbClr val="FFFFFF"/>
                </a:solidFill>
                <a:latin typeface="Corbel"/>
                <a:cs typeface="Corbel"/>
              </a:rPr>
              <a:t>t</a:t>
            </a:r>
            <a:r>
              <a:rPr sz="3600" spc="-65" dirty="0">
                <a:solidFill>
                  <a:srgbClr val="FFFFFF"/>
                </a:solidFill>
                <a:latin typeface="Corbel"/>
                <a:cs typeface="Corbel"/>
              </a:rPr>
              <a:t>e</a:t>
            </a:r>
            <a:r>
              <a:rPr sz="3600" dirty="0">
                <a:solidFill>
                  <a:srgbClr val="FFFFFF"/>
                </a:solidFill>
                <a:latin typeface="Corbel"/>
                <a:cs typeface="Corbel"/>
              </a:rPr>
              <a:t>?</a:t>
            </a:r>
            <a:endParaRPr sz="3600">
              <a:latin typeface="Corbel"/>
              <a:cs typeface="Corbel"/>
            </a:endParaRPr>
          </a:p>
        </p:txBody>
      </p:sp>
      <p:sp>
        <p:nvSpPr>
          <p:cNvPr id="3" name="object 3"/>
          <p:cNvSpPr txBox="1"/>
          <p:nvPr/>
        </p:nvSpPr>
        <p:spPr>
          <a:xfrm>
            <a:off x="3949065" y="1396364"/>
            <a:ext cx="7056755" cy="361950"/>
          </a:xfrm>
          <a:prstGeom prst="rect">
            <a:avLst/>
          </a:prstGeom>
        </p:spPr>
        <p:txBody>
          <a:bodyPr vert="horz" wrap="square" lIns="0" tIns="13335" rIns="0" bIns="0" rtlCol="0">
            <a:spAutoFit/>
          </a:bodyPr>
          <a:lstStyle/>
          <a:p>
            <a:pPr marL="12700">
              <a:lnSpc>
                <a:spcPct val="100000"/>
              </a:lnSpc>
              <a:spcBef>
                <a:spcPts val="105"/>
              </a:spcBef>
            </a:pPr>
            <a:r>
              <a:rPr sz="2200" spc="-415" dirty="0">
                <a:solidFill>
                  <a:srgbClr val="40B9D2"/>
                </a:solidFill>
                <a:latin typeface="Microsoft Sans Serif"/>
                <a:cs typeface="Microsoft Sans Serif"/>
              </a:rPr>
              <a:t>🞄</a:t>
            </a:r>
            <a:r>
              <a:rPr sz="2200" spc="-270" dirty="0">
                <a:solidFill>
                  <a:srgbClr val="40B9D2"/>
                </a:solidFill>
                <a:latin typeface="Microsoft Sans Serif"/>
                <a:cs typeface="Microsoft Sans Serif"/>
              </a:rPr>
              <a:t> </a:t>
            </a:r>
            <a:r>
              <a:rPr sz="2200" dirty="0">
                <a:solidFill>
                  <a:srgbClr val="585858"/>
                </a:solidFill>
                <a:latin typeface="Corbel"/>
                <a:cs typeface="Corbel"/>
              </a:rPr>
              <a:t>Using</a:t>
            </a:r>
            <a:r>
              <a:rPr sz="2200" spc="-170" dirty="0">
                <a:solidFill>
                  <a:srgbClr val="585858"/>
                </a:solidFill>
                <a:latin typeface="Corbel"/>
                <a:cs typeface="Corbel"/>
              </a:rPr>
              <a:t> </a:t>
            </a:r>
            <a:r>
              <a:rPr sz="2200" spc="-20" dirty="0">
                <a:solidFill>
                  <a:srgbClr val="585858"/>
                </a:solidFill>
                <a:latin typeface="Corbel"/>
                <a:cs typeface="Corbel"/>
              </a:rPr>
              <a:t>Template</a:t>
            </a:r>
            <a:r>
              <a:rPr sz="2200" spc="-25" dirty="0">
                <a:solidFill>
                  <a:srgbClr val="585858"/>
                </a:solidFill>
                <a:latin typeface="Corbel"/>
                <a:cs typeface="Corbel"/>
              </a:rPr>
              <a:t> </a:t>
            </a:r>
            <a:r>
              <a:rPr sz="2200" spc="5" dirty="0">
                <a:solidFill>
                  <a:srgbClr val="585858"/>
                </a:solidFill>
                <a:latin typeface="Corbel"/>
                <a:cs typeface="Corbel"/>
              </a:rPr>
              <a:t>we</a:t>
            </a:r>
            <a:r>
              <a:rPr sz="2200" spc="-25" dirty="0">
                <a:solidFill>
                  <a:srgbClr val="585858"/>
                </a:solidFill>
                <a:latin typeface="Corbel"/>
                <a:cs typeface="Corbel"/>
              </a:rPr>
              <a:t> </a:t>
            </a:r>
            <a:r>
              <a:rPr sz="2200" dirty="0">
                <a:solidFill>
                  <a:srgbClr val="585858"/>
                </a:solidFill>
                <a:latin typeface="Corbel"/>
                <a:cs typeface="Corbel"/>
              </a:rPr>
              <a:t>can</a:t>
            </a:r>
            <a:r>
              <a:rPr sz="2200" spc="5" dirty="0">
                <a:solidFill>
                  <a:srgbClr val="585858"/>
                </a:solidFill>
                <a:latin typeface="Corbel"/>
                <a:cs typeface="Corbel"/>
              </a:rPr>
              <a:t> generate</a:t>
            </a:r>
            <a:r>
              <a:rPr sz="2200" spc="-50" dirty="0">
                <a:solidFill>
                  <a:srgbClr val="585858"/>
                </a:solidFill>
                <a:latin typeface="Corbel"/>
                <a:cs typeface="Corbel"/>
              </a:rPr>
              <a:t> </a:t>
            </a:r>
            <a:r>
              <a:rPr sz="2200" dirty="0">
                <a:solidFill>
                  <a:srgbClr val="585858"/>
                </a:solidFill>
                <a:latin typeface="Corbel"/>
                <a:cs typeface="Corbel"/>
              </a:rPr>
              <a:t>generic</a:t>
            </a:r>
            <a:r>
              <a:rPr sz="2200" spc="-35" dirty="0">
                <a:solidFill>
                  <a:srgbClr val="585858"/>
                </a:solidFill>
                <a:latin typeface="Corbel"/>
                <a:cs typeface="Corbel"/>
              </a:rPr>
              <a:t> </a:t>
            </a:r>
            <a:r>
              <a:rPr sz="2200" spc="-5" dirty="0">
                <a:solidFill>
                  <a:srgbClr val="585858"/>
                </a:solidFill>
                <a:latin typeface="Corbel"/>
                <a:cs typeface="Corbel"/>
              </a:rPr>
              <a:t>class</a:t>
            </a:r>
            <a:r>
              <a:rPr sz="2200" spc="-10" dirty="0">
                <a:solidFill>
                  <a:srgbClr val="585858"/>
                </a:solidFill>
                <a:latin typeface="Corbel"/>
                <a:cs typeface="Corbel"/>
              </a:rPr>
              <a:t> </a:t>
            </a:r>
            <a:r>
              <a:rPr sz="2200" spc="5" dirty="0">
                <a:solidFill>
                  <a:srgbClr val="585858"/>
                </a:solidFill>
                <a:latin typeface="Corbel"/>
                <a:cs typeface="Corbel"/>
              </a:rPr>
              <a:t>and</a:t>
            </a:r>
            <a:r>
              <a:rPr sz="2200" spc="-10" dirty="0">
                <a:solidFill>
                  <a:srgbClr val="585858"/>
                </a:solidFill>
                <a:latin typeface="Corbel"/>
                <a:cs typeface="Corbel"/>
              </a:rPr>
              <a:t> </a:t>
            </a:r>
            <a:r>
              <a:rPr sz="2200" dirty="0">
                <a:solidFill>
                  <a:srgbClr val="585858"/>
                </a:solidFill>
                <a:latin typeface="Corbel"/>
                <a:cs typeface="Corbel"/>
              </a:rPr>
              <a:t>function.</a:t>
            </a:r>
            <a:endParaRPr sz="2200">
              <a:latin typeface="Corbel"/>
              <a:cs typeface="Corbel"/>
            </a:endParaRPr>
          </a:p>
        </p:txBody>
      </p:sp>
      <p:sp>
        <p:nvSpPr>
          <p:cNvPr id="4" name="object 4"/>
          <p:cNvSpPr txBox="1">
            <a:spLocks noGrp="1"/>
          </p:cNvSpPr>
          <p:nvPr>
            <p:ph type="title"/>
          </p:nvPr>
        </p:nvSpPr>
        <p:spPr>
          <a:xfrm>
            <a:off x="3949065" y="1850212"/>
            <a:ext cx="5276215" cy="362585"/>
          </a:xfrm>
          <a:prstGeom prst="rect">
            <a:avLst/>
          </a:prstGeom>
        </p:spPr>
        <p:txBody>
          <a:bodyPr vert="horz" wrap="square" lIns="0" tIns="13970" rIns="0" bIns="0" rtlCol="0">
            <a:spAutoFit/>
          </a:bodyPr>
          <a:lstStyle/>
          <a:p>
            <a:pPr marL="12700">
              <a:lnSpc>
                <a:spcPct val="100000"/>
              </a:lnSpc>
              <a:spcBef>
                <a:spcPts val="110"/>
              </a:spcBef>
            </a:pPr>
            <a:r>
              <a:rPr spc="-1405" dirty="0">
                <a:solidFill>
                  <a:srgbClr val="40B9D2"/>
                </a:solidFill>
                <a:latin typeface="Microsoft Sans Serif"/>
                <a:cs typeface="Microsoft Sans Serif"/>
              </a:rPr>
              <a:t>🞄</a:t>
            </a:r>
            <a:r>
              <a:rPr spc="55" dirty="0">
                <a:solidFill>
                  <a:srgbClr val="40B9D2"/>
                </a:solidFill>
                <a:latin typeface="Microsoft Sans Serif"/>
                <a:cs typeface="Microsoft Sans Serif"/>
              </a:rPr>
              <a:t> </a:t>
            </a:r>
            <a:r>
              <a:rPr spc="5" dirty="0"/>
              <a:t>I</a:t>
            </a:r>
            <a:r>
              <a:rPr dirty="0"/>
              <a:t>t</a:t>
            </a:r>
            <a:r>
              <a:rPr spc="-35" dirty="0"/>
              <a:t> </a:t>
            </a:r>
            <a:r>
              <a:rPr dirty="0"/>
              <a:t>pro</a:t>
            </a:r>
            <a:r>
              <a:rPr spc="10" dirty="0"/>
              <a:t>v</a:t>
            </a:r>
            <a:r>
              <a:rPr spc="-10" dirty="0"/>
              <a:t>id</a:t>
            </a:r>
            <a:r>
              <a:rPr spc="5" dirty="0"/>
              <a:t>e</a:t>
            </a:r>
            <a:r>
              <a:rPr spc="-30" dirty="0"/>
              <a:t> </a:t>
            </a:r>
            <a:r>
              <a:rPr dirty="0"/>
              <a:t>suppo</a:t>
            </a:r>
            <a:r>
              <a:rPr spc="5" dirty="0"/>
              <a:t>r</a:t>
            </a:r>
            <a:r>
              <a:rPr dirty="0"/>
              <a:t>t</a:t>
            </a:r>
            <a:r>
              <a:rPr spc="-60" dirty="0"/>
              <a:t> </a:t>
            </a:r>
            <a:r>
              <a:rPr spc="-10" dirty="0"/>
              <a:t>f</a:t>
            </a:r>
            <a:r>
              <a:rPr dirty="0"/>
              <a:t>or</a:t>
            </a:r>
            <a:r>
              <a:rPr spc="-10" dirty="0"/>
              <a:t> </a:t>
            </a:r>
            <a:r>
              <a:rPr spc="5" dirty="0"/>
              <a:t>ge</a:t>
            </a:r>
            <a:r>
              <a:rPr spc="20" dirty="0"/>
              <a:t>n</a:t>
            </a:r>
            <a:r>
              <a:rPr spc="5" dirty="0"/>
              <a:t>er</a:t>
            </a:r>
            <a:r>
              <a:rPr spc="-10" dirty="0"/>
              <a:t>i</a:t>
            </a:r>
            <a:r>
              <a:rPr dirty="0"/>
              <a:t>c</a:t>
            </a:r>
            <a:r>
              <a:rPr spc="-45" dirty="0"/>
              <a:t> </a:t>
            </a:r>
            <a:r>
              <a:rPr spc="5" dirty="0"/>
              <a:t>progra</a:t>
            </a:r>
            <a:r>
              <a:rPr spc="-10" dirty="0"/>
              <a:t>m</a:t>
            </a:r>
            <a:r>
              <a:rPr spc="-5" dirty="0"/>
              <a:t>mi</a:t>
            </a:r>
            <a:r>
              <a:rPr spc="10" dirty="0"/>
              <a:t>n</a:t>
            </a:r>
            <a:r>
              <a:rPr dirty="0"/>
              <a:t>g.</a:t>
            </a:r>
          </a:p>
        </p:txBody>
      </p:sp>
      <p:sp>
        <p:nvSpPr>
          <p:cNvPr id="5" name="object 5"/>
          <p:cNvSpPr txBox="1"/>
          <p:nvPr/>
        </p:nvSpPr>
        <p:spPr>
          <a:xfrm>
            <a:off x="3949065" y="2305049"/>
            <a:ext cx="7159625" cy="3082290"/>
          </a:xfrm>
          <a:prstGeom prst="rect">
            <a:avLst/>
          </a:prstGeom>
        </p:spPr>
        <p:txBody>
          <a:bodyPr vert="horz" wrap="square" lIns="0" tIns="50800" rIns="0" bIns="0" rtlCol="0">
            <a:spAutoFit/>
          </a:bodyPr>
          <a:lstStyle/>
          <a:p>
            <a:pPr marL="195580" marR="86995" indent="-182880">
              <a:lnSpc>
                <a:spcPts val="2380"/>
              </a:lnSpc>
              <a:spcBef>
                <a:spcPts val="400"/>
              </a:spcBef>
            </a:pPr>
            <a:r>
              <a:rPr sz="2200" spc="-415" dirty="0">
                <a:solidFill>
                  <a:srgbClr val="40B9D2"/>
                </a:solidFill>
                <a:latin typeface="Microsoft Sans Serif"/>
                <a:cs typeface="Microsoft Sans Serif"/>
              </a:rPr>
              <a:t>🞄</a:t>
            </a:r>
            <a:r>
              <a:rPr sz="2200" spc="-409" dirty="0">
                <a:solidFill>
                  <a:srgbClr val="40B9D2"/>
                </a:solidFill>
                <a:latin typeface="Microsoft Sans Serif"/>
                <a:cs typeface="Microsoft Sans Serif"/>
              </a:rPr>
              <a:t> </a:t>
            </a:r>
            <a:r>
              <a:rPr sz="2200" b="1" dirty="0">
                <a:solidFill>
                  <a:srgbClr val="585858"/>
                </a:solidFill>
                <a:latin typeface="Corbel"/>
                <a:cs typeface="Corbel"/>
              </a:rPr>
              <a:t>Generic programming </a:t>
            </a:r>
            <a:r>
              <a:rPr sz="2200" spc="-5" dirty="0">
                <a:solidFill>
                  <a:srgbClr val="585858"/>
                </a:solidFill>
                <a:latin typeface="Corbel"/>
                <a:cs typeface="Corbel"/>
              </a:rPr>
              <a:t>is </a:t>
            </a:r>
            <a:r>
              <a:rPr sz="2200" dirty="0">
                <a:solidFill>
                  <a:srgbClr val="585858"/>
                </a:solidFill>
                <a:latin typeface="Corbel"/>
                <a:cs typeface="Corbel"/>
              </a:rPr>
              <a:t>an approach where generic </a:t>
            </a:r>
            <a:r>
              <a:rPr sz="2200" spc="-5" dirty="0">
                <a:solidFill>
                  <a:srgbClr val="585858"/>
                </a:solidFill>
                <a:latin typeface="Corbel"/>
                <a:cs typeface="Corbel"/>
              </a:rPr>
              <a:t>types </a:t>
            </a:r>
            <a:r>
              <a:rPr sz="2200" dirty="0">
                <a:solidFill>
                  <a:srgbClr val="585858"/>
                </a:solidFill>
                <a:latin typeface="Corbel"/>
                <a:cs typeface="Corbel"/>
              </a:rPr>
              <a:t> are </a:t>
            </a:r>
            <a:r>
              <a:rPr sz="2200" spc="5" dirty="0">
                <a:solidFill>
                  <a:srgbClr val="585858"/>
                </a:solidFill>
                <a:latin typeface="Corbel"/>
                <a:cs typeface="Corbel"/>
              </a:rPr>
              <a:t>used</a:t>
            </a:r>
            <a:r>
              <a:rPr sz="2200" spc="-40" dirty="0">
                <a:solidFill>
                  <a:srgbClr val="585858"/>
                </a:solidFill>
                <a:latin typeface="Corbel"/>
                <a:cs typeface="Corbel"/>
              </a:rPr>
              <a:t> </a:t>
            </a:r>
            <a:r>
              <a:rPr sz="2200" dirty="0">
                <a:solidFill>
                  <a:srgbClr val="585858"/>
                </a:solidFill>
                <a:latin typeface="Corbel"/>
                <a:cs typeface="Corbel"/>
              </a:rPr>
              <a:t>as</a:t>
            </a:r>
            <a:r>
              <a:rPr sz="2200" spc="-20" dirty="0">
                <a:solidFill>
                  <a:srgbClr val="585858"/>
                </a:solidFill>
                <a:latin typeface="Corbel"/>
                <a:cs typeface="Corbel"/>
              </a:rPr>
              <a:t> </a:t>
            </a:r>
            <a:r>
              <a:rPr sz="2200" dirty="0">
                <a:solidFill>
                  <a:srgbClr val="585858"/>
                </a:solidFill>
                <a:latin typeface="Corbel"/>
                <a:cs typeface="Corbel"/>
              </a:rPr>
              <a:t>parameters</a:t>
            </a:r>
            <a:r>
              <a:rPr sz="2200" spc="-55" dirty="0">
                <a:solidFill>
                  <a:srgbClr val="585858"/>
                </a:solidFill>
                <a:latin typeface="Corbel"/>
                <a:cs typeface="Corbel"/>
              </a:rPr>
              <a:t> </a:t>
            </a:r>
            <a:r>
              <a:rPr sz="2200" spc="-5" dirty="0">
                <a:solidFill>
                  <a:srgbClr val="585858"/>
                </a:solidFill>
                <a:latin typeface="Corbel"/>
                <a:cs typeface="Corbel"/>
              </a:rPr>
              <a:t>in </a:t>
            </a:r>
            <a:r>
              <a:rPr sz="2200" dirty="0">
                <a:solidFill>
                  <a:srgbClr val="585858"/>
                </a:solidFill>
                <a:latin typeface="Corbel"/>
                <a:cs typeface="Corbel"/>
              </a:rPr>
              <a:t>algorithms</a:t>
            </a:r>
            <a:r>
              <a:rPr sz="2200" spc="-15" dirty="0">
                <a:solidFill>
                  <a:srgbClr val="585858"/>
                </a:solidFill>
                <a:latin typeface="Corbel"/>
                <a:cs typeface="Corbel"/>
              </a:rPr>
              <a:t> </a:t>
            </a:r>
            <a:r>
              <a:rPr sz="2200" dirty="0">
                <a:solidFill>
                  <a:srgbClr val="585858"/>
                </a:solidFill>
                <a:latin typeface="Corbel"/>
                <a:cs typeface="Corbel"/>
              </a:rPr>
              <a:t>so</a:t>
            </a:r>
            <a:r>
              <a:rPr sz="2200" spc="-15" dirty="0">
                <a:solidFill>
                  <a:srgbClr val="585858"/>
                </a:solidFill>
                <a:latin typeface="Corbel"/>
                <a:cs typeface="Corbel"/>
              </a:rPr>
              <a:t> </a:t>
            </a:r>
            <a:r>
              <a:rPr sz="2200" dirty="0">
                <a:solidFill>
                  <a:srgbClr val="585858"/>
                </a:solidFill>
                <a:latin typeface="Corbel"/>
                <a:cs typeface="Corbel"/>
              </a:rPr>
              <a:t>that</a:t>
            </a:r>
            <a:r>
              <a:rPr sz="2200" spc="-35" dirty="0">
                <a:solidFill>
                  <a:srgbClr val="585858"/>
                </a:solidFill>
                <a:latin typeface="Corbel"/>
                <a:cs typeface="Corbel"/>
              </a:rPr>
              <a:t> </a:t>
            </a:r>
            <a:r>
              <a:rPr sz="2200" dirty="0">
                <a:solidFill>
                  <a:srgbClr val="585858"/>
                </a:solidFill>
                <a:latin typeface="Corbel"/>
                <a:cs typeface="Corbel"/>
              </a:rPr>
              <a:t>they</a:t>
            </a:r>
            <a:r>
              <a:rPr sz="2200" spc="-10" dirty="0">
                <a:solidFill>
                  <a:srgbClr val="585858"/>
                </a:solidFill>
                <a:latin typeface="Corbel"/>
                <a:cs typeface="Corbel"/>
              </a:rPr>
              <a:t> </a:t>
            </a:r>
            <a:r>
              <a:rPr sz="2200" dirty="0">
                <a:solidFill>
                  <a:srgbClr val="585858"/>
                </a:solidFill>
                <a:latin typeface="Corbel"/>
                <a:cs typeface="Corbel"/>
              </a:rPr>
              <a:t>work</a:t>
            </a:r>
            <a:r>
              <a:rPr sz="2200" spc="-55" dirty="0">
                <a:solidFill>
                  <a:srgbClr val="585858"/>
                </a:solidFill>
                <a:latin typeface="Corbel"/>
                <a:cs typeface="Corbel"/>
              </a:rPr>
              <a:t> </a:t>
            </a:r>
            <a:r>
              <a:rPr sz="2200" spc="-5" dirty="0">
                <a:solidFill>
                  <a:srgbClr val="585858"/>
                </a:solidFill>
                <a:latin typeface="Corbel"/>
                <a:cs typeface="Corbel"/>
              </a:rPr>
              <a:t>for </a:t>
            </a:r>
            <a:r>
              <a:rPr sz="2200" spc="5" dirty="0">
                <a:solidFill>
                  <a:srgbClr val="585858"/>
                </a:solidFill>
                <a:latin typeface="Corbel"/>
                <a:cs typeface="Corbel"/>
              </a:rPr>
              <a:t>a </a:t>
            </a:r>
            <a:r>
              <a:rPr sz="2200" spc="-425" dirty="0">
                <a:solidFill>
                  <a:srgbClr val="585858"/>
                </a:solidFill>
                <a:latin typeface="Corbel"/>
                <a:cs typeface="Corbel"/>
              </a:rPr>
              <a:t> </a:t>
            </a:r>
            <a:r>
              <a:rPr sz="2200" dirty="0">
                <a:solidFill>
                  <a:srgbClr val="585858"/>
                </a:solidFill>
                <a:latin typeface="Corbel"/>
                <a:cs typeface="Corbel"/>
              </a:rPr>
              <a:t>variety</a:t>
            </a:r>
            <a:r>
              <a:rPr sz="2200" spc="-45" dirty="0">
                <a:solidFill>
                  <a:srgbClr val="585858"/>
                </a:solidFill>
                <a:latin typeface="Corbel"/>
                <a:cs typeface="Corbel"/>
              </a:rPr>
              <a:t> </a:t>
            </a:r>
            <a:r>
              <a:rPr sz="2200" dirty="0">
                <a:solidFill>
                  <a:srgbClr val="585858"/>
                </a:solidFill>
                <a:latin typeface="Corbel"/>
                <a:cs typeface="Corbel"/>
              </a:rPr>
              <a:t>of</a:t>
            </a:r>
            <a:r>
              <a:rPr sz="2200" spc="-15" dirty="0">
                <a:solidFill>
                  <a:srgbClr val="585858"/>
                </a:solidFill>
                <a:latin typeface="Corbel"/>
                <a:cs typeface="Corbel"/>
              </a:rPr>
              <a:t> </a:t>
            </a:r>
            <a:r>
              <a:rPr sz="2200" spc="-5" dirty="0">
                <a:solidFill>
                  <a:srgbClr val="585858"/>
                </a:solidFill>
                <a:latin typeface="Corbel"/>
                <a:cs typeface="Corbel"/>
              </a:rPr>
              <a:t>suitable</a:t>
            </a:r>
            <a:r>
              <a:rPr sz="2200" dirty="0">
                <a:solidFill>
                  <a:srgbClr val="585858"/>
                </a:solidFill>
                <a:latin typeface="Corbel"/>
                <a:cs typeface="Corbel"/>
              </a:rPr>
              <a:t> data</a:t>
            </a:r>
            <a:r>
              <a:rPr sz="2200" spc="-35" dirty="0">
                <a:solidFill>
                  <a:srgbClr val="585858"/>
                </a:solidFill>
                <a:latin typeface="Corbel"/>
                <a:cs typeface="Corbel"/>
              </a:rPr>
              <a:t> </a:t>
            </a:r>
            <a:r>
              <a:rPr sz="2200" spc="-5" dirty="0">
                <a:solidFill>
                  <a:srgbClr val="585858"/>
                </a:solidFill>
                <a:latin typeface="Corbel"/>
                <a:cs typeface="Corbel"/>
              </a:rPr>
              <a:t>types</a:t>
            </a:r>
            <a:r>
              <a:rPr sz="2200" spc="-35" dirty="0">
                <a:solidFill>
                  <a:srgbClr val="585858"/>
                </a:solidFill>
                <a:latin typeface="Corbel"/>
                <a:cs typeface="Corbel"/>
              </a:rPr>
              <a:t> </a:t>
            </a:r>
            <a:r>
              <a:rPr sz="2200" spc="5" dirty="0">
                <a:solidFill>
                  <a:srgbClr val="585858"/>
                </a:solidFill>
                <a:latin typeface="Corbel"/>
                <a:cs typeface="Corbel"/>
              </a:rPr>
              <a:t>and</a:t>
            </a:r>
            <a:r>
              <a:rPr sz="2200" spc="-15" dirty="0">
                <a:solidFill>
                  <a:srgbClr val="585858"/>
                </a:solidFill>
                <a:latin typeface="Corbel"/>
                <a:cs typeface="Corbel"/>
              </a:rPr>
              <a:t> </a:t>
            </a:r>
            <a:r>
              <a:rPr sz="2200" dirty="0">
                <a:solidFill>
                  <a:srgbClr val="585858"/>
                </a:solidFill>
                <a:latin typeface="Corbel"/>
                <a:cs typeface="Corbel"/>
              </a:rPr>
              <a:t>data</a:t>
            </a:r>
            <a:r>
              <a:rPr sz="2200" spc="-35" dirty="0">
                <a:solidFill>
                  <a:srgbClr val="585858"/>
                </a:solidFill>
                <a:latin typeface="Corbel"/>
                <a:cs typeface="Corbel"/>
              </a:rPr>
              <a:t> </a:t>
            </a:r>
            <a:r>
              <a:rPr sz="2200" dirty="0">
                <a:solidFill>
                  <a:srgbClr val="585858"/>
                </a:solidFill>
                <a:latin typeface="Corbel"/>
                <a:cs typeface="Corbel"/>
              </a:rPr>
              <a:t>structure.</a:t>
            </a:r>
            <a:endParaRPr sz="2200">
              <a:latin typeface="Corbel"/>
              <a:cs typeface="Corbel"/>
            </a:endParaRPr>
          </a:p>
          <a:p>
            <a:pPr marL="195580" marR="278130" indent="-182880">
              <a:lnSpc>
                <a:spcPts val="2380"/>
              </a:lnSpc>
              <a:spcBef>
                <a:spcPts val="1195"/>
              </a:spcBef>
            </a:pPr>
            <a:r>
              <a:rPr sz="2200" spc="-415" dirty="0">
                <a:solidFill>
                  <a:srgbClr val="40B9D2"/>
                </a:solidFill>
                <a:latin typeface="Microsoft Sans Serif"/>
                <a:cs typeface="Microsoft Sans Serif"/>
              </a:rPr>
              <a:t>🞄</a:t>
            </a:r>
            <a:r>
              <a:rPr sz="2200" spc="-409" dirty="0">
                <a:solidFill>
                  <a:srgbClr val="40B9D2"/>
                </a:solidFill>
                <a:latin typeface="Microsoft Sans Serif"/>
                <a:cs typeface="Microsoft Sans Serif"/>
              </a:rPr>
              <a:t> </a:t>
            </a:r>
            <a:r>
              <a:rPr sz="2200" dirty="0">
                <a:solidFill>
                  <a:srgbClr val="585858"/>
                </a:solidFill>
                <a:latin typeface="Corbel"/>
                <a:cs typeface="Corbel"/>
              </a:rPr>
              <a:t>The </a:t>
            </a:r>
            <a:r>
              <a:rPr sz="2200" spc="-5" dirty="0">
                <a:solidFill>
                  <a:srgbClr val="585858"/>
                </a:solidFill>
                <a:latin typeface="Corbel"/>
                <a:cs typeface="Corbel"/>
              </a:rPr>
              <a:t>simple idea is </a:t>
            </a:r>
            <a:r>
              <a:rPr sz="2200" dirty="0">
                <a:solidFill>
                  <a:srgbClr val="585858"/>
                </a:solidFill>
                <a:latin typeface="Corbel"/>
                <a:cs typeface="Corbel"/>
              </a:rPr>
              <a:t>to pass data type as a parameter so </a:t>
            </a:r>
            <a:r>
              <a:rPr sz="2200" spc="-5" dirty="0">
                <a:solidFill>
                  <a:srgbClr val="585858"/>
                </a:solidFill>
                <a:latin typeface="Corbel"/>
                <a:cs typeface="Corbel"/>
              </a:rPr>
              <a:t>that </a:t>
            </a:r>
            <a:r>
              <a:rPr sz="2200" dirty="0">
                <a:solidFill>
                  <a:srgbClr val="585858"/>
                </a:solidFill>
                <a:latin typeface="Corbel"/>
                <a:cs typeface="Corbel"/>
              </a:rPr>
              <a:t> </a:t>
            </a:r>
            <a:r>
              <a:rPr sz="2200" spc="5" dirty="0">
                <a:solidFill>
                  <a:srgbClr val="585858"/>
                </a:solidFill>
                <a:latin typeface="Corbel"/>
                <a:cs typeface="Corbel"/>
              </a:rPr>
              <a:t>we</a:t>
            </a:r>
            <a:r>
              <a:rPr sz="2200" spc="-30" dirty="0">
                <a:solidFill>
                  <a:srgbClr val="585858"/>
                </a:solidFill>
                <a:latin typeface="Corbel"/>
                <a:cs typeface="Corbel"/>
              </a:rPr>
              <a:t> </a:t>
            </a:r>
            <a:r>
              <a:rPr sz="2200" dirty="0">
                <a:solidFill>
                  <a:srgbClr val="585858"/>
                </a:solidFill>
                <a:latin typeface="Corbel"/>
                <a:cs typeface="Corbel"/>
              </a:rPr>
              <a:t>don’t</a:t>
            </a:r>
            <a:r>
              <a:rPr sz="2200" spc="-10" dirty="0">
                <a:solidFill>
                  <a:srgbClr val="585858"/>
                </a:solidFill>
                <a:latin typeface="Corbel"/>
                <a:cs typeface="Corbel"/>
              </a:rPr>
              <a:t> </a:t>
            </a:r>
            <a:r>
              <a:rPr sz="2200" spc="5" dirty="0">
                <a:solidFill>
                  <a:srgbClr val="585858"/>
                </a:solidFill>
                <a:latin typeface="Corbel"/>
                <a:cs typeface="Corbel"/>
              </a:rPr>
              <a:t>need</a:t>
            </a:r>
            <a:r>
              <a:rPr sz="2200" spc="-40" dirty="0">
                <a:solidFill>
                  <a:srgbClr val="585858"/>
                </a:solidFill>
                <a:latin typeface="Corbel"/>
                <a:cs typeface="Corbel"/>
              </a:rPr>
              <a:t> </a:t>
            </a:r>
            <a:r>
              <a:rPr sz="2200" dirty="0">
                <a:solidFill>
                  <a:srgbClr val="585858"/>
                </a:solidFill>
                <a:latin typeface="Corbel"/>
                <a:cs typeface="Corbel"/>
              </a:rPr>
              <a:t>to</a:t>
            </a:r>
            <a:r>
              <a:rPr sz="2200" spc="-10" dirty="0">
                <a:solidFill>
                  <a:srgbClr val="585858"/>
                </a:solidFill>
                <a:latin typeface="Corbel"/>
                <a:cs typeface="Corbel"/>
              </a:rPr>
              <a:t> </a:t>
            </a:r>
            <a:r>
              <a:rPr sz="2200" dirty="0">
                <a:solidFill>
                  <a:srgbClr val="585858"/>
                </a:solidFill>
                <a:latin typeface="Corbel"/>
                <a:cs typeface="Corbel"/>
              </a:rPr>
              <a:t>write</a:t>
            </a:r>
            <a:r>
              <a:rPr sz="2200" spc="-30" dirty="0">
                <a:solidFill>
                  <a:srgbClr val="585858"/>
                </a:solidFill>
                <a:latin typeface="Corbel"/>
                <a:cs typeface="Corbel"/>
              </a:rPr>
              <a:t> </a:t>
            </a:r>
            <a:r>
              <a:rPr sz="2200" spc="-5" dirty="0">
                <a:solidFill>
                  <a:srgbClr val="585858"/>
                </a:solidFill>
                <a:latin typeface="Corbel"/>
                <a:cs typeface="Corbel"/>
              </a:rPr>
              <a:t>same</a:t>
            </a:r>
            <a:r>
              <a:rPr sz="2200" dirty="0">
                <a:solidFill>
                  <a:srgbClr val="585858"/>
                </a:solidFill>
                <a:latin typeface="Corbel"/>
                <a:cs typeface="Corbel"/>
              </a:rPr>
              <a:t> </a:t>
            </a:r>
            <a:r>
              <a:rPr sz="2200" spc="-5" dirty="0">
                <a:solidFill>
                  <a:srgbClr val="585858"/>
                </a:solidFill>
                <a:latin typeface="Corbel"/>
                <a:cs typeface="Corbel"/>
              </a:rPr>
              <a:t>code</a:t>
            </a:r>
            <a:r>
              <a:rPr sz="2200" dirty="0">
                <a:solidFill>
                  <a:srgbClr val="585858"/>
                </a:solidFill>
                <a:latin typeface="Corbel"/>
                <a:cs typeface="Corbel"/>
              </a:rPr>
              <a:t> </a:t>
            </a:r>
            <a:r>
              <a:rPr sz="2200" spc="-5" dirty="0">
                <a:solidFill>
                  <a:srgbClr val="585858"/>
                </a:solidFill>
                <a:latin typeface="Corbel"/>
                <a:cs typeface="Corbel"/>
              </a:rPr>
              <a:t>for</a:t>
            </a:r>
            <a:r>
              <a:rPr sz="2200" dirty="0">
                <a:solidFill>
                  <a:srgbClr val="585858"/>
                </a:solidFill>
                <a:latin typeface="Corbel"/>
                <a:cs typeface="Corbel"/>
              </a:rPr>
              <a:t> different</a:t>
            </a:r>
            <a:r>
              <a:rPr sz="2200" spc="-10" dirty="0">
                <a:solidFill>
                  <a:srgbClr val="585858"/>
                </a:solidFill>
                <a:latin typeface="Corbel"/>
                <a:cs typeface="Corbel"/>
              </a:rPr>
              <a:t> </a:t>
            </a:r>
            <a:r>
              <a:rPr sz="2200" dirty="0">
                <a:solidFill>
                  <a:srgbClr val="585858"/>
                </a:solidFill>
                <a:latin typeface="Corbel"/>
                <a:cs typeface="Corbel"/>
              </a:rPr>
              <a:t>data</a:t>
            </a:r>
            <a:r>
              <a:rPr sz="2200" spc="-35" dirty="0">
                <a:solidFill>
                  <a:srgbClr val="585858"/>
                </a:solidFill>
                <a:latin typeface="Corbel"/>
                <a:cs typeface="Corbel"/>
              </a:rPr>
              <a:t> </a:t>
            </a:r>
            <a:r>
              <a:rPr sz="2200" spc="-5" dirty="0">
                <a:solidFill>
                  <a:srgbClr val="585858"/>
                </a:solidFill>
                <a:latin typeface="Corbel"/>
                <a:cs typeface="Corbel"/>
              </a:rPr>
              <a:t>types.</a:t>
            </a:r>
            <a:endParaRPr sz="2200">
              <a:latin typeface="Corbel"/>
              <a:cs typeface="Corbel"/>
            </a:endParaRPr>
          </a:p>
          <a:p>
            <a:pPr marL="195580" marR="5080" indent="-182880">
              <a:lnSpc>
                <a:spcPct val="90000"/>
              </a:lnSpc>
              <a:spcBef>
                <a:spcPts val="1165"/>
              </a:spcBef>
            </a:pPr>
            <a:r>
              <a:rPr sz="2200" spc="-415" dirty="0">
                <a:solidFill>
                  <a:srgbClr val="40B9D2"/>
                </a:solidFill>
                <a:latin typeface="Microsoft Sans Serif"/>
                <a:cs typeface="Microsoft Sans Serif"/>
              </a:rPr>
              <a:t>🞄</a:t>
            </a:r>
            <a:r>
              <a:rPr sz="2200" spc="-409" dirty="0">
                <a:solidFill>
                  <a:srgbClr val="40B9D2"/>
                </a:solidFill>
                <a:latin typeface="Microsoft Sans Serif"/>
                <a:cs typeface="Microsoft Sans Serif"/>
              </a:rPr>
              <a:t> </a:t>
            </a:r>
            <a:r>
              <a:rPr sz="2200" spc="-5" dirty="0">
                <a:solidFill>
                  <a:srgbClr val="585858"/>
                </a:solidFill>
                <a:latin typeface="Corbel"/>
                <a:cs typeface="Corbel"/>
              </a:rPr>
              <a:t>For </a:t>
            </a:r>
            <a:r>
              <a:rPr sz="2200" dirty="0">
                <a:solidFill>
                  <a:srgbClr val="585858"/>
                </a:solidFill>
                <a:latin typeface="Corbel"/>
                <a:cs typeface="Corbel"/>
              </a:rPr>
              <a:t>example </a:t>
            </a:r>
            <a:r>
              <a:rPr sz="2200" spc="5" dirty="0">
                <a:solidFill>
                  <a:srgbClr val="585858"/>
                </a:solidFill>
                <a:latin typeface="Corbel"/>
                <a:cs typeface="Corbel"/>
              </a:rPr>
              <a:t>we </a:t>
            </a:r>
            <a:r>
              <a:rPr sz="2200" spc="-5" dirty="0">
                <a:solidFill>
                  <a:srgbClr val="585858"/>
                </a:solidFill>
                <a:latin typeface="Corbel"/>
                <a:cs typeface="Corbel"/>
              </a:rPr>
              <a:t>may </a:t>
            </a:r>
            <a:r>
              <a:rPr sz="2200" spc="5" dirty="0">
                <a:solidFill>
                  <a:srgbClr val="585858"/>
                </a:solidFill>
                <a:latin typeface="Corbel"/>
                <a:cs typeface="Corbel"/>
              </a:rPr>
              <a:t>need </a:t>
            </a:r>
            <a:r>
              <a:rPr sz="2200" dirty="0">
                <a:solidFill>
                  <a:srgbClr val="585858"/>
                </a:solidFill>
                <a:latin typeface="Corbel"/>
                <a:cs typeface="Corbel"/>
              </a:rPr>
              <a:t>sort() function </a:t>
            </a:r>
            <a:r>
              <a:rPr sz="2200" spc="-5" dirty="0">
                <a:solidFill>
                  <a:srgbClr val="585858"/>
                </a:solidFill>
                <a:latin typeface="Corbel"/>
                <a:cs typeface="Corbel"/>
              </a:rPr>
              <a:t>for </a:t>
            </a:r>
            <a:r>
              <a:rPr sz="2200" dirty="0">
                <a:solidFill>
                  <a:srgbClr val="585858"/>
                </a:solidFill>
                <a:latin typeface="Corbel"/>
                <a:cs typeface="Corbel"/>
              </a:rPr>
              <a:t>different data </a:t>
            </a:r>
            <a:r>
              <a:rPr sz="2200" spc="5" dirty="0">
                <a:solidFill>
                  <a:srgbClr val="585858"/>
                </a:solidFill>
                <a:latin typeface="Corbel"/>
                <a:cs typeface="Corbel"/>
              </a:rPr>
              <a:t> </a:t>
            </a:r>
            <a:r>
              <a:rPr sz="2200" dirty="0">
                <a:solidFill>
                  <a:srgbClr val="585858"/>
                </a:solidFill>
                <a:latin typeface="Corbel"/>
                <a:cs typeface="Corbel"/>
              </a:rPr>
              <a:t>types. Rather than writing </a:t>
            </a:r>
            <a:r>
              <a:rPr sz="2200" spc="5" dirty="0">
                <a:solidFill>
                  <a:srgbClr val="585858"/>
                </a:solidFill>
                <a:latin typeface="Corbel"/>
                <a:cs typeface="Corbel"/>
              </a:rPr>
              <a:t>and </a:t>
            </a:r>
            <a:r>
              <a:rPr sz="2200" dirty="0">
                <a:solidFill>
                  <a:srgbClr val="585858"/>
                </a:solidFill>
                <a:latin typeface="Corbel"/>
                <a:cs typeface="Corbel"/>
              </a:rPr>
              <a:t>maintaining the multiple </a:t>
            </a:r>
            <a:r>
              <a:rPr sz="2200" spc="5" dirty="0">
                <a:solidFill>
                  <a:srgbClr val="585858"/>
                </a:solidFill>
                <a:latin typeface="Corbel"/>
                <a:cs typeface="Corbel"/>
              </a:rPr>
              <a:t> </a:t>
            </a:r>
            <a:r>
              <a:rPr sz="2200" spc="-5" dirty="0">
                <a:solidFill>
                  <a:srgbClr val="585858"/>
                </a:solidFill>
                <a:latin typeface="Corbel"/>
                <a:cs typeface="Corbel"/>
              </a:rPr>
              <a:t>codes,</a:t>
            </a:r>
            <a:r>
              <a:rPr sz="2200" spc="-15" dirty="0">
                <a:solidFill>
                  <a:srgbClr val="585858"/>
                </a:solidFill>
                <a:latin typeface="Corbel"/>
                <a:cs typeface="Corbel"/>
              </a:rPr>
              <a:t> </a:t>
            </a:r>
            <a:r>
              <a:rPr sz="2200" spc="5" dirty="0">
                <a:solidFill>
                  <a:srgbClr val="585858"/>
                </a:solidFill>
                <a:latin typeface="Corbel"/>
                <a:cs typeface="Corbel"/>
              </a:rPr>
              <a:t>we</a:t>
            </a:r>
            <a:r>
              <a:rPr sz="2200" spc="-25" dirty="0">
                <a:solidFill>
                  <a:srgbClr val="585858"/>
                </a:solidFill>
                <a:latin typeface="Corbel"/>
                <a:cs typeface="Corbel"/>
              </a:rPr>
              <a:t> </a:t>
            </a:r>
            <a:r>
              <a:rPr sz="2200" dirty="0">
                <a:solidFill>
                  <a:srgbClr val="585858"/>
                </a:solidFill>
                <a:latin typeface="Corbel"/>
                <a:cs typeface="Corbel"/>
              </a:rPr>
              <a:t>can</a:t>
            </a:r>
            <a:r>
              <a:rPr sz="2200" spc="5" dirty="0">
                <a:solidFill>
                  <a:srgbClr val="585858"/>
                </a:solidFill>
                <a:latin typeface="Corbel"/>
                <a:cs typeface="Corbel"/>
              </a:rPr>
              <a:t> </a:t>
            </a:r>
            <a:r>
              <a:rPr sz="2200" dirty="0">
                <a:solidFill>
                  <a:srgbClr val="585858"/>
                </a:solidFill>
                <a:latin typeface="Corbel"/>
                <a:cs typeface="Corbel"/>
              </a:rPr>
              <a:t>write</a:t>
            </a:r>
            <a:r>
              <a:rPr sz="2200" spc="-30" dirty="0">
                <a:solidFill>
                  <a:srgbClr val="585858"/>
                </a:solidFill>
                <a:latin typeface="Corbel"/>
                <a:cs typeface="Corbel"/>
              </a:rPr>
              <a:t> </a:t>
            </a:r>
            <a:r>
              <a:rPr sz="2200" dirty="0">
                <a:solidFill>
                  <a:srgbClr val="585858"/>
                </a:solidFill>
                <a:latin typeface="Corbel"/>
                <a:cs typeface="Corbel"/>
              </a:rPr>
              <a:t>one</a:t>
            </a:r>
            <a:r>
              <a:rPr sz="2200" spc="-25" dirty="0">
                <a:solidFill>
                  <a:srgbClr val="585858"/>
                </a:solidFill>
                <a:latin typeface="Corbel"/>
                <a:cs typeface="Corbel"/>
              </a:rPr>
              <a:t> </a:t>
            </a:r>
            <a:r>
              <a:rPr sz="2200" dirty="0">
                <a:solidFill>
                  <a:srgbClr val="585858"/>
                </a:solidFill>
                <a:latin typeface="Corbel"/>
                <a:cs typeface="Corbel"/>
              </a:rPr>
              <a:t>sort()</a:t>
            </a:r>
            <a:r>
              <a:rPr sz="2200" spc="-20" dirty="0">
                <a:solidFill>
                  <a:srgbClr val="585858"/>
                </a:solidFill>
                <a:latin typeface="Corbel"/>
                <a:cs typeface="Corbel"/>
              </a:rPr>
              <a:t> </a:t>
            </a:r>
            <a:r>
              <a:rPr sz="2200" dirty="0">
                <a:solidFill>
                  <a:srgbClr val="585858"/>
                </a:solidFill>
                <a:latin typeface="Corbel"/>
                <a:cs typeface="Corbel"/>
              </a:rPr>
              <a:t>function</a:t>
            </a:r>
            <a:r>
              <a:rPr sz="2200" spc="-30" dirty="0">
                <a:solidFill>
                  <a:srgbClr val="585858"/>
                </a:solidFill>
                <a:latin typeface="Corbel"/>
                <a:cs typeface="Corbel"/>
              </a:rPr>
              <a:t> </a:t>
            </a:r>
            <a:r>
              <a:rPr sz="2200" spc="5" dirty="0">
                <a:solidFill>
                  <a:srgbClr val="585858"/>
                </a:solidFill>
                <a:latin typeface="Corbel"/>
                <a:cs typeface="Corbel"/>
              </a:rPr>
              <a:t>and</a:t>
            </a:r>
            <a:r>
              <a:rPr sz="2200" spc="-35" dirty="0">
                <a:solidFill>
                  <a:srgbClr val="585858"/>
                </a:solidFill>
                <a:latin typeface="Corbel"/>
                <a:cs typeface="Corbel"/>
              </a:rPr>
              <a:t> </a:t>
            </a:r>
            <a:r>
              <a:rPr sz="2200" dirty="0">
                <a:solidFill>
                  <a:srgbClr val="585858"/>
                </a:solidFill>
                <a:latin typeface="Corbel"/>
                <a:cs typeface="Corbel"/>
              </a:rPr>
              <a:t>pass</a:t>
            </a:r>
            <a:r>
              <a:rPr sz="2200" spc="5" dirty="0">
                <a:solidFill>
                  <a:srgbClr val="585858"/>
                </a:solidFill>
                <a:latin typeface="Corbel"/>
                <a:cs typeface="Corbel"/>
              </a:rPr>
              <a:t> </a:t>
            </a:r>
            <a:r>
              <a:rPr sz="2200" dirty="0">
                <a:solidFill>
                  <a:srgbClr val="585858"/>
                </a:solidFill>
                <a:latin typeface="Corbel"/>
                <a:cs typeface="Corbel"/>
              </a:rPr>
              <a:t>data</a:t>
            </a:r>
            <a:r>
              <a:rPr sz="2200" spc="-20" dirty="0">
                <a:solidFill>
                  <a:srgbClr val="585858"/>
                </a:solidFill>
                <a:latin typeface="Corbel"/>
                <a:cs typeface="Corbel"/>
              </a:rPr>
              <a:t> </a:t>
            </a:r>
            <a:r>
              <a:rPr sz="2200" dirty="0">
                <a:solidFill>
                  <a:srgbClr val="585858"/>
                </a:solidFill>
                <a:latin typeface="Corbel"/>
                <a:cs typeface="Corbel"/>
              </a:rPr>
              <a:t>type</a:t>
            </a:r>
            <a:r>
              <a:rPr sz="2200" spc="-20" dirty="0">
                <a:solidFill>
                  <a:srgbClr val="585858"/>
                </a:solidFill>
                <a:latin typeface="Corbel"/>
                <a:cs typeface="Corbel"/>
              </a:rPr>
              <a:t> </a:t>
            </a:r>
            <a:r>
              <a:rPr sz="2200" dirty="0">
                <a:solidFill>
                  <a:srgbClr val="585858"/>
                </a:solidFill>
                <a:latin typeface="Corbel"/>
                <a:cs typeface="Corbel"/>
              </a:rPr>
              <a:t>as </a:t>
            </a:r>
            <a:r>
              <a:rPr sz="2200" spc="-425" dirty="0">
                <a:solidFill>
                  <a:srgbClr val="585858"/>
                </a:solidFill>
                <a:latin typeface="Corbel"/>
                <a:cs typeface="Corbel"/>
              </a:rPr>
              <a:t> </a:t>
            </a:r>
            <a:r>
              <a:rPr sz="2200" dirty="0">
                <a:solidFill>
                  <a:srgbClr val="585858"/>
                </a:solidFill>
                <a:latin typeface="Corbel"/>
                <a:cs typeface="Corbel"/>
              </a:rPr>
              <a:t>a</a:t>
            </a:r>
            <a:r>
              <a:rPr sz="2200" spc="-15" dirty="0">
                <a:solidFill>
                  <a:srgbClr val="585858"/>
                </a:solidFill>
                <a:latin typeface="Corbel"/>
                <a:cs typeface="Corbel"/>
              </a:rPr>
              <a:t> </a:t>
            </a:r>
            <a:r>
              <a:rPr sz="2200" spc="-10" dirty="0">
                <a:solidFill>
                  <a:srgbClr val="585858"/>
                </a:solidFill>
                <a:latin typeface="Corbel"/>
                <a:cs typeface="Corbel"/>
              </a:rPr>
              <a:t>parameter.</a:t>
            </a:r>
            <a:endParaRPr sz="2200">
              <a:latin typeface="Corbel"/>
              <a:cs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2629535" cy="1562100"/>
          </a:xfrm>
          <a:prstGeom prst="rect">
            <a:avLst/>
          </a:prstGeom>
        </p:spPr>
        <p:txBody>
          <a:bodyPr vert="horz" wrap="square" lIns="0" tIns="74295" rIns="0" bIns="0" rtlCol="0">
            <a:spAutoFit/>
          </a:bodyPr>
          <a:lstStyle/>
          <a:p>
            <a:pPr marL="12700" marR="5080">
              <a:lnSpc>
                <a:spcPts val="3890"/>
              </a:lnSpc>
              <a:spcBef>
                <a:spcPts val="585"/>
              </a:spcBef>
            </a:pPr>
            <a:r>
              <a:rPr sz="3600" spc="-70" dirty="0">
                <a:solidFill>
                  <a:srgbClr val="FFFFFF"/>
                </a:solidFill>
                <a:latin typeface="Corbel"/>
                <a:cs typeface="Corbel"/>
              </a:rPr>
              <a:t>S</a:t>
            </a:r>
            <a:r>
              <a:rPr sz="3600" spc="-80" dirty="0">
                <a:solidFill>
                  <a:srgbClr val="FFFFFF"/>
                </a:solidFill>
                <a:latin typeface="Corbel"/>
                <a:cs typeface="Corbel"/>
              </a:rPr>
              <a:t>T</a:t>
            </a:r>
            <a:r>
              <a:rPr sz="3600" dirty="0">
                <a:solidFill>
                  <a:srgbClr val="FFFFFF"/>
                </a:solidFill>
                <a:latin typeface="Corbel"/>
                <a:cs typeface="Corbel"/>
              </a:rPr>
              <a:t>L</a:t>
            </a:r>
            <a:r>
              <a:rPr sz="3600" spc="-100" dirty="0">
                <a:solidFill>
                  <a:srgbClr val="FFFFFF"/>
                </a:solidFill>
                <a:latin typeface="Corbel"/>
                <a:cs typeface="Corbel"/>
              </a:rPr>
              <a:t> </a:t>
            </a:r>
            <a:r>
              <a:rPr sz="3600" spc="-120" dirty="0">
                <a:solidFill>
                  <a:srgbClr val="FFFFFF"/>
                </a:solidFill>
                <a:latin typeface="Corbel"/>
                <a:cs typeface="Corbel"/>
              </a:rPr>
              <a:t>(</a:t>
            </a:r>
            <a:r>
              <a:rPr sz="3600" spc="-70" dirty="0">
                <a:solidFill>
                  <a:srgbClr val="FFFFFF"/>
                </a:solidFill>
                <a:latin typeface="Corbel"/>
                <a:cs typeface="Corbel"/>
              </a:rPr>
              <a:t>S</a:t>
            </a:r>
            <a:r>
              <a:rPr sz="3600" spc="-75" dirty="0">
                <a:solidFill>
                  <a:srgbClr val="FFFFFF"/>
                </a:solidFill>
                <a:latin typeface="Corbel"/>
                <a:cs typeface="Corbel"/>
              </a:rPr>
              <a:t>t</a:t>
            </a:r>
            <a:r>
              <a:rPr sz="3600" spc="-85" dirty="0">
                <a:solidFill>
                  <a:srgbClr val="FFFFFF"/>
                </a:solidFill>
                <a:latin typeface="Corbel"/>
                <a:cs typeface="Corbel"/>
              </a:rPr>
              <a:t>a</a:t>
            </a:r>
            <a:r>
              <a:rPr sz="3600" spc="-75" dirty="0">
                <a:solidFill>
                  <a:srgbClr val="FFFFFF"/>
                </a:solidFill>
                <a:latin typeface="Corbel"/>
                <a:cs typeface="Corbel"/>
              </a:rPr>
              <a:t>n</a:t>
            </a:r>
            <a:r>
              <a:rPr sz="3600" spc="-85" dirty="0">
                <a:solidFill>
                  <a:srgbClr val="FFFFFF"/>
                </a:solidFill>
                <a:latin typeface="Corbel"/>
                <a:cs typeface="Corbel"/>
              </a:rPr>
              <a:t>da</a:t>
            </a:r>
            <a:r>
              <a:rPr sz="3600" spc="-55" dirty="0">
                <a:solidFill>
                  <a:srgbClr val="FFFFFF"/>
                </a:solidFill>
                <a:latin typeface="Corbel"/>
                <a:cs typeface="Corbel"/>
              </a:rPr>
              <a:t>r</a:t>
            </a:r>
            <a:r>
              <a:rPr sz="3600" dirty="0">
                <a:solidFill>
                  <a:srgbClr val="FFFFFF"/>
                </a:solidFill>
                <a:latin typeface="Corbel"/>
                <a:cs typeface="Corbel"/>
              </a:rPr>
              <a:t>d  </a:t>
            </a:r>
            <a:r>
              <a:rPr sz="3600" spc="-100" dirty="0">
                <a:solidFill>
                  <a:srgbClr val="FFFFFF"/>
                </a:solidFill>
                <a:latin typeface="Corbel"/>
                <a:cs typeface="Corbel"/>
              </a:rPr>
              <a:t>Template </a:t>
            </a:r>
            <a:r>
              <a:rPr sz="3600" spc="-95" dirty="0">
                <a:solidFill>
                  <a:srgbClr val="FFFFFF"/>
                </a:solidFill>
                <a:latin typeface="Corbel"/>
                <a:cs typeface="Corbel"/>
              </a:rPr>
              <a:t> </a:t>
            </a:r>
            <a:r>
              <a:rPr sz="3600" spc="-70" dirty="0">
                <a:solidFill>
                  <a:srgbClr val="FFFFFF"/>
                </a:solidFill>
                <a:latin typeface="Corbel"/>
                <a:cs typeface="Corbel"/>
              </a:rPr>
              <a:t>Library)</a:t>
            </a:r>
            <a:endParaRPr sz="3600">
              <a:latin typeface="Corbel"/>
              <a:cs typeface="Corbel"/>
            </a:endParaRPr>
          </a:p>
        </p:txBody>
      </p:sp>
      <p:sp>
        <p:nvSpPr>
          <p:cNvPr id="7" name="object 7"/>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
        <p:nvSpPr>
          <p:cNvPr id="3" name="object 3"/>
          <p:cNvSpPr txBox="1">
            <a:spLocks noGrp="1"/>
          </p:cNvSpPr>
          <p:nvPr>
            <p:ph type="title"/>
          </p:nvPr>
        </p:nvSpPr>
        <p:spPr>
          <a:xfrm>
            <a:off x="3935348" y="417322"/>
            <a:ext cx="6900545" cy="878205"/>
          </a:xfrm>
          <a:prstGeom prst="rect">
            <a:avLst/>
          </a:prstGeom>
        </p:spPr>
        <p:txBody>
          <a:bodyPr vert="horz" wrap="square" lIns="0" tIns="41910" rIns="0" bIns="0" rtlCol="0">
            <a:spAutoFit/>
          </a:bodyPr>
          <a:lstStyle/>
          <a:p>
            <a:pPr marL="194945" marR="5080" indent="-182880">
              <a:lnSpc>
                <a:spcPct val="90100"/>
              </a:lnSpc>
              <a:spcBef>
                <a:spcPts val="33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5" dirty="0"/>
              <a:t>STL</a:t>
            </a:r>
            <a:r>
              <a:rPr sz="2000" dirty="0"/>
              <a:t> </a:t>
            </a:r>
            <a:r>
              <a:rPr sz="2000" spc="-10" dirty="0"/>
              <a:t>is</a:t>
            </a:r>
            <a:r>
              <a:rPr sz="2000" spc="20" dirty="0"/>
              <a:t> </a:t>
            </a:r>
            <a:r>
              <a:rPr sz="2000" spc="-5" dirty="0"/>
              <a:t>a generic</a:t>
            </a:r>
            <a:r>
              <a:rPr sz="2000" spc="45" dirty="0"/>
              <a:t> </a:t>
            </a:r>
            <a:r>
              <a:rPr sz="2000" spc="-10" dirty="0"/>
              <a:t>library</a:t>
            </a:r>
            <a:r>
              <a:rPr sz="2000" spc="40" dirty="0"/>
              <a:t> </a:t>
            </a:r>
            <a:r>
              <a:rPr sz="2000" spc="-5" dirty="0"/>
              <a:t>,</a:t>
            </a:r>
            <a:r>
              <a:rPr sz="2000" spc="10" dirty="0"/>
              <a:t> </a:t>
            </a:r>
            <a:r>
              <a:rPr sz="2000" spc="-10" dirty="0"/>
              <a:t>i.e</a:t>
            </a:r>
            <a:r>
              <a:rPr sz="2000" spc="5" dirty="0"/>
              <a:t> </a:t>
            </a:r>
            <a:r>
              <a:rPr sz="2000" spc="-5" dirty="0"/>
              <a:t>a same</a:t>
            </a:r>
            <a:r>
              <a:rPr sz="2000" dirty="0"/>
              <a:t> </a:t>
            </a:r>
            <a:r>
              <a:rPr sz="2000" spc="-10" dirty="0"/>
              <a:t>container</a:t>
            </a:r>
            <a:r>
              <a:rPr sz="2000" spc="35" dirty="0"/>
              <a:t> </a:t>
            </a:r>
            <a:r>
              <a:rPr sz="2000" spc="-10" dirty="0"/>
              <a:t>or</a:t>
            </a:r>
            <a:r>
              <a:rPr sz="2000" spc="5" dirty="0"/>
              <a:t> </a:t>
            </a:r>
            <a:r>
              <a:rPr sz="2000" spc="-10" dirty="0"/>
              <a:t>algorithm</a:t>
            </a:r>
            <a:r>
              <a:rPr sz="2000" spc="35" dirty="0"/>
              <a:t> </a:t>
            </a:r>
            <a:r>
              <a:rPr sz="2000" spc="-10" dirty="0"/>
              <a:t>can</a:t>
            </a:r>
            <a:r>
              <a:rPr sz="2000" spc="5" dirty="0"/>
              <a:t> </a:t>
            </a:r>
            <a:r>
              <a:rPr sz="2000" spc="-15" dirty="0"/>
              <a:t>be </a:t>
            </a:r>
            <a:r>
              <a:rPr sz="2000" spc="-10" dirty="0"/>
              <a:t> operated</a:t>
            </a:r>
            <a:r>
              <a:rPr sz="2000" spc="35" dirty="0"/>
              <a:t> </a:t>
            </a:r>
            <a:r>
              <a:rPr sz="2000" spc="-10" dirty="0"/>
              <a:t>on</a:t>
            </a:r>
            <a:r>
              <a:rPr sz="2000" spc="5" dirty="0"/>
              <a:t> </a:t>
            </a:r>
            <a:r>
              <a:rPr sz="2000" spc="-5" dirty="0"/>
              <a:t>any</a:t>
            </a:r>
            <a:r>
              <a:rPr sz="2000" spc="-10" dirty="0"/>
              <a:t> data</a:t>
            </a:r>
            <a:r>
              <a:rPr sz="2000" spc="10" dirty="0"/>
              <a:t> </a:t>
            </a:r>
            <a:r>
              <a:rPr sz="2000" spc="-10" dirty="0"/>
              <a:t>types</a:t>
            </a:r>
            <a:r>
              <a:rPr sz="2000" spc="40" dirty="0"/>
              <a:t> </a:t>
            </a:r>
            <a:r>
              <a:rPr sz="2000" spc="-5" dirty="0"/>
              <a:t>,</a:t>
            </a:r>
            <a:r>
              <a:rPr sz="2000" spc="-15" dirty="0"/>
              <a:t> </a:t>
            </a:r>
            <a:r>
              <a:rPr sz="2000" spc="-5" dirty="0"/>
              <a:t>you</a:t>
            </a:r>
            <a:r>
              <a:rPr sz="2000" spc="30" dirty="0"/>
              <a:t> </a:t>
            </a:r>
            <a:r>
              <a:rPr sz="2000" spc="-10" dirty="0"/>
              <a:t>don’t</a:t>
            </a:r>
            <a:r>
              <a:rPr sz="2000" spc="5" dirty="0"/>
              <a:t> </a:t>
            </a:r>
            <a:r>
              <a:rPr sz="2000" spc="-10" dirty="0"/>
              <a:t>have</a:t>
            </a:r>
            <a:r>
              <a:rPr sz="2000" spc="25" dirty="0"/>
              <a:t> </a:t>
            </a:r>
            <a:r>
              <a:rPr sz="2000" spc="-5" dirty="0"/>
              <a:t>to</a:t>
            </a:r>
            <a:r>
              <a:rPr sz="2000" dirty="0"/>
              <a:t> </a:t>
            </a:r>
            <a:r>
              <a:rPr sz="2000" spc="-15" dirty="0"/>
              <a:t>define</a:t>
            </a:r>
            <a:r>
              <a:rPr sz="2000" spc="75" dirty="0"/>
              <a:t> </a:t>
            </a:r>
            <a:r>
              <a:rPr sz="2000" spc="-10" dirty="0"/>
              <a:t>the</a:t>
            </a:r>
            <a:r>
              <a:rPr sz="2000" spc="-5" dirty="0"/>
              <a:t> same </a:t>
            </a:r>
            <a:r>
              <a:rPr sz="2000" dirty="0"/>
              <a:t> </a:t>
            </a:r>
            <a:r>
              <a:rPr sz="2000" spc="-10" dirty="0"/>
              <a:t>algorithm</a:t>
            </a:r>
            <a:r>
              <a:rPr sz="2000" spc="25" dirty="0"/>
              <a:t> </a:t>
            </a:r>
            <a:r>
              <a:rPr sz="2000" spc="-10" dirty="0"/>
              <a:t>for</a:t>
            </a:r>
            <a:r>
              <a:rPr sz="2000" spc="25" dirty="0"/>
              <a:t> </a:t>
            </a:r>
            <a:r>
              <a:rPr sz="2000" spc="-10" dirty="0"/>
              <a:t>different</a:t>
            </a:r>
            <a:r>
              <a:rPr sz="2000" spc="80" dirty="0"/>
              <a:t> </a:t>
            </a:r>
            <a:r>
              <a:rPr sz="2000" spc="-5" dirty="0"/>
              <a:t>type</a:t>
            </a:r>
            <a:r>
              <a:rPr sz="2000" spc="20" dirty="0"/>
              <a:t> </a:t>
            </a:r>
            <a:r>
              <a:rPr sz="2000" spc="-10" dirty="0"/>
              <a:t>of</a:t>
            </a:r>
            <a:r>
              <a:rPr sz="2000" spc="-15" dirty="0"/>
              <a:t> </a:t>
            </a:r>
            <a:r>
              <a:rPr sz="2000" spc="-5" dirty="0"/>
              <a:t>elements.</a:t>
            </a:r>
            <a:endParaRPr sz="2000">
              <a:latin typeface="Microsoft Sans Serif"/>
              <a:cs typeface="Microsoft Sans Serif"/>
            </a:endParaRPr>
          </a:p>
        </p:txBody>
      </p:sp>
      <p:sp>
        <p:nvSpPr>
          <p:cNvPr id="4" name="object 4"/>
          <p:cNvSpPr txBox="1"/>
          <p:nvPr/>
        </p:nvSpPr>
        <p:spPr>
          <a:xfrm>
            <a:off x="3935348" y="1696517"/>
            <a:ext cx="6814184" cy="1581150"/>
          </a:xfrm>
          <a:prstGeom prst="rect">
            <a:avLst/>
          </a:prstGeom>
        </p:spPr>
        <p:txBody>
          <a:bodyPr vert="horz" wrap="square" lIns="0" tIns="135255" rIns="0" bIns="0" rtlCol="0">
            <a:spAutoFit/>
          </a:bodyPr>
          <a:lstStyle/>
          <a:p>
            <a:pPr marL="12700">
              <a:lnSpc>
                <a:spcPct val="100000"/>
              </a:lnSpc>
              <a:spcBef>
                <a:spcPts val="10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A</a:t>
            </a:r>
            <a:r>
              <a:rPr sz="2000" b="1" spc="-10" dirty="0">
                <a:solidFill>
                  <a:srgbClr val="585858"/>
                </a:solidFill>
                <a:latin typeface="Corbel"/>
                <a:cs typeface="Corbel"/>
              </a:rPr>
              <a:t>l</a:t>
            </a:r>
            <a:r>
              <a:rPr sz="2000" b="1" dirty="0">
                <a:solidFill>
                  <a:srgbClr val="585858"/>
                </a:solidFill>
                <a:latin typeface="Corbel"/>
                <a:cs typeface="Corbel"/>
              </a:rPr>
              <a:t>g</a:t>
            </a:r>
            <a:r>
              <a:rPr sz="2000" b="1" spc="-5" dirty="0">
                <a:solidFill>
                  <a:srgbClr val="585858"/>
                </a:solidFill>
                <a:latin typeface="Corbel"/>
                <a:cs typeface="Corbel"/>
              </a:rPr>
              <a:t>or</a:t>
            </a:r>
            <a:r>
              <a:rPr sz="2000" b="1" dirty="0">
                <a:solidFill>
                  <a:srgbClr val="585858"/>
                </a:solidFill>
                <a:latin typeface="Corbel"/>
                <a:cs typeface="Corbel"/>
              </a:rPr>
              <a:t>i</a:t>
            </a:r>
            <a:r>
              <a:rPr sz="2000" b="1" spc="-20" dirty="0">
                <a:solidFill>
                  <a:srgbClr val="585858"/>
                </a:solidFill>
                <a:latin typeface="Corbel"/>
                <a:cs typeface="Corbel"/>
              </a:rPr>
              <a:t>th</a:t>
            </a:r>
            <a:r>
              <a:rPr sz="2000" b="1" spc="-10" dirty="0">
                <a:solidFill>
                  <a:srgbClr val="585858"/>
                </a:solidFill>
                <a:latin typeface="Corbel"/>
                <a:cs typeface="Corbel"/>
              </a:rPr>
              <a:t>ms</a:t>
            </a:r>
            <a:endParaRPr sz="2000">
              <a:latin typeface="Corbel"/>
              <a:cs typeface="Corbel"/>
            </a:endParaRPr>
          </a:p>
          <a:p>
            <a:pPr marL="194945" marR="5080" indent="-182880">
              <a:lnSpc>
                <a:spcPts val="2160"/>
              </a:lnSpc>
              <a:spcBef>
                <a:spcPts val="1235"/>
              </a:spcBef>
            </a:pPr>
            <a:r>
              <a:rPr sz="2000" spc="-380" dirty="0">
                <a:solidFill>
                  <a:srgbClr val="40B9D2"/>
                </a:solidFill>
                <a:latin typeface="Microsoft Sans Serif"/>
                <a:cs typeface="Microsoft Sans Serif"/>
              </a:rPr>
              <a:t>🞄</a:t>
            </a:r>
            <a:r>
              <a:rPr sz="2000" spc="-250" dirty="0">
                <a:solidFill>
                  <a:srgbClr val="40B9D2"/>
                </a:solidFill>
                <a:latin typeface="Microsoft Sans Serif"/>
                <a:cs typeface="Microsoft Sans Serif"/>
              </a:rPr>
              <a:t> </a:t>
            </a:r>
            <a:r>
              <a:rPr sz="2000" spc="-15" dirty="0">
                <a:solidFill>
                  <a:srgbClr val="585858"/>
                </a:solidFill>
                <a:latin typeface="Corbel"/>
                <a:cs typeface="Corbel"/>
              </a:rPr>
              <a:t>Collection</a:t>
            </a:r>
            <a:r>
              <a:rPr sz="2000" spc="70" dirty="0">
                <a:solidFill>
                  <a:srgbClr val="585858"/>
                </a:solidFill>
                <a:latin typeface="Corbel"/>
                <a:cs typeface="Corbel"/>
              </a:rPr>
              <a:t> </a:t>
            </a:r>
            <a:r>
              <a:rPr sz="2000" spc="-10" dirty="0">
                <a:solidFill>
                  <a:srgbClr val="585858"/>
                </a:solidFill>
                <a:latin typeface="Corbel"/>
                <a:cs typeface="Corbel"/>
              </a:rPr>
              <a:t>of</a:t>
            </a:r>
            <a:r>
              <a:rPr sz="2000" spc="-80" dirty="0">
                <a:solidFill>
                  <a:srgbClr val="585858"/>
                </a:solidFill>
                <a:latin typeface="Corbel"/>
                <a:cs typeface="Corbel"/>
              </a:rPr>
              <a:t> </a:t>
            </a:r>
            <a:r>
              <a:rPr sz="2000" spc="-10" dirty="0">
                <a:solidFill>
                  <a:srgbClr val="585858"/>
                </a:solidFill>
                <a:latin typeface="Corbel"/>
                <a:cs typeface="Corbel"/>
              </a:rPr>
              <a:t>Operations</a:t>
            </a:r>
            <a:r>
              <a:rPr sz="2000" spc="45"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perform</a:t>
            </a:r>
            <a:r>
              <a:rPr sz="2000" spc="65" dirty="0">
                <a:solidFill>
                  <a:srgbClr val="585858"/>
                </a:solidFill>
                <a:latin typeface="Corbel"/>
                <a:cs typeface="Corbel"/>
              </a:rPr>
              <a:t> </a:t>
            </a:r>
            <a:r>
              <a:rPr sz="2000" spc="-10" dirty="0">
                <a:solidFill>
                  <a:srgbClr val="585858"/>
                </a:solidFill>
                <a:latin typeface="Corbel"/>
                <a:cs typeface="Corbel"/>
              </a:rPr>
              <a:t>specific</a:t>
            </a:r>
            <a:r>
              <a:rPr sz="2000" spc="50" dirty="0">
                <a:solidFill>
                  <a:srgbClr val="585858"/>
                </a:solidFill>
                <a:latin typeface="Corbel"/>
                <a:cs typeface="Corbel"/>
              </a:rPr>
              <a:t> </a:t>
            </a:r>
            <a:r>
              <a:rPr sz="2000" spc="-5" dirty="0">
                <a:solidFill>
                  <a:srgbClr val="585858"/>
                </a:solidFill>
                <a:latin typeface="Corbel"/>
                <a:cs typeface="Corbel"/>
              </a:rPr>
              <a:t>task</a:t>
            </a:r>
            <a:r>
              <a:rPr sz="2000" dirty="0">
                <a:solidFill>
                  <a:srgbClr val="585858"/>
                </a:solidFill>
                <a:latin typeface="Corbel"/>
                <a:cs typeface="Corbel"/>
              </a:rPr>
              <a:t> </a:t>
            </a:r>
            <a:r>
              <a:rPr sz="2000" spc="-10" dirty="0">
                <a:solidFill>
                  <a:srgbClr val="585858"/>
                </a:solidFill>
                <a:latin typeface="Corbel"/>
                <a:cs typeface="Corbel"/>
              </a:rPr>
              <a:t>on</a:t>
            </a:r>
            <a:r>
              <a:rPr sz="2000" spc="15" dirty="0">
                <a:solidFill>
                  <a:srgbClr val="585858"/>
                </a:solidFill>
                <a:latin typeface="Corbel"/>
                <a:cs typeface="Corbel"/>
              </a:rPr>
              <a:t> </a:t>
            </a:r>
            <a:r>
              <a:rPr sz="2000" spc="-10" dirty="0">
                <a:solidFill>
                  <a:srgbClr val="585858"/>
                </a:solidFill>
                <a:latin typeface="Corbel"/>
                <a:cs typeface="Corbel"/>
              </a:rPr>
              <a:t>contents</a:t>
            </a:r>
            <a:r>
              <a:rPr sz="2000" spc="40" dirty="0">
                <a:solidFill>
                  <a:srgbClr val="585858"/>
                </a:solidFill>
                <a:latin typeface="Corbel"/>
                <a:cs typeface="Corbel"/>
              </a:rPr>
              <a:t> </a:t>
            </a:r>
            <a:r>
              <a:rPr sz="2000" spc="-10" dirty="0">
                <a:solidFill>
                  <a:srgbClr val="585858"/>
                </a:solidFill>
                <a:latin typeface="Corbel"/>
                <a:cs typeface="Corbel"/>
              </a:rPr>
              <a:t>of </a:t>
            </a:r>
            <a:r>
              <a:rPr sz="2000" spc="-5" dirty="0">
                <a:solidFill>
                  <a:srgbClr val="585858"/>
                </a:solidFill>
                <a:latin typeface="Corbel"/>
                <a:cs typeface="Corbel"/>
              </a:rPr>
              <a:t> </a:t>
            </a:r>
            <a:r>
              <a:rPr sz="2000" spc="-20" dirty="0">
                <a:solidFill>
                  <a:srgbClr val="585858"/>
                </a:solidFill>
                <a:latin typeface="Corbel"/>
                <a:cs typeface="Corbel"/>
              </a:rPr>
              <a:t>container.</a:t>
            </a:r>
            <a:endParaRPr sz="2000">
              <a:latin typeface="Corbel"/>
              <a:cs typeface="Corbel"/>
            </a:endParaRPr>
          </a:p>
          <a:p>
            <a:pPr marL="12700">
              <a:lnSpc>
                <a:spcPct val="100000"/>
              </a:lnSpc>
              <a:spcBef>
                <a:spcPts val="93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Fo</a:t>
            </a:r>
            <a:r>
              <a:rPr sz="2000" spc="-5" dirty="0">
                <a:solidFill>
                  <a:srgbClr val="585858"/>
                </a:solidFill>
                <a:latin typeface="Corbel"/>
                <a:cs typeface="Corbel"/>
              </a:rPr>
              <a:t>r</a:t>
            </a:r>
            <a:r>
              <a:rPr sz="2000" spc="10" dirty="0">
                <a:solidFill>
                  <a:srgbClr val="585858"/>
                </a:solidFill>
                <a:latin typeface="Corbel"/>
                <a:cs typeface="Corbel"/>
              </a:rPr>
              <a:t> </a:t>
            </a:r>
            <a:r>
              <a:rPr sz="2000" spc="-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a:t>
            </a:r>
            <a:r>
              <a:rPr sz="2000" spc="-15" dirty="0">
                <a:solidFill>
                  <a:srgbClr val="585858"/>
                </a:solidFill>
                <a:latin typeface="Corbel"/>
                <a:cs typeface="Corbel"/>
              </a:rPr>
              <a:t>le</a:t>
            </a:r>
            <a:r>
              <a:rPr sz="2000" spc="-5" dirty="0">
                <a:solidFill>
                  <a:srgbClr val="585858"/>
                </a:solidFill>
                <a:latin typeface="Corbel"/>
                <a:cs typeface="Corbel"/>
              </a:rPr>
              <a:t>:</a:t>
            </a:r>
            <a:r>
              <a:rPr sz="2000" spc="30" dirty="0">
                <a:solidFill>
                  <a:srgbClr val="585858"/>
                </a:solidFill>
                <a:latin typeface="Corbel"/>
                <a:cs typeface="Corbel"/>
              </a:rPr>
              <a:t> </a:t>
            </a:r>
            <a:r>
              <a:rPr sz="2000" dirty="0">
                <a:solidFill>
                  <a:srgbClr val="585858"/>
                </a:solidFill>
                <a:latin typeface="Corbel"/>
                <a:cs typeface="Corbel"/>
              </a:rPr>
              <a:t>s</a:t>
            </a:r>
            <a:r>
              <a:rPr sz="2000" spc="-10" dirty="0">
                <a:solidFill>
                  <a:srgbClr val="585858"/>
                </a:solidFill>
                <a:latin typeface="Corbel"/>
                <a:cs typeface="Corbel"/>
              </a:rPr>
              <a:t>ort</a:t>
            </a:r>
            <a:endParaRPr sz="2000">
              <a:latin typeface="Corbel"/>
              <a:cs typeface="Corbel"/>
            </a:endParaRPr>
          </a:p>
        </p:txBody>
      </p:sp>
      <p:sp>
        <p:nvSpPr>
          <p:cNvPr id="5" name="object 5"/>
          <p:cNvSpPr txBox="1"/>
          <p:nvPr/>
        </p:nvSpPr>
        <p:spPr>
          <a:xfrm>
            <a:off x="3935348" y="3679439"/>
            <a:ext cx="3680460" cy="1305560"/>
          </a:xfrm>
          <a:prstGeom prst="rect">
            <a:avLst/>
          </a:prstGeom>
        </p:spPr>
        <p:txBody>
          <a:bodyPr vert="horz" wrap="square" lIns="0" tIns="133985" rIns="0" bIns="0" rtlCol="0">
            <a:spAutoFit/>
          </a:bodyPr>
          <a:lstStyle/>
          <a:p>
            <a:pPr marL="12700">
              <a:lnSpc>
                <a:spcPct val="100000"/>
              </a:lnSpc>
              <a:spcBef>
                <a:spcPts val="105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dirty="0">
                <a:solidFill>
                  <a:srgbClr val="585858"/>
                </a:solidFill>
                <a:latin typeface="Corbel"/>
                <a:cs typeface="Corbel"/>
              </a:rPr>
              <a:t>C</a:t>
            </a:r>
            <a:r>
              <a:rPr sz="2000" b="1" spc="-5" dirty="0">
                <a:solidFill>
                  <a:srgbClr val="585858"/>
                </a:solidFill>
                <a:latin typeface="Corbel"/>
                <a:cs typeface="Corbel"/>
              </a:rPr>
              <a:t>on</a:t>
            </a:r>
            <a:r>
              <a:rPr sz="2000" b="1" spc="-20" dirty="0">
                <a:solidFill>
                  <a:srgbClr val="585858"/>
                </a:solidFill>
                <a:latin typeface="Corbel"/>
                <a:cs typeface="Corbel"/>
              </a:rPr>
              <a:t>t</a:t>
            </a:r>
            <a:r>
              <a:rPr sz="2000" b="1" spc="-5" dirty="0">
                <a:solidFill>
                  <a:srgbClr val="585858"/>
                </a:solidFill>
                <a:latin typeface="Corbel"/>
                <a:cs typeface="Corbel"/>
              </a:rPr>
              <a:t>a</a:t>
            </a:r>
            <a:r>
              <a:rPr sz="2000" b="1" dirty="0">
                <a:solidFill>
                  <a:srgbClr val="585858"/>
                </a:solidFill>
                <a:latin typeface="Corbel"/>
                <a:cs typeface="Corbel"/>
              </a:rPr>
              <a:t>i</a:t>
            </a:r>
            <a:r>
              <a:rPr sz="2000" b="1" spc="-5" dirty="0">
                <a:solidFill>
                  <a:srgbClr val="585858"/>
                </a:solidFill>
                <a:latin typeface="Corbel"/>
                <a:cs typeface="Corbel"/>
              </a:rPr>
              <a:t>n</a:t>
            </a:r>
            <a:r>
              <a:rPr sz="2000" b="1" dirty="0">
                <a:solidFill>
                  <a:srgbClr val="585858"/>
                </a:solidFill>
                <a:latin typeface="Corbel"/>
                <a:cs typeface="Corbel"/>
              </a:rPr>
              <a:t>e</a:t>
            </a:r>
            <a:r>
              <a:rPr sz="2000" b="1" spc="-5" dirty="0">
                <a:solidFill>
                  <a:srgbClr val="585858"/>
                </a:solidFill>
                <a:latin typeface="Corbel"/>
                <a:cs typeface="Corbel"/>
              </a:rPr>
              <a:t>rs</a:t>
            </a:r>
            <a:endParaRPr sz="2000">
              <a:latin typeface="Corbel"/>
              <a:cs typeface="Corbel"/>
            </a:endParaRPr>
          </a:p>
          <a:p>
            <a:pPr marL="12700">
              <a:lnSpc>
                <a:spcPct val="10000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Cont</a:t>
            </a:r>
            <a:r>
              <a:rPr sz="2000" dirty="0">
                <a:solidFill>
                  <a:srgbClr val="585858"/>
                </a:solidFill>
                <a:latin typeface="Corbel"/>
                <a:cs typeface="Corbel"/>
              </a:rPr>
              <a:t>a</a:t>
            </a:r>
            <a:r>
              <a:rPr sz="2000" spc="-15" dirty="0">
                <a:solidFill>
                  <a:srgbClr val="585858"/>
                </a:solidFill>
                <a:latin typeface="Corbel"/>
                <a:cs typeface="Corbel"/>
              </a:rPr>
              <a:t>i</a:t>
            </a:r>
            <a:r>
              <a:rPr sz="2000" spc="-10" dirty="0">
                <a:solidFill>
                  <a:srgbClr val="585858"/>
                </a:solidFill>
                <a:latin typeface="Corbel"/>
                <a:cs typeface="Corbel"/>
              </a:rPr>
              <a:t>ne</a:t>
            </a:r>
            <a:r>
              <a:rPr sz="2000" spc="-5" dirty="0">
                <a:solidFill>
                  <a:srgbClr val="585858"/>
                </a:solidFill>
                <a:latin typeface="Corbel"/>
                <a:cs typeface="Corbel"/>
              </a:rPr>
              <a:t>r</a:t>
            </a:r>
            <a:r>
              <a:rPr sz="2000" spc="15" dirty="0">
                <a:solidFill>
                  <a:srgbClr val="585858"/>
                </a:solidFill>
                <a:latin typeface="Corbel"/>
                <a:cs typeface="Corbel"/>
              </a:rPr>
              <a:t> </a:t>
            </a:r>
            <a:r>
              <a:rPr sz="2000" dirty="0">
                <a:solidFill>
                  <a:srgbClr val="585858"/>
                </a:solidFill>
                <a:latin typeface="Corbel"/>
                <a:cs typeface="Corbel"/>
              </a:rPr>
              <a:t>s</a:t>
            </a:r>
            <a:r>
              <a:rPr sz="2000" spc="-10" dirty="0">
                <a:solidFill>
                  <a:srgbClr val="585858"/>
                </a:solidFill>
                <a:latin typeface="Corbel"/>
                <a:cs typeface="Corbel"/>
              </a:rPr>
              <a:t>tor</a:t>
            </a:r>
            <a:r>
              <a:rPr sz="2000" spc="-15" dirty="0">
                <a:solidFill>
                  <a:srgbClr val="585858"/>
                </a:solidFill>
                <a:latin typeface="Corbel"/>
                <a:cs typeface="Corbel"/>
              </a:rPr>
              <a:t>e</a:t>
            </a:r>
            <a:r>
              <a:rPr sz="2000" spc="-5" dirty="0">
                <a:solidFill>
                  <a:srgbClr val="585858"/>
                </a:solidFill>
                <a:latin typeface="Corbel"/>
                <a:cs typeface="Corbel"/>
              </a:rPr>
              <a:t>s</a:t>
            </a:r>
            <a:r>
              <a:rPr sz="2000" spc="35" dirty="0">
                <a:solidFill>
                  <a:srgbClr val="585858"/>
                </a:solidFill>
                <a:latin typeface="Corbel"/>
                <a:cs typeface="Corbel"/>
              </a:rPr>
              <a:t> </a:t>
            </a:r>
            <a:r>
              <a:rPr sz="2000" spc="-15" dirty="0">
                <a:solidFill>
                  <a:srgbClr val="585858"/>
                </a:solidFill>
                <a:latin typeface="Corbel"/>
                <a:cs typeface="Corbel"/>
              </a:rPr>
              <a:t>o</a:t>
            </a:r>
            <a:r>
              <a:rPr sz="2000" spc="-20" dirty="0">
                <a:solidFill>
                  <a:srgbClr val="585858"/>
                </a:solidFill>
                <a:latin typeface="Corbel"/>
                <a:cs typeface="Corbel"/>
              </a:rPr>
              <a:t>b</a:t>
            </a:r>
            <a:r>
              <a:rPr sz="2000" spc="-10" dirty="0">
                <a:solidFill>
                  <a:srgbClr val="585858"/>
                </a:solidFill>
                <a:latin typeface="Corbel"/>
                <a:cs typeface="Corbel"/>
              </a:rPr>
              <a:t>j</a:t>
            </a:r>
            <a:r>
              <a:rPr sz="2000" spc="-20" dirty="0">
                <a:solidFill>
                  <a:srgbClr val="585858"/>
                </a:solidFill>
                <a:latin typeface="Corbel"/>
                <a:cs typeface="Corbel"/>
              </a:rPr>
              <a:t>ec</a:t>
            </a:r>
            <a:r>
              <a:rPr sz="2000" spc="-5" dirty="0">
                <a:solidFill>
                  <a:srgbClr val="585858"/>
                </a:solidFill>
                <a:latin typeface="Corbel"/>
                <a:cs typeface="Corbel"/>
              </a:rPr>
              <a:t>t</a:t>
            </a:r>
            <a:r>
              <a:rPr sz="2000" spc="5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n</a:t>
            </a:r>
            <a:r>
              <a:rPr sz="2000" spc="-5" dirty="0">
                <a:solidFill>
                  <a:srgbClr val="585858"/>
                </a:solidFill>
                <a:latin typeface="Corbel"/>
                <a:cs typeface="Corbel"/>
              </a:rPr>
              <a:t>d </a:t>
            </a:r>
            <a:r>
              <a:rPr sz="2000" spc="-20" dirty="0">
                <a:solidFill>
                  <a:srgbClr val="585858"/>
                </a:solidFill>
                <a:latin typeface="Corbel"/>
                <a:cs typeface="Corbel"/>
              </a:rPr>
              <a:t>d</a:t>
            </a:r>
            <a:r>
              <a:rPr sz="2000" spc="-5" dirty="0">
                <a:solidFill>
                  <a:srgbClr val="585858"/>
                </a:solidFill>
                <a:latin typeface="Corbel"/>
                <a:cs typeface="Corbel"/>
              </a:rPr>
              <a:t>a</a:t>
            </a:r>
            <a:r>
              <a:rPr sz="2000" spc="-10" dirty="0">
                <a:solidFill>
                  <a:srgbClr val="585858"/>
                </a:solidFill>
                <a:latin typeface="Corbel"/>
                <a:cs typeface="Corbel"/>
              </a:rPr>
              <a:t>t</a:t>
            </a:r>
            <a:r>
              <a:rPr sz="2000" dirty="0">
                <a:solidFill>
                  <a:srgbClr val="585858"/>
                </a:solidFill>
                <a:latin typeface="Corbel"/>
                <a:cs typeface="Corbel"/>
              </a:rPr>
              <a:t>a</a:t>
            </a:r>
            <a:r>
              <a:rPr sz="2000" spc="-5" dirty="0">
                <a:solidFill>
                  <a:srgbClr val="585858"/>
                </a:solidFill>
                <a:latin typeface="Corbel"/>
                <a:cs typeface="Corbel"/>
              </a:rPr>
              <a:t>.</a:t>
            </a:r>
            <a:endParaRPr sz="2000">
              <a:latin typeface="Corbel"/>
              <a:cs typeface="Corbel"/>
            </a:endParaRPr>
          </a:p>
          <a:p>
            <a:pPr marL="12700">
              <a:lnSpc>
                <a:spcPct val="100000"/>
              </a:lnSpc>
              <a:spcBef>
                <a:spcPts val="965"/>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Fo</a:t>
            </a:r>
            <a:r>
              <a:rPr sz="2000" spc="-5" dirty="0">
                <a:solidFill>
                  <a:srgbClr val="585858"/>
                </a:solidFill>
                <a:latin typeface="Corbel"/>
                <a:cs typeface="Corbel"/>
              </a:rPr>
              <a:t>r</a:t>
            </a:r>
            <a:r>
              <a:rPr sz="2000" spc="5" dirty="0">
                <a:solidFill>
                  <a:srgbClr val="585858"/>
                </a:solidFill>
                <a:latin typeface="Corbel"/>
                <a:cs typeface="Corbel"/>
              </a:rPr>
              <a:t> </a:t>
            </a:r>
            <a:r>
              <a:rPr sz="2000" spc="-10" dirty="0">
                <a:solidFill>
                  <a:srgbClr val="585858"/>
                </a:solidFill>
                <a:latin typeface="Corbel"/>
                <a:cs typeface="Corbel"/>
              </a:rPr>
              <a:t>E</a:t>
            </a:r>
            <a:r>
              <a:rPr sz="2000" dirty="0">
                <a:solidFill>
                  <a:srgbClr val="585858"/>
                </a:solidFill>
                <a:latin typeface="Corbel"/>
                <a:cs typeface="Corbel"/>
              </a:rPr>
              <a:t>x</a:t>
            </a:r>
            <a:r>
              <a:rPr sz="2000" spc="-5" dirty="0">
                <a:solidFill>
                  <a:srgbClr val="585858"/>
                </a:solidFill>
                <a:latin typeface="Corbel"/>
                <a:cs typeface="Corbel"/>
              </a:rPr>
              <a:t>ampl</a:t>
            </a:r>
            <a:r>
              <a:rPr sz="2000" spc="-20" dirty="0">
                <a:solidFill>
                  <a:srgbClr val="585858"/>
                </a:solidFill>
                <a:latin typeface="Corbel"/>
                <a:cs typeface="Corbel"/>
              </a:rPr>
              <a:t>e</a:t>
            </a:r>
            <a:r>
              <a:rPr sz="2000" spc="-5" dirty="0">
                <a:solidFill>
                  <a:srgbClr val="585858"/>
                </a:solidFill>
                <a:latin typeface="Corbel"/>
                <a:cs typeface="Corbel"/>
              </a:rPr>
              <a:t>:</a:t>
            </a:r>
            <a:r>
              <a:rPr sz="2000" spc="25" dirty="0">
                <a:solidFill>
                  <a:srgbClr val="585858"/>
                </a:solidFill>
                <a:latin typeface="Corbel"/>
                <a:cs typeface="Corbel"/>
              </a:rPr>
              <a:t> </a:t>
            </a:r>
            <a:r>
              <a:rPr sz="2000" spc="-15" dirty="0">
                <a:solidFill>
                  <a:srgbClr val="585858"/>
                </a:solidFill>
                <a:latin typeface="Corbel"/>
                <a:cs typeface="Corbel"/>
              </a:rPr>
              <a:t>ve</a:t>
            </a:r>
            <a:r>
              <a:rPr sz="2000" spc="-20" dirty="0">
                <a:solidFill>
                  <a:srgbClr val="585858"/>
                </a:solidFill>
                <a:latin typeface="Corbel"/>
                <a:cs typeface="Corbel"/>
              </a:rPr>
              <a:t>c</a:t>
            </a:r>
            <a:r>
              <a:rPr sz="2000" spc="-10" dirty="0">
                <a:solidFill>
                  <a:srgbClr val="585858"/>
                </a:solidFill>
                <a:latin typeface="Corbel"/>
                <a:cs typeface="Corbel"/>
              </a:rPr>
              <a:t>to</a:t>
            </a:r>
            <a:r>
              <a:rPr sz="2000" spc="-105" dirty="0">
                <a:solidFill>
                  <a:srgbClr val="585858"/>
                </a:solidFill>
                <a:latin typeface="Corbel"/>
                <a:cs typeface="Corbel"/>
              </a:rPr>
              <a:t>r</a:t>
            </a:r>
            <a:r>
              <a:rPr sz="2000" spc="-5" dirty="0">
                <a:solidFill>
                  <a:srgbClr val="585858"/>
                </a:solidFill>
                <a:latin typeface="Corbel"/>
                <a:cs typeface="Corbel"/>
              </a:rPr>
              <a:t>,</a:t>
            </a:r>
            <a:r>
              <a:rPr sz="2000" spc="45" dirty="0">
                <a:solidFill>
                  <a:srgbClr val="585858"/>
                </a:solidFill>
                <a:latin typeface="Corbel"/>
                <a:cs typeface="Corbel"/>
              </a:rPr>
              <a:t> </a:t>
            </a:r>
            <a:r>
              <a:rPr sz="2000" spc="-15" dirty="0">
                <a:solidFill>
                  <a:srgbClr val="585858"/>
                </a:solidFill>
                <a:latin typeface="Corbel"/>
                <a:cs typeface="Corbel"/>
              </a:rPr>
              <a:t>li</a:t>
            </a:r>
            <a:r>
              <a:rPr sz="2000" dirty="0">
                <a:solidFill>
                  <a:srgbClr val="585858"/>
                </a:solidFill>
                <a:latin typeface="Corbel"/>
                <a:cs typeface="Corbel"/>
              </a:rPr>
              <a:t>s</a:t>
            </a:r>
            <a:r>
              <a:rPr sz="2000" spc="-5" dirty="0">
                <a:solidFill>
                  <a:srgbClr val="585858"/>
                </a:solidFill>
                <a:latin typeface="Corbel"/>
                <a:cs typeface="Corbel"/>
              </a:rPr>
              <a:t>t</a:t>
            </a:r>
            <a:endParaRPr sz="2000">
              <a:latin typeface="Corbel"/>
              <a:cs typeface="Corbel"/>
            </a:endParaRPr>
          </a:p>
        </p:txBody>
      </p:sp>
      <p:sp>
        <p:nvSpPr>
          <p:cNvPr id="6" name="object 6"/>
          <p:cNvSpPr txBox="1"/>
          <p:nvPr/>
        </p:nvSpPr>
        <p:spPr>
          <a:xfrm>
            <a:off x="3935348" y="5385829"/>
            <a:ext cx="4204970" cy="880110"/>
          </a:xfrm>
          <a:prstGeom prst="rect">
            <a:avLst/>
          </a:prstGeom>
        </p:spPr>
        <p:txBody>
          <a:bodyPr vert="horz" wrap="square" lIns="0" tIns="135255" rIns="0" bIns="0" rtlCol="0">
            <a:spAutoFit/>
          </a:bodyPr>
          <a:lstStyle/>
          <a:p>
            <a:pPr marL="12700">
              <a:lnSpc>
                <a:spcPct val="100000"/>
              </a:lnSpc>
              <a:spcBef>
                <a:spcPts val="1065"/>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I</a:t>
            </a:r>
            <a:r>
              <a:rPr sz="2000" b="1" spc="-15" dirty="0">
                <a:solidFill>
                  <a:srgbClr val="585858"/>
                </a:solidFill>
                <a:latin typeface="Corbel"/>
                <a:cs typeface="Corbel"/>
              </a:rPr>
              <a:t>t</a:t>
            </a:r>
            <a:r>
              <a:rPr sz="2000" b="1" dirty="0">
                <a:solidFill>
                  <a:srgbClr val="585858"/>
                </a:solidFill>
                <a:latin typeface="Corbel"/>
                <a:cs typeface="Corbel"/>
              </a:rPr>
              <a:t>e</a:t>
            </a:r>
            <a:r>
              <a:rPr sz="2000" b="1" spc="-5" dirty="0">
                <a:solidFill>
                  <a:srgbClr val="585858"/>
                </a:solidFill>
                <a:latin typeface="Corbel"/>
                <a:cs typeface="Corbel"/>
              </a:rPr>
              <a:t>ra</a:t>
            </a:r>
            <a:r>
              <a:rPr sz="2000" b="1" spc="-15" dirty="0">
                <a:solidFill>
                  <a:srgbClr val="585858"/>
                </a:solidFill>
                <a:latin typeface="Corbel"/>
                <a:cs typeface="Corbel"/>
              </a:rPr>
              <a:t>t</a:t>
            </a:r>
            <a:r>
              <a:rPr sz="2000" b="1" spc="-5" dirty="0">
                <a:solidFill>
                  <a:srgbClr val="585858"/>
                </a:solidFill>
                <a:latin typeface="Corbel"/>
                <a:cs typeface="Corbel"/>
              </a:rPr>
              <a:t>ors</a:t>
            </a:r>
            <a:endParaRPr sz="2000">
              <a:latin typeface="Corbel"/>
              <a:cs typeface="Corbel"/>
            </a:endParaRPr>
          </a:p>
          <a:p>
            <a:pPr marL="12700">
              <a:lnSpc>
                <a:spcPct val="100000"/>
              </a:lnSpc>
              <a:spcBef>
                <a:spcPts val="965"/>
              </a:spcBef>
            </a:pPr>
            <a:r>
              <a:rPr sz="2000" spc="-380" dirty="0">
                <a:solidFill>
                  <a:srgbClr val="40B9D2"/>
                </a:solidFill>
                <a:latin typeface="Microsoft Sans Serif"/>
                <a:cs typeface="Microsoft Sans Serif"/>
              </a:rPr>
              <a:t>🞄</a:t>
            </a:r>
            <a:r>
              <a:rPr sz="2000" spc="-265" dirty="0">
                <a:solidFill>
                  <a:srgbClr val="40B9D2"/>
                </a:solidFill>
                <a:latin typeface="Microsoft Sans Serif"/>
                <a:cs typeface="Microsoft Sans Serif"/>
              </a:rPr>
              <a:t> </a:t>
            </a:r>
            <a:r>
              <a:rPr sz="2000" spc="-10" dirty="0">
                <a:solidFill>
                  <a:srgbClr val="585858"/>
                </a:solidFill>
                <a:latin typeface="Corbel"/>
                <a:cs typeface="Corbel"/>
              </a:rPr>
              <a:t>It</a:t>
            </a:r>
            <a:r>
              <a:rPr sz="2000" spc="10"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5" dirty="0">
                <a:solidFill>
                  <a:srgbClr val="585858"/>
                </a:solidFill>
                <a:latin typeface="Corbel"/>
                <a:cs typeface="Corbel"/>
              </a:rPr>
              <a:t>used</a:t>
            </a:r>
            <a:r>
              <a:rPr sz="2000" spc="15"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work</a:t>
            </a:r>
            <a:r>
              <a:rPr sz="2000" spc="20" dirty="0">
                <a:solidFill>
                  <a:srgbClr val="585858"/>
                </a:solidFill>
                <a:latin typeface="Corbel"/>
                <a:cs typeface="Corbel"/>
              </a:rPr>
              <a:t> </a:t>
            </a:r>
            <a:r>
              <a:rPr sz="2000" spc="-10" dirty="0">
                <a:solidFill>
                  <a:srgbClr val="585858"/>
                </a:solidFill>
                <a:latin typeface="Corbel"/>
                <a:cs typeface="Corbel"/>
              </a:rPr>
              <a:t>on</a:t>
            </a:r>
            <a:r>
              <a:rPr sz="2000" spc="5" dirty="0">
                <a:solidFill>
                  <a:srgbClr val="585858"/>
                </a:solidFill>
                <a:latin typeface="Corbel"/>
                <a:cs typeface="Corbel"/>
              </a:rPr>
              <a:t> </a:t>
            </a:r>
            <a:r>
              <a:rPr sz="2000" spc="-10" dirty="0">
                <a:solidFill>
                  <a:srgbClr val="585858"/>
                </a:solidFill>
                <a:latin typeface="Corbel"/>
                <a:cs typeface="Corbel"/>
              </a:rPr>
              <a:t>sequential</a:t>
            </a:r>
            <a:r>
              <a:rPr sz="2000" spc="45" dirty="0">
                <a:solidFill>
                  <a:srgbClr val="585858"/>
                </a:solidFill>
                <a:latin typeface="Corbel"/>
                <a:cs typeface="Corbel"/>
              </a:rPr>
              <a:t> </a:t>
            </a:r>
            <a:r>
              <a:rPr sz="2000" spc="-5" dirty="0">
                <a:solidFill>
                  <a:srgbClr val="585858"/>
                </a:solidFill>
                <a:latin typeface="Corbel"/>
                <a:cs typeface="Corbel"/>
              </a:rPr>
              <a:t>values.</a:t>
            </a:r>
            <a:endParaRPr sz="2000">
              <a:latin typeface="Corbel"/>
              <a:cs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478405"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Algorithms </a:t>
            </a:r>
            <a:r>
              <a:rPr sz="3600" spc="-35" dirty="0">
                <a:solidFill>
                  <a:srgbClr val="FFFFFF"/>
                </a:solidFill>
                <a:latin typeface="Corbel"/>
                <a:cs typeface="Corbel"/>
              </a:rPr>
              <a:t>in </a:t>
            </a:r>
            <a:r>
              <a:rPr sz="3600" spc="-715" dirty="0">
                <a:solidFill>
                  <a:srgbClr val="FFFFFF"/>
                </a:solidFill>
                <a:latin typeface="Corbel"/>
                <a:cs typeface="Corbel"/>
              </a:rPr>
              <a:t> </a:t>
            </a:r>
            <a:r>
              <a:rPr sz="3600" spc="-50" dirty="0">
                <a:solidFill>
                  <a:srgbClr val="FFFFFF"/>
                </a:solidFill>
                <a:latin typeface="Corbel"/>
                <a:cs typeface="Corbel"/>
              </a:rPr>
              <a:t>STL</a:t>
            </a:r>
            <a:endParaRPr sz="3600">
              <a:latin typeface="Corbel"/>
              <a:cs typeface="Corbel"/>
            </a:endParaRPr>
          </a:p>
        </p:txBody>
      </p:sp>
      <p:sp>
        <p:nvSpPr>
          <p:cNvPr id="6" name="object 6"/>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
        <p:nvSpPr>
          <p:cNvPr id="3" name="object 3"/>
          <p:cNvSpPr txBox="1">
            <a:spLocks noGrp="1"/>
          </p:cNvSpPr>
          <p:nvPr>
            <p:ph type="title"/>
          </p:nvPr>
        </p:nvSpPr>
        <p:spPr>
          <a:xfrm>
            <a:off x="3949065" y="1396364"/>
            <a:ext cx="7149465" cy="1268095"/>
          </a:xfrm>
          <a:prstGeom prst="rect">
            <a:avLst/>
          </a:prstGeom>
        </p:spPr>
        <p:txBody>
          <a:bodyPr vert="horz" wrap="square" lIns="0" tIns="46990" rIns="0" bIns="0" rtlCol="0">
            <a:spAutoFit/>
          </a:bodyPr>
          <a:lstStyle/>
          <a:p>
            <a:pPr marL="195580" marR="5080" indent="-182880">
              <a:lnSpc>
                <a:spcPct val="90000"/>
              </a:lnSpc>
              <a:spcBef>
                <a:spcPts val="370"/>
              </a:spcBef>
            </a:pPr>
            <a:r>
              <a:rPr spc="-415" dirty="0">
                <a:solidFill>
                  <a:srgbClr val="40B9D2"/>
                </a:solidFill>
                <a:latin typeface="Microsoft Sans Serif"/>
                <a:cs typeface="Microsoft Sans Serif"/>
              </a:rPr>
              <a:t>🞄</a:t>
            </a:r>
            <a:r>
              <a:rPr spc="-409" dirty="0">
                <a:solidFill>
                  <a:srgbClr val="40B9D2"/>
                </a:solidFill>
                <a:latin typeface="Microsoft Sans Serif"/>
                <a:cs typeface="Microsoft Sans Serif"/>
              </a:rPr>
              <a:t> </a:t>
            </a:r>
            <a:r>
              <a:rPr dirty="0"/>
              <a:t>STL provide number of </a:t>
            </a:r>
            <a:r>
              <a:rPr spc="-5" dirty="0"/>
              <a:t>algorithms that can be </a:t>
            </a:r>
            <a:r>
              <a:rPr dirty="0"/>
              <a:t>used of </a:t>
            </a:r>
            <a:r>
              <a:rPr spc="5" dirty="0"/>
              <a:t>any </a:t>
            </a:r>
            <a:r>
              <a:rPr spc="10" dirty="0"/>
              <a:t> </a:t>
            </a:r>
            <a:r>
              <a:rPr spc="-10" dirty="0"/>
              <a:t>container, </a:t>
            </a:r>
            <a:r>
              <a:rPr dirty="0"/>
              <a:t>irrespective of </a:t>
            </a:r>
            <a:r>
              <a:rPr spc="-5" dirty="0"/>
              <a:t>their </a:t>
            </a:r>
            <a:r>
              <a:rPr dirty="0"/>
              <a:t>type. </a:t>
            </a:r>
            <a:r>
              <a:rPr spc="-5" dirty="0"/>
              <a:t>Algorithms library </a:t>
            </a:r>
            <a:r>
              <a:rPr dirty="0"/>
              <a:t> contains</a:t>
            </a:r>
            <a:r>
              <a:rPr spc="-45" dirty="0"/>
              <a:t> </a:t>
            </a:r>
            <a:r>
              <a:rPr spc="-5" dirty="0"/>
              <a:t>built</a:t>
            </a:r>
            <a:r>
              <a:rPr spc="-10" dirty="0"/>
              <a:t> </a:t>
            </a:r>
            <a:r>
              <a:rPr spc="-5" dirty="0"/>
              <a:t>in </a:t>
            </a:r>
            <a:r>
              <a:rPr dirty="0"/>
              <a:t>functions</a:t>
            </a:r>
            <a:r>
              <a:rPr spc="-45" dirty="0"/>
              <a:t> </a:t>
            </a:r>
            <a:r>
              <a:rPr dirty="0"/>
              <a:t>that</a:t>
            </a:r>
            <a:r>
              <a:rPr spc="-15" dirty="0"/>
              <a:t> </a:t>
            </a:r>
            <a:r>
              <a:rPr dirty="0"/>
              <a:t>performs</a:t>
            </a:r>
            <a:r>
              <a:rPr spc="-40" dirty="0"/>
              <a:t> </a:t>
            </a:r>
            <a:r>
              <a:rPr dirty="0"/>
              <a:t>complex</a:t>
            </a:r>
            <a:r>
              <a:rPr spc="-40" dirty="0"/>
              <a:t> </a:t>
            </a:r>
            <a:r>
              <a:rPr dirty="0"/>
              <a:t>algorithms </a:t>
            </a:r>
            <a:r>
              <a:rPr spc="-425" dirty="0"/>
              <a:t> </a:t>
            </a:r>
            <a:r>
              <a:rPr dirty="0"/>
              <a:t>on</a:t>
            </a:r>
            <a:r>
              <a:rPr spc="-5" dirty="0"/>
              <a:t> </a:t>
            </a:r>
            <a:r>
              <a:rPr dirty="0"/>
              <a:t>the</a:t>
            </a:r>
            <a:r>
              <a:rPr spc="-30" dirty="0"/>
              <a:t> </a:t>
            </a:r>
            <a:r>
              <a:rPr dirty="0"/>
              <a:t>data</a:t>
            </a:r>
            <a:r>
              <a:rPr spc="-10" dirty="0"/>
              <a:t> </a:t>
            </a:r>
            <a:r>
              <a:rPr dirty="0"/>
              <a:t>structures.</a:t>
            </a:r>
          </a:p>
        </p:txBody>
      </p:sp>
      <p:sp>
        <p:nvSpPr>
          <p:cNvPr id="4" name="object 4"/>
          <p:cNvSpPr txBox="1"/>
          <p:nvPr/>
        </p:nvSpPr>
        <p:spPr>
          <a:xfrm>
            <a:off x="3949065" y="3210255"/>
            <a:ext cx="6988809" cy="966469"/>
          </a:xfrm>
          <a:prstGeom prst="rect">
            <a:avLst/>
          </a:prstGeom>
        </p:spPr>
        <p:txBody>
          <a:bodyPr vert="horz" wrap="square" lIns="0" tIns="47625" rIns="0" bIns="0" rtlCol="0">
            <a:spAutoFit/>
          </a:bodyPr>
          <a:lstStyle/>
          <a:p>
            <a:pPr marL="195580" marR="5080" indent="-182880">
              <a:lnSpc>
                <a:spcPct val="90000"/>
              </a:lnSpc>
              <a:spcBef>
                <a:spcPts val="37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spc="-10" dirty="0">
                <a:solidFill>
                  <a:srgbClr val="585858"/>
                </a:solidFill>
                <a:latin typeface="Corbel"/>
                <a:cs typeface="Corbel"/>
              </a:rPr>
              <a:t>F</a:t>
            </a:r>
            <a:r>
              <a:rPr sz="2200" dirty="0">
                <a:solidFill>
                  <a:srgbClr val="585858"/>
                </a:solidFill>
                <a:latin typeface="Corbel"/>
                <a:cs typeface="Corbel"/>
              </a:rPr>
              <a:t>or</a:t>
            </a:r>
            <a:r>
              <a:rPr sz="2200" spc="-10" dirty="0">
                <a:solidFill>
                  <a:srgbClr val="585858"/>
                </a:solidFill>
                <a:latin typeface="Corbel"/>
                <a:cs typeface="Corbel"/>
              </a:rPr>
              <a:t> </a:t>
            </a:r>
            <a:r>
              <a:rPr sz="2200" spc="5" dirty="0">
                <a:solidFill>
                  <a:srgbClr val="585858"/>
                </a:solidFill>
                <a:latin typeface="Corbel"/>
                <a:cs typeface="Corbel"/>
              </a:rPr>
              <a:t>examp</a:t>
            </a:r>
            <a:r>
              <a:rPr sz="2200" spc="-15" dirty="0">
                <a:solidFill>
                  <a:srgbClr val="585858"/>
                </a:solidFill>
                <a:latin typeface="Corbel"/>
                <a:cs typeface="Corbel"/>
              </a:rPr>
              <a:t>l</a:t>
            </a:r>
            <a:r>
              <a:rPr sz="2200" dirty="0">
                <a:solidFill>
                  <a:srgbClr val="585858"/>
                </a:solidFill>
                <a:latin typeface="Corbel"/>
                <a:cs typeface="Corbel"/>
              </a:rPr>
              <a:t>e:</a:t>
            </a:r>
            <a:r>
              <a:rPr sz="2200" spc="-35" dirty="0">
                <a:solidFill>
                  <a:srgbClr val="585858"/>
                </a:solidFill>
                <a:latin typeface="Corbel"/>
                <a:cs typeface="Corbel"/>
              </a:rPr>
              <a:t> </a:t>
            </a:r>
            <a:r>
              <a:rPr sz="2200" dirty="0">
                <a:solidFill>
                  <a:srgbClr val="585858"/>
                </a:solidFill>
                <a:latin typeface="Corbel"/>
                <a:cs typeface="Corbel"/>
              </a:rPr>
              <a:t>o</a:t>
            </a:r>
            <a:r>
              <a:rPr sz="2200" spc="10" dirty="0">
                <a:solidFill>
                  <a:srgbClr val="585858"/>
                </a:solidFill>
                <a:latin typeface="Corbel"/>
                <a:cs typeface="Corbel"/>
              </a:rPr>
              <a:t>n</a:t>
            </a:r>
            <a:r>
              <a:rPr sz="2200" spc="5" dirty="0">
                <a:solidFill>
                  <a:srgbClr val="585858"/>
                </a:solidFill>
                <a:latin typeface="Corbel"/>
                <a:cs typeface="Corbel"/>
              </a:rPr>
              <a:t>e</a:t>
            </a:r>
            <a:r>
              <a:rPr sz="2200" spc="-5" dirty="0">
                <a:solidFill>
                  <a:srgbClr val="585858"/>
                </a:solidFill>
                <a:latin typeface="Corbel"/>
                <a:cs typeface="Corbel"/>
              </a:rPr>
              <a:t> </a:t>
            </a:r>
            <a:r>
              <a:rPr sz="2200" spc="-10" dirty="0">
                <a:solidFill>
                  <a:srgbClr val="585858"/>
                </a:solidFill>
                <a:latin typeface="Corbel"/>
                <a:cs typeface="Corbel"/>
              </a:rPr>
              <a:t>c</a:t>
            </a:r>
            <a:r>
              <a:rPr sz="2200" spc="5" dirty="0">
                <a:solidFill>
                  <a:srgbClr val="585858"/>
                </a:solidFill>
                <a:latin typeface="Corbel"/>
                <a:cs typeface="Corbel"/>
              </a:rPr>
              <a:t>an</a:t>
            </a:r>
            <a:r>
              <a:rPr sz="2200" spc="-25" dirty="0">
                <a:solidFill>
                  <a:srgbClr val="585858"/>
                </a:solidFill>
                <a:latin typeface="Corbel"/>
                <a:cs typeface="Corbel"/>
              </a:rPr>
              <a:t> </a:t>
            </a:r>
            <a:r>
              <a:rPr sz="2200" dirty="0">
                <a:solidFill>
                  <a:srgbClr val="585858"/>
                </a:solidFill>
                <a:latin typeface="Corbel"/>
                <a:cs typeface="Corbel"/>
              </a:rPr>
              <a:t>re</a:t>
            </a:r>
            <a:r>
              <a:rPr sz="2200" spc="5" dirty="0">
                <a:solidFill>
                  <a:srgbClr val="585858"/>
                </a:solidFill>
                <a:latin typeface="Corbel"/>
                <a:cs typeface="Corbel"/>
              </a:rPr>
              <a:t>ver</a:t>
            </a:r>
            <a:r>
              <a:rPr sz="2200" spc="-5" dirty="0">
                <a:solidFill>
                  <a:srgbClr val="585858"/>
                </a:solidFill>
                <a:latin typeface="Corbel"/>
                <a:cs typeface="Corbel"/>
              </a:rPr>
              <a:t>s</a:t>
            </a:r>
            <a:r>
              <a:rPr sz="2200" spc="5" dirty="0">
                <a:solidFill>
                  <a:srgbClr val="585858"/>
                </a:solidFill>
                <a:latin typeface="Corbel"/>
                <a:cs typeface="Corbel"/>
              </a:rPr>
              <a:t>e</a:t>
            </a:r>
            <a:r>
              <a:rPr sz="2200" spc="-60" dirty="0">
                <a:solidFill>
                  <a:srgbClr val="585858"/>
                </a:solidFill>
                <a:latin typeface="Corbel"/>
                <a:cs typeface="Corbel"/>
              </a:rPr>
              <a:t> </a:t>
            </a:r>
            <a:r>
              <a:rPr sz="2200" spc="5" dirty="0">
                <a:solidFill>
                  <a:srgbClr val="585858"/>
                </a:solidFill>
                <a:latin typeface="Corbel"/>
                <a:cs typeface="Corbel"/>
              </a:rPr>
              <a:t>a</a:t>
            </a:r>
            <a:r>
              <a:rPr sz="2200" spc="-15" dirty="0">
                <a:solidFill>
                  <a:srgbClr val="585858"/>
                </a:solidFill>
                <a:latin typeface="Corbel"/>
                <a:cs typeface="Corbel"/>
              </a:rPr>
              <a:t> </a:t>
            </a:r>
            <a:r>
              <a:rPr sz="2200" dirty="0">
                <a:solidFill>
                  <a:srgbClr val="585858"/>
                </a:solidFill>
                <a:latin typeface="Corbel"/>
                <a:cs typeface="Corbel"/>
              </a:rPr>
              <a:t>ra</a:t>
            </a:r>
            <a:r>
              <a:rPr sz="2200" spc="10" dirty="0">
                <a:solidFill>
                  <a:srgbClr val="585858"/>
                </a:solidFill>
                <a:latin typeface="Corbel"/>
                <a:cs typeface="Corbel"/>
              </a:rPr>
              <a:t>n</a:t>
            </a:r>
            <a:r>
              <a:rPr sz="2200" spc="5" dirty="0">
                <a:solidFill>
                  <a:srgbClr val="585858"/>
                </a:solidFill>
                <a:latin typeface="Corbel"/>
                <a:cs typeface="Corbel"/>
              </a:rPr>
              <a:t>ge</a:t>
            </a:r>
            <a:r>
              <a:rPr sz="2200" spc="-30" dirty="0">
                <a:solidFill>
                  <a:srgbClr val="585858"/>
                </a:solidFill>
                <a:latin typeface="Corbel"/>
                <a:cs typeface="Corbel"/>
              </a:rPr>
              <a:t> </a:t>
            </a:r>
            <a:r>
              <a:rPr sz="2200" spc="10" dirty="0">
                <a:solidFill>
                  <a:srgbClr val="585858"/>
                </a:solidFill>
                <a:latin typeface="Corbel"/>
                <a:cs typeface="Corbel"/>
              </a:rPr>
              <a:t>w</a:t>
            </a:r>
            <a:r>
              <a:rPr sz="2200" spc="-10" dirty="0">
                <a:solidFill>
                  <a:srgbClr val="585858"/>
                </a:solidFill>
                <a:latin typeface="Corbel"/>
                <a:cs typeface="Corbel"/>
              </a:rPr>
              <a:t>i</a:t>
            </a:r>
            <a:r>
              <a:rPr sz="2200" spc="-5" dirty="0">
                <a:solidFill>
                  <a:srgbClr val="585858"/>
                </a:solidFill>
                <a:latin typeface="Corbel"/>
                <a:cs typeface="Corbel"/>
              </a:rPr>
              <a:t>t</a:t>
            </a:r>
            <a:r>
              <a:rPr sz="2200" spc="5" dirty="0">
                <a:solidFill>
                  <a:srgbClr val="585858"/>
                </a:solidFill>
                <a:latin typeface="Corbel"/>
                <a:cs typeface="Corbel"/>
              </a:rPr>
              <a:t>h</a:t>
            </a:r>
            <a:r>
              <a:rPr sz="2200" spc="-35" dirty="0">
                <a:solidFill>
                  <a:srgbClr val="585858"/>
                </a:solidFill>
                <a:latin typeface="Corbel"/>
                <a:cs typeface="Corbel"/>
              </a:rPr>
              <a:t> </a:t>
            </a:r>
            <a:r>
              <a:rPr sz="2200" dirty="0">
                <a:solidFill>
                  <a:srgbClr val="585858"/>
                </a:solidFill>
                <a:latin typeface="Corbel"/>
                <a:cs typeface="Corbel"/>
              </a:rPr>
              <a:t>re</a:t>
            </a:r>
            <a:r>
              <a:rPr sz="2200" spc="5" dirty="0">
                <a:solidFill>
                  <a:srgbClr val="585858"/>
                </a:solidFill>
                <a:latin typeface="Corbel"/>
                <a:cs typeface="Corbel"/>
              </a:rPr>
              <a:t>ver</a:t>
            </a:r>
            <a:r>
              <a:rPr sz="2200" spc="-5" dirty="0">
                <a:solidFill>
                  <a:srgbClr val="585858"/>
                </a:solidFill>
                <a:latin typeface="Corbel"/>
                <a:cs typeface="Corbel"/>
              </a:rPr>
              <a:t>se</a:t>
            </a:r>
            <a:r>
              <a:rPr sz="2200" dirty="0">
                <a:solidFill>
                  <a:srgbClr val="585858"/>
                </a:solidFill>
                <a:latin typeface="Corbel"/>
                <a:cs typeface="Corbel"/>
              </a:rPr>
              <a:t>()  function,</a:t>
            </a:r>
            <a:r>
              <a:rPr sz="2200" spc="-40" dirty="0">
                <a:solidFill>
                  <a:srgbClr val="585858"/>
                </a:solidFill>
                <a:latin typeface="Corbel"/>
                <a:cs typeface="Corbel"/>
              </a:rPr>
              <a:t> </a:t>
            </a:r>
            <a:r>
              <a:rPr sz="2200" spc="-5" dirty="0">
                <a:solidFill>
                  <a:srgbClr val="585858"/>
                </a:solidFill>
                <a:latin typeface="Corbel"/>
                <a:cs typeface="Corbel"/>
              </a:rPr>
              <a:t>sort</a:t>
            </a:r>
            <a:r>
              <a:rPr sz="2200" spc="-35" dirty="0">
                <a:solidFill>
                  <a:srgbClr val="585858"/>
                </a:solidFill>
                <a:latin typeface="Corbel"/>
                <a:cs typeface="Corbel"/>
              </a:rPr>
              <a:t> </a:t>
            </a:r>
            <a:r>
              <a:rPr sz="2200" dirty="0">
                <a:solidFill>
                  <a:srgbClr val="585858"/>
                </a:solidFill>
                <a:latin typeface="Corbel"/>
                <a:cs typeface="Corbel"/>
              </a:rPr>
              <a:t>a</a:t>
            </a:r>
            <a:r>
              <a:rPr sz="2200" spc="10" dirty="0">
                <a:solidFill>
                  <a:srgbClr val="585858"/>
                </a:solidFill>
                <a:latin typeface="Corbel"/>
                <a:cs typeface="Corbel"/>
              </a:rPr>
              <a:t> </a:t>
            </a:r>
            <a:r>
              <a:rPr sz="2200" spc="5" dirty="0">
                <a:solidFill>
                  <a:srgbClr val="585858"/>
                </a:solidFill>
                <a:latin typeface="Corbel"/>
                <a:cs typeface="Corbel"/>
              </a:rPr>
              <a:t>range</a:t>
            </a:r>
            <a:r>
              <a:rPr sz="2200" spc="-45" dirty="0">
                <a:solidFill>
                  <a:srgbClr val="585858"/>
                </a:solidFill>
                <a:latin typeface="Corbel"/>
                <a:cs typeface="Corbel"/>
              </a:rPr>
              <a:t> </a:t>
            </a:r>
            <a:r>
              <a:rPr sz="2200" dirty="0">
                <a:solidFill>
                  <a:srgbClr val="585858"/>
                </a:solidFill>
                <a:latin typeface="Corbel"/>
                <a:cs typeface="Corbel"/>
              </a:rPr>
              <a:t>with</a:t>
            </a:r>
            <a:r>
              <a:rPr sz="2200" spc="-35" dirty="0">
                <a:solidFill>
                  <a:srgbClr val="585858"/>
                </a:solidFill>
                <a:latin typeface="Corbel"/>
                <a:cs typeface="Corbel"/>
              </a:rPr>
              <a:t> </a:t>
            </a:r>
            <a:r>
              <a:rPr sz="2200" dirty="0">
                <a:solidFill>
                  <a:srgbClr val="585858"/>
                </a:solidFill>
                <a:latin typeface="Corbel"/>
                <a:cs typeface="Corbel"/>
              </a:rPr>
              <a:t>sort()</a:t>
            </a:r>
            <a:r>
              <a:rPr sz="2200" spc="-25" dirty="0">
                <a:solidFill>
                  <a:srgbClr val="585858"/>
                </a:solidFill>
                <a:latin typeface="Corbel"/>
                <a:cs typeface="Corbel"/>
              </a:rPr>
              <a:t> </a:t>
            </a:r>
            <a:r>
              <a:rPr sz="2200" dirty="0">
                <a:solidFill>
                  <a:srgbClr val="585858"/>
                </a:solidFill>
                <a:latin typeface="Corbel"/>
                <a:cs typeface="Corbel"/>
              </a:rPr>
              <a:t>function,</a:t>
            </a:r>
            <a:r>
              <a:rPr sz="2200" spc="-40" dirty="0">
                <a:solidFill>
                  <a:srgbClr val="585858"/>
                </a:solidFill>
                <a:latin typeface="Corbel"/>
                <a:cs typeface="Corbel"/>
              </a:rPr>
              <a:t> </a:t>
            </a:r>
            <a:r>
              <a:rPr sz="2200" spc="-5" dirty="0">
                <a:solidFill>
                  <a:srgbClr val="585858"/>
                </a:solidFill>
                <a:latin typeface="Corbel"/>
                <a:cs typeface="Corbel"/>
              </a:rPr>
              <a:t>search</a:t>
            </a:r>
            <a:r>
              <a:rPr sz="2200" spc="-10" dirty="0">
                <a:solidFill>
                  <a:srgbClr val="585858"/>
                </a:solidFill>
                <a:latin typeface="Corbel"/>
                <a:cs typeface="Corbel"/>
              </a:rPr>
              <a:t> </a:t>
            </a:r>
            <a:r>
              <a:rPr sz="2200" spc="-5" dirty="0">
                <a:solidFill>
                  <a:srgbClr val="585858"/>
                </a:solidFill>
                <a:latin typeface="Corbel"/>
                <a:cs typeface="Corbel"/>
              </a:rPr>
              <a:t>in</a:t>
            </a:r>
            <a:r>
              <a:rPr sz="2200" dirty="0">
                <a:solidFill>
                  <a:srgbClr val="585858"/>
                </a:solidFill>
                <a:latin typeface="Corbel"/>
                <a:cs typeface="Corbel"/>
              </a:rPr>
              <a:t> a</a:t>
            </a:r>
            <a:r>
              <a:rPr sz="2200" spc="-10" dirty="0">
                <a:solidFill>
                  <a:srgbClr val="585858"/>
                </a:solidFill>
                <a:latin typeface="Corbel"/>
                <a:cs typeface="Corbel"/>
              </a:rPr>
              <a:t> </a:t>
            </a:r>
            <a:r>
              <a:rPr sz="2200" spc="5" dirty="0">
                <a:solidFill>
                  <a:srgbClr val="585858"/>
                </a:solidFill>
                <a:latin typeface="Corbel"/>
                <a:cs typeface="Corbel"/>
              </a:rPr>
              <a:t>range </a:t>
            </a:r>
            <a:r>
              <a:rPr sz="2200" spc="-425" dirty="0">
                <a:solidFill>
                  <a:srgbClr val="585858"/>
                </a:solidFill>
                <a:latin typeface="Corbel"/>
                <a:cs typeface="Corbel"/>
              </a:rPr>
              <a:t> </a:t>
            </a:r>
            <a:r>
              <a:rPr sz="2200" dirty="0">
                <a:solidFill>
                  <a:srgbClr val="585858"/>
                </a:solidFill>
                <a:latin typeface="Corbel"/>
                <a:cs typeface="Corbel"/>
              </a:rPr>
              <a:t>with</a:t>
            </a:r>
            <a:r>
              <a:rPr sz="2200" spc="-40" dirty="0">
                <a:solidFill>
                  <a:srgbClr val="585858"/>
                </a:solidFill>
                <a:latin typeface="Corbel"/>
                <a:cs typeface="Corbel"/>
              </a:rPr>
              <a:t> </a:t>
            </a:r>
            <a:r>
              <a:rPr sz="2200" dirty="0">
                <a:solidFill>
                  <a:srgbClr val="585858"/>
                </a:solidFill>
                <a:latin typeface="Corbel"/>
                <a:cs typeface="Corbel"/>
              </a:rPr>
              <a:t>binary_search()</a:t>
            </a:r>
            <a:r>
              <a:rPr sz="2200" spc="-50" dirty="0">
                <a:solidFill>
                  <a:srgbClr val="585858"/>
                </a:solidFill>
                <a:latin typeface="Corbel"/>
                <a:cs typeface="Corbel"/>
              </a:rPr>
              <a:t> </a:t>
            </a:r>
            <a:r>
              <a:rPr sz="2200" spc="5" dirty="0">
                <a:solidFill>
                  <a:srgbClr val="585858"/>
                </a:solidFill>
                <a:latin typeface="Corbel"/>
                <a:cs typeface="Corbel"/>
              </a:rPr>
              <a:t>and</a:t>
            </a:r>
            <a:r>
              <a:rPr sz="2200" spc="-40" dirty="0">
                <a:solidFill>
                  <a:srgbClr val="585858"/>
                </a:solidFill>
                <a:latin typeface="Corbel"/>
                <a:cs typeface="Corbel"/>
              </a:rPr>
              <a:t> </a:t>
            </a:r>
            <a:r>
              <a:rPr sz="2200" dirty="0">
                <a:solidFill>
                  <a:srgbClr val="585858"/>
                </a:solidFill>
                <a:latin typeface="Corbel"/>
                <a:cs typeface="Corbel"/>
              </a:rPr>
              <a:t>so</a:t>
            </a:r>
            <a:r>
              <a:rPr sz="2200" spc="5" dirty="0">
                <a:solidFill>
                  <a:srgbClr val="585858"/>
                </a:solidFill>
                <a:latin typeface="Corbel"/>
                <a:cs typeface="Corbel"/>
              </a:rPr>
              <a:t> </a:t>
            </a:r>
            <a:r>
              <a:rPr sz="2200" dirty="0">
                <a:solidFill>
                  <a:srgbClr val="585858"/>
                </a:solidFill>
                <a:latin typeface="Corbel"/>
                <a:cs typeface="Corbel"/>
              </a:rPr>
              <a:t>on.</a:t>
            </a:r>
            <a:endParaRPr sz="2200">
              <a:latin typeface="Corbel"/>
              <a:cs typeface="Corbel"/>
            </a:endParaRPr>
          </a:p>
        </p:txBody>
      </p:sp>
      <p:sp>
        <p:nvSpPr>
          <p:cNvPr id="5" name="object 5"/>
          <p:cNvSpPr txBox="1"/>
          <p:nvPr/>
        </p:nvSpPr>
        <p:spPr>
          <a:xfrm>
            <a:off x="3949065" y="4723257"/>
            <a:ext cx="6126480" cy="664210"/>
          </a:xfrm>
          <a:prstGeom prst="rect">
            <a:avLst/>
          </a:prstGeom>
        </p:spPr>
        <p:txBody>
          <a:bodyPr vert="horz" wrap="square" lIns="0" tIns="50800" rIns="0" bIns="0" rtlCol="0">
            <a:spAutoFit/>
          </a:bodyPr>
          <a:lstStyle/>
          <a:p>
            <a:pPr marL="195580" marR="5080" indent="-182880">
              <a:lnSpc>
                <a:spcPts val="2380"/>
              </a:lnSpc>
              <a:spcBef>
                <a:spcPts val="400"/>
              </a:spcBef>
            </a:pPr>
            <a:r>
              <a:rPr sz="2200" spc="-415" dirty="0">
                <a:solidFill>
                  <a:srgbClr val="40B9D2"/>
                </a:solidFill>
                <a:latin typeface="Microsoft Sans Serif"/>
                <a:cs typeface="Microsoft Sans Serif"/>
              </a:rPr>
              <a:t>🞄</a:t>
            </a:r>
            <a:r>
              <a:rPr sz="2200" spc="-409" dirty="0">
                <a:solidFill>
                  <a:srgbClr val="40B9D2"/>
                </a:solidFill>
                <a:latin typeface="Microsoft Sans Serif"/>
                <a:cs typeface="Microsoft Sans Serif"/>
              </a:rPr>
              <a:t> </a:t>
            </a:r>
            <a:r>
              <a:rPr sz="2200" spc="-5" dirty="0">
                <a:solidFill>
                  <a:srgbClr val="585858"/>
                </a:solidFill>
                <a:latin typeface="Corbel"/>
                <a:cs typeface="Corbel"/>
              </a:rPr>
              <a:t>Algorithm library </a:t>
            </a:r>
            <a:r>
              <a:rPr sz="2200" dirty="0">
                <a:solidFill>
                  <a:srgbClr val="585858"/>
                </a:solidFill>
                <a:latin typeface="Corbel"/>
                <a:cs typeface="Corbel"/>
              </a:rPr>
              <a:t>provides </a:t>
            </a:r>
            <a:r>
              <a:rPr sz="2200" spc="-5" dirty="0">
                <a:solidFill>
                  <a:srgbClr val="585858"/>
                </a:solidFill>
                <a:latin typeface="Corbel"/>
                <a:cs typeface="Corbel"/>
              </a:rPr>
              <a:t>abstraction, i.e </a:t>
            </a:r>
            <a:r>
              <a:rPr sz="2200" dirty="0">
                <a:solidFill>
                  <a:srgbClr val="585858"/>
                </a:solidFill>
                <a:latin typeface="Corbel"/>
                <a:cs typeface="Corbel"/>
              </a:rPr>
              <a:t>you don't </a:t>
            </a:r>
            <a:r>
              <a:rPr sz="2200" spc="5" dirty="0">
                <a:solidFill>
                  <a:srgbClr val="585858"/>
                </a:solidFill>
                <a:latin typeface="Corbel"/>
                <a:cs typeface="Corbel"/>
              </a:rPr>
              <a:t> </a:t>
            </a:r>
            <a:r>
              <a:rPr sz="2200" dirty="0">
                <a:solidFill>
                  <a:srgbClr val="585858"/>
                </a:solidFill>
                <a:latin typeface="Corbel"/>
                <a:cs typeface="Corbel"/>
              </a:rPr>
              <a:t>necessarily</a:t>
            </a:r>
            <a:r>
              <a:rPr sz="2200" spc="-35" dirty="0">
                <a:solidFill>
                  <a:srgbClr val="585858"/>
                </a:solidFill>
                <a:latin typeface="Corbel"/>
                <a:cs typeface="Corbel"/>
              </a:rPr>
              <a:t> </a:t>
            </a:r>
            <a:r>
              <a:rPr sz="2200" spc="5" dirty="0">
                <a:solidFill>
                  <a:srgbClr val="585858"/>
                </a:solidFill>
                <a:latin typeface="Corbel"/>
                <a:cs typeface="Corbel"/>
              </a:rPr>
              <a:t>need</a:t>
            </a:r>
            <a:r>
              <a:rPr sz="2200" spc="-15" dirty="0">
                <a:solidFill>
                  <a:srgbClr val="585858"/>
                </a:solidFill>
                <a:latin typeface="Corbel"/>
                <a:cs typeface="Corbel"/>
              </a:rPr>
              <a:t> </a:t>
            </a:r>
            <a:r>
              <a:rPr sz="2200" dirty="0">
                <a:solidFill>
                  <a:srgbClr val="585858"/>
                </a:solidFill>
                <a:latin typeface="Corbel"/>
                <a:cs typeface="Corbel"/>
              </a:rPr>
              <a:t>to</a:t>
            </a:r>
            <a:r>
              <a:rPr sz="2200" spc="-10" dirty="0">
                <a:solidFill>
                  <a:srgbClr val="585858"/>
                </a:solidFill>
                <a:latin typeface="Corbel"/>
                <a:cs typeface="Corbel"/>
              </a:rPr>
              <a:t> </a:t>
            </a:r>
            <a:r>
              <a:rPr sz="2200" spc="5" dirty="0">
                <a:solidFill>
                  <a:srgbClr val="585858"/>
                </a:solidFill>
                <a:latin typeface="Corbel"/>
                <a:cs typeface="Corbel"/>
              </a:rPr>
              <a:t>know</a:t>
            </a:r>
            <a:r>
              <a:rPr sz="2200" spc="-50" dirty="0">
                <a:solidFill>
                  <a:srgbClr val="585858"/>
                </a:solidFill>
                <a:latin typeface="Corbel"/>
                <a:cs typeface="Corbel"/>
              </a:rPr>
              <a:t> </a:t>
            </a:r>
            <a:r>
              <a:rPr sz="2200" dirty="0">
                <a:solidFill>
                  <a:srgbClr val="585858"/>
                </a:solidFill>
                <a:latin typeface="Corbel"/>
                <a:cs typeface="Corbel"/>
              </a:rPr>
              <a:t>how</a:t>
            </a:r>
            <a:r>
              <a:rPr sz="2200" spc="-25" dirty="0">
                <a:solidFill>
                  <a:srgbClr val="585858"/>
                </a:solidFill>
                <a:latin typeface="Corbel"/>
                <a:cs typeface="Corbel"/>
              </a:rPr>
              <a:t> </a:t>
            </a:r>
            <a:r>
              <a:rPr sz="2200" dirty="0">
                <a:solidFill>
                  <a:srgbClr val="585858"/>
                </a:solidFill>
                <a:latin typeface="Corbel"/>
                <a:cs typeface="Corbel"/>
              </a:rPr>
              <a:t>the</a:t>
            </a:r>
            <a:r>
              <a:rPr sz="2200" spc="10" dirty="0">
                <a:solidFill>
                  <a:srgbClr val="585858"/>
                </a:solidFill>
                <a:latin typeface="Corbel"/>
                <a:cs typeface="Corbel"/>
              </a:rPr>
              <a:t> </a:t>
            </a:r>
            <a:r>
              <a:rPr sz="2200" spc="-5" dirty="0">
                <a:solidFill>
                  <a:srgbClr val="585858"/>
                </a:solidFill>
                <a:latin typeface="Corbel"/>
                <a:cs typeface="Corbel"/>
              </a:rPr>
              <a:t>algorithm </a:t>
            </a:r>
            <a:r>
              <a:rPr sz="2200" dirty="0">
                <a:solidFill>
                  <a:srgbClr val="585858"/>
                </a:solidFill>
                <a:latin typeface="Corbel"/>
                <a:cs typeface="Corbel"/>
              </a:rPr>
              <a:t>works.</a:t>
            </a:r>
            <a:endParaRPr sz="2200">
              <a:latin typeface="Corbel"/>
              <a:cs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420620"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Containers </a:t>
            </a:r>
            <a:r>
              <a:rPr sz="3600" spc="-35" dirty="0">
                <a:solidFill>
                  <a:srgbClr val="FFFFFF"/>
                </a:solidFill>
                <a:latin typeface="Corbel"/>
                <a:cs typeface="Corbel"/>
              </a:rPr>
              <a:t>in </a:t>
            </a:r>
            <a:r>
              <a:rPr sz="3600" spc="-710" dirty="0">
                <a:solidFill>
                  <a:srgbClr val="FFFFFF"/>
                </a:solidFill>
                <a:latin typeface="Corbel"/>
                <a:cs typeface="Corbel"/>
              </a:rPr>
              <a:t> </a:t>
            </a:r>
            <a:r>
              <a:rPr sz="3600" spc="-50" dirty="0">
                <a:solidFill>
                  <a:srgbClr val="FFFFFF"/>
                </a:solidFill>
                <a:latin typeface="Corbel"/>
                <a:cs typeface="Corbel"/>
              </a:rPr>
              <a:t>STL</a:t>
            </a:r>
            <a:endParaRPr sz="3600">
              <a:latin typeface="Corbel"/>
              <a:cs typeface="Corbel"/>
            </a:endParaRPr>
          </a:p>
        </p:txBody>
      </p:sp>
      <p:sp>
        <p:nvSpPr>
          <p:cNvPr id="6" name="object 6"/>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
        <p:nvSpPr>
          <p:cNvPr id="3" name="object 3"/>
          <p:cNvSpPr txBox="1"/>
          <p:nvPr/>
        </p:nvSpPr>
        <p:spPr>
          <a:xfrm>
            <a:off x="3949065" y="2090166"/>
            <a:ext cx="6972300" cy="361950"/>
          </a:xfrm>
          <a:prstGeom prst="rect">
            <a:avLst/>
          </a:prstGeom>
        </p:spPr>
        <p:txBody>
          <a:bodyPr vert="horz" wrap="square" lIns="0" tIns="13335" rIns="0" bIns="0" rtlCol="0">
            <a:spAutoFit/>
          </a:bodyPr>
          <a:lstStyle/>
          <a:p>
            <a:pPr marL="12700">
              <a:lnSpc>
                <a:spcPct val="100000"/>
              </a:lnSpc>
              <a:spcBef>
                <a:spcPts val="105"/>
              </a:spcBef>
            </a:pPr>
            <a:r>
              <a:rPr sz="2200" spc="-415" dirty="0">
                <a:solidFill>
                  <a:srgbClr val="40B9D2"/>
                </a:solidFill>
                <a:latin typeface="Microsoft Sans Serif"/>
                <a:cs typeface="Microsoft Sans Serif"/>
              </a:rPr>
              <a:t>🞄</a:t>
            </a:r>
            <a:r>
              <a:rPr sz="2200" spc="-270" dirty="0">
                <a:solidFill>
                  <a:srgbClr val="40B9D2"/>
                </a:solidFill>
                <a:latin typeface="Microsoft Sans Serif"/>
                <a:cs typeface="Microsoft Sans Serif"/>
              </a:rPr>
              <a:t> </a:t>
            </a:r>
            <a:r>
              <a:rPr sz="2200" dirty="0">
                <a:solidFill>
                  <a:srgbClr val="585858"/>
                </a:solidFill>
                <a:latin typeface="Corbel"/>
                <a:cs typeface="Corbel"/>
              </a:rPr>
              <a:t>Container</a:t>
            </a:r>
            <a:r>
              <a:rPr sz="2200" spc="-25" dirty="0">
                <a:solidFill>
                  <a:srgbClr val="585858"/>
                </a:solidFill>
                <a:latin typeface="Corbel"/>
                <a:cs typeface="Corbel"/>
              </a:rPr>
              <a:t> </a:t>
            </a:r>
            <a:r>
              <a:rPr sz="2200" spc="-5" dirty="0">
                <a:solidFill>
                  <a:srgbClr val="585858"/>
                </a:solidFill>
                <a:latin typeface="Corbel"/>
                <a:cs typeface="Corbel"/>
              </a:rPr>
              <a:t>library in</a:t>
            </a:r>
            <a:r>
              <a:rPr sz="2200" spc="-75" dirty="0">
                <a:solidFill>
                  <a:srgbClr val="585858"/>
                </a:solidFill>
                <a:latin typeface="Corbel"/>
                <a:cs typeface="Corbel"/>
              </a:rPr>
              <a:t> </a:t>
            </a:r>
            <a:r>
              <a:rPr sz="2200" dirty="0">
                <a:solidFill>
                  <a:srgbClr val="585858"/>
                </a:solidFill>
                <a:latin typeface="Corbel"/>
                <a:cs typeface="Corbel"/>
              </a:rPr>
              <a:t>STL</a:t>
            </a:r>
            <a:r>
              <a:rPr sz="2200" spc="5" dirty="0">
                <a:solidFill>
                  <a:srgbClr val="585858"/>
                </a:solidFill>
                <a:latin typeface="Corbel"/>
                <a:cs typeface="Corbel"/>
              </a:rPr>
              <a:t> </a:t>
            </a:r>
            <a:r>
              <a:rPr sz="2200" dirty="0">
                <a:solidFill>
                  <a:srgbClr val="585858"/>
                </a:solidFill>
                <a:latin typeface="Corbel"/>
                <a:cs typeface="Corbel"/>
              </a:rPr>
              <a:t>provide</a:t>
            </a:r>
            <a:r>
              <a:rPr sz="2200" spc="-30" dirty="0">
                <a:solidFill>
                  <a:srgbClr val="585858"/>
                </a:solidFill>
                <a:latin typeface="Corbel"/>
                <a:cs typeface="Corbel"/>
              </a:rPr>
              <a:t> </a:t>
            </a:r>
            <a:r>
              <a:rPr sz="2200" dirty="0">
                <a:solidFill>
                  <a:srgbClr val="585858"/>
                </a:solidFill>
                <a:latin typeface="Corbel"/>
                <a:cs typeface="Corbel"/>
              </a:rPr>
              <a:t>containers</a:t>
            </a:r>
            <a:r>
              <a:rPr sz="2200" spc="-60" dirty="0">
                <a:solidFill>
                  <a:srgbClr val="585858"/>
                </a:solidFill>
                <a:latin typeface="Corbel"/>
                <a:cs typeface="Corbel"/>
              </a:rPr>
              <a:t> </a:t>
            </a:r>
            <a:r>
              <a:rPr sz="2200" spc="-5" dirty="0">
                <a:solidFill>
                  <a:srgbClr val="585858"/>
                </a:solidFill>
                <a:latin typeface="Corbel"/>
                <a:cs typeface="Corbel"/>
              </a:rPr>
              <a:t>that</a:t>
            </a:r>
            <a:r>
              <a:rPr sz="2200" dirty="0">
                <a:solidFill>
                  <a:srgbClr val="585858"/>
                </a:solidFill>
                <a:latin typeface="Corbel"/>
                <a:cs typeface="Corbel"/>
              </a:rPr>
              <a:t> are used</a:t>
            </a:r>
            <a:r>
              <a:rPr sz="2200" spc="-40" dirty="0">
                <a:solidFill>
                  <a:srgbClr val="585858"/>
                </a:solidFill>
                <a:latin typeface="Corbel"/>
                <a:cs typeface="Corbel"/>
              </a:rPr>
              <a:t> </a:t>
            </a:r>
            <a:r>
              <a:rPr sz="2200" spc="-5" dirty="0">
                <a:solidFill>
                  <a:srgbClr val="585858"/>
                </a:solidFill>
                <a:latin typeface="Corbel"/>
                <a:cs typeface="Corbel"/>
              </a:rPr>
              <a:t>to</a:t>
            </a:r>
            <a:endParaRPr sz="2200">
              <a:latin typeface="Corbel"/>
              <a:cs typeface="Corbel"/>
            </a:endParaRPr>
          </a:p>
        </p:txBody>
      </p:sp>
      <p:sp>
        <p:nvSpPr>
          <p:cNvPr id="4" name="object 4"/>
          <p:cNvSpPr txBox="1">
            <a:spLocks noGrp="1"/>
          </p:cNvSpPr>
          <p:nvPr>
            <p:ph type="title"/>
          </p:nvPr>
        </p:nvSpPr>
        <p:spPr>
          <a:xfrm>
            <a:off x="4131945" y="2391613"/>
            <a:ext cx="6184900" cy="362585"/>
          </a:xfrm>
          <a:prstGeom prst="rect">
            <a:avLst/>
          </a:prstGeom>
        </p:spPr>
        <p:txBody>
          <a:bodyPr vert="horz" wrap="square" lIns="0" tIns="13970" rIns="0" bIns="0" rtlCol="0">
            <a:spAutoFit/>
          </a:bodyPr>
          <a:lstStyle/>
          <a:p>
            <a:pPr marL="12700">
              <a:lnSpc>
                <a:spcPct val="100000"/>
              </a:lnSpc>
              <a:spcBef>
                <a:spcPts val="110"/>
              </a:spcBef>
            </a:pPr>
            <a:r>
              <a:rPr dirty="0"/>
              <a:t>create</a:t>
            </a:r>
            <a:r>
              <a:rPr spc="-35" dirty="0"/>
              <a:t> </a:t>
            </a:r>
            <a:r>
              <a:rPr dirty="0"/>
              <a:t>data</a:t>
            </a:r>
            <a:r>
              <a:rPr spc="-10" dirty="0"/>
              <a:t> </a:t>
            </a:r>
            <a:r>
              <a:rPr dirty="0"/>
              <a:t>structures</a:t>
            </a:r>
            <a:r>
              <a:rPr spc="-60" dirty="0"/>
              <a:t> </a:t>
            </a:r>
            <a:r>
              <a:rPr spc="-15" dirty="0"/>
              <a:t>like</a:t>
            </a:r>
            <a:r>
              <a:rPr spc="20" dirty="0"/>
              <a:t> </a:t>
            </a:r>
            <a:r>
              <a:rPr dirty="0"/>
              <a:t>arrays,</a:t>
            </a:r>
            <a:r>
              <a:rPr spc="-65" dirty="0"/>
              <a:t> </a:t>
            </a:r>
            <a:r>
              <a:rPr spc="-10" dirty="0"/>
              <a:t>linked</a:t>
            </a:r>
            <a:r>
              <a:rPr spc="15" dirty="0"/>
              <a:t> </a:t>
            </a:r>
            <a:r>
              <a:rPr spc="-5" dirty="0"/>
              <a:t>list,</a:t>
            </a:r>
            <a:r>
              <a:rPr spc="-25" dirty="0"/>
              <a:t> </a:t>
            </a:r>
            <a:r>
              <a:rPr dirty="0"/>
              <a:t>trees</a:t>
            </a:r>
            <a:r>
              <a:rPr spc="-5" dirty="0"/>
              <a:t> </a:t>
            </a:r>
            <a:r>
              <a:rPr spc="5" dirty="0"/>
              <a:t>etc.</a:t>
            </a:r>
          </a:p>
        </p:txBody>
      </p:sp>
      <p:sp>
        <p:nvSpPr>
          <p:cNvPr id="5" name="object 5"/>
          <p:cNvSpPr txBox="1"/>
          <p:nvPr/>
        </p:nvSpPr>
        <p:spPr>
          <a:xfrm>
            <a:off x="3949065" y="3300171"/>
            <a:ext cx="6969759" cy="966469"/>
          </a:xfrm>
          <a:prstGeom prst="rect">
            <a:avLst/>
          </a:prstGeom>
        </p:spPr>
        <p:txBody>
          <a:bodyPr vert="horz" wrap="square" lIns="0" tIns="47625" rIns="0" bIns="0" rtlCol="0">
            <a:spAutoFit/>
          </a:bodyPr>
          <a:lstStyle/>
          <a:p>
            <a:pPr marL="195580" marR="5080" indent="-182880">
              <a:lnSpc>
                <a:spcPct val="90000"/>
              </a:lnSpc>
              <a:spcBef>
                <a:spcPts val="375"/>
              </a:spcBef>
            </a:pPr>
            <a:r>
              <a:rPr sz="2200" spc="-415" dirty="0">
                <a:solidFill>
                  <a:srgbClr val="40B9D2"/>
                </a:solidFill>
                <a:latin typeface="Microsoft Sans Serif"/>
                <a:cs typeface="Microsoft Sans Serif"/>
              </a:rPr>
              <a:t>🞄</a:t>
            </a:r>
            <a:r>
              <a:rPr sz="2200" spc="-409" dirty="0">
                <a:solidFill>
                  <a:srgbClr val="40B9D2"/>
                </a:solidFill>
                <a:latin typeface="Microsoft Sans Serif"/>
                <a:cs typeface="Microsoft Sans Serif"/>
              </a:rPr>
              <a:t> </a:t>
            </a:r>
            <a:r>
              <a:rPr sz="2200" dirty="0">
                <a:solidFill>
                  <a:srgbClr val="585858"/>
                </a:solidFill>
                <a:latin typeface="Corbel"/>
                <a:cs typeface="Corbel"/>
              </a:rPr>
              <a:t>These container are generic, they can </a:t>
            </a:r>
            <a:r>
              <a:rPr sz="2200" spc="-5" dirty="0">
                <a:solidFill>
                  <a:srgbClr val="585858"/>
                </a:solidFill>
                <a:latin typeface="Corbel"/>
                <a:cs typeface="Corbel"/>
              </a:rPr>
              <a:t>hold </a:t>
            </a:r>
            <a:r>
              <a:rPr sz="2200" dirty="0">
                <a:solidFill>
                  <a:srgbClr val="585858"/>
                </a:solidFill>
                <a:latin typeface="Corbel"/>
                <a:cs typeface="Corbel"/>
              </a:rPr>
              <a:t>elements of </a:t>
            </a:r>
            <a:r>
              <a:rPr sz="2200" spc="5" dirty="0">
                <a:solidFill>
                  <a:srgbClr val="585858"/>
                </a:solidFill>
                <a:latin typeface="Corbel"/>
                <a:cs typeface="Corbel"/>
              </a:rPr>
              <a:t>any </a:t>
            </a:r>
            <a:r>
              <a:rPr sz="2200" spc="10" dirty="0">
                <a:solidFill>
                  <a:srgbClr val="585858"/>
                </a:solidFill>
                <a:latin typeface="Corbel"/>
                <a:cs typeface="Corbel"/>
              </a:rPr>
              <a:t> </a:t>
            </a:r>
            <a:r>
              <a:rPr sz="2200" dirty="0">
                <a:solidFill>
                  <a:srgbClr val="585858"/>
                </a:solidFill>
                <a:latin typeface="Corbel"/>
                <a:cs typeface="Corbel"/>
              </a:rPr>
              <a:t>data </a:t>
            </a:r>
            <a:r>
              <a:rPr sz="2200" spc="-5" dirty="0">
                <a:solidFill>
                  <a:srgbClr val="585858"/>
                </a:solidFill>
                <a:latin typeface="Corbel"/>
                <a:cs typeface="Corbel"/>
              </a:rPr>
              <a:t>types, for </a:t>
            </a:r>
            <a:r>
              <a:rPr sz="2200" dirty="0">
                <a:solidFill>
                  <a:srgbClr val="585858"/>
                </a:solidFill>
                <a:latin typeface="Corbel"/>
                <a:cs typeface="Corbel"/>
              </a:rPr>
              <a:t>example: </a:t>
            </a:r>
            <a:r>
              <a:rPr sz="2200" b="1" dirty="0">
                <a:solidFill>
                  <a:srgbClr val="585858"/>
                </a:solidFill>
                <a:latin typeface="Corbel"/>
                <a:cs typeface="Corbel"/>
              </a:rPr>
              <a:t>vector </a:t>
            </a:r>
            <a:r>
              <a:rPr sz="2200" dirty="0">
                <a:solidFill>
                  <a:srgbClr val="585858"/>
                </a:solidFill>
                <a:latin typeface="Corbel"/>
                <a:cs typeface="Corbel"/>
              </a:rPr>
              <a:t>can </a:t>
            </a:r>
            <a:r>
              <a:rPr sz="2200" spc="-5" dirty="0">
                <a:solidFill>
                  <a:srgbClr val="585858"/>
                </a:solidFill>
                <a:latin typeface="Corbel"/>
                <a:cs typeface="Corbel"/>
              </a:rPr>
              <a:t>be </a:t>
            </a:r>
            <a:r>
              <a:rPr sz="2200" dirty="0">
                <a:solidFill>
                  <a:srgbClr val="585858"/>
                </a:solidFill>
                <a:latin typeface="Corbel"/>
                <a:cs typeface="Corbel"/>
              </a:rPr>
              <a:t>used </a:t>
            </a:r>
            <a:r>
              <a:rPr sz="2200" spc="-5" dirty="0">
                <a:solidFill>
                  <a:srgbClr val="585858"/>
                </a:solidFill>
                <a:latin typeface="Corbel"/>
                <a:cs typeface="Corbel"/>
              </a:rPr>
              <a:t>for </a:t>
            </a:r>
            <a:r>
              <a:rPr sz="2200" dirty="0">
                <a:solidFill>
                  <a:srgbClr val="585858"/>
                </a:solidFill>
                <a:latin typeface="Corbel"/>
                <a:cs typeface="Corbel"/>
              </a:rPr>
              <a:t>creating </a:t>
            </a:r>
            <a:r>
              <a:rPr sz="2200" spc="5" dirty="0">
                <a:solidFill>
                  <a:srgbClr val="585858"/>
                </a:solidFill>
                <a:latin typeface="Corbel"/>
                <a:cs typeface="Corbel"/>
              </a:rPr>
              <a:t> </a:t>
            </a:r>
            <a:r>
              <a:rPr sz="2200" dirty="0">
                <a:solidFill>
                  <a:srgbClr val="585858"/>
                </a:solidFill>
                <a:latin typeface="Corbel"/>
                <a:cs typeface="Corbel"/>
              </a:rPr>
              <a:t>dynamic</a:t>
            </a:r>
            <a:r>
              <a:rPr sz="2200" spc="-25" dirty="0">
                <a:solidFill>
                  <a:srgbClr val="585858"/>
                </a:solidFill>
                <a:latin typeface="Corbel"/>
                <a:cs typeface="Corbel"/>
              </a:rPr>
              <a:t> </a:t>
            </a:r>
            <a:r>
              <a:rPr sz="2200" dirty="0">
                <a:solidFill>
                  <a:srgbClr val="585858"/>
                </a:solidFill>
                <a:latin typeface="Corbel"/>
                <a:cs typeface="Corbel"/>
              </a:rPr>
              <a:t>arrays</a:t>
            </a:r>
            <a:r>
              <a:rPr sz="2200" spc="-40" dirty="0">
                <a:solidFill>
                  <a:srgbClr val="585858"/>
                </a:solidFill>
                <a:latin typeface="Corbel"/>
                <a:cs typeface="Corbel"/>
              </a:rPr>
              <a:t> </a:t>
            </a:r>
            <a:r>
              <a:rPr sz="2200" dirty="0">
                <a:solidFill>
                  <a:srgbClr val="585858"/>
                </a:solidFill>
                <a:latin typeface="Corbel"/>
                <a:cs typeface="Corbel"/>
              </a:rPr>
              <a:t>of</a:t>
            </a:r>
            <a:r>
              <a:rPr sz="2200" spc="-20" dirty="0">
                <a:solidFill>
                  <a:srgbClr val="585858"/>
                </a:solidFill>
                <a:latin typeface="Corbel"/>
                <a:cs typeface="Corbel"/>
              </a:rPr>
              <a:t> char,</a:t>
            </a:r>
            <a:r>
              <a:rPr sz="2200" spc="-40" dirty="0">
                <a:solidFill>
                  <a:srgbClr val="585858"/>
                </a:solidFill>
                <a:latin typeface="Corbel"/>
                <a:cs typeface="Corbel"/>
              </a:rPr>
              <a:t> </a:t>
            </a:r>
            <a:r>
              <a:rPr sz="2200" spc="-10" dirty="0">
                <a:solidFill>
                  <a:srgbClr val="585858"/>
                </a:solidFill>
                <a:latin typeface="Corbel"/>
                <a:cs typeface="Corbel"/>
              </a:rPr>
              <a:t>integer,</a:t>
            </a:r>
            <a:r>
              <a:rPr sz="2200" spc="-65" dirty="0">
                <a:solidFill>
                  <a:srgbClr val="585858"/>
                </a:solidFill>
                <a:latin typeface="Corbel"/>
                <a:cs typeface="Corbel"/>
              </a:rPr>
              <a:t> </a:t>
            </a:r>
            <a:r>
              <a:rPr sz="2200" spc="-5" dirty="0">
                <a:solidFill>
                  <a:srgbClr val="585858"/>
                </a:solidFill>
                <a:latin typeface="Corbel"/>
                <a:cs typeface="Corbel"/>
              </a:rPr>
              <a:t>float</a:t>
            </a:r>
            <a:r>
              <a:rPr sz="2200" dirty="0">
                <a:solidFill>
                  <a:srgbClr val="585858"/>
                </a:solidFill>
                <a:latin typeface="Corbel"/>
                <a:cs typeface="Corbel"/>
              </a:rPr>
              <a:t> </a:t>
            </a:r>
            <a:r>
              <a:rPr sz="2200" spc="5" dirty="0">
                <a:solidFill>
                  <a:srgbClr val="585858"/>
                </a:solidFill>
                <a:latin typeface="Corbel"/>
                <a:cs typeface="Corbel"/>
              </a:rPr>
              <a:t>and</a:t>
            </a:r>
            <a:r>
              <a:rPr sz="2200" spc="-40" dirty="0">
                <a:solidFill>
                  <a:srgbClr val="585858"/>
                </a:solidFill>
                <a:latin typeface="Corbel"/>
                <a:cs typeface="Corbel"/>
              </a:rPr>
              <a:t> </a:t>
            </a:r>
            <a:r>
              <a:rPr sz="2200" dirty="0">
                <a:solidFill>
                  <a:srgbClr val="585858"/>
                </a:solidFill>
                <a:latin typeface="Corbel"/>
                <a:cs typeface="Corbel"/>
              </a:rPr>
              <a:t>other types.</a:t>
            </a:r>
            <a:endParaRPr sz="2200">
              <a:latin typeface="Corbel"/>
              <a:cs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78638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I</a:t>
            </a:r>
            <a:r>
              <a:rPr sz="3600" spc="-80" dirty="0">
                <a:solidFill>
                  <a:srgbClr val="FFFFFF"/>
                </a:solidFill>
                <a:latin typeface="Corbel"/>
                <a:cs typeface="Corbel"/>
              </a:rPr>
              <a:t>t</a:t>
            </a:r>
            <a:r>
              <a:rPr sz="3600" spc="-65" dirty="0">
                <a:solidFill>
                  <a:srgbClr val="FFFFFF"/>
                </a:solidFill>
                <a:latin typeface="Corbel"/>
                <a:cs typeface="Corbel"/>
              </a:rPr>
              <a:t>e</a:t>
            </a:r>
            <a:r>
              <a:rPr sz="3600" spc="-80" dirty="0">
                <a:solidFill>
                  <a:srgbClr val="FFFFFF"/>
                </a:solidFill>
                <a:latin typeface="Corbel"/>
                <a:cs typeface="Corbel"/>
              </a:rPr>
              <a:t>r</a:t>
            </a:r>
            <a:r>
              <a:rPr sz="3600" spc="-90" dirty="0">
                <a:solidFill>
                  <a:srgbClr val="FFFFFF"/>
                </a:solidFill>
                <a:latin typeface="Corbel"/>
                <a:cs typeface="Corbel"/>
              </a:rPr>
              <a:t>a</a:t>
            </a:r>
            <a:r>
              <a:rPr sz="3600" spc="-80" dirty="0">
                <a:solidFill>
                  <a:srgbClr val="FFFFFF"/>
                </a:solidFill>
                <a:latin typeface="Corbel"/>
                <a:cs typeface="Corbel"/>
              </a:rPr>
              <a:t>t</a:t>
            </a:r>
            <a:r>
              <a:rPr sz="3600" spc="-75" dirty="0">
                <a:solidFill>
                  <a:srgbClr val="FFFFFF"/>
                </a:solidFill>
                <a:latin typeface="Corbel"/>
                <a:cs typeface="Corbel"/>
              </a:rPr>
              <a:t>o</a:t>
            </a:r>
            <a:r>
              <a:rPr sz="3600" spc="-80" dirty="0">
                <a:solidFill>
                  <a:srgbClr val="FFFFFF"/>
                </a:solidFill>
                <a:latin typeface="Corbel"/>
                <a:cs typeface="Corbel"/>
              </a:rPr>
              <a:t>r</a:t>
            </a:r>
            <a:r>
              <a:rPr sz="3600" dirty="0">
                <a:solidFill>
                  <a:srgbClr val="FFFFFF"/>
                </a:solidFill>
                <a:latin typeface="Corbel"/>
                <a:cs typeface="Corbel"/>
              </a:rPr>
              <a:t>s</a:t>
            </a:r>
            <a:r>
              <a:rPr sz="3600" spc="-25" dirty="0">
                <a:solidFill>
                  <a:srgbClr val="FFFFFF"/>
                </a:solidFill>
                <a:latin typeface="Corbel"/>
                <a:cs typeface="Corbel"/>
              </a:rPr>
              <a:t> </a:t>
            </a:r>
            <a:r>
              <a:rPr sz="3600" spc="-70" dirty="0">
                <a:solidFill>
                  <a:srgbClr val="FFFFFF"/>
                </a:solidFill>
                <a:latin typeface="Corbel"/>
                <a:cs typeface="Corbel"/>
              </a:rPr>
              <a:t>i</a:t>
            </a:r>
            <a:r>
              <a:rPr sz="3600" dirty="0">
                <a:solidFill>
                  <a:srgbClr val="FFFFFF"/>
                </a:solidFill>
                <a:latin typeface="Corbel"/>
                <a:cs typeface="Corbel"/>
              </a:rPr>
              <a:t>n</a:t>
            </a:r>
            <a:r>
              <a:rPr sz="3600" spc="-200" dirty="0">
                <a:solidFill>
                  <a:srgbClr val="FFFFFF"/>
                </a:solidFill>
                <a:latin typeface="Corbel"/>
                <a:cs typeface="Corbel"/>
              </a:rPr>
              <a:t> </a:t>
            </a:r>
            <a:r>
              <a:rPr sz="3600" spc="-70" dirty="0">
                <a:solidFill>
                  <a:srgbClr val="FFFFFF"/>
                </a:solidFill>
                <a:latin typeface="Corbel"/>
                <a:cs typeface="Corbel"/>
              </a:rPr>
              <a:t>S</a:t>
            </a:r>
            <a:r>
              <a:rPr sz="3600" spc="-80" dirty="0">
                <a:solidFill>
                  <a:srgbClr val="FFFFFF"/>
                </a:solidFill>
                <a:latin typeface="Corbel"/>
                <a:cs typeface="Corbel"/>
              </a:rPr>
              <a:t>T</a:t>
            </a:r>
            <a:r>
              <a:rPr sz="3600" dirty="0">
                <a:solidFill>
                  <a:srgbClr val="FFFFFF"/>
                </a:solidFill>
                <a:latin typeface="Corbel"/>
                <a:cs typeface="Corbel"/>
              </a:rPr>
              <a:t>L</a:t>
            </a:r>
            <a:endParaRPr sz="3600">
              <a:latin typeface="Corbel"/>
              <a:cs typeface="Corbel"/>
            </a:endParaRPr>
          </a:p>
        </p:txBody>
      </p:sp>
      <p:sp>
        <p:nvSpPr>
          <p:cNvPr id="5" name="object 5"/>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
        <p:nvSpPr>
          <p:cNvPr id="3" name="object 3"/>
          <p:cNvSpPr txBox="1">
            <a:spLocks noGrp="1"/>
          </p:cNvSpPr>
          <p:nvPr>
            <p:ph type="title"/>
          </p:nvPr>
        </p:nvSpPr>
        <p:spPr>
          <a:xfrm>
            <a:off x="3949065" y="1850212"/>
            <a:ext cx="7130415" cy="664845"/>
          </a:xfrm>
          <a:prstGeom prst="rect">
            <a:avLst/>
          </a:prstGeom>
        </p:spPr>
        <p:txBody>
          <a:bodyPr vert="horz" wrap="square" lIns="0" tIns="13970" rIns="0" bIns="0" rtlCol="0">
            <a:spAutoFit/>
          </a:bodyPr>
          <a:lstStyle/>
          <a:p>
            <a:pPr marR="46355" algn="r">
              <a:lnSpc>
                <a:spcPts val="2510"/>
              </a:lnSpc>
              <a:spcBef>
                <a:spcPts val="110"/>
              </a:spcBef>
            </a:pPr>
            <a:r>
              <a:rPr spc="-41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dirty="0"/>
              <a:t>Iterators</a:t>
            </a:r>
            <a:r>
              <a:rPr spc="-65" dirty="0"/>
              <a:t> </a:t>
            </a:r>
            <a:r>
              <a:rPr spc="-5" dirty="0"/>
              <a:t>in</a:t>
            </a:r>
            <a:r>
              <a:rPr spc="-45" dirty="0"/>
              <a:t> </a:t>
            </a:r>
            <a:r>
              <a:rPr spc="5" dirty="0"/>
              <a:t>STL</a:t>
            </a:r>
            <a:r>
              <a:rPr spc="-5" dirty="0"/>
              <a:t> </a:t>
            </a:r>
            <a:r>
              <a:rPr dirty="0"/>
              <a:t>are</a:t>
            </a:r>
            <a:r>
              <a:rPr spc="-30" dirty="0"/>
              <a:t> </a:t>
            </a:r>
            <a:r>
              <a:rPr dirty="0"/>
              <a:t>used</a:t>
            </a:r>
            <a:r>
              <a:rPr spc="-20" dirty="0"/>
              <a:t> </a:t>
            </a:r>
            <a:r>
              <a:rPr dirty="0"/>
              <a:t>to</a:t>
            </a:r>
            <a:r>
              <a:rPr spc="-10" dirty="0"/>
              <a:t> </a:t>
            </a:r>
            <a:r>
              <a:rPr dirty="0"/>
              <a:t>point</a:t>
            </a:r>
            <a:r>
              <a:rPr spc="-30" dirty="0"/>
              <a:t> </a:t>
            </a:r>
            <a:r>
              <a:rPr dirty="0"/>
              <a:t>to</a:t>
            </a:r>
            <a:r>
              <a:rPr spc="-10" dirty="0"/>
              <a:t> </a:t>
            </a:r>
            <a:r>
              <a:rPr dirty="0"/>
              <a:t>the containers.</a:t>
            </a:r>
            <a:r>
              <a:rPr spc="-65" dirty="0"/>
              <a:t> </a:t>
            </a:r>
            <a:r>
              <a:rPr dirty="0"/>
              <a:t>Iterators</a:t>
            </a:r>
          </a:p>
          <a:p>
            <a:pPr marR="5080" algn="r">
              <a:lnSpc>
                <a:spcPts val="2510"/>
              </a:lnSpc>
            </a:pPr>
            <a:r>
              <a:rPr spc="-5" dirty="0"/>
              <a:t>actually acts</a:t>
            </a:r>
            <a:r>
              <a:rPr spc="-30" dirty="0"/>
              <a:t> </a:t>
            </a:r>
            <a:r>
              <a:rPr dirty="0"/>
              <a:t>as</a:t>
            </a:r>
            <a:r>
              <a:rPr spc="-10" dirty="0"/>
              <a:t> </a:t>
            </a:r>
            <a:r>
              <a:rPr dirty="0"/>
              <a:t>a</a:t>
            </a:r>
            <a:r>
              <a:rPr spc="-5" dirty="0"/>
              <a:t> bridge</a:t>
            </a:r>
            <a:r>
              <a:rPr dirty="0"/>
              <a:t> </a:t>
            </a:r>
            <a:r>
              <a:rPr spc="5" dirty="0"/>
              <a:t>between</a:t>
            </a:r>
            <a:r>
              <a:rPr spc="-45" dirty="0"/>
              <a:t> </a:t>
            </a:r>
            <a:r>
              <a:rPr dirty="0"/>
              <a:t>containers</a:t>
            </a:r>
            <a:r>
              <a:rPr spc="-30" dirty="0"/>
              <a:t> </a:t>
            </a:r>
            <a:r>
              <a:rPr spc="5" dirty="0"/>
              <a:t>and</a:t>
            </a:r>
            <a:r>
              <a:rPr spc="-35" dirty="0"/>
              <a:t> </a:t>
            </a:r>
            <a:r>
              <a:rPr spc="-5" dirty="0"/>
              <a:t>algorithms.</a:t>
            </a:r>
          </a:p>
        </p:txBody>
      </p:sp>
      <p:sp>
        <p:nvSpPr>
          <p:cNvPr id="4" name="object 4"/>
          <p:cNvSpPr txBox="1"/>
          <p:nvPr/>
        </p:nvSpPr>
        <p:spPr>
          <a:xfrm>
            <a:off x="3949065" y="3060903"/>
            <a:ext cx="7099300" cy="1871980"/>
          </a:xfrm>
          <a:prstGeom prst="rect">
            <a:avLst/>
          </a:prstGeom>
        </p:spPr>
        <p:txBody>
          <a:bodyPr vert="horz" wrap="square" lIns="0" tIns="47625" rIns="0" bIns="0" rtlCol="0">
            <a:spAutoFit/>
          </a:bodyPr>
          <a:lstStyle/>
          <a:p>
            <a:pPr marL="195580" marR="5080" indent="-182880">
              <a:lnSpc>
                <a:spcPct val="90000"/>
              </a:lnSpc>
              <a:spcBef>
                <a:spcPts val="375"/>
              </a:spcBef>
            </a:pPr>
            <a:r>
              <a:rPr sz="2200" spc="-415" dirty="0">
                <a:solidFill>
                  <a:srgbClr val="40B9D2"/>
                </a:solidFill>
                <a:latin typeface="Microsoft Sans Serif"/>
                <a:cs typeface="Microsoft Sans Serif"/>
              </a:rPr>
              <a:t>🞄</a:t>
            </a:r>
            <a:r>
              <a:rPr sz="2200" spc="-409" dirty="0">
                <a:solidFill>
                  <a:srgbClr val="40B9D2"/>
                </a:solidFill>
                <a:latin typeface="Microsoft Sans Serif"/>
                <a:cs typeface="Microsoft Sans Serif"/>
              </a:rPr>
              <a:t> </a:t>
            </a:r>
            <a:r>
              <a:rPr sz="2200" spc="-5" dirty="0">
                <a:solidFill>
                  <a:srgbClr val="585858"/>
                </a:solidFill>
                <a:latin typeface="Corbel"/>
                <a:cs typeface="Corbel"/>
              </a:rPr>
              <a:t>For </a:t>
            </a:r>
            <a:r>
              <a:rPr sz="2200" dirty="0">
                <a:solidFill>
                  <a:srgbClr val="585858"/>
                </a:solidFill>
                <a:latin typeface="Corbel"/>
                <a:cs typeface="Corbel"/>
              </a:rPr>
              <a:t>example: sort() algorithm have </a:t>
            </a:r>
            <a:r>
              <a:rPr sz="2200" spc="5" dirty="0">
                <a:solidFill>
                  <a:srgbClr val="585858"/>
                </a:solidFill>
                <a:latin typeface="Corbel"/>
                <a:cs typeface="Corbel"/>
              </a:rPr>
              <a:t>two </a:t>
            </a:r>
            <a:r>
              <a:rPr sz="2200" dirty="0">
                <a:solidFill>
                  <a:srgbClr val="585858"/>
                </a:solidFill>
                <a:latin typeface="Corbel"/>
                <a:cs typeface="Corbel"/>
              </a:rPr>
              <a:t>parameters, starting </a:t>
            </a:r>
            <a:r>
              <a:rPr sz="2200" spc="5" dirty="0">
                <a:solidFill>
                  <a:srgbClr val="585858"/>
                </a:solidFill>
                <a:latin typeface="Corbel"/>
                <a:cs typeface="Corbel"/>
              </a:rPr>
              <a:t> </a:t>
            </a:r>
            <a:r>
              <a:rPr sz="2200" dirty="0">
                <a:solidFill>
                  <a:srgbClr val="585858"/>
                </a:solidFill>
                <a:latin typeface="Corbel"/>
                <a:cs typeface="Corbel"/>
              </a:rPr>
              <a:t>iterator </a:t>
            </a:r>
            <a:r>
              <a:rPr sz="2200" spc="5" dirty="0">
                <a:solidFill>
                  <a:srgbClr val="585858"/>
                </a:solidFill>
                <a:latin typeface="Corbel"/>
                <a:cs typeface="Corbel"/>
              </a:rPr>
              <a:t>and </a:t>
            </a:r>
            <a:r>
              <a:rPr sz="2200" dirty="0">
                <a:solidFill>
                  <a:srgbClr val="585858"/>
                </a:solidFill>
                <a:latin typeface="Corbel"/>
                <a:cs typeface="Corbel"/>
              </a:rPr>
              <a:t>ending </a:t>
            </a:r>
            <a:r>
              <a:rPr sz="2200" spc="-10" dirty="0">
                <a:solidFill>
                  <a:srgbClr val="585858"/>
                </a:solidFill>
                <a:latin typeface="Corbel"/>
                <a:cs typeface="Corbel"/>
              </a:rPr>
              <a:t>iterator, </a:t>
            </a:r>
            <a:r>
              <a:rPr sz="2200" spc="5" dirty="0">
                <a:solidFill>
                  <a:srgbClr val="585858"/>
                </a:solidFill>
                <a:latin typeface="Corbel"/>
                <a:cs typeface="Corbel"/>
              </a:rPr>
              <a:t>now </a:t>
            </a:r>
            <a:r>
              <a:rPr sz="2200" dirty="0">
                <a:solidFill>
                  <a:srgbClr val="585858"/>
                </a:solidFill>
                <a:latin typeface="Corbel"/>
                <a:cs typeface="Corbel"/>
              </a:rPr>
              <a:t>sort() compare </a:t>
            </a:r>
            <a:r>
              <a:rPr sz="2200" spc="-5" dirty="0">
                <a:solidFill>
                  <a:srgbClr val="585858"/>
                </a:solidFill>
                <a:latin typeface="Corbel"/>
                <a:cs typeface="Corbel"/>
              </a:rPr>
              <a:t>the </a:t>
            </a:r>
            <a:r>
              <a:rPr sz="2200" dirty="0">
                <a:solidFill>
                  <a:srgbClr val="585858"/>
                </a:solidFill>
                <a:latin typeface="Corbel"/>
                <a:cs typeface="Corbel"/>
              </a:rPr>
              <a:t> elements pointed </a:t>
            </a:r>
            <a:r>
              <a:rPr sz="2200" spc="-5" dirty="0">
                <a:solidFill>
                  <a:srgbClr val="585858"/>
                </a:solidFill>
                <a:latin typeface="Corbel"/>
                <a:cs typeface="Corbel"/>
              </a:rPr>
              <a:t>by </a:t>
            </a:r>
            <a:r>
              <a:rPr sz="2200" dirty="0">
                <a:solidFill>
                  <a:srgbClr val="585858"/>
                </a:solidFill>
                <a:latin typeface="Corbel"/>
                <a:cs typeface="Corbel"/>
              </a:rPr>
              <a:t>each of these iterators </a:t>
            </a:r>
            <a:r>
              <a:rPr sz="2200" spc="5" dirty="0">
                <a:solidFill>
                  <a:srgbClr val="585858"/>
                </a:solidFill>
                <a:latin typeface="Corbel"/>
                <a:cs typeface="Corbel"/>
              </a:rPr>
              <a:t>and arrange </a:t>
            </a:r>
            <a:r>
              <a:rPr sz="2200" spc="10" dirty="0">
                <a:solidFill>
                  <a:srgbClr val="585858"/>
                </a:solidFill>
                <a:latin typeface="Corbel"/>
                <a:cs typeface="Corbel"/>
              </a:rPr>
              <a:t> </a:t>
            </a:r>
            <a:r>
              <a:rPr sz="2200" dirty="0">
                <a:solidFill>
                  <a:srgbClr val="585858"/>
                </a:solidFill>
                <a:latin typeface="Corbel"/>
                <a:cs typeface="Corbel"/>
              </a:rPr>
              <a:t>them </a:t>
            </a:r>
            <a:r>
              <a:rPr sz="2200" spc="-5" dirty="0">
                <a:solidFill>
                  <a:srgbClr val="585858"/>
                </a:solidFill>
                <a:latin typeface="Corbel"/>
                <a:cs typeface="Corbel"/>
              </a:rPr>
              <a:t>in </a:t>
            </a:r>
            <a:r>
              <a:rPr sz="2200" dirty="0">
                <a:solidFill>
                  <a:srgbClr val="585858"/>
                </a:solidFill>
                <a:latin typeface="Corbel"/>
                <a:cs typeface="Corbel"/>
              </a:rPr>
              <a:t>sorted </a:t>
            </a:r>
            <a:r>
              <a:rPr sz="2200" spc="-15" dirty="0">
                <a:solidFill>
                  <a:srgbClr val="585858"/>
                </a:solidFill>
                <a:latin typeface="Corbel"/>
                <a:cs typeface="Corbel"/>
              </a:rPr>
              <a:t>order, </a:t>
            </a:r>
            <a:r>
              <a:rPr sz="2200" dirty="0">
                <a:solidFill>
                  <a:srgbClr val="585858"/>
                </a:solidFill>
                <a:latin typeface="Corbel"/>
                <a:cs typeface="Corbel"/>
              </a:rPr>
              <a:t>thus </a:t>
            </a:r>
            <a:r>
              <a:rPr sz="2200" spc="-5" dirty="0">
                <a:solidFill>
                  <a:srgbClr val="585858"/>
                </a:solidFill>
                <a:latin typeface="Corbel"/>
                <a:cs typeface="Corbel"/>
              </a:rPr>
              <a:t>it </a:t>
            </a:r>
            <a:r>
              <a:rPr sz="2200" dirty="0">
                <a:solidFill>
                  <a:srgbClr val="585858"/>
                </a:solidFill>
                <a:latin typeface="Corbel"/>
                <a:cs typeface="Corbel"/>
              </a:rPr>
              <a:t>does not matter what </a:t>
            </a:r>
            <a:r>
              <a:rPr sz="2200" spc="-5" dirty="0">
                <a:solidFill>
                  <a:srgbClr val="585858"/>
                </a:solidFill>
                <a:latin typeface="Corbel"/>
                <a:cs typeface="Corbel"/>
              </a:rPr>
              <a:t>is the </a:t>
            </a:r>
            <a:r>
              <a:rPr sz="2200" dirty="0">
                <a:solidFill>
                  <a:srgbClr val="585858"/>
                </a:solidFill>
                <a:latin typeface="Corbel"/>
                <a:cs typeface="Corbel"/>
              </a:rPr>
              <a:t> type of the container </a:t>
            </a:r>
            <a:r>
              <a:rPr sz="2200" spc="5" dirty="0">
                <a:solidFill>
                  <a:srgbClr val="585858"/>
                </a:solidFill>
                <a:latin typeface="Corbel"/>
                <a:cs typeface="Corbel"/>
              </a:rPr>
              <a:t>and </a:t>
            </a:r>
            <a:r>
              <a:rPr sz="2200" spc="-5" dirty="0">
                <a:solidFill>
                  <a:srgbClr val="585858"/>
                </a:solidFill>
                <a:latin typeface="Corbel"/>
                <a:cs typeface="Corbel"/>
              </a:rPr>
              <a:t>same </a:t>
            </a:r>
            <a:r>
              <a:rPr sz="2200" dirty="0">
                <a:solidFill>
                  <a:srgbClr val="585858"/>
                </a:solidFill>
                <a:latin typeface="Corbel"/>
                <a:cs typeface="Corbel"/>
              </a:rPr>
              <a:t>sort() can </a:t>
            </a:r>
            <a:r>
              <a:rPr sz="2200" spc="-5" dirty="0">
                <a:solidFill>
                  <a:srgbClr val="585858"/>
                </a:solidFill>
                <a:latin typeface="Corbel"/>
                <a:cs typeface="Corbel"/>
              </a:rPr>
              <a:t>be </a:t>
            </a:r>
            <a:r>
              <a:rPr sz="2200" dirty="0">
                <a:solidFill>
                  <a:srgbClr val="585858"/>
                </a:solidFill>
                <a:latin typeface="Corbel"/>
                <a:cs typeface="Corbel"/>
              </a:rPr>
              <a:t>used </a:t>
            </a:r>
            <a:r>
              <a:rPr sz="2200" spc="-5" dirty="0">
                <a:solidFill>
                  <a:srgbClr val="585858"/>
                </a:solidFill>
                <a:latin typeface="Corbel"/>
                <a:cs typeface="Corbel"/>
              </a:rPr>
              <a:t>on </a:t>
            </a:r>
            <a:r>
              <a:rPr sz="2200" dirty="0">
                <a:solidFill>
                  <a:srgbClr val="585858"/>
                </a:solidFill>
                <a:latin typeface="Corbel"/>
                <a:cs typeface="Corbel"/>
              </a:rPr>
              <a:t> different</a:t>
            </a:r>
            <a:r>
              <a:rPr sz="2200" spc="-40" dirty="0">
                <a:solidFill>
                  <a:srgbClr val="585858"/>
                </a:solidFill>
                <a:latin typeface="Corbel"/>
                <a:cs typeface="Corbel"/>
              </a:rPr>
              <a:t> </a:t>
            </a:r>
            <a:r>
              <a:rPr sz="2200" dirty="0">
                <a:solidFill>
                  <a:srgbClr val="585858"/>
                </a:solidFill>
                <a:latin typeface="Corbel"/>
                <a:cs typeface="Corbel"/>
              </a:rPr>
              <a:t>types</a:t>
            </a:r>
            <a:r>
              <a:rPr sz="2200" spc="-40" dirty="0">
                <a:solidFill>
                  <a:srgbClr val="585858"/>
                </a:solidFill>
                <a:latin typeface="Corbel"/>
                <a:cs typeface="Corbel"/>
              </a:rPr>
              <a:t> </a:t>
            </a:r>
            <a:r>
              <a:rPr sz="2200" dirty="0">
                <a:solidFill>
                  <a:srgbClr val="585858"/>
                </a:solidFill>
                <a:latin typeface="Corbel"/>
                <a:cs typeface="Corbel"/>
              </a:rPr>
              <a:t>of containers.</a:t>
            </a:r>
            <a:endParaRPr sz="2200">
              <a:latin typeface="Corbel"/>
              <a:cs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990089" cy="574675"/>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Corbel"/>
                <a:cs typeface="Corbel"/>
              </a:rPr>
              <a:t>C</a:t>
            </a:r>
            <a:r>
              <a:rPr sz="3600" spc="-75" dirty="0">
                <a:solidFill>
                  <a:srgbClr val="FFFFFF"/>
                </a:solidFill>
                <a:latin typeface="Corbel"/>
                <a:cs typeface="Corbel"/>
              </a:rPr>
              <a:t>o</a:t>
            </a:r>
            <a:r>
              <a:rPr sz="3600" spc="-80" dirty="0">
                <a:solidFill>
                  <a:srgbClr val="FFFFFF"/>
                </a:solidFill>
                <a:latin typeface="Corbel"/>
                <a:cs typeface="Corbel"/>
              </a:rPr>
              <a:t>nt</a:t>
            </a:r>
            <a:r>
              <a:rPr sz="3600" spc="-90" dirty="0">
                <a:solidFill>
                  <a:srgbClr val="FFFFFF"/>
                </a:solidFill>
                <a:latin typeface="Corbel"/>
                <a:cs typeface="Corbel"/>
              </a:rPr>
              <a:t>a</a:t>
            </a:r>
            <a:r>
              <a:rPr sz="3600" spc="-70" dirty="0">
                <a:solidFill>
                  <a:srgbClr val="FFFFFF"/>
                </a:solidFill>
                <a:latin typeface="Corbel"/>
                <a:cs typeface="Corbel"/>
              </a:rPr>
              <a:t>i</a:t>
            </a:r>
            <a:r>
              <a:rPr sz="3600" spc="-80" dirty="0">
                <a:solidFill>
                  <a:srgbClr val="FFFFFF"/>
                </a:solidFill>
                <a:latin typeface="Corbel"/>
                <a:cs typeface="Corbel"/>
              </a:rPr>
              <a:t>n</a:t>
            </a:r>
            <a:r>
              <a:rPr sz="3600" spc="-65" dirty="0">
                <a:solidFill>
                  <a:srgbClr val="FFFFFF"/>
                </a:solidFill>
                <a:latin typeface="Corbel"/>
                <a:cs typeface="Corbel"/>
              </a:rPr>
              <a:t>e</a:t>
            </a:r>
            <a:r>
              <a:rPr sz="3600" spc="-80" dirty="0">
                <a:solidFill>
                  <a:srgbClr val="FFFFFF"/>
                </a:solidFill>
                <a:latin typeface="Corbel"/>
                <a:cs typeface="Corbel"/>
              </a:rPr>
              <a:t>r</a:t>
            </a:r>
            <a:r>
              <a:rPr sz="3600" dirty="0">
                <a:solidFill>
                  <a:srgbClr val="FFFFFF"/>
                </a:solidFill>
                <a:latin typeface="Corbel"/>
                <a:cs typeface="Corbel"/>
              </a:rPr>
              <a:t>s</a:t>
            </a:r>
            <a:endParaRPr sz="3600">
              <a:latin typeface="Corbel"/>
              <a:cs typeface="Corbel"/>
            </a:endParaRPr>
          </a:p>
        </p:txBody>
      </p:sp>
      <p:sp>
        <p:nvSpPr>
          <p:cNvPr id="5" name="object 5"/>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
        <p:nvSpPr>
          <p:cNvPr id="3" name="object 3"/>
          <p:cNvSpPr txBox="1"/>
          <p:nvPr/>
        </p:nvSpPr>
        <p:spPr>
          <a:xfrm>
            <a:off x="3949065" y="1502359"/>
            <a:ext cx="4084954" cy="1388745"/>
          </a:xfrm>
          <a:prstGeom prst="rect">
            <a:avLst/>
          </a:prstGeom>
        </p:spPr>
        <p:txBody>
          <a:bodyPr vert="horz" wrap="square" lIns="0" tIns="131445" rIns="0" bIns="0" rtlCol="0">
            <a:spAutoFit/>
          </a:bodyPr>
          <a:lstStyle/>
          <a:p>
            <a:pPr marL="12700">
              <a:lnSpc>
                <a:spcPct val="100000"/>
              </a:lnSpc>
              <a:spcBef>
                <a:spcPts val="103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spc="-10" dirty="0">
                <a:solidFill>
                  <a:srgbClr val="585858"/>
                </a:solidFill>
                <a:latin typeface="Corbel"/>
                <a:cs typeface="Corbel"/>
              </a:rPr>
              <a:t>a</a:t>
            </a:r>
            <a:r>
              <a:rPr sz="2200" b="1" dirty="0">
                <a:solidFill>
                  <a:srgbClr val="585858"/>
                </a:solidFill>
                <a:latin typeface="Corbel"/>
                <a:cs typeface="Corbel"/>
              </a:rPr>
              <a:t>r</a:t>
            </a:r>
            <a:r>
              <a:rPr sz="2200" b="1" spc="-10" dirty="0">
                <a:solidFill>
                  <a:srgbClr val="585858"/>
                </a:solidFill>
                <a:latin typeface="Corbel"/>
                <a:cs typeface="Corbel"/>
              </a:rPr>
              <a:t>ra</a:t>
            </a:r>
            <a:r>
              <a:rPr sz="2200" b="1" dirty="0">
                <a:solidFill>
                  <a:srgbClr val="585858"/>
                </a:solidFill>
                <a:latin typeface="Corbel"/>
                <a:cs typeface="Corbel"/>
              </a:rPr>
              <a:t>y</a:t>
            </a:r>
            <a:r>
              <a:rPr sz="2200" b="1" spc="15" dirty="0">
                <a:solidFill>
                  <a:srgbClr val="585858"/>
                </a:solidFill>
                <a:latin typeface="Corbel"/>
                <a:cs typeface="Corbel"/>
              </a:rPr>
              <a:t> </a:t>
            </a:r>
            <a:r>
              <a:rPr sz="2200" b="1" dirty="0">
                <a:solidFill>
                  <a:srgbClr val="585858"/>
                </a:solidFill>
                <a:latin typeface="Corbel"/>
                <a:cs typeface="Corbel"/>
              </a:rPr>
              <a:t>:</a:t>
            </a:r>
            <a:r>
              <a:rPr sz="2200" b="1" spc="-20" dirty="0">
                <a:solidFill>
                  <a:srgbClr val="585858"/>
                </a:solidFill>
                <a:latin typeface="Corbel"/>
                <a:cs typeface="Corbel"/>
              </a:rPr>
              <a:t> </a:t>
            </a:r>
            <a:r>
              <a:rPr sz="2200" dirty="0">
                <a:solidFill>
                  <a:srgbClr val="585858"/>
                </a:solidFill>
                <a:latin typeface="Corbel"/>
                <a:cs typeface="Corbel"/>
              </a:rPr>
              <a:t>r</a:t>
            </a:r>
            <a:r>
              <a:rPr sz="2200" spc="5" dirty="0">
                <a:solidFill>
                  <a:srgbClr val="585858"/>
                </a:solidFill>
                <a:latin typeface="Corbel"/>
                <a:cs typeface="Corbel"/>
              </a:rPr>
              <a:t>e</a:t>
            </a:r>
            <a:r>
              <a:rPr sz="2200" dirty="0">
                <a:solidFill>
                  <a:srgbClr val="585858"/>
                </a:solidFill>
                <a:latin typeface="Corbel"/>
                <a:cs typeface="Corbel"/>
              </a:rPr>
              <a:t>pli</a:t>
            </a:r>
            <a:r>
              <a:rPr sz="2200" spc="-15" dirty="0">
                <a:solidFill>
                  <a:srgbClr val="585858"/>
                </a:solidFill>
                <a:latin typeface="Corbel"/>
                <a:cs typeface="Corbel"/>
              </a:rPr>
              <a:t>c</a:t>
            </a:r>
            <a:r>
              <a:rPr sz="2200" dirty="0">
                <a:solidFill>
                  <a:srgbClr val="585858"/>
                </a:solidFill>
                <a:latin typeface="Corbel"/>
                <a:cs typeface="Corbel"/>
              </a:rPr>
              <a:t>at</a:t>
            </a:r>
            <a:r>
              <a:rPr sz="2200" spc="5" dirty="0">
                <a:solidFill>
                  <a:srgbClr val="585858"/>
                </a:solidFill>
                <a:latin typeface="Corbel"/>
                <a:cs typeface="Corbel"/>
              </a:rPr>
              <a:t>e</a:t>
            </a:r>
            <a:r>
              <a:rPr sz="2200" dirty="0">
                <a:solidFill>
                  <a:srgbClr val="585858"/>
                </a:solidFill>
                <a:latin typeface="Corbel"/>
                <a:cs typeface="Corbel"/>
              </a:rPr>
              <a:t>s</a:t>
            </a:r>
            <a:r>
              <a:rPr sz="2200" spc="-30" dirty="0">
                <a:solidFill>
                  <a:srgbClr val="585858"/>
                </a:solidFill>
                <a:latin typeface="Corbel"/>
                <a:cs typeface="Corbel"/>
              </a:rPr>
              <a:t> </a:t>
            </a:r>
            <a:r>
              <a:rPr sz="2200" dirty="0">
                <a:solidFill>
                  <a:srgbClr val="585858"/>
                </a:solidFill>
                <a:latin typeface="Corbel"/>
                <a:cs typeface="Corbel"/>
              </a:rPr>
              <a:t>a</a:t>
            </a:r>
            <a:r>
              <a:rPr sz="2200" spc="5" dirty="0">
                <a:solidFill>
                  <a:srgbClr val="585858"/>
                </a:solidFill>
                <a:latin typeface="Corbel"/>
                <a:cs typeface="Corbel"/>
              </a:rPr>
              <a:t>r</a:t>
            </a:r>
            <a:r>
              <a:rPr sz="2200" dirty="0">
                <a:solidFill>
                  <a:srgbClr val="585858"/>
                </a:solidFill>
                <a:latin typeface="Corbel"/>
                <a:cs typeface="Corbel"/>
              </a:rPr>
              <a:t>rays</a:t>
            </a:r>
            <a:endParaRPr sz="2200">
              <a:latin typeface="Corbel"/>
              <a:cs typeface="Corbel"/>
            </a:endParaRPr>
          </a:p>
          <a:p>
            <a:pPr marL="12700">
              <a:lnSpc>
                <a:spcPct val="100000"/>
              </a:lnSpc>
              <a:spcBef>
                <a:spcPts val="940"/>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spc="-5" dirty="0">
                <a:solidFill>
                  <a:srgbClr val="585858"/>
                </a:solidFill>
                <a:latin typeface="Corbel"/>
                <a:cs typeface="Corbel"/>
              </a:rPr>
              <a:t>v</a:t>
            </a:r>
            <a:r>
              <a:rPr sz="2200" b="1" spc="-10" dirty="0">
                <a:solidFill>
                  <a:srgbClr val="585858"/>
                </a:solidFill>
                <a:latin typeface="Corbel"/>
                <a:cs typeface="Corbel"/>
              </a:rPr>
              <a:t>e</a:t>
            </a:r>
            <a:r>
              <a:rPr sz="2200" b="1" spc="5" dirty="0">
                <a:solidFill>
                  <a:srgbClr val="585858"/>
                </a:solidFill>
                <a:latin typeface="Corbel"/>
                <a:cs typeface="Corbel"/>
              </a:rPr>
              <a:t>c</a:t>
            </a:r>
            <a:r>
              <a:rPr sz="2200" b="1" spc="-5" dirty="0">
                <a:solidFill>
                  <a:srgbClr val="585858"/>
                </a:solidFill>
                <a:latin typeface="Corbel"/>
                <a:cs typeface="Corbel"/>
              </a:rPr>
              <a:t>to</a:t>
            </a:r>
            <a:r>
              <a:rPr sz="2200" b="1" dirty="0">
                <a:solidFill>
                  <a:srgbClr val="585858"/>
                </a:solidFill>
                <a:latin typeface="Corbel"/>
                <a:cs typeface="Corbel"/>
              </a:rPr>
              <a:t>r</a:t>
            </a:r>
            <a:r>
              <a:rPr sz="2200" b="1" spc="-45" dirty="0">
                <a:solidFill>
                  <a:srgbClr val="585858"/>
                </a:solidFill>
                <a:latin typeface="Corbel"/>
                <a:cs typeface="Corbel"/>
              </a:rPr>
              <a:t> </a:t>
            </a:r>
            <a:r>
              <a:rPr sz="2200" dirty="0">
                <a:solidFill>
                  <a:srgbClr val="585858"/>
                </a:solidFill>
                <a:latin typeface="Corbel"/>
                <a:cs typeface="Corbel"/>
              </a:rPr>
              <a:t>:</a:t>
            </a:r>
            <a:r>
              <a:rPr sz="2200" spc="-15" dirty="0">
                <a:solidFill>
                  <a:srgbClr val="585858"/>
                </a:solidFill>
                <a:latin typeface="Corbel"/>
                <a:cs typeface="Corbel"/>
              </a:rPr>
              <a:t> </a:t>
            </a:r>
            <a:r>
              <a:rPr sz="2200" dirty="0">
                <a:solidFill>
                  <a:srgbClr val="585858"/>
                </a:solidFill>
                <a:latin typeface="Corbel"/>
                <a:cs typeface="Corbel"/>
              </a:rPr>
              <a:t>r</a:t>
            </a:r>
            <a:r>
              <a:rPr sz="2200" spc="5" dirty="0">
                <a:solidFill>
                  <a:srgbClr val="585858"/>
                </a:solidFill>
                <a:latin typeface="Corbel"/>
                <a:cs typeface="Corbel"/>
              </a:rPr>
              <a:t>e</a:t>
            </a:r>
            <a:r>
              <a:rPr sz="2200" dirty="0">
                <a:solidFill>
                  <a:srgbClr val="585858"/>
                </a:solidFill>
                <a:latin typeface="Corbel"/>
                <a:cs typeface="Corbel"/>
              </a:rPr>
              <a:t>pl</a:t>
            </a:r>
            <a:r>
              <a:rPr sz="2200" spc="-15" dirty="0">
                <a:solidFill>
                  <a:srgbClr val="585858"/>
                </a:solidFill>
                <a:latin typeface="Corbel"/>
                <a:cs typeface="Corbel"/>
              </a:rPr>
              <a:t>i</a:t>
            </a:r>
            <a:r>
              <a:rPr sz="2200" spc="-10" dirty="0">
                <a:solidFill>
                  <a:srgbClr val="585858"/>
                </a:solidFill>
                <a:latin typeface="Corbel"/>
                <a:cs typeface="Corbel"/>
              </a:rPr>
              <a:t>c</a:t>
            </a:r>
            <a:r>
              <a:rPr sz="2200" dirty="0">
                <a:solidFill>
                  <a:srgbClr val="585858"/>
                </a:solidFill>
                <a:latin typeface="Corbel"/>
                <a:cs typeface="Corbel"/>
              </a:rPr>
              <a:t>ates</a:t>
            </a:r>
            <a:r>
              <a:rPr sz="2200" spc="-10" dirty="0">
                <a:solidFill>
                  <a:srgbClr val="585858"/>
                </a:solidFill>
                <a:latin typeface="Corbel"/>
                <a:cs typeface="Corbel"/>
              </a:rPr>
              <a:t> d</a:t>
            </a:r>
            <a:r>
              <a:rPr sz="2200" dirty="0">
                <a:solidFill>
                  <a:srgbClr val="585858"/>
                </a:solidFill>
                <a:latin typeface="Corbel"/>
                <a:cs typeface="Corbel"/>
              </a:rPr>
              <a:t>y</a:t>
            </a:r>
            <a:r>
              <a:rPr sz="2200" spc="5" dirty="0">
                <a:solidFill>
                  <a:srgbClr val="585858"/>
                </a:solidFill>
                <a:latin typeface="Corbel"/>
                <a:cs typeface="Corbel"/>
              </a:rPr>
              <a:t>n</a:t>
            </a:r>
            <a:r>
              <a:rPr sz="2200" dirty="0">
                <a:solidFill>
                  <a:srgbClr val="585858"/>
                </a:solidFill>
                <a:latin typeface="Corbel"/>
                <a:cs typeface="Corbel"/>
              </a:rPr>
              <a:t>a</a:t>
            </a:r>
            <a:r>
              <a:rPr sz="2200" spc="-10" dirty="0">
                <a:solidFill>
                  <a:srgbClr val="585858"/>
                </a:solidFill>
                <a:latin typeface="Corbel"/>
                <a:cs typeface="Corbel"/>
              </a:rPr>
              <a:t>mi</a:t>
            </a:r>
            <a:r>
              <a:rPr sz="2200" dirty="0">
                <a:solidFill>
                  <a:srgbClr val="585858"/>
                </a:solidFill>
                <a:latin typeface="Corbel"/>
                <a:cs typeface="Corbel"/>
              </a:rPr>
              <a:t>c</a:t>
            </a:r>
            <a:r>
              <a:rPr sz="2200" spc="-20" dirty="0">
                <a:solidFill>
                  <a:srgbClr val="585858"/>
                </a:solidFill>
                <a:latin typeface="Corbel"/>
                <a:cs typeface="Corbel"/>
              </a:rPr>
              <a:t> </a:t>
            </a:r>
            <a:r>
              <a:rPr sz="2200" dirty="0">
                <a:solidFill>
                  <a:srgbClr val="585858"/>
                </a:solidFill>
                <a:latin typeface="Corbel"/>
                <a:cs typeface="Corbel"/>
              </a:rPr>
              <a:t>ar</a:t>
            </a:r>
            <a:r>
              <a:rPr sz="2200" spc="5" dirty="0">
                <a:solidFill>
                  <a:srgbClr val="585858"/>
                </a:solidFill>
                <a:latin typeface="Corbel"/>
                <a:cs typeface="Corbel"/>
              </a:rPr>
              <a:t>r</a:t>
            </a:r>
            <a:r>
              <a:rPr sz="2200" dirty="0">
                <a:solidFill>
                  <a:srgbClr val="585858"/>
                </a:solidFill>
                <a:latin typeface="Corbel"/>
                <a:cs typeface="Corbel"/>
              </a:rPr>
              <a:t>ays</a:t>
            </a:r>
            <a:endParaRPr sz="2200">
              <a:latin typeface="Corbel"/>
              <a:cs typeface="Corbel"/>
            </a:endParaRPr>
          </a:p>
          <a:p>
            <a:pPr marL="12700">
              <a:lnSpc>
                <a:spcPct val="100000"/>
              </a:lnSpc>
              <a:spcBef>
                <a:spcPts val="93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spc="10" dirty="0">
                <a:solidFill>
                  <a:srgbClr val="585858"/>
                </a:solidFill>
                <a:latin typeface="Corbel"/>
                <a:cs typeface="Corbel"/>
              </a:rPr>
              <a:t>q</a:t>
            </a:r>
            <a:r>
              <a:rPr sz="2200" b="1" spc="5" dirty="0">
                <a:solidFill>
                  <a:srgbClr val="585858"/>
                </a:solidFill>
                <a:latin typeface="Corbel"/>
                <a:cs typeface="Corbel"/>
              </a:rPr>
              <a:t>u</a:t>
            </a:r>
            <a:r>
              <a:rPr sz="2200" b="1" spc="-10" dirty="0">
                <a:solidFill>
                  <a:srgbClr val="585858"/>
                </a:solidFill>
                <a:latin typeface="Corbel"/>
                <a:cs typeface="Corbel"/>
              </a:rPr>
              <a:t>e</a:t>
            </a:r>
            <a:r>
              <a:rPr sz="2200" b="1" spc="5" dirty="0">
                <a:solidFill>
                  <a:srgbClr val="585858"/>
                </a:solidFill>
                <a:latin typeface="Corbel"/>
                <a:cs typeface="Corbel"/>
              </a:rPr>
              <a:t>ue</a:t>
            </a:r>
            <a:r>
              <a:rPr sz="2200" b="1" spc="-30" dirty="0">
                <a:solidFill>
                  <a:srgbClr val="585858"/>
                </a:solidFill>
                <a:latin typeface="Corbel"/>
                <a:cs typeface="Corbel"/>
              </a:rPr>
              <a:t> </a:t>
            </a:r>
            <a:r>
              <a:rPr sz="2200" dirty="0">
                <a:solidFill>
                  <a:srgbClr val="585858"/>
                </a:solidFill>
                <a:latin typeface="Corbel"/>
                <a:cs typeface="Corbel"/>
              </a:rPr>
              <a:t>:</a:t>
            </a:r>
            <a:r>
              <a:rPr sz="2200" spc="-15" dirty="0">
                <a:solidFill>
                  <a:srgbClr val="585858"/>
                </a:solidFill>
                <a:latin typeface="Corbel"/>
                <a:cs typeface="Corbel"/>
              </a:rPr>
              <a:t> </a:t>
            </a:r>
            <a:r>
              <a:rPr sz="2200" dirty="0">
                <a:solidFill>
                  <a:srgbClr val="585858"/>
                </a:solidFill>
                <a:latin typeface="Corbel"/>
                <a:cs typeface="Corbel"/>
              </a:rPr>
              <a:t>r</a:t>
            </a:r>
            <a:r>
              <a:rPr sz="2200" spc="10" dirty="0">
                <a:solidFill>
                  <a:srgbClr val="585858"/>
                </a:solidFill>
                <a:latin typeface="Corbel"/>
                <a:cs typeface="Corbel"/>
              </a:rPr>
              <a:t>e</a:t>
            </a:r>
            <a:r>
              <a:rPr sz="2200" dirty="0">
                <a:solidFill>
                  <a:srgbClr val="585858"/>
                </a:solidFill>
                <a:latin typeface="Corbel"/>
                <a:cs typeface="Corbel"/>
              </a:rPr>
              <a:t>pl</a:t>
            </a:r>
            <a:r>
              <a:rPr sz="2200" spc="-10" dirty="0">
                <a:solidFill>
                  <a:srgbClr val="585858"/>
                </a:solidFill>
                <a:latin typeface="Corbel"/>
                <a:cs typeface="Corbel"/>
              </a:rPr>
              <a:t>i</a:t>
            </a:r>
            <a:r>
              <a:rPr sz="2200" spc="-5" dirty="0">
                <a:solidFill>
                  <a:srgbClr val="585858"/>
                </a:solidFill>
                <a:latin typeface="Corbel"/>
                <a:cs typeface="Corbel"/>
              </a:rPr>
              <a:t>cate</a:t>
            </a:r>
            <a:r>
              <a:rPr sz="2200" dirty="0">
                <a:solidFill>
                  <a:srgbClr val="585858"/>
                </a:solidFill>
                <a:latin typeface="Corbel"/>
                <a:cs typeface="Corbel"/>
              </a:rPr>
              <a:t>s</a:t>
            </a:r>
            <a:r>
              <a:rPr sz="2200" spc="-35" dirty="0">
                <a:solidFill>
                  <a:srgbClr val="585858"/>
                </a:solidFill>
                <a:latin typeface="Corbel"/>
                <a:cs typeface="Corbel"/>
              </a:rPr>
              <a:t> </a:t>
            </a:r>
            <a:r>
              <a:rPr sz="2200" dirty="0">
                <a:solidFill>
                  <a:srgbClr val="585858"/>
                </a:solidFill>
                <a:latin typeface="Corbel"/>
                <a:cs typeface="Corbel"/>
              </a:rPr>
              <a:t>q</a:t>
            </a:r>
            <a:r>
              <a:rPr sz="2200" spc="10" dirty="0">
                <a:solidFill>
                  <a:srgbClr val="585858"/>
                </a:solidFill>
                <a:latin typeface="Corbel"/>
                <a:cs typeface="Corbel"/>
              </a:rPr>
              <a:t>u</a:t>
            </a:r>
            <a:r>
              <a:rPr sz="2200" spc="5" dirty="0">
                <a:solidFill>
                  <a:srgbClr val="585858"/>
                </a:solidFill>
                <a:latin typeface="Corbel"/>
                <a:cs typeface="Corbel"/>
              </a:rPr>
              <a:t>e</a:t>
            </a:r>
            <a:r>
              <a:rPr sz="2200" spc="15" dirty="0">
                <a:solidFill>
                  <a:srgbClr val="585858"/>
                </a:solidFill>
                <a:latin typeface="Corbel"/>
                <a:cs typeface="Corbel"/>
              </a:rPr>
              <a:t>u</a:t>
            </a:r>
            <a:r>
              <a:rPr sz="2200" dirty="0">
                <a:solidFill>
                  <a:srgbClr val="585858"/>
                </a:solidFill>
                <a:latin typeface="Corbel"/>
                <a:cs typeface="Corbel"/>
              </a:rPr>
              <a:t>es</a:t>
            </a:r>
            <a:endParaRPr sz="2200">
              <a:latin typeface="Corbel"/>
              <a:cs typeface="Corbel"/>
            </a:endParaRPr>
          </a:p>
        </p:txBody>
      </p:sp>
      <p:sp>
        <p:nvSpPr>
          <p:cNvPr id="4" name="object 4"/>
          <p:cNvSpPr txBox="1"/>
          <p:nvPr/>
        </p:nvSpPr>
        <p:spPr>
          <a:xfrm>
            <a:off x="3949065" y="2865577"/>
            <a:ext cx="4031615" cy="2297430"/>
          </a:xfrm>
          <a:prstGeom prst="rect">
            <a:avLst/>
          </a:prstGeom>
        </p:spPr>
        <p:txBody>
          <a:bodyPr vert="horz" wrap="square" lIns="0" tIns="131445" rIns="0" bIns="0" rtlCol="0">
            <a:spAutoFit/>
          </a:bodyPr>
          <a:lstStyle/>
          <a:p>
            <a:pPr marL="12700">
              <a:lnSpc>
                <a:spcPct val="100000"/>
              </a:lnSpc>
              <a:spcBef>
                <a:spcPts val="103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dirty="0">
                <a:solidFill>
                  <a:srgbClr val="585858"/>
                </a:solidFill>
                <a:latin typeface="Corbel"/>
                <a:cs typeface="Corbel"/>
              </a:rPr>
              <a:t>stack</a:t>
            </a:r>
            <a:r>
              <a:rPr sz="2200" b="1" spc="-10" dirty="0">
                <a:solidFill>
                  <a:srgbClr val="585858"/>
                </a:solidFill>
                <a:latin typeface="Corbel"/>
                <a:cs typeface="Corbel"/>
              </a:rPr>
              <a:t> </a:t>
            </a:r>
            <a:r>
              <a:rPr sz="2200" dirty="0">
                <a:solidFill>
                  <a:srgbClr val="585858"/>
                </a:solidFill>
                <a:latin typeface="Corbel"/>
                <a:cs typeface="Corbel"/>
              </a:rPr>
              <a:t>:</a:t>
            </a:r>
            <a:r>
              <a:rPr sz="2200" spc="-15" dirty="0">
                <a:solidFill>
                  <a:srgbClr val="585858"/>
                </a:solidFill>
                <a:latin typeface="Corbel"/>
                <a:cs typeface="Corbel"/>
              </a:rPr>
              <a:t> </a:t>
            </a:r>
            <a:r>
              <a:rPr sz="2200" dirty="0">
                <a:solidFill>
                  <a:srgbClr val="585858"/>
                </a:solidFill>
                <a:latin typeface="Corbel"/>
                <a:cs typeface="Corbel"/>
              </a:rPr>
              <a:t>r</a:t>
            </a:r>
            <a:r>
              <a:rPr sz="2200" spc="5" dirty="0">
                <a:solidFill>
                  <a:srgbClr val="585858"/>
                </a:solidFill>
                <a:latin typeface="Corbel"/>
                <a:cs typeface="Corbel"/>
              </a:rPr>
              <a:t>e</a:t>
            </a:r>
            <a:r>
              <a:rPr sz="2200" dirty="0">
                <a:solidFill>
                  <a:srgbClr val="585858"/>
                </a:solidFill>
                <a:latin typeface="Corbel"/>
                <a:cs typeface="Corbel"/>
              </a:rPr>
              <a:t>pl</a:t>
            </a:r>
            <a:r>
              <a:rPr sz="2200" spc="-15" dirty="0">
                <a:solidFill>
                  <a:srgbClr val="585858"/>
                </a:solidFill>
                <a:latin typeface="Corbel"/>
                <a:cs typeface="Corbel"/>
              </a:rPr>
              <a:t>i</a:t>
            </a:r>
            <a:r>
              <a:rPr sz="2200" spc="-5" dirty="0">
                <a:solidFill>
                  <a:srgbClr val="585858"/>
                </a:solidFill>
                <a:latin typeface="Corbel"/>
                <a:cs typeface="Corbel"/>
              </a:rPr>
              <a:t>cate</a:t>
            </a:r>
            <a:r>
              <a:rPr sz="2200" dirty="0">
                <a:solidFill>
                  <a:srgbClr val="585858"/>
                </a:solidFill>
                <a:latin typeface="Corbel"/>
                <a:cs typeface="Corbel"/>
              </a:rPr>
              <a:t>s</a:t>
            </a:r>
            <a:r>
              <a:rPr sz="2200" spc="-35" dirty="0">
                <a:solidFill>
                  <a:srgbClr val="585858"/>
                </a:solidFill>
                <a:latin typeface="Corbel"/>
                <a:cs typeface="Corbel"/>
              </a:rPr>
              <a:t> </a:t>
            </a:r>
            <a:r>
              <a:rPr sz="2200" spc="-5" dirty="0">
                <a:solidFill>
                  <a:srgbClr val="585858"/>
                </a:solidFill>
                <a:latin typeface="Corbel"/>
                <a:cs typeface="Corbel"/>
              </a:rPr>
              <a:t>stack</a:t>
            </a:r>
            <a:endParaRPr sz="2200">
              <a:latin typeface="Corbel"/>
              <a:cs typeface="Corbel"/>
            </a:endParaRPr>
          </a:p>
          <a:p>
            <a:pPr marL="12700">
              <a:lnSpc>
                <a:spcPct val="100000"/>
              </a:lnSpc>
              <a:spcBef>
                <a:spcPts val="940"/>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spc="5" dirty="0">
                <a:solidFill>
                  <a:srgbClr val="585858"/>
                </a:solidFill>
                <a:latin typeface="Corbel"/>
                <a:cs typeface="Corbel"/>
              </a:rPr>
              <a:t>p</a:t>
            </a:r>
            <a:r>
              <a:rPr sz="2200" b="1" dirty="0">
                <a:solidFill>
                  <a:srgbClr val="585858"/>
                </a:solidFill>
                <a:latin typeface="Corbel"/>
                <a:cs typeface="Corbel"/>
              </a:rPr>
              <a:t>riorit</a:t>
            </a:r>
            <a:r>
              <a:rPr sz="2200" b="1" spc="-10" dirty="0">
                <a:solidFill>
                  <a:srgbClr val="585858"/>
                </a:solidFill>
                <a:latin typeface="Corbel"/>
                <a:cs typeface="Corbel"/>
              </a:rPr>
              <a:t>y</a:t>
            </a:r>
            <a:r>
              <a:rPr sz="2200" b="1" spc="-5" dirty="0">
                <a:solidFill>
                  <a:srgbClr val="585858"/>
                </a:solidFill>
                <a:latin typeface="Corbel"/>
                <a:cs typeface="Corbel"/>
              </a:rPr>
              <a:t>_</a:t>
            </a:r>
            <a:r>
              <a:rPr sz="2200" b="1" spc="5" dirty="0">
                <a:solidFill>
                  <a:srgbClr val="585858"/>
                </a:solidFill>
                <a:latin typeface="Corbel"/>
                <a:cs typeface="Corbel"/>
              </a:rPr>
              <a:t>q</a:t>
            </a:r>
            <a:r>
              <a:rPr sz="2200" b="1" dirty="0">
                <a:solidFill>
                  <a:srgbClr val="585858"/>
                </a:solidFill>
                <a:latin typeface="Corbel"/>
                <a:cs typeface="Corbel"/>
              </a:rPr>
              <a:t>u</a:t>
            </a:r>
            <a:r>
              <a:rPr sz="2200" b="1" spc="-10" dirty="0">
                <a:solidFill>
                  <a:srgbClr val="585858"/>
                </a:solidFill>
                <a:latin typeface="Corbel"/>
                <a:cs typeface="Corbel"/>
              </a:rPr>
              <a:t>e</a:t>
            </a:r>
            <a:r>
              <a:rPr sz="2200" b="1" dirty="0">
                <a:solidFill>
                  <a:srgbClr val="585858"/>
                </a:solidFill>
                <a:latin typeface="Corbel"/>
                <a:cs typeface="Corbel"/>
              </a:rPr>
              <a:t>ue</a:t>
            </a:r>
            <a:r>
              <a:rPr sz="2200" b="1" spc="-45" dirty="0">
                <a:solidFill>
                  <a:srgbClr val="585858"/>
                </a:solidFill>
                <a:latin typeface="Corbel"/>
                <a:cs typeface="Corbel"/>
              </a:rPr>
              <a:t> </a:t>
            </a:r>
            <a:r>
              <a:rPr sz="2200" dirty="0">
                <a:solidFill>
                  <a:srgbClr val="585858"/>
                </a:solidFill>
                <a:latin typeface="Corbel"/>
                <a:cs typeface="Corbel"/>
              </a:rPr>
              <a:t>:</a:t>
            </a:r>
            <a:r>
              <a:rPr sz="2200" spc="-15" dirty="0">
                <a:solidFill>
                  <a:srgbClr val="585858"/>
                </a:solidFill>
                <a:latin typeface="Corbel"/>
                <a:cs typeface="Corbel"/>
              </a:rPr>
              <a:t> </a:t>
            </a:r>
            <a:r>
              <a:rPr sz="2200" dirty="0">
                <a:solidFill>
                  <a:srgbClr val="585858"/>
                </a:solidFill>
                <a:latin typeface="Corbel"/>
                <a:cs typeface="Corbel"/>
              </a:rPr>
              <a:t>r</a:t>
            </a:r>
            <a:r>
              <a:rPr sz="2200" spc="5" dirty="0">
                <a:solidFill>
                  <a:srgbClr val="585858"/>
                </a:solidFill>
                <a:latin typeface="Corbel"/>
                <a:cs typeface="Corbel"/>
              </a:rPr>
              <a:t>e</a:t>
            </a:r>
            <a:r>
              <a:rPr sz="2200" dirty="0">
                <a:solidFill>
                  <a:srgbClr val="585858"/>
                </a:solidFill>
                <a:latin typeface="Corbel"/>
                <a:cs typeface="Corbel"/>
              </a:rPr>
              <a:t>pl</a:t>
            </a:r>
            <a:r>
              <a:rPr sz="2200" spc="-15" dirty="0">
                <a:solidFill>
                  <a:srgbClr val="585858"/>
                </a:solidFill>
                <a:latin typeface="Corbel"/>
                <a:cs typeface="Corbel"/>
              </a:rPr>
              <a:t>i</a:t>
            </a:r>
            <a:r>
              <a:rPr sz="2200" spc="-10" dirty="0">
                <a:solidFill>
                  <a:srgbClr val="585858"/>
                </a:solidFill>
                <a:latin typeface="Corbel"/>
                <a:cs typeface="Corbel"/>
              </a:rPr>
              <a:t>c</a:t>
            </a:r>
            <a:r>
              <a:rPr sz="2200" dirty="0">
                <a:solidFill>
                  <a:srgbClr val="585858"/>
                </a:solidFill>
                <a:latin typeface="Corbel"/>
                <a:cs typeface="Corbel"/>
              </a:rPr>
              <a:t>ates</a:t>
            </a:r>
            <a:r>
              <a:rPr sz="2200" spc="-35" dirty="0">
                <a:solidFill>
                  <a:srgbClr val="585858"/>
                </a:solidFill>
                <a:latin typeface="Corbel"/>
                <a:cs typeface="Corbel"/>
              </a:rPr>
              <a:t> </a:t>
            </a:r>
            <a:r>
              <a:rPr sz="2200" spc="-5" dirty="0">
                <a:solidFill>
                  <a:srgbClr val="585858"/>
                </a:solidFill>
                <a:latin typeface="Corbel"/>
                <a:cs typeface="Corbel"/>
              </a:rPr>
              <a:t>hea</a:t>
            </a:r>
            <a:r>
              <a:rPr sz="2200" dirty="0">
                <a:solidFill>
                  <a:srgbClr val="585858"/>
                </a:solidFill>
                <a:latin typeface="Corbel"/>
                <a:cs typeface="Corbel"/>
              </a:rPr>
              <a:t>ps</a:t>
            </a:r>
            <a:endParaRPr sz="2200">
              <a:latin typeface="Corbel"/>
              <a:cs typeface="Corbel"/>
            </a:endParaRPr>
          </a:p>
          <a:p>
            <a:pPr marL="12700">
              <a:lnSpc>
                <a:spcPct val="100000"/>
              </a:lnSpc>
              <a:spcBef>
                <a:spcPts val="93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spc="-5" dirty="0">
                <a:solidFill>
                  <a:srgbClr val="585858"/>
                </a:solidFill>
                <a:latin typeface="Corbel"/>
                <a:cs typeface="Corbel"/>
              </a:rPr>
              <a:t>lis</a:t>
            </a:r>
            <a:r>
              <a:rPr sz="2200" b="1" dirty="0">
                <a:solidFill>
                  <a:srgbClr val="585858"/>
                </a:solidFill>
                <a:latin typeface="Corbel"/>
                <a:cs typeface="Corbel"/>
              </a:rPr>
              <a:t>t</a:t>
            </a:r>
            <a:r>
              <a:rPr sz="2200" b="1" spc="-25" dirty="0">
                <a:solidFill>
                  <a:srgbClr val="585858"/>
                </a:solidFill>
                <a:latin typeface="Corbel"/>
                <a:cs typeface="Corbel"/>
              </a:rPr>
              <a:t> </a:t>
            </a:r>
            <a:r>
              <a:rPr sz="2200" dirty="0">
                <a:solidFill>
                  <a:srgbClr val="585858"/>
                </a:solidFill>
                <a:latin typeface="Corbel"/>
                <a:cs typeface="Corbel"/>
              </a:rPr>
              <a:t>:</a:t>
            </a:r>
            <a:r>
              <a:rPr sz="2200" spc="-20" dirty="0">
                <a:solidFill>
                  <a:srgbClr val="585858"/>
                </a:solidFill>
                <a:latin typeface="Corbel"/>
                <a:cs typeface="Corbel"/>
              </a:rPr>
              <a:t> </a:t>
            </a:r>
            <a:r>
              <a:rPr sz="2200" dirty="0">
                <a:solidFill>
                  <a:srgbClr val="585858"/>
                </a:solidFill>
                <a:latin typeface="Corbel"/>
                <a:cs typeface="Corbel"/>
              </a:rPr>
              <a:t>repl</a:t>
            </a:r>
            <a:r>
              <a:rPr sz="2200" spc="-15" dirty="0">
                <a:solidFill>
                  <a:srgbClr val="585858"/>
                </a:solidFill>
                <a:latin typeface="Corbel"/>
                <a:cs typeface="Corbel"/>
              </a:rPr>
              <a:t>i</a:t>
            </a:r>
            <a:r>
              <a:rPr sz="2200" spc="-10" dirty="0">
                <a:solidFill>
                  <a:srgbClr val="585858"/>
                </a:solidFill>
                <a:latin typeface="Corbel"/>
                <a:cs typeface="Corbel"/>
              </a:rPr>
              <a:t>c</a:t>
            </a:r>
            <a:r>
              <a:rPr sz="2200" dirty="0">
                <a:solidFill>
                  <a:srgbClr val="585858"/>
                </a:solidFill>
                <a:latin typeface="Corbel"/>
                <a:cs typeface="Corbel"/>
              </a:rPr>
              <a:t>ates</a:t>
            </a:r>
            <a:r>
              <a:rPr sz="2200" spc="-15" dirty="0">
                <a:solidFill>
                  <a:srgbClr val="585858"/>
                </a:solidFill>
                <a:latin typeface="Corbel"/>
                <a:cs typeface="Corbel"/>
              </a:rPr>
              <a:t> </a:t>
            </a:r>
            <a:r>
              <a:rPr sz="2200" spc="-10" dirty="0">
                <a:solidFill>
                  <a:srgbClr val="585858"/>
                </a:solidFill>
                <a:latin typeface="Corbel"/>
                <a:cs typeface="Corbel"/>
              </a:rPr>
              <a:t>li</a:t>
            </a:r>
            <a:r>
              <a:rPr sz="2200" spc="10" dirty="0">
                <a:solidFill>
                  <a:srgbClr val="585858"/>
                </a:solidFill>
                <a:latin typeface="Corbel"/>
                <a:cs typeface="Corbel"/>
              </a:rPr>
              <a:t>n</a:t>
            </a:r>
            <a:r>
              <a:rPr sz="2200" spc="-40" dirty="0">
                <a:solidFill>
                  <a:srgbClr val="585858"/>
                </a:solidFill>
                <a:latin typeface="Corbel"/>
                <a:cs typeface="Corbel"/>
              </a:rPr>
              <a:t>k</a:t>
            </a:r>
            <a:r>
              <a:rPr sz="2200" spc="5" dirty="0">
                <a:solidFill>
                  <a:srgbClr val="585858"/>
                </a:solidFill>
                <a:latin typeface="Corbel"/>
                <a:cs typeface="Corbel"/>
              </a:rPr>
              <a:t>ed</a:t>
            </a:r>
            <a:r>
              <a:rPr sz="2200" spc="-15" dirty="0">
                <a:solidFill>
                  <a:srgbClr val="585858"/>
                </a:solidFill>
                <a:latin typeface="Corbel"/>
                <a:cs typeface="Corbel"/>
              </a:rPr>
              <a:t> </a:t>
            </a:r>
            <a:r>
              <a:rPr sz="2200" spc="-10" dirty="0">
                <a:solidFill>
                  <a:srgbClr val="585858"/>
                </a:solidFill>
                <a:latin typeface="Corbel"/>
                <a:cs typeface="Corbel"/>
              </a:rPr>
              <a:t>li</a:t>
            </a:r>
            <a:r>
              <a:rPr sz="2200" spc="-5" dirty="0">
                <a:solidFill>
                  <a:srgbClr val="585858"/>
                </a:solidFill>
                <a:latin typeface="Corbel"/>
                <a:cs typeface="Corbel"/>
              </a:rPr>
              <a:t>st</a:t>
            </a:r>
            <a:endParaRPr sz="2200">
              <a:latin typeface="Corbel"/>
              <a:cs typeface="Corbel"/>
            </a:endParaRPr>
          </a:p>
          <a:p>
            <a:pPr marL="12700">
              <a:lnSpc>
                <a:spcPct val="100000"/>
              </a:lnSpc>
              <a:spcBef>
                <a:spcPts val="940"/>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dirty="0">
                <a:solidFill>
                  <a:srgbClr val="585858"/>
                </a:solidFill>
                <a:latin typeface="Corbel"/>
                <a:cs typeface="Corbel"/>
              </a:rPr>
              <a:t>set</a:t>
            </a:r>
            <a:r>
              <a:rPr sz="2200" b="1" spc="-25" dirty="0">
                <a:solidFill>
                  <a:srgbClr val="585858"/>
                </a:solidFill>
                <a:latin typeface="Corbel"/>
                <a:cs typeface="Corbel"/>
              </a:rPr>
              <a:t> </a:t>
            </a:r>
            <a:r>
              <a:rPr sz="2200" dirty="0">
                <a:solidFill>
                  <a:srgbClr val="585858"/>
                </a:solidFill>
                <a:latin typeface="Corbel"/>
                <a:cs typeface="Corbel"/>
              </a:rPr>
              <a:t>:</a:t>
            </a:r>
            <a:r>
              <a:rPr sz="2200" spc="-15" dirty="0">
                <a:solidFill>
                  <a:srgbClr val="585858"/>
                </a:solidFill>
                <a:latin typeface="Corbel"/>
                <a:cs typeface="Corbel"/>
              </a:rPr>
              <a:t> </a:t>
            </a:r>
            <a:r>
              <a:rPr sz="2200" dirty="0">
                <a:solidFill>
                  <a:srgbClr val="585858"/>
                </a:solidFill>
                <a:latin typeface="Corbel"/>
                <a:cs typeface="Corbel"/>
              </a:rPr>
              <a:t>r</a:t>
            </a:r>
            <a:r>
              <a:rPr sz="2200" spc="5" dirty="0">
                <a:solidFill>
                  <a:srgbClr val="585858"/>
                </a:solidFill>
                <a:latin typeface="Corbel"/>
                <a:cs typeface="Corbel"/>
              </a:rPr>
              <a:t>e</a:t>
            </a:r>
            <a:r>
              <a:rPr sz="2200" dirty="0">
                <a:solidFill>
                  <a:srgbClr val="585858"/>
                </a:solidFill>
                <a:latin typeface="Corbel"/>
                <a:cs typeface="Corbel"/>
              </a:rPr>
              <a:t>pl</a:t>
            </a:r>
            <a:r>
              <a:rPr sz="2200" spc="-15" dirty="0">
                <a:solidFill>
                  <a:srgbClr val="585858"/>
                </a:solidFill>
                <a:latin typeface="Corbel"/>
                <a:cs typeface="Corbel"/>
              </a:rPr>
              <a:t>i</a:t>
            </a:r>
            <a:r>
              <a:rPr sz="2200" spc="-10" dirty="0">
                <a:solidFill>
                  <a:srgbClr val="585858"/>
                </a:solidFill>
                <a:latin typeface="Corbel"/>
                <a:cs typeface="Corbel"/>
              </a:rPr>
              <a:t>c</a:t>
            </a:r>
            <a:r>
              <a:rPr sz="2200" dirty="0">
                <a:solidFill>
                  <a:srgbClr val="585858"/>
                </a:solidFill>
                <a:latin typeface="Corbel"/>
                <a:cs typeface="Corbel"/>
              </a:rPr>
              <a:t>ates</a:t>
            </a:r>
            <a:r>
              <a:rPr sz="2200" spc="-10" dirty="0">
                <a:solidFill>
                  <a:srgbClr val="585858"/>
                </a:solidFill>
                <a:latin typeface="Corbel"/>
                <a:cs typeface="Corbel"/>
              </a:rPr>
              <a:t> </a:t>
            </a:r>
            <a:r>
              <a:rPr sz="2200" spc="-5" dirty="0">
                <a:solidFill>
                  <a:srgbClr val="585858"/>
                </a:solidFill>
                <a:latin typeface="Corbel"/>
                <a:cs typeface="Corbel"/>
              </a:rPr>
              <a:t>tr</a:t>
            </a:r>
            <a:r>
              <a:rPr sz="2200" spc="5" dirty="0">
                <a:solidFill>
                  <a:srgbClr val="585858"/>
                </a:solidFill>
                <a:latin typeface="Corbel"/>
                <a:cs typeface="Corbel"/>
              </a:rPr>
              <a:t>e</a:t>
            </a:r>
            <a:r>
              <a:rPr sz="2200" dirty="0">
                <a:solidFill>
                  <a:srgbClr val="585858"/>
                </a:solidFill>
                <a:latin typeface="Corbel"/>
                <a:cs typeface="Corbel"/>
              </a:rPr>
              <a:t>es</a:t>
            </a:r>
            <a:endParaRPr sz="2200">
              <a:latin typeface="Corbel"/>
              <a:cs typeface="Corbel"/>
            </a:endParaRPr>
          </a:p>
          <a:p>
            <a:pPr marL="12700">
              <a:lnSpc>
                <a:spcPct val="100000"/>
              </a:lnSpc>
              <a:spcBef>
                <a:spcPts val="93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spc="-5" dirty="0">
                <a:solidFill>
                  <a:srgbClr val="585858"/>
                </a:solidFill>
                <a:latin typeface="Corbel"/>
                <a:cs typeface="Corbel"/>
              </a:rPr>
              <a:t>ma</a:t>
            </a:r>
            <a:r>
              <a:rPr sz="2200" b="1" dirty="0">
                <a:solidFill>
                  <a:srgbClr val="585858"/>
                </a:solidFill>
                <a:latin typeface="Corbel"/>
                <a:cs typeface="Corbel"/>
              </a:rPr>
              <a:t>p</a:t>
            </a:r>
            <a:r>
              <a:rPr sz="2200" b="1" spc="-15" dirty="0">
                <a:solidFill>
                  <a:srgbClr val="585858"/>
                </a:solidFill>
                <a:latin typeface="Corbel"/>
                <a:cs typeface="Corbel"/>
              </a:rPr>
              <a:t> </a:t>
            </a:r>
            <a:r>
              <a:rPr sz="2200" dirty="0">
                <a:solidFill>
                  <a:srgbClr val="585858"/>
                </a:solidFill>
                <a:latin typeface="Corbel"/>
                <a:cs typeface="Corbel"/>
              </a:rPr>
              <a:t>:</a:t>
            </a:r>
            <a:r>
              <a:rPr sz="2200" spc="-15" dirty="0">
                <a:solidFill>
                  <a:srgbClr val="585858"/>
                </a:solidFill>
                <a:latin typeface="Corbel"/>
                <a:cs typeface="Corbel"/>
              </a:rPr>
              <a:t> </a:t>
            </a:r>
            <a:r>
              <a:rPr sz="2200" dirty="0">
                <a:solidFill>
                  <a:srgbClr val="585858"/>
                </a:solidFill>
                <a:latin typeface="Corbel"/>
                <a:cs typeface="Corbel"/>
              </a:rPr>
              <a:t>as</a:t>
            </a:r>
            <a:r>
              <a:rPr sz="2200" spc="-15" dirty="0">
                <a:solidFill>
                  <a:srgbClr val="585858"/>
                </a:solidFill>
                <a:latin typeface="Corbel"/>
                <a:cs typeface="Corbel"/>
              </a:rPr>
              <a:t>s</a:t>
            </a:r>
            <a:r>
              <a:rPr sz="2200" spc="-5" dirty="0">
                <a:solidFill>
                  <a:srgbClr val="585858"/>
                </a:solidFill>
                <a:latin typeface="Corbel"/>
                <a:cs typeface="Corbel"/>
              </a:rPr>
              <a:t>o</a:t>
            </a:r>
            <a:r>
              <a:rPr sz="2200" spc="-10" dirty="0">
                <a:solidFill>
                  <a:srgbClr val="585858"/>
                </a:solidFill>
                <a:latin typeface="Corbel"/>
                <a:cs typeface="Corbel"/>
              </a:rPr>
              <a:t>ci</a:t>
            </a:r>
            <a:r>
              <a:rPr sz="2200" dirty="0">
                <a:solidFill>
                  <a:srgbClr val="585858"/>
                </a:solidFill>
                <a:latin typeface="Corbel"/>
                <a:cs typeface="Corbel"/>
              </a:rPr>
              <a:t>at</a:t>
            </a:r>
            <a:r>
              <a:rPr sz="2200" spc="-10" dirty="0">
                <a:solidFill>
                  <a:srgbClr val="585858"/>
                </a:solidFill>
                <a:latin typeface="Corbel"/>
                <a:cs typeface="Corbel"/>
              </a:rPr>
              <a:t>i</a:t>
            </a:r>
            <a:r>
              <a:rPr sz="2200" spc="5" dirty="0">
                <a:solidFill>
                  <a:srgbClr val="585858"/>
                </a:solidFill>
                <a:latin typeface="Corbel"/>
                <a:cs typeface="Corbel"/>
              </a:rPr>
              <a:t>v</a:t>
            </a:r>
            <a:r>
              <a:rPr sz="2200" dirty="0">
                <a:solidFill>
                  <a:srgbClr val="585858"/>
                </a:solidFill>
                <a:latin typeface="Corbel"/>
                <a:cs typeface="Corbel"/>
              </a:rPr>
              <a:t>e a</a:t>
            </a:r>
            <a:r>
              <a:rPr sz="2200" spc="5" dirty="0">
                <a:solidFill>
                  <a:srgbClr val="585858"/>
                </a:solidFill>
                <a:latin typeface="Corbel"/>
                <a:cs typeface="Corbel"/>
              </a:rPr>
              <a:t>r</a:t>
            </a:r>
            <a:r>
              <a:rPr sz="2200" dirty="0">
                <a:solidFill>
                  <a:srgbClr val="585858"/>
                </a:solidFill>
                <a:latin typeface="Corbel"/>
                <a:cs typeface="Corbel"/>
              </a:rPr>
              <a:t>rays</a:t>
            </a:r>
            <a:endParaRPr sz="2200">
              <a:latin typeface="Corbel"/>
              <a:cs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92240" y="4489704"/>
            <a:ext cx="5361432" cy="1496568"/>
          </a:xfrm>
          <a:prstGeom prst="rect">
            <a:avLst/>
          </a:prstGeom>
        </p:spPr>
      </p:pic>
      <p:sp>
        <p:nvSpPr>
          <p:cNvPr id="3" name="object 3"/>
          <p:cNvSpPr txBox="1"/>
          <p:nvPr/>
        </p:nvSpPr>
        <p:spPr>
          <a:xfrm>
            <a:off x="331724" y="3080715"/>
            <a:ext cx="1024890" cy="574675"/>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Corbel"/>
                <a:cs typeface="Corbel"/>
              </a:rPr>
              <a:t>A</a:t>
            </a:r>
            <a:r>
              <a:rPr sz="3600" spc="-80" dirty="0">
                <a:solidFill>
                  <a:srgbClr val="FFFFFF"/>
                </a:solidFill>
                <a:latin typeface="Corbel"/>
                <a:cs typeface="Corbel"/>
              </a:rPr>
              <a:t>rr</a:t>
            </a:r>
            <a:r>
              <a:rPr sz="3600" spc="-90" dirty="0">
                <a:solidFill>
                  <a:srgbClr val="FFFFFF"/>
                </a:solidFill>
                <a:latin typeface="Corbel"/>
                <a:cs typeface="Corbel"/>
              </a:rPr>
              <a:t>a</a:t>
            </a:r>
            <a:r>
              <a:rPr sz="3600" dirty="0">
                <a:solidFill>
                  <a:srgbClr val="FFFFFF"/>
                </a:solidFill>
                <a:latin typeface="Corbel"/>
                <a:cs typeface="Corbel"/>
              </a:rPr>
              <a:t>y</a:t>
            </a:r>
            <a:endParaRPr sz="3600">
              <a:latin typeface="Corbel"/>
              <a:cs typeface="Corbel"/>
            </a:endParaRPr>
          </a:p>
        </p:txBody>
      </p:sp>
      <p:sp>
        <p:nvSpPr>
          <p:cNvPr id="7" name="object 7"/>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
        <p:nvSpPr>
          <p:cNvPr id="4" name="object 4"/>
          <p:cNvSpPr txBox="1"/>
          <p:nvPr/>
        </p:nvSpPr>
        <p:spPr>
          <a:xfrm>
            <a:off x="3949065" y="572566"/>
            <a:ext cx="5565775" cy="1306195"/>
          </a:xfrm>
          <a:prstGeom prst="rect">
            <a:avLst/>
          </a:prstGeom>
        </p:spPr>
        <p:txBody>
          <a:bodyPr vert="horz" wrap="square" lIns="0" tIns="134620" rIns="0" bIns="0" rtlCol="0">
            <a:spAutoFit/>
          </a:bodyPr>
          <a:lstStyle/>
          <a:p>
            <a:pPr marL="12700">
              <a:lnSpc>
                <a:spcPct val="100000"/>
              </a:lnSpc>
              <a:spcBef>
                <a:spcPts val="106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10" dirty="0">
                <a:solidFill>
                  <a:srgbClr val="585858"/>
                </a:solidFill>
                <a:latin typeface="Corbel"/>
                <a:cs typeface="Corbel"/>
              </a:rPr>
              <a:t>S</a:t>
            </a:r>
            <a:r>
              <a:rPr sz="2000" b="1" dirty="0">
                <a:solidFill>
                  <a:srgbClr val="585858"/>
                </a:solidFill>
                <a:latin typeface="Corbel"/>
                <a:cs typeface="Corbel"/>
              </a:rPr>
              <a:t>y</a:t>
            </a:r>
            <a:r>
              <a:rPr sz="2000" b="1" spc="-5" dirty="0">
                <a:solidFill>
                  <a:srgbClr val="585858"/>
                </a:solidFill>
                <a:latin typeface="Corbel"/>
                <a:cs typeface="Corbel"/>
              </a:rPr>
              <a:t>n</a:t>
            </a:r>
            <a:r>
              <a:rPr sz="2000" b="1" spc="-20" dirty="0">
                <a:solidFill>
                  <a:srgbClr val="585858"/>
                </a:solidFill>
                <a:latin typeface="Corbel"/>
                <a:cs typeface="Corbel"/>
              </a:rPr>
              <a:t>t</a:t>
            </a:r>
            <a:r>
              <a:rPr sz="2000" b="1" spc="-5" dirty="0">
                <a:solidFill>
                  <a:srgbClr val="585858"/>
                </a:solidFill>
                <a:latin typeface="Corbel"/>
                <a:cs typeface="Corbel"/>
              </a:rPr>
              <a:t>a</a:t>
            </a:r>
            <a:r>
              <a:rPr sz="2000" b="1" spc="-10" dirty="0">
                <a:solidFill>
                  <a:srgbClr val="585858"/>
                </a:solidFill>
                <a:latin typeface="Corbel"/>
                <a:cs typeface="Corbel"/>
              </a:rPr>
              <a:t>x:</a:t>
            </a:r>
            <a:endParaRPr sz="2000">
              <a:latin typeface="Corbel"/>
              <a:cs typeface="Corbel"/>
            </a:endParaRPr>
          </a:p>
          <a:p>
            <a:pPr marL="927100">
              <a:lnSpc>
                <a:spcPct val="100000"/>
              </a:lnSpc>
              <a:spcBef>
                <a:spcPts val="965"/>
              </a:spcBef>
            </a:pPr>
            <a:r>
              <a:rPr sz="2000" spc="-5" dirty="0">
                <a:solidFill>
                  <a:srgbClr val="585858"/>
                </a:solidFill>
                <a:latin typeface="Corbel"/>
                <a:cs typeface="Corbel"/>
              </a:rPr>
              <a:t>array&lt;object_type,</a:t>
            </a:r>
            <a:r>
              <a:rPr sz="2000" spc="35" dirty="0">
                <a:solidFill>
                  <a:srgbClr val="585858"/>
                </a:solidFill>
                <a:latin typeface="Corbel"/>
                <a:cs typeface="Corbel"/>
              </a:rPr>
              <a:t> </a:t>
            </a:r>
            <a:r>
              <a:rPr sz="2000" spc="-5" dirty="0">
                <a:solidFill>
                  <a:srgbClr val="585858"/>
                </a:solidFill>
                <a:latin typeface="Corbel"/>
                <a:cs typeface="Corbel"/>
              </a:rPr>
              <a:t>array_size&gt;</a:t>
            </a:r>
            <a:r>
              <a:rPr sz="2000" dirty="0">
                <a:solidFill>
                  <a:srgbClr val="585858"/>
                </a:solidFill>
                <a:latin typeface="Corbel"/>
                <a:cs typeface="Corbel"/>
              </a:rPr>
              <a:t> array_name;</a:t>
            </a:r>
            <a:endParaRPr sz="2000">
              <a:latin typeface="Corbel"/>
              <a:cs typeface="Corbel"/>
            </a:endParaRPr>
          </a:p>
          <a:p>
            <a:pPr marL="12700">
              <a:lnSpc>
                <a:spcPct val="10000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15" dirty="0">
                <a:solidFill>
                  <a:srgbClr val="585858"/>
                </a:solidFill>
                <a:latin typeface="Corbel"/>
                <a:cs typeface="Corbel"/>
              </a:rPr>
              <a:t>Fu</a:t>
            </a:r>
            <a:r>
              <a:rPr sz="2000" b="1" spc="-5" dirty="0">
                <a:solidFill>
                  <a:srgbClr val="585858"/>
                </a:solidFill>
                <a:latin typeface="Corbel"/>
                <a:cs typeface="Corbel"/>
              </a:rPr>
              <a:t>nc</a:t>
            </a:r>
            <a:r>
              <a:rPr sz="2000" b="1" spc="-15" dirty="0">
                <a:solidFill>
                  <a:srgbClr val="585858"/>
                </a:solidFill>
                <a:latin typeface="Corbel"/>
                <a:cs typeface="Corbel"/>
              </a:rPr>
              <a:t>t</a:t>
            </a:r>
            <a:r>
              <a:rPr sz="2000" b="1" dirty="0">
                <a:solidFill>
                  <a:srgbClr val="585858"/>
                </a:solidFill>
                <a:latin typeface="Corbel"/>
                <a:cs typeface="Corbel"/>
              </a:rPr>
              <a:t>i</a:t>
            </a:r>
            <a:r>
              <a:rPr sz="2000" b="1" spc="-5" dirty="0">
                <a:solidFill>
                  <a:srgbClr val="585858"/>
                </a:solidFill>
                <a:latin typeface="Corbel"/>
                <a:cs typeface="Corbel"/>
              </a:rPr>
              <a:t>on</a:t>
            </a:r>
            <a:r>
              <a:rPr sz="2000" b="1" spc="-15" dirty="0">
                <a:solidFill>
                  <a:srgbClr val="585858"/>
                </a:solidFill>
                <a:latin typeface="Corbel"/>
                <a:cs typeface="Corbel"/>
              </a:rPr>
              <a:t>s</a:t>
            </a:r>
            <a:r>
              <a:rPr sz="2000" b="1" spc="-5" dirty="0">
                <a:solidFill>
                  <a:srgbClr val="585858"/>
                </a:solidFill>
                <a:latin typeface="Corbel"/>
                <a:cs typeface="Corbel"/>
              </a:rPr>
              <a:t>:</a:t>
            </a:r>
            <a:endParaRPr sz="2000">
              <a:latin typeface="Corbel"/>
              <a:cs typeface="Corbel"/>
            </a:endParaRPr>
          </a:p>
        </p:txBody>
      </p:sp>
      <p:sp>
        <p:nvSpPr>
          <p:cNvPr id="5" name="object 5"/>
          <p:cNvSpPr txBox="1"/>
          <p:nvPr/>
        </p:nvSpPr>
        <p:spPr>
          <a:xfrm>
            <a:off x="3949065" y="1853361"/>
            <a:ext cx="1610995" cy="3867785"/>
          </a:xfrm>
          <a:prstGeom prst="rect">
            <a:avLst/>
          </a:prstGeom>
        </p:spPr>
        <p:txBody>
          <a:bodyPr vert="horz" wrap="square" lIns="0" tIns="134620" rIns="0" bIns="0" rtlCol="0">
            <a:spAutoFit/>
          </a:bodyPr>
          <a:lstStyle/>
          <a:p>
            <a:pPr marL="469900" indent="-457200">
              <a:lnSpc>
                <a:spcPct val="100000"/>
              </a:lnSpc>
              <a:spcBef>
                <a:spcPts val="1060"/>
              </a:spcBef>
              <a:buClr>
                <a:srgbClr val="40B9D2"/>
              </a:buClr>
              <a:buAutoNum type="arabicPeriod"/>
              <a:tabLst>
                <a:tab pos="469265" algn="l"/>
                <a:tab pos="469900" algn="l"/>
              </a:tabLst>
            </a:pPr>
            <a:r>
              <a:rPr sz="2000" spc="-5" dirty="0">
                <a:solidFill>
                  <a:srgbClr val="585858"/>
                </a:solidFill>
                <a:latin typeface="Corbel"/>
                <a:cs typeface="Corbel"/>
              </a:rPr>
              <a:t>at()</a:t>
            </a:r>
            <a:endParaRPr sz="2000">
              <a:latin typeface="Corbel"/>
              <a:cs typeface="Corbel"/>
            </a:endParaRPr>
          </a:p>
          <a:p>
            <a:pPr marL="469900" indent="-457200">
              <a:lnSpc>
                <a:spcPct val="100000"/>
              </a:lnSpc>
              <a:spcBef>
                <a:spcPts val="965"/>
              </a:spcBef>
              <a:buClr>
                <a:srgbClr val="40B9D2"/>
              </a:buClr>
              <a:buAutoNum type="arabicPeriod"/>
              <a:tabLst>
                <a:tab pos="469265" algn="l"/>
                <a:tab pos="469900" algn="l"/>
              </a:tabLst>
            </a:pPr>
            <a:r>
              <a:rPr sz="2000" spc="-5" dirty="0">
                <a:solidFill>
                  <a:srgbClr val="585858"/>
                </a:solidFill>
                <a:latin typeface="Corbel"/>
                <a:cs typeface="Corbel"/>
              </a:rPr>
              <a:t>front()</a:t>
            </a:r>
            <a:endParaRPr sz="2000">
              <a:latin typeface="Corbel"/>
              <a:cs typeface="Corbel"/>
            </a:endParaRPr>
          </a:p>
          <a:p>
            <a:pPr marL="469900" indent="-457200">
              <a:lnSpc>
                <a:spcPct val="100000"/>
              </a:lnSpc>
              <a:spcBef>
                <a:spcPts val="960"/>
              </a:spcBef>
              <a:buClr>
                <a:srgbClr val="40B9D2"/>
              </a:buClr>
              <a:buAutoNum type="arabicPeriod"/>
              <a:tabLst>
                <a:tab pos="469265" algn="l"/>
                <a:tab pos="469900" algn="l"/>
              </a:tabLst>
            </a:pPr>
            <a:r>
              <a:rPr sz="2000" spc="-10" dirty="0">
                <a:solidFill>
                  <a:srgbClr val="585858"/>
                </a:solidFill>
                <a:latin typeface="Corbel"/>
                <a:cs typeface="Corbel"/>
              </a:rPr>
              <a:t>back()</a:t>
            </a:r>
            <a:endParaRPr sz="2000">
              <a:latin typeface="Corbel"/>
              <a:cs typeface="Corbel"/>
            </a:endParaRPr>
          </a:p>
          <a:p>
            <a:pPr marL="469900" indent="-457200">
              <a:lnSpc>
                <a:spcPct val="100000"/>
              </a:lnSpc>
              <a:spcBef>
                <a:spcPts val="960"/>
              </a:spcBef>
              <a:buClr>
                <a:srgbClr val="40B9D2"/>
              </a:buClr>
              <a:buAutoNum type="arabicPeriod"/>
              <a:tabLst>
                <a:tab pos="469265" algn="l"/>
                <a:tab pos="469900" algn="l"/>
              </a:tabLst>
            </a:pPr>
            <a:r>
              <a:rPr sz="2000" spc="-10" dirty="0">
                <a:solidFill>
                  <a:srgbClr val="585858"/>
                </a:solidFill>
                <a:latin typeface="Corbel"/>
                <a:cs typeface="Corbel"/>
              </a:rPr>
              <a:t>fill()</a:t>
            </a:r>
            <a:endParaRPr sz="2000">
              <a:latin typeface="Corbel"/>
              <a:cs typeface="Corbel"/>
            </a:endParaRPr>
          </a:p>
          <a:p>
            <a:pPr marL="469900" indent="-457200">
              <a:lnSpc>
                <a:spcPct val="100000"/>
              </a:lnSpc>
              <a:spcBef>
                <a:spcPts val="960"/>
              </a:spcBef>
              <a:buClr>
                <a:srgbClr val="40B9D2"/>
              </a:buClr>
              <a:buAutoNum type="arabicPeriod"/>
              <a:tabLst>
                <a:tab pos="469265" algn="l"/>
                <a:tab pos="469900" algn="l"/>
              </a:tabLst>
            </a:pPr>
            <a:r>
              <a:rPr sz="2000" spc="-5" dirty="0">
                <a:solidFill>
                  <a:srgbClr val="585858"/>
                </a:solidFill>
                <a:latin typeface="Corbel"/>
                <a:cs typeface="Corbel"/>
              </a:rPr>
              <a:t>empty()</a:t>
            </a:r>
            <a:endParaRPr sz="2000">
              <a:latin typeface="Corbel"/>
              <a:cs typeface="Corbel"/>
            </a:endParaRPr>
          </a:p>
          <a:p>
            <a:pPr marL="469900" indent="-457200">
              <a:lnSpc>
                <a:spcPct val="100000"/>
              </a:lnSpc>
              <a:spcBef>
                <a:spcPts val="965"/>
              </a:spcBef>
              <a:buClr>
                <a:srgbClr val="40B9D2"/>
              </a:buClr>
              <a:buAutoNum type="arabicPeriod"/>
              <a:tabLst>
                <a:tab pos="469265" algn="l"/>
                <a:tab pos="469900" algn="l"/>
              </a:tabLst>
            </a:pPr>
            <a:r>
              <a:rPr sz="2000" spc="-10" dirty="0">
                <a:solidFill>
                  <a:srgbClr val="585858"/>
                </a:solidFill>
                <a:latin typeface="Corbel"/>
                <a:cs typeface="Corbel"/>
              </a:rPr>
              <a:t>size()</a:t>
            </a:r>
            <a:endParaRPr sz="2000">
              <a:latin typeface="Corbel"/>
              <a:cs typeface="Corbel"/>
            </a:endParaRPr>
          </a:p>
          <a:p>
            <a:pPr marL="469900" indent="-457200">
              <a:lnSpc>
                <a:spcPct val="100000"/>
              </a:lnSpc>
              <a:spcBef>
                <a:spcPts val="960"/>
              </a:spcBef>
              <a:buClr>
                <a:srgbClr val="40B9D2"/>
              </a:buClr>
              <a:buAutoNum type="arabicPeriod"/>
              <a:tabLst>
                <a:tab pos="469265" algn="l"/>
                <a:tab pos="469900" algn="l"/>
              </a:tabLst>
            </a:pPr>
            <a:r>
              <a:rPr sz="2000" spc="-5" dirty="0">
                <a:solidFill>
                  <a:srgbClr val="585858"/>
                </a:solidFill>
                <a:latin typeface="Corbel"/>
                <a:cs typeface="Corbel"/>
              </a:rPr>
              <a:t>max_size()</a:t>
            </a:r>
            <a:endParaRPr sz="2000">
              <a:latin typeface="Corbel"/>
              <a:cs typeface="Corbel"/>
            </a:endParaRPr>
          </a:p>
          <a:p>
            <a:pPr marL="469900" indent="-457200">
              <a:lnSpc>
                <a:spcPct val="100000"/>
              </a:lnSpc>
              <a:spcBef>
                <a:spcPts val="960"/>
              </a:spcBef>
              <a:buClr>
                <a:srgbClr val="40B9D2"/>
              </a:buClr>
              <a:buAutoNum type="arabicPeriod"/>
              <a:tabLst>
                <a:tab pos="469265" algn="l"/>
                <a:tab pos="469900" algn="l"/>
              </a:tabLst>
            </a:pPr>
            <a:r>
              <a:rPr sz="2000" spc="-10" dirty="0">
                <a:solidFill>
                  <a:srgbClr val="585858"/>
                </a:solidFill>
                <a:latin typeface="Corbel"/>
                <a:cs typeface="Corbel"/>
              </a:rPr>
              <a:t>begin()</a:t>
            </a:r>
            <a:endParaRPr sz="2000">
              <a:latin typeface="Corbel"/>
              <a:cs typeface="Corbel"/>
            </a:endParaRPr>
          </a:p>
          <a:p>
            <a:pPr marL="469900" indent="-457200">
              <a:lnSpc>
                <a:spcPct val="100000"/>
              </a:lnSpc>
              <a:spcBef>
                <a:spcPts val="965"/>
              </a:spcBef>
              <a:buClr>
                <a:srgbClr val="40B9D2"/>
              </a:buClr>
              <a:buAutoNum type="arabicPeriod"/>
              <a:tabLst>
                <a:tab pos="469265" algn="l"/>
                <a:tab pos="469900" algn="l"/>
              </a:tabLst>
            </a:pPr>
            <a:r>
              <a:rPr sz="2000" spc="-10" dirty="0">
                <a:solidFill>
                  <a:srgbClr val="585858"/>
                </a:solidFill>
                <a:latin typeface="Corbel"/>
                <a:cs typeface="Corbel"/>
              </a:rPr>
              <a:t>end()</a:t>
            </a:r>
            <a:endParaRPr sz="2000">
              <a:latin typeface="Corbel"/>
              <a:cs typeface="Corbel"/>
            </a:endParaRPr>
          </a:p>
        </p:txBody>
      </p:sp>
      <p:sp>
        <p:nvSpPr>
          <p:cNvPr id="6" name="object 6"/>
          <p:cNvSpPr txBox="1"/>
          <p:nvPr/>
        </p:nvSpPr>
        <p:spPr>
          <a:xfrm>
            <a:off x="6467475" y="2125345"/>
            <a:ext cx="5106035" cy="2103120"/>
          </a:xfrm>
          <a:prstGeom prst="rect">
            <a:avLst/>
          </a:prstGeom>
          <a:solidFill>
            <a:srgbClr val="CEE7ED"/>
          </a:solidFill>
          <a:ln w="12700">
            <a:solidFill>
              <a:srgbClr val="FFFFFF"/>
            </a:solidFill>
          </a:ln>
        </p:spPr>
        <p:txBody>
          <a:bodyPr vert="horz" wrap="square" lIns="0" tIns="29844" rIns="0" bIns="0" rtlCol="0">
            <a:spAutoFit/>
          </a:bodyPr>
          <a:lstStyle/>
          <a:p>
            <a:pPr marL="92710">
              <a:lnSpc>
                <a:spcPct val="100000"/>
              </a:lnSpc>
              <a:spcBef>
                <a:spcPts val="234"/>
              </a:spcBef>
            </a:pPr>
            <a:r>
              <a:rPr sz="2200" dirty="0">
                <a:latin typeface="Corbel"/>
                <a:cs typeface="Corbel"/>
              </a:rPr>
              <a:t>int</a:t>
            </a:r>
            <a:r>
              <a:rPr sz="2200" spc="-30" dirty="0">
                <a:latin typeface="Corbel"/>
                <a:cs typeface="Corbel"/>
              </a:rPr>
              <a:t> </a:t>
            </a:r>
            <a:r>
              <a:rPr sz="2200" spc="-5" dirty="0">
                <a:latin typeface="Corbel"/>
                <a:cs typeface="Corbel"/>
              </a:rPr>
              <a:t>main</a:t>
            </a:r>
            <a:r>
              <a:rPr sz="2200" spc="-20" dirty="0">
                <a:latin typeface="Corbel"/>
                <a:cs typeface="Corbel"/>
              </a:rPr>
              <a:t> </a:t>
            </a:r>
            <a:r>
              <a:rPr sz="2200" dirty="0">
                <a:latin typeface="Corbel"/>
                <a:cs typeface="Corbel"/>
              </a:rPr>
              <a:t>()</a:t>
            </a:r>
            <a:endParaRPr sz="2200">
              <a:latin typeface="Corbel"/>
              <a:cs typeface="Corbel"/>
            </a:endParaRPr>
          </a:p>
          <a:p>
            <a:pPr marL="92710">
              <a:lnSpc>
                <a:spcPct val="100000"/>
              </a:lnSpc>
            </a:pPr>
            <a:r>
              <a:rPr sz="2200" dirty="0">
                <a:latin typeface="Corbel"/>
                <a:cs typeface="Corbel"/>
              </a:rPr>
              <a:t>{</a:t>
            </a:r>
            <a:endParaRPr sz="2200">
              <a:latin typeface="Corbel"/>
              <a:cs typeface="Corbel"/>
            </a:endParaRPr>
          </a:p>
          <a:p>
            <a:pPr marL="315595">
              <a:lnSpc>
                <a:spcPct val="100000"/>
              </a:lnSpc>
            </a:pPr>
            <a:r>
              <a:rPr sz="2200" dirty="0">
                <a:latin typeface="Corbel"/>
                <a:cs typeface="Corbel"/>
              </a:rPr>
              <a:t>array&lt;int,10&gt;</a:t>
            </a:r>
            <a:r>
              <a:rPr sz="2200" spc="-60" dirty="0">
                <a:latin typeface="Corbel"/>
                <a:cs typeface="Corbel"/>
              </a:rPr>
              <a:t> </a:t>
            </a:r>
            <a:r>
              <a:rPr sz="2200" dirty="0">
                <a:latin typeface="Corbel"/>
                <a:cs typeface="Corbel"/>
              </a:rPr>
              <a:t>array1</a:t>
            </a:r>
            <a:r>
              <a:rPr sz="2200" spc="-35" dirty="0">
                <a:latin typeface="Corbel"/>
                <a:cs typeface="Corbel"/>
              </a:rPr>
              <a:t> </a:t>
            </a:r>
            <a:r>
              <a:rPr sz="2200" dirty="0">
                <a:latin typeface="Corbel"/>
                <a:cs typeface="Corbel"/>
              </a:rPr>
              <a:t>=</a:t>
            </a:r>
            <a:r>
              <a:rPr sz="2200" spc="15" dirty="0">
                <a:latin typeface="Corbel"/>
                <a:cs typeface="Corbel"/>
              </a:rPr>
              <a:t> </a:t>
            </a:r>
            <a:r>
              <a:rPr sz="2200" spc="-5" dirty="0">
                <a:latin typeface="Corbel"/>
                <a:cs typeface="Corbel"/>
              </a:rPr>
              <a:t>{1,2,3,4,5,6,7,8,9};</a:t>
            </a:r>
            <a:endParaRPr sz="2200">
              <a:latin typeface="Corbel"/>
              <a:cs typeface="Corbel"/>
            </a:endParaRPr>
          </a:p>
          <a:p>
            <a:pPr marL="315595">
              <a:lnSpc>
                <a:spcPct val="100000"/>
              </a:lnSpc>
            </a:pPr>
            <a:r>
              <a:rPr sz="2200" dirty="0">
                <a:latin typeface="Corbel"/>
                <a:cs typeface="Corbel"/>
              </a:rPr>
              <a:t>cout</a:t>
            </a:r>
            <a:r>
              <a:rPr sz="2200" spc="-40" dirty="0">
                <a:latin typeface="Corbel"/>
                <a:cs typeface="Corbel"/>
              </a:rPr>
              <a:t> </a:t>
            </a:r>
            <a:r>
              <a:rPr sz="2200" spc="5" dirty="0">
                <a:latin typeface="Corbel"/>
                <a:cs typeface="Corbel"/>
              </a:rPr>
              <a:t>&lt;&lt;</a:t>
            </a:r>
            <a:r>
              <a:rPr sz="2200" spc="-25" dirty="0">
                <a:latin typeface="Corbel"/>
                <a:cs typeface="Corbel"/>
              </a:rPr>
              <a:t> </a:t>
            </a:r>
            <a:r>
              <a:rPr sz="2200" dirty="0">
                <a:latin typeface="Corbel"/>
                <a:cs typeface="Corbel"/>
              </a:rPr>
              <a:t>array1.at(2)&lt;&lt;endl;</a:t>
            </a:r>
            <a:endParaRPr sz="2200">
              <a:latin typeface="Corbel"/>
              <a:cs typeface="Corbel"/>
            </a:endParaRPr>
          </a:p>
          <a:p>
            <a:pPr marL="315595">
              <a:lnSpc>
                <a:spcPct val="100000"/>
              </a:lnSpc>
            </a:pPr>
            <a:r>
              <a:rPr sz="2200" dirty="0">
                <a:latin typeface="Corbel"/>
                <a:cs typeface="Corbel"/>
              </a:rPr>
              <a:t>cout</a:t>
            </a:r>
            <a:r>
              <a:rPr sz="2200" spc="-45" dirty="0">
                <a:latin typeface="Corbel"/>
                <a:cs typeface="Corbel"/>
              </a:rPr>
              <a:t> </a:t>
            </a:r>
            <a:r>
              <a:rPr sz="2200" dirty="0">
                <a:latin typeface="Corbel"/>
                <a:cs typeface="Corbel"/>
              </a:rPr>
              <a:t>&lt;&lt;</a:t>
            </a:r>
            <a:r>
              <a:rPr sz="2200" spc="-25" dirty="0">
                <a:latin typeface="Corbel"/>
                <a:cs typeface="Corbel"/>
              </a:rPr>
              <a:t> </a:t>
            </a:r>
            <a:r>
              <a:rPr sz="2200" dirty="0">
                <a:latin typeface="Corbel"/>
                <a:cs typeface="Corbel"/>
              </a:rPr>
              <a:t>array1.at(4);</a:t>
            </a:r>
            <a:endParaRPr sz="2200">
              <a:latin typeface="Corbel"/>
              <a:cs typeface="Corbel"/>
            </a:endParaRPr>
          </a:p>
          <a:p>
            <a:pPr marL="92710">
              <a:lnSpc>
                <a:spcPct val="100000"/>
              </a:lnSpc>
              <a:spcBef>
                <a:spcPts val="5"/>
              </a:spcBef>
            </a:pPr>
            <a:r>
              <a:rPr sz="2200" dirty="0">
                <a:latin typeface="Corbel"/>
                <a:cs typeface="Corbel"/>
              </a:rPr>
              <a:t>}</a:t>
            </a:r>
            <a:endParaRPr sz="2200">
              <a:latin typeface="Corbel"/>
              <a:cs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224280" cy="574675"/>
          </a:xfrm>
          <a:prstGeom prst="rect">
            <a:avLst/>
          </a:prstGeom>
        </p:spPr>
        <p:txBody>
          <a:bodyPr vert="horz" wrap="square" lIns="0" tIns="12700" rIns="0" bIns="0" rtlCol="0">
            <a:spAutoFit/>
          </a:bodyPr>
          <a:lstStyle/>
          <a:p>
            <a:pPr marL="12700">
              <a:lnSpc>
                <a:spcPct val="100000"/>
              </a:lnSpc>
              <a:spcBef>
                <a:spcPts val="100"/>
              </a:spcBef>
            </a:pPr>
            <a:r>
              <a:rPr sz="3600" spc="-220" dirty="0">
                <a:solidFill>
                  <a:srgbClr val="FFFFFF"/>
                </a:solidFill>
                <a:latin typeface="Corbel"/>
                <a:cs typeface="Corbel"/>
              </a:rPr>
              <a:t>V</a:t>
            </a:r>
            <a:r>
              <a:rPr sz="3600" spc="-65" dirty="0">
                <a:solidFill>
                  <a:srgbClr val="FFFFFF"/>
                </a:solidFill>
                <a:latin typeface="Corbel"/>
                <a:cs typeface="Corbel"/>
              </a:rPr>
              <a:t>e</a:t>
            </a:r>
            <a:r>
              <a:rPr sz="3600" spc="-70" dirty="0">
                <a:solidFill>
                  <a:srgbClr val="FFFFFF"/>
                </a:solidFill>
                <a:latin typeface="Corbel"/>
                <a:cs typeface="Corbel"/>
              </a:rPr>
              <a:t>c</a:t>
            </a:r>
            <a:r>
              <a:rPr sz="3600" spc="-80" dirty="0">
                <a:solidFill>
                  <a:srgbClr val="FFFFFF"/>
                </a:solidFill>
                <a:latin typeface="Corbel"/>
                <a:cs typeface="Corbel"/>
              </a:rPr>
              <a:t>t</a:t>
            </a:r>
            <a:r>
              <a:rPr sz="3600" spc="-75" dirty="0">
                <a:solidFill>
                  <a:srgbClr val="FFFFFF"/>
                </a:solidFill>
                <a:latin typeface="Corbel"/>
                <a:cs typeface="Corbel"/>
              </a:rPr>
              <a:t>o</a:t>
            </a:r>
            <a:r>
              <a:rPr sz="3600" dirty="0">
                <a:solidFill>
                  <a:srgbClr val="FFFFFF"/>
                </a:solidFill>
                <a:latin typeface="Corbel"/>
                <a:cs typeface="Corbel"/>
              </a:rPr>
              <a:t>r</a:t>
            </a:r>
            <a:endParaRPr sz="3600">
              <a:latin typeface="Corbel"/>
              <a:cs typeface="Corbel"/>
            </a:endParaRPr>
          </a:p>
        </p:txBody>
      </p:sp>
      <p:sp>
        <p:nvSpPr>
          <p:cNvPr id="5" name="object 5"/>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
        <p:nvSpPr>
          <p:cNvPr id="3" name="object 3"/>
          <p:cNvSpPr txBox="1">
            <a:spLocks noGrp="1"/>
          </p:cNvSpPr>
          <p:nvPr>
            <p:ph type="title"/>
          </p:nvPr>
        </p:nvSpPr>
        <p:spPr>
          <a:xfrm>
            <a:off x="3949065" y="1699641"/>
            <a:ext cx="7028180" cy="1268095"/>
          </a:xfrm>
          <a:prstGeom prst="rect">
            <a:avLst/>
          </a:prstGeom>
        </p:spPr>
        <p:txBody>
          <a:bodyPr vert="horz" wrap="square" lIns="0" tIns="46990" rIns="0" bIns="0" rtlCol="0">
            <a:spAutoFit/>
          </a:bodyPr>
          <a:lstStyle/>
          <a:p>
            <a:pPr marL="195580" marR="5080" indent="-182880">
              <a:lnSpc>
                <a:spcPct val="90000"/>
              </a:lnSpc>
              <a:spcBef>
                <a:spcPts val="370"/>
              </a:spcBef>
            </a:pPr>
            <a:r>
              <a:rPr spc="-415" dirty="0">
                <a:solidFill>
                  <a:srgbClr val="40B9D2"/>
                </a:solidFill>
                <a:latin typeface="Microsoft Sans Serif"/>
                <a:cs typeface="Microsoft Sans Serif"/>
              </a:rPr>
              <a:t>🞄</a:t>
            </a:r>
            <a:r>
              <a:rPr spc="-409" dirty="0">
                <a:solidFill>
                  <a:srgbClr val="40B9D2"/>
                </a:solidFill>
                <a:latin typeface="Microsoft Sans Serif"/>
                <a:cs typeface="Microsoft Sans Serif"/>
              </a:rPr>
              <a:t> </a:t>
            </a:r>
            <a:r>
              <a:rPr spc="-5" dirty="0"/>
              <a:t>An </a:t>
            </a:r>
            <a:r>
              <a:rPr b="1" spc="-5" dirty="0">
                <a:latin typeface="Corbel"/>
                <a:cs typeface="Corbel"/>
              </a:rPr>
              <a:t>array </a:t>
            </a:r>
            <a:r>
              <a:rPr dirty="0"/>
              <a:t>works fine when </a:t>
            </a:r>
            <a:r>
              <a:rPr spc="5" dirty="0"/>
              <a:t>we </a:t>
            </a:r>
            <a:r>
              <a:rPr dirty="0"/>
              <a:t>have to implement sequential </a:t>
            </a:r>
            <a:r>
              <a:rPr spc="5" dirty="0"/>
              <a:t> </a:t>
            </a:r>
            <a:r>
              <a:rPr dirty="0"/>
              <a:t>data structures </a:t>
            </a:r>
            <a:r>
              <a:rPr spc="-15" dirty="0"/>
              <a:t>like </a:t>
            </a:r>
            <a:r>
              <a:rPr dirty="0"/>
              <a:t>arrays, except </a:t>
            </a:r>
            <a:r>
              <a:rPr spc="-5" dirty="0"/>
              <a:t>it is static, i.e. </a:t>
            </a:r>
            <a:r>
              <a:rPr spc="5" dirty="0"/>
              <a:t>we </a:t>
            </a:r>
            <a:r>
              <a:rPr dirty="0"/>
              <a:t>have </a:t>
            </a:r>
            <a:r>
              <a:rPr spc="-5" dirty="0"/>
              <a:t>to </a:t>
            </a:r>
            <a:r>
              <a:rPr spc="-430" dirty="0"/>
              <a:t> </a:t>
            </a:r>
            <a:r>
              <a:rPr dirty="0"/>
              <a:t>define </a:t>
            </a:r>
            <a:r>
              <a:rPr spc="-5" dirty="0"/>
              <a:t>its </a:t>
            </a:r>
            <a:r>
              <a:rPr dirty="0"/>
              <a:t>maximum </a:t>
            </a:r>
            <a:r>
              <a:rPr spc="-5" dirty="0"/>
              <a:t>size </a:t>
            </a:r>
            <a:r>
              <a:rPr dirty="0"/>
              <a:t>during </a:t>
            </a:r>
            <a:r>
              <a:rPr spc="-5" dirty="0"/>
              <a:t>its initialization </a:t>
            </a:r>
            <a:r>
              <a:rPr spc="5" dirty="0"/>
              <a:t>and </a:t>
            </a:r>
            <a:r>
              <a:rPr spc="-5" dirty="0"/>
              <a:t>it </a:t>
            </a:r>
            <a:r>
              <a:rPr dirty="0"/>
              <a:t> cannot</a:t>
            </a:r>
            <a:r>
              <a:rPr spc="-35" dirty="0"/>
              <a:t> </a:t>
            </a:r>
            <a:r>
              <a:rPr spc="-5" dirty="0"/>
              <a:t>contain</a:t>
            </a:r>
            <a:r>
              <a:rPr spc="-20" dirty="0"/>
              <a:t> </a:t>
            </a:r>
            <a:r>
              <a:rPr dirty="0"/>
              <a:t>elements</a:t>
            </a:r>
            <a:r>
              <a:rPr spc="-40" dirty="0"/>
              <a:t> </a:t>
            </a:r>
            <a:r>
              <a:rPr spc="5" dirty="0"/>
              <a:t>greater</a:t>
            </a:r>
            <a:r>
              <a:rPr spc="-50" dirty="0"/>
              <a:t> </a:t>
            </a:r>
            <a:r>
              <a:rPr dirty="0"/>
              <a:t>than </a:t>
            </a:r>
            <a:r>
              <a:rPr spc="-5" dirty="0"/>
              <a:t>its</a:t>
            </a:r>
            <a:r>
              <a:rPr spc="-15" dirty="0"/>
              <a:t> </a:t>
            </a:r>
            <a:r>
              <a:rPr dirty="0"/>
              <a:t>maximum</a:t>
            </a:r>
            <a:r>
              <a:rPr spc="-15" dirty="0"/>
              <a:t> </a:t>
            </a:r>
            <a:r>
              <a:rPr dirty="0"/>
              <a:t>size.</a:t>
            </a:r>
          </a:p>
        </p:txBody>
      </p:sp>
      <p:sp>
        <p:nvSpPr>
          <p:cNvPr id="4" name="object 4"/>
          <p:cNvSpPr txBox="1"/>
          <p:nvPr/>
        </p:nvSpPr>
        <p:spPr>
          <a:xfrm>
            <a:off x="3949065" y="3059379"/>
            <a:ext cx="7110095" cy="2024380"/>
          </a:xfrm>
          <a:prstGeom prst="rect">
            <a:avLst/>
          </a:prstGeom>
        </p:spPr>
        <p:txBody>
          <a:bodyPr vert="horz" wrap="square" lIns="0" tIns="13970" rIns="0" bIns="0" rtlCol="0">
            <a:spAutoFit/>
          </a:bodyPr>
          <a:lstStyle/>
          <a:p>
            <a:pPr marL="12700" algn="just">
              <a:lnSpc>
                <a:spcPts val="2510"/>
              </a:lnSpc>
              <a:spcBef>
                <a:spcPts val="110"/>
              </a:spcBef>
            </a:pPr>
            <a:r>
              <a:rPr sz="2200" spc="-415" dirty="0">
                <a:solidFill>
                  <a:srgbClr val="40B9D2"/>
                </a:solidFill>
                <a:latin typeface="Microsoft Sans Serif"/>
                <a:cs typeface="Microsoft Sans Serif"/>
              </a:rPr>
              <a:t>🞄</a:t>
            </a:r>
            <a:r>
              <a:rPr sz="2200" spc="-275" dirty="0">
                <a:solidFill>
                  <a:srgbClr val="40B9D2"/>
                </a:solidFill>
                <a:latin typeface="Microsoft Sans Serif"/>
                <a:cs typeface="Microsoft Sans Serif"/>
              </a:rPr>
              <a:t> </a:t>
            </a:r>
            <a:r>
              <a:rPr sz="2200" dirty="0">
                <a:solidFill>
                  <a:srgbClr val="585858"/>
                </a:solidFill>
                <a:latin typeface="Corbel"/>
                <a:cs typeface="Corbel"/>
              </a:rPr>
              <a:t>Now</a:t>
            </a:r>
            <a:r>
              <a:rPr sz="2200" spc="-30" dirty="0">
                <a:solidFill>
                  <a:srgbClr val="585858"/>
                </a:solidFill>
                <a:latin typeface="Corbel"/>
                <a:cs typeface="Corbel"/>
              </a:rPr>
              <a:t> </a:t>
            </a:r>
            <a:r>
              <a:rPr sz="2200" dirty="0">
                <a:solidFill>
                  <a:srgbClr val="585858"/>
                </a:solidFill>
                <a:latin typeface="Corbel"/>
                <a:cs typeface="Corbel"/>
              </a:rPr>
              <a:t>what,</a:t>
            </a:r>
            <a:r>
              <a:rPr sz="2200" spc="-40" dirty="0">
                <a:solidFill>
                  <a:srgbClr val="585858"/>
                </a:solidFill>
                <a:latin typeface="Corbel"/>
                <a:cs typeface="Corbel"/>
              </a:rPr>
              <a:t> </a:t>
            </a:r>
            <a:r>
              <a:rPr sz="2200" spc="-5" dirty="0">
                <a:solidFill>
                  <a:srgbClr val="585858"/>
                </a:solidFill>
                <a:latin typeface="Corbel"/>
                <a:cs typeface="Corbel"/>
              </a:rPr>
              <a:t>if</a:t>
            </a:r>
            <a:r>
              <a:rPr sz="2200" spc="15" dirty="0">
                <a:solidFill>
                  <a:srgbClr val="585858"/>
                </a:solidFill>
                <a:latin typeface="Corbel"/>
                <a:cs typeface="Corbel"/>
              </a:rPr>
              <a:t> </a:t>
            </a:r>
            <a:r>
              <a:rPr sz="2200" dirty="0">
                <a:solidFill>
                  <a:srgbClr val="585858"/>
                </a:solidFill>
                <a:latin typeface="Corbel"/>
                <a:cs typeface="Corbel"/>
              </a:rPr>
              <a:t>during</a:t>
            </a:r>
            <a:r>
              <a:rPr sz="2200" spc="-45" dirty="0">
                <a:solidFill>
                  <a:srgbClr val="585858"/>
                </a:solidFill>
                <a:latin typeface="Corbel"/>
                <a:cs typeface="Corbel"/>
              </a:rPr>
              <a:t> </a:t>
            </a:r>
            <a:r>
              <a:rPr sz="2200" dirty="0">
                <a:solidFill>
                  <a:srgbClr val="585858"/>
                </a:solidFill>
                <a:latin typeface="Corbel"/>
                <a:cs typeface="Corbel"/>
              </a:rPr>
              <a:t>the </a:t>
            </a:r>
            <a:r>
              <a:rPr sz="2200" spc="5" dirty="0">
                <a:solidFill>
                  <a:srgbClr val="585858"/>
                </a:solidFill>
                <a:latin typeface="Corbel"/>
                <a:cs typeface="Corbel"/>
              </a:rPr>
              <a:t>program</a:t>
            </a:r>
            <a:r>
              <a:rPr sz="2200" spc="-35" dirty="0">
                <a:solidFill>
                  <a:srgbClr val="585858"/>
                </a:solidFill>
                <a:latin typeface="Corbel"/>
                <a:cs typeface="Corbel"/>
              </a:rPr>
              <a:t> </a:t>
            </a:r>
            <a:r>
              <a:rPr sz="2200" dirty="0">
                <a:solidFill>
                  <a:srgbClr val="585858"/>
                </a:solidFill>
                <a:latin typeface="Corbel"/>
                <a:cs typeface="Corbel"/>
              </a:rPr>
              <a:t>execution</a:t>
            </a:r>
            <a:r>
              <a:rPr sz="2200" spc="-50" dirty="0">
                <a:solidFill>
                  <a:srgbClr val="585858"/>
                </a:solidFill>
                <a:latin typeface="Corbel"/>
                <a:cs typeface="Corbel"/>
              </a:rPr>
              <a:t> </a:t>
            </a:r>
            <a:r>
              <a:rPr sz="2200" spc="5" dirty="0">
                <a:solidFill>
                  <a:srgbClr val="585858"/>
                </a:solidFill>
                <a:latin typeface="Corbel"/>
                <a:cs typeface="Corbel"/>
              </a:rPr>
              <a:t>we</a:t>
            </a:r>
            <a:r>
              <a:rPr sz="2200" spc="-25" dirty="0">
                <a:solidFill>
                  <a:srgbClr val="585858"/>
                </a:solidFill>
                <a:latin typeface="Corbel"/>
                <a:cs typeface="Corbel"/>
              </a:rPr>
              <a:t> </a:t>
            </a:r>
            <a:r>
              <a:rPr sz="2200" dirty="0">
                <a:solidFill>
                  <a:srgbClr val="585858"/>
                </a:solidFill>
                <a:latin typeface="Corbel"/>
                <a:cs typeface="Corbel"/>
              </a:rPr>
              <a:t>have</a:t>
            </a:r>
            <a:r>
              <a:rPr sz="2200" spc="-30" dirty="0">
                <a:solidFill>
                  <a:srgbClr val="585858"/>
                </a:solidFill>
                <a:latin typeface="Corbel"/>
                <a:cs typeface="Corbel"/>
              </a:rPr>
              <a:t> </a:t>
            </a:r>
            <a:r>
              <a:rPr sz="2200" dirty="0">
                <a:solidFill>
                  <a:srgbClr val="585858"/>
                </a:solidFill>
                <a:latin typeface="Corbel"/>
                <a:cs typeface="Corbel"/>
              </a:rPr>
              <a:t>to</a:t>
            </a:r>
            <a:r>
              <a:rPr sz="2200" spc="-10" dirty="0">
                <a:solidFill>
                  <a:srgbClr val="585858"/>
                </a:solidFill>
                <a:latin typeface="Corbel"/>
                <a:cs typeface="Corbel"/>
              </a:rPr>
              <a:t> </a:t>
            </a:r>
            <a:r>
              <a:rPr sz="2200" spc="-5" dirty="0">
                <a:solidFill>
                  <a:srgbClr val="585858"/>
                </a:solidFill>
                <a:latin typeface="Corbel"/>
                <a:cs typeface="Corbel"/>
              </a:rPr>
              <a:t>store</a:t>
            </a:r>
            <a:endParaRPr sz="2200">
              <a:latin typeface="Corbel"/>
              <a:cs typeface="Corbel"/>
            </a:endParaRPr>
          </a:p>
          <a:p>
            <a:pPr marL="195580" algn="just">
              <a:lnSpc>
                <a:spcPts val="2510"/>
              </a:lnSpc>
            </a:pPr>
            <a:r>
              <a:rPr sz="2200" dirty="0">
                <a:solidFill>
                  <a:srgbClr val="585858"/>
                </a:solidFill>
                <a:latin typeface="Corbel"/>
                <a:cs typeface="Corbel"/>
              </a:rPr>
              <a:t>elements</a:t>
            </a:r>
            <a:r>
              <a:rPr sz="2200" spc="-45" dirty="0">
                <a:solidFill>
                  <a:srgbClr val="585858"/>
                </a:solidFill>
                <a:latin typeface="Corbel"/>
                <a:cs typeface="Corbel"/>
              </a:rPr>
              <a:t> </a:t>
            </a:r>
            <a:r>
              <a:rPr sz="2200" dirty="0">
                <a:solidFill>
                  <a:srgbClr val="585858"/>
                </a:solidFill>
                <a:latin typeface="Corbel"/>
                <a:cs typeface="Corbel"/>
              </a:rPr>
              <a:t>more</a:t>
            </a:r>
            <a:r>
              <a:rPr sz="2200" spc="-10" dirty="0">
                <a:solidFill>
                  <a:srgbClr val="585858"/>
                </a:solidFill>
                <a:latin typeface="Corbel"/>
                <a:cs typeface="Corbel"/>
              </a:rPr>
              <a:t> </a:t>
            </a:r>
            <a:r>
              <a:rPr sz="2200" dirty="0">
                <a:solidFill>
                  <a:srgbClr val="585858"/>
                </a:solidFill>
                <a:latin typeface="Corbel"/>
                <a:cs typeface="Corbel"/>
              </a:rPr>
              <a:t>than</a:t>
            </a:r>
            <a:r>
              <a:rPr sz="2200" spc="-30" dirty="0">
                <a:solidFill>
                  <a:srgbClr val="585858"/>
                </a:solidFill>
                <a:latin typeface="Corbel"/>
                <a:cs typeface="Corbel"/>
              </a:rPr>
              <a:t> </a:t>
            </a:r>
            <a:r>
              <a:rPr sz="2200" spc="-5" dirty="0">
                <a:solidFill>
                  <a:srgbClr val="585858"/>
                </a:solidFill>
                <a:latin typeface="Corbel"/>
                <a:cs typeface="Corbel"/>
              </a:rPr>
              <a:t>its</a:t>
            </a:r>
            <a:r>
              <a:rPr sz="2200" spc="15" dirty="0">
                <a:solidFill>
                  <a:srgbClr val="585858"/>
                </a:solidFill>
                <a:latin typeface="Corbel"/>
                <a:cs typeface="Corbel"/>
              </a:rPr>
              <a:t> </a:t>
            </a:r>
            <a:r>
              <a:rPr sz="2200" spc="-5" dirty="0">
                <a:solidFill>
                  <a:srgbClr val="585858"/>
                </a:solidFill>
                <a:latin typeface="Corbel"/>
                <a:cs typeface="Corbel"/>
              </a:rPr>
              <a:t>size?</a:t>
            </a:r>
            <a:endParaRPr sz="2200">
              <a:latin typeface="Corbel"/>
              <a:cs typeface="Corbel"/>
            </a:endParaRPr>
          </a:p>
          <a:p>
            <a:pPr marL="12700" algn="just">
              <a:lnSpc>
                <a:spcPts val="2510"/>
              </a:lnSpc>
              <a:spcBef>
                <a:spcPts val="935"/>
              </a:spcBef>
            </a:pPr>
            <a:r>
              <a:rPr sz="2200" spc="-415" dirty="0">
                <a:solidFill>
                  <a:srgbClr val="40B9D2"/>
                </a:solidFill>
                <a:latin typeface="Microsoft Sans Serif"/>
                <a:cs typeface="Microsoft Sans Serif"/>
              </a:rPr>
              <a:t>🞄</a:t>
            </a:r>
            <a:r>
              <a:rPr sz="2200" spc="-275" dirty="0">
                <a:solidFill>
                  <a:srgbClr val="40B9D2"/>
                </a:solidFill>
                <a:latin typeface="Microsoft Sans Serif"/>
                <a:cs typeface="Microsoft Sans Serif"/>
              </a:rPr>
              <a:t> </a:t>
            </a:r>
            <a:r>
              <a:rPr sz="2200" dirty="0">
                <a:solidFill>
                  <a:srgbClr val="585858"/>
                </a:solidFill>
                <a:latin typeface="Corbel"/>
                <a:cs typeface="Corbel"/>
              </a:rPr>
              <a:t>Solution</a:t>
            </a:r>
            <a:r>
              <a:rPr sz="2200" spc="-30" dirty="0">
                <a:solidFill>
                  <a:srgbClr val="585858"/>
                </a:solidFill>
                <a:latin typeface="Corbel"/>
                <a:cs typeface="Corbel"/>
              </a:rPr>
              <a:t> </a:t>
            </a:r>
            <a:r>
              <a:rPr sz="2200" dirty="0">
                <a:solidFill>
                  <a:srgbClr val="585858"/>
                </a:solidFill>
                <a:latin typeface="Corbel"/>
                <a:cs typeface="Corbel"/>
              </a:rPr>
              <a:t>of</a:t>
            </a:r>
            <a:r>
              <a:rPr sz="2200" spc="-20" dirty="0">
                <a:solidFill>
                  <a:srgbClr val="585858"/>
                </a:solidFill>
                <a:latin typeface="Corbel"/>
                <a:cs typeface="Corbel"/>
              </a:rPr>
              <a:t> </a:t>
            </a:r>
            <a:r>
              <a:rPr sz="2200" dirty="0">
                <a:solidFill>
                  <a:srgbClr val="585858"/>
                </a:solidFill>
                <a:latin typeface="Corbel"/>
                <a:cs typeface="Corbel"/>
              </a:rPr>
              <a:t>the above</a:t>
            </a:r>
            <a:r>
              <a:rPr sz="2200" spc="-30" dirty="0">
                <a:solidFill>
                  <a:srgbClr val="585858"/>
                </a:solidFill>
                <a:latin typeface="Corbel"/>
                <a:cs typeface="Corbel"/>
              </a:rPr>
              <a:t> </a:t>
            </a:r>
            <a:r>
              <a:rPr sz="2200" dirty="0">
                <a:solidFill>
                  <a:srgbClr val="585858"/>
                </a:solidFill>
                <a:latin typeface="Corbel"/>
                <a:cs typeface="Corbel"/>
              </a:rPr>
              <a:t>problem</a:t>
            </a:r>
            <a:r>
              <a:rPr sz="2200" spc="-15" dirty="0">
                <a:solidFill>
                  <a:srgbClr val="585858"/>
                </a:solidFill>
                <a:latin typeface="Corbel"/>
                <a:cs typeface="Corbel"/>
              </a:rPr>
              <a:t> </a:t>
            </a:r>
            <a:r>
              <a:rPr sz="2200" spc="-5" dirty="0">
                <a:solidFill>
                  <a:srgbClr val="585858"/>
                </a:solidFill>
                <a:latin typeface="Corbel"/>
                <a:cs typeface="Corbel"/>
              </a:rPr>
              <a:t>is</a:t>
            </a:r>
            <a:r>
              <a:rPr sz="2200" spc="-15" dirty="0">
                <a:solidFill>
                  <a:srgbClr val="585858"/>
                </a:solidFill>
                <a:latin typeface="Corbel"/>
                <a:cs typeface="Corbel"/>
              </a:rPr>
              <a:t> </a:t>
            </a:r>
            <a:r>
              <a:rPr sz="2200" dirty="0">
                <a:solidFill>
                  <a:srgbClr val="585858"/>
                </a:solidFill>
                <a:latin typeface="Corbel"/>
                <a:cs typeface="Corbel"/>
              </a:rPr>
              <a:t>dynamic</a:t>
            </a:r>
            <a:r>
              <a:rPr sz="2200" spc="-20" dirty="0">
                <a:solidFill>
                  <a:srgbClr val="585858"/>
                </a:solidFill>
                <a:latin typeface="Corbel"/>
                <a:cs typeface="Corbel"/>
              </a:rPr>
              <a:t> </a:t>
            </a:r>
            <a:r>
              <a:rPr sz="2200" dirty="0">
                <a:solidFill>
                  <a:srgbClr val="585858"/>
                </a:solidFill>
                <a:latin typeface="Corbel"/>
                <a:cs typeface="Corbel"/>
              </a:rPr>
              <a:t>arrays!</a:t>
            </a:r>
            <a:r>
              <a:rPr sz="2200" spc="-185" dirty="0">
                <a:solidFill>
                  <a:srgbClr val="585858"/>
                </a:solidFill>
                <a:latin typeface="Corbel"/>
                <a:cs typeface="Corbel"/>
              </a:rPr>
              <a:t> </a:t>
            </a:r>
            <a:r>
              <a:rPr sz="2200" dirty="0">
                <a:solidFill>
                  <a:srgbClr val="585858"/>
                </a:solidFill>
                <a:latin typeface="Corbel"/>
                <a:cs typeface="Corbel"/>
              </a:rPr>
              <a:t>They</a:t>
            </a:r>
            <a:r>
              <a:rPr sz="2200" spc="-40" dirty="0">
                <a:solidFill>
                  <a:srgbClr val="585858"/>
                </a:solidFill>
                <a:latin typeface="Corbel"/>
                <a:cs typeface="Corbel"/>
              </a:rPr>
              <a:t> </a:t>
            </a:r>
            <a:r>
              <a:rPr sz="2200" dirty="0">
                <a:solidFill>
                  <a:srgbClr val="585858"/>
                </a:solidFill>
                <a:latin typeface="Corbel"/>
                <a:cs typeface="Corbel"/>
              </a:rPr>
              <a:t>have</a:t>
            </a:r>
            <a:endParaRPr sz="2200">
              <a:latin typeface="Corbel"/>
              <a:cs typeface="Corbel"/>
            </a:endParaRPr>
          </a:p>
          <a:p>
            <a:pPr marL="195580" marR="585470" algn="just">
              <a:lnSpc>
                <a:spcPct val="90000"/>
              </a:lnSpc>
              <a:spcBef>
                <a:spcPts val="135"/>
              </a:spcBef>
            </a:pPr>
            <a:r>
              <a:rPr sz="2200" dirty="0">
                <a:solidFill>
                  <a:srgbClr val="585858"/>
                </a:solidFill>
                <a:latin typeface="Corbel"/>
                <a:cs typeface="Corbel"/>
              </a:rPr>
              <a:t>dynamic </a:t>
            </a:r>
            <a:r>
              <a:rPr sz="2200" spc="-5" dirty="0">
                <a:solidFill>
                  <a:srgbClr val="585858"/>
                </a:solidFill>
                <a:latin typeface="Corbel"/>
                <a:cs typeface="Corbel"/>
              </a:rPr>
              <a:t>size, i.e. their size </a:t>
            </a:r>
            <a:r>
              <a:rPr sz="2200" dirty="0">
                <a:solidFill>
                  <a:srgbClr val="585858"/>
                </a:solidFill>
                <a:latin typeface="Corbel"/>
                <a:cs typeface="Corbel"/>
              </a:rPr>
              <a:t>can change during runtime. </a:t>
            </a:r>
            <a:r>
              <a:rPr sz="2200" spc="-430" dirty="0">
                <a:solidFill>
                  <a:srgbClr val="585858"/>
                </a:solidFill>
                <a:latin typeface="Corbel"/>
                <a:cs typeface="Corbel"/>
              </a:rPr>
              <a:t> </a:t>
            </a:r>
            <a:r>
              <a:rPr sz="2200" dirty="0">
                <a:solidFill>
                  <a:srgbClr val="585858"/>
                </a:solidFill>
                <a:latin typeface="Corbel"/>
                <a:cs typeface="Corbel"/>
              </a:rPr>
              <a:t>Container</a:t>
            </a:r>
            <a:r>
              <a:rPr sz="2200" spc="-30" dirty="0">
                <a:solidFill>
                  <a:srgbClr val="585858"/>
                </a:solidFill>
                <a:latin typeface="Corbel"/>
                <a:cs typeface="Corbel"/>
              </a:rPr>
              <a:t> </a:t>
            </a:r>
            <a:r>
              <a:rPr sz="2200" spc="-5" dirty="0">
                <a:solidFill>
                  <a:srgbClr val="585858"/>
                </a:solidFill>
                <a:latin typeface="Corbel"/>
                <a:cs typeface="Corbel"/>
              </a:rPr>
              <a:t>library</a:t>
            </a:r>
            <a:r>
              <a:rPr sz="2200" spc="-10" dirty="0">
                <a:solidFill>
                  <a:srgbClr val="585858"/>
                </a:solidFill>
                <a:latin typeface="Corbel"/>
                <a:cs typeface="Corbel"/>
              </a:rPr>
              <a:t> </a:t>
            </a:r>
            <a:r>
              <a:rPr sz="2200" dirty="0">
                <a:solidFill>
                  <a:srgbClr val="585858"/>
                </a:solidFill>
                <a:latin typeface="Corbel"/>
                <a:cs typeface="Corbel"/>
              </a:rPr>
              <a:t>provides</a:t>
            </a:r>
            <a:r>
              <a:rPr sz="2200" spc="-50" dirty="0">
                <a:solidFill>
                  <a:srgbClr val="585858"/>
                </a:solidFill>
                <a:latin typeface="Corbel"/>
                <a:cs typeface="Corbel"/>
              </a:rPr>
              <a:t> </a:t>
            </a:r>
            <a:r>
              <a:rPr sz="2200" b="1" dirty="0">
                <a:solidFill>
                  <a:srgbClr val="585858"/>
                </a:solidFill>
                <a:latin typeface="Corbel"/>
                <a:cs typeface="Corbel"/>
              </a:rPr>
              <a:t>vectors</a:t>
            </a:r>
            <a:r>
              <a:rPr sz="2200" b="1" spc="-20" dirty="0">
                <a:solidFill>
                  <a:srgbClr val="585858"/>
                </a:solidFill>
                <a:latin typeface="Corbel"/>
                <a:cs typeface="Corbel"/>
              </a:rPr>
              <a:t> </a:t>
            </a:r>
            <a:r>
              <a:rPr sz="2200" dirty="0">
                <a:solidFill>
                  <a:srgbClr val="585858"/>
                </a:solidFill>
                <a:latin typeface="Corbel"/>
                <a:cs typeface="Corbel"/>
              </a:rPr>
              <a:t>to</a:t>
            </a:r>
            <a:r>
              <a:rPr sz="2200" spc="-15" dirty="0">
                <a:solidFill>
                  <a:srgbClr val="585858"/>
                </a:solidFill>
                <a:latin typeface="Corbel"/>
                <a:cs typeface="Corbel"/>
              </a:rPr>
              <a:t> </a:t>
            </a:r>
            <a:r>
              <a:rPr sz="2200" dirty="0">
                <a:solidFill>
                  <a:srgbClr val="585858"/>
                </a:solidFill>
                <a:latin typeface="Corbel"/>
                <a:cs typeface="Corbel"/>
              </a:rPr>
              <a:t>replicate</a:t>
            </a:r>
            <a:r>
              <a:rPr sz="2200" spc="-35" dirty="0">
                <a:solidFill>
                  <a:srgbClr val="585858"/>
                </a:solidFill>
                <a:latin typeface="Corbel"/>
                <a:cs typeface="Corbel"/>
              </a:rPr>
              <a:t> </a:t>
            </a:r>
            <a:r>
              <a:rPr sz="2200" dirty="0">
                <a:solidFill>
                  <a:srgbClr val="585858"/>
                </a:solidFill>
                <a:latin typeface="Corbel"/>
                <a:cs typeface="Corbel"/>
              </a:rPr>
              <a:t>dynamic </a:t>
            </a:r>
            <a:r>
              <a:rPr sz="2200" spc="-430" dirty="0">
                <a:solidFill>
                  <a:srgbClr val="585858"/>
                </a:solidFill>
                <a:latin typeface="Corbel"/>
                <a:cs typeface="Corbel"/>
              </a:rPr>
              <a:t> </a:t>
            </a:r>
            <a:r>
              <a:rPr sz="2200" dirty="0">
                <a:solidFill>
                  <a:srgbClr val="585858"/>
                </a:solidFill>
                <a:latin typeface="Corbel"/>
                <a:cs typeface="Corbel"/>
              </a:rPr>
              <a:t>arrays.</a:t>
            </a:r>
            <a:endParaRPr sz="2200">
              <a:latin typeface="Corbel"/>
              <a:cs typeface="Corbe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224280" cy="574675"/>
          </a:xfrm>
          <a:prstGeom prst="rect">
            <a:avLst/>
          </a:prstGeom>
        </p:spPr>
        <p:txBody>
          <a:bodyPr vert="horz" wrap="square" lIns="0" tIns="12700" rIns="0" bIns="0" rtlCol="0">
            <a:spAutoFit/>
          </a:bodyPr>
          <a:lstStyle/>
          <a:p>
            <a:pPr marL="12700">
              <a:lnSpc>
                <a:spcPct val="100000"/>
              </a:lnSpc>
              <a:spcBef>
                <a:spcPts val="100"/>
              </a:spcBef>
            </a:pPr>
            <a:r>
              <a:rPr sz="3600" spc="-220" dirty="0">
                <a:solidFill>
                  <a:srgbClr val="FFFFFF"/>
                </a:solidFill>
                <a:latin typeface="Corbel"/>
                <a:cs typeface="Corbel"/>
              </a:rPr>
              <a:t>V</a:t>
            </a:r>
            <a:r>
              <a:rPr sz="3600" spc="-65" dirty="0">
                <a:solidFill>
                  <a:srgbClr val="FFFFFF"/>
                </a:solidFill>
                <a:latin typeface="Corbel"/>
                <a:cs typeface="Corbel"/>
              </a:rPr>
              <a:t>e</a:t>
            </a:r>
            <a:r>
              <a:rPr sz="3600" spc="-70" dirty="0">
                <a:solidFill>
                  <a:srgbClr val="FFFFFF"/>
                </a:solidFill>
                <a:latin typeface="Corbel"/>
                <a:cs typeface="Corbel"/>
              </a:rPr>
              <a:t>c</a:t>
            </a:r>
            <a:r>
              <a:rPr sz="3600" spc="-80" dirty="0">
                <a:solidFill>
                  <a:srgbClr val="FFFFFF"/>
                </a:solidFill>
                <a:latin typeface="Corbel"/>
                <a:cs typeface="Corbel"/>
              </a:rPr>
              <a:t>t</a:t>
            </a:r>
            <a:r>
              <a:rPr sz="3600" spc="-75" dirty="0">
                <a:solidFill>
                  <a:srgbClr val="FFFFFF"/>
                </a:solidFill>
                <a:latin typeface="Corbel"/>
                <a:cs typeface="Corbel"/>
              </a:rPr>
              <a:t>o</a:t>
            </a:r>
            <a:r>
              <a:rPr sz="3600" dirty="0">
                <a:solidFill>
                  <a:srgbClr val="FFFFFF"/>
                </a:solidFill>
                <a:latin typeface="Corbel"/>
                <a:cs typeface="Corbel"/>
              </a:rPr>
              <a:t>r</a:t>
            </a:r>
            <a:endParaRPr sz="3600">
              <a:latin typeface="Corbel"/>
              <a:cs typeface="Corbel"/>
            </a:endParaRPr>
          </a:p>
        </p:txBody>
      </p:sp>
      <p:sp>
        <p:nvSpPr>
          <p:cNvPr id="3" name="object 3"/>
          <p:cNvSpPr txBox="1"/>
          <p:nvPr/>
        </p:nvSpPr>
        <p:spPr>
          <a:xfrm>
            <a:off x="3949065" y="286181"/>
            <a:ext cx="4721225" cy="1215390"/>
          </a:xfrm>
          <a:prstGeom prst="rect">
            <a:avLst/>
          </a:prstGeom>
        </p:spPr>
        <p:txBody>
          <a:bodyPr vert="horz" wrap="square" lIns="0" tIns="104775" rIns="0" bIns="0" rtlCol="0">
            <a:spAutoFit/>
          </a:bodyPr>
          <a:lstStyle/>
          <a:p>
            <a:pPr marL="12700">
              <a:lnSpc>
                <a:spcPct val="100000"/>
              </a:lnSpc>
              <a:spcBef>
                <a:spcPts val="82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10" dirty="0">
                <a:solidFill>
                  <a:srgbClr val="585858"/>
                </a:solidFill>
                <a:latin typeface="Corbel"/>
                <a:cs typeface="Corbel"/>
              </a:rPr>
              <a:t>S</a:t>
            </a:r>
            <a:r>
              <a:rPr sz="2000" b="1" dirty="0">
                <a:solidFill>
                  <a:srgbClr val="585858"/>
                </a:solidFill>
                <a:latin typeface="Corbel"/>
                <a:cs typeface="Corbel"/>
              </a:rPr>
              <a:t>y</a:t>
            </a:r>
            <a:r>
              <a:rPr sz="2000" b="1" spc="-5" dirty="0">
                <a:solidFill>
                  <a:srgbClr val="585858"/>
                </a:solidFill>
                <a:latin typeface="Corbel"/>
                <a:cs typeface="Corbel"/>
              </a:rPr>
              <a:t>n</a:t>
            </a:r>
            <a:r>
              <a:rPr sz="2000" b="1" spc="-20" dirty="0">
                <a:solidFill>
                  <a:srgbClr val="585858"/>
                </a:solidFill>
                <a:latin typeface="Corbel"/>
                <a:cs typeface="Corbel"/>
              </a:rPr>
              <a:t>t</a:t>
            </a:r>
            <a:r>
              <a:rPr sz="2000" b="1" spc="-5" dirty="0">
                <a:solidFill>
                  <a:srgbClr val="585858"/>
                </a:solidFill>
                <a:latin typeface="Corbel"/>
                <a:cs typeface="Corbel"/>
              </a:rPr>
              <a:t>a</a:t>
            </a:r>
            <a:r>
              <a:rPr sz="2000" b="1" spc="-10" dirty="0">
                <a:solidFill>
                  <a:srgbClr val="585858"/>
                </a:solidFill>
                <a:latin typeface="Corbel"/>
                <a:cs typeface="Corbel"/>
              </a:rPr>
              <a:t>x:</a:t>
            </a:r>
            <a:endParaRPr sz="2000">
              <a:latin typeface="Corbel"/>
              <a:cs typeface="Corbel"/>
            </a:endParaRPr>
          </a:p>
          <a:p>
            <a:pPr marL="927100">
              <a:lnSpc>
                <a:spcPct val="100000"/>
              </a:lnSpc>
              <a:spcBef>
                <a:spcPts val="720"/>
              </a:spcBef>
            </a:pPr>
            <a:r>
              <a:rPr sz="2000" spc="-10" dirty="0">
                <a:solidFill>
                  <a:srgbClr val="585858"/>
                </a:solidFill>
                <a:latin typeface="Corbel"/>
                <a:cs typeface="Corbel"/>
              </a:rPr>
              <a:t>vector&lt;</a:t>
            </a:r>
            <a:r>
              <a:rPr sz="2000" spc="55" dirty="0">
                <a:solidFill>
                  <a:srgbClr val="585858"/>
                </a:solidFill>
                <a:latin typeface="Corbel"/>
                <a:cs typeface="Corbel"/>
              </a:rPr>
              <a:t> </a:t>
            </a:r>
            <a:r>
              <a:rPr sz="2000" spc="-10" dirty="0">
                <a:solidFill>
                  <a:srgbClr val="585858"/>
                </a:solidFill>
                <a:latin typeface="Corbel"/>
                <a:cs typeface="Corbel"/>
              </a:rPr>
              <a:t>object_type</a:t>
            </a:r>
            <a:r>
              <a:rPr sz="2000" spc="75" dirty="0">
                <a:solidFill>
                  <a:srgbClr val="585858"/>
                </a:solidFill>
                <a:latin typeface="Corbel"/>
                <a:cs typeface="Corbel"/>
              </a:rPr>
              <a:t> </a:t>
            </a:r>
            <a:r>
              <a:rPr sz="2000" spc="-5" dirty="0">
                <a:solidFill>
                  <a:srgbClr val="585858"/>
                </a:solidFill>
                <a:latin typeface="Corbel"/>
                <a:cs typeface="Corbel"/>
              </a:rPr>
              <a:t>&gt;</a:t>
            </a:r>
            <a:r>
              <a:rPr sz="2000" spc="-15" dirty="0">
                <a:solidFill>
                  <a:srgbClr val="585858"/>
                </a:solidFill>
                <a:latin typeface="Corbel"/>
                <a:cs typeface="Corbel"/>
              </a:rPr>
              <a:t> </a:t>
            </a:r>
            <a:r>
              <a:rPr sz="2000" spc="-10" dirty="0">
                <a:solidFill>
                  <a:srgbClr val="585858"/>
                </a:solidFill>
                <a:latin typeface="Corbel"/>
                <a:cs typeface="Corbel"/>
              </a:rPr>
              <a:t>vector_name;</a:t>
            </a:r>
            <a:endParaRPr sz="2000">
              <a:latin typeface="Corbel"/>
              <a:cs typeface="Corbel"/>
            </a:endParaRPr>
          </a:p>
          <a:p>
            <a:pPr marL="12700">
              <a:lnSpc>
                <a:spcPct val="100000"/>
              </a:lnSpc>
              <a:spcBef>
                <a:spcPts val="72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F</a:t>
            </a:r>
            <a:r>
              <a:rPr sz="2000" b="1" spc="-20" dirty="0">
                <a:solidFill>
                  <a:srgbClr val="585858"/>
                </a:solidFill>
                <a:latin typeface="Corbel"/>
                <a:cs typeface="Corbel"/>
              </a:rPr>
              <a:t>u</a:t>
            </a:r>
            <a:r>
              <a:rPr sz="2000" b="1" spc="-5" dirty="0">
                <a:solidFill>
                  <a:srgbClr val="585858"/>
                </a:solidFill>
                <a:latin typeface="Corbel"/>
                <a:cs typeface="Corbel"/>
              </a:rPr>
              <a:t>n</a:t>
            </a:r>
            <a:r>
              <a:rPr sz="2000" b="1" dirty="0">
                <a:solidFill>
                  <a:srgbClr val="585858"/>
                </a:solidFill>
                <a:latin typeface="Corbel"/>
                <a:cs typeface="Corbel"/>
              </a:rPr>
              <a:t>c</a:t>
            </a:r>
            <a:r>
              <a:rPr sz="2000" b="1" spc="-20" dirty="0">
                <a:solidFill>
                  <a:srgbClr val="585858"/>
                </a:solidFill>
                <a:latin typeface="Corbel"/>
                <a:cs typeface="Corbel"/>
              </a:rPr>
              <a:t>t</a:t>
            </a:r>
            <a:r>
              <a:rPr sz="2000" b="1" dirty="0">
                <a:solidFill>
                  <a:srgbClr val="585858"/>
                </a:solidFill>
                <a:latin typeface="Corbel"/>
                <a:cs typeface="Corbel"/>
              </a:rPr>
              <a:t>i</a:t>
            </a:r>
            <a:r>
              <a:rPr sz="2000" b="1" spc="-5" dirty="0">
                <a:solidFill>
                  <a:srgbClr val="585858"/>
                </a:solidFill>
                <a:latin typeface="Corbel"/>
                <a:cs typeface="Corbel"/>
              </a:rPr>
              <a:t>ons:</a:t>
            </a:r>
            <a:endParaRPr sz="2000">
              <a:latin typeface="Corbel"/>
              <a:cs typeface="Corbel"/>
            </a:endParaRPr>
          </a:p>
        </p:txBody>
      </p:sp>
      <p:sp>
        <p:nvSpPr>
          <p:cNvPr id="4" name="object 4"/>
          <p:cNvSpPr txBox="1"/>
          <p:nvPr/>
        </p:nvSpPr>
        <p:spPr>
          <a:xfrm>
            <a:off x="3949065" y="1476333"/>
            <a:ext cx="1754505" cy="3592829"/>
          </a:xfrm>
          <a:prstGeom prst="rect">
            <a:avLst/>
          </a:prstGeom>
        </p:spPr>
        <p:txBody>
          <a:bodyPr vert="horz" wrap="square" lIns="0" tIns="103505" rIns="0" bIns="0" rtlCol="0">
            <a:spAutoFit/>
          </a:bodyPr>
          <a:lstStyle/>
          <a:p>
            <a:pPr marL="469900" indent="-457200">
              <a:lnSpc>
                <a:spcPct val="100000"/>
              </a:lnSpc>
              <a:spcBef>
                <a:spcPts val="815"/>
              </a:spcBef>
              <a:buClr>
                <a:srgbClr val="40B9D2"/>
              </a:buClr>
              <a:buAutoNum type="arabicPeriod"/>
              <a:tabLst>
                <a:tab pos="469265" algn="l"/>
                <a:tab pos="469900" algn="l"/>
              </a:tabLst>
            </a:pPr>
            <a:r>
              <a:rPr sz="2000" spc="-10" dirty="0">
                <a:solidFill>
                  <a:srgbClr val="585858"/>
                </a:solidFill>
                <a:latin typeface="Corbel"/>
                <a:cs typeface="Corbel"/>
              </a:rPr>
              <a:t>push_back()</a:t>
            </a:r>
            <a:endParaRPr sz="2000">
              <a:latin typeface="Corbel"/>
              <a:cs typeface="Corbel"/>
            </a:endParaRPr>
          </a:p>
          <a:p>
            <a:pPr marL="469900" indent="-457200">
              <a:lnSpc>
                <a:spcPct val="100000"/>
              </a:lnSpc>
              <a:spcBef>
                <a:spcPts val="720"/>
              </a:spcBef>
              <a:buClr>
                <a:srgbClr val="40B9D2"/>
              </a:buClr>
              <a:buAutoNum type="arabicPeriod"/>
              <a:tabLst>
                <a:tab pos="469265" algn="l"/>
                <a:tab pos="469900" algn="l"/>
              </a:tabLst>
            </a:pPr>
            <a:r>
              <a:rPr sz="2000" spc="-5" dirty="0">
                <a:solidFill>
                  <a:srgbClr val="585858"/>
                </a:solidFill>
                <a:latin typeface="Corbel"/>
                <a:cs typeface="Corbel"/>
              </a:rPr>
              <a:t>insert()</a:t>
            </a:r>
            <a:endParaRPr sz="2000">
              <a:latin typeface="Corbel"/>
              <a:cs typeface="Corbel"/>
            </a:endParaRPr>
          </a:p>
          <a:p>
            <a:pPr marL="469900" indent="-457200">
              <a:lnSpc>
                <a:spcPct val="100000"/>
              </a:lnSpc>
              <a:spcBef>
                <a:spcPts val="725"/>
              </a:spcBef>
              <a:buClr>
                <a:srgbClr val="40B9D2"/>
              </a:buClr>
              <a:buAutoNum type="arabicPeriod"/>
              <a:tabLst>
                <a:tab pos="469265" algn="l"/>
                <a:tab pos="469900" algn="l"/>
              </a:tabLst>
            </a:pPr>
            <a:r>
              <a:rPr sz="2000" spc="-10" dirty="0">
                <a:solidFill>
                  <a:srgbClr val="585858"/>
                </a:solidFill>
                <a:latin typeface="Corbel"/>
                <a:cs typeface="Corbel"/>
              </a:rPr>
              <a:t>pop_back()</a:t>
            </a:r>
            <a:endParaRPr sz="2000">
              <a:latin typeface="Corbel"/>
              <a:cs typeface="Corbel"/>
            </a:endParaRPr>
          </a:p>
          <a:p>
            <a:pPr marL="469900" indent="-457200">
              <a:lnSpc>
                <a:spcPct val="100000"/>
              </a:lnSpc>
              <a:spcBef>
                <a:spcPts val="720"/>
              </a:spcBef>
              <a:buClr>
                <a:srgbClr val="40B9D2"/>
              </a:buClr>
              <a:buAutoNum type="arabicPeriod"/>
              <a:tabLst>
                <a:tab pos="469265" algn="l"/>
                <a:tab pos="469900" algn="l"/>
              </a:tabLst>
            </a:pPr>
            <a:r>
              <a:rPr sz="2000" spc="-5" dirty="0">
                <a:solidFill>
                  <a:srgbClr val="585858"/>
                </a:solidFill>
                <a:latin typeface="Corbel"/>
                <a:cs typeface="Corbel"/>
              </a:rPr>
              <a:t>erase()</a:t>
            </a:r>
            <a:endParaRPr sz="2000">
              <a:latin typeface="Corbel"/>
              <a:cs typeface="Corbel"/>
            </a:endParaRPr>
          </a:p>
          <a:p>
            <a:pPr marL="469900" indent="-457200">
              <a:lnSpc>
                <a:spcPct val="100000"/>
              </a:lnSpc>
              <a:spcBef>
                <a:spcPts val="720"/>
              </a:spcBef>
              <a:buClr>
                <a:srgbClr val="40B9D2"/>
              </a:buClr>
              <a:buAutoNum type="arabicPeriod"/>
              <a:tabLst>
                <a:tab pos="469265" algn="l"/>
                <a:tab pos="469900" algn="l"/>
              </a:tabLst>
            </a:pPr>
            <a:r>
              <a:rPr sz="2000" spc="-10" dirty="0">
                <a:solidFill>
                  <a:srgbClr val="585858"/>
                </a:solidFill>
                <a:latin typeface="Corbel"/>
                <a:cs typeface="Corbel"/>
              </a:rPr>
              <a:t>resize()</a:t>
            </a:r>
            <a:endParaRPr sz="2000">
              <a:latin typeface="Corbel"/>
              <a:cs typeface="Corbel"/>
            </a:endParaRPr>
          </a:p>
          <a:p>
            <a:pPr marL="469900" indent="-457200">
              <a:lnSpc>
                <a:spcPct val="100000"/>
              </a:lnSpc>
              <a:spcBef>
                <a:spcPts val="725"/>
              </a:spcBef>
              <a:buClr>
                <a:srgbClr val="40B9D2"/>
              </a:buClr>
              <a:buAutoNum type="arabicPeriod"/>
              <a:tabLst>
                <a:tab pos="469265" algn="l"/>
                <a:tab pos="469900" algn="l"/>
              </a:tabLst>
            </a:pPr>
            <a:r>
              <a:rPr sz="2000" spc="-5" dirty="0">
                <a:solidFill>
                  <a:srgbClr val="585858"/>
                </a:solidFill>
                <a:latin typeface="Corbel"/>
                <a:cs typeface="Corbel"/>
              </a:rPr>
              <a:t>swap()</a:t>
            </a:r>
            <a:endParaRPr sz="2000">
              <a:latin typeface="Corbel"/>
              <a:cs typeface="Corbel"/>
            </a:endParaRPr>
          </a:p>
          <a:p>
            <a:pPr marL="469900" indent="-457200">
              <a:lnSpc>
                <a:spcPct val="100000"/>
              </a:lnSpc>
              <a:spcBef>
                <a:spcPts val="720"/>
              </a:spcBef>
              <a:buClr>
                <a:srgbClr val="40B9D2"/>
              </a:buClr>
              <a:buAutoNum type="arabicPeriod"/>
              <a:tabLst>
                <a:tab pos="469265" algn="l"/>
                <a:tab pos="469900" algn="l"/>
              </a:tabLst>
            </a:pPr>
            <a:r>
              <a:rPr sz="2000" spc="-10" dirty="0">
                <a:solidFill>
                  <a:srgbClr val="585858"/>
                </a:solidFill>
                <a:latin typeface="Corbel"/>
                <a:cs typeface="Corbel"/>
              </a:rPr>
              <a:t>clear()</a:t>
            </a:r>
            <a:endParaRPr sz="2000">
              <a:latin typeface="Corbel"/>
              <a:cs typeface="Corbel"/>
            </a:endParaRPr>
          </a:p>
          <a:p>
            <a:pPr marL="469900" indent="-457200">
              <a:lnSpc>
                <a:spcPct val="100000"/>
              </a:lnSpc>
              <a:spcBef>
                <a:spcPts val="720"/>
              </a:spcBef>
              <a:buClr>
                <a:srgbClr val="40B9D2"/>
              </a:buClr>
              <a:buAutoNum type="arabicPeriod"/>
              <a:tabLst>
                <a:tab pos="469265" algn="l"/>
                <a:tab pos="469900" algn="l"/>
              </a:tabLst>
            </a:pPr>
            <a:r>
              <a:rPr sz="2000" spc="-10" dirty="0">
                <a:solidFill>
                  <a:srgbClr val="585858"/>
                </a:solidFill>
                <a:latin typeface="Corbel"/>
                <a:cs typeface="Corbel"/>
              </a:rPr>
              <a:t>size()</a:t>
            </a:r>
            <a:endParaRPr sz="2000">
              <a:latin typeface="Corbel"/>
              <a:cs typeface="Corbel"/>
            </a:endParaRPr>
          </a:p>
          <a:p>
            <a:pPr marL="469900" indent="-457200">
              <a:lnSpc>
                <a:spcPct val="100000"/>
              </a:lnSpc>
              <a:spcBef>
                <a:spcPts val="720"/>
              </a:spcBef>
              <a:buClr>
                <a:srgbClr val="40B9D2"/>
              </a:buClr>
              <a:buAutoNum type="arabicPeriod"/>
              <a:tabLst>
                <a:tab pos="469265" algn="l"/>
                <a:tab pos="469900" algn="l"/>
              </a:tabLst>
            </a:pPr>
            <a:r>
              <a:rPr sz="2000" spc="-5" dirty="0">
                <a:solidFill>
                  <a:srgbClr val="585858"/>
                </a:solidFill>
                <a:latin typeface="Corbel"/>
                <a:cs typeface="Corbel"/>
              </a:rPr>
              <a:t>empty()</a:t>
            </a:r>
            <a:endParaRPr sz="2000">
              <a:latin typeface="Corbel"/>
              <a:cs typeface="Corbel"/>
            </a:endParaRPr>
          </a:p>
        </p:txBody>
      </p:sp>
      <p:sp>
        <p:nvSpPr>
          <p:cNvPr id="5" name="object 5"/>
          <p:cNvSpPr txBox="1"/>
          <p:nvPr/>
        </p:nvSpPr>
        <p:spPr>
          <a:xfrm>
            <a:off x="3949065" y="5043271"/>
            <a:ext cx="2294890" cy="1215390"/>
          </a:xfrm>
          <a:prstGeom prst="rect">
            <a:avLst/>
          </a:prstGeom>
        </p:spPr>
        <p:txBody>
          <a:bodyPr vert="horz" wrap="square" lIns="0" tIns="104775" rIns="0" bIns="0" rtlCol="0">
            <a:spAutoFit/>
          </a:bodyPr>
          <a:lstStyle/>
          <a:p>
            <a:pPr marL="469900" indent="-457200">
              <a:lnSpc>
                <a:spcPct val="100000"/>
              </a:lnSpc>
              <a:spcBef>
                <a:spcPts val="825"/>
              </a:spcBef>
              <a:buClr>
                <a:srgbClr val="40B9D2"/>
              </a:buClr>
              <a:buAutoNum type="arabicPeriod" startAt="10"/>
              <a:tabLst>
                <a:tab pos="469265" algn="l"/>
                <a:tab pos="469900" algn="l"/>
              </a:tabLst>
            </a:pPr>
            <a:r>
              <a:rPr sz="2000" spc="-10" dirty="0">
                <a:solidFill>
                  <a:srgbClr val="585858"/>
                </a:solidFill>
                <a:latin typeface="Corbel"/>
                <a:cs typeface="Corbel"/>
              </a:rPr>
              <a:t>capacity()</a:t>
            </a:r>
            <a:endParaRPr sz="2000">
              <a:latin typeface="Corbel"/>
              <a:cs typeface="Corbel"/>
            </a:endParaRPr>
          </a:p>
          <a:p>
            <a:pPr marL="469900" indent="-457200">
              <a:lnSpc>
                <a:spcPct val="100000"/>
              </a:lnSpc>
              <a:spcBef>
                <a:spcPts val="720"/>
              </a:spcBef>
              <a:buClr>
                <a:srgbClr val="40B9D2"/>
              </a:buClr>
              <a:buAutoNum type="arabicPeriod" startAt="10"/>
              <a:tabLst>
                <a:tab pos="469265" algn="l"/>
                <a:tab pos="469900" algn="l"/>
              </a:tabLst>
            </a:pPr>
            <a:r>
              <a:rPr sz="2000" spc="-5" dirty="0">
                <a:solidFill>
                  <a:srgbClr val="585858"/>
                </a:solidFill>
                <a:latin typeface="Corbel"/>
                <a:cs typeface="Corbel"/>
              </a:rPr>
              <a:t>at()</a:t>
            </a:r>
            <a:endParaRPr sz="2000">
              <a:latin typeface="Corbel"/>
              <a:cs typeface="Corbel"/>
            </a:endParaRPr>
          </a:p>
          <a:p>
            <a:pPr marL="469900" indent="-457200">
              <a:lnSpc>
                <a:spcPct val="100000"/>
              </a:lnSpc>
              <a:spcBef>
                <a:spcPts val="720"/>
              </a:spcBef>
              <a:buClr>
                <a:srgbClr val="40B9D2"/>
              </a:buClr>
              <a:buAutoNum type="arabicPeriod" startAt="10"/>
              <a:tabLst>
                <a:tab pos="469265" algn="l"/>
                <a:tab pos="469900" algn="l"/>
              </a:tabLst>
            </a:pPr>
            <a:r>
              <a:rPr sz="2000" spc="-5" dirty="0">
                <a:solidFill>
                  <a:srgbClr val="585858"/>
                </a:solidFill>
                <a:latin typeface="Corbel"/>
                <a:cs typeface="Corbel"/>
              </a:rPr>
              <a:t>front()</a:t>
            </a:r>
            <a:r>
              <a:rPr sz="2000" spc="-10" dirty="0">
                <a:solidFill>
                  <a:srgbClr val="585858"/>
                </a:solidFill>
                <a:latin typeface="Corbel"/>
                <a:cs typeface="Corbel"/>
              </a:rPr>
              <a:t> </a:t>
            </a:r>
            <a:r>
              <a:rPr sz="2000" spc="-5" dirty="0">
                <a:solidFill>
                  <a:srgbClr val="585858"/>
                </a:solidFill>
                <a:latin typeface="Corbel"/>
                <a:cs typeface="Corbel"/>
              </a:rPr>
              <a:t>and</a:t>
            </a:r>
            <a:r>
              <a:rPr sz="2000" spc="-60" dirty="0">
                <a:solidFill>
                  <a:srgbClr val="585858"/>
                </a:solidFill>
                <a:latin typeface="Corbel"/>
                <a:cs typeface="Corbel"/>
              </a:rPr>
              <a:t> </a:t>
            </a:r>
            <a:r>
              <a:rPr sz="2000" spc="-10" dirty="0">
                <a:solidFill>
                  <a:srgbClr val="585858"/>
                </a:solidFill>
                <a:latin typeface="Corbel"/>
                <a:cs typeface="Corbel"/>
              </a:rPr>
              <a:t>back()</a:t>
            </a:r>
            <a:endParaRPr sz="2000">
              <a:latin typeface="Corbel"/>
              <a:cs typeface="Corbel"/>
            </a:endParaRPr>
          </a:p>
        </p:txBody>
      </p:sp>
      <p:pic>
        <p:nvPicPr>
          <p:cNvPr id="6" name="object 6"/>
          <p:cNvPicPr/>
          <p:nvPr/>
        </p:nvPicPr>
        <p:blipFill>
          <a:blip r:embed="rId2" cstate="print"/>
          <a:stretch>
            <a:fillRect/>
          </a:stretch>
        </p:blipFill>
        <p:spPr>
          <a:xfrm>
            <a:off x="8104074" y="2279904"/>
            <a:ext cx="3033317" cy="3188208"/>
          </a:xfrm>
          <a:prstGeom prst="rect">
            <a:avLst/>
          </a:prstGeom>
        </p:spPr>
      </p:pic>
      <p:sp>
        <p:nvSpPr>
          <p:cNvPr id="7" name="object 7"/>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224280" cy="574675"/>
          </a:xfrm>
          <a:prstGeom prst="rect">
            <a:avLst/>
          </a:prstGeom>
        </p:spPr>
        <p:txBody>
          <a:bodyPr vert="horz" wrap="square" lIns="0" tIns="12700" rIns="0" bIns="0" rtlCol="0">
            <a:spAutoFit/>
          </a:bodyPr>
          <a:lstStyle/>
          <a:p>
            <a:pPr marL="12700">
              <a:lnSpc>
                <a:spcPct val="100000"/>
              </a:lnSpc>
              <a:spcBef>
                <a:spcPts val="100"/>
              </a:spcBef>
            </a:pPr>
            <a:r>
              <a:rPr sz="3600" spc="-220" dirty="0">
                <a:solidFill>
                  <a:srgbClr val="FFFFFF"/>
                </a:solidFill>
              </a:rPr>
              <a:t>V</a:t>
            </a:r>
            <a:r>
              <a:rPr sz="3600" spc="-65" dirty="0">
                <a:solidFill>
                  <a:srgbClr val="FFFFFF"/>
                </a:solidFill>
              </a:rPr>
              <a:t>e</a:t>
            </a:r>
            <a:r>
              <a:rPr sz="3600" spc="-70" dirty="0">
                <a:solidFill>
                  <a:srgbClr val="FFFFFF"/>
                </a:solidFill>
              </a:rPr>
              <a:t>c</a:t>
            </a:r>
            <a:r>
              <a:rPr sz="3600" spc="-80" dirty="0">
                <a:solidFill>
                  <a:srgbClr val="FFFFFF"/>
                </a:solidFill>
              </a:rPr>
              <a:t>t</a:t>
            </a:r>
            <a:r>
              <a:rPr sz="3600" spc="-75" dirty="0">
                <a:solidFill>
                  <a:srgbClr val="FFFFFF"/>
                </a:solidFill>
              </a:rPr>
              <a:t>o</a:t>
            </a:r>
            <a:r>
              <a:rPr sz="3600" dirty="0">
                <a:solidFill>
                  <a:srgbClr val="FFFFFF"/>
                </a:solidFill>
              </a:rPr>
              <a:t>r</a:t>
            </a:r>
            <a:endParaRPr sz="3600"/>
          </a:p>
        </p:txBody>
      </p:sp>
      <p:sp>
        <p:nvSpPr>
          <p:cNvPr id="4" name="object 4"/>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graphicFrame>
        <p:nvGraphicFramePr>
          <p:cNvPr id="3" name="object 3"/>
          <p:cNvGraphicFramePr>
            <a:graphicFrameLocks noGrp="1"/>
          </p:cNvGraphicFramePr>
          <p:nvPr/>
        </p:nvGraphicFramePr>
        <p:xfrm>
          <a:off x="3554221" y="126492"/>
          <a:ext cx="8147050" cy="6550659"/>
        </p:xfrm>
        <a:graphic>
          <a:graphicData uri="http://schemas.openxmlformats.org/drawingml/2006/table">
            <a:tbl>
              <a:tblPr firstRow="1" bandRow="1">
                <a:tableStyleId>{2D5ABB26-0587-4C30-8999-92F81FD0307C}</a:tableStyleId>
              </a:tblPr>
              <a:tblGrid>
                <a:gridCol w="1557655">
                  <a:extLst>
                    <a:ext uri="{9D8B030D-6E8A-4147-A177-3AD203B41FA5}">
                      <a16:colId xmlns:a16="http://schemas.microsoft.com/office/drawing/2014/main" val="20000"/>
                    </a:ext>
                  </a:extLst>
                </a:gridCol>
                <a:gridCol w="6570980">
                  <a:extLst>
                    <a:ext uri="{9D8B030D-6E8A-4147-A177-3AD203B41FA5}">
                      <a16:colId xmlns:a16="http://schemas.microsoft.com/office/drawing/2014/main" val="20001"/>
                    </a:ext>
                  </a:extLst>
                </a:gridCol>
              </a:tblGrid>
              <a:tr h="370839">
                <a:tc>
                  <a:txBody>
                    <a:bodyPr/>
                    <a:lstStyle/>
                    <a:p>
                      <a:pPr marL="92075">
                        <a:lnSpc>
                          <a:spcPct val="100000"/>
                        </a:lnSpc>
                        <a:spcBef>
                          <a:spcPts val="240"/>
                        </a:spcBef>
                      </a:pPr>
                      <a:r>
                        <a:rPr sz="1800" b="1" dirty="0">
                          <a:solidFill>
                            <a:srgbClr val="FFFFFF"/>
                          </a:solidFill>
                          <a:latin typeface="Corbel"/>
                          <a:cs typeface="Corbel"/>
                        </a:rPr>
                        <a:t>Function</a:t>
                      </a:r>
                      <a:endParaRPr sz="1800">
                        <a:latin typeface="Corbel"/>
                        <a:cs typeface="Corbe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92075">
                        <a:lnSpc>
                          <a:spcPct val="100000"/>
                        </a:lnSpc>
                        <a:spcBef>
                          <a:spcPts val="240"/>
                        </a:spcBef>
                      </a:pPr>
                      <a:r>
                        <a:rPr sz="1800" b="1" spc="-5" dirty="0">
                          <a:solidFill>
                            <a:srgbClr val="FFFFFF"/>
                          </a:solidFill>
                          <a:latin typeface="Corbel"/>
                          <a:cs typeface="Corbel"/>
                        </a:rPr>
                        <a:t>Description</a:t>
                      </a:r>
                      <a:endParaRPr sz="1800">
                        <a:latin typeface="Corbel"/>
                        <a:cs typeface="Corbe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extLst>
                  <a:ext uri="{0D108BD9-81ED-4DB2-BD59-A6C34878D82A}">
                    <a16:rowId xmlns:a16="http://schemas.microsoft.com/office/drawing/2014/main" val="10000"/>
                  </a:ext>
                </a:extLst>
              </a:tr>
              <a:tr h="370839">
                <a:tc>
                  <a:txBody>
                    <a:bodyPr/>
                    <a:lstStyle/>
                    <a:p>
                      <a:pPr marL="92075">
                        <a:lnSpc>
                          <a:spcPct val="100000"/>
                        </a:lnSpc>
                        <a:spcBef>
                          <a:spcPts val="244"/>
                        </a:spcBef>
                      </a:pPr>
                      <a:r>
                        <a:rPr sz="1800" spc="-5" dirty="0">
                          <a:latin typeface="Corbel"/>
                          <a:cs typeface="Corbel"/>
                        </a:rPr>
                        <a:t>begin()</a:t>
                      </a:r>
                      <a:endParaRPr sz="1800">
                        <a:latin typeface="Corbel"/>
                        <a:cs typeface="Corbel"/>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44"/>
                        </a:spcBef>
                      </a:pPr>
                      <a:r>
                        <a:rPr sz="1800" spc="-10" dirty="0">
                          <a:latin typeface="Corbel"/>
                          <a:cs typeface="Corbel"/>
                        </a:rPr>
                        <a:t>Returns </a:t>
                      </a:r>
                      <a:r>
                        <a:rPr sz="1800" dirty="0">
                          <a:latin typeface="Corbel"/>
                          <a:cs typeface="Corbel"/>
                        </a:rPr>
                        <a:t>an</a:t>
                      </a:r>
                      <a:r>
                        <a:rPr sz="1800" spc="5" dirty="0">
                          <a:latin typeface="Corbel"/>
                          <a:cs typeface="Corbel"/>
                        </a:rPr>
                        <a:t> </a:t>
                      </a:r>
                      <a:r>
                        <a:rPr sz="1800" spc="-5" dirty="0">
                          <a:latin typeface="Corbel"/>
                          <a:cs typeface="Corbel"/>
                        </a:rPr>
                        <a:t>iterator</a:t>
                      </a:r>
                      <a:r>
                        <a:rPr sz="1800" spc="20" dirty="0">
                          <a:latin typeface="Corbel"/>
                          <a:cs typeface="Corbel"/>
                        </a:rPr>
                        <a:t> </a:t>
                      </a:r>
                      <a:r>
                        <a:rPr sz="1800" spc="-5" dirty="0">
                          <a:latin typeface="Corbel"/>
                          <a:cs typeface="Corbel"/>
                        </a:rPr>
                        <a:t>pointing</a:t>
                      </a:r>
                      <a:r>
                        <a:rPr sz="1800" spc="-20" dirty="0">
                          <a:latin typeface="Corbel"/>
                          <a:cs typeface="Corbel"/>
                        </a:rPr>
                        <a:t> </a:t>
                      </a:r>
                      <a:r>
                        <a:rPr sz="1800" spc="-5" dirty="0">
                          <a:latin typeface="Corbel"/>
                          <a:cs typeface="Corbel"/>
                        </a:rPr>
                        <a:t>to the</a:t>
                      </a:r>
                      <a:r>
                        <a:rPr sz="1800" spc="15" dirty="0">
                          <a:latin typeface="Corbel"/>
                          <a:cs typeface="Corbel"/>
                        </a:rPr>
                        <a:t> </a:t>
                      </a:r>
                      <a:r>
                        <a:rPr sz="1800" spc="-5" dirty="0">
                          <a:latin typeface="Corbel"/>
                          <a:cs typeface="Corbel"/>
                        </a:rPr>
                        <a:t>first </a:t>
                      </a:r>
                      <a:r>
                        <a:rPr sz="1800" spc="-10" dirty="0">
                          <a:latin typeface="Corbel"/>
                          <a:cs typeface="Corbel"/>
                        </a:rPr>
                        <a:t>element</a:t>
                      </a:r>
                      <a:r>
                        <a:rPr sz="1800" spc="40" dirty="0">
                          <a:latin typeface="Corbel"/>
                          <a:cs typeface="Corbel"/>
                        </a:rPr>
                        <a:t> </a:t>
                      </a:r>
                      <a:r>
                        <a:rPr sz="1800" spc="-5" dirty="0">
                          <a:latin typeface="Corbel"/>
                          <a:cs typeface="Corbel"/>
                        </a:rPr>
                        <a:t>in</a:t>
                      </a:r>
                      <a:r>
                        <a:rPr sz="1800" spc="5" dirty="0">
                          <a:latin typeface="Corbel"/>
                          <a:cs typeface="Corbel"/>
                        </a:rPr>
                        <a:t> </a:t>
                      </a:r>
                      <a:r>
                        <a:rPr sz="1800" spc="-5" dirty="0">
                          <a:latin typeface="Corbel"/>
                          <a:cs typeface="Corbel"/>
                        </a:rPr>
                        <a:t>the</a:t>
                      </a:r>
                      <a:r>
                        <a:rPr sz="1800" spc="-10" dirty="0">
                          <a:latin typeface="Corbel"/>
                          <a:cs typeface="Corbel"/>
                        </a:rPr>
                        <a:t> </a:t>
                      </a:r>
                      <a:r>
                        <a:rPr sz="1800" spc="-5" dirty="0">
                          <a:latin typeface="Corbel"/>
                          <a:cs typeface="Corbel"/>
                        </a:rPr>
                        <a:t>vector</a:t>
                      </a:r>
                      <a:endParaRPr sz="1800">
                        <a:latin typeface="Corbel"/>
                        <a:cs typeface="Corbel"/>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1"/>
                  </a:ext>
                </a:extLst>
              </a:tr>
              <a:tr h="640079">
                <a:tc>
                  <a:txBody>
                    <a:bodyPr/>
                    <a:lstStyle/>
                    <a:p>
                      <a:pPr marL="92075">
                        <a:lnSpc>
                          <a:spcPct val="100000"/>
                        </a:lnSpc>
                        <a:spcBef>
                          <a:spcPts val="240"/>
                        </a:spcBef>
                      </a:pPr>
                      <a:r>
                        <a:rPr sz="1800" spc="-5" dirty="0">
                          <a:latin typeface="Corbel"/>
                          <a:cs typeface="Corbel"/>
                        </a:rPr>
                        <a:t>end()</a:t>
                      </a:r>
                      <a:endParaRPr sz="1800">
                        <a:latin typeface="Corbel"/>
                        <a:cs typeface="Corbe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40"/>
                        </a:spcBef>
                      </a:pPr>
                      <a:r>
                        <a:rPr sz="1800" spc="-10" dirty="0">
                          <a:latin typeface="Corbel"/>
                          <a:cs typeface="Corbel"/>
                        </a:rPr>
                        <a:t>Returns</a:t>
                      </a:r>
                      <a:r>
                        <a:rPr sz="1800" spc="-5" dirty="0">
                          <a:latin typeface="Corbel"/>
                          <a:cs typeface="Corbel"/>
                        </a:rPr>
                        <a:t> </a:t>
                      </a:r>
                      <a:r>
                        <a:rPr sz="1800" dirty="0">
                          <a:latin typeface="Corbel"/>
                          <a:cs typeface="Corbel"/>
                        </a:rPr>
                        <a:t>an</a:t>
                      </a:r>
                      <a:r>
                        <a:rPr sz="1800" spc="10" dirty="0">
                          <a:latin typeface="Corbel"/>
                          <a:cs typeface="Corbel"/>
                        </a:rPr>
                        <a:t> </a:t>
                      </a:r>
                      <a:r>
                        <a:rPr sz="1800" spc="-5" dirty="0">
                          <a:latin typeface="Corbel"/>
                          <a:cs typeface="Corbel"/>
                        </a:rPr>
                        <a:t>iterator</a:t>
                      </a:r>
                      <a:r>
                        <a:rPr sz="1800" spc="25" dirty="0">
                          <a:latin typeface="Corbel"/>
                          <a:cs typeface="Corbel"/>
                        </a:rPr>
                        <a:t> </a:t>
                      </a:r>
                      <a:r>
                        <a:rPr sz="1800" spc="-5" dirty="0">
                          <a:latin typeface="Corbel"/>
                          <a:cs typeface="Corbel"/>
                        </a:rPr>
                        <a:t>pointing</a:t>
                      </a:r>
                      <a:r>
                        <a:rPr sz="1800" spc="-15" dirty="0">
                          <a:latin typeface="Corbel"/>
                          <a:cs typeface="Corbel"/>
                        </a:rPr>
                        <a:t> </a:t>
                      </a:r>
                      <a:r>
                        <a:rPr sz="1800" spc="-5" dirty="0">
                          <a:latin typeface="Corbel"/>
                          <a:cs typeface="Corbel"/>
                        </a:rPr>
                        <a:t>to</a:t>
                      </a:r>
                      <a:r>
                        <a:rPr sz="1800" dirty="0">
                          <a:latin typeface="Corbel"/>
                          <a:cs typeface="Corbel"/>
                        </a:rPr>
                        <a:t> </a:t>
                      </a:r>
                      <a:r>
                        <a:rPr sz="1800" spc="-5" dirty="0">
                          <a:latin typeface="Corbel"/>
                          <a:cs typeface="Corbel"/>
                        </a:rPr>
                        <a:t>the</a:t>
                      </a:r>
                      <a:r>
                        <a:rPr sz="1800" spc="15" dirty="0">
                          <a:latin typeface="Corbel"/>
                          <a:cs typeface="Corbel"/>
                        </a:rPr>
                        <a:t> </a:t>
                      </a:r>
                      <a:r>
                        <a:rPr sz="1800" spc="-10" dirty="0">
                          <a:latin typeface="Corbel"/>
                          <a:cs typeface="Corbel"/>
                        </a:rPr>
                        <a:t>theoretical</a:t>
                      </a:r>
                      <a:r>
                        <a:rPr sz="1800" spc="15" dirty="0">
                          <a:latin typeface="Corbel"/>
                          <a:cs typeface="Corbel"/>
                        </a:rPr>
                        <a:t> </a:t>
                      </a:r>
                      <a:r>
                        <a:rPr sz="1800" spc="-10" dirty="0">
                          <a:latin typeface="Corbel"/>
                          <a:cs typeface="Corbel"/>
                        </a:rPr>
                        <a:t>element</a:t>
                      </a:r>
                      <a:r>
                        <a:rPr sz="1800" spc="50" dirty="0">
                          <a:latin typeface="Corbel"/>
                          <a:cs typeface="Corbel"/>
                        </a:rPr>
                        <a:t> </a:t>
                      </a:r>
                      <a:r>
                        <a:rPr sz="1800" spc="-5" dirty="0">
                          <a:latin typeface="Corbel"/>
                          <a:cs typeface="Corbel"/>
                        </a:rPr>
                        <a:t>that</a:t>
                      </a:r>
                      <a:r>
                        <a:rPr sz="1800" dirty="0">
                          <a:latin typeface="Corbel"/>
                          <a:cs typeface="Corbel"/>
                        </a:rPr>
                        <a:t> </a:t>
                      </a:r>
                      <a:r>
                        <a:rPr sz="1800" spc="-5" dirty="0">
                          <a:latin typeface="Corbel"/>
                          <a:cs typeface="Corbel"/>
                        </a:rPr>
                        <a:t>follows</a:t>
                      </a:r>
                      <a:endParaRPr sz="1800">
                        <a:latin typeface="Corbel"/>
                        <a:cs typeface="Corbel"/>
                      </a:endParaRPr>
                    </a:p>
                    <a:p>
                      <a:pPr marL="92075">
                        <a:lnSpc>
                          <a:spcPct val="100000"/>
                        </a:lnSpc>
                      </a:pPr>
                      <a:r>
                        <a:rPr sz="1800" spc="-5" dirty="0">
                          <a:latin typeface="Corbel"/>
                          <a:cs typeface="Corbel"/>
                        </a:rPr>
                        <a:t>the</a:t>
                      </a:r>
                      <a:r>
                        <a:rPr sz="1800" spc="5" dirty="0">
                          <a:latin typeface="Corbel"/>
                          <a:cs typeface="Corbel"/>
                        </a:rPr>
                        <a:t> </a:t>
                      </a:r>
                      <a:r>
                        <a:rPr sz="1800" spc="-5" dirty="0">
                          <a:latin typeface="Corbel"/>
                          <a:cs typeface="Corbel"/>
                        </a:rPr>
                        <a:t>last </a:t>
                      </a:r>
                      <a:r>
                        <a:rPr sz="1800" spc="-10" dirty="0">
                          <a:latin typeface="Corbel"/>
                          <a:cs typeface="Corbel"/>
                        </a:rPr>
                        <a:t>element</a:t>
                      </a:r>
                      <a:r>
                        <a:rPr sz="1800" spc="35" dirty="0">
                          <a:latin typeface="Corbel"/>
                          <a:cs typeface="Corbel"/>
                        </a:rPr>
                        <a:t> </a:t>
                      </a:r>
                      <a:r>
                        <a:rPr sz="1800" spc="-10" dirty="0">
                          <a:latin typeface="Corbel"/>
                          <a:cs typeface="Corbel"/>
                        </a:rPr>
                        <a:t>in</a:t>
                      </a:r>
                      <a:r>
                        <a:rPr sz="1800" dirty="0">
                          <a:latin typeface="Corbel"/>
                          <a:cs typeface="Corbel"/>
                        </a:rPr>
                        <a:t> </a:t>
                      </a:r>
                      <a:r>
                        <a:rPr sz="1800" spc="-5" dirty="0">
                          <a:latin typeface="Corbel"/>
                          <a:cs typeface="Corbel"/>
                        </a:rPr>
                        <a:t>the</a:t>
                      </a:r>
                      <a:r>
                        <a:rPr sz="1800" spc="-20" dirty="0">
                          <a:latin typeface="Corbel"/>
                          <a:cs typeface="Corbel"/>
                        </a:rPr>
                        <a:t> </a:t>
                      </a:r>
                      <a:r>
                        <a:rPr sz="1800" spc="-5" dirty="0">
                          <a:latin typeface="Corbel"/>
                          <a:cs typeface="Corbel"/>
                        </a:rPr>
                        <a:t>vector</a:t>
                      </a:r>
                      <a:endParaRPr sz="1800">
                        <a:latin typeface="Corbel"/>
                        <a:cs typeface="Corbe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2"/>
                  </a:ext>
                </a:extLst>
              </a:tr>
              <a:tr h="640080">
                <a:tc>
                  <a:txBody>
                    <a:bodyPr/>
                    <a:lstStyle/>
                    <a:p>
                      <a:pPr marL="92075">
                        <a:lnSpc>
                          <a:spcPct val="100000"/>
                        </a:lnSpc>
                        <a:spcBef>
                          <a:spcPts val="245"/>
                        </a:spcBef>
                      </a:pPr>
                      <a:r>
                        <a:rPr sz="1800" spc="-10" dirty="0">
                          <a:latin typeface="Corbel"/>
                          <a:cs typeface="Corbel"/>
                        </a:rPr>
                        <a:t>rbegin()</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45"/>
                        </a:spcBef>
                      </a:pPr>
                      <a:r>
                        <a:rPr sz="1800" spc="-10" dirty="0">
                          <a:latin typeface="Corbel"/>
                          <a:cs typeface="Corbel"/>
                        </a:rPr>
                        <a:t>Returns </a:t>
                      </a:r>
                      <a:r>
                        <a:rPr sz="1800" dirty="0">
                          <a:latin typeface="Corbel"/>
                          <a:cs typeface="Corbel"/>
                        </a:rPr>
                        <a:t>a </a:t>
                      </a:r>
                      <a:r>
                        <a:rPr sz="1800" spc="-5" dirty="0">
                          <a:latin typeface="Corbel"/>
                          <a:cs typeface="Corbel"/>
                        </a:rPr>
                        <a:t>reverse</a:t>
                      </a:r>
                      <a:r>
                        <a:rPr sz="1800" spc="35" dirty="0">
                          <a:latin typeface="Corbel"/>
                          <a:cs typeface="Corbel"/>
                        </a:rPr>
                        <a:t> </a:t>
                      </a:r>
                      <a:r>
                        <a:rPr sz="1800" spc="-5" dirty="0">
                          <a:latin typeface="Corbel"/>
                          <a:cs typeface="Corbel"/>
                        </a:rPr>
                        <a:t>iterator</a:t>
                      </a:r>
                      <a:r>
                        <a:rPr sz="1800" spc="20" dirty="0">
                          <a:latin typeface="Corbel"/>
                          <a:cs typeface="Corbel"/>
                        </a:rPr>
                        <a:t> </a:t>
                      </a:r>
                      <a:r>
                        <a:rPr sz="1800" spc="-5" dirty="0">
                          <a:latin typeface="Corbel"/>
                          <a:cs typeface="Corbel"/>
                        </a:rPr>
                        <a:t>pointing</a:t>
                      </a:r>
                      <a:r>
                        <a:rPr sz="1800" spc="-20" dirty="0">
                          <a:latin typeface="Corbel"/>
                          <a:cs typeface="Corbel"/>
                        </a:rPr>
                        <a:t> </a:t>
                      </a:r>
                      <a:r>
                        <a:rPr sz="1800" spc="-5" dirty="0">
                          <a:latin typeface="Corbel"/>
                          <a:cs typeface="Corbel"/>
                        </a:rPr>
                        <a:t>to the</a:t>
                      </a:r>
                      <a:r>
                        <a:rPr sz="1800" spc="15" dirty="0">
                          <a:latin typeface="Corbel"/>
                          <a:cs typeface="Corbel"/>
                        </a:rPr>
                        <a:t> </a:t>
                      </a:r>
                      <a:r>
                        <a:rPr sz="1800" spc="-5" dirty="0">
                          <a:latin typeface="Corbel"/>
                          <a:cs typeface="Corbel"/>
                        </a:rPr>
                        <a:t>last </a:t>
                      </a:r>
                      <a:r>
                        <a:rPr sz="1800" spc="-10" dirty="0">
                          <a:latin typeface="Corbel"/>
                          <a:cs typeface="Corbel"/>
                        </a:rPr>
                        <a:t>element</a:t>
                      </a:r>
                      <a:r>
                        <a:rPr sz="1800" spc="40" dirty="0">
                          <a:latin typeface="Corbel"/>
                          <a:cs typeface="Corbel"/>
                        </a:rPr>
                        <a:t> </a:t>
                      </a:r>
                      <a:r>
                        <a:rPr sz="1800" spc="-5" dirty="0">
                          <a:latin typeface="Corbel"/>
                          <a:cs typeface="Corbel"/>
                        </a:rPr>
                        <a:t>in</a:t>
                      </a:r>
                      <a:r>
                        <a:rPr sz="1800" spc="-20" dirty="0">
                          <a:latin typeface="Corbel"/>
                          <a:cs typeface="Corbel"/>
                        </a:rPr>
                        <a:t> </a:t>
                      </a:r>
                      <a:r>
                        <a:rPr sz="1800" spc="-5" dirty="0">
                          <a:latin typeface="Corbel"/>
                          <a:cs typeface="Corbel"/>
                        </a:rPr>
                        <a:t>the</a:t>
                      </a:r>
                      <a:r>
                        <a:rPr sz="1800" spc="10" dirty="0">
                          <a:latin typeface="Corbel"/>
                          <a:cs typeface="Corbel"/>
                        </a:rPr>
                        <a:t> </a:t>
                      </a:r>
                      <a:r>
                        <a:rPr sz="1800" spc="-5" dirty="0">
                          <a:latin typeface="Corbel"/>
                          <a:cs typeface="Corbel"/>
                        </a:rPr>
                        <a:t>vector</a:t>
                      </a:r>
                      <a:endParaRPr sz="1800">
                        <a:latin typeface="Corbel"/>
                        <a:cs typeface="Corbel"/>
                      </a:endParaRPr>
                    </a:p>
                    <a:p>
                      <a:pPr marL="92075">
                        <a:lnSpc>
                          <a:spcPct val="100000"/>
                        </a:lnSpc>
                      </a:pPr>
                      <a:r>
                        <a:rPr sz="1800" spc="-10" dirty="0">
                          <a:latin typeface="Corbel"/>
                          <a:cs typeface="Corbel"/>
                        </a:rPr>
                        <a:t>(reverse</a:t>
                      </a:r>
                      <a:r>
                        <a:rPr sz="1800" spc="40" dirty="0">
                          <a:latin typeface="Corbel"/>
                          <a:cs typeface="Corbel"/>
                        </a:rPr>
                        <a:t> </a:t>
                      </a:r>
                      <a:r>
                        <a:rPr sz="1800" spc="-5" dirty="0">
                          <a:latin typeface="Corbel"/>
                          <a:cs typeface="Corbel"/>
                        </a:rPr>
                        <a:t>beginning).</a:t>
                      </a:r>
                      <a:r>
                        <a:rPr sz="1800" spc="-25" dirty="0">
                          <a:latin typeface="Corbel"/>
                          <a:cs typeface="Corbel"/>
                        </a:rPr>
                        <a:t> </a:t>
                      </a:r>
                      <a:r>
                        <a:rPr sz="1800" spc="-10" dirty="0">
                          <a:latin typeface="Corbel"/>
                          <a:cs typeface="Corbel"/>
                        </a:rPr>
                        <a:t>It</a:t>
                      </a:r>
                      <a:r>
                        <a:rPr sz="1800" dirty="0">
                          <a:latin typeface="Corbel"/>
                          <a:cs typeface="Corbel"/>
                        </a:rPr>
                        <a:t> </a:t>
                      </a:r>
                      <a:r>
                        <a:rPr sz="1800" spc="-5" dirty="0">
                          <a:latin typeface="Corbel"/>
                          <a:cs typeface="Corbel"/>
                        </a:rPr>
                        <a:t>moves</a:t>
                      </a:r>
                      <a:r>
                        <a:rPr sz="1800" spc="15" dirty="0">
                          <a:latin typeface="Corbel"/>
                          <a:cs typeface="Corbel"/>
                        </a:rPr>
                        <a:t> </a:t>
                      </a:r>
                      <a:r>
                        <a:rPr sz="1800" dirty="0">
                          <a:latin typeface="Corbel"/>
                          <a:cs typeface="Corbel"/>
                        </a:rPr>
                        <a:t>from</a:t>
                      </a:r>
                      <a:r>
                        <a:rPr sz="1800" spc="-5" dirty="0">
                          <a:latin typeface="Corbel"/>
                          <a:cs typeface="Corbel"/>
                        </a:rPr>
                        <a:t> last</a:t>
                      </a:r>
                      <a:r>
                        <a:rPr sz="1800" spc="20" dirty="0">
                          <a:latin typeface="Corbel"/>
                          <a:cs typeface="Corbel"/>
                        </a:rPr>
                        <a:t> </a:t>
                      </a:r>
                      <a:r>
                        <a:rPr sz="1800" spc="-5" dirty="0">
                          <a:latin typeface="Corbel"/>
                          <a:cs typeface="Corbel"/>
                        </a:rPr>
                        <a:t>to</a:t>
                      </a:r>
                      <a:r>
                        <a:rPr sz="1800" dirty="0">
                          <a:latin typeface="Corbel"/>
                          <a:cs typeface="Corbel"/>
                        </a:rPr>
                        <a:t> </a:t>
                      </a:r>
                      <a:r>
                        <a:rPr sz="1800" spc="-5" dirty="0">
                          <a:latin typeface="Corbel"/>
                          <a:cs typeface="Corbel"/>
                        </a:rPr>
                        <a:t>first</a:t>
                      </a:r>
                      <a:r>
                        <a:rPr sz="1800" spc="20" dirty="0">
                          <a:latin typeface="Corbel"/>
                          <a:cs typeface="Corbel"/>
                        </a:rPr>
                        <a:t> </a:t>
                      </a:r>
                      <a:r>
                        <a:rPr sz="1800" spc="-10" dirty="0">
                          <a:latin typeface="Corbel"/>
                          <a:cs typeface="Corbel"/>
                        </a:rPr>
                        <a:t>element</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3"/>
                  </a:ext>
                </a:extLst>
              </a:tr>
              <a:tr h="640079">
                <a:tc>
                  <a:txBody>
                    <a:bodyPr/>
                    <a:lstStyle/>
                    <a:p>
                      <a:pPr marL="92075">
                        <a:lnSpc>
                          <a:spcPct val="100000"/>
                        </a:lnSpc>
                        <a:spcBef>
                          <a:spcPts val="245"/>
                        </a:spcBef>
                      </a:pPr>
                      <a:r>
                        <a:rPr sz="1800" spc="-5" dirty="0">
                          <a:latin typeface="Corbel"/>
                          <a:cs typeface="Corbel"/>
                        </a:rPr>
                        <a:t>rend()</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45"/>
                        </a:spcBef>
                      </a:pPr>
                      <a:r>
                        <a:rPr sz="1800" spc="-10" dirty="0">
                          <a:latin typeface="Corbel"/>
                          <a:cs typeface="Corbel"/>
                        </a:rPr>
                        <a:t>Returns </a:t>
                      </a:r>
                      <a:r>
                        <a:rPr sz="1800" dirty="0">
                          <a:latin typeface="Corbel"/>
                          <a:cs typeface="Corbel"/>
                        </a:rPr>
                        <a:t>a</a:t>
                      </a:r>
                      <a:r>
                        <a:rPr sz="1800" spc="5" dirty="0">
                          <a:latin typeface="Corbel"/>
                          <a:cs typeface="Corbel"/>
                        </a:rPr>
                        <a:t> </a:t>
                      </a:r>
                      <a:r>
                        <a:rPr sz="1800" spc="-5" dirty="0">
                          <a:latin typeface="Corbel"/>
                          <a:cs typeface="Corbel"/>
                        </a:rPr>
                        <a:t>reverse</a:t>
                      </a:r>
                      <a:r>
                        <a:rPr sz="1800" spc="40" dirty="0">
                          <a:latin typeface="Corbel"/>
                          <a:cs typeface="Corbel"/>
                        </a:rPr>
                        <a:t> </a:t>
                      </a:r>
                      <a:r>
                        <a:rPr sz="1800" spc="-5" dirty="0">
                          <a:latin typeface="Corbel"/>
                          <a:cs typeface="Corbel"/>
                        </a:rPr>
                        <a:t>iterator</a:t>
                      </a:r>
                      <a:r>
                        <a:rPr sz="1800" spc="25" dirty="0">
                          <a:latin typeface="Corbel"/>
                          <a:cs typeface="Corbel"/>
                        </a:rPr>
                        <a:t> </a:t>
                      </a:r>
                      <a:r>
                        <a:rPr sz="1800" spc="-5" dirty="0">
                          <a:latin typeface="Corbel"/>
                          <a:cs typeface="Corbel"/>
                        </a:rPr>
                        <a:t>pointing</a:t>
                      </a:r>
                      <a:r>
                        <a:rPr sz="1800" spc="-15" dirty="0">
                          <a:latin typeface="Corbel"/>
                          <a:cs typeface="Corbel"/>
                        </a:rPr>
                        <a:t> </a:t>
                      </a:r>
                      <a:r>
                        <a:rPr sz="1800" spc="-5" dirty="0">
                          <a:latin typeface="Corbel"/>
                          <a:cs typeface="Corbel"/>
                        </a:rPr>
                        <a:t>to</a:t>
                      </a:r>
                      <a:r>
                        <a:rPr sz="1800" dirty="0">
                          <a:latin typeface="Corbel"/>
                          <a:cs typeface="Corbel"/>
                        </a:rPr>
                        <a:t> </a:t>
                      </a:r>
                      <a:r>
                        <a:rPr sz="1800" spc="-5" dirty="0">
                          <a:latin typeface="Corbel"/>
                          <a:cs typeface="Corbel"/>
                        </a:rPr>
                        <a:t>the</a:t>
                      </a:r>
                      <a:r>
                        <a:rPr sz="1800" spc="15" dirty="0">
                          <a:latin typeface="Corbel"/>
                          <a:cs typeface="Corbel"/>
                        </a:rPr>
                        <a:t> </a:t>
                      </a:r>
                      <a:r>
                        <a:rPr sz="1800" spc="-10" dirty="0">
                          <a:latin typeface="Corbel"/>
                          <a:cs typeface="Corbel"/>
                        </a:rPr>
                        <a:t>theoretical</a:t>
                      </a:r>
                      <a:r>
                        <a:rPr sz="1800" spc="15" dirty="0">
                          <a:latin typeface="Corbel"/>
                          <a:cs typeface="Corbel"/>
                        </a:rPr>
                        <a:t> </a:t>
                      </a:r>
                      <a:r>
                        <a:rPr sz="1800" spc="-10" dirty="0">
                          <a:latin typeface="Corbel"/>
                          <a:cs typeface="Corbel"/>
                        </a:rPr>
                        <a:t>element</a:t>
                      </a:r>
                      <a:endParaRPr sz="1800">
                        <a:latin typeface="Corbel"/>
                        <a:cs typeface="Corbel"/>
                      </a:endParaRPr>
                    </a:p>
                    <a:p>
                      <a:pPr marL="92075">
                        <a:lnSpc>
                          <a:spcPct val="100000"/>
                        </a:lnSpc>
                      </a:pPr>
                      <a:r>
                        <a:rPr sz="1800" spc="-5" dirty="0">
                          <a:latin typeface="Corbel"/>
                          <a:cs typeface="Corbel"/>
                        </a:rPr>
                        <a:t>receding</a:t>
                      </a:r>
                      <a:r>
                        <a:rPr sz="1800" dirty="0">
                          <a:latin typeface="Corbel"/>
                          <a:cs typeface="Corbel"/>
                        </a:rPr>
                        <a:t> </a:t>
                      </a:r>
                      <a:r>
                        <a:rPr sz="1800" spc="-5" dirty="0">
                          <a:latin typeface="Corbel"/>
                          <a:cs typeface="Corbel"/>
                        </a:rPr>
                        <a:t>the</a:t>
                      </a:r>
                      <a:r>
                        <a:rPr sz="1800" spc="10" dirty="0">
                          <a:latin typeface="Corbel"/>
                          <a:cs typeface="Corbel"/>
                        </a:rPr>
                        <a:t> </a:t>
                      </a:r>
                      <a:r>
                        <a:rPr sz="1800" spc="-5" dirty="0">
                          <a:latin typeface="Corbel"/>
                          <a:cs typeface="Corbel"/>
                        </a:rPr>
                        <a:t>first</a:t>
                      </a:r>
                      <a:r>
                        <a:rPr sz="1800" spc="20" dirty="0">
                          <a:latin typeface="Corbel"/>
                          <a:cs typeface="Corbel"/>
                        </a:rPr>
                        <a:t> </a:t>
                      </a:r>
                      <a:r>
                        <a:rPr sz="1800" spc="-10" dirty="0">
                          <a:latin typeface="Corbel"/>
                          <a:cs typeface="Corbel"/>
                        </a:rPr>
                        <a:t>element</a:t>
                      </a:r>
                      <a:r>
                        <a:rPr sz="1800" spc="15" dirty="0">
                          <a:latin typeface="Corbel"/>
                          <a:cs typeface="Corbel"/>
                        </a:rPr>
                        <a:t> </a:t>
                      </a:r>
                      <a:r>
                        <a:rPr sz="1800" spc="-10" dirty="0">
                          <a:latin typeface="Corbel"/>
                          <a:cs typeface="Corbel"/>
                        </a:rPr>
                        <a:t>in</a:t>
                      </a:r>
                      <a:r>
                        <a:rPr sz="1800" spc="10" dirty="0">
                          <a:latin typeface="Corbel"/>
                          <a:cs typeface="Corbel"/>
                        </a:rPr>
                        <a:t> </a:t>
                      </a:r>
                      <a:r>
                        <a:rPr sz="1800" spc="-5" dirty="0">
                          <a:latin typeface="Corbel"/>
                          <a:cs typeface="Corbel"/>
                        </a:rPr>
                        <a:t>the</a:t>
                      </a:r>
                      <a:r>
                        <a:rPr sz="1800" spc="10" dirty="0">
                          <a:latin typeface="Corbel"/>
                          <a:cs typeface="Corbel"/>
                        </a:rPr>
                        <a:t> </a:t>
                      </a:r>
                      <a:r>
                        <a:rPr sz="1800" spc="-5" dirty="0">
                          <a:latin typeface="Corbel"/>
                          <a:cs typeface="Corbel"/>
                        </a:rPr>
                        <a:t>vector</a:t>
                      </a:r>
                      <a:r>
                        <a:rPr sz="1800" dirty="0">
                          <a:latin typeface="Corbel"/>
                          <a:cs typeface="Corbel"/>
                        </a:rPr>
                        <a:t> </a:t>
                      </a:r>
                      <a:r>
                        <a:rPr sz="1800" spc="-10" dirty="0">
                          <a:latin typeface="Corbel"/>
                          <a:cs typeface="Corbel"/>
                        </a:rPr>
                        <a:t>(considered</a:t>
                      </a:r>
                      <a:r>
                        <a:rPr sz="1800" spc="15" dirty="0">
                          <a:latin typeface="Corbel"/>
                          <a:cs typeface="Corbel"/>
                        </a:rPr>
                        <a:t> </a:t>
                      </a:r>
                      <a:r>
                        <a:rPr sz="1800" dirty="0">
                          <a:latin typeface="Corbel"/>
                          <a:cs typeface="Corbel"/>
                        </a:rPr>
                        <a:t>as</a:t>
                      </a:r>
                      <a:r>
                        <a:rPr sz="1800" spc="20" dirty="0">
                          <a:latin typeface="Corbel"/>
                          <a:cs typeface="Corbel"/>
                        </a:rPr>
                        <a:t> </a:t>
                      </a:r>
                      <a:r>
                        <a:rPr sz="1800" spc="-5" dirty="0">
                          <a:latin typeface="Corbel"/>
                          <a:cs typeface="Corbel"/>
                        </a:rPr>
                        <a:t>reverse</a:t>
                      </a:r>
                      <a:r>
                        <a:rPr sz="1800" spc="10" dirty="0">
                          <a:latin typeface="Corbel"/>
                          <a:cs typeface="Corbel"/>
                        </a:rPr>
                        <a:t> </a:t>
                      </a:r>
                      <a:r>
                        <a:rPr sz="1800" spc="-5" dirty="0">
                          <a:latin typeface="Corbel"/>
                          <a:cs typeface="Corbel"/>
                        </a:rPr>
                        <a:t>end)</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4"/>
                  </a:ext>
                </a:extLst>
              </a:tr>
              <a:tr h="370839">
                <a:tc>
                  <a:txBody>
                    <a:bodyPr/>
                    <a:lstStyle/>
                    <a:p>
                      <a:pPr marL="92075">
                        <a:lnSpc>
                          <a:spcPct val="100000"/>
                        </a:lnSpc>
                        <a:spcBef>
                          <a:spcPts val="250"/>
                        </a:spcBef>
                      </a:pPr>
                      <a:r>
                        <a:rPr sz="1800" spc="-10" dirty="0">
                          <a:latin typeface="Corbel"/>
                          <a:cs typeface="Corbel"/>
                        </a:rPr>
                        <a:t>size()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50"/>
                        </a:spcBef>
                      </a:pPr>
                      <a:r>
                        <a:rPr sz="1800" spc="-10" dirty="0">
                          <a:latin typeface="Corbel"/>
                          <a:cs typeface="Corbel"/>
                        </a:rPr>
                        <a:t>Returns </a:t>
                      </a:r>
                      <a:r>
                        <a:rPr sz="1800" spc="-5" dirty="0">
                          <a:latin typeface="Corbel"/>
                          <a:cs typeface="Corbel"/>
                        </a:rPr>
                        <a:t>the</a:t>
                      </a:r>
                      <a:r>
                        <a:rPr sz="1800" spc="10" dirty="0">
                          <a:latin typeface="Corbel"/>
                          <a:cs typeface="Corbel"/>
                        </a:rPr>
                        <a:t> </a:t>
                      </a:r>
                      <a:r>
                        <a:rPr sz="1800" spc="-5" dirty="0">
                          <a:latin typeface="Corbel"/>
                          <a:cs typeface="Corbel"/>
                        </a:rPr>
                        <a:t>number of</a:t>
                      </a:r>
                      <a:r>
                        <a:rPr sz="1800" spc="20" dirty="0">
                          <a:latin typeface="Corbel"/>
                          <a:cs typeface="Corbel"/>
                        </a:rPr>
                        <a:t> </a:t>
                      </a:r>
                      <a:r>
                        <a:rPr sz="1800" spc="-10" dirty="0">
                          <a:latin typeface="Corbel"/>
                          <a:cs typeface="Corbel"/>
                        </a:rPr>
                        <a:t>elements</a:t>
                      </a:r>
                      <a:r>
                        <a:rPr sz="1800" spc="10" dirty="0">
                          <a:latin typeface="Corbel"/>
                          <a:cs typeface="Corbel"/>
                        </a:rPr>
                        <a:t> </a:t>
                      </a:r>
                      <a:r>
                        <a:rPr sz="1800" spc="-5" dirty="0">
                          <a:latin typeface="Corbel"/>
                          <a:cs typeface="Corbel"/>
                        </a:rPr>
                        <a:t>in</a:t>
                      </a:r>
                      <a:r>
                        <a:rPr sz="1800" spc="5" dirty="0">
                          <a:latin typeface="Corbel"/>
                          <a:cs typeface="Corbel"/>
                        </a:rPr>
                        <a:t> </a:t>
                      </a:r>
                      <a:r>
                        <a:rPr sz="1800" spc="-5" dirty="0">
                          <a:latin typeface="Corbel"/>
                          <a:cs typeface="Corbel"/>
                        </a:rPr>
                        <a:t>the</a:t>
                      </a:r>
                      <a:r>
                        <a:rPr sz="1800" spc="10" dirty="0">
                          <a:latin typeface="Corbel"/>
                          <a:cs typeface="Corbel"/>
                        </a:rPr>
                        <a:t> </a:t>
                      </a:r>
                      <a:r>
                        <a:rPr sz="1800" spc="-20" dirty="0">
                          <a:latin typeface="Corbel"/>
                          <a:cs typeface="Corbel"/>
                        </a:rPr>
                        <a:t>vector.</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5"/>
                  </a:ext>
                </a:extLst>
              </a:tr>
              <a:tr h="640080">
                <a:tc>
                  <a:txBody>
                    <a:bodyPr/>
                    <a:lstStyle/>
                    <a:p>
                      <a:pPr marL="92075">
                        <a:lnSpc>
                          <a:spcPct val="100000"/>
                        </a:lnSpc>
                        <a:spcBef>
                          <a:spcPts val="250"/>
                        </a:spcBef>
                      </a:pPr>
                      <a:r>
                        <a:rPr sz="1800" spc="-10" dirty="0">
                          <a:latin typeface="Corbel"/>
                          <a:cs typeface="Corbel"/>
                        </a:rPr>
                        <a:t>reverse()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50"/>
                        </a:spcBef>
                      </a:pPr>
                      <a:r>
                        <a:rPr sz="1800" spc="-10" dirty="0">
                          <a:latin typeface="Corbel"/>
                          <a:cs typeface="Corbel"/>
                        </a:rPr>
                        <a:t>Requests</a:t>
                      </a:r>
                      <a:r>
                        <a:rPr sz="1800" spc="35" dirty="0">
                          <a:latin typeface="Corbel"/>
                          <a:cs typeface="Corbel"/>
                        </a:rPr>
                        <a:t> </a:t>
                      </a:r>
                      <a:r>
                        <a:rPr sz="1800" spc="-5" dirty="0">
                          <a:latin typeface="Corbel"/>
                          <a:cs typeface="Corbel"/>
                        </a:rPr>
                        <a:t>that the</a:t>
                      </a:r>
                      <a:r>
                        <a:rPr sz="1800" spc="10" dirty="0">
                          <a:latin typeface="Corbel"/>
                          <a:cs typeface="Corbel"/>
                        </a:rPr>
                        <a:t> </a:t>
                      </a:r>
                      <a:r>
                        <a:rPr sz="1800" spc="-5" dirty="0">
                          <a:latin typeface="Corbel"/>
                          <a:cs typeface="Corbel"/>
                        </a:rPr>
                        <a:t>vector</a:t>
                      </a:r>
                      <a:r>
                        <a:rPr sz="1800" dirty="0">
                          <a:latin typeface="Corbel"/>
                          <a:cs typeface="Corbel"/>
                        </a:rPr>
                        <a:t> </a:t>
                      </a:r>
                      <a:r>
                        <a:rPr sz="1800" spc="-5" dirty="0">
                          <a:latin typeface="Corbel"/>
                          <a:cs typeface="Corbel"/>
                        </a:rPr>
                        <a:t>capacity</a:t>
                      </a:r>
                      <a:r>
                        <a:rPr sz="1800" spc="-30" dirty="0">
                          <a:latin typeface="Corbel"/>
                          <a:cs typeface="Corbel"/>
                        </a:rPr>
                        <a:t> </a:t>
                      </a:r>
                      <a:r>
                        <a:rPr sz="1800" dirty="0">
                          <a:latin typeface="Corbel"/>
                          <a:cs typeface="Corbel"/>
                        </a:rPr>
                        <a:t>be</a:t>
                      </a:r>
                      <a:r>
                        <a:rPr sz="1800" spc="5" dirty="0">
                          <a:latin typeface="Corbel"/>
                          <a:cs typeface="Corbel"/>
                        </a:rPr>
                        <a:t> </a:t>
                      </a:r>
                      <a:r>
                        <a:rPr sz="1800" dirty="0">
                          <a:latin typeface="Corbel"/>
                          <a:cs typeface="Corbel"/>
                        </a:rPr>
                        <a:t>at </a:t>
                      </a:r>
                      <a:r>
                        <a:rPr sz="1800" spc="-10" dirty="0">
                          <a:latin typeface="Corbel"/>
                          <a:cs typeface="Corbel"/>
                        </a:rPr>
                        <a:t>least</a:t>
                      </a:r>
                      <a:r>
                        <a:rPr sz="1800" spc="20" dirty="0">
                          <a:latin typeface="Corbel"/>
                          <a:cs typeface="Corbel"/>
                        </a:rPr>
                        <a:t> </a:t>
                      </a:r>
                      <a:r>
                        <a:rPr sz="1800" spc="-5" dirty="0">
                          <a:latin typeface="Corbel"/>
                          <a:cs typeface="Corbel"/>
                        </a:rPr>
                        <a:t>enough to</a:t>
                      </a:r>
                      <a:r>
                        <a:rPr sz="1800" spc="25" dirty="0">
                          <a:latin typeface="Corbel"/>
                          <a:cs typeface="Corbel"/>
                        </a:rPr>
                        <a:t> </a:t>
                      </a:r>
                      <a:r>
                        <a:rPr sz="1800" spc="-5" dirty="0">
                          <a:latin typeface="Corbel"/>
                          <a:cs typeface="Corbel"/>
                        </a:rPr>
                        <a:t>contain</a:t>
                      </a:r>
                      <a:r>
                        <a:rPr sz="1800" spc="-20" dirty="0">
                          <a:latin typeface="Corbel"/>
                          <a:cs typeface="Corbel"/>
                        </a:rPr>
                        <a:t> </a:t>
                      </a:r>
                      <a:r>
                        <a:rPr sz="1800" dirty="0">
                          <a:latin typeface="Corbel"/>
                          <a:cs typeface="Corbel"/>
                        </a:rPr>
                        <a:t>n</a:t>
                      </a:r>
                      <a:endParaRPr sz="1800">
                        <a:latin typeface="Corbel"/>
                        <a:cs typeface="Corbel"/>
                      </a:endParaRPr>
                    </a:p>
                    <a:p>
                      <a:pPr marL="92075">
                        <a:lnSpc>
                          <a:spcPct val="100000"/>
                        </a:lnSpc>
                      </a:pPr>
                      <a:r>
                        <a:rPr sz="1800" spc="-10" dirty="0">
                          <a:latin typeface="Corbel"/>
                          <a:cs typeface="Corbel"/>
                        </a:rPr>
                        <a:t>elements.</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6"/>
                  </a:ext>
                </a:extLst>
              </a:tr>
              <a:tr h="370840">
                <a:tc>
                  <a:txBody>
                    <a:bodyPr/>
                    <a:lstStyle/>
                    <a:p>
                      <a:pPr marL="92075">
                        <a:lnSpc>
                          <a:spcPct val="100000"/>
                        </a:lnSpc>
                        <a:spcBef>
                          <a:spcPts val="254"/>
                        </a:spcBef>
                      </a:pPr>
                      <a:r>
                        <a:rPr sz="1800" spc="-5" dirty="0">
                          <a:latin typeface="Corbel"/>
                          <a:cs typeface="Corbel"/>
                        </a:rPr>
                        <a:t>at(g)</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54"/>
                        </a:spcBef>
                      </a:pPr>
                      <a:r>
                        <a:rPr sz="1800" spc="-10" dirty="0">
                          <a:latin typeface="Corbel"/>
                          <a:cs typeface="Corbel"/>
                        </a:rPr>
                        <a:t>Returns</a:t>
                      </a:r>
                      <a:r>
                        <a:rPr sz="1800" spc="-15" dirty="0">
                          <a:latin typeface="Corbel"/>
                          <a:cs typeface="Corbel"/>
                        </a:rPr>
                        <a:t> </a:t>
                      </a:r>
                      <a:r>
                        <a:rPr sz="1800" dirty="0">
                          <a:latin typeface="Corbel"/>
                          <a:cs typeface="Corbel"/>
                        </a:rPr>
                        <a:t>a </a:t>
                      </a:r>
                      <a:r>
                        <a:rPr sz="1800" spc="-5" dirty="0">
                          <a:latin typeface="Corbel"/>
                          <a:cs typeface="Corbel"/>
                        </a:rPr>
                        <a:t>reference</a:t>
                      </a:r>
                      <a:r>
                        <a:rPr sz="1800" spc="30" dirty="0">
                          <a:latin typeface="Corbel"/>
                          <a:cs typeface="Corbel"/>
                        </a:rPr>
                        <a:t> </a:t>
                      </a:r>
                      <a:r>
                        <a:rPr sz="1800" spc="-5" dirty="0">
                          <a:latin typeface="Corbel"/>
                          <a:cs typeface="Corbel"/>
                        </a:rPr>
                        <a:t>to the</a:t>
                      </a:r>
                      <a:r>
                        <a:rPr sz="1800" spc="10" dirty="0">
                          <a:latin typeface="Corbel"/>
                          <a:cs typeface="Corbel"/>
                        </a:rPr>
                        <a:t> </a:t>
                      </a:r>
                      <a:r>
                        <a:rPr sz="1800" spc="-10" dirty="0">
                          <a:latin typeface="Corbel"/>
                          <a:cs typeface="Corbel"/>
                        </a:rPr>
                        <a:t>element</a:t>
                      </a:r>
                      <a:r>
                        <a:rPr sz="1800" spc="15" dirty="0">
                          <a:latin typeface="Corbel"/>
                          <a:cs typeface="Corbel"/>
                        </a:rPr>
                        <a:t> </a:t>
                      </a:r>
                      <a:r>
                        <a:rPr sz="1800" dirty="0">
                          <a:latin typeface="Corbel"/>
                          <a:cs typeface="Corbel"/>
                        </a:rPr>
                        <a:t>at</a:t>
                      </a:r>
                      <a:r>
                        <a:rPr sz="1800" spc="-5" dirty="0">
                          <a:latin typeface="Corbel"/>
                          <a:cs typeface="Corbel"/>
                        </a:rPr>
                        <a:t> position</a:t>
                      </a:r>
                      <a:r>
                        <a:rPr sz="1800" spc="5" dirty="0">
                          <a:latin typeface="Corbel"/>
                          <a:cs typeface="Corbel"/>
                        </a:rPr>
                        <a:t> </a:t>
                      </a:r>
                      <a:r>
                        <a:rPr sz="1800" spc="-5" dirty="0">
                          <a:latin typeface="Corbel"/>
                          <a:cs typeface="Corbel"/>
                        </a:rPr>
                        <a:t>‘g’</a:t>
                      </a:r>
                      <a:r>
                        <a:rPr sz="1800" spc="40" dirty="0">
                          <a:latin typeface="Corbel"/>
                          <a:cs typeface="Corbel"/>
                        </a:rPr>
                        <a:t> </a:t>
                      </a:r>
                      <a:r>
                        <a:rPr sz="1800" spc="-5" dirty="0">
                          <a:latin typeface="Corbel"/>
                          <a:cs typeface="Corbel"/>
                        </a:rPr>
                        <a:t>in</a:t>
                      </a:r>
                      <a:r>
                        <a:rPr sz="1800" spc="-20" dirty="0">
                          <a:latin typeface="Corbel"/>
                          <a:cs typeface="Corbel"/>
                        </a:rPr>
                        <a:t> </a:t>
                      </a:r>
                      <a:r>
                        <a:rPr sz="1800" spc="-5" dirty="0">
                          <a:latin typeface="Corbel"/>
                          <a:cs typeface="Corbel"/>
                        </a:rPr>
                        <a:t>the</a:t>
                      </a:r>
                      <a:r>
                        <a:rPr sz="1800" spc="5" dirty="0">
                          <a:latin typeface="Corbel"/>
                          <a:cs typeface="Corbel"/>
                        </a:rPr>
                        <a:t> </a:t>
                      </a:r>
                      <a:r>
                        <a:rPr sz="1800" spc="-5" dirty="0">
                          <a:latin typeface="Corbel"/>
                          <a:cs typeface="Corbel"/>
                        </a:rPr>
                        <a:t>vector</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7"/>
                  </a:ext>
                </a:extLst>
              </a:tr>
              <a:tr h="370839">
                <a:tc>
                  <a:txBody>
                    <a:bodyPr/>
                    <a:lstStyle/>
                    <a:p>
                      <a:pPr marL="92075">
                        <a:lnSpc>
                          <a:spcPct val="100000"/>
                        </a:lnSpc>
                        <a:spcBef>
                          <a:spcPts val="254"/>
                        </a:spcBef>
                      </a:pPr>
                      <a:r>
                        <a:rPr sz="1800" spc="-5" dirty="0">
                          <a:latin typeface="Corbel"/>
                          <a:cs typeface="Corbel"/>
                        </a:rPr>
                        <a:t>front()</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54"/>
                        </a:spcBef>
                      </a:pPr>
                      <a:r>
                        <a:rPr sz="1800" spc="-10" dirty="0">
                          <a:latin typeface="Corbel"/>
                          <a:cs typeface="Corbel"/>
                        </a:rPr>
                        <a:t>Returns</a:t>
                      </a:r>
                      <a:r>
                        <a:rPr sz="1800" spc="-15" dirty="0">
                          <a:latin typeface="Corbel"/>
                          <a:cs typeface="Corbel"/>
                        </a:rPr>
                        <a:t> </a:t>
                      </a:r>
                      <a:r>
                        <a:rPr sz="1800" dirty="0">
                          <a:latin typeface="Corbel"/>
                          <a:cs typeface="Corbel"/>
                        </a:rPr>
                        <a:t>a </a:t>
                      </a:r>
                      <a:r>
                        <a:rPr sz="1800" spc="-5" dirty="0">
                          <a:latin typeface="Corbel"/>
                          <a:cs typeface="Corbel"/>
                        </a:rPr>
                        <a:t>reference</a:t>
                      </a:r>
                      <a:r>
                        <a:rPr sz="1800" spc="30" dirty="0">
                          <a:latin typeface="Corbel"/>
                          <a:cs typeface="Corbel"/>
                        </a:rPr>
                        <a:t> </a:t>
                      </a:r>
                      <a:r>
                        <a:rPr sz="1800" spc="-5" dirty="0">
                          <a:latin typeface="Corbel"/>
                          <a:cs typeface="Corbel"/>
                        </a:rPr>
                        <a:t>to the</a:t>
                      </a:r>
                      <a:r>
                        <a:rPr sz="1800" spc="5" dirty="0">
                          <a:latin typeface="Corbel"/>
                          <a:cs typeface="Corbel"/>
                        </a:rPr>
                        <a:t> </a:t>
                      </a:r>
                      <a:r>
                        <a:rPr sz="1800" spc="-5" dirty="0">
                          <a:latin typeface="Corbel"/>
                          <a:cs typeface="Corbel"/>
                        </a:rPr>
                        <a:t>first </a:t>
                      </a:r>
                      <a:r>
                        <a:rPr sz="1800" spc="-10" dirty="0">
                          <a:latin typeface="Corbel"/>
                          <a:cs typeface="Corbel"/>
                        </a:rPr>
                        <a:t>element</a:t>
                      </a:r>
                      <a:r>
                        <a:rPr sz="1800" spc="35" dirty="0">
                          <a:latin typeface="Corbel"/>
                          <a:cs typeface="Corbel"/>
                        </a:rPr>
                        <a:t> </a:t>
                      </a:r>
                      <a:r>
                        <a:rPr sz="1800" spc="-5" dirty="0">
                          <a:latin typeface="Corbel"/>
                          <a:cs typeface="Corbel"/>
                        </a:rPr>
                        <a:t>in</a:t>
                      </a:r>
                      <a:r>
                        <a:rPr sz="1800" spc="5" dirty="0">
                          <a:latin typeface="Corbel"/>
                          <a:cs typeface="Corbel"/>
                        </a:rPr>
                        <a:t> </a:t>
                      </a:r>
                      <a:r>
                        <a:rPr sz="1800" spc="-5" dirty="0">
                          <a:latin typeface="Corbel"/>
                          <a:cs typeface="Corbel"/>
                        </a:rPr>
                        <a:t>the</a:t>
                      </a:r>
                      <a:r>
                        <a:rPr sz="1800" spc="-15" dirty="0">
                          <a:latin typeface="Corbel"/>
                          <a:cs typeface="Corbel"/>
                        </a:rPr>
                        <a:t> </a:t>
                      </a:r>
                      <a:r>
                        <a:rPr sz="1800" spc="-5" dirty="0">
                          <a:latin typeface="Corbel"/>
                          <a:cs typeface="Corbel"/>
                        </a:rPr>
                        <a:t>vector</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8"/>
                  </a:ext>
                </a:extLst>
              </a:tr>
              <a:tr h="370839">
                <a:tc>
                  <a:txBody>
                    <a:bodyPr/>
                    <a:lstStyle/>
                    <a:p>
                      <a:pPr marL="92075">
                        <a:lnSpc>
                          <a:spcPct val="100000"/>
                        </a:lnSpc>
                        <a:spcBef>
                          <a:spcPts val="254"/>
                        </a:spcBef>
                      </a:pPr>
                      <a:r>
                        <a:rPr sz="1800" spc="-5" dirty="0">
                          <a:latin typeface="Corbel"/>
                          <a:cs typeface="Corbel"/>
                        </a:rPr>
                        <a:t>back()</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54"/>
                        </a:spcBef>
                      </a:pPr>
                      <a:r>
                        <a:rPr sz="1800" spc="-10" dirty="0">
                          <a:latin typeface="Corbel"/>
                          <a:cs typeface="Corbel"/>
                        </a:rPr>
                        <a:t>Returns </a:t>
                      </a:r>
                      <a:r>
                        <a:rPr sz="1800" dirty="0">
                          <a:latin typeface="Corbel"/>
                          <a:cs typeface="Corbel"/>
                        </a:rPr>
                        <a:t>a </a:t>
                      </a:r>
                      <a:r>
                        <a:rPr sz="1800" spc="-5" dirty="0">
                          <a:latin typeface="Corbel"/>
                          <a:cs typeface="Corbel"/>
                        </a:rPr>
                        <a:t>reference</a:t>
                      </a:r>
                      <a:r>
                        <a:rPr sz="1800" spc="40" dirty="0">
                          <a:latin typeface="Corbel"/>
                          <a:cs typeface="Corbel"/>
                        </a:rPr>
                        <a:t> </a:t>
                      </a:r>
                      <a:r>
                        <a:rPr sz="1800" spc="-5" dirty="0">
                          <a:latin typeface="Corbel"/>
                          <a:cs typeface="Corbel"/>
                        </a:rPr>
                        <a:t>to the</a:t>
                      </a:r>
                      <a:r>
                        <a:rPr sz="1800" spc="10" dirty="0">
                          <a:latin typeface="Corbel"/>
                          <a:cs typeface="Corbel"/>
                        </a:rPr>
                        <a:t> </a:t>
                      </a:r>
                      <a:r>
                        <a:rPr sz="1800" spc="-5" dirty="0">
                          <a:latin typeface="Corbel"/>
                          <a:cs typeface="Corbel"/>
                        </a:rPr>
                        <a:t>last</a:t>
                      </a:r>
                      <a:r>
                        <a:rPr sz="1800" dirty="0">
                          <a:latin typeface="Corbel"/>
                          <a:cs typeface="Corbel"/>
                        </a:rPr>
                        <a:t> </a:t>
                      </a:r>
                      <a:r>
                        <a:rPr sz="1800" spc="-10" dirty="0">
                          <a:latin typeface="Corbel"/>
                          <a:cs typeface="Corbel"/>
                        </a:rPr>
                        <a:t>element</a:t>
                      </a:r>
                      <a:r>
                        <a:rPr sz="1800" spc="40" dirty="0">
                          <a:latin typeface="Corbel"/>
                          <a:cs typeface="Corbel"/>
                        </a:rPr>
                        <a:t> </a:t>
                      </a:r>
                      <a:r>
                        <a:rPr sz="1800" spc="-10" dirty="0">
                          <a:latin typeface="Corbel"/>
                          <a:cs typeface="Corbel"/>
                        </a:rPr>
                        <a:t>in</a:t>
                      </a:r>
                      <a:r>
                        <a:rPr sz="1800" spc="10" dirty="0">
                          <a:latin typeface="Corbel"/>
                          <a:cs typeface="Corbel"/>
                        </a:rPr>
                        <a:t> </a:t>
                      </a:r>
                      <a:r>
                        <a:rPr sz="1800" spc="-5" dirty="0">
                          <a:latin typeface="Corbel"/>
                          <a:cs typeface="Corbel"/>
                        </a:rPr>
                        <a:t>the</a:t>
                      </a:r>
                      <a:r>
                        <a:rPr sz="1800" spc="-15" dirty="0">
                          <a:latin typeface="Corbel"/>
                          <a:cs typeface="Corbel"/>
                        </a:rPr>
                        <a:t> </a:t>
                      </a:r>
                      <a:r>
                        <a:rPr sz="1800" spc="-5" dirty="0">
                          <a:latin typeface="Corbel"/>
                          <a:cs typeface="Corbel"/>
                        </a:rPr>
                        <a:t>vector</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9"/>
                  </a:ext>
                </a:extLst>
              </a:tr>
              <a:tr h="370840">
                <a:tc>
                  <a:txBody>
                    <a:bodyPr/>
                    <a:lstStyle/>
                    <a:p>
                      <a:pPr marL="92075">
                        <a:lnSpc>
                          <a:spcPct val="100000"/>
                        </a:lnSpc>
                        <a:spcBef>
                          <a:spcPts val="260"/>
                        </a:spcBef>
                      </a:pPr>
                      <a:r>
                        <a:rPr sz="1800" spc="-5" dirty="0">
                          <a:latin typeface="Corbel"/>
                          <a:cs typeface="Corbel"/>
                        </a:rPr>
                        <a:t>push_back()</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60"/>
                        </a:spcBef>
                      </a:pPr>
                      <a:r>
                        <a:rPr sz="1800" spc="-10" dirty="0">
                          <a:latin typeface="Corbel"/>
                          <a:cs typeface="Corbel"/>
                        </a:rPr>
                        <a:t>It </a:t>
                      </a:r>
                      <a:r>
                        <a:rPr sz="1800" spc="-5" dirty="0">
                          <a:latin typeface="Corbel"/>
                          <a:cs typeface="Corbel"/>
                        </a:rPr>
                        <a:t>push the</a:t>
                      </a:r>
                      <a:r>
                        <a:rPr sz="1800" spc="15" dirty="0">
                          <a:latin typeface="Corbel"/>
                          <a:cs typeface="Corbel"/>
                        </a:rPr>
                        <a:t> </a:t>
                      </a:r>
                      <a:r>
                        <a:rPr sz="1800" spc="-10" dirty="0">
                          <a:latin typeface="Corbel"/>
                          <a:cs typeface="Corbel"/>
                        </a:rPr>
                        <a:t>elements</a:t>
                      </a:r>
                      <a:r>
                        <a:rPr sz="1800" spc="30" dirty="0">
                          <a:latin typeface="Corbel"/>
                          <a:cs typeface="Corbel"/>
                        </a:rPr>
                        <a:t> </a:t>
                      </a:r>
                      <a:r>
                        <a:rPr sz="1800" spc="-5" dirty="0">
                          <a:latin typeface="Corbel"/>
                          <a:cs typeface="Corbel"/>
                        </a:rPr>
                        <a:t>into </a:t>
                      </a:r>
                      <a:r>
                        <a:rPr sz="1800" dirty="0">
                          <a:latin typeface="Corbel"/>
                          <a:cs typeface="Corbel"/>
                        </a:rPr>
                        <a:t>a </a:t>
                      </a:r>
                      <a:r>
                        <a:rPr sz="1800" spc="-5" dirty="0">
                          <a:latin typeface="Corbel"/>
                          <a:cs typeface="Corbel"/>
                        </a:rPr>
                        <a:t>vector </a:t>
                      </a:r>
                      <a:r>
                        <a:rPr sz="1800" dirty="0">
                          <a:latin typeface="Corbel"/>
                          <a:cs typeface="Corbel"/>
                        </a:rPr>
                        <a:t>from</a:t>
                      </a:r>
                      <a:r>
                        <a:rPr sz="1800" spc="10" dirty="0">
                          <a:latin typeface="Corbel"/>
                          <a:cs typeface="Corbel"/>
                        </a:rPr>
                        <a:t> </a:t>
                      </a:r>
                      <a:r>
                        <a:rPr sz="1800" spc="-5" dirty="0">
                          <a:latin typeface="Corbel"/>
                          <a:cs typeface="Corbel"/>
                        </a:rPr>
                        <a:t>the</a:t>
                      </a:r>
                      <a:r>
                        <a:rPr sz="1800" spc="-10" dirty="0">
                          <a:latin typeface="Corbel"/>
                          <a:cs typeface="Corbel"/>
                        </a:rPr>
                        <a:t> </a:t>
                      </a:r>
                      <a:r>
                        <a:rPr sz="1800" dirty="0">
                          <a:latin typeface="Corbel"/>
                          <a:cs typeface="Corbel"/>
                        </a:rPr>
                        <a:t>back</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10"/>
                  </a:ext>
                </a:extLst>
              </a:tr>
              <a:tr h="370814">
                <a:tc>
                  <a:txBody>
                    <a:bodyPr/>
                    <a:lstStyle/>
                    <a:p>
                      <a:pPr marL="92075">
                        <a:lnSpc>
                          <a:spcPct val="100000"/>
                        </a:lnSpc>
                        <a:spcBef>
                          <a:spcPts val="259"/>
                        </a:spcBef>
                      </a:pPr>
                      <a:r>
                        <a:rPr sz="1800" spc="-5" dirty="0">
                          <a:latin typeface="Corbel"/>
                          <a:cs typeface="Corbel"/>
                        </a:rPr>
                        <a:t>pop_back()</a:t>
                      </a:r>
                      <a:endParaRPr sz="1800">
                        <a:latin typeface="Corbel"/>
                        <a:cs typeface="Corbel"/>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59"/>
                        </a:spcBef>
                      </a:pPr>
                      <a:r>
                        <a:rPr sz="1800" spc="-10" dirty="0">
                          <a:latin typeface="Corbel"/>
                          <a:cs typeface="Corbel"/>
                        </a:rPr>
                        <a:t>It</a:t>
                      </a:r>
                      <a:r>
                        <a:rPr sz="1800" spc="-5" dirty="0">
                          <a:latin typeface="Corbel"/>
                          <a:cs typeface="Corbel"/>
                        </a:rPr>
                        <a:t> </a:t>
                      </a:r>
                      <a:r>
                        <a:rPr sz="1800" spc="-10" dirty="0">
                          <a:latin typeface="Corbel"/>
                          <a:cs typeface="Corbel"/>
                        </a:rPr>
                        <a:t>is</a:t>
                      </a:r>
                      <a:r>
                        <a:rPr sz="1800" spc="10" dirty="0">
                          <a:latin typeface="Corbel"/>
                          <a:cs typeface="Corbel"/>
                        </a:rPr>
                        <a:t> </a:t>
                      </a:r>
                      <a:r>
                        <a:rPr sz="1800" spc="-5" dirty="0">
                          <a:latin typeface="Corbel"/>
                          <a:cs typeface="Corbel"/>
                        </a:rPr>
                        <a:t>used</a:t>
                      </a:r>
                      <a:r>
                        <a:rPr sz="1800" spc="15" dirty="0">
                          <a:latin typeface="Corbel"/>
                          <a:cs typeface="Corbel"/>
                        </a:rPr>
                        <a:t> </a:t>
                      </a:r>
                      <a:r>
                        <a:rPr sz="1800" spc="-5" dirty="0">
                          <a:latin typeface="Corbel"/>
                          <a:cs typeface="Corbel"/>
                        </a:rPr>
                        <a:t>to </a:t>
                      </a:r>
                      <a:r>
                        <a:rPr sz="1800" dirty="0">
                          <a:latin typeface="Corbel"/>
                          <a:cs typeface="Corbel"/>
                        </a:rPr>
                        <a:t>pop</a:t>
                      </a:r>
                      <a:r>
                        <a:rPr sz="1800" spc="-20" dirty="0">
                          <a:latin typeface="Corbel"/>
                          <a:cs typeface="Corbel"/>
                        </a:rPr>
                        <a:t> </a:t>
                      </a:r>
                      <a:r>
                        <a:rPr sz="1800" spc="-5" dirty="0">
                          <a:latin typeface="Corbel"/>
                          <a:cs typeface="Corbel"/>
                        </a:rPr>
                        <a:t>or</a:t>
                      </a:r>
                      <a:r>
                        <a:rPr sz="1800" spc="15" dirty="0">
                          <a:latin typeface="Corbel"/>
                          <a:cs typeface="Corbel"/>
                        </a:rPr>
                        <a:t> </a:t>
                      </a:r>
                      <a:r>
                        <a:rPr sz="1800" spc="-5" dirty="0">
                          <a:latin typeface="Corbel"/>
                          <a:cs typeface="Corbel"/>
                        </a:rPr>
                        <a:t>remove</a:t>
                      </a:r>
                      <a:r>
                        <a:rPr sz="1800" spc="15" dirty="0">
                          <a:latin typeface="Corbel"/>
                          <a:cs typeface="Corbel"/>
                        </a:rPr>
                        <a:t> </a:t>
                      </a:r>
                      <a:r>
                        <a:rPr sz="1800" spc="-10" dirty="0">
                          <a:latin typeface="Corbel"/>
                          <a:cs typeface="Corbel"/>
                        </a:rPr>
                        <a:t>elements</a:t>
                      </a:r>
                      <a:r>
                        <a:rPr sz="1800" spc="10" dirty="0">
                          <a:latin typeface="Corbel"/>
                          <a:cs typeface="Corbel"/>
                        </a:rPr>
                        <a:t> </a:t>
                      </a:r>
                      <a:r>
                        <a:rPr sz="1800" dirty="0">
                          <a:latin typeface="Corbel"/>
                          <a:cs typeface="Corbel"/>
                        </a:rPr>
                        <a:t>from</a:t>
                      </a:r>
                      <a:r>
                        <a:rPr sz="1800" spc="15" dirty="0">
                          <a:latin typeface="Corbel"/>
                          <a:cs typeface="Corbel"/>
                        </a:rPr>
                        <a:t> </a:t>
                      </a:r>
                      <a:r>
                        <a:rPr sz="1800" dirty="0">
                          <a:latin typeface="Corbel"/>
                          <a:cs typeface="Corbel"/>
                        </a:rPr>
                        <a:t>a </a:t>
                      </a:r>
                      <a:r>
                        <a:rPr sz="1800" spc="-5" dirty="0">
                          <a:latin typeface="Corbel"/>
                          <a:cs typeface="Corbel"/>
                        </a:rPr>
                        <a:t>vector </a:t>
                      </a:r>
                      <a:r>
                        <a:rPr sz="1800" dirty="0">
                          <a:latin typeface="Corbel"/>
                          <a:cs typeface="Corbel"/>
                        </a:rPr>
                        <a:t>from </a:t>
                      </a:r>
                      <a:r>
                        <a:rPr sz="1800" spc="-5" dirty="0">
                          <a:latin typeface="Corbel"/>
                          <a:cs typeface="Corbel"/>
                        </a:rPr>
                        <a:t>the</a:t>
                      </a:r>
                      <a:r>
                        <a:rPr sz="1800" spc="10" dirty="0">
                          <a:latin typeface="Corbel"/>
                          <a:cs typeface="Corbel"/>
                        </a:rPr>
                        <a:t> </a:t>
                      </a:r>
                      <a:r>
                        <a:rPr sz="1800" dirty="0">
                          <a:latin typeface="Corbel"/>
                          <a:cs typeface="Corbel"/>
                        </a:rPr>
                        <a:t>back.</a:t>
                      </a:r>
                      <a:endParaRPr sz="1800">
                        <a:latin typeface="Corbel"/>
                        <a:cs typeface="Corbel"/>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11"/>
                  </a:ext>
                </a:extLst>
              </a:tr>
              <a:tr h="370840">
                <a:tc>
                  <a:txBody>
                    <a:bodyPr/>
                    <a:lstStyle/>
                    <a:p>
                      <a:pPr marL="92075">
                        <a:lnSpc>
                          <a:spcPct val="100000"/>
                        </a:lnSpc>
                        <a:spcBef>
                          <a:spcPts val="260"/>
                        </a:spcBef>
                      </a:pPr>
                      <a:r>
                        <a:rPr sz="1800" spc="-10" dirty="0">
                          <a:latin typeface="Corbel"/>
                          <a:cs typeface="Corbel"/>
                        </a:rPr>
                        <a:t>insert()</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60"/>
                        </a:spcBef>
                      </a:pPr>
                      <a:r>
                        <a:rPr sz="1800" spc="-10" dirty="0">
                          <a:latin typeface="Corbel"/>
                          <a:cs typeface="Corbel"/>
                        </a:rPr>
                        <a:t>It</a:t>
                      </a:r>
                      <a:r>
                        <a:rPr sz="1800" spc="-5" dirty="0">
                          <a:latin typeface="Corbel"/>
                          <a:cs typeface="Corbel"/>
                        </a:rPr>
                        <a:t> inserts</a:t>
                      </a:r>
                      <a:r>
                        <a:rPr sz="1800" spc="15" dirty="0">
                          <a:latin typeface="Corbel"/>
                          <a:cs typeface="Corbel"/>
                        </a:rPr>
                        <a:t> </a:t>
                      </a:r>
                      <a:r>
                        <a:rPr sz="1800" spc="-5" dirty="0">
                          <a:latin typeface="Corbel"/>
                          <a:cs typeface="Corbel"/>
                        </a:rPr>
                        <a:t>new</a:t>
                      </a:r>
                      <a:r>
                        <a:rPr sz="1800" spc="15" dirty="0">
                          <a:latin typeface="Corbel"/>
                          <a:cs typeface="Corbel"/>
                        </a:rPr>
                        <a:t> </a:t>
                      </a:r>
                      <a:r>
                        <a:rPr sz="1800" spc="-10" dirty="0">
                          <a:latin typeface="Corbel"/>
                          <a:cs typeface="Corbel"/>
                        </a:rPr>
                        <a:t>elements</a:t>
                      </a:r>
                      <a:r>
                        <a:rPr sz="1800" spc="40" dirty="0">
                          <a:latin typeface="Corbel"/>
                          <a:cs typeface="Corbel"/>
                        </a:rPr>
                        <a:t> </a:t>
                      </a:r>
                      <a:r>
                        <a:rPr sz="1800" spc="-5" dirty="0">
                          <a:latin typeface="Corbel"/>
                          <a:cs typeface="Corbel"/>
                        </a:rPr>
                        <a:t>before</a:t>
                      </a:r>
                      <a:r>
                        <a:rPr sz="1800" spc="10" dirty="0">
                          <a:latin typeface="Corbel"/>
                          <a:cs typeface="Corbel"/>
                        </a:rPr>
                        <a:t> </a:t>
                      </a:r>
                      <a:r>
                        <a:rPr sz="1800" spc="-5" dirty="0">
                          <a:latin typeface="Corbel"/>
                          <a:cs typeface="Corbel"/>
                        </a:rPr>
                        <a:t>the</a:t>
                      </a:r>
                      <a:r>
                        <a:rPr sz="1800" spc="15" dirty="0">
                          <a:latin typeface="Corbel"/>
                          <a:cs typeface="Corbel"/>
                        </a:rPr>
                        <a:t> </a:t>
                      </a:r>
                      <a:r>
                        <a:rPr sz="1800" spc="-10" dirty="0">
                          <a:latin typeface="Corbel"/>
                          <a:cs typeface="Corbel"/>
                        </a:rPr>
                        <a:t>element</a:t>
                      </a:r>
                      <a:r>
                        <a:rPr sz="1800" spc="25" dirty="0">
                          <a:latin typeface="Corbel"/>
                          <a:cs typeface="Corbel"/>
                        </a:rPr>
                        <a:t> </a:t>
                      </a:r>
                      <a:r>
                        <a:rPr sz="1800" dirty="0">
                          <a:latin typeface="Corbel"/>
                          <a:cs typeface="Corbel"/>
                        </a:rPr>
                        <a:t>at </a:t>
                      </a:r>
                      <a:r>
                        <a:rPr sz="1800" spc="-5" dirty="0">
                          <a:latin typeface="Corbel"/>
                          <a:cs typeface="Corbel"/>
                        </a:rPr>
                        <a:t>the</a:t>
                      </a:r>
                      <a:r>
                        <a:rPr sz="1800" spc="10" dirty="0">
                          <a:latin typeface="Corbel"/>
                          <a:cs typeface="Corbel"/>
                        </a:rPr>
                        <a:t> </a:t>
                      </a:r>
                      <a:r>
                        <a:rPr sz="1800" spc="-5" dirty="0">
                          <a:latin typeface="Corbel"/>
                          <a:cs typeface="Corbel"/>
                        </a:rPr>
                        <a:t>specified</a:t>
                      </a:r>
                      <a:r>
                        <a:rPr sz="1800" spc="20" dirty="0">
                          <a:latin typeface="Corbel"/>
                          <a:cs typeface="Corbel"/>
                        </a:rPr>
                        <a:t> </a:t>
                      </a:r>
                      <a:r>
                        <a:rPr sz="1800" spc="-10" dirty="0">
                          <a:latin typeface="Corbel"/>
                          <a:cs typeface="Corbel"/>
                        </a:rPr>
                        <a:t>position</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12"/>
                  </a:ext>
                </a:extLst>
              </a:tr>
              <a:tr h="640079">
                <a:tc>
                  <a:txBody>
                    <a:bodyPr/>
                    <a:lstStyle/>
                    <a:p>
                      <a:pPr marL="92075">
                        <a:lnSpc>
                          <a:spcPct val="100000"/>
                        </a:lnSpc>
                        <a:spcBef>
                          <a:spcPts val="260"/>
                        </a:spcBef>
                      </a:pPr>
                      <a:r>
                        <a:rPr sz="1800" spc="-10" dirty="0">
                          <a:latin typeface="Corbel"/>
                          <a:cs typeface="Corbel"/>
                        </a:rPr>
                        <a:t>erase()</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60"/>
                        </a:spcBef>
                      </a:pPr>
                      <a:r>
                        <a:rPr sz="1800" spc="-10" dirty="0">
                          <a:latin typeface="Corbel"/>
                          <a:cs typeface="Corbel"/>
                        </a:rPr>
                        <a:t>It</a:t>
                      </a:r>
                      <a:r>
                        <a:rPr sz="1800" dirty="0">
                          <a:latin typeface="Corbel"/>
                          <a:cs typeface="Corbel"/>
                        </a:rPr>
                        <a:t> </a:t>
                      </a:r>
                      <a:r>
                        <a:rPr sz="1800" spc="-10" dirty="0">
                          <a:latin typeface="Corbel"/>
                          <a:cs typeface="Corbel"/>
                        </a:rPr>
                        <a:t>is</a:t>
                      </a:r>
                      <a:r>
                        <a:rPr sz="1800" spc="15" dirty="0">
                          <a:latin typeface="Corbel"/>
                          <a:cs typeface="Corbel"/>
                        </a:rPr>
                        <a:t> </a:t>
                      </a:r>
                      <a:r>
                        <a:rPr sz="1800" spc="-5" dirty="0">
                          <a:latin typeface="Corbel"/>
                          <a:cs typeface="Corbel"/>
                        </a:rPr>
                        <a:t>used</a:t>
                      </a:r>
                      <a:r>
                        <a:rPr sz="1800" spc="25" dirty="0">
                          <a:latin typeface="Corbel"/>
                          <a:cs typeface="Corbel"/>
                        </a:rPr>
                        <a:t> </a:t>
                      </a:r>
                      <a:r>
                        <a:rPr sz="1800" spc="-5" dirty="0">
                          <a:latin typeface="Corbel"/>
                          <a:cs typeface="Corbel"/>
                        </a:rPr>
                        <a:t>to</a:t>
                      </a:r>
                      <a:r>
                        <a:rPr sz="1800" dirty="0">
                          <a:latin typeface="Corbel"/>
                          <a:cs typeface="Corbel"/>
                        </a:rPr>
                        <a:t> </a:t>
                      </a:r>
                      <a:r>
                        <a:rPr sz="1800" spc="-5" dirty="0">
                          <a:latin typeface="Corbel"/>
                          <a:cs typeface="Corbel"/>
                        </a:rPr>
                        <a:t>remove</a:t>
                      </a:r>
                      <a:r>
                        <a:rPr sz="1800" spc="15" dirty="0">
                          <a:latin typeface="Corbel"/>
                          <a:cs typeface="Corbel"/>
                        </a:rPr>
                        <a:t> </a:t>
                      </a:r>
                      <a:r>
                        <a:rPr sz="1800" spc="-10" dirty="0">
                          <a:latin typeface="Corbel"/>
                          <a:cs typeface="Corbel"/>
                        </a:rPr>
                        <a:t>elements</a:t>
                      </a:r>
                      <a:r>
                        <a:rPr sz="1800" spc="45" dirty="0">
                          <a:latin typeface="Corbel"/>
                          <a:cs typeface="Corbel"/>
                        </a:rPr>
                        <a:t> </a:t>
                      </a:r>
                      <a:r>
                        <a:rPr sz="1800" dirty="0">
                          <a:latin typeface="Corbel"/>
                          <a:cs typeface="Corbel"/>
                        </a:rPr>
                        <a:t>from</a:t>
                      </a:r>
                      <a:r>
                        <a:rPr sz="1800" spc="-5" dirty="0">
                          <a:latin typeface="Corbel"/>
                          <a:cs typeface="Corbel"/>
                        </a:rPr>
                        <a:t> </a:t>
                      </a:r>
                      <a:r>
                        <a:rPr sz="1800" dirty="0">
                          <a:latin typeface="Corbel"/>
                          <a:cs typeface="Corbel"/>
                        </a:rPr>
                        <a:t>a</a:t>
                      </a:r>
                      <a:r>
                        <a:rPr sz="1800" spc="5" dirty="0">
                          <a:latin typeface="Corbel"/>
                          <a:cs typeface="Corbel"/>
                        </a:rPr>
                        <a:t> </a:t>
                      </a:r>
                      <a:r>
                        <a:rPr sz="1800" spc="-5" dirty="0">
                          <a:latin typeface="Corbel"/>
                          <a:cs typeface="Corbel"/>
                        </a:rPr>
                        <a:t>container</a:t>
                      </a:r>
                      <a:r>
                        <a:rPr sz="1800" spc="5" dirty="0">
                          <a:latin typeface="Corbel"/>
                          <a:cs typeface="Corbel"/>
                        </a:rPr>
                        <a:t> </a:t>
                      </a:r>
                      <a:r>
                        <a:rPr sz="1800" spc="-5" dirty="0">
                          <a:latin typeface="Corbel"/>
                          <a:cs typeface="Corbel"/>
                        </a:rPr>
                        <a:t>from</a:t>
                      </a:r>
                      <a:r>
                        <a:rPr sz="1800" spc="5" dirty="0">
                          <a:latin typeface="Corbel"/>
                          <a:cs typeface="Corbel"/>
                        </a:rPr>
                        <a:t> </a:t>
                      </a:r>
                      <a:r>
                        <a:rPr sz="1800" spc="-5" dirty="0">
                          <a:latin typeface="Corbel"/>
                          <a:cs typeface="Corbel"/>
                        </a:rPr>
                        <a:t>the</a:t>
                      </a:r>
                      <a:r>
                        <a:rPr sz="1800" spc="15" dirty="0">
                          <a:latin typeface="Corbel"/>
                          <a:cs typeface="Corbel"/>
                        </a:rPr>
                        <a:t> </a:t>
                      </a:r>
                      <a:r>
                        <a:rPr sz="1800" spc="-10" dirty="0">
                          <a:latin typeface="Corbel"/>
                          <a:cs typeface="Corbel"/>
                        </a:rPr>
                        <a:t>specified</a:t>
                      </a:r>
                      <a:endParaRPr sz="1800">
                        <a:latin typeface="Corbel"/>
                        <a:cs typeface="Corbel"/>
                      </a:endParaRPr>
                    </a:p>
                    <a:p>
                      <a:pPr marL="92075">
                        <a:lnSpc>
                          <a:spcPct val="100000"/>
                        </a:lnSpc>
                        <a:spcBef>
                          <a:spcPts val="5"/>
                        </a:spcBef>
                      </a:pPr>
                      <a:r>
                        <a:rPr sz="1800" spc="-5" dirty="0">
                          <a:latin typeface="Corbel"/>
                          <a:cs typeface="Corbel"/>
                        </a:rPr>
                        <a:t>position</a:t>
                      </a:r>
                      <a:r>
                        <a:rPr sz="1800" spc="-15" dirty="0">
                          <a:latin typeface="Corbel"/>
                          <a:cs typeface="Corbel"/>
                        </a:rPr>
                        <a:t> </a:t>
                      </a:r>
                      <a:r>
                        <a:rPr sz="1800" spc="-5" dirty="0">
                          <a:latin typeface="Corbel"/>
                          <a:cs typeface="Corbel"/>
                        </a:rPr>
                        <a:t>or</a:t>
                      </a:r>
                      <a:r>
                        <a:rPr sz="1800" spc="-30" dirty="0">
                          <a:latin typeface="Corbel"/>
                          <a:cs typeface="Corbel"/>
                        </a:rPr>
                        <a:t> </a:t>
                      </a:r>
                      <a:r>
                        <a:rPr sz="1800" dirty="0">
                          <a:latin typeface="Corbel"/>
                          <a:cs typeface="Corbel"/>
                        </a:rPr>
                        <a:t>range.</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687070" cy="574675"/>
          </a:xfrm>
          <a:prstGeom prst="rect">
            <a:avLst/>
          </a:prstGeom>
        </p:spPr>
        <p:txBody>
          <a:bodyPr vert="horz" wrap="square" lIns="0" tIns="12700" rIns="0" bIns="0" rtlCol="0">
            <a:spAutoFit/>
          </a:bodyPr>
          <a:lstStyle/>
          <a:p>
            <a:pPr marL="12700">
              <a:lnSpc>
                <a:spcPct val="100000"/>
              </a:lnSpc>
              <a:spcBef>
                <a:spcPts val="100"/>
              </a:spcBef>
            </a:pPr>
            <a:r>
              <a:rPr sz="3600" spc="-75" dirty="0">
                <a:solidFill>
                  <a:srgbClr val="FFFFFF"/>
                </a:solidFill>
                <a:latin typeface="Corbel"/>
                <a:cs typeface="Corbel"/>
              </a:rPr>
              <a:t>L</a:t>
            </a:r>
            <a:r>
              <a:rPr sz="3600" spc="-70" dirty="0">
                <a:solidFill>
                  <a:srgbClr val="FFFFFF"/>
                </a:solidFill>
                <a:latin typeface="Corbel"/>
                <a:cs typeface="Corbel"/>
              </a:rPr>
              <a:t>is</a:t>
            </a:r>
            <a:r>
              <a:rPr sz="3600" dirty="0">
                <a:solidFill>
                  <a:srgbClr val="FFFFFF"/>
                </a:solidFill>
                <a:latin typeface="Corbel"/>
                <a:cs typeface="Corbel"/>
              </a:rPr>
              <a:t>t</a:t>
            </a:r>
            <a:endParaRPr sz="3600">
              <a:latin typeface="Corbel"/>
              <a:cs typeface="Corbel"/>
            </a:endParaRPr>
          </a:p>
        </p:txBody>
      </p:sp>
      <p:sp>
        <p:nvSpPr>
          <p:cNvPr id="3" name="object 3"/>
          <p:cNvSpPr txBox="1"/>
          <p:nvPr/>
        </p:nvSpPr>
        <p:spPr>
          <a:xfrm>
            <a:off x="3949065" y="883412"/>
            <a:ext cx="6671309" cy="361950"/>
          </a:xfrm>
          <a:prstGeom prst="rect">
            <a:avLst/>
          </a:prstGeom>
        </p:spPr>
        <p:txBody>
          <a:bodyPr vert="horz" wrap="square" lIns="0" tIns="13335" rIns="0" bIns="0" rtlCol="0">
            <a:spAutoFit/>
          </a:bodyPr>
          <a:lstStyle/>
          <a:p>
            <a:pPr marL="12700">
              <a:lnSpc>
                <a:spcPct val="100000"/>
              </a:lnSpc>
              <a:spcBef>
                <a:spcPts val="105"/>
              </a:spcBef>
            </a:pPr>
            <a:r>
              <a:rPr sz="2200" spc="-415" dirty="0">
                <a:solidFill>
                  <a:srgbClr val="40B9D2"/>
                </a:solidFill>
                <a:latin typeface="Microsoft Sans Serif"/>
                <a:cs typeface="Microsoft Sans Serif"/>
              </a:rPr>
              <a:t>🞄</a:t>
            </a:r>
            <a:r>
              <a:rPr sz="2200" spc="-280" dirty="0">
                <a:solidFill>
                  <a:srgbClr val="40B9D2"/>
                </a:solidFill>
                <a:latin typeface="Microsoft Sans Serif"/>
                <a:cs typeface="Microsoft Sans Serif"/>
              </a:rPr>
              <a:t> </a:t>
            </a:r>
            <a:r>
              <a:rPr sz="2200" spc="-5" dirty="0">
                <a:solidFill>
                  <a:srgbClr val="585858"/>
                </a:solidFill>
                <a:latin typeface="Corbel"/>
                <a:cs typeface="Corbel"/>
              </a:rPr>
              <a:t>Lists</a:t>
            </a:r>
            <a:r>
              <a:rPr sz="2200" spc="-20" dirty="0">
                <a:solidFill>
                  <a:srgbClr val="585858"/>
                </a:solidFill>
                <a:latin typeface="Corbel"/>
                <a:cs typeface="Corbel"/>
              </a:rPr>
              <a:t> </a:t>
            </a:r>
            <a:r>
              <a:rPr sz="2200" dirty="0">
                <a:solidFill>
                  <a:srgbClr val="585858"/>
                </a:solidFill>
                <a:latin typeface="Corbel"/>
                <a:cs typeface="Corbel"/>
              </a:rPr>
              <a:t>are</a:t>
            </a:r>
            <a:r>
              <a:rPr sz="2200" spc="-5" dirty="0">
                <a:solidFill>
                  <a:srgbClr val="585858"/>
                </a:solidFill>
                <a:latin typeface="Corbel"/>
                <a:cs typeface="Corbel"/>
              </a:rPr>
              <a:t> </a:t>
            </a:r>
            <a:r>
              <a:rPr sz="2200" dirty="0">
                <a:solidFill>
                  <a:srgbClr val="585858"/>
                </a:solidFill>
                <a:latin typeface="Corbel"/>
                <a:cs typeface="Corbel"/>
              </a:rPr>
              <a:t>sequence</a:t>
            </a:r>
            <a:r>
              <a:rPr sz="2200" spc="-50" dirty="0">
                <a:solidFill>
                  <a:srgbClr val="585858"/>
                </a:solidFill>
                <a:latin typeface="Corbel"/>
                <a:cs typeface="Corbel"/>
              </a:rPr>
              <a:t> </a:t>
            </a:r>
            <a:r>
              <a:rPr sz="2200" dirty="0">
                <a:solidFill>
                  <a:srgbClr val="585858"/>
                </a:solidFill>
                <a:latin typeface="Corbel"/>
                <a:cs typeface="Corbel"/>
              </a:rPr>
              <a:t>containers</a:t>
            </a:r>
            <a:r>
              <a:rPr sz="2200" spc="-40" dirty="0">
                <a:solidFill>
                  <a:srgbClr val="585858"/>
                </a:solidFill>
                <a:latin typeface="Corbel"/>
                <a:cs typeface="Corbel"/>
              </a:rPr>
              <a:t> </a:t>
            </a:r>
            <a:r>
              <a:rPr sz="2200" spc="-5" dirty="0">
                <a:solidFill>
                  <a:srgbClr val="585858"/>
                </a:solidFill>
                <a:latin typeface="Corbel"/>
                <a:cs typeface="Corbel"/>
              </a:rPr>
              <a:t>that</a:t>
            </a:r>
            <a:r>
              <a:rPr sz="2200" dirty="0">
                <a:solidFill>
                  <a:srgbClr val="585858"/>
                </a:solidFill>
                <a:latin typeface="Corbel"/>
                <a:cs typeface="Corbel"/>
              </a:rPr>
              <a:t> </a:t>
            </a:r>
            <a:r>
              <a:rPr sz="2200" spc="-5" dirty="0">
                <a:solidFill>
                  <a:srgbClr val="585858"/>
                </a:solidFill>
                <a:latin typeface="Corbel"/>
                <a:cs typeface="Corbel"/>
              </a:rPr>
              <a:t>allow</a:t>
            </a:r>
            <a:r>
              <a:rPr sz="2200" spc="-25" dirty="0">
                <a:solidFill>
                  <a:srgbClr val="585858"/>
                </a:solidFill>
                <a:latin typeface="Corbel"/>
                <a:cs typeface="Corbel"/>
              </a:rPr>
              <a:t> </a:t>
            </a:r>
            <a:r>
              <a:rPr sz="2200" spc="5" dirty="0">
                <a:solidFill>
                  <a:srgbClr val="585858"/>
                </a:solidFill>
                <a:latin typeface="Corbel"/>
                <a:cs typeface="Corbel"/>
              </a:rPr>
              <a:t>non-contiguous</a:t>
            </a:r>
            <a:endParaRPr sz="2200">
              <a:latin typeface="Corbel"/>
              <a:cs typeface="Corbel"/>
            </a:endParaRPr>
          </a:p>
        </p:txBody>
      </p:sp>
      <p:sp>
        <p:nvSpPr>
          <p:cNvPr id="4" name="object 4"/>
          <p:cNvSpPr txBox="1">
            <a:spLocks noGrp="1"/>
          </p:cNvSpPr>
          <p:nvPr>
            <p:ph type="title"/>
          </p:nvPr>
        </p:nvSpPr>
        <p:spPr>
          <a:xfrm>
            <a:off x="4131945" y="1184859"/>
            <a:ext cx="2270125" cy="362585"/>
          </a:xfrm>
          <a:prstGeom prst="rect">
            <a:avLst/>
          </a:prstGeom>
        </p:spPr>
        <p:txBody>
          <a:bodyPr vert="horz" wrap="square" lIns="0" tIns="13970" rIns="0" bIns="0" rtlCol="0">
            <a:spAutoFit/>
          </a:bodyPr>
          <a:lstStyle/>
          <a:p>
            <a:pPr marL="12700">
              <a:lnSpc>
                <a:spcPct val="100000"/>
              </a:lnSpc>
              <a:spcBef>
                <a:spcPts val="110"/>
              </a:spcBef>
            </a:pPr>
            <a:r>
              <a:rPr dirty="0"/>
              <a:t>memory</a:t>
            </a:r>
            <a:r>
              <a:rPr spc="-45" dirty="0"/>
              <a:t> </a:t>
            </a:r>
            <a:r>
              <a:rPr spc="-5" dirty="0"/>
              <a:t>allocation.</a:t>
            </a:r>
          </a:p>
        </p:txBody>
      </p:sp>
      <p:sp>
        <p:nvSpPr>
          <p:cNvPr id="5" name="object 5"/>
          <p:cNvSpPr txBox="1">
            <a:spLocks noGrp="1"/>
          </p:cNvSpPr>
          <p:nvPr>
            <p:ph type="body" idx="1"/>
          </p:nvPr>
        </p:nvSpPr>
        <p:spPr>
          <a:prstGeom prst="rect">
            <a:avLst/>
          </a:prstGeom>
        </p:spPr>
        <p:txBody>
          <a:bodyPr vert="horz" wrap="square" lIns="0" tIns="131445" rIns="0" bIns="0" rtlCol="0">
            <a:spAutoFit/>
          </a:bodyPr>
          <a:lstStyle/>
          <a:p>
            <a:pPr marL="12700">
              <a:lnSpc>
                <a:spcPct val="100000"/>
              </a:lnSpc>
              <a:spcBef>
                <a:spcPts val="1035"/>
              </a:spcBef>
            </a:pPr>
            <a:r>
              <a:rPr spc="-1405" dirty="0">
                <a:solidFill>
                  <a:srgbClr val="40B9D2"/>
                </a:solidFill>
                <a:latin typeface="Microsoft Sans Serif"/>
                <a:cs typeface="Microsoft Sans Serif"/>
              </a:rPr>
              <a:t>🞄</a:t>
            </a:r>
            <a:r>
              <a:rPr spc="55" dirty="0">
                <a:solidFill>
                  <a:srgbClr val="40B9D2"/>
                </a:solidFill>
                <a:latin typeface="Microsoft Sans Serif"/>
                <a:cs typeface="Microsoft Sans Serif"/>
              </a:rPr>
              <a:t> </a:t>
            </a:r>
            <a:r>
              <a:rPr dirty="0"/>
              <a:t>L</a:t>
            </a:r>
            <a:r>
              <a:rPr spc="-10" dirty="0"/>
              <a:t>i</a:t>
            </a:r>
            <a:r>
              <a:rPr spc="-5" dirty="0"/>
              <a:t>s</a:t>
            </a:r>
            <a:r>
              <a:rPr dirty="0"/>
              <a:t>t</a:t>
            </a:r>
            <a:r>
              <a:rPr spc="-15" dirty="0"/>
              <a:t> </a:t>
            </a:r>
            <a:r>
              <a:rPr spc="-10" dirty="0"/>
              <a:t>i</a:t>
            </a:r>
            <a:r>
              <a:rPr dirty="0"/>
              <a:t>s</a:t>
            </a:r>
            <a:r>
              <a:rPr spc="5" dirty="0"/>
              <a:t> </a:t>
            </a:r>
            <a:r>
              <a:rPr spc="-10" dirty="0"/>
              <a:t>li</a:t>
            </a:r>
            <a:r>
              <a:rPr spc="-45" dirty="0"/>
              <a:t>k</a:t>
            </a:r>
            <a:r>
              <a:rPr dirty="0"/>
              <a:t>e</a:t>
            </a:r>
            <a:r>
              <a:rPr spc="20" dirty="0"/>
              <a:t> </a:t>
            </a:r>
            <a:r>
              <a:rPr spc="-10" dirty="0"/>
              <a:t>d</a:t>
            </a:r>
            <a:r>
              <a:rPr spc="-5" dirty="0"/>
              <a:t>o</a:t>
            </a:r>
            <a:r>
              <a:rPr dirty="0"/>
              <a:t>u</a:t>
            </a:r>
            <a:r>
              <a:rPr spc="-10" dirty="0"/>
              <a:t>bl</a:t>
            </a:r>
            <a:r>
              <a:rPr dirty="0"/>
              <a:t>y</a:t>
            </a:r>
            <a:r>
              <a:rPr spc="-35" dirty="0"/>
              <a:t> </a:t>
            </a:r>
            <a:r>
              <a:rPr spc="-10" dirty="0"/>
              <a:t>li</a:t>
            </a:r>
            <a:r>
              <a:rPr spc="10" dirty="0"/>
              <a:t>n</a:t>
            </a:r>
            <a:r>
              <a:rPr spc="-45" dirty="0"/>
              <a:t>k</a:t>
            </a:r>
            <a:r>
              <a:rPr dirty="0"/>
              <a:t>ed </a:t>
            </a:r>
            <a:r>
              <a:rPr spc="-10" dirty="0"/>
              <a:t>li</a:t>
            </a:r>
            <a:r>
              <a:rPr spc="-5" dirty="0"/>
              <a:t>st.</a:t>
            </a:r>
          </a:p>
          <a:p>
            <a:pPr marL="195580" marR="5080" indent="-182880">
              <a:lnSpc>
                <a:spcPct val="90000"/>
              </a:lnSpc>
              <a:spcBef>
                <a:spcPts val="1205"/>
              </a:spcBef>
            </a:pPr>
            <a:r>
              <a:rPr spc="-1405" dirty="0">
                <a:solidFill>
                  <a:srgbClr val="40B9D2"/>
                </a:solidFill>
                <a:latin typeface="Microsoft Sans Serif"/>
                <a:cs typeface="Microsoft Sans Serif"/>
              </a:rPr>
              <a:t>🞄</a:t>
            </a:r>
            <a:r>
              <a:rPr spc="55" dirty="0">
                <a:solidFill>
                  <a:srgbClr val="40B9D2"/>
                </a:solidFill>
                <a:latin typeface="Microsoft Sans Serif"/>
                <a:cs typeface="Microsoft Sans Serif"/>
              </a:rPr>
              <a:t> </a:t>
            </a:r>
            <a:r>
              <a:rPr spc="-10" dirty="0"/>
              <a:t>A</a:t>
            </a:r>
            <a:r>
              <a:rPr dirty="0"/>
              <a:t>r</a:t>
            </a:r>
            <a:r>
              <a:rPr spc="5" dirty="0"/>
              <a:t>r</a:t>
            </a:r>
            <a:r>
              <a:rPr dirty="0"/>
              <a:t>ay</a:t>
            </a:r>
            <a:r>
              <a:rPr spc="-15" dirty="0"/>
              <a:t> </a:t>
            </a:r>
            <a:r>
              <a:rPr dirty="0"/>
              <a:t>a</a:t>
            </a:r>
            <a:r>
              <a:rPr spc="5" dirty="0"/>
              <a:t>n</a:t>
            </a:r>
            <a:r>
              <a:rPr dirty="0"/>
              <a:t>d</a:t>
            </a:r>
            <a:r>
              <a:rPr spc="-185" dirty="0"/>
              <a:t> </a:t>
            </a:r>
            <a:r>
              <a:rPr spc="-95" dirty="0"/>
              <a:t>V</a:t>
            </a:r>
            <a:r>
              <a:rPr dirty="0"/>
              <a:t>ector</a:t>
            </a:r>
            <a:r>
              <a:rPr spc="-30" dirty="0"/>
              <a:t> </a:t>
            </a:r>
            <a:r>
              <a:rPr dirty="0"/>
              <a:t>are</a:t>
            </a:r>
            <a:r>
              <a:rPr spc="-5" dirty="0"/>
              <a:t> </a:t>
            </a:r>
            <a:r>
              <a:rPr spc="-10" dirty="0"/>
              <a:t>c</a:t>
            </a:r>
            <a:r>
              <a:rPr spc="-5" dirty="0"/>
              <a:t>o</a:t>
            </a:r>
            <a:r>
              <a:rPr spc="5" dirty="0"/>
              <a:t>n</a:t>
            </a:r>
            <a:r>
              <a:rPr spc="-5" dirty="0"/>
              <a:t>tiguo</a:t>
            </a:r>
            <a:r>
              <a:rPr spc="10" dirty="0"/>
              <a:t>u</a:t>
            </a:r>
            <a:r>
              <a:rPr dirty="0"/>
              <a:t>s</a:t>
            </a:r>
            <a:r>
              <a:rPr spc="-65" dirty="0"/>
              <a:t> </a:t>
            </a:r>
            <a:r>
              <a:rPr spc="-10" dirty="0"/>
              <a:t>c</a:t>
            </a:r>
            <a:r>
              <a:rPr spc="-5" dirty="0"/>
              <a:t>o</a:t>
            </a:r>
            <a:r>
              <a:rPr spc="5" dirty="0"/>
              <a:t>n</a:t>
            </a:r>
            <a:r>
              <a:rPr spc="-5" dirty="0"/>
              <a:t>ta</a:t>
            </a:r>
            <a:r>
              <a:rPr spc="-10" dirty="0"/>
              <a:t>i</a:t>
            </a:r>
            <a:r>
              <a:rPr spc="10" dirty="0"/>
              <a:t>n</a:t>
            </a:r>
            <a:r>
              <a:rPr dirty="0"/>
              <a:t>e</a:t>
            </a:r>
            <a:r>
              <a:rPr spc="5" dirty="0"/>
              <a:t>r</a:t>
            </a:r>
            <a:r>
              <a:rPr spc="-5" dirty="0"/>
              <a:t>s</a:t>
            </a:r>
            <a:r>
              <a:rPr dirty="0"/>
              <a:t>,</a:t>
            </a:r>
            <a:r>
              <a:rPr spc="-30" dirty="0"/>
              <a:t> </a:t>
            </a:r>
            <a:r>
              <a:rPr spc="-10" dirty="0"/>
              <a:t>i.</a:t>
            </a:r>
            <a:r>
              <a:rPr dirty="0"/>
              <a:t>e</a:t>
            </a:r>
            <a:r>
              <a:rPr spc="-5" dirty="0"/>
              <a:t> th</a:t>
            </a:r>
            <a:r>
              <a:rPr dirty="0"/>
              <a:t>ey</a:t>
            </a:r>
            <a:r>
              <a:rPr spc="-35" dirty="0"/>
              <a:t> </a:t>
            </a:r>
            <a:r>
              <a:rPr spc="-5" dirty="0"/>
              <a:t>store  </a:t>
            </a:r>
            <a:r>
              <a:rPr dirty="0"/>
              <a:t>their</a:t>
            </a:r>
            <a:r>
              <a:rPr spc="-20" dirty="0"/>
              <a:t> </a:t>
            </a:r>
            <a:r>
              <a:rPr dirty="0"/>
              <a:t>data</a:t>
            </a:r>
            <a:r>
              <a:rPr spc="-40" dirty="0"/>
              <a:t> </a:t>
            </a:r>
            <a:r>
              <a:rPr dirty="0"/>
              <a:t>on</a:t>
            </a:r>
            <a:r>
              <a:rPr spc="-5" dirty="0"/>
              <a:t> </a:t>
            </a:r>
            <a:r>
              <a:rPr dirty="0"/>
              <a:t>continuous</a:t>
            </a:r>
            <a:r>
              <a:rPr spc="-60" dirty="0"/>
              <a:t> </a:t>
            </a:r>
            <a:r>
              <a:rPr spc="-10" dirty="0"/>
              <a:t>memory,</a:t>
            </a:r>
            <a:r>
              <a:rPr spc="-40" dirty="0"/>
              <a:t> </a:t>
            </a:r>
            <a:r>
              <a:rPr dirty="0"/>
              <a:t>thus</a:t>
            </a:r>
            <a:r>
              <a:rPr spc="-20" dirty="0"/>
              <a:t> </a:t>
            </a:r>
            <a:r>
              <a:rPr dirty="0"/>
              <a:t>the </a:t>
            </a:r>
            <a:r>
              <a:rPr spc="-5" dirty="0"/>
              <a:t>insert</a:t>
            </a:r>
            <a:r>
              <a:rPr spc="-35" dirty="0"/>
              <a:t> </a:t>
            </a:r>
            <a:r>
              <a:rPr dirty="0"/>
              <a:t>operation </a:t>
            </a:r>
            <a:r>
              <a:rPr spc="-425" dirty="0"/>
              <a:t> </a:t>
            </a:r>
            <a:r>
              <a:rPr dirty="0"/>
              <a:t>at the </a:t>
            </a:r>
            <a:r>
              <a:rPr spc="-5" dirty="0"/>
              <a:t>middle </a:t>
            </a:r>
            <a:r>
              <a:rPr dirty="0"/>
              <a:t>of vector/array </a:t>
            </a:r>
            <a:r>
              <a:rPr spc="-5" dirty="0"/>
              <a:t>is </a:t>
            </a:r>
            <a:r>
              <a:rPr spc="5" dirty="0"/>
              <a:t>very </a:t>
            </a:r>
            <a:r>
              <a:rPr spc="-5" dirty="0"/>
              <a:t>costly </a:t>
            </a:r>
            <a:r>
              <a:rPr dirty="0"/>
              <a:t>(in terms </a:t>
            </a:r>
            <a:r>
              <a:rPr spc="-5" dirty="0"/>
              <a:t>of </a:t>
            </a:r>
            <a:r>
              <a:rPr dirty="0"/>
              <a:t> number of operation </a:t>
            </a:r>
            <a:r>
              <a:rPr spc="5" dirty="0"/>
              <a:t>and </a:t>
            </a:r>
            <a:r>
              <a:rPr dirty="0"/>
              <a:t>process </a:t>
            </a:r>
            <a:r>
              <a:rPr spc="-15" dirty="0"/>
              <a:t>time) </a:t>
            </a:r>
            <a:r>
              <a:rPr dirty="0"/>
              <a:t>because </a:t>
            </a:r>
            <a:r>
              <a:rPr spc="5" dirty="0"/>
              <a:t>we </a:t>
            </a:r>
            <a:r>
              <a:rPr dirty="0"/>
              <a:t>have </a:t>
            </a:r>
            <a:r>
              <a:rPr spc="-5" dirty="0"/>
              <a:t>to </a:t>
            </a:r>
            <a:r>
              <a:rPr spc="-430" dirty="0"/>
              <a:t> </a:t>
            </a:r>
            <a:r>
              <a:rPr spc="-5" dirty="0"/>
              <a:t>shift</a:t>
            </a:r>
            <a:r>
              <a:rPr spc="-10" dirty="0"/>
              <a:t> </a:t>
            </a:r>
            <a:r>
              <a:rPr spc="-5" dirty="0"/>
              <a:t>all</a:t>
            </a:r>
            <a:r>
              <a:rPr spc="5" dirty="0"/>
              <a:t> </a:t>
            </a:r>
            <a:r>
              <a:rPr dirty="0"/>
              <a:t>the elements,</a:t>
            </a:r>
            <a:r>
              <a:rPr spc="-45" dirty="0"/>
              <a:t> </a:t>
            </a:r>
            <a:r>
              <a:rPr spc="-10" dirty="0"/>
              <a:t>linked </a:t>
            </a:r>
            <a:r>
              <a:rPr spc="-5" dirty="0"/>
              <a:t>list</a:t>
            </a:r>
            <a:r>
              <a:rPr spc="5" dirty="0"/>
              <a:t> </a:t>
            </a:r>
            <a:r>
              <a:rPr dirty="0"/>
              <a:t>overcome</a:t>
            </a:r>
            <a:r>
              <a:rPr spc="-25" dirty="0"/>
              <a:t> </a:t>
            </a:r>
            <a:r>
              <a:rPr spc="-5" dirty="0"/>
              <a:t>this</a:t>
            </a:r>
            <a:r>
              <a:rPr spc="10" dirty="0"/>
              <a:t> </a:t>
            </a:r>
            <a:r>
              <a:rPr dirty="0"/>
              <a:t>problem.</a:t>
            </a:r>
          </a:p>
          <a:p>
            <a:pPr marL="12700">
              <a:lnSpc>
                <a:spcPct val="100000"/>
              </a:lnSpc>
              <a:spcBef>
                <a:spcPts val="940"/>
              </a:spcBef>
            </a:pPr>
            <a:r>
              <a:rPr spc="-41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5" dirty="0"/>
              <a:t>Linked</a:t>
            </a:r>
            <a:r>
              <a:rPr spc="-10" dirty="0"/>
              <a:t> </a:t>
            </a:r>
            <a:r>
              <a:rPr spc="-5" dirty="0"/>
              <a:t>list</a:t>
            </a:r>
            <a:r>
              <a:rPr spc="-10" dirty="0"/>
              <a:t> </a:t>
            </a:r>
            <a:r>
              <a:rPr dirty="0"/>
              <a:t>can</a:t>
            </a:r>
            <a:r>
              <a:rPr spc="-5" dirty="0"/>
              <a:t> </a:t>
            </a:r>
            <a:r>
              <a:rPr dirty="0"/>
              <a:t>be implemented</a:t>
            </a:r>
            <a:r>
              <a:rPr spc="-40" dirty="0"/>
              <a:t> </a:t>
            </a:r>
            <a:r>
              <a:rPr dirty="0"/>
              <a:t>by</a:t>
            </a:r>
            <a:r>
              <a:rPr spc="-10" dirty="0"/>
              <a:t> </a:t>
            </a:r>
            <a:r>
              <a:rPr dirty="0"/>
              <a:t>using</a:t>
            </a:r>
            <a:r>
              <a:rPr spc="-30" dirty="0"/>
              <a:t> </a:t>
            </a:r>
            <a:r>
              <a:rPr dirty="0"/>
              <a:t>the</a:t>
            </a:r>
            <a:r>
              <a:rPr spc="5" dirty="0"/>
              <a:t> </a:t>
            </a:r>
            <a:r>
              <a:rPr spc="-10" dirty="0"/>
              <a:t>list </a:t>
            </a:r>
            <a:r>
              <a:rPr spc="-15" dirty="0"/>
              <a:t>container.</a:t>
            </a:r>
          </a:p>
        </p:txBody>
      </p:sp>
      <p:pic>
        <p:nvPicPr>
          <p:cNvPr id="6" name="object 6"/>
          <p:cNvPicPr/>
          <p:nvPr/>
        </p:nvPicPr>
        <p:blipFill>
          <a:blip r:embed="rId2" cstate="print"/>
          <a:stretch>
            <a:fillRect/>
          </a:stretch>
        </p:blipFill>
        <p:spPr>
          <a:xfrm>
            <a:off x="5001767" y="4623815"/>
            <a:ext cx="4724399" cy="1687301"/>
          </a:xfrm>
          <a:prstGeom prst="rect">
            <a:avLst/>
          </a:prstGeom>
        </p:spPr>
      </p:pic>
      <p:sp>
        <p:nvSpPr>
          <p:cNvPr id="7" name="object 7"/>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936750" cy="1068705"/>
          </a:xfrm>
          <a:prstGeom prst="rect">
            <a:avLst/>
          </a:prstGeom>
        </p:spPr>
        <p:txBody>
          <a:bodyPr vert="horz" wrap="square" lIns="0" tIns="74930" rIns="0" bIns="0" rtlCol="0">
            <a:spAutoFit/>
          </a:bodyPr>
          <a:lstStyle/>
          <a:p>
            <a:pPr marL="12700" marR="5080">
              <a:lnSpc>
                <a:spcPts val="3890"/>
              </a:lnSpc>
              <a:spcBef>
                <a:spcPts val="590"/>
              </a:spcBef>
            </a:pPr>
            <a:r>
              <a:rPr sz="3600" spc="-60" dirty="0">
                <a:solidFill>
                  <a:srgbClr val="FFFFFF"/>
                </a:solidFill>
                <a:latin typeface="Corbel"/>
                <a:cs typeface="Corbel"/>
              </a:rPr>
              <a:t>What </a:t>
            </a:r>
            <a:r>
              <a:rPr sz="3600" spc="-35" dirty="0">
                <a:solidFill>
                  <a:srgbClr val="FFFFFF"/>
                </a:solidFill>
                <a:latin typeface="Corbel"/>
                <a:cs typeface="Corbel"/>
              </a:rPr>
              <a:t>is </a:t>
            </a:r>
            <a:r>
              <a:rPr sz="3600" spc="-30" dirty="0">
                <a:solidFill>
                  <a:srgbClr val="FFFFFF"/>
                </a:solidFill>
                <a:latin typeface="Corbel"/>
                <a:cs typeface="Corbel"/>
              </a:rPr>
              <a:t> </a:t>
            </a:r>
            <a:r>
              <a:rPr sz="3600" spc="-320" dirty="0">
                <a:solidFill>
                  <a:srgbClr val="FFFFFF"/>
                </a:solidFill>
                <a:latin typeface="Corbel"/>
                <a:cs typeface="Corbel"/>
              </a:rPr>
              <a:t>T</a:t>
            </a:r>
            <a:r>
              <a:rPr sz="3600" spc="-65" dirty="0">
                <a:solidFill>
                  <a:srgbClr val="FFFFFF"/>
                </a:solidFill>
                <a:latin typeface="Corbel"/>
                <a:cs typeface="Corbel"/>
              </a:rPr>
              <a:t>e</a:t>
            </a:r>
            <a:r>
              <a:rPr sz="3600" spc="-80"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spc="-85" dirty="0">
                <a:solidFill>
                  <a:srgbClr val="FFFFFF"/>
                </a:solidFill>
                <a:latin typeface="Corbel"/>
                <a:cs typeface="Corbel"/>
              </a:rPr>
              <a:t>a</a:t>
            </a:r>
            <a:r>
              <a:rPr sz="3600" spc="-75" dirty="0">
                <a:solidFill>
                  <a:srgbClr val="FFFFFF"/>
                </a:solidFill>
                <a:latin typeface="Corbel"/>
                <a:cs typeface="Corbel"/>
              </a:rPr>
              <a:t>t</a:t>
            </a:r>
            <a:r>
              <a:rPr sz="3600" spc="-65" dirty="0">
                <a:solidFill>
                  <a:srgbClr val="FFFFFF"/>
                </a:solidFill>
                <a:latin typeface="Corbel"/>
                <a:cs typeface="Corbel"/>
              </a:rPr>
              <a:t>e</a:t>
            </a:r>
            <a:r>
              <a:rPr sz="3600" dirty="0">
                <a:solidFill>
                  <a:srgbClr val="FFFFFF"/>
                </a:solidFill>
                <a:latin typeface="Corbel"/>
                <a:cs typeface="Corbel"/>
              </a:rPr>
              <a:t>?</a:t>
            </a:r>
            <a:endParaRPr sz="3600">
              <a:latin typeface="Corbel"/>
              <a:cs typeface="Corbel"/>
            </a:endParaRPr>
          </a:p>
        </p:txBody>
      </p:sp>
      <p:sp>
        <p:nvSpPr>
          <p:cNvPr id="3" name="object 3"/>
          <p:cNvSpPr txBox="1"/>
          <p:nvPr/>
        </p:nvSpPr>
        <p:spPr>
          <a:xfrm>
            <a:off x="3949065" y="2076449"/>
            <a:ext cx="5643880" cy="361950"/>
          </a:xfrm>
          <a:prstGeom prst="rect">
            <a:avLst/>
          </a:prstGeom>
        </p:spPr>
        <p:txBody>
          <a:bodyPr vert="horz" wrap="square" lIns="0" tIns="13335" rIns="0" bIns="0" rtlCol="0">
            <a:spAutoFit/>
          </a:bodyPr>
          <a:lstStyle/>
          <a:p>
            <a:pPr marL="12700">
              <a:lnSpc>
                <a:spcPct val="100000"/>
              </a:lnSpc>
              <a:spcBef>
                <a:spcPts val="105"/>
              </a:spcBef>
            </a:pPr>
            <a:r>
              <a:rPr sz="2200" spc="-415" dirty="0">
                <a:solidFill>
                  <a:srgbClr val="40B9D2"/>
                </a:solidFill>
                <a:latin typeface="Microsoft Sans Serif"/>
                <a:cs typeface="Microsoft Sans Serif"/>
              </a:rPr>
              <a:t>🞄</a:t>
            </a:r>
            <a:r>
              <a:rPr sz="2200" spc="-275" dirty="0">
                <a:solidFill>
                  <a:srgbClr val="40B9D2"/>
                </a:solidFill>
                <a:latin typeface="Microsoft Sans Serif"/>
                <a:cs typeface="Microsoft Sans Serif"/>
              </a:rPr>
              <a:t> </a:t>
            </a:r>
            <a:r>
              <a:rPr sz="2200" spc="-20" dirty="0">
                <a:solidFill>
                  <a:srgbClr val="585858"/>
                </a:solidFill>
                <a:latin typeface="Corbel"/>
                <a:cs typeface="Corbel"/>
              </a:rPr>
              <a:t>Template</a:t>
            </a:r>
            <a:r>
              <a:rPr sz="2200" dirty="0">
                <a:solidFill>
                  <a:srgbClr val="585858"/>
                </a:solidFill>
                <a:latin typeface="Corbel"/>
                <a:cs typeface="Corbel"/>
              </a:rPr>
              <a:t> </a:t>
            </a:r>
            <a:r>
              <a:rPr sz="2200" spc="-5" dirty="0">
                <a:solidFill>
                  <a:srgbClr val="585858"/>
                </a:solidFill>
                <a:latin typeface="Corbel"/>
                <a:cs typeface="Corbel"/>
              </a:rPr>
              <a:t>can</a:t>
            </a:r>
            <a:r>
              <a:rPr sz="2200" spc="-20" dirty="0">
                <a:solidFill>
                  <a:srgbClr val="585858"/>
                </a:solidFill>
                <a:latin typeface="Corbel"/>
                <a:cs typeface="Corbel"/>
              </a:rPr>
              <a:t> </a:t>
            </a:r>
            <a:r>
              <a:rPr sz="2200" spc="-5" dirty="0">
                <a:solidFill>
                  <a:srgbClr val="585858"/>
                </a:solidFill>
                <a:latin typeface="Corbel"/>
                <a:cs typeface="Corbel"/>
              </a:rPr>
              <a:t>be</a:t>
            </a:r>
            <a:r>
              <a:rPr sz="2200" spc="5" dirty="0">
                <a:solidFill>
                  <a:srgbClr val="585858"/>
                </a:solidFill>
                <a:latin typeface="Corbel"/>
                <a:cs typeface="Corbel"/>
              </a:rPr>
              <a:t> </a:t>
            </a:r>
            <a:r>
              <a:rPr sz="2200" spc="-5" dirty="0">
                <a:solidFill>
                  <a:srgbClr val="585858"/>
                </a:solidFill>
                <a:latin typeface="Corbel"/>
                <a:cs typeface="Corbel"/>
              </a:rPr>
              <a:t>considered</a:t>
            </a:r>
            <a:r>
              <a:rPr sz="2200" spc="-35" dirty="0">
                <a:solidFill>
                  <a:srgbClr val="585858"/>
                </a:solidFill>
                <a:latin typeface="Corbel"/>
                <a:cs typeface="Corbel"/>
              </a:rPr>
              <a:t> </a:t>
            </a:r>
            <a:r>
              <a:rPr sz="2200" dirty="0">
                <a:solidFill>
                  <a:srgbClr val="585858"/>
                </a:solidFill>
                <a:latin typeface="Corbel"/>
                <a:cs typeface="Corbel"/>
              </a:rPr>
              <a:t>as</a:t>
            </a:r>
            <a:r>
              <a:rPr sz="2200" spc="-10" dirty="0">
                <a:solidFill>
                  <a:srgbClr val="585858"/>
                </a:solidFill>
                <a:latin typeface="Corbel"/>
                <a:cs typeface="Corbel"/>
              </a:rPr>
              <a:t> </a:t>
            </a:r>
            <a:r>
              <a:rPr sz="2200" dirty="0">
                <a:solidFill>
                  <a:srgbClr val="585858"/>
                </a:solidFill>
                <a:latin typeface="Corbel"/>
                <a:cs typeface="Corbel"/>
              </a:rPr>
              <a:t>a</a:t>
            </a:r>
            <a:r>
              <a:rPr sz="2200" spc="15" dirty="0">
                <a:solidFill>
                  <a:srgbClr val="585858"/>
                </a:solidFill>
                <a:latin typeface="Corbel"/>
                <a:cs typeface="Corbel"/>
              </a:rPr>
              <a:t> </a:t>
            </a:r>
            <a:r>
              <a:rPr sz="2200" dirty="0">
                <a:solidFill>
                  <a:srgbClr val="585858"/>
                </a:solidFill>
                <a:latin typeface="Corbel"/>
                <a:cs typeface="Corbel"/>
              </a:rPr>
              <a:t>kind</a:t>
            </a:r>
            <a:r>
              <a:rPr sz="2200" spc="-40" dirty="0">
                <a:solidFill>
                  <a:srgbClr val="585858"/>
                </a:solidFill>
                <a:latin typeface="Corbel"/>
                <a:cs typeface="Corbel"/>
              </a:rPr>
              <a:t> </a:t>
            </a:r>
            <a:r>
              <a:rPr sz="2200" dirty="0">
                <a:solidFill>
                  <a:srgbClr val="585858"/>
                </a:solidFill>
                <a:latin typeface="Corbel"/>
                <a:cs typeface="Corbel"/>
              </a:rPr>
              <a:t>of</a:t>
            </a:r>
            <a:r>
              <a:rPr sz="2200" spc="10" dirty="0">
                <a:solidFill>
                  <a:srgbClr val="585858"/>
                </a:solidFill>
                <a:latin typeface="Corbel"/>
                <a:cs typeface="Corbel"/>
              </a:rPr>
              <a:t> </a:t>
            </a:r>
            <a:r>
              <a:rPr sz="2200" dirty="0">
                <a:solidFill>
                  <a:srgbClr val="585858"/>
                </a:solidFill>
                <a:latin typeface="Corbel"/>
                <a:cs typeface="Corbel"/>
              </a:rPr>
              <a:t>macro.</a:t>
            </a:r>
            <a:endParaRPr sz="2200">
              <a:latin typeface="Corbel"/>
              <a:cs typeface="Corbel"/>
            </a:endParaRPr>
          </a:p>
        </p:txBody>
      </p:sp>
      <p:sp>
        <p:nvSpPr>
          <p:cNvPr id="4" name="object 4"/>
          <p:cNvSpPr txBox="1">
            <a:spLocks noGrp="1"/>
          </p:cNvSpPr>
          <p:nvPr>
            <p:ph type="title"/>
          </p:nvPr>
        </p:nvSpPr>
        <p:spPr>
          <a:prstGeom prst="rect">
            <a:avLst/>
          </a:prstGeom>
        </p:spPr>
        <p:txBody>
          <a:bodyPr vert="horz" wrap="square" lIns="0" tIns="51435" rIns="0" bIns="0" rtlCol="0">
            <a:spAutoFit/>
          </a:bodyPr>
          <a:lstStyle/>
          <a:p>
            <a:pPr marL="3002280" marR="5080" indent="-182880">
              <a:lnSpc>
                <a:spcPts val="2380"/>
              </a:lnSpc>
              <a:spcBef>
                <a:spcPts val="405"/>
              </a:spcBef>
            </a:pPr>
            <a:r>
              <a:rPr spc="-415" dirty="0">
                <a:solidFill>
                  <a:srgbClr val="40B9D2"/>
                </a:solidFill>
                <a:latin typeface="Microsoft Sans Serif"/>
                <a:cs typeface="Microsoft Sans Serif"/>
              </a:rPr>
              <a:t>🞄</a:t>
            </a:r>
            <a:r>
              <a:rPr spc="-409" dirty="0">
                <a:solidFill>
                  <a:srgbClr val="40B9D2"/>
                </a:solidFill>
                <a:latin typeface="Microsoft Sans Serif"/>
                <a:cs typeface="Microsoft Sans Serif"/>
              </a:rPr>
              <a:t> </a:t>
            </a:r>
            <a:r>
              <a:rPr spc="-20" dirty="0"/>
              <a:t>Template </a:t>
            </a:r>
            <a:r>
              <a:rPr spc="-5" dirty="0"/>
              <a:t>is </a:t>
            </a:r>
            <a:r>
              <a:rPr dirty="0"/>
              <a:t>defined with the </a:t>
            </a:r>
            <a:r>
              <a:rPr spc="-10" dirty="0"/>
              <a:t>parameter, </a:t>
            </a:r>
            <a:r>
              <a:rPr dirty="0"/>
              <a:t>that would be </a:t>
            </a:r>
            <a:r>
              <a:rPr spc="5" dirty="0"/>
              <a:t> </a:t>
            </a:r>
            <a:r>
              <a:rPr dirty="0"/>
              <a:t>replaced</a:t>
            </a:r>
            <a:r>
              <a:rPr spc="-35" dirty="0"/>
              <a:t> </a:t>
            </a:r>
            <a:r>
              <a:rPr spc="-5" dirty="0"/>
              <a:t>by</a:t>
            </a:r>
            <a:r>
              <a:rPr spc="-10" dirty="0"/>
              <a:t> </a:t>
            </a:r>
            <a:r>
              <a:rPr dirty="0"/>
              <a:t>a</a:t>
            </a:r>
            <a:r>
              <a:rPr spc="-10" dirty="0"/>
              <a:t> </a:t>
            </a:r>
            <a:r>
              <a:rPr spc="-5" dirty="0"/>
              <a:t>specified</a:t>
            </a:r>
            <a:r>
              <a:rPr spc="-15" dirty="0"/>
              <a:t> </a:t>
            </a:r>
            <a:r>
              <a:rPr dirty="0"/>
              <a:t>data</a:t>
            </a:r>
            <a:r>
              <a:rPr spc="-10" dirty="0"/>
              <a:t> </a:t>
            </a:r>
            <a:r>
              <a:rPr dirty="0"/>
              <a:t>type</a:t>
            </a:r>
            <a:r>
              <a:rPr spc="-30" dirty="0"/>
              <a:t> </a:t>
            </a:r>
            <a:r>
              <a:rPr dirty="0"/>
              <a:t>at</a:t>
            </a:r>
            <a:r>
              <a:rPr spc="-10" dirty="0"/>
              <a:t> </a:t>
            </a:r>
            <a:r>
              <a:rPr dirty="0"/>
              <a:t>a</a:t>
            </a:r>
            <a:r>
              <a:rPr spc="-10" dirty="0"/>
              <a:t> </a:t>
            </a:r>
            <a:r>
              <a:rPr spc="-5" dirty="0"/>
              <a:t>time</a:t>
            </a:r>
            <a:r>
              <a:rPr dirty="0"/>
              <a:t> of</a:t>
            </a:r>
            <a:r>
              <a:rPr spc="-25" dirty="0"/>
              <a:t> </a:t>
            </a:r>
            <a:r>
              <a:rPr dirty="0"/>
              <a:t>actual</a:t>
            </a:r>
            <a:r>
              <a:rPr spc="-20" dirty="0"/>
              <a:t> </a:t>
            </a:r>
            <a:r>
              <a:rPr dirty="0"/>
              <a:t>use</a:t>
            </a:r>
            <a:r>
              <a:rPr spc="-35" dirty="0"/>
              <a:t> </a:t>
            </a:r>
            <a:r>
              <a:rPr spc="-5" dirty="0"/>
              <a:t>of </a:t>
            </a:r>
            <a:r>
              <a:rPr spc="-425" dirty="0"/>
              <a:t> </a:t>
            </a:r>
            <a:r>
              <a:rPr dirty="0"/>
              <a:t>the</a:t>
            </a:r>
            <a:r>
              <a:rPr spc="-5" dirty="0"/>
              <a:t> class</a:t>
            </a:r>
            <a:r>
              <a:rPr spc="-20" dirty="0"/>
              <a:t> </a:t>
            </a:r>
            <a:r>
              <a:rPr dirty="0"/>
              <a:t>or</a:t>
            </a:r>
            <a:r>
              <a:rPr spc="-10" dirty="0"/>
              <a:t> </a:t>
            </a:r>
            <a:r>
              <a:rPr dirty="0"/>
              <a:t>function.</a:t>
            </a:r>
          </a:p>
        </p:txBody>
      </p:sp>
      <p:sp>
        <p:nvSpPr>
          <p:cNvPr id="5" name="object 5"/>
          <p:cNvSpPr txBox="1"/>
          <p:nvPr/>
        </p:nvSpPr>
        <p:spPr>
          <a:xfrm>
            <a:off x="3949065" y="3588766"/>
            <a:ext cx="6930390" cy="1118235"/>
          </a:xfrm>
          <a:prstGeom prst="rect">
            <a:avLst/>
          </a:prstGeom>
        </p:spPr>
        <p:txBody>
          <a:bodyPr vert="horz" wrap="square" lIns="0" tIns="13335" rIns="0" bIns="0" rtlCol="0">
            <a:spAutoFit/>
          </a:bodyPr>
          <a:lstStyle/>
          <a:p>
            <a:pPr marL="12700">
              <a:lnSpc>
                <a:spcPts val="2510"/>
              </a:lnSpc>
              <a:spcBef>
                <a:spcPts val="10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spc="-150" dirty="0">
                <a:solidFill>
                  <a:srgbClr val="585858"/>
                </a:solidFill>
                <a:latin typeface="Corbel"/>
                <a:cs typeface="Corbel"/>
              </a:rPr>
              <a:t>T</a:t>
            </a:r>
            <a:r>
              <a:rPr sz="2200" spc="5" dirty="0">
                <a:solidFill>
                  <a:srgbClr val="585858"/>
                </a:solidFill>
                <a:latin typeface="Corbel"/>
                <a:cs typeface="Corbel"/>
              </a:rPr>
              <a:t>emp</a:t>
            </a:r>
            <a:r>
              <a:rPr sz="2200" spc="-10" dirty="0">
                <a:solidFill>
                  <a:srgbClr val="585858"/>
                </a:solidFill>
                <a:latin typeface="Corbel"/>
                <a:cs typeface="Corbel"/>
              </a:rPr>
              <a:t>l</a:t>
            </a:r>
            <a:r>
              <a:rPr sz="2200" dirty="0">
                <a:solidFill>
                  <a:srgbClr val="585858"/>
                </a:solidFill>
                <a:latin typeface="Corbel"/>
                <a:cs typeface="Corbel"/>
              </a:rPr>
              <a:t>ates</a:t>
            </a:r>
            <a:r>
              <a:rPr sz="2200" spc="-10" dirty="0">
                <a:solidFill>
                  <a:srgbClr val="585858"/>
                </a:solidFill>
                <a:latin typeface="Corbel"/>
                <a:cs typeface="Corbel"/>
              </a:rPr>
              <a:t> </a:t>
            </a:r>
            <a:r>
              <a:rPr sz="2200" dirty="0">
                <a:solidFill>
                  <a:srgbClr val="585858"/>
                </a:solidFill>
                <a:latin typeface="Corbel"/>
                <a:cs typeface="Corbel"/>
              </a:rPr>
              <a:t>are</a:t>
            </a:r>
            <a:r>
              <a:rPr sz="2200" spc="-30" dirty="0">
                <a:solidFill>
                  <a:srgbClr val="585858"/>
                </a:solidFill>
                <a:latin typeface="Corbel"/>
                <a:cs typeface="Corbel"/>
              </a:rPr>
              <a:t> </a:t>
            </a:r>
            <a:r>
              <a:rPr sz="2200" spc="-5" dirty="0">
                <a:solidFill>
                  <a:srgbClr val="585858"/>
                </a:solidFill>
                <a:latin typeface="Corbel"/>
                <a:cs typeface="Corbel"/>
              </a:rPr>
              <a:t>so</a:t>
            </a:r>
            <a:r>
              <a:rPr sz="2200" spc="-10" dirty="0">
                <a:solidFill>
                  <a:srgbClr val="585858"/>
                </a:solidFill>
                <a:latin typeface="Corbel"/>
                <a:cs typeface="Corbel"/>
              </a:rPr>
              <a:t>m</a:t>
            </a:r>
            <a:r>
              <a:rPr sz="2200" dirty="0">
                <a:solidFill>
                  <a:srgbClr val="585858"/>
                </a:solidFill>
                <a:latin typeface="Corbel"/>
                <a:cs typeface="Corbel"/>
              </a:rPr>
              <a:t>eti</a:t>
            </a:r>
            <a:r>
              <a:rPr sz="2200" spc="-5" dirty="0">
                <a:solidFill>
                  <a:srgbClr val="585858"/>
                </a:solidFill>
                <a:latin typeface="Corbel"/>
                <a:cs typeface="Corbel"/>
              </a:rPr>
              <a:t>m</a:t>
            </a:r>
            <a:r>
              <a:rPr sz="2200" dirty="0">
                <a:solidFill>
                  <a:srgbClr val="585858"/>
                </a:solidFill>
                <a:latin typeface="Corbel"/>
                <a:cs typeface="Corbel"/>
              </a:rPr>
              <a:t>es</a:t>
            </a:r>
            <a:r>
              <a:rPr sz="2200" spc="-10" dirty="0">
                <a:solidFill>
                  <a:srgbClr val="585858"/>
                </a:solidFill>
                <a:latin typeface="Corbel"/>
                <a:cs typeface="Corbel"/>
              </a:rPr>
              <a:t> c</a:t>
            </a:r>
            <a:r>
              <a:rPr sz="2200" dirty="0">
                <a:solidFill>
                  <a:srgbClr val="585858"/>
                </a:solidFill>
                <a:latin typeface="Corbel"/>
                <a:cs typeface="Corbel"/>
              </a:rPr>
              <a:t>a</a:t>
            </a:r>
            <a:r>
              <a:rPr sz="2200" spc="-15" dirty="0">
                <a:solidFill>
                  <a:srgbClr val="585858"/>
                </a:solidFill>
                <a:latin typeface="Corbel"/>
                <a:cs typeface="Corbel"/>
              </a:rPr>
              <a:t>l</a:t>
            </a:r>
            <a:r>
              <a:rPr sz="2200" spc="-10" dirty="0">
                <a:solidFill>
                  <a:srgbClr val="585858"/>
                </a:solidFill>
                <a:latin typeface="Corbel"/>
                <a:cs typeface="Corbel"/>
              </a:rPr>
              <a:t>l</a:t>
            </a:r>
            <a:r>
              <a:rPr sz="2200" dirty="0">
                <a:solidFill>
                  <a:srgbClr val="585858"/>
                </a:solidFill>
                <a:latin typeface="Corbel"/>
                <a:cs typeface="Corbel"/>
              </a:rPr>
              <a:t>ed</a:t>
            </a:r>
            <a:r>
              <a:rPr sz="2200" spc="10" dirty="0">
                <a:solidFill>
                  <a:srgbClr val="585858"/>
                </a:solidFill>
                <a:latin typeface="Corbel"/>
                <a:cs typeface="Corbel"/>
              </a:rPr>
              <a:t> </a:t>
            </a:r>
            <a:r>
              <a:rPr sz="2200" b="1" spc="5" dirty="0">
                <a:solidFill>
                  <a:srgbClr val="585858"/>
                </a:solidFill>
                <a:latin typeface="Corbel"/>
                <a:cs typeface="Corbel"/>
              </a:rPr>
              <a:t>p</a:t>
            </a:r>
            <a:r>
              <a:rPr sz="2200" b="1" spc="-10" dirty="0">
                <a:solidFill>
                  <a:srgbClr val="585858"/>
                </a:solidFill>
                <a:latin typeface="Corbel"/>
                <a:cs typeface="Corbel"/>
              </a:rPr>
              <a:t>a</a:t>
            </a:r>
            <a:r>
              <a:rPr sz="2200" b="1" dirty="0">
                <a:solidFill>
                  <a:srgbClr val="585858"/>
                </a:solidFill>
                <a:latin typeface="Corbel"/>
                <a:cs typeface="Corbel"/>
              </a:rPr>
              <a:t>r</a:t>
            </a:r>
            <a:r>
              <a:rPr sz="2200" b="1" spc="-15" dirty="0">
                <a:solidFill>
                  <a:srgbClr val="585858"/>
                </a:solidFill>
                <a:latin typeface="Corbel"/>
                <a:cs typeface="Corbel"/>
              </a:rPr>
              <a:t>a</a:t>
            </a:r>
            <a:r>
              <a:rPr sz="2200" b="1" spc="-5" dirty="0">
                <a:solidFill>
                  <a:srgbClr val="585858"/>
                </a:solidFill>
                <a:latin typeface="Corbel"/>
                <a:cs typeface="Corbel"/>
              </a:rPr>
              <a:t>m</a:t>
            </a:r>
            <a:r>
              <a:rPr sz="2200" b="1" dirty="0">
                <a:solidFill>
                  <a:srgbClr val="585858"/>
                </a:solidFill>
                <a:latin typeface="Corbel"/>
                <a:cs typeface="Corbel"/>
              </a:rPr>
              <a:t>ete</a:t>
            </a:r>
            <a:r>
              <a:rPr sz="2200" b="1" spc="-15" dirty="0">
                <a:solidFill>
                  <a:srgbClr val="585858"/>
                </a:solidFill>
                <a:latin typeface="Corbel"/>
                <a:cs typeface="Corbel"/>
              </a:rPr>
              <a:t>r</a:t>
            </a:r>
            <a:r>
              <a:rPr sz="2200" b="1" dirty="0">
                <a:solidFill>
                  <a:srgbClr val="585858"/>
                </a:solidFill>
                <a:latin typeface="Corbel"/>
                <a:cs typeface="Corbel"/>
              </a:rPr>
              <a:t>ized</a:t>
            </a:r>
            <a:r>
              <a:rPr sz="2200" b="1" spc="-10" dirty="0">
                <a:solidFill>
                  <a:srgbClr val="585858"/>
                </a:solidFill>
                <a:latin typeface="Corbel"/>
                <a:cs typeface="Corbel"/>
              </a:rPr>
              <a:t> </a:t>
            </a:r>
            <a:r>
              <a:rPr sz="2200" b="1" spc="5" dirty="0">
                <a:solidFill>
                  <a:srgbClr val="585858"/>
                </a:solidFill>
                <a:latin typeface="Corbel"/>
                <a:cs typeface="Corbel"/>
              </a:rPr>
              <a:t>c</a:t>
            </a:r>
            <a:r>
              <a:rPr sz="2200" b="1" spc="-5" dirty="0">
                <a:solidFill>
                  <a:srgbClr val="585858"/>
                </a:solidFill>
                <a:latin typeface="Corbel"/>
                <a:cs typeface="Corbel"/>
              </a:rPr>
              <a:t>l</a:t>
            </a:r>
            <a:r>
              <a:rPr sz="2200" b="1" spc="-15" dirty="0">
                <a:solidFill>
                  <a:srgbClr val="585858"/>
                </a:solidFill>
                <a:latin typeface="Corbel"/>
                <a:cs typeface="Corbel"/>
              </a:rPr>
              <a:t>a</a:t>
            </a:r>
            <a:r>
              <a:rPr sz="2200" b="1" dirty="0">
                <a:solidFill>
                  <a:srgbClr val="585858"/>
                </a:solidFill>
                <a:latin typeface="Corbel"/>
                <a:cs typeface="Corbel"/>
              </a:rPr>
              <a:t>sses</a:t>
            </a:r>
            <a:r>
              <a:rPr sz="2200" b="1" spc="-20" dirty="0">
                <a:solidFill>
                  <a:srgbClr val="585858"/>
                </a:solidFill>
                <a:latin typeface="Corbel"/>
                <a:cs typeface="Corbel"/>
              </a:rPr>
              <a:t> </a:t>
            </a:r>
            <a:r>
              <a:rPr sz="2200" spc="-5" dirty="0">
                <a:solidFill>
                  <a:srgbClr val="585858"/>
                </a:solidFill>
                <a:latin typeface="Corbel"/>
                <a:cs typeface="Corbel"/>
              </a:rPr>
              <a:t>or</a:t>
            </a:r>
            <a:endParaRPr sz="2200">
              <a:latin typeface="Corbel"/>
              <a:cs typeface="Corbel"/>
            </a:endParaRPr>
          </a:p>
          <a:p>
            <a:pPr marL="195580">
              <a:lnSpc>
                <a:spcPts val="2510"/>
              </a:lnSpc>
            </a:pPr>
            <a:r>
              <a:rPr sz="2200" b="1" dirty="0">
                <a:solidFill>
                  <a:srgbClr val="585858"/>
                </a:solidFill>
                <a:latin typeface="Corbel"/>
                <a:cs typeface="Corbel"/>
              </a:rPr>
              <a:t>functions</a:t>
            </a:r>
            <a:r>
              <a:rPr sz="2200" dirty="0">
                <a:solidFill>
                  <a:srgbClr val="585858"/>
                </a:solidFill>
                <a:latin typeface="Corbel"/>
                <a:cs typeface="Corbel"/>
              </a:rPr>
              <a:t>.</a:t>
            </a:r>
            <a:endParaRPr sz="2200">
              <a:latin typeface="Corbel"/>
              <a:cs typeface="Corbel"/>
            </a:endParaRPr>
          </a:p>
          <a:p>
            <a:pPr marL="12700">
              <a:lnSpc>
                <a:spcPct val="100000"/>
              </a:lnSpc>
              <a:spcBef>
                <a:spcPts val="940"/>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spc="-150" dirty="0">
                <a:solidFill>
                  <a:srgbClr val="585858"/>
                </a:solidFill>
                <a:latin typeface="Corbel"/>
                <a:cs typeface="Corbel"/>
              </a:rPr>
              <a:t>T</a:t>
            </a:r>
            <a:r>
              <a:rPr sz="2200" spc="5" dirty="0">
                <a:solidFill>
                  <a:srgbClr val="585858"/>
                </a:solidFill>
                <a:latin typeface="Corbel"/>
                <a:cs typeface="Corbel"/>
              </a:rPr>
              <a:t>emp</a:t>
            </a:r>
            <a:r>
              <a:rPr sz="2200" spc="-10" dirty="0">
                <a:solidFill>
                  <a:srgbClr val="585858"/>
                </a:solidFill>
                <a:latin typeface="Corbel"/>
                <a:cs typeface="Corbel"/>
              </a:rPr>
              <a:t>l</a:t>
            </a:r>
            <a:r>
              <a:rPr sz="2200" dirty="0">
                <a:solidFill>
                  <a:srgbClr val="585858"/>
                </a:solidFill>
                <a:latin typeface="Corbel"/>
                <a:cs typeface="Corbel"/>
              </a:rPr>
              <a:t>ates</a:t>
            </a:r>
            <a:r>
              <a:rPr sz="2200" spc="-10" dirty="0">
                <a:solidFill>
                  <a:srgbClr val="585858"/>
                </a:solidFill>
                <a:latin typeface="Corbel"/>
                <a:cs typeface="Corbel"/>
              </a:rPr>
              <a:t> </a:t>
            </a:r>
            <a:r>
              <a:rPr sz="2200" dirty="0">
                <a:solidFill>
                  <a:srgbClr val="585858"/>
                </a:solidFill>
                <a:latin typeface="Corbel"/>
                <a:cs typeface="Corbel"/>
              </a:rPr>
              <a:t>are</a:t>
            </a:r>
            <a:r>
              <a:rPr sz="2200" spc="-30" dirty="0">
                <a:solidFill>
                  <a:srgbClr val="585858"/>
                </a:solidFill>
                <a:latin typeface="Corbel"/>
                <a:cs typeface="Corbel"/>
              </a:rPr>
              <a:t> </a:t>
            </a:r>
            <a:r>
              <a:rPr sz="2200" spc="5" dirty="0">
                <a:solidFill>
                  <a:srgbClr val="585858"/>
                </a:solidFill>
                <a:latin typeface="Corbel"/>
                <a:cs typeface="Corbel"/>
              </a:rPr>
              <a:t>u</a:t>
            </a:r>
            <a:r>
              <a:rPr sz="2200" spc="-5" dirty="0">
                <a:solidFill>
                  <a:srgbClr val="585858"/>
                </a:solidFill>
                <a:latin typeface="Corbel"/>
                <a:cs typeface="Corbel"/>
              </a:rPr>
              <a:t>se</a:t>
            </a:r>
            <a:r>
              <a:rPr sz="2200" dirty="0">
                <a:solidFill>
                  <a:srgbClr val="585858"/>
                </a:solidFill>
                <a:latin typeface="Corbel"/>
                <a:cs typeface="Corbel"/>
              </a:rPr>
              <a:t>d</a:t>
            </a:r>
            <a:r>
              <a:rPr sz="2200" spc="-40" dirty="0">
                <a:solidFill>
                  <a:srgbClr val="585858"/>
                </a:solidFill>
                <a:latin typeface="Corbel"/>
                <a:cs typeface="Corbel"/>
              </a:rPr>
              <a:t> </a:t>
            </a:r>
            <a:r>
              <a:rPr sz="2200" dirty="0">
                <a:solidFill>
                  <a:srgbClr val="585858"/>
                </a:solidFill>
                <a:latin typeface="Corbel"/>
                <a:cs typeface="Corbel"/>
              </a:rPr>
              <a:t>f</a:t>
            </a:r>
            <a:r>
              <a:rPr sz="2200" spc="-10" dirty="0">
                <a:solidFill>
                  <a:srgbClr val="585858"/>
                </a:solidFill>
                <a:latin typeface="Corbel"/>
                <a:cs typeface="Corbel"/>
              </a:rPr>
              <a:t>o</a:t>
            </a:r>
            <a:r>
              <a:rPr sz="2200" dirty="0">
                <a:solidFill>
                  <a:srgbClr val="585858"/>
                </a:solidFill>
                <a:latin typeface="Corbel"/>
                <a:cs typeface="Corbel"/>
              </a:rPr>
              <a:t>r</a:t>
            </a:r>
            <a:r>
              <a:rPr sz="2200" spc="15" dirty="0">
                <a:solidFill>
                  <a:srgbClr val="585858"/>
                </a:solidFill>
                <a:latin typeface="Corbel"/>
                <a:cs typeface="Corbel"/>
              </a:rPr>
              <a:t> </a:t>
            </a:r>
            <a:r>
              <a:rPr sz="2200" spc="-10" dirty="0">
                <a:solidFill>
                  <a:srgbClr val="585858"/>
                </a:solidFill>
                <a:latin typeface="Corbel"/>
                <a:cs typeface="Corbel"/>
              </a:rPr>
              <a:t>c</a:t>
            </a:r>
            <a:r>
              <a:rPr sz="2200" spc="-5" dirty="0">
                <a:solidFill>
                  <a:srgbClr val="585858"/>
                </a:solidFill>
                <a:latin typeface="Corbel"/>
                <a:cs typeface="Corbel"/>
              </a:rPr>
              <a:t>o</a:t>
            </a:r>
            <a:r>
              <a:rPr sz="2200" spc="-10" dirty="0">
                <a:solidFill>
                  <a:srgbClr val="585858"/>
                </a:solidFill>
                <a:latin typeface="Corbel"/>
                <a:cs typeface="Corbel"/>
              </a:rPr>
              <a:t>d</a:t>
            </a:r>
            <a:r>
              <a:rPr sz="2200" dirty="0">
                <a:solidFill>
                  <a:srgbClr val="585858"/>
                </a:solidFill>
                <a:latin typeface="Corbel"/>
                <a:cs typeface="Corbel"/>
              </a:rPr>
              <a:t>e re</a:t>
            </a:r>
            <a:r>
              <a:rPr sz="2200" spc="5" dirty="0">
                <a:solidFill>
                  <a:srgbClr val="585858"/>
                </a:solidFill>
                <a:latin typeface="Corbel"/>
                <a:cs typeface="Corbel"/>
              </a:rPr>
              <a:t>u</a:t>
            </a:r>
            <a:r>
              <a:rPr sz="2200" spc="-5" dirty="0">
                <a:solidFill>
                  <a:srgbClr val="585858"/>
                </a:solidFill>
                <a:latin typeface="Corbel"/>
                <a:cs typeface="Corbel"/>
              </a:rPr>
              <a:t>sa</a:t>
            </a:r>
            <a:r>
              <a:rPr sz="2200" spc="-15" dirty="0">
                <a:solidFill>
                  <a:srgbClr val="585858"/>
                </a:solidFill>
                <a:latin typeface="Corbel"/>
                <a:cs typeface="Corbel"/>
              </a:rPr>
              <a:t>b</a:t>
            </a:r>
            <a:r>
              <a:rPr sz="2200" spc="-10" dirty="0">
                <a:solidFill>
                  <a:srgbClr val="585858"/>
                </a:solidFill>
                <a:latin typeface="Corbel"/>
                <a:cs typeface="Corbel"/>
              </a:rPr>
              <a:t>ili</a:t>
            </a:r>
            <a:r>
              <a:rPr sz="2200" spc="-5" dirty="0">
                <a:solidFill>
                  <a:srgbClr val="585858"/>
                </a:solidFill>
                <a:latin typeface="Corbel"/>
                <a:cs typeface="Corbel"/>
              </a:rPr>
              <a:t>t</a:t>
            </a:r>
            <a:r>
              <a:rPr sz="2200" spc="-100" dirty="0">
                <a:solidFill>
                  <a:srgbClr val="585858"/>
                </a:solidFill>
                <a:latin typeface="Corbel"/>
                <a:cs typeface="Corbel"/>
              </a:rPr>
              <a:t>y</a:t>
            </a:r>
            <a:r>
              <a:rPr sz="2200" dirty="0">
                <a:solidFill>
                  <a:srgbClr val="585858"/>
                </a:solidFill>
                <a:latin typeface="Corbel"/>
                <a:cs typeface="Corbel"/>
              </a:rPr>
              <a:t>.</a:t>
            </a:r>
            <a:endParaRPr sz="2200">
              <a:latin typeface="Corbel"/>
              <a:cs typeface="Corbe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39192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Iterator</a:t>
            </a:r>
            <a:endParaRPr sz="3600">
              <a:latin typeface="Corbel"/>
              <a:cs typeface="Corbel"/>
            </a:endParaRPr>
          </a:p>
        </p:txBody>
      </p:sp>
      <p:sp>
        <p:nvSpPr>
          <p:cNvPr id="6" name="object 6"/>
          <p:cNvSpPr txBox="1"/>
          <p:nvPr/>
        </p:nvSpPr>
        <p:spPr>
          <a:xfrm>
            <a:off x="174447" y="6329736"/>
            <a:ext cx="2843530" cy="528955"/>
          </a:xfrm>
          <a:prstGeom prst="rect">
            <a:avLst/>
          </a:prstGeom>
        </p:spPr>
        <p:txBody>
          <a:bodyPr vert="horz" wrap="square" lIns="0" tIns="0" rIns="0" bIns="0" rtlCol="0">
            <a:spAutoFit/>
          </a:bodyPr>
          <a:lstStyle/>
          <a:p>
            <a:pPr marL="12700">
              <a:lnSpc>
                <a:spcPts val="1800"/>
              </a:lnSpc>
            </a:pPr>
            <a:r>
              <a:rPr sz="1800" spc="-10" dirty="0">
                <a:latin typeface="Corbel"/>
                <a:cs typeface="Corbel"/>
              </a:rPr>
              <a:t>Reference: </a:t>
            </a:r>
            <a:r>
              <a:rPr sz="1800" spc="-5" dirty="0">
                <a:latin typeface="Corbel"/>
                <a:cs typeface="Corbel"/>
              </a:rPr>
              <a:t>geeksforgeeks.org</a:t>
            </a:r>
            <a:endParaRPr sz="1800">
              <a:latin typeface="Corbel"/>
              <a:cs typeface="Corbel"/>
            </a:endParaRPr>
          </a:p>
          <a:p>
            <a:pPr marL="1069975">
              <a:lnSpc>
                <a:spcPct val="100000"/>
              </a:lnSpc>
            </a:pPr>
            <a:r>
              <a:rPr sz="1800" spc="-5" dirty="0">
                <a:latin typeface="Corbel"/>
                <a:cs typeface="Corbel"/>
              </a:rPr>
              <a:t>studytonight.com</a:t>
            </a:r>
            <a:endParaRPr sz="1800">
              <a:latin typeface="Corbel"/>
              <a:cs typeface="Corbel"/>
            </a:endParaRPr>
          </a:p>
        </p:txBody>
      </p:sp>
      <p:sp>
        <p:nvSpPr>
          <p:cNvPr id="3" name="object 3"/>
          <p:cNvSpPr txBox="1"/>
          <p:nvPr/>
        </p:nvSpPr>
        <p:spPr>
          <a:xfrm>
            <a:off x="3853434" y="856310"/>
            <a:ext cx="7334250" cy="966469"/>
          </a:xfrm>
          <a:prstGeom prst="rect">
            <a:avLst/>
          </a:prstGeom>
        </p:spPr>
        <p:txBody>
          <a:bodyPr vert="horz" wrap="square" lIns="0" tIns="51435" rIns="0" bIns="0" rtlCol="0">
            <a:spAutoFit/>
          </a:bodyPr>
          <a:lstStyle/>
          <a:p>
            <a:pPr marL="194945" marR="5080" indent="-182880" algn="just">
              <a:lnSpc>
                <a:spcPts val="2380"/>
              </a:lnSpc>
              <a:spcBef>
                <a:spcPts val="405"/>
              </a:spcBef>
            </a:pPr>
            <a:r>
              <a:rPr sz="2200" spc="-415" dirty="0">
                <a:solidFill>
                  <a:srgbClr val="40B9D2"/>
                </a:solidFill>
                <a:latin typeface="Microsoft Sans Serif"/>
                <a:cs typeface="Microsoft Sans Serif"/>
              </a:rPr>
              <a:t>🞄</a:t>
            </a:r>
            <a:r>
              <a:rPr sz="2200" spc="-409" dirty="0">
                <a:solidFill>
                  <a:srgbClr val="40B9D2"/>
                </a:solidFill>
                <a:latin typeface="Microsoft Sans Serif"/>
                <a:cs typeface="Microsoft Sans Serif"/>
              </a:rPr>
              <a:t> </a:t>
            </a:r>
            <a:r>
              <a:rPr sz="2200" dirty="0">
                <a:solidFill>
                  <a:srgbClr val="585858"/>
                </a:solidFill>
                <a:latin typeface="Corbel"/>
                <a:cs typeface="Corbel"/>
              </a:rPr>
              <a:t>Iterators are </a:t>
            </a:r>
            <a:r>
              <a:rPr sz="2200" spc="5" dirty="0">
                <a:solidFill>
                  <a:srgbClr val="585858"/>
                </a:solidFill>
                <a:latin typeface="Corbel"/>
                <a:cs typeface="Corbel"/>
              </a:rPr>
              <a:t>used </a:t>
            </a:r>
            <a:r>
              <a:rPr sz="2200" dirty="0">
                <a:solidFill>
                  <a:srgbClr val="585858"/>
                </a:solidFill>
                <a:latin typeface="Corbel"/>
                <a:cs typeface="Corbel"/>
              </a:rPr>
              <a:t>to point to the containers </a:t>
            </a:r>
            <a:r>
              <a:rPr sz="2200" spc="-5" dirty="0">
                <a:solidFill>
                  <a:srgbClr val="585858"/>
                </a:solidFill>
                <a:latin typeface="Corbel"/>
                <a:cs typeface="Corbel"/>
              </a:rPr>
              <a:t>in </a:t>
            </a:r>
            <a:r>
              <a:rPr sz="2200" dirty="0">
                <a:solidFill>
                  <a:srgbClr val="585858"/>
                </a:solidFill>
                <a:latin typeface="Corbel"/>
                <a:cs typeface="Corbel"/>
              </a:rPr>
              <a:t>STL, because </a:t>
            </a:r>
            <a:r>
              <a:rPr sz="2200" spc="-5" dirty="0">
                <a:solidFill>
                  <a:srgbClr val="585858"/>
                </a:solidFill>
                <a:latin typeface="Corbel"/>
                <a:cs typeface="Corbel"/>
              </a:rPr>
              <a:t>of </a:t>
            </a:r>
            <a:r>
              <a:rPr sz="2200" dirty="0">
                <a:solidFill>
                  <a:srgbClr val="585858"/>
                </a:solidFill>
                <a:latin typeface="Corbel"/>
                <a:cs typeface="Corbel"/>
              </a:rPr>
              <a:t> iterators </a:t>
            </a:r>
            <a:r>
              <a:rPr sz="2200" spc="-5" dirty="0">
                <a:solidFill>
                  <a:srgbClr val="585858"/>
                </a:solidFill>
                <a:latin typeface="Corbel"/>
                <a:cs typeface="Corbel"/>
              </a:rPr>
              <a:t>it is possible for an algorithm </a:t>
            </a:r>
            <a:r>
              <a:rPr sz="2200" dirty="0">
                <a:solidFill>
                  <a:srgbClr val="585858"/>
                </a:solidFill>
                <a:latin typeface="Corbel"/>
                <a:cs typeface="Corbel"/>
              </a:rPr>
              <a:t>to manipulate different </a:t>
            </a:r>
            <a:r>
              <a:rPr sz="2200" spc="-430" dirty="0">
                <a:solidFill>
                  <a:srgbClr val="585858"/>
                </a:solidFill>
                <a:latin typeface="Corbel"/>
                <a:cs typeface="Corbel"/>
              </a:rPr>
              <a:t> </a:t>
            </a:r>
            <a:r>
              <a:rPr sz="2200" dirty="0">
                <a:solidFill>
                  <a:srgbClr val="585858"/>
                </a:solidFill>
                <a:latin typeface="Corbel"/>
                <a:cs typeface="Corbel"/>
              </a:rPr>
              <a:t>types</a:t>
            </a:r>
            <a:r>
              <a:rPr sz="2200" spc="-45" dirty="0">
                <a:solidFill>
                  <a:srgbClr val="585858"/>
                </a:solidFill>
                <a:latin typeface="Corbel"/>
                <a:cs typeface="Corbel"/>
              </a:rPr>
              <a:t> </a:t>
            </a:r>
            <a:r>
              <a:rPr sz="2200" dirty="0">
                <a:solidFill>
                  <a:srgbClr val="585858"/>
                </a:solidFill>
                <a:latin typeface="Corbel"/>
                <a:cs typeface="Corbel"/>
              </a:rPr>
              <a:t>of</a:t>
            </a:r>
            <a:r>
              <a:rPr sz="2200" spc="-20" dirty="0">
                <a:solidFill>
                  <a:srgbClr val="585858"/>
                </a:solidFill>
                <a:latin typeface="Corbel"/>
                <a:cs typeface="Corbel"/>
              </a:rPr>
              <a:t> </a:t>
            </a:r>
            <a:r>
              <a:rPr sz="2200" dirty="0">
                <a:solidFill>
                  <a:srgbClr val="585858"/>
                </a:solidFill>
                <a:latin typeface="Corbel"/>
                <a:cs typeface="Corbel"/>
              </a:rPr>
              <a:t>data</a:t>
            </a:r>
            <a:r>
              <a:rPr sz="2200" spc="-15" dirty="0">
                <a:solidFill>
                  <a:srgbClr val="585858"/>
                </a:solidFill>
                <a:latin typeface="Corbel"/>
                <a:cs typeface="Corbel"/>
              </a:rPr>
              <a:t> </a:t>
            </a:r>
            <a:r>
              <a:rPr sz="2200" dirty="0">
                <a:solidFill>
                  <a:srgbClr val="585858"/>
                </a:solidFill>
                <a:latin typeface="Corbel"/>
                <a:cs typeface="Corbel"/>
              </a:rPr>
              <a:t>structures/Containers.</a:t>
            </a:r>
            <a:endParaRPr sz="2200">
              <a:latin typeface="Corbel"/>
              <a:cs typeface="Corbel"/>
            </a:endParaRPr>
          </a:p>
        </p:txBody>
      </p:sp>
      <p:sp>
        <p:nvSpPr>
          <p:cNvPr id="4" name="object 4"/>
          <p:cNvSpPr txBox="1"/>
          <p:nvPr/>
        </p:nvSpPr>
        <p:spPr>
          <a:xfrm>
            <a:off x="3853434" y="2369312"/>
            <a:ext cx="7419975" cy="1871345"/>
          </a:xfrm>
          <a:prstGeom prst="rect">
            <a:avLst/>
          </a:prstGeom>
        </p:spPr>
        <p:txBody>
          <a:bodyPr vert="horz" wrap="square" lIns="0" tIns="46990" rIns="0" bIns="0" rtlCol="0">
            <a:spAutoFit/>
          </a:bodyPr>
          <a:lstStyle/>
          <a:p>
            <a:pPr marL="194945" marR="5080" indent="-182880">
              <a:lnSpc>
                <a:spcPct val="90000"/>
              </a:lnSpc>
              <a:spcBef>
                <a:spcPts val="370"/>
              </a:spcBef>
            </a:pPr>
            <a:r>
              <a:rPr sz="2200" spc="-415" dirty="0">
                <a:solidFill>
                  <a:srgbClr val="40B9D2"/>
                </a:solidFill>
                <a:latin typeface="Microsoft Sans Serif"/>
                <a:cs typeface="Microsoft Sans Serif"/>
              </a:rPr>
              <a:t>🞄</a:t>
            </a:r>
            <a:r>
              <a:rPr sz="2200" spc="-409" dirty="0">
                <a:solidFill>
                  <a:srgbClr val="40B9D2"/>
                </a:solidFill>
                <a:latin typeface="Microsoft Sans Serif"/>
                <a:cs typeface="Microsoft Sans Serif"/>
              </a:rPr>
              <a:t> </a:t>
            </a:r>
            <a:r>
              <a:rPr sz="2200" spc="-5" dirty="0">
                <a:solidFill>
                  <a:srgbClr val="585858"/>
                </a:solidFill>
                <a:latin typeface="Corbel"/>
                <a:cs typeface="Corbel"/>
              </a:rPr>
              <a:t>Algorithms in </a:t>
            </a:r>
            <a:r>
              <a:rPr sz="2200" dirty="0">
                <a:solidFill>
                  <a:srgbClr val="585858"/>
                </a:solidFill>
                <a:latin typeface="Corbel"/>
                <a:cs typeface="Corbel"/>
              </a:rPr>
              <a:t>STL </a:t>
            </a:r>
            <a:r>
              <a:rPr sz="2200" spc="-5" dirty="0">
                <a:solidFill>
                  <a:srgbClr val="585858"/>
                </a:solidFill>
                <a:latin typeface="Corbel"/>
                <a:cs typeface="Corbel"/>
              </a:rPr>
              <a:t>don’t </a:t>
            </a:r>
            <a:r>
              <a:rPr sz="2200" dirty="0">
                <a:solidFill>
                  <a:srgbClr val="585858"/>
                </a:solidFill>
                <a:latin typeface="Corbel"/>
                <a:cs typeface="Corbel"/>
              </a:rPr>
              <a:t>work on containers, instead they work </a:t>
            </a:r>
            <a:r>
              <a:rPr sz="2200" spc="5" dirty="0">
                <a:solidFill>
                  <a:srgbClr val="585858"/>
                </a:solidFill>
                <a:latin typeface="Corbel"/>
                <a:cs typeface="Corbel"/>
              </a:rPr>
              <a:t> </a:t>
            </a:r>
            <a:r>
              <a:rPr sz="2200" dirty="0">
                <a:solidFill>
                  <a:srgbClr val="585858"/>
                </a:solidFill>
                <a:latin typeface="Corbel"/>
                <a:cs typeface="Corbel"/>
              </a:rPr>
              <a:t>on</a:t>
            </a:r>
            <a:r>
              <a:rPr sz="2200" spc="-5" dirty="0">
                <a:solidFill>
                  <a:srgbClr val="585858"/>
                </a:solidFill>
                <a:latin typeface="Corbel"/>
                <a:cs typeface="Corbel"/>
              </a:rPr>
              <a:t> </a:t>
            </a:r>
            <a:r>
              <a:rPr sz="2200" dirty="0">
                <a:solidFill>
                  <a:srgbClr val="585858"/>
                </a:solidFill>
                <a:latin typeface="Corbel"/>
                <a:cs typeface="Corbel"/>
              </a:rPr>
              <a:t>iterators,</a:t>
            </a:r>
            <a:r>
              <a:rPr sz="2200" spc="-45" dirty="0">
                <a:solidFill>
                  <a:srgbClr val="585858"/>
                </a:solidFill>
                <a:latin typeface="Corbel"/>
                <a:cs typeface="Corbel"/>
              </a:rPr>
              <a:t> </a:t>
            </a:r>
            <a:r>
              <a:rPr sz="2200" dirty="0">
                <a:solidFill>
                  <a:srgbClr val="585858"/>
                </a:solidFill>
                <a:latin typeface="Corbel"/>
                <a:cs typeface="Corbel"/>
              </a:rPr>
              <a:t>they</a:t>
            </a:r>
            <a:r>
              <a:rPr sz="2200" spc="-35" dirty="0">
                <a:solidFill>
                  <a:srgbClr val="585858"/>
                </a:solidFill>
                <a:latin typeface="Corbel"/>
                <a:cs typeface="Corbel"/>
              </a:rPr>
              <a:t> </a:t>
            </a:r>
            <a:r>
              <a:rPr sz="2200" dirty="0">
                <a:solidFill>
                  <a:srgbClr val="585858"/>
                </a:solidFill>
                <a:latin typeface="Corbel"/>
                <a:cs typeface="Corbel"/>
              </a:rPr>
              <a:t>manipulate</a:t>
            </a:r>
            <a:r>
              <a:rPr sz="2200" spc="-55" dirty="0">
                <a:solidFill>
                  <a:srgbClr val="585858"/>
                </a:solidFill>
                <a:latin typeface="Corbel"/>
                <a:cs typeface="Corbel"/>
              </a:rPr>
              <a:t> </a:t>
            </a:r>
            <a:r>
              <a:rPr sz="2200" dirty="0">
                <a:solidFill>
                  <a:srgbClr val="585858"/>
                </a:solidFill>
                <a:latin typeface="Corbel"/>
                <a:cs typeface="Corbel"/>
              </a:rPr>
              <a:t>the</a:t>
            </a:r>
            <a:r>
              <a:rPr sz="2200" spc="5" dirty="0">
                <a:solidFill>
                  <a:srgbClr val="585858"/>
                </a:solidFill>
                <a:latin typeface="Corbel"/>
                <a:cs typeface="Corbel"/>
              </a:rPr>
              <a:t> </a:t>
            </a:r>
            <a:r>
              <a:rPr sz="2200" dirty="0">
                <a:solidFill>
                  <a:srgbClr val="585858"/>
                </a:solidFill>
                <a:latin typeface="Corbel"/>
                <a:cs typeface="Corbel"/>
              </a:rPr>
              <a:t>data</a:t>
            </a:r>
            <a:r>
              <a:rPr sz="2200" spc="-15" dirty="0">
                <a:solidFill>
                  <a:srgbClr val="585858"/>
                </a:solidFill>
                <a:latin typeface="Corbel"/>
                <a:cs typeface="Corbel"/>
              </a:rPr>
              <a:t> </a:t>
            </a:r>
            <a:r>
              <a:rPr sz="2200" dirty="0">
                <a:solidFill>
                  <a:srgbClr val="585858"/>
                </a:solidFill>
                <a:latin typeface="Corbel"/>
                <a:cs typeface="Corbel"/>
              </a:rPr>
              <a:t>pointed</a:t>
            </a:r>
            <a:r>
              <a:rPr sz="2200" spc="-40" dirty="0">
                <a:solidFill>
                  <a:srgbClr val="585858"/>
                </a:solidFill>
                <a:latin typeface="Corbel"/>
                <a:cs typeface="Corbel"/>
              </a:rPr>
              <a:t> </a:t>
            </a:r>
            <a:r>
              <a:rPr sz="2200" dirty="0">
                <a:solidFill>
                  <a:srgbClr val="585858"/>
                </a:solidFill>
                <a:latin typeface="Corbel"/>
                <a:cs typeface="Corbel"/>
              </a:rPr>
              <a:t>by</a:t>
            </a:r>
            <a:r>
              <a:rPr sz="2200" spc="-15" dirty="0">
                <a:solidFill>
                  <a:srgbClr val="585858"/>
                </a:solidFill>
                <a:latin typeface="Corbel"/>
                <a:cs typeface="Corbel"/>
              </a:rPr>
              <a:t> </a:t>
            </a:r>
            <a:r>
              <a:rPr sz="2200" dirty="0">
                <a:solidFill>
                  <a:srgbClr val="585858"/>
                </a:solidFill>
                <a:latin typeface="Corbel"/>
                <a:cs typeface="Corbel"/>
              </a:rPr>
              <a:t>the</a:t>
            </a:r>
            <a:r>
              <a:rPr sz="2200" spc="-30" dirty="0">
                <a:solidFill>
                  <a:srgbClr val="585858"/>
                </a:solidFill>
                <a:latin typeface="Corbel"/>
                <a:cs typeface="Corbel"/>
              </a:rPr>
              <a:t> </a:t>
            </a:r>
            <a:r>
              <a:rPr sz="2200" dirty="0">
                <a:solidFill>
                  <a:srgbClr val="585858"/>
                </a:solidFill>
                <a:latin typeface="Corbel"/>
                <a:cs typeface="Corbel"/>
              </a:rPr>
              <a:t>iterators. </a:t>
            </a:r>
            <a:r>
              <a:rPr sz="2200" spc="-425" dirty="0">
                <a:solidFill>
                  <a:srgbClr val="585858"/>
                </a:solidFill>
                <a:latin typeface="Corbel"/>
                <a:cs typeface="Corbel"/>
              </a:rPr>
              <a:t> </a:t>
            </a:r>
            <a:r>
              <a:rPr sz="2200" dirty="0">
                <a:solidFill>
                  <a:srgbClr val="585858"/>
                </a:solidFill>
                <a:latin typeface="Corbel"/>
                <a:cs typeface="Corbel"/>
              </a:rPr>
              <a:t>Thus </a:t>
            </a:r>
            <a:r>
              <a:rPr sz="2200" spc="-5" dirty="0">
                <a:solidFill>
                  <a:srgbClr val="585858"/>
                </a:solidFill>
                <a:latin typeface="Corbel"/>
                <a:cs typeface="Corbel"/>
              </a:rPr>
              <a:t>it doesn’t </a:t>
            </a:r>
            <a:r>
              <a:rPr sz="2200" dirty="0">
                <a:solidFill>
                  <a:srgbClr val="585858"/>
                </a:solidFill>
                <a:latin typeface="Corbel"/>
                <a:cs typeface="Corbel"/>
              </a:rPr>
              <a:t>matter what </a:t>
            </a:r>
            <a:r>
              <a:rPr sz="2200" spc="-5" dirty="0">
                <a:solidFill>
                  <a:srgbClr val="585858"/>
                </a:solidFill>
                <a:latin typeface="Corbel"/>
                <a:cs typeface="Corbel"/>
              </a:rPr>
              <a:t>is </a:t>
            </a:r>
            <a:r>
              <a:rPr sz="2200" dirty="0">
                <a:solidFill>
                  <a:srgbClr val="585858"/>
                </a:solidFill>
                <a:latin typeface="Corbel"/>
                <a:cs typeface="Corbel"/>
              </a:rPr>
              <a:t>the type of the container </a:t>
            </a:r>
            <a:r>
              <a:rPr sz="2200" spc="5" dirty="0">
                <a:solidFill>
                  <a:srgbClr val="585858"/>
                </a:solidFill>
                <a:latin typeface="Corbel"/>
                <a:cs typeface="Corbel"/>
              </a:rPr>
              <a:t>and </a:t>
            </a:r>
            <a:r>
              <a:rPr sz="2200" spc="10" dirty="0">
                <a:solidFill>
                  <a:srgbClr val="585858"/>
                </a:solidFill>
                <a:latin typeface="Corbel"/>
                <a:cs typeface="Corbel"/>
              </a:rPr>
              <a:t> </a:t>
            </a:r>
            <a:r>
              <a:rPr sz="2200" dirty="0">
                <a:solidFill>
                  <a:srgbClr val="585858"/>
                </a:solidFill>
                <a:latin typeface="Corbel"/>
                <a:cs typeface="Corbel"/>
              </a:rPr>
              <a:t>because of </a:t>
            </a:r>
            <a:r>
              <a:rPr sz="2200" spc="-5" dirty="0">
                <a:solidFill>
                  <a:srgbClr val="585858"/>
                </a:solidFill>
                <a:latin typeface="Corbel"/>
                <a:cs typeface="Corbel"/>
              </a:rPr>
              <a:t>this </a:t>
            </a:r>
            <a:r>
              <a:rPr sz="2200" spc="5" dirty="0">
                <a:solidFill>
                  <a:srgbClr val="585858"/>
                </a:solidFill>
                <a:latin typeface="Corbel"/>
                <a:cs typeface="Corbel"/>
              </a:rPr>
              <a:t>an </a:t>
            </a:r>
            <a:r>
              <a:rPr sz="2200" dirty="0">
                <a:solidFill>
                  <a:srgbClr val="585858"/>
                </a:solidFill>
                <a:latin typeface="Corbel"/>
                <a:cs typeface="Corbel"/>
              </a:rPr>
              <a:t>algorithm will </a:t>
            </a:r>
            <a:r>
              <a:rPr sz="2200" spc="5" dirty="0">
                <a:solidFill>
                  <a:srgbClr val="585858"/>
                </a:solidFill>
                <a:latin typeface="Corbel"/>
                <a:cs typeface="Corbel"/>
              </a:rPr>
              <a:t>work </a:t>
            </a:r>
            <a:r>
              <a:rPr sz="2200" spc="-5" dirty="0">
                <a:solidFill>
                  <a:srgbClr val="585858"/>
                </a:solidFill>
                <a:latin typeface="Corbel"/>
                <a:cs typeface="Corbel"/>
              </a:rPr>
              <a:t>for </a:t>
            </a:r>
            <a:r>
              <a:rPr sz="2200" spc="5" dirty="0">
                <a:solidFill>
                  <a:srgbClr val="585858"/>
                </a:solidFill>
                <a:latin typeface="Corbel"/>
                <a:cs typeface="Corbel"/>
              </a:rPr>
              <a:t>any </a:t>
            </a:r>
            <a:r>
              <a:rPr sz="2200" dirty="0">
                <a:solidFill>
                  <a:srgbClr val="585858"/>
                </a:solidFill>
                <a:latin typeface="Corbel"/>
                <a:cs typeface="Corbel"/>
              </a:rPr>
              <a:t>type of </a:t>
            </a:r>
            <a:r>
              <a:rPr sz="2200" spc="5" dirty="0">
                <a:solidFill>
                  <a:srgbClr val="585858"/>
                </a:solidFill>
                <a:latin typeface="Corbel"/>
                <a:cs typeface="Corbel"/>
              </a:rPr>
              <a:t>element </a:t>
            </a:r>
            <a:r>
              <a:rPr sz="2200" spc="10" dirty="0">
                <a:solidFill>
                  <a:srgbClr val="585858"/>
                </a:solidFill>
                <a:latin typeface="Corbel"/>
                <a:cs typeface="Corbel"/>
              </a:rPr>
              <a:t> </a:t>
            </a:r>
            <a:r>
              <a:rPr sz="2200" spc="5" dirty="0">
                <a:solidFill>
                  <a:srgbClr val="585858"/>
                </a:solidFill>
                <a:latin typeface="Corbel"/>
                <a:cs typeface="Corbel"/>
              </a:rPr>
              <a:t>and we </a:t>
            </a:r>
            <a:r>
              <a:rPr sz="2200" dirty="0">
                <a:solidFill>
                  <a:srgbClr val="585858"/>
                </a:solidFill>
                <a:latin typeface="Corbel"/>
                <a:cs typeface="Corbel"/>
              </a:rPr>
              <a:t>don't have to define </a:t>
            </a:r>
            <a:r>
              <a:rPr sz="2200" spc="-5" dirty="0">
                <a:solidFill>
                  <a:srgbClr val="585858"/>
                </a:solidFill>
                <a:latin typeface="Corbel"/>
                <a:cs typeface="Corbel"/>
              </a:rPr>
              <a:t>same algorithm for </a:t>
            </a:r>
            <a:r>
              <a:rPr sz="2200" dirty="0">
                <a:solidFill>
                  <a:srgbClr val="585858"/>
                </a:solidFill>
                <a:latin typeface="Corbel"/>
                <a:cs typeface="Corbel"/>
              </a:rPr>
              <a:t>different </a:t>
            </a:r>
            <a:r>
              <a:rPr sz="2200" spc="-5" dirty="0">
                <a:solidFill>
                  <a:srgbClr val="585858"/>
                </a:solidFill>
                <a:latin typeface="Corbel"/>
                <a:cs typeface="Corbel"/>
              </a:rPr>
              <a:t>types </a:t>
            </a:r>
            <a:r>
              <a:rPr sz="2200" spc="-430" dirty="0">
                <a:solidFill>
                  <a:srgbClr val="585858"/>
                </a:solidFill>
                <a:latin typeface="Corbel"/>
                <a:cs typeface="Corbel"/>
              </a:rPr>
              <a:t> </a:t>
            </a:r>
            <a:r>
              <a:rPr sz="2200" dirty="0">
                <a:solidFill>
                  <a:srgbClr val="585858"/>
                </a:solidFill>
                <a:latin typeface="Corbel"/>
                <a:cs typeface="Corbel"/>
              </a:rPr>
              <a:t>of</a:t>
            </a:r>
            <a:r>
              <a:rPr sz="2200" spc="-20" dirty="0">
                <a:solidFill>
                  <a:srgbClr val="585858"/>
                </a:solidFill>
                <a:latin typeface="Corbel"/>
                <a:cs typeface="Corbel"/>
              </a:rPr>
              <a:t> </a:t>
            </a:r>
            <a:r>
              <a:rPr sz="2200" dirty="0">
                <a:solidFill>
                  <a:srgbClr val="585858"/>
                </a:solidFill>
                <a:latin typeface="Corbel"/>
                <a:cs typeface="Corbel"/>
              </a:rPr>
              <a:t>containers.</a:t>
            </a:r>
            <a:endParaRPr sz="2200">
              <a:latin typeface="Corbel"/>
              <a:cs typeface="Corbel"/>
            </a:endParaRPr>
          </a:p>
        </p:txBody>
      </p:sp>
      <p:sp>
        <p:nvSpPr>
          <p:cNvPr id="5" name="object 5"/>
          <p:cNvSpPr txBox="1"/>
          <p:nvPr/>
        </p:nvSpPr>
        <p:spPr>
          <a:xfrm>
            <a:off x="3853434" y="4631509"/>
            <a:ext cx="7545705" cy="1021080"/>
          </a:xfrm>
          <a:prstGeom prst="rect">
            <a:avLst/>
          </a:prstGeom>
        </p:spPr>
        <p:txBody>
          <a:bodyPr vert="horz" wrap="square" lIns="0" tIns="165100" rIns="0" bIns="0" rtlCol="0">
            <a:spAutoFit/>
          </a:bodyPr>
          <a:lstStyle/>
          <a:p>
            <a:pPr marL="12700">
              <a:lnSpc>
                <a:spcPct val="100000"/>
              </a:lnSpc>
              <a:spcBef>
                <a:spcPts val="1300"/>
              </a:spcBef>
            </a:pPr>
            <a:r>
              <a:rPr sz="2400" spc="-1535" dirty="0">
                <a:solidFill>
                  <a:srgbClr val="40B9D2"/>
                </a:solidFill>
                <a:latin typeface="Microsoft Sans Serif"/>
                <a:cs typeface="Microsoft Sans Serif"/>
              </a:rPr>
              <a:t>🞄</a:t>
            </a:r>
            <a:r>
              <a:rPr sz="2400" spc="-70" dirty="0">
                <a:solidFill>
                  <a:srgbClr val="40B9D2"/>
                </a:solidFill>
                <a:latin typeface="Microsoft Sans Serif"/>
                <a:cs typeface="Microsoft Sans Serif"/>
              </a:rPr>
              <a:t> </a:t>
            </a:r>
            <a:r>
              <a:rPr sz="2400" dirty="0">
                <a:solidFill>
                  <a:srgbClr val="585858"/>
                </a:solidFill>
                <a:latin typeface="Corbel"/>
                <a:cs typeface="Corbel"/>
              </a:rPr>
              <a:t>S</a:t>
            </a:r>
            <a:r>
              <a:rPr sz="2400" spc="-10" dirty="0">
                <a:solidFill>
                  <a:srgbClr val="585858"/>
                </a:solidFill>
                <a:latin typeface="Corbel"/>
                <a:cs typeface="Corbel"/>
              </a:rPr>
              <a:t>y</a:t>
            </a:r>
            <a:r>
              <a:rPr sz="2400" spc="-5" dirty="0">
                <a:solidFill>
                  <a:srgbClr val="585858"/>
                </a:solidFill>
                <a:latin typeface="Corbel"/>
                <a:cs typeface="Corbel"/>
              </a:rPr>
              <a:t>n</a:t>
            </a:r>
            <a:r>
              <a:rPr sz="2400" spc="5" dirty="0">
                <a:solidFill>
                  <a:srgbClr val="585858"/>
                </a:solidFill>
                <a:latin typeface="Corbel"/>
                <a:cs typeface="Corbel"/>
              </a:rPr>
              <a:t>t</a:t>
            </a:r>
            <a:r>
              <a:rPr sz="2400" dirty="0">
                <a:solidFill>
                  <a:srgbClr val="585858"/>
                </a:solidFill>
                <a:latin typeface="Corbel"/>
                <a:cs typeface="Corbel"/>
              </a:rPr>
              <a:t>a</a:t>
            </a:r>
            <a:r>
              <a:rPr sz="2400" spc="5" dirty="0">
                <a:solidFill>
                  <a:srgbClr val="585858"/>
                </a:solidFill>
                <a:latin typeface="Corbel"/>
                <a:cs typeface="Corbel"/>
              </a:rPr>
              <a:t>x</a:t>
            </a:r>
            <a:r>
              <a:rPr sz="2400" dirty="0">
                <a:solidFill>
                  <a:srgbClr val="585858"/>
                </a:solidFill>
                <a:latin typeface="Corbel"/>
                <a:cs typeface="Corbel"/>
              </a:rPr>
              <a:t>:</a:t>
            </a:r>
            <a:endParaRPr sz="2400">
              <a:latin typeface="Corbel"/>
              <a:cs typeface="Corbel"/>
            </a:endParaRPr>
          </a:p>
          <a:p>
            <a:pPr marL="927100">
              <a:lnSpc>
                <a:spcPct val="100000"/>
              </a:lnSpc>
              <a:spcBef>
                <a:spcPts val="1115"/>
              </a:spcBef>
            </a:pPr>
            <a:r>
              <a:rPr sz="2200" dirty="0">
                <a:solidFill>
                  <a:srgbClr val="585858"/>
                </a:solidFill>
                <a:latin typeface="Corbel"/>
                <a:cs typeface="Corbel"/>
              </a:rPr>
              <a:t>container_type</a:t>
            </a:r>
            <a:r>
              <a:rPr sz="2200" spc="-80" dirty="0">
                <a:solidFill>
                  <a:srgbClr val="585858"/>
                </a:solidFill>
                <a:latin typeface="Corbel"/>
                <a:cs typeface="Corbel"/>
              </a:rPr>
              <a:t> </a:t>
            </a:r>
            <a:r>
              <a:rPr sz="2200" dirty="0">
                <a:solidFill>
                  <a:srgbClr val="585858"/>
                </a:solidFill>
                <a:latin typeface="Corbel"/>
                <a:cs typeface="Corbel"/>
              </a:rPr>
              <a:t>&lt;parameter_list&gt;::iterator</a:t>
            </a:r>
            <a:r>
              <a:rPr sz="2200" spc="-90" dirty="0">
                <a:solidFill>
                  <a:srgbClr val="585858"/>
                </a:solidFill>
                <a:latin typeface="Corbel"/>
                <a:cs typeface="Corbel"/>
              </a:rPr>
              <a:t> </a:t>
            </a:r>
            <a:r>
              <a:rPr sz="2200" dirty="0">
                <a:solidFill>
                  <a:srgbClr val="585858"/>
                </a:solidFill>
                <a:latin typeface="Corbel"/>
                <a:cs typeface="Corbel"/>
              </a:rPr>
              <a:t>iterator_name;</a:t>
            </a:r>
            <a:endParaRPr sz="2200">
              <a:latin typeface="Corbel"/>
              <a:cs typeface="Corbe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847090" cy="574675"/>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Corbel"/>
                <a:cs typeface="Corbel"/>
              </a:rPr>
              <a:t>M</a:t>
            </a:r>
            <a:r>
              <a:rPr sz="3600" spc="-90" dirty="0">
                <a:solidFill>
                  <a:srgbClr val="FFFFFF"/>
                </a:solidFill>
                <a:latin typeface="Corbel"/>
                <a:cs typeface="Corbel"/>
              </a:rPr>
              <a:t>a</a:t>
            </a:r>
            <a:r>
              <a:rPr sz="3600" dirty="0">
                <a:solidFill>
                  <a:srgbClr val="FFFFFF"/>
                </a:solidFill>
                <a:latin typeface="Corbel"/>
                <a:cs typeface="Corbel"/>
              </a:rPr>
              <a:t>p</a:t>
            </a:r>
            <a:endParaRPr sz="3600">
              <a:latin typeface="Corbel"/>
              <a:cs typeface="Corbel"/>
            </a:endParaRPr>
          </a:p>
        </p:txBody>
      </p:sp>
      <p:sp>
        <p:nvSpPr>
          <p:cNvPr id="3" name="object 3"/>
          <p:cNvSpPr txBox="1">
            <a:spLocks noGrp="1"/>
          </p:cNvSpPr>
          <p:nvPr>
            <p:ph type="ctrTitle"/>
          </p:nvPr>
        </p:nvSpPr>
        <p:spPr>
          <a:prstGeom prst="rect">
            <a:avLst/>
          </a:prstGeom>
        </p:spPr>
        <p:txBody>
          <a:bodyPr vert="horz" wrap="square" lIns="0" tIns="46990" rIns="0" bIns="0" rtlCol="0">
            <a:spAutoFit/>
          </a:bodyPr>
          <a:lstStyle/>
          <a:p>
            <a:pPr marL="2703830" marR="5080" indent="-182880">
              <a:lnSpc>
                <a:spcPct val="90000"/>
              </a:lnSpc>
              <a:spcBef>
                <a:spcPts val="370"/>
              </a:spcBef>
            </a:pPr>
            <a:r>
              <a:rPr spc="-415" dirty="0">
                <a:solidFill>
                  <a:srgbClr val="40B9D2"/>
                </a:solidFill>
                <a:latin typeface="Microsoft Sans Serif"/>
                <a:cs typeface="Microsoft Sans Serif"/>
              </a:rPr>
              <a:t>🞄</a:t>
            </a:r>
            <a:r>
              <a:rPr spc="-409" dirty="0">
                <a:solidFill>
                  <a:srgbClr val="40B9D2"/>
                </a:solidFill>
                <a:latin typeface="Microsoft Sans Serif"/>
                <a:cs typeface="Microsoft Sans Serif"/>
              </a:rPr>
              <a:t> </a:t>
            </a:r>
            <a:r>
              <a:rPr spc="5" dirty="0"/>
              <a:t>Maps </a:t>
            </a:r>
            <a:r>
              <a:rPr dirty="0"/>
              <a:t>are </a:t>
            </a:r>
            <a:r>
              <a:rPr spc="-5" dirty="0"/>
              <a:t>associative </a:t>
            </a:r>
            <a:r>
              <a:rPr dirty="0"/>
              <a:t>containers </a:t>
            </a:r>
            <a:r>
              <a:rPr spc="-5" dirty="0"/>
              <a:t>that store </a:t>
            </a:r>
            <a:r>
              <a:rPr dirty="0"/>
              <a:t>elements </a:t>
            </a:r>
            <a:r>
              <a:rPr spc="-5" dirty="0"/>
              <a:t>in </a:t>
            </a:r>
            <a:r>
              <a:rPr dirty="0"/>
              <a:t>a </a:t>
            </a:r>
            <a:r>
              <a:rPr spc="5" dirty="0"/>
              <a:t> </a:t>
            </a:r>
            <a:r>
              <a:rPr dirty="0"/>
              <a:t>mapped </a:t>
            </a:r>
            <a:r>
              <a:rPr spc="-5" dirty="0"/>
              <a:t>fashion. </a:t>
            </a:r>
            <a:r>
              <a:rPr dirty="0"/>
              <a:t>Each element has </a:t>
            </a:r>
            <a:r>
              <a:rPr spc="5" dirty="0"/>
              <a:t>a </a:t>
            </a:r>
            <a:r>
              <a:rPr spc="-10" dirty="0"/>
              <a:t>key </a:t>
            </a:r>
            <a:r>
              <a:rPr dirty="0"/>
              <a:t>value </a:t>
            </a:r>
            <a:r>
              <a:rPr spc="5" dirty="0"/>
              <a:t>and a </a:t>
            </a:r>
            <a:r>
              <a:rPr spc="10" dirty="0"/>
              <a:t> </a:t>
            </a:r>
            <a:r>
              <a:rPr dirty="0"/>
              <a:t>mapped</a:t>
            </a:r>
            <a:r>
              <a:rPr spc="-35" dirty="0"/>
              <a:t> </a:t>
            </a:r>
            <a:r>
              <a:rPr dirty="0"/>
              <a:t>value.</a:t>
            </a:r>
            <a:r>
              <a:rPr spc="-60" dirty="0"/>
              <a:t> </a:t>
            </a:r>
            <a:r>
              <a:rPr dirty="0"/>
              <a:t>No</a:t>
            </a:r>
            <a:r>
              <a:rPr spc="10" dirty="0"/>
              <a:t> </a:t>
            </a:r>
            <a:r>
              <a:rPr spc="5" dirty="0"/>
              <a:t>two</a:t>
            </a:r>
            <a:r>
              <a:rPr spc="-40" dirty="0"/>
              <a:t> </a:t>
            </a:r>
            <a:r>
              <a:rPr dirty="0"/>
              <a:t>mapped</a:t>
            </a:r>
            <a:r>
              <a:rPr spc="-35" dirty="0"/>
              <a:t> </a:t>
            </a:r>
            <a:r>
              <a:rPr dirty="0"/>
              <a:t>values</a:t>
            </a:r>
            <a:r>
              <a:rPr spc="-55" dirty="0"/>
              <a:t> </a:t>
            </a:r>
            <a:r>
              <a:rPr dirty="0"/>
              <a:t>can have</a:t>
            </a:r>
            <a:r>
              <a:rPr spc="-30" dirty="0"/>
              <a:t> </a:t>
            </a:r>
            <a:r>
              <a:rPr spc="-5" dirty="0"/>
              <a:t>same</a:t>
            </a:r>
            <a:r>
              <a:rPr dirty="0"/>
              <a:t> </a:t>
            </a:r>
            <a:r>
              <a:rPr spc="-15" dirty="0"/>
              <a:t>key </a:t>
            </a:r>
            <a:r>
              <a:rPr spc="-425" dirty="0"/>
              <a:t> </a:t>
            </a:r>
            <a:r>
              <a:rPr dirty="0"/>
              <a:t>values.</a:t>
            </a:r>
          </a:p>
        </p:txBody>
      </p:sp>
      <p:pic>
        <p:nvPicPr>
          <p:cNvPr id="4" name="object 4"/>
          <p:cNvPicPr/>
          <p:nvPr/>
        </p:nvPicPr>
        <p:blipFill>
          <a:blip r:embed="rId2" cstate="print"/>
          <a:stretch>
            <a:fillRect/>
          </a:stretch>
        </p:blipFill>
        <p:spPr>
          <a:xfrm>
            <a:off x="3724655" y="2770631"/>
            <a:ext cx="7921197" cy="33262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18505" y="2678633"/>
            <a:ext cx="4416425" cy="1243965"/>
          </a:xfrm>
          <a:prstGeom prst="rect">
            <a:avLst/>
          </a:prstGeom>
        </p:spPr>
        <p:txBody>
          <a:bodyPr vert="horz" wrap="square" lIns="0" tIns="12065" rIns="0" bIns="0" rtlCol="0">
            <a:spAutoFit/>
          </a:bodyPr>
          <a:lstStyle/>
          <a:p>
            <a:pPr marL="12700">
              <a:lnSpc>
                <a:spcPct val="100000"/>
              </a:lnSpc>
              <a:spcBef>
                <a:spcPts val="95"/>
              </a:spcBef>
            </a:pPr>
            <a:r>
              <a:rPr sz="8000" spc="-10" dirty="0"/>
              <a:t>Thank</a:t>
            </a:r>
            <a:r>
              <a:rPr sz="8000" spc="-60" dirty="0"/>
              <a:t> </a:t>
            </a:r>
            <a:r>
              <a:rPr sz="8000" spc="-5" dirty="0"/>
              <a:t>you</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1862455" cy="1562100"/>
          </a:xfrm>
          <a:prstGeom prst="rect">
            <a:avLst/>
          </a:prstGeom>
        </p:spPr>
        <p:txBody>
          <a:bodyPr vert="horz" wrap="square" lIns="0" tIns="74295" rIns="0" bIns="0" rtlCol="0">
            <a:spAutoFit/>
          </a:bodyPr>
          <a:lstStyle/>
          <a:p>
            <a:pPr marL="12700" marR="5080">
              <a:lnSpc>
                <a:spcPts val="3890"/>
              </a:lnSpc>
              <a:spcBef>
                <a:spcPts val="585"/>
              </a:spcBef>
            </a:pPr>
            <a:r>
              <a:rPr sz="3600" spc="-50" dirty="0">
                <a:solidFill>
                  <a:srgbClr val="FFFFFF"/>
                </a:solidFill>
                <a:latin typeface="Corbel"/>
                <a:cs typeface="Corbel"/>
              </a:rPr>
              <a:t>How </a:t>
            </a:r>
            <a:r>
              <a:rPr sz="3600" spc="-45" dirty="0">
                <a:solidFill>
                  <a:srgbClr val="FFFFFF"/>
                </a:solidFill>
                <a:latin typeface="Corbel"/>
                <a:cs typeface="Corbel"/>
              </a:rPr>
              <a:t> </a:t>
            </a:r>
            <a:r>
              <a:rPr sz="3600" spc="-80" dirty="0">
                <a:solidFill>
                  <a:srgbClr val="FFFFFF"/>
                </a:solidFill>
                <a:latin typeface="Corbel"/>
                <a:cs typeface="Corbel"/>
              </a:rPr>
              <a:t>t</a:t>
            </a:r>
            <a:r>
              <a:rPr sz="3600" spc="-65" dirty="0">
                <a:solidFill>
                  <a:srgbClr val="FFFFFF"/>
                </a:solidFill>
                <a:latin typeface="Corbel"/>
                <a:cs typeface="Corbel"/>
              </a:rPr>
              <a:t>e</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spc="-90" dirty="0">
                <a:solidFill>
                  <a:srgbClr val="FFFFFF"/>
                </a:solidFill>
                <a:latin typeface="Corbel"/>
                <a:cs typeface="Corbel"/>
              </a:rPr>
              <a:t>a</a:t>
            </a:r>
            <a:r>
              <a:rPr sz="3600" spc="-80" dirty="0">
                <a:solidFill>
                  <a:srgbClr val="FFFFFF"/>
                </a:solidFill>
                <a:latin typeface="Corbel"/>
                <a:cs typeface="Corbel"/>
              </a:rPr>
              <a:t>t</a:t>
            </a:r>
            <a:r>
              <a:rPr sz="3600" spc="-65" dirty="0">
                <a:solidFill>
                  <a:srgbClr val="FFFFFF"/>
                </a:solidFill>
                <a:latin typeface="Corbel"/>
                <a:cs typeface="Corbel"/>
              </a:rPr>
              <a:t>e</a:t>
            </a:r>
            <a:r>
              <a:rPr sz="3600" dirty="0">
                <a:solidFill>
                  <a:srgbClr val="FFFFFF"/>
                </a:solidFill>
                <a:latin typeface="Corbel"/>
                <a:cs typeface="Corbel"/>
              </a:rPr>
              <a:t>s  </a:t>
            </a:r>
            <a:r>
              <a:rPr sz="3600" spc="-60" dirty="0">
                <a:solidFill>
                  <a:srgbClr val="FFFFFF"/>
                </a:solidFill>
                <a:latin typeface="Corbel"/>
                <a:cs typeface="Corbel"/>
              </a:rPr>
              <a:t>work?</a:t>
            </a:r>
            <a:endParaRPr sz="3600">
              <a:latin typeface="Corbel"/>
              <a:cs typeface="Corbel"/>
            </a:endParaRPr>
          </a:p>
        </p:txBody>
      </p:sp>
      <p:sp>
        <p:nvSpPr>
          <p:cNvPr id="3" name="object 3"/>
          <p:cNvSpPr txBox="1">
            <a:spLocks noGrp="1"/>
          </p:cNvSpPr>
          <p:nvPr>
            <p:ph type="title"/>
          </p:nvPr>
        </p:nvSpPr>
        <p:spPr>
          <a:xfrm>
            <a:off x="3839717" y="380745"/>
            <a:ext cx="5057140" cy="361950"/>
          </a:xfrm>
          <a:prstGeom prst="rect">
            <a:avLst/>
          </a:prstGeom>
        </p:spPr>
        <p:txBody>
          <a:bodyPr vert="horz" wrap="square" lIns="0" tIns="13335" rIns="0" bIns="0" rtlCol="0">
            <a:spAutoFit/>
          </a:bodyPr>
          <a:lstStyle/>
          <a:p>
            <a:pPr marL="12700">
              <a:lnSpc>
                <a:spcPct val="100000"/>
              </a:lnSpc>
              <a:spcBef>
                <a:spcPts val="105"/>
              </a:spcBef>
            </a:pPr>
            <a:r>
              <a:rPr spc="-41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15" dirty="0"/>
              <a:t>Templates </a:t>
            </a:r>
            <a:r>
              <a:rPr dirty="0"/>
              <a:t>are</a:t>
            </a:r>
            <a:r>
              <a:rPr spc="-25" dirty="0"/>
              <a:t> </a:t>
            </a:r>
            <a:r>
              <a:rPr dirty="0"/>
              <a:t>expanded</a:t>
            </a:r>
            <a:r>
              <a:rPr spc="-60" dirty="0"/>
              <a:t> </a:t>
            </a:r>
            <a:r>
              <a:rPr dirty="0"/>
              <a:t>at</a:t>
            </a:r>
            <a:r>
              <a:rPr spc="-10" dirty="0"/>
              <a:t> </a:t>
            </a:r>
            <a:r>
              <a:rPr spc="-5" dirty="0"/>
              <a:t>compiler</a:t>
            </a:r>
            <a:r>
              <a:rPr dirty="0"/>
              <a:t> </a:t>
            </a:r>
            <a:r>
              <a:rPr spc="-5" dirty="0"/>
              <a:t>time.</a:t>
            </a:r>
          </a:p>
        </p:txBody>
      </p:sp>
      <p:sp>
        <p:nvSpPr>
          <p:cNvPr id="4" name="object 4"/>
          <p:cNvSpPr/>
          <p:nvPr/>
        </p:nvSpPr>
        <p:spPr>
          <a:xfrm>
            <a:off x="3642486" y="1123797"/>
            <a:ext cx="3932554" cy="4977130"/>
          </a:xfrm>
          <a:custGeom>
            <a:avLst/>
            <a:gdLst/>
            <a:ahLst/>
            <a:cxnLst/>
            <a:rect l="l" t="t" r="r" b="b"/>
            <a:pathLst>
              <a:path w="3932554" h="4977130">
                <a:moveTo>
                  <a:pt x="3932047" y="0"/>
                </a:moveTo>
                <a:lnTo>
                  <a:pt x="0" y="0"/>
                </a:lnTo>
                <a:lnTo>
                  <a:pt x="0" y="4976749"/>
                </a:lnTo>
                <a:lnTo>
                  <a:pt x="3932047" y="4976749"/>
                </a:lnTo>
                <a:lnTo>
                  <a:pt x="3932047" y="0"/>
                </a:lnTo>
                <a:close/>
              </a:path>
            </a:pathLst>
          </a:custGeom>
          <a:solidFill>
            <a:srgbClr val="CEE7ED"/>
          </a:solidFill>
        </p:spPr>
        <p:txBody>
          <a:bodyPr wrap="square" lIns="0" tIns="0" rIns="0" bIns="0" rtlCol="0"/>
          <a:lstStyle/>
          <a:p>
            <a:endParaRPr/>
          </a:p>
        </p:txBody>
      </p:sp>
      <p:sp>
        <p:nvSpPr>
          <p:cNvPr id="5" name="object 5"/>
          <p:cNvSpPr txBox="1"/>
          <p:nvPr/>
        </p:nvSpPr>
        <p:spPr>
          <a:xfrm>
            <a:off x="3642486" y="1123822"/>
            <a:ext cx="3932554" cy="4977130"/>
          </a:xfrm>
          <a:prstGeom prst="rect">
            <a:avLst/>
          </a:prstGeom>
          <a:ln w="12700">
            <a:solidFill>
              <a:srgbClr val="FFFFFF"/>
            </a:solidFill>
          </a:ln>
        </p:spPr>
        <p:txBody>
          <a:bodyPr vert="horz" wrap="square" lIns="0" tIns="31115" rIns="0" bIns="0" rtlCol="0">
            <a:spAutoFit/>
          </a:bodyPr>
          <a:lstStyle/>
          <a:p>
            <a:pPr marL="92075">
              <a:lnSpc>
                <a:spcPct val="100000"/>
              </a:lnSpc>
              <a:spcBef>
                <a:spcPts val="245"/>
              </a:spcBef>
            </a:pPr>
            <a:r>
              <a:rPr sz="1800" spc="-5" dirty="0">
                <a:latin typeface="Corbel"/>
                <a:cs typeface="Corbel"/>
              </a:rPr>
              <a:t>t</a:t>
            </a:r>
            <a:r>
              <a:rPr sz="1800" spc="-15" dirty="0">
                <a:latin typeface="Corbel"/>
                <a:cs typeface="Corbel"/>
              </a:rPr>
              <a:t>e</a:t>
            </a:r>
            <a:r>
              <a:rPr sz="1800" spc="-5" dirty="0">
                <a:latin typeface="Corbel"/>
                <a:cs typeface="Corbel"/>
              </a:rPr>
              <a:t>m</a:t>
            </a:r>
            <a:r>
              <a:rPr sz="1800" dirty="0">
                <a:latin typeface="Corbel"/>
                <a:cs typeface="Corbel"/>
              </a:rPr>
              <a:t>p</a:t>
            </a:r>
            <a:r>
              <a:rPr sz="1800" spc="-10" dirty="0">
                <a:latin typeface="Corbel"/>
                <a:cs typeface="Corbel"/>
              </a:rPr>
              <a:t>l</a:t>
            </a:r>
            <a:r>
              <a:rPr sz="1800" dirty="0">
                <a:latin typeface="Corbel"/>
                <a:cs typeface="Corbel"/>
              </a:rPr>
              <a:t>at</a:t>
            </a:r>
            <a:r>
              <a:rPr sz="1800" spc="-5" dirty="0">
                <a:latin typeface="Corbel"/>
                <a:cs typeface="Corbel"/>
              </a:rPr>
              <a:t>e</a:t>
            </a:r>
            <a:r>
              <a:rPr sz="1800" spc="-15" dirty="0">
                <a:latin typeface="Corbel"/>
                <a:cs typeface="Corbel"/>
              </a:rPr>
              <a:t>&lt;</a:t>
            </a:r>
            <a:r>
              <a:rPr sz="1800" spc="-5" dirty="0">
                <a:latin typeface="Corbel"/>
                <a:cs typeface="Corbel"/>
              </a:rPr>
              <a:t>typ</a:t>
            </a:r>
            <a:r>
              <a:rPr sz="1800" spc="-10" dirty="0">
                <a:latin typeface="Corbel"/>
                <a:cs typeface="Corbel"/>
              </a:rPr>
              <a:t>e</a:t>
            </a:r>
            <a:r>
              <a:rPr sz="1800" spc="5" dirty="0">
                <a:latin typeface="Corbel"/>
                <a:cs typeface="Corbel"/>
              </a:rPr>
              <a:t>n</a:t>
            </a:r>
            <a:r>
              <a:rPr sz="1800" dirty="0">
                <a:latin typeface="Corbel"/>
                <a:cs typeface="Corbel"/>
              </a:rPr>
              <a:t>ame</a:t>
            </a:r>
            <a:r>
              <a:rPr sz="1800" spc="-110" dirty="0">
                <a:latin typeface="Corbel"/>
                <a:cs typeface="Corbel"/>
              </a:rPr>
              <a:t> </a:t>
            </a:r>
            <a:r>
              <a:rPr sz="1800" spc="5" dirty="0">
                <a:latin typeface="Corbel"/>
                <a:cs typeface="Corbel"/>
              </a:rPr>
              <a:t>T</a:t>
            </a:r>
            <a:r>
              <a:rPr sz="1800" dirty="0">
                <a:latin typeface="Corbel"/>
                <a:cs typeface="Corbel"/>
              </a:rPr>
              <a:t>&gt;</a:t>
            </a:r>
            <a:endParaRPr sz="1800">
              <a:latin typeface="Corbel"/>
              <a:cs typeface="Corbel"/>
            </a:endParaRPr>
          </a:p>
          <a:p>
            <a:pPr marL="92075">
              <a:lnSpc>
                <a:spcPct val="100000"/>
              </a:lnSpc>
            </a:pPr>
            <a:r>
              <a:rPr sz="1800" dirty="0">
                <a:latin typeface="Corbel"/>
                <a:cs typeface="Corbel"/>
              </a:rPr>
              <a:t>T</a:t>
            </a:r>
            <a:r>
              <a:rPr sz="1800" spc="5" dirty="0">
                <a:latin typeface="Corbel"/>
                <a:cs typeface="Corbel"/>
              </a:rPr>
              <a:t> </a:t>
            </a:r>
            <a:r>
              <a:rPr sz="1800" dirty="0">
                <a:latin typeface="Corbel"/>
                <a:cs typeface="Corbel"/>
              </a:rPr>
              <a:t>my</a:t>
            </a:r>
            <a:r>
              <a:rPr sz="1800" spc="5" dirty="0">
                <a:latin typeface="Corbel"/>
                <a:cs typeface="Corbel"/>
              </a:rPr>
              <a:t>Ma</a:t>
            </a:r>
            <a:r>
              <a:rPr sz="1800" spc="-10" dirty="0">
                <a:latin typeface="Corbel"/>
                <a:cs typeface="Corbel"/>
              </a:rPr>
              <a:t>x</a:t>
            </a:r>
            <a:r>
              <a:rPr sz="1800" spc="-15" dirty="0">
                <a:latin typeface="Corbel"/>
                <a:cs typeface="Corbel"/>
              </a:rPr>
              <a:t>(</a:t>
            </a:r>
            <a:r>
              <a:rPr sz="1800" dirty="0">
                <a:latin typeface="Corbel"/>
                <a:cs typeface="Corbel"/>
              </a:rPr>
              <a:t>T</a:t>
            </a:r>
            <a:r>
              <a:rPr sz="1800" spc="5" dirty="0">
                <a:latin typeface="Corbel"/>
                <a:cs typeface="Corbel"/>
              </a:rPr>
              <a:t> </a:t>
            </a:r>
            <a:r>
              <a:rPr sz="1800" spc="-5" dirty="0">
                <a:latin typeface="Corbel"/>
                <a:cs typeface="Corbel"/>
              </a:rPr>
              <a:t>x</a:t>
            </a:r>
            <a:r>
              <a:rPr sz="1800" dirty="0">
                <a:latin typeface="Corbel"/>
                <a:cs typeface="Corbel"/>
              </a:rPr>
              <a:t>,</a:t>
            </a:r>
            <a:r>
              <a:rPr sz="1800" spc="-120" dirty="0">
                <a:latin typeface="Corbel"/>
                <a:cs typeface="Corbel"/>
              </a:rPr>
              <a:t> </a:t>
            </a:r>
            <a:r>
              <a:rPr sz="1800" dirty="0">
                <a:latin typeface="Corbel"/>
                <a:cs typeface="Corbel"/>
              </a:rPr>
              <a:t>T</a:t>
            </a:r>
            <a:r>
              <a:rPr sz="1800" spc="5" dirty="0">
                <a:latin typeface="Corbel"/>
                <a:cs typeface="Corbel"/>
              </a:rPr>
              <a:t> </a:t>
            </a:r>
            <a:r>
              <a:rPr sz="1800" dirty="0">
                <a:latin typeface="Corbel"/>
                <a:cs typeface="Corbel"/>
              </a:rPr>
              <a:t>y)</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return</a:t>
            </a:r>
            <a:r>
              <a:rPr sz="1800" spc="10" dirty="0">
                <a:latin typeface="Corbel"/>
                <a:cs typeface="Corbel"/>
              </a:rPr>
              <a:t> </a:t>
            </a:r>
            <a:r>
              <a:rPr sz="1800" spc="-10" dirty="0">
                <a:latin typeface="Corbel"/>
                <a:cs typeface="Corbel"/>
              </a:rPr>
              <a:t>(x&gt;y)?x:y;</a:t>
            </a:r>
            <a:endParaRPr sz="1800">
              <a:latin typeface="Corbel"/>
              <a:cs typeface="Corbel"/>
            </a:endParaRPr>
          </a:p>
          <a:p>
            <a:pPr marL="92075">
              <a:lnSpc>
                <a:spcPct val="100000"/>
              </a:lnSpc>
              <a:spcBef>
                <a:spcPts val="5"/>
              </a:spcBef>
            </a:pPr>
            <a:r>
              <a:rPr sz="1800" dirty="0">
                <a:latin typeface="Corbel"/>
                <a:cs typeface="Corbel"/>
              </a:rPr>
              <a:t>}</a:t>
            </a:r>
            <a:endParaRPr sz="1800">
              <a:latin typeface="Corbel"/>
              <a:cs typeface="Corbel"/>
            </a:endParaRPr>
          </a:p>
          <a:p>
            <a:pPr>
              <a:lnSpc>
                <a:spcPct val="100000"/>
              </a:lnSpc>
              <a:spcBef>
                <a:spcPts val="25"/>
              </a:spcBef>
            </a:pPr>
            <a:endParaRPr sz="1750">
              <a:latin typeface="Corbel"/>
              <a:cs typeface="Corbel"/>
            </a:endParaRPr>
          </a:p>
          <a:p>
            <a:pPr marL="92075">
              <a:lnSpc>
                <a:spcPct val="100000"/>
              </a:lnSpc>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274955" marR="128905">
              <a:lnSpc>
                <a:spcPct val="100000"/>
              </a:lnSpc>
            </a:pPr>
            <a:r>
              <a:rPr sz="1800" spc="-10" dirty="0">
                <a:latin typeface="Corbel"/>
                <a:cs typeface="Corbel"/>
              </a:rPr>
              <a:t>cout&lt;&lt;myMax&lt;int&gt;(3,4)&lt;&lt;endl; </a:t>
            </a:r>
            <a:r>
              <a:rPr sz="1800" spc="-5" dirty="0">
                <a:latin typeface="Corbel"/>
                <a:cs typeface="Corbel"/>
              </a:rPr>
              <a:t> </a:t>
            </a:r>
            <a:r>
              <a:rPr sz="1800" dirty="0">
                <a:latin typeface="Corbel"/>
                <a:cs typeface="Corbel"/>
              </a:rPr>
              <a:t>c</a:t>
            </a:r>
            <a:r>
              <a:rPr sz="1800" spc="-5" dirty="0">
                <a:latin typeface="Corbel"/>
                <a:cs typeface="Corbel"/>
              </a:rPr>
              <a:t>o</a:t>
            </a:r>
            <a:r>
              <a:rPr sz="1800" spc="5" dirty="0">
                <a:latin typeface="Corbel"/>
                <a:cs typeface="Corbel"/>
              </a:rPr>
              <a:t>u</a:t>
            </a:r>
            <a:r>
              <a:rPr sz="1800" spc="-5" dirty="0">
                <a:latin typeface="Corbel"/>
                <a:cs typeface="Corbel"/>
              </a:rPr>
              <a:t>t</a:t>
            </a:r>
            <a:r>
              <a:rPr sz="1800" spc="-10" dirty="0">
                <a:latin typeface="Corbel"/>
                <a:cs typeface="Corbel"/>
              </a:rPr>
              <a:t>&lt;</a:t>
            </a:r>
            <a:r>
              <a:rPr sz="1800" spc="-15" dirty="0">
                <a:latin typeface="Corbel"/>
                <a:cs typeface="Corbel"/>
              </a:rPr>
              <a:t>&lt;</a:t>
            </a:r>
            <a:r>
              <a:rPr sz="1800" dirty="0">
                <a:latin typeface="Corbel"/>
                <a:cs typeface="Corbel"/>
              </a:rPr>
              <a:t>myM</a:t>
            </a:r>
            <a:r>
              <a:rPr sz="1800" spc="5" dirty="0">
                <a:latin typeface="Corbel"/>
                <a:cs typeface="Corbel"/>
              </a:rPr>
              <a:t>a</a:t>
            </a:r>
            <a:r>
              <a:rPr sz="1800" spc="-5" dirty="0">
                <a:latin typeface="Corbel"/>
                <a:cs typeface="Corbel"/>
              </a:rPr>
              <a:t>x</a:t>
            </a:r>
            <a:r>
              <a:rPr sz="1800" spc="-15" dirty="0">
                <a:latin typeface="Corbel"/>
                <a:cs typeface="Corbel"/>
              </a:rPr>
              <a:t>&lt;</a:t>
            </a:r>
            <a:r>
              <a:rPr sz="1800" dirty="0">
                <a:latin typeface="Corbel"/>
                <a:cs typeface="Corbel"/>
              </a:rPr>
              <a:t>f</a:t>
            </a:r>
            <a:r>
              <a:rPr sz="1800" spc="-10" dirty="0">
                <a:latin typeface="Corbel"/>
                <a:cs typeface="Corbel"/>
              </a:rPr>
              <a:t>l</a:t>
            </a:r>
            <a:r>
              <a:rPr sz="1800" spc="-5" dirty="0">
                <a:latin typeface="Corbel"/>
                <a:cs typeface="Corbel"/>
              </a:rPr>
              <a:t>o</a:t>
            </a:r>
            <a:r>
              <a:rPr sz="1800" spc="5" dirty="0">
                <a:latin typeface="Corbel"/>
                <a:cs typeface="Corbel"/>
              </a:rPr>
              <a:t>a</a:t>
            </a:r>
            <a:r>
              <a:rPr sz="1800" spc="-5" dirty="0">
                <a:latin typeface="Corbel"/>
                <a:cs typeface="Corbel"/>
              </a:rPr>
              <a:t>t</a:t>
            </a:r>
            <a:r>
              <a:rPr sz="1800" spc="-15" dirty="0">
                <a:latin typeface="Corbel"/>
                <a:cs typeface="Corbel"/>
              </a:rPr>
              <a:t>&gt;(</a:t>
            </a:r>
            <a:r>
              <a:rPr sz="1800" spc="-10" dirty="0">
                <a:latin typeface="Corbel"/>
                <a:cs typeface="Corbel"/>
              </a:rPr>
              <a:t>6</a:t>
            </a:r>
            <a:r>
              <a:rPr sz="1800" spc="-5" dirty="0">
                <a:latin typeface="Corbel"/>
                <a:cs typeface="Corbel"/>
              </a:rPr>
              <a:t>.</a:t>
            </a:r>
            <a:r>
              <a:rPr sz="1800" spc="5" dirty="0">
                <a:latin typeface="Corbel"/>
                <a:cs typeface="Corbel"/>
              </a:rPr>
              <a:t>4</a:t>
            </a:r>
            <a:r>
              <a:rPr sz="1800" dirty="0">
                <a:latin typeface="Corbel"/>
                <a:cs typeface="Corbel"/>
              </a:rPr>
              <a:t>,9.</a:t>
            </a:r>
            <a:r>
              <a:rPr sz="1800" spc="-5" dirty="0">
                <a:latin typeface="Corbel"/>
                <a:cs typeface="Corbel"/>
              </a:rPr>
              <a:t>2</a:t>
            </a:r>
            <a:r>
              <a:rPr sz="1800" spc="-15" dirty="0">
                <a:latin typeface="Corbel"/>
                <a:cs typeface="Corbel"/>
              </a:rPr>
              <a:t>)&lt;</a:t>
            </a:r>
            <a:r>
              <a:rPr sz="1800" spc="10" dirty="0">
                <a:latin typeface="Corbel"/>
                <a:cs typeface="Corbel"/>
              </a:rPr>
              <a:t>&lt;</a:t>
            </a:r>
            <a:r>
              <a:rPr sz="1800" spc="-10" dirty="0">
                <a:latin typeface="Corbel"/>
                <a:cs typeface="Corbel"/>
              </a:rPr>
              <a:t>e</a:t>
            </a:r>
            <a:r>
              <a:rPr sz="1800" spc="5" dirty="0">
                <a:latin typeface="Corbel"/>
                <a:cs typeface="Corbel"/>
              </a:rPr>
              <a:t>n</a:t>
            </a:r>
            <a:r>
              <a:rPr sz="1800" dirty="0">
                <a:latin typeface="Corbel"/>
                <a:cs typeface="Corbel"/>
              </a:rPr>
              <a:t>d</a:t>
            </a:r>
            <a:r>
              <a:rPr sz="1800" spc="-15" dirty="0">
                <a:latin typeface="Corbel"/>
                <a:cs typeface="Corbel"/>
              </a:rPr>
              <a:t>l</a:t>
            </a:r>
            <a:r>
              <a:rPr sz="1800" dirty="0">
                <a:latin typeface="Corbel"/>
                <a:cs typeface="Corbel"/>
              </a:rPr>
              <a:t>;  </a:t>
            </a:r>
            <a:r>
              <a:rPr sz="1800" spc="-5" dirty="0">
                <a:latin typeface="Corbel"/>
                <a:cs typeface="Corbel"/>
              </a:rPr>
              <a:t>cout&lt;&lt;myMax&lt;char&gt;('g','e')&lt;&lt;endl;</a:t>
            </a:r>
            <a:endParaRPr sz="1800">
              <a:latin typeface="Corbel"/>
              <a:cs typeface="Corbel"/>
            </a:endParaRPr>
          </a:p>
          <a:p>
            <a:pPr marL="92075">
              <a:lnSpc>
                <a:spcPct val="100000"/>
              </a:lnSpc>
              <a:spcBef>
                <a:spcPts val="5"/>
              </a:spcBef>
            </a:pPr>
            <a:r>
              <a:rPr sz="1800" dirty="0">
                <a:latin typeface="Corbel"/>
                <a:cs typeface="Corbel"/>
              </a:rPr>
              <a:t>}</a:t>
            </a:r>
            <a:endParaRPr sz="1800">
              <a:latin typeface="Corbel"/>
              <a:cs typeface="Corbel"/>
            </a:endParaRPr>
          </a:p>
        </p:txBody>
      </p:sp>
      <p:sp>
        <p:nvSpPr>
          <p:cNvPr id="6" name="object 6"/>
          <p:cNvSpPr txBox="1"/>
          <p:nvPr/>
        </p:nvSpPr>
        <p:spPr>
          <a:xfrm>
            <a:off x="7955406" y="1141933"/>
            <a:ext cx="2811780"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rbel"/>
                <a:cs typeface="Corbel"/>
              </a:rPr>
              <a:t>Compiler</a:t>
            </a:r>
            <a:r>
              <a:rPr sz="1800" dirty="0">
                <a:latin typeface="Corbel"/>
                <a:cs typeface="Corbel"/>
              </a:rPr>
              <a:t> </a:t>
            </a:r>
            <a:r>
              <a:rPr sz="1800" spc="-5" dirty="0">
                <a:latin typeface="Corbel"/>
                <a:cs typeface="Corbel"/>
              </a:rPr>
              <a:t>internally</a:t>
            </a:r>
            <a:r>
              <a:rPr sz="1800" spc="-15" dirty="0">
                <a:latin typeface="Corbel"/>
                <a:cs typeface="Corbel"/>
              </a:rPr>
              <a:t> </a:t>
            </a:r>
            <a:r>
              <a:rPr sz="1800" spc="-5" dirty="0">
                <a:latin typeface="Corbel"/>
                <a:cs typeface="Corbel"/>
              </a:rPr>
              <a:t>generates</a:t>
            </a:r>
            <a:endParaRPr sz="1800">
              <a:latin typeface="Corbel"/>
              <a:cs typeface="Corbel"/>
            </a:endParaRPr>
          </a:p>
          <a:p>
            <a:pPr marL="12700">
              <a:lnSpc>
                <a:spcPct val="100000"/>
              </a:lnSpc>
              <a:spcBef>
                <a:spcPts val="5"/>
              </a:spcBef>
            </a:pPr>
            <a:r>
              <a:rPr sz="1800" dirty="0">
                <a:latin typeface="Corbel"/>
                <a:cs typeface="Corbel"/>
              </a:rPr>
              <a:t>and</a:t>
            </a:r>
            <a:r>
              <a:rPr sz="1800" spc="-15" dirty="0">
                <a:latin typeface="Corbel"/>
                <a:cs typeface="Corbel"/>
              </a:rPr>
              <a:t> </a:t>
            </a:r>
            <a:r>
              <a:rPr sz="1800" spc="-5" dirty="0">
                <a:latin typeface="Corbel"/>
                <a:cs typeface="Corbel"/>
              </a:rPr>
              <a:t>adds</a:t>
            </a:r>
            <a:r>
              <a:rPr sz="1800" spc="-25" dirty="0">
                <a:latin typeface="Corbel"/>
                <a:cs typeface="Corbel"/>
              </a:rPr>
              <a:t> </a:t>
            </a:r>
            <a:r>
              <a:rPr sz="1800" spc="-10" dirty="0">
                <a:latin typeface="Corbel"/>
                <a:cs typeface="Corbel"/>
              </a:rPr>
              <a:t>below</a:t>
            </a:r>
            <a:r>
              <a:rPr sz="1800" spc="20" dirty="0">
                <a:latin typeface="Corbel"/>
                <a:cs typeface="Corbel"/>
              </a:rPr>
              <a:t> </a:t>
            </a:r>
            <a:r>
              <a:rPr sz="1800" spc="-5" dirty="0">
                <a:latin typeface="Corbel"/>
                <a:cs typeface="Corbel"/>
              </a:rPr>
              <a:t>code</a:t>
            </a:r>
            <a:endParaRPr sz="1800">
              <a:latin typeface="Corbel"/>
              <a:cs typeface="Corbel"/>
            </a:endParaRPr>
          </a:p>
        </p:txBody>
      </p:sp>
      <p:sp>
        <p:nvSpPr>
          <p:cNvPr id="7" name="object 7"/>
          <p:cNvSpPr txBox="1"/>
          <p:nvPr/>
        </p:nvSpPr>
        <p:spPr>
          <a:xfrm>
            <a:off x="8382381" y="2084451"/>
            <a:ext cx="2840355" cy="1340485"/>
          </a:xfrm>
          <a:prstGeom prst="rect">
            <a:avLst/>
          </a:prstGeom>
          <a:solidFill>
            <a:srgbClr val="CEE7ED"/>
          </a:solidFill>
          <a:ln w="12700">
            <a:solidFill>
              <a:srgbClr val="FFFFFF"/>
            </a:solidFill>
          </a:ln>
        </p:spPr>
        <p:txBody>
          <a:bodyPr vert="horz" wrap="square" lIns="0" tIns="31115" rIns="0" bIns="0" rtlCol="0">
            <a:spAutoFit/>
          </a:bodyPr>
          <a:lstStyle/>
          <a:p>
            <a:pPr marL="93345">
              <a:lnSpc>
                <a:spcPct val="100000"/>
              </a:lnSpc>
              <a:spcBef>
                <a:spcPts val="245"/>
              </a:spcBef>
            </a:pPr>
            <a:r>
              <a:rPr sz="1800" spc="-5" dirty="0">
                <a:latin typeface="Corbel"/>
                <a:cs typeface="Corbel"/>
              </a:rPr>
              <a:t>int</a:t>
            </a:r>
            <a:r>
              <a:rPr sz="1800" spc="-10" dirty="0">
                <a:latin typeface="Corbel"/>
                <a:cs typeface="Corbel"/>
              </a:rPr>
              <a:t> </a:t>
            </a:r>
            <a:r>
              <a:rPr sz="1800" spc="-5" dirty="0">
                <a:latin typeface="Corbel"/>
                <a:cs typeface="Corbel"/>
              </a:rPr>
              <a:t>myMax(int</a:t>
            </a:r>
            <a:r>
              <a:rPr sz="1800" spc="-15" dirty="0">
                <a:latin typeface="Corbel"/>
                <a:cs typeface="Corbel"/>
              </a:rPr>
              <a:t> </a:t>
            </a:r>
            <a:r>
              <a:rPr sz="1800" spc="-5" dirty="0">
                <a:latin typeface="Corbel"/>
                <a:cs typeface="Corbel"/>
              </a:rPr>
              <a:t>x,</a:t>
            </a:r>
            <a:r>
              <a:rPr sz="1800" spc="-10" dirty="0">
                <a:latin typeface="Corbel"/>
                <a:cs typeface="Corbel"/>
              </a:rPr>
              <a:t> </a:t>
            </a:r>
            <a:r>
              <a:rPr sz="1800" spc="-5" dirty="0">
                <a:latin typeface="Corbel"/>
                <a:cs typeface="Corbel"/>
              </a:rPr>
              <a:t>int</a:t>
            </a:r>
            <a:r>
              <a:rPr sz="1800" spc="-15" dirty="0">
                <a:latin typeface="Corbel"/>
                <a:cs typeface="Corbel"/>
              </a:rPr>
              <a:t> </a:t>
            </a:r>
            <a:r>
              <a:rPr sz="1800" dirty="0">
                <a:latin typeface="Corbel"/>
                <a:cs typeface="Corbel"/>
              </a:rPr>
              <a:t>y)</a:t>
            </a:r>
            <a:endParaRPr sz="1800">
              <a:latin typeface="Corbel"/>
              <a:cs typeface="Corbel"/>
            </a:endParaRPr>
          </a:p>
          <a:p>
            <a:pPr marL="93345">
              <a:lnSpc>
                <a:spcPct val="100000"/>
              </a:lnSpc>
              <a:spcBef>
                <a:spcPts val="5"/>
              </a:spcBef>
            </a:pPr>
            <a:r>
              <a:rPr sz="1800" dirty="0">
                <a:latin typeface="Corbel"/>
                <a:cs typeface="Corbel"/>
              </a:rPr>
              <a:t>{</a:t>
            </a:r>
            <a:endParaRPr sz="1800">
              <a:latin typeface="Corbel"/>
              <a:cs typeface="Corbel"/>
            </a:endParaRPr>
          </a:p>
          <a:p>
            <a:pPr marL="276225">
              <a:lnSpc>
                <a:spcPct val="100000"/>
              </a:lnSpc>
            </a:pPr>
            <a:r>
              <a:rPr sz="1800" spc="-5" dirty="0">
                <a:latin typeface="Corbel"/>
                <a:cs typeface="Corbel"/>
              </a:rPr>
              <a:t>return</a:t>
            </a:r>
            <a:r>
              <a:rPr sz="1800" spc="15" dirty="0">
                <a:latin typeface="Corbel"/>
                <a:cs typeface="Corbel"/>
              </a:rPr>
              <a:t> </a:t>
            </a:r>
            <a:r>
              <a:rPr sz="1800" spc="-10" dirty="0">
                <a:latin typeface="Corbel"/>
                <a:cs typeface="Corbel"/>
              </a:rPr>
              <a:t>(x&gt;y)?x:y;</a:t>
            </a:r>
            <a:endParaRPr sz="1800">
              <a:latin typeface="Corbel"/>
              <a:cs typeface="Corbel"/>
            </a:endParaRPr>
          </a:p>
          <a:p>
            <a:pPr marL="93345">
              <a:lnSpc>
                <a:spcPct val="100000"/>
              </a:lnSpc>
            </a:pPr>
            <a:r>
              <a:rPr sz="1800" dirty="0">
                <a:latin typeface="Corbel"/>
                <a:cs typeface="Corbel"/>
              </a:rPr>
              <a:t>}</a:t>
            </a:r>
            <a:endParaRPr sz="1800">
              <a:latin typeface="Corbel"/>
              <a:cs typeface="Corbel"/>
            </a:endParaRPr>
          </a:p>
        </p:txBody>
      </p:sp>
      <p:sp>
        <p:nvSpPr>
          <p:cNvPr id="8" name="object 8"/>
          <p:cNvSpPr txBox="1"/>
          <p:nvPr/>
        </p:nvSpPr>
        <p:spPr>
          <a:xfrm>
            <a:off x="8423402" y="5157470"/>
            <a:ext cx="2840355" cy="1340485"/>
          </a:xfrm>
          <a:prstGeom prst="rect">
            <a:avLst/>
          </a:prstGeom>
          <a:solidFill>
            <a:srgbClr val="CEE7ED"/>
          </a:solidFill>
          <a:ln w="12700">
            <a:solidFill>
              <a:srgbClr val="FFFFFF"/>
            </a:solidFill>
          </a:ln>
        </p:spPr>
        <p:txBody>
          <a:bodyPr vert="horz" wrap="square" lIns="0" tIns="33019" rIns="0" bIns="0" rtlCol="0">
            <a:spAutoFit/>
          </a:bodyPr>
          <a:lstStyle/>
          <a:p>
            <a:pPr marL="93345">
              <a:lnSpc>
                <a:spcPct val="100000"/>
              </a:lnSpc>
              <a:spcBef>
                <a:spcPts val="259"/>
              </a:spcBef>
            </a:pPr>
            <a:r>
              <a:rPr sz="1800" spc="-5" dirty="0">
                <a:latin typeface="Corbel"/>
                <a:cs typeface="Corbel"/>
              </a:rPr>
              <a:t>char</a:t>
            </a:r>
            <a:r>
              <a:rPr sz="1800" spc="-15" dirty="0">
                <a:latin typeface="Corbel"/>
                <a:cs typeface="Corbel"/>
              </a:rPr>
              <a:t> </a:t>
            </a:r>
            <a:r>
              <a:rPr sz="1800" spc="-5" dirty="0">
                <a:latin typeface="Corbel"/>
                <a:cs typeface="Corbel"/>
              </a:rPr>
              <a:t>myMax(char</a:t>
            </a:r>
            <a:r>
              <a:rPr sz="1800" spc="-15" dirty="0">
                <a:latin typeface="Corbel"/>
                <a:cs typeface="Corbel"/>
              </a:rPr>
              <a:t> </a:t>
            </a:r>
            <a:r>
              <a:rPr sz="1800" spc="-5" dirty="0">
                <a:latin typeface="Corbel"/>
                <a:cs typeface="Corbel"/>
              </a:rPr>
              <a:t>x,</a:t>
            </a:r>
            <a:r>
              <a:rPr sz="1800" spc="-15" dirty="0">
                <a:latin typeface="Corbel"/>
                <a:cs typeface="Corbel"/>
              </a:rPr>
              <a:t> </a:t>
            </a:r>
            <a:r>
              <a:rPr sz="1800" dirty="0">
                <a:latin typeface="Corbel"/>
                <a:cs typeface="Corbel"/>
              </a:rPr>
              <a:t>char</a:t>
            </a:r>
            <a:r>
              <a:rPr sz="1800" spc="-15" dirty="0">
                <a:latin typeface="Corbel"/>
                <a:cs typeface="Corbel"/>
              </a:rPr>
              <a:t> </a:t>
            </a:r>
            <a:r>
              <a:rPr sz="1800" dirty="0">
                <a:latin typeface="Corbel"/>
                <a:cs typeface="Corbel"/>
              </a:rPr>
              <a:t>y)</a:t>
            </a:r>
            <a:endParaRPr sz="1800">
              <a:latin typeface="Corbel"/>
              <a:cs typeface="Corbel"/>
            </a:endParaRPr>
          </a:p>
          <a:p>
            <a:pPr marL="93345">
              <a:lnSpc>
                <a:spcPct val="100000"/>
              </a:lnSpc>
            </a:pPr>
            <a:r>
              <a:rPr sz="1800" dirty="0">
                <a:latin typeface="Corbel"/>
                <a:cs typeface="Corbel"/>
              </a:rPr>
              <a:t>{</a:t>
            </a:r>
            <a:endParaRPr sz="1800">
              <a:latin typeface="Corbel"/>
              <a:cs typeface="Corbel"/>
            </a:endParaRPr>
          </a:p>
          <a:p>
            <a:pPr marL="276225">
              <a:lnSpc>
                <a:spcPct val="100000"/>
              </a:lnSpc>
            </a:pPr>
            <a:r>
              <a:rPr sz="1800" spc="-5" dirty="0">
                <a:latin typeface="Corbel"/>
                <a:cs typeface="Corbel"/>
              </a:rPr>
              <a:t>return</a:t>
            </a:r>
            <a:r>
              <a:rPr sz="1800" spc="-15" dirty="0">
                <a:latin typeface="Corbel"/>
                <a:cs typeface="Corbel"/>
              </a:rPr>
              <a:t> </a:t>
            </a:r>
            <a:r>
              <a:rPr sz="1800" spc="-5" dirty="0">
                <a:latin typeface="Corbel"/>
                <a:cs typeface="Corbel"/>
              </a:rPr>
              <a:t>(x&gt;y)?x:y;</a:t>
            </a:r>
            <a:endParaRPr sz="1800">
              <a:latin typeface="Corbel"/>
              <a:cs typeface="Corbel"/>
            </a:endParaRPr>
          </a:p>
          <a:p>
            <a:pPr marL="93345">
              <a:lnSpc>
                <a:spcPct val="100000"/>
              </a:lnSpc>
            </a:pPr>
            <a:r>
              <a:rPr sz="1800" dirty="0">
                <a:latin typeface="Corbel"/>
                <a:cs typeface="Corbel"/>
              </a:rPr>
              <a:t>}</a:t>
            </a:r>
            <a:endParaRPr sz="1800">
              <a:latin typeface="Corbel"/>
              <a:cs typeface="Corbel"/>
            </a:endParaRPr>
          </a:p>
        </p:txBody>
      </p:sp>
      <p:sp>
        <p:nvSpPr>
          <p:cNvPr id="9" name="object 9"/>
          <p:cNvSpPr txBox="1"/>
          <p:nvPr/>
        </p:nvSpPr>
        <p:spPr>
          <a:xfrm>
            <a:off x="8411971" y="3628897"/>
            <a:ext cx="2840355" cy="1340485"/>
          </a:xfrm>
          <a:prstGeom prst="rect">
            <a:avLst/>
          </a:prstGeom>
          <a:solidFill>
            <a:srgbClr val="CEE7ED"/>
          </a:solidFill>
          <a:ln w="12700">
            <a:solidFill>
              <a:srgbClr val="FFFFFF"/>
            </a:solidFill>
          </a:ln>
        </p:spPr>
        <p:txBody>
          <a:bodyPr vert="horz" wrap="square" lIns="0" tIns="32384" rIns="0" bIns="0" rtlCol="0">
            <a:spAutoFit/>
          </a:bodyPr>
          <a:lstStyle/>
          <a:p>
            <a:pPr marL="93345">
              <a:lnSpc>
                <a:spcPct val="100000"/>
              </a:lnSpc>
              <a:spcBef>
                <a:spcPts val="254"/>
              </a:spcBef>
            </a:pPr>
            <a:r>
              <a:rPr sz="1800" spc="-5" dirty="0">
                <a:latin typeface="Corbel"/>
                <a:cs typeface="Corbel"/>
              </a:rPr>
              <a:t>float</a:t>
            </a:r>
            <a:r>
              <a:rPr sz="1800" spc="-10" dirty="0">
                <a:latin typeface="Corbel"/>
                <a:cs typeface="Corbel"/>
              </a:rPr>
              <a:t> </a:t>
            </a:r>
            <a:r>
              <a:rPr sz="1800" spc="-5" dirty="0">
                <a:latin typeface="Corbel"/>
                <a:cs typeface="Corbel"/>
              </a:rPr>
              <a:t>myMax(float</a:t>
            </a:r>
            <a:r>
              <a:rPr sz="1800" spc="15" dirty="0">
                <a:latin typeface="Corbel"/>
                <a:cs typeface="Corbel"/>
              </a:rPr>
              <a:t> </a:t>
            </a:r>
            <a:r>
              <a:rPr sz="1800" spc="-5" dirty="0">
                <a:latin typeface="Corbel"/>
                <a:cs typeface="Corbel"/>
              </a:rPr>
              <a:t>x,</a:t>
            </a:r>
            <a:r>
              <a:rPr sz="1800" spc="-10" dirty="0">
                <a:latin typeface="Corbel"/>
                <a:cs typeface="Corbel"/>
              </a:rPr>
              <a:t> </a:t>
            </a:r>
            <a:r>
              <a:rPr sz="1800" spc="-5" dirty="0">
                <a:latin typeface="Corbel"/>
                <a:cs typeface="Corbel"/>
              </a:rPr>
              <a:t>float</a:t>
            </a:r>
            <a:r>
              <a:rPr sz="1800" spc="15" dirty="0">
                <a:latin typeface="Corbel"/>
                <a:cs typeface="Corbel"/>
              </a:rPr>
              <a:t> </a:t>
            </a:r>
            <a:r>
              <a:rPr sz="1800" dirty="0">
                <a:latin typeface="Corbel"/>
                <a:cs typeface="Corbel"/>
              </a:rPr>
              <a:t>y)</a:t>
            </a:r>
            <a:endParaRPr sz="1800">
              <a:latin typeface="Corbel"/>
              <a:cs typeface="Corbel"/>
            </a:endParaRPr>
          </a:p>
          <a:p>
            <a:pPr marL="93345">
              <a:lnSpc>
                <a:spcPct val="100000"/>
              </a:lnSpc>
            </a:pPr>
            <a:r>
              <a:rPr sz="1800" dirty="0">
                <a:latin typeface="Corbel"/>
                <a:cs typeface="Corbel"/>
              </a:rPr>
              <a:t>{</a:t>
            </a:r>
            <a:endParaRPr sz="1800">
              <a:latin typeface="Corbel"/>
              <a:cs typeface="Corbel"/>
            </a:endParaRPr>
          </a:p>
          <a:p>
            <a:pPr marL="276225">
              <a:lnSpc>
                <a:spcPct val="100000"/>
              </a:lnSpc>
            </a:pPr>
            <a:r>
              <a:rPr sz="1800" spc="-5" dirty="0">
                <a:latin typeface="Corbel"/>
                <a:cs typeface="Corbel"/>
              </a:rPr>
              <a:t>return</a:t>
            </a:r>
            <a:r>
              <a:rPr sz="1800" spc="-15" dirty="0">
                <a:latin typeface="Corbel"/>
                <a:cs typeface="Corbel"/>
              </a:rPr>
              <a:t> </a:t>
            </a:r>
            <a:r>
              <a:rPr sz="1800" spc="-5" dirty="0">
                <a:latin typeface="Corbel"/>
                <a:cs typeface="Corbel"/>
              </a:rPr>
              <a:t>(x&gt;y)?x:y;</a:t>
            </a:r>
            <a:endParaRPr sz="1800">
              <a:latin typeface="Corbel"/>
              <a:cs typeface="Corbel"/>
            </a:endParaRPr>
          </a:p>
          <a:p>
            <a:pPr marL="93345">
              <a:lnSpc>
                <a:spcPct val="100000"/>
              </a:lnSpc>
            </a:pPr>
            <a:r>
              <a:rPr sz="1800" dirty="0">
                <a:latin typeface="Corbel"/>
                <a:cs typeface="Corbel"/>
              </a:rPr>
              <a:t>}</a:t>
            </a:r>
            <a:endParaRPr sz="1800">
              <a:latin typeface="Corbel"/>
              <a:cs typeface="Corbel"/>
            </a:endParaRPr>
          </a:p>
        </p:txBody>
      </p:sp>
      <p:grpSp>
        <p:nvGrpSpPr>
          <p:cNvPr id="10" name="object 10"/>
          <p:cNvGrpSpPr/>
          <p:nvPr/>
        </p:nvGrpSpPr>
        <p:grpSpPr>
          <a:xfrm>
            <a:off x="4474464" y="2756916"/>
            <a:ext cx="3950335" cy="3073400"/>
            <a:chOff x="4474464" y="2756916"/>
            <a:chExt cx="3950335" cy="3073400"/>
          </a:xfrm>
        </p:grpSpPr>
        <p:sp>
          <p:nvSpPr>
            <p:cNvPr id="11" name="object 11"/>
            <p:cNvSpPr/>
            <p:nvPr/>
          </p:nvSpPr>
          <p:spPr>
            <a:xfrm>
              <a:off x="7542784" y="2756915"/>
              <a:ext cx="882015" cy="3073400"/>
            </a:xfrm>
            <a:custGeom>
              <a:avLst/>
              <a:gdLst/>
              <a:ahLst/>
              <a:cxnLst/>
              <a:rect l="l" t="t" r="r" b="b"/>
              <a:pathLst>
                <a:path w="882015" h="3073400">
                  <a:moveTo>
                    <a:pt x="840867" y="0"/>
                  </a:moveTo>
                  <a:lnTo>
                    <a:pt x="761111" y="30099"/>
                  </a:lnTo>
                  <a:lnTo>
                    <a:pt x="784364" y="51612"/>
                  </a:lnTo>
                  <a:lnTo>
                    <a:pt x="889" y="898906"/>
                  </a:lnTo>
                  <a:lnTo>
                    <a:pt x="10287" y="907415"/>
                  </a:lnTo>
                  <a:lnTo>
                    <a:pt x="793737" y="60286"/>
                  </a:lnTo>
                  <a:lnTo>
                    <a:pt x="816991" y="81788"/>
                  </a:lnTo>
                  <a:lnTo>
                    <a:pt x="828509" y="42291"/>
                  </a:lnTo>
                  <a:lnTo>
                    <a:pt x="840867" y="0"/>
                  </a:lnTo>
                  <a:close/>
                </a:path>
                <a:path w="882015" h="3073400">
                  <a:moveTo>
                    <a:pt x="871982" y="1543050"/>
                  </a:moveTo>
                  <a:lnTo>
                    <a:pt x="854824" y="1519682"/>
                  </a:lnTo>
                  <a:lnTo>
                    <a:pt x="821563" y="1474343"/>
                  </a:lnTo>
                  <a:lnTo>
                    <a:pt x="807072" y="1502587"/>
                  </a:lnTo>
                  <a:lnTo>
                    <a:pt x="23749" y="1100836"/>
                  </a:lnTo>
                  <a:lnTo>
                    <a:pt x="17907" y="1112012"/>
                  </a:lnTo>
                  <a:lnTo>
                    <a:pt x="801255" y="1513903"/>
                  </a:lnTo>
                  <a:lnTo>
                    <a:pt x="786765" y="1542161"/>
                  </a:lnTo>
                  <a:lnTo>
                    <a:pt x="871982" y="1543050"/>
                  </a:lnTo>
                  <a:close/>
                </a:path>
                <a:path w="882015" h="3073400">
                  <a:moveTo>
                    <a:pt x="881761" y="3073069"/>
                  </a:moveTo>
                  <a:lnTo>
                    <a:pt x="880643" y="3019831"/>
                  </a:lnTo>
                  <a:lnTo>
                    <a:pt x="879983" y="2987891"/>
                  </a:lnTo>
                  <a:lnTo>
                    <a:pt x="851852" y="3002699"/>
                  </a:lnTo>
                  <a:lnTo>
                    <a:pt x="11176" y="1405255"/>
                  </a:lnTo>
                  <a:lnTo>
                    <a:pt x="0" y="1411097"/>
                  </a:lnTo>
                  <a:lnTo>
                    <a:pt x="840651" y="3008592"/>
                  </a:lnTo>
                  <a:lnTo>
                    <a:pt x="812546" y="3023374"/>
                  </a:lnTo>
                  <a:lnTo>
                    <a:pt x="881761" y="3073069"/>
                  </a:lnTo>
                  <a:close/>
                </a:path>
              </a:pathLst>
            </a:custGeom>
            <a:solidFill>
              <a:srgbClr val="40B9D2"/>
            </a:solidFill>
          </p:spPr>
          <p:txBody>
            <a:bodyPr wrap="square" lIns="0" tIns="0" rIns="0" bIns="0" rtlCol="0"/>
            <a:lstStyle/>
            <a:p>
              <a:endParaRPr/>
            </a:p>
          </p:txBody>
        </p:sp>
        <p:pic>
          <p:nvPicPr>
            <p:cNvPr id="12" name="object 12"/>
            <p:cNvPicPr/>
            <p:nvPr/>
          </p:nvPicPr>
          <p:blipFill>
            <a:blip r:embed="rId2" cstate="print"/>
            <a:stretch>
              <a:fillRect/>
            </a:stretch>
          </p:blipFill>
          <p:spPr>
            <a:xfrm>
              <a:off x="4474464" y="4626864"/>
              <a:ext cx="862584" cy="996696"/>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75006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Function </a:t>
            </a:r>
            <a:r>
              <a:rPr sz="3600" spc="-60" dirty="0">
                <a:solidFill>
                  <a:srgbClr val="FFFFFF"/>
                </a:solidFill>
                <a:latin typeface="Corbel"/>
                <a:cs typeface="Corbel"/>
              </a:rPr>
              <a:t> </a:t>
            </a:r>
            <a:r>
              <a:rPr sz="3600" spc="-320" dirty="0">
                <a:solidFill>
                  <a:srgbClr val="FFFFFF"/>
                </a:solidFill>
                <a:latin typeface="Corbel"/>
                <a:cs typeface="Corbel"/>
              </a:rPr>
              <a:t>T</a:t>
            </a:r>
            <a:r>
              <a:rPr sz="3600" spc="-65" dirty="0">
                <a:solidFill>
                  <a:srgbClr val="FFFFFF"/>
                </a:solidFill>
                <a:latin typeface="Corbel"/>
                <a:cs typeface="Corbel"/>
              </a:rPr>
              <a:t>e</a:t>
            </a:r>
            <a:r>
              <a:rPr sz="3600" spc="-80"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spc="-85" dirty="0">
                <a:solidFill>
                  <a:srgbClr val="FFFFFF"/>
                </a:solidFill>
                <a:latin typeface="Corbel"/>
                <a:cs typeface="Corbel"/>
              </a:rPr>
              <a:t>a</a:t>
            </a:r>
            <a:r>
              <a:rPr sz="3600" spc="-75" dirty="0">
                <a:solidFill>
                  <a:srgbClr val="FFFFFF"/>
                </a:solidFill>
                <a:latin typeface="Corbel"/>
                <a:cs typeface="Corbel"/>
              </a:rPr>
              <a:t>t</a:t>
            </a:r>
            <a:r>
              <a:rPr sz="3600" dirty="0">
                <a:solidFill>
                  <a:srgbClr val="FFFFFF"/>
                </a:solidFill>
                <a:latin typeface="Corbel"/>
                <a:cs typeface="Corbel"/>
              </a:rPr>
              <a:t>e</a:t>
            </a:r>
            <a:endParaRPr sz="3600">
              <a:latin typeface="Corbel"/>
              <a:cs typeface="Corbel"/>
            </a:endParaRPr>
          </a:p>
        </p:txBody>
      </p:sp>
      <p:sp>
        <p:nvSpPr>
          <p:cNvPr id="3" name="object 3"/>
          <p:cNvSpPr txBox="1"/>
          <p:nvPr/>
        </p:nvSpPr>
        <p:spPr>
          <a:xfrm>
            <a:off x="3949065" y="1461897"/>
            <a:ext cx="6861175" cy="603885"/>
          </a:xfrm>
          <a:prstGeom prst="rect">
            <a:avLst/>
          </a:prstGeom>
        </p:spPr>
        <p:txBody>
          <a:bodyPr vert="horz" wrap="square" lIns="0" tIns="46355" rIns="0" bIns="0" rtlCol="0">
            <a:spAutoFit/>
          </a:bodyPr>
          <a:lstStyle/>
          <a:p>
            <a:pPr marL="195580" marR="5080" indent="-182880">
              <a:lnSpc>
                <a:spcPts val="2160"/>
              </a:lnSpc>
              <a:spcBef>
                <a:spcPts val="365"/>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A</a:t>
            </a:r>
            <a:r>
              <a:rPr sz="2000" spc="10" dirty="0">
                <a:solidFill>
                  <a:srgbClr val="585858"/>
                </a:solidFill>
                <a:latin typeface="Corbel"/>
                <a:cs typeface="Corbel"/>
              </a:rPr>
              <a:t> </a:t>
            </a:r>
            <a:r>
              <a:rPr sz="2000" spc="-10" dirty="0">
                <a:solidFill>
                  <a:srgbClr val="585858"/>
                </a:solidFill>
                <a:latin typeface="Corbel"/>
                <a:cs typeface="Corbel"/>
              </a:rPr>
              <a:t>single</a:t>
            </a:r>
            <a:r>
              <a:rPr sz="2000" spc="25"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10" dirty="0">
                <a:solidFill>
                  <a:srgbClr val="585858"/>
                </a:solidFill>
                <a:latin typeface="Corbel"/>
                <a:cs typeface="Corbel"/>
              </a:rPr>
              <a:t>template</a:t>
            </a:r>
            <a:r>
              <a:rPr sz="2000" spc="30" dirty="0">
                <a:solidFill>
                  <a:srgbClr val="585858"/>
                </a:solidFill>
                <a:latin typeface="Corbel"/>
                <a:cs typeface="Corbel"/>
              </a:rPr>
              <a:t> </a:t>
            </a:r>
            <a:r>
              <a:rPr sz="2000" spc="-10" dirty="0">
                <a:solidFill>
                  <a:srgbClr val="585858"/>
                </a:solidFill>
                <a:latin typeface="Corbel"/>
                <a:cs typeface="Corbel"/>
              </a:rPr>
              <a:t>can</a:t>
            </a:r>
            <a:r>
              <a:rPr sz="2000" spc="5" dirty="0">
                <a:solidFill>
                  <a:srgbClr val="585858"/>
                </a:solidFill>
                <a:latin typeface="Corbel"/>
                <a:cs typeface="Corbel"/>
              </a:rPr>
              <a:t> </a:t>
            </a:r>
            <a:r>
              <a:rPr sz="2000" spc="-10" dirty="0">
                <a:solidFill>
                  <a:srgbClr val="585858"/>
                </a:solidFill>
                <a:latin typeface="Corbel"/>
                <a:cs typeface="Corbel"/>
              </a:rPr>
              <a:t>work</a:t>
            </a:r>
            <a:r>
              <a:rPr sz="2000" spc="25" dirty="0">
                <a:solidFill>
                  <a:srgbClr val="585858"/>
                </a:solidFill>
                <a:latin typeface="Corbel"/>
                <a:cs typeface="Corbel"/>
              </a:rPr>
              <a:t> </a:t>
            </a:r>
            <a:r>
              <a:rPr sz="2000" spc="-10" dirty="0">
                <a:solidFill>
                  <a:srgbClr val="585858"/>
                </a:solidFill>
                <a:latin typeface="Corbel"/>
                <a:cs typeface="Corbel"/>
              </a:rPr>
              <a:t>with</a:t>
            </a:r>
            <a:r>
              <a:rPr sz="2000" spc="30" dirty="0">
                <a:solidFill>
                  <a:srgbClr val="585858"/>
                </a:solidFill>
                <a:latin typeface="Corbel"/>
                <a:cs typeface="Corbel"/>
              </a:rPr>
              <a:t> </a:t>
            </a:r>
            <a:r>
              <a:rPr sz="2000" spc="-10" dirty="0">
                <a:solidFill>
                  <a:srgbClr val="585858"/>
                </a:solidFill>
                <a:latin typeface="Corbel"/>
                <a:cs typeface="Corbel"/>
              </a:rPr>
              <a:t>different</a:t>
            </a:r>
            <a:r>
              <a:rPr sz="2000" spc="85" dirty="0">
                <a:solidFill>
                  <a:srgbClr val="585858"/>
                </a:solidFill>
                <a:latin typeface="Corbel"/>
                <a:cs typeface="Corbel"/>
              </a:rPr>
              <a:t> </a:t>
            </a:r>
            <a:r>
              <a:rPr sz="2000" spc="-10" dirty="0">
                <a:solidFill>
                  <a:srgbClr val="585858"/>
                </a:solidFill>
                <a:latin typeface="Corbel"/>
                <a:cs typeface="Corbel"/>
              </a:rPr>
              <a:t>data</a:t>
            </a:r>
            <a:r>
              <a:rPr sz="2000" spc="20" dirty="0">
                <a:solidFill>
                  <a:srgbClr val="585858"/>
                </a:solidFill>
                <a:latin typeface="Corbel"/>
                <a:cs typeface="Corbel"/>
              </a:rPr>
              <a:t> </a:t>
            </a:r>
            <a:r>
              <a:rPr sz="2000" spc="-10" dirty="0">
                <a:solidFill>
                  <a:srgbClr val="585858"/>
                </a:solidFill>
                <a:latin typeface="Corbel"/>
                <a:cs typeface="Corbel"/>
              </a:rPr>
              <a:t>types</a:t>
            </a:r>
            <a:r>
              <a:rPr sz="2000" spc="35" dirty="0">
                <a:solidFill>
                  <a:srgbClr val="585858"/>
                </a:solidFill>
                <a:latin typeface="Corbel"/>
                <a:cs typeface="Corbel"/>
              </a:rPr>
              <a:t> </a:t>
            </a:r>
            <a:r>
              <a:rPr sz="2000" spc="-5" dirty="0">
                <a:solidFill>
                  <a:srgbClr val="585858"/>
                </a:solidFill>
                <a:latin typeface="Corbel"/>
                <a:cs typeface="Corbel"/>
              </a:rPr>
              <a:t>at </a:t>
            </a:r>
            <a:r>
              <a:rPr sz="2000" dirty="0">
                <a:solidFill>
                  <a:srgbClr val="585858"/>
                </a:solidFill>
                <a:latin typeface="Corbel"/>
                <a:cs typeface="Corbel"/>
              </a:rPr>
              <a:t> </a:t>
            </a:r>
            <a:r>
              <a:rPr sz="2000" spc="-10" dirty="0">
                <a:solidFill>
                  <a:srgbClr val="585858"/>
                </a:solidFill>
                <a:latin typeface="Corbel"/>
                <a:cs typeface="Corbel"/>
              </a:rPr>
              <a:t>once.</a:t>
            </a:r>
            <a:endParaRPr sz="2000">
              <a:latin typeface="Corbel"/>
              <a:cs typeface="Corbel"/>
            </a:endParaRPr>
          </a:p>
        </p:txBody>
      </p:sp>
      <p:sp>
        <p:nvSpPr>
          <p:cNvPr id="4" name="object 4"/>
          <p:cNvSpPr txBox="1">
            <a:spLocks noGrp="1"/>
          </p:cNvSpPr>
          <p:nvPr>
            <p:ph type="title"/>
          </p:nvPr>
        </p:nvSpPr>
        <p:spPr>
          <a:xfrm>
            <a:off x="3949065" y="2589733"/>
            <a:ext cx="4177665" cy="329565"/>
          </a:xfrm>
          <a:prstGeom prst="rect">
            <a:avLst/>
          </a:prstGeom>
        </p:spPr>
        <p:txBody>
          <a:bodyPr vert="horz" wrap="square" lIns="0" tIns="12065" rIns="0" bIns="0" rtlCol="0">
            <a:spAutoFit/>
          </a:bodyPr>
          <a:lstStyle/>
          <a:p>
            <a:pPr marL="12700">
              <a:lnSpc>
                <a:spcPct val="100000"/>
              </a:lnSpc>
              <a:spcBef>
                <a:spcPts val="95"/>
              </a:spcBef>
            </a:pPr>
            <a:r>
              <a:rPr sz="2000" spc="-375" dirty="0">
                <a:solidFill>
                  <a:srgbClr val="40B9D2"/>
                </a:solidFill>
                <a:latin typeface="Microsoft Sans Serif"/>
                <a:cs typeface="Microsoft Sans Serif"/>
              </a:rPr>
              <a:t>🞄</a:t>
            </a:r>
            <a:r>
              <a:rPr sz="2000" spc="-280" dirty="0">
                <a:solidFill>
                  <a:srgbClr val="40B9D2"/>
                </a:solidFill>
                <a:latin typeface="Microsoft Sans Serif"/>
                <a:cs typeface="Microsoft Sans Serif"/>
              </a:rPr>
              <a:t> </a:t>
            </a:r>
            <a:r>
              <a:rPr sz="2000" b="1" spc="-10" dirty="0">
                <a:latin typeface="Corbel"/>
                <a:cs typeface="Corbel"/>
              </a:rPr>
              <a:t>How</a:t>
            </a:r>
            <a:r>
              <a:rPr sz="2000" b="1" spc="10" dirty="0">
                <a:latin typeface="Corbel"/>
                <a:cs typeface="Corbel"/>
              </a:rPr>
              <a:t> </a:t>
            </a:r>
            <a:r>
              <a:rPr sz="2000" b="1" spc="-15" dirty="0">
                <a:latin typeface="Corbel"/>
                <a:cs typeface="Corbel"/>
              </a:rPr>
              <a:t>to</a:t>
            </a:r>
            <a:r>
              <a:rPr sz="2000" b="1" spc="40" dirty="0">
                <a:latin typeface="Corbel"/>
                <a:cs typeface="Corbel"/>
              </a:rPr>
              <a:t> </a:t>
            </a:r>
            <a:r>
              <a:rPr sz="2000" b="1" spc="-5" dirty="0">
                <a:latin typeface="Corbel"/>
                <a:cs typeface="Corbel"/>
              </a:rPr>
              <a:t>declare</a:t>
            </a:r>
            <a:r>
              <a:rPr sz="2000" b="1" spc="-25" dirty="0">
                <a:latin typeface="Corbel"/>
                <a:cs typeface="Corbel"/>
              </a:rPr>
              <a:t> </a:t>
            </a:r>
            <a:r>
              <a:rPr sz="2000" b="1" spc="-5" dirty="0">
                <a:latin typeface="Corbel"/>
                <a:cs typeface="Corbel"/>
              </a:rPr>
              <a:t>a</a:t>
            </a:r>
            <a:r>
              <a:rPr sz="2000" b="1" dirty="0">
                <a:latin typeface="Corbel"/>
                <a:cs typeface="Corbel"/>
              </a:rPr>
              <a:t> </a:t>
            </a:r>
            <a:r>
              <a:rPr sz="2000" b="1" spc="-10" dirty="0">
                <a:latin typeface="Corbel"/>
                <a:cs typeface="Corbel"/>
              </a:rPr>
              <a:t>function</a:t>
            </a:r>
            <a:r>
              <a:rPr sz="2000" b="1" spc="65" dirty="0">
                <a:latin typeface="Corbel"/>
                <a:cs typeface="Corbel"/>
              </a:rPr>
              <a:t> </a:t>
            </a:r>
            <a:r>
              <a:rPr sz="2000" b="1" spc="-10" dirty="0">
                <a:latin typeface="Corbel"/>
                <a:cs typeface="Corbel"/>
              </a:rPr>
              <a:t>template?</a:t>
            </a:r>
            <a:endParaRPr sz="2000">
              <a:latin typeface="Corbel"/>
              <a:cs typeface="Corbel"/>
            </a:endParaRPr>
          </a:p>
        </p:txBody>
      </p:sp>
      <p:sp>
        <p:nvSpPr>
          <p:cNvPr id="5" name="object 5"/>
          <p:cNvSpPr txBox="1"/>
          <p:nvPr/>
        </p:nvSpPr>
        <p:spPr>
          <a:xfrm>
            <a:off x="3949065" y="3017012"/>
            <a:ext cx="6290945" cy="2311400"/>
          </a:xfrm>
          <a:prstGeom prst="rect">
            <a:avLst/>
          </a:prstGeom>
        </p:spPr>
        <p:txBody>
          <a:bodyPr vert="horz" wrap="square" lIns="0" tIns="11430" rIns="0" bIns="0" rtlCol="0">
            <a:spAutoFit/>
          </a:bodyPr>
          <a:lstStyle/>
          <a:p>
            <a:pPr marL="12700">
              <a:lnSpc>
                <a:spcPts val="228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template&lt;class</a:t>
            </a:r>
            <a:r>
              <a:rPr sz="2000" spc="-80" dirty="0">
                <a:solidFill>
                  <a:srgbClr val="585858"/>
                </a:solidFill>
                <a:latin typeface="Corbel"/>
                <a:cs typeface="Corbel"/>
              </a:rPr>
              <a:t> </a:t>
            </a:r>
            <a:r>
              <a:rPr sz="2000" spc="-10" dirty="0">
                <a:solidFill>
                  <a:srgbClr val="585858"/>
                </a:solidFill>
                <a:latin typeface="Corbel"/>
                <a:cs typeface="Corbel"/>
              </a:rPr>
              <a:t>T&gt;</a:t>
            </a:r>
            <a:r>
              <a:rPr sz="2000" spc="400" dirty="0">
                <a:solidFill>
                  <a:srgbClr val="585858"/>
                </a:solidFill>
                <a:latin typeface="Corbel"/>
                <a:cs typeface="Corbel"/>
              </a:rPr>
              <a:t> </a:t>
            </a:r>
            <a:r>
              <a:rPr sz="2000" spc="-5" dirty="0">
                <a:solidFill>
                  <a:srgbClr val="585858"/>
                </a:solidFill>
                <a:latin typeface="Corbel"/>
                <a:cs typeface="Corbel"/>
              </a:rPr>
              <a:t>//instead</a:t>
            </a:r>
            <a:r>
              <a:rPr sz="2000" spc="25" dirty="0">
                <a:solidFill>
                  <a:srgbClr val="585858"/>
                </a:solidFill>
                <a:latin typeface="Corbel"/>
                <a:cs typeface="Corbel"/>
              </a:rPr>
              <a:t> </a:t>
            </a:r>
            <a:r>
              <a:rPr sz="2000" spc="-10" dirty="0">
                <a:solidFill>
                  <a:srgbClr val="585858"/>
                </a:solidFill>
                <a:latin typeface="Corbel"/>
                <a:cs typeface="Corbel"/>
              </a:rPr>
              <a:t>of</a:t>
            </a:r>
            <a:r>
              <a:rPr sz="2000" spc="5" dirty="0">
                <a:solidFill>
                  <a:srgbClr val="585858"/>
                </a:solidFill>
                <a:latin typeface="Corbel"/>
                <a:cs typeface="Corbel"/>
              </a:rPr>
              <a:t> </a:t>
            </a:r>
            <a:r>
              <a:rPr sz="2000" spc="-5" dirty="0">
                <a:solidFill>
                  <a:srgbClr val="585858"/>
                </a:solidFill>
                <a:latin typeface="Corbel"/>
                <a:cs typeface="Corbel"/>
              </a:rPr>
              <a:t>class</a:t>
            </a:r>
            <a:r>
              <a:rPr sz="2000" spc="20" dirty="0">
                <a:solidFill>
                  <a:srgbClr val="585858"/>
                </a:solidFill>
                <a:latin typeface="Corbel"/>
                <a:cs typeface="Corbel"/>
              </a:rPr>
              <a:t> </a:t>
            </a:r>
            <a:r>
              <a:rPr sz="2000" spc="-5" dirty="0">
                <a:solidFill>
                  <a:srgbClr val="585858"/>
                </a:solidFill>
                <a:latin typeface="Corbel"/>
                <a:cs typeface="Corbel"/>
              </a:rPr>
              <a:t>we</a:t>
            </a:r>
            <a:r>
              <a:rPr sz="2000" spc="20" dirty="0">
                <a:solidFill>
                  <a:srgbClr val="585858"/>
                </a:solidFill>
                <a:latin typeface="Corbel"/>
                <a:cs typeface="Corbel"/>
              </a:rPr>
              <a:t> </a:t>
            </a:r>
            <a:r>
              <a:rPr sz="2000" spc="-10" dirty="0">
                <a:solidFill>
                  <a:srgbClr val="585858"/>
                </a:solidFill>
                <a:latin typeface="Corbel"/>
                <a:cs typeface="Corbel"/>
              </a:rPr>
              <a:t>can </a:t>
            </a:r>
            <a:r>
              <a:rPr sz="2000" spc="-5" dirty="0">
                <a:solidFill>
                  <a:srgbClr val="585858"/>
                </a:solidFill>
                <a:latin typeface="Corbel"/>
                <a:cs typeface="Corbel"/>
              </a:rPr>
              <a:t>use</a:t>
            </a:r>
            <a:r>
              <a:rPr sz="2000" spc="35" dirty="0">
                <a:solidFill>
                  <a:srgbClr val="585858"/>
                </a:solidFill>
                <a:latin typeface="Corbel"/>
                <a:cs typeface="Corbel"/>
              </a:rPr>
              <a:t> </a:t>
            </a:r>
            <a:r>
              <a:rPr sz="2000" b="1" spc="-5" dirty="0">
                <a:solidFill>
                  <a:srgbClr val="585858"/>
                </a:solidFill>
                <a:latin typeface="Corbel"/>
                <a:cs typeface="Corbel"/>
              </a:rPr>
              <a:t>typename</a:t>
            </a:r>
            <a:endParaRPr sz="2000">
              <a:latin typeface="Corbel"/>
              <a:cs typeface="Corbel"/>
            </a:endParaRPr>
          </a:p>
          <a:p>
            <a:pPr marL="195580">
              <a:lnSpc>
                <a:spcPts val="2280"/>
              </a:lnSpc>
            </a:pPr>
            <a:r>
              <a:rPr sz="2000" spc="-15" dirty="0">
                <a:solidFill>
                  <a:srgbClr val="585858"/>
                </a:solidFill>
                <a:latin typeface="Corbel"/>
                <a:cs typeface="Corbel"/>
              </a:rPr>
              <a:t>keyword</a:t>
            </a:r>
            <a:r>
              <a:rPr sz="2000" spc="40" dirty="0">
                <a:solidFill>
                  <a:srgbClr val="585858"/>
                </a:solidFill>
                <a:latin typeface="Corbel"/>
                <a:cs typeface="Corbel"/>
              </a:rPr>
              <a:t> </a:t>
            </a:r>
            <a:r>
              <a:rPr sz="2000" spc="-10" dirty="0">
                <a:solidFill>
                  <a:srgbClr val="585858"/>
                </a:solidFill>
                <a:latin typeface="Corbel"/>
                <a:cs typeface="Corbel"/>
              </a:rPr>
              <a:t>also.</a:t>
            </a:r>
            <a:endParaRPr sz="2000">
              <a:latin typeface="Corbel"/>
              <a:cs typeface="Corbel"/>
            </a:endParaRPr>
          </a:p>
          <a:p>
            <a:pPr marL="927100">
              <a:lnSpc>
                <a:spcPct val="100000"/>
              </a:lnSpc>
              <a:spcBef>
                <a:spcPts val="965"/>
              </a:spcBef>
            </a:pPr>
            <a:r>
              <a:rPr sz="2000" spc="-5" dirty="0">
                <a:solidFill>
                  <a:srgbClr val="585858"/>
                </a:solidFill>
                <a:latin typeface="Corbel"/>
                <a:cs typeface="Corbel"/>
              </a:rPr>
              <a:t>T </a:t>
            </a:r>
            <a:r>
              <a:rPr sz="2000" spc="-10" dirty="0">
                <a:solidFill>
                  <a:srgbClr val="585858"/>
                </a:solidFill>
                <a:latin typeface="Corbel"/>
                <a:cs typeface="Corbel"/>
              </a:rPr>
              <a:t>someFunction(T</a:t>
            </a:r>
            <a:r>
              <a:rPr sz="2000" spc="40" dirty="0">
                <a:solidFill>
                  <a:srgbClr val="585858"/>
                </a:solidFill>
                <a:latin typeface="Corbel"/>
                <a:cs typeface="Corbel"/>
              </a:rPr>
              <a:t> </a:t>
            </a:r>
            <a:r>
              <a:rPr sz="2000" spc="-5" dirty="0">
                <a:solidFill>
                  <a:srgbClr val="585858"/>
                </a:solidFill>
                <a:latin typeface="Corbel"/>
                <a:cs typeface="Corbel"/>
              </a:rPr>
              <a:t>arg)</a:t>
            </a:r>
            <a:endParaRPr sz="2000">
              <a:latin typeface="Corbel"/>
              <a:cs typeface="Corbel"/>
            </a:endParaRPr>
          </a:p>
          <a:p>
            <a:pPr marL="927100">
              <a:lnSpc>
                <a:spcPct val="100000"/>
              </a:lnSpc>
              <a:spcBef>
                <a:spcPts val="960"/>
              </a:spcBef>
            </a:pPr>
            <a:r>
              <a:rPr sz="2000" spc="-5" dirty="0">
                <a:solidFill>
                  <a:srgbClr val="585858"/>
                </a:solidFill>
                <a:latin typeface="Corbel"/>
                <a:cs typeface="Corbel"/>
              </a:rPr>
              <a:t>{</a:t>
            </a:r>
            <a:endParaRPr sz="2000">
              <a:latin typeface="Corbel"/>
              <a:cs typeface="Corbel"/>
            </a:endParaRPr>
          </a:p>
          <a:p>
            <a:pPr marL="1841500">
              <a:lnSpc>
                <a:spcPct val="100000"/>
              </a:lnSpc>
              <a:spcBef>
                <a:spcPts val="960"/>
              </a:spcBef>
            </a:pPr>
            <a:r>
              <a:rPr sz="2000" spc="-5" dirty="0">
                <a:solidFill>
                  <a:srgbClr val="585858"/>
                </a:solidFill>
                <a:latin typeface="Corbel"/>
                <a:cs typeface="Corbel"/>
              </a:rPr>
              <a:t>...</a:t>
            </a:r>
            <a:r>
              <a:rPr sz="2000" spc="-40" dirty="0">
                <a:solidFill>
                  <a:srgbClr val="585858"/>
                </a:solidFill>
                <a:latin typeface="Corbel"/>
                <a:cs typeface="Corbel"/>
              </a:rPr>
              <a:t> </a:t>
            </a:r>
            <a:r>
              <a:rPr sz="2000" spc="-5" dirty="0">
                <a:solidFill>
                  <a:srgbClr val="585858"/>
                </a:solidFill>
                <a:latin typeface="Corbel"/>
                <a:cs typeface="Corbel"/>
              </a:rPr>
              <a:t>..</a:t>
            </a:r>
            <a:r>
              <a:rPr sz="2000" spc="-15" dirty="0">
                <a:solidFill>
                  <a:srgbClr val="585858"/>
                </a:solidFill>
                <a:latin typeface="Corbel"/>
                <a:cs typeface="Corbel"/>
              </a:rPr>
              <a:t> </a:t>
            </a:r>
            <a:r>
              <a:rPr sz="2000" spc="-10" dirty="0">
                <a:solidFill>
                  <a:srgbClr val="585858"/>
                </a:solidFill>
                <a:latin typeface="Corbel"/>
                <a:cs typeface="Corbel"/>
              </a:rPr>
              <a:t>...</a:t>
            </a:r>
            <a:endParaRPr sz="2000">
              <a:latin typeface="Corbel"/>
              <a:cs typeface="Corbel"/>
            </a:endParaRPr>
          </a:p>
          <a:p>
            <a:pPr marL="927100">
              <a:lnSpc>
                <a:spcPct val="100000"/>
              </a:lnSpc>
              <a:spcBef>
                <a:spcPts val="965"/>
              </a:spcBef>
            </a:pPr>
            <a:r>
              <a:rPr sz="2000" spc="-5" dirty="0">
                <a:solidFill>
                  <a:srgbClr val="585858"/>
                </a:solidFill>
                <a:latin typeface="Corbel"/>
                <a:cs typeface="Corbel"/>
              </a:rPr>
              <a:t>}</a:t>
            </a:r>
            <a:endParaRPr sz="2000">
              <a:latin typeface="Corbel"/>
              <a:cs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733040" cy="574675"/>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Corbel"/>
                <a:cs typeface="Corbel"/>
              </a:rPr>
              <a:t>C</a:t>
            </a:r>
            <a:r>
              <a:rPr sz="3600" spc="-70" dirty="0">
                <a:solidFill>
                  <a:srgbClr val="FFFFFF"/>
                </a:solidFill>
                <a:latin typeface="Corbel"/>
                <a:cs typeface="Corbel"/>
              </a:rPr>
              <a:t>l</a:t>
            </a:r>
            <a:r>
              <a:rPr sz="3600" spc="-90" dirty="0">
                <a:solidFill>
                  <a:srgbClr val="FFFFFF"/>
                </a:solidFill>
                <a:latin typeface="Corbel"/>
                <a:cs typeface="Corbel"/>
              </a:rPr>
              <a:t>a</a:t>
            </a:r>
            <a:r>
              <a:rPr sz="3600" spc="-70" dirty="0">
                <a:solidFill>
                  <a:srgbClr val="FFFFFF"/>
                </a:solidFill>
                <a:latin typeface="Corbel"/>
                <a:cs typeface="Corbel"/>
              </a:rPr>
              <a:t>s</a:t>
            </a:r>
            <a:r>
              <a:rPr sz="3600" dirty="0">
                <a:solidFill>
                  <a:srgbClr val="FFFFFF"/>
                </a:solidFill>
                <a:latin typeface="Corbel"/>
                <a:cs typeface="Corbel"/>
              </a:rPr>
              <a:t>s</a:t>
            </a:r>
            <a:r>
              <a:rPr sz="3600" spc="-310" dirty="0">
                <a:solidFill>
                  <a:srgbClr val="FFFFFF"/>
                </a:solidFill>
                <a:latin typeface="Corbel"/>
                <a:cs typeface="Corbel"/>
              </a:rPr>
              <a:t> </a:t>
            </a:r>
            <a:r>
              <a:rPr sz="3600" spc="-325" dirty="0">
                <a:solidFill>
                  <a:srgbClr val="FFFFFF"/>
                </a:solidFill>
                <a:latin typeface="Corbel"/>
                <a:cs typeface="Corbel"/>
              </a:rPr>
              <a:t>T</a:t>
            </a:r>
            <a:r>
              <a:rPr sz="3600" spc="-65" dirty="0">
                <a:solidFill>
                  <a:srgbClr val="FFFFFF"/>
                </a:solidFill>
                <a:latin typeface="Corbel"/>
                <a:cs typeface="Corbel"/>
              </a:rPr>
              <a:t>e</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spc="-90" dirty="0">
                <a:solidFill>
                  <a:srgbClr val="FFFFFF"/>
                </a:solidFill>
                <a:latin typeface="Corbel"/>
                <a:cs typeface="Corbel"/>
              </a:rPr>
              <a:t>a</a:t>
            </a:r>
            <a:r>
              <a:rPr sz="3600" spc="-80" dirty="0">
                <a:solidFill>
                  <a:srgbClr val="FFFFFF"/>
                </a:solidFill>
                <a:latin typeface="Corbel"/>
                <a:cs typeface="Corbel"/>
              </a:rPr>
              <a:t>t</a:t>
            </a:r>
            <a:r>
              <a:rPr sz="3600" dirty="0">
                <a:solidFill>
                  <a:srgbClr val="FFFFFF"/>
                </a:solidFill>
                <a:latin typeface="Corbel"/>
                <a:cs typeface="Corbel"/>
              </a:rPr>
              <a:t>e</a:t>
            </a:r>
            <a:endParaRPr sz="3600">
              <a:latin typeface="Corbel"/>
              <a:cs typeface="Corbel"/>
            </a:endParaRPr>
          </a:p>
        </p:txBody>
      </p:sp>
      <p:sp>
        <p:nvSpPr>
          <p:cNvPr id="3" name="object 3"/>
          <p:cNvSpPr txBox="1"/>
          <p:nvPr/>
        </p:nvSpPr>
        <p:spPr>
          <a:xfrm>
            <a:off x="3949065" y="958723"/>
            <a:ext cx="6804659"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25" dirty="0">
                <a:solidFill>
                  <a:srgbClr val="585858"/>
                </a:solidFill>
                <a:latin typeface="Corbel"/>
                <a:cs typeface="Corbel"/>
              </a:rPr>
              <a:t>Like</a:t>
            </a:r>
            <a:r>
              <a:rPr sz="2000" spc="45"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10" dirty="0">
                <a:solidFill>
                  <a:srgbClr val="585858"/>
                </a:solidFill>
                <a:latin typeface="Corbel"/>
                <a:cs typeface="Corbel"/>
              </a:rPr>
              <a:t>templates,</a:t>
            </a:r>
            <a:r>
              <a:rPr sz="2000" spc="35" dirty="0">
                <a:solidFill>
                  <a:srgbClr val="585858"/>
                </a:solidFill>
                <a:latin typeface="Corbel"/>
                <a:cs typeface="Corbel"/>
              </a:rPr>
              <a:t> </a:t>
            </a:r>
            <a:r>
              <a:rPr sz="2000" spc="-5" dirty="0">
                <a:solidFill>
                  <a:srgbClr val="585858"/>
                </a:solidFill>
                <a:latin typeface="Corbel"/>
                <a:cs typeface="Corbel"/>
              </a:rPr>
              <a:t>you</a:t>
            </a:r>
            <a:r>
              <a:rPr sz="2000" spc="30" dirty="0">
                <a:solidFill>
                  <a:srgbClr val="585858"/>
                </a:solidFill>
                <a:latin typeface="Corbel"/>
                <a:cs typeface="Corbel"/>
              </a:rPr>
              <a:t> </a:t>
            </a:r>
            <a:r>
              <a:rPr sz="2000" spc="-10" dirty="0">
                <a:solidFill>
                  <a:srgbClr val="585858"/>
                </a:solidFill>
                <a:latin typeface="Corbel"/>
                <a:cs typeface="Corbel"/>
              </a:rPr>
              <a:t>can </a:t>
            </a:r>
            <a:r>
              <a:rPr sz="2000" spc="-5" dirty="0">
                <a:solidFill>
                  <a:srgbClr val="585858"/>
                </a:solidFill>
                <a:latin typeface="Corbel"/>
                <a:cs typeface="Corbel"/>
              </a:rPr>
              <a:t>also </a:t>
            </a:r>
            <a:r>
              <a:rPr sz="2000" spc="-10" dirty="0">
                <a:solidFill>
                  <a:srgbClr val="585858"/>
                </a:solidFill>
                <a:latin typeface="Corbel"/>
                <a:cs typeface="Corbel"/>
              </a:rPr>
              <a:t>create</a:t>
            </a:r>
            <a:r>
              <a:rPr sz="2000" spc="30" dirty="0">
                <a:solidFill>
                  <a:srgbClr val="585858"/>
                </a:solidFill>
                <a:latin typeface="Corbel"/>
                <a:cs typeface="Corbel"/>
              </a:rPr>
              <a:t> </a:t>
            </a:r>
            <a:r>
              <a:rPr sz="2000" spc="-10" dirty="0">
                <a:solidFill>
                  <a:srgbClr val="585858"/>
                </a:solidFill>
                <a:latin typeface="Corbel"/>
                <a:cs typeface="Corbel"/>
              </a:rPr>
              <a:t>class</a:t>
            </a:r>
            <a:r>
              <a:rPr sz="2000" spc="20" dirty="0">
                <a:solidFill>
                  <a:srgbClr val="585858"/>
                </a:solidFill>
                <a:latin typeface="Corbel"/>
                <a:cs typeface="Corbel"/>
              </a:rPr>
              <a:t> </a:t>
            </a:r>
            <a:r>
              <a:rPr sz="2000" spc="-10" dirty="0">
                <a:solidFill>
                  <a:srgbClr val="585858"/>
                </a:solidFill>
                <a:latin typeface="Corbel"/>
                <a:cs typeface="Corbel"/>
              </a:rPr>
              <a:t>templates</a:t>
            </a:r>
            <a:r>
              <a:rPr sz="2000" spc="60" dirty="0">
                <a:solidFill>
                  <a:srgbClr val="585858"/>
                </a:solidFill>
                <a:latin typeface="Corbel"/>
                <a:cs typeface="Corbel"/>
              </a:rPr>
              <a:t> </a:t>
            </a:r>
            <a:r>
              <a:rPr sz="2000" spc="-10" dirty="0">
                <a:solidFill>
                  <a:srgbClr val="585858"/>
                </a:solidFill>
                <a:latin typeface="Corbel"/>
                <a:cs typeface="Corbel"/>
              </a:rPr>
              <a:t>for</a:t>
            </a:r>
            <a:endParaRPr sz="2000">
              <a:latin typeface="Corbel"/>
              <a:cs typeface="Corbel"/>
            </a:endParaRPr>
          </a:p>
        </p:txBody>
      </p:sp>
      <p:sp>
        <p:nvSpPr>
          <p:cNvPr id="4" name="object 4"/>
          <p:cNvSpPr txBox="1">
            <a:spLocks noGrp="1"/>
          </p:cNvSpPr>
          <p:nvPr>
            <p:ph type="title"/>
          </p:nvPr>
        </p:nvSpPr>
        <p:spPr>
          <a:xfrm>
            <a:off x="4131945" y="1232738"/>
            <a:ext cx="2592705" cy="329565"/>
          </a:xfrm>
          <a:prstGeom prst="rect">
            <a:avLst/>
          </a:prstGeom>
        </p:spPr>
        <p:txBody>
          <a:bodyPr vert="horz" wrap="square" lIns="0" tIns="12065" rIns="0" bIns="0" rtlCol="0">
            <a:spAutoFit/>
          </a:bodyPr>
          <a:lstStyle/>
          <a:p>
            <a:pPr marL="12700">
              <a:lnSpc>
                <a:spcPct val="100000"/>
              </a:lnSpc>
              <a:spcBef>
                <a:spcPts val="95"/>
              </a:spcBef>
            </a:pPr>
            <a:r>
              <a:rPr sz="2000" spc="-10" dirty="0"/>
              <a:t>generic</a:t>
            </a:r>
            <a:r>
              <a:rPr sz="2000" spc="25" dirty="0"/>
              <a:t> </a:t>
            </a:r>
            <a:r>
              <a:rPr sz="2000" spc="-10" dirty="0"/>
              <a:t>class</a:t>
            </a:r>
            <a:r>
              <a:rPr sz="2000" dirty="0"/>
              <a:t> </a:t>
            </a:r>
            <a:r>
              <a:rPr sz="2000" spc="-10" dirty="0"/>
              <a:t>operations.</a:t>
            </a:r>
            <a:endParaRPr sz="2000"/>
          </a:p>
        </p:txBody>
      </p:sp>
      <p:sp>
        <p:nvSpPr>
          <p:cNvPr id="5" name="object 5"/>
          <p:cNvSpPr txBox="1"/>
          <p:nvPr/>
        </p:nvSpPr>
        <p:spPr>
          <a:xfrm>
            <a:off x="3949065" y="1536496"/>
            <a:ext cx="4453255" cy="4295140"/>
          </a:xfrm>
          <a:prstGeom prst="rect">
            <a:avLst/>
          </a:prstGeom>
        </p:spPr>
        <p:txBody>
          <a:bodyPr vert="horz" wrap="square" lIns="0" tIns="135255" rIns="0" bIns="0" rtlCol="0">
            <a:spAutoFit/>
          </a:bodyPr>
          <a:lstStyle/>
          <a:p>
            <a:pPr marR="664845" algn="ctr">
              <a:lnSpc>
                <a:spcPct val="100000"/>
              </a:lnSpc>
              <a:spcBef>
                <a:spcPts val="10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10" dirty="0">
                <a:solidFill>
                  <a:srgbClr val="585858"/>
                </a:solidFill>
                <a:latin typeface="Corbel"/>
                <a:cs typeface="Corbel"/>
              </a:rPr>
              <a:t>How</a:t>
            </a:r>
            <a:r>
              <a:rPr sz="2000" b="1" spc="15" dirty="0">
                <a:solidFill>
                  <a:srgbClr val="585858"/>
                </a:solidFill>
                <a:latin typeface="Corbel"/>
                <a:cs typeface="Corbel"/>
              </a:rPr>
              <a:t> </a:t>
            </a:r>
            <a:r>
              <a:rPr sz="2000" b="1" spc="-20" dirty="0">
                <a:solidFill>
                  <a:srgbClr val="585858"/>
                </a:solidFill>
                <a:latin typeface="Corbel"/>
                <a:cs typeface="Corbel"/>
              </a:rPr>
              <a:t>t</a:t>
            </a:r>
            <a:r>
              <a:rPr sz="2000" b="1" spc="-5" dirty="0">
                <a:solidFill>
                  <a:srgbClr val="585858"/>
                </a:solidFill>
                <a:latin typeface="Corbel"/>
                <a:cs typeface="Corbel"/>
              </a:rPr>
              <a:t>o</a:t>
            </a:r>
            <a:r>
              <a:rPr sz="2000" b="1" spc="40" dirty="0">
                <a:solidFill>
                  <a:srgbClr val="585858"/>
                </a:solidFill>
                <a:latin typeface="Corbel"/>
                <a:cs typeface="Corbel"/>
              </a:rPr>
              <a:t> </a:t>
            </a:r>
            <a:r>
              <a:rPr sz="2000" b="1" spc="-15" dirty="0">
                <a:solidFill>
                  <a:srgbClr val="585858"/>
                </a:solidFill>
                <a:latin typeface="Corbel"/>
                <a:cs typeface="Corbel"/>
              </a:rPr>
              <a:t>d</a:t>
            </a:r>
            <a:r>
              <a:rPr sz="2000" b="1" dirty="0">
                <a:solidFill>
                  <a:srgbClr val="585858"/>
                </a:solidFill>
                <a:latin typeface="Corbel"/>
                <a:cs typeface="Corbel"/>
              </a:rPr>
              <a:t>ec</a:t>
            </a:r>
            <a:r>
              <a:rPr sz="2000" b="1" spc="-10" dirty="0">
                <a:solidFill>
                  <a:srgbClr val="585858"/>
                </a:solidFill>
                <a:latin typeface="Corbel"/>
                <a:cs typeface="Corbel"/>
              </a:rPr>
              <a:t>l</a:t>
            </a:r>
            <a:r>
              <a:rPr sz="2000" b="1" dirty="0">
                <a:solidFill>
                  <a:srgbClr val="585858"/>
                </a:solidFill>
                <a:latin typeface="Corbel"/>
                <a:cs typeface="Corbel"/>
              </a:rPr>
              <a:t>a</a:t>
            </a:r>
            <a:r>
              <a:rPr sz="2000" b="1" spc="-5" dirty="0">
                <a:solidFill>
                  <a:srgbClr val="585858"/>
                </a:solidFill>
                <a:latin typeface="Corbel"/>
                <a:cs typeface="Corbel"/>
              </a:rPr>
              <a:t>re</a:t>
            </a:r>
            <a:r>
              <a:rPr sz="2000" b="1" spc="-25" dirty="0">
                <a:solidFill>
                  <a:srgbClr val="585858"/>
                </a:solidFill>
                <a:latin typeface="Corbel"/>
                <a:cs typeface="Corbel"/>
              </a:rPr>
              <a:t> </a:t>
            </a:r>
            <a:r>
              <a:rPr sz="2000" b="1" spc="-5" dirty="0">
                <a:solidFill>
                  <a:srgbClr val="585858"/>
                </a:solidFill>
                <a:latin typeface="Corbel"/>
                <a:cs typeface="Corbel"/>
              </a:rPr>
              <a:t>a</a:t>
            </a:r>
            <a:r>
              <a:rPr sz="2000" b="1" dirty="0">
                <a:solidFill>
                  <a:srgbClr val="585858"/>
                </a:solidFill>
                <a:latin typeface="Corbel"/>
                <a:cs typeface="Corbel"/>
              </a:rPr>
              <a:t> c</a:t>
            </a:r>
            <a:r>
              <a:rPr sz="2000" b="1" spc="-10" dirty="0">
                <a:solidFill>
                  <a:srgbClr val="585858"/>
                </a:solidFill>
                <a:latin typeface="Corbel"/>
                <a:cs typeface="Corbel"/>
              </a:rPr>
              <a:t>l</a:t>
            </a:r>
            <a:r>
              <a:rPr sz="2000" b="1" dirty="0">
                <a:solidFill>
                  <a:srgbClr val="585858"/>
                </a:solidFill>
                <a:latin typeface="Corbel"/>
                <a:cs typeface="Corbel"/>
              </a:rPr>
              <a:t>a</a:t>
            </a:r>
            <a:r>
              <a:rPr sz="2000" b="1" spc="-5" dirty="0">
                <a:solidFill>
                  <a:srgbClr val="585858"/>
                </a:solidFill>
                <a:latin typeface="Corbel"/>
                <a:cs typeface="Corbel"/>
              </a:rPr>
              <a:t>ss</a:t>
            </a:r>
            <a:r>
              <a:rPr sz="2000" b="1" spc="5" dirty="0">
                <a:solidFill>
                  <a:srgbClr val="585858"/>
                </a:solidFill>
                <a:latin typeface="Corbel"/>
                <a:cs typeface="Corbel"/>
              </a:rPr>
              <a:t> </a:t>
            </a:r>
            <a:r>
              <a:rPr sz="2000" b="1" spc="-20" dirty="0">
                <a:solidFill>
                  <a:srgbClr val="585858"/>
                </a:solidFill>
                <a:latin typeface="Corbel"/>
                <a:cs typeface="Corbel"/>
              </a:rPr>
              <a:t>t</a:t>
            </a:r>
            <a:r>
              <a:rPr sz="2000" b="1" dirty="0">
                <a:solidFill>
                  <a:srgbClr val="585858"/>
                </a:solidFill>
                <a:latin typeface="Corbel"/>
                <a:cs typeface="Corbel"/>
              </a:rPr>
              <a:t>e</a:t>
            </a:r>
            <a:r>
              <a:rPr sz="2000" b="1" spc="-10" dirty="0">
                <a:solidFill>
                  <a:srgbClr val="585858"/>
                </a:solidFill>
                <a:latin typeface="Corbel"/>
                <a:cs typeface="Corbel"/>
              </a:rPr>
              <a:t>m</a:t>
            </a:r>
            <a:r>
              <a:rPr sz="2000" b="1" dirty="0">
                <a:solidFill>
                  <a:srgbClr val="585858"/>
                </a:solidFill>
                <a:latin typeface="Corbel"/>
                <a:cs typeface="Corbel"/>
              </a:rPr>
              <a:t>p</a:t>
            </a:r>
            <a:r>
              <a:rPr sz="2000" b="1" spc="-10" dirty="0">
                <a:solidFill>
                  <a:srgbClr val="585858"/>
                </a:solidFill>
                <a:latin typeface="Corbel"/>
                <a:cs typeface="Corbel"/>
              </a:rPr>
              <a:t>l</a:t>
            </a:r>
            <a:r>
              <a:rPr sz="2000" b="1" dirty="0">
                <a:solidFill>
                  <a:srgbClr val="585858"/>
                </a:solidFill>
                <a:latin typeface="Corbel"/>
                <a:cs typeface="Corbel"/>
              </a:rPr>
              <a:t>a</a:t>
            </a:r>
            <a:r>
              <a:rPr sz="2000" b="1" spc="-20" dirty="0">
                <a:solidFill>
                  <a:srgbClr val="585858"/>
                </a:solidFill>
                <a:latin typeface="Corbel"/>
                <a:cs typeface="Corbel"/>
              </a:rPr>
              <a:t>t</a:t>
            </a:r>
            <a:r>
              <a:rPr sz="2000" b="1" dirty="0">
                <a:solidFill>
                  <a:srgbClr val="585858"/>
                </a:solidFill>
                <a:latin typeface="Corbel"/>
                <a:cs typeface="Corbel"/>
              </a:rPr>
              <a:t>e</a:t>
            </a:r>
            <a:r>
              <a:rPr sz="2000" b="1" spc="-5" dirty="0">
                <a:solidFill>
                  <a:srgbClr val="585858"/>
                </a:solidFill>
                <a:latin typeface="Corbel"/>
                <a:cs typeface="Corbel"/>
              </a:rPr>
              <a:t>?</a:t>
            </a:r>
            <a:endParaRPr sz="2000">
              <a:latin typeface="Corbel"/>
              <a:cs typeface="Corbel"/>
            </a:endParaRPr>
          </a:p>
          <a:p>
            <a:pPr marR="644525" algn="ctr">
              <a:lnSpc>
                <a:spcPct val="100000"/>
              </a:lnSpc>
              <a:spcBef>
                <a:spcPts val="960"/>
              </a:spcBef>
            </a:pPr>
            <a:r>
              <a:rPr sz="2000" spc="-10" dirty="0">
                <a:solidFill>
                  <a:srgbClr val="585858"/>
                </a:solidFill>
                <a:latin typeface="Corbel"/>
                <a:cs typeface="Corbel"/>
              </a:rPr>
              <a:t>te</a:t>
            </a:r>
            <a:r>
              <a:rPr sz="2000" spc="-5" dirty="0">
                <a:solidFill>
                  <a:srgbClr val="585858"/>
                </a:solidFill>
                <a:latin typeface="Corbel"/>
                <a:cs typeface="Corbel"/>
              </a:rPr>
              <a:t>mpla</a:t>
            </a:r>
            <a:r>
              <a:rPr sz="2000" dirty="0">
                <a:solidFill>
                  <a:srgbClr val="585858"/>
                </a:solidFill>
                <a:latin typeface="Corbel"/>
                <a:cs typeface="Corbel"/>
              </a:rPr>
              <a:t>t</a:t>
            </a:r>
            <a:r>
              <a:rPr sz="2000" spc="-5" dirty="0">
                <a:solidFill>
                  <a:srgbClr val="585858"/>
                </a:solidFill>
                <a:latin typeface="Corbel"/>
                <a:cs typeface="Corbel"/>
              </a:rPr>
              <a:t>e</a:t>
            </a:r>
            <a:r>
              <a:rPr sz="2000" spc="45" dirty="0">
                <a:solidFill>
                  <a:srgbClr val="585858"/>
                </a:solidFill>
                <a:latin typeface="Corbel"/>
                <a:cs typeface="Corbel"/>
              </a:rPr>
              <a:t> </a:t>
            </a:r>
            <a:r>
              <a:rPr sz="2000" dirty="0">
                <a:solidFill>
                  <a:srgbClr val="585858"/>
                </a:solidFill>
                <a:latin typeface="Corbel"/>
                <a:cs typeface="Corbel"/>
              </a:rPr>
              <a:t>&lt;</a:t>
            </a:r>
            <a:r>
              <a:rPr sz="2000" spc="-15" dirty="0">
                <a:solidFill>
                  <a:srgbClr val="585858"/>
                </a:solidFill>
                <a:latin typeface="Corbel"/>
                <a:cs typeface="Corbel"/>
              </a:rPr>
              <a:t>cl</a:t>
            </a:r>
            <a:r>
              <a:rPr sz="2000" dirty="0">
                <a:solidFill>
                  <a:srgbClr val="585858"/>
                </a:solidFill>
                <a:latin typeface="Corbel"/>
                <a:cs typeface="Corbel"/>
              </a:rPr>
              <a:t>as</a:t>
            </a:r>
            <a:r>
              <a:rPr sz="2000" spc="-5" dirty="0">
                <a:solidFill>
                  <a:srgbClr val="585858"/>
                </a:solidFill>
                <a:latin typeface="Corbel"/>
                <a:cs typeface="Corbel"/>
              </a:rPr>
              <a:t>s</a:t>
            </a:r>
            <a:r>
              <a:rPr sz="2000" spc="-130" dirty="0">
                <a:solidFill>
                  <a:srgbClr val="585858"/>
                </a:solidFill>
                <a:latin typeface="Corbel"/>
                <a:cs typeface="Corbel"/>
              </a:rPr>
              <a:t> </a:t>
            </a:r>
            <a:r>
              <a:rPr sz="2000" spc="-10" dirty="0">
                <a:solidFill>
                  <a:srgbClr val="585858"/>
                </a:solidFill>
                <a:latin typeface="Corbel"/>
                <a:cs typeface="Corbel"/>
              </a:rPr>
              <a:t>T&gt;</a:t>
            </a:r>
            <a:endParaRPr sz="2000">
              <a:latin typeface="Corbel"/>
              <a:cs typeface="Corbel"/>
            </a:endParaRPr>
          </a:p>
          <a:p>
            <a:pPr marL="927100">
              <a:lnSpc>
                <a:spcPct val="100000"/>
              </a:lnSpc>
              <a:spcBef>
                <a:spcPts val="960"/>
              </a:spcBef>
            </a:pPr>
            <a:r>
              <a:rPr sz="2000" spc="-10" dirty="0">
                <a:solidFill>
                  <a:srgbClr val="585858"/>
                </a:solidFill>
                <a:latin typeface="Corbel"/>
                <a:cs typeface="Corbel"/>
              </a:rPr>
              <a:t>class </a:t>
            </a:r>
            <a:r>
              <a:rPr sz="2000" spc="-5" dirty="0">
                <a:solidFill>
                  <a:srgbClr val="585858"/>
                </a:solidFill>
                <a:latin typeface="Corbel"/>
                <a:cs typeface="Corbel"/>
              </a:rPr>
              <a:t>className</a:t>
            </a:r>
            <a:endParaRPr sz="2000">
              <a:latin typeface="Corbel"/>
              <a:cs typeface="Corbel"/>
            </a:endParaRPr>
          </a:p>
          <a:p>
            <a:pPr marL="927100">
              <a:lnSpc>
                <a:spcPct val="100000"/>
              </a:lnSpc>
              <a:spcBef>
                <a:spcPts val="965"/>
              </a:spcBef>
            </a:pPr>
            <a:r>
              <a:rPr sz="2000" spc="-5" dirty="0">
                <a:solidFill>
                  <a:srgbClr val="585858"/>
                </a:solidFill>
                <a:latin typeface="Corbel"/>
                <a:cs typeface="Corbel"/>
              </a:rPr>
              <a:t>{</a:t>
            </a:r>
            <a:endParaRPr sz="2000">
              <a:latin typeface="Corbel"/>
              <a:cs typeface="Corbel"/>
            </a:endParaRPr>
          </a:p>
          <a:p>
            <a:pPr marL="1841500">
              <a:lnSpc>
                <a:spcPct val="100000"/>
              </a:lnSpc>
              <a:spcBef>
                <a:spcPts val="960"/>
              </a:spcBef>
            </a:pPr>
            <a:r>
              <a:rPr sz="2000" spc="-5" dirty="0">
                <a:solidFill>
                  <a:srgbClr val="585858"/>
                </a:solidFill>
                <a:latin typeface="Corbel"/>
                <a:cs typeface="Corbel"/>
              </a:rPr>
              <a:t>...</a:t>
            </a:r>
            <a:r>
              <a:rPr sz="2000" spc="-40" dirty="0">
                <a:solidFill>
                  <a:srgbClr val="585858"/>
                </a:solidFill>
                <a:latin typeface="Corbel"/>
                <a:cs typeface="Corbel"/>
              </a:rPr>
              <a:t> </a:t>
            </a:r>
            <a:r>
              <a:rPr sz="2000" spc="-5" dirty="0">
                <a:solidFill>
                  <a:srgbClr val="585858"/>
                </a:solidFill>
                <a:latin typeface="Corbel"/>
                <a:cs typeface="Corbel"/>
              </a:rPr>
              <a:t>..</a:t>
            </a:r>
            <a:r>
              <a:rPr sz="2000" spc="-15" dirty="0">
                <a:solidFill>
                  <a:srgbClr val="585858"/>
                </a:solidFill>
                <a:latin typeface="Corbel"/>
                <a:cs typeface="Corbel"/>
              </a:rPr>
              <a:t> </a:t>
            </a:r>
            <a:r>
              <a:rPr sz="2000" spc="-10" dirty="0">
                <a:solidFill>
                  <a:srgbClr val="585858"/>
                </a:solidFill>
                <a:latin typeface="Corbel"/>
                <a:cs typeface="Corbel"/>
              </a:rPr>
              <a:t>...</a:t>
            </a:r>
            <a:endParaRPr sz="2000">
              <a:latin typeface="Corbel"/>
              <a:cs typeface="Corbel"/>
            </a:endParaRPr>
          </a:p>
          <a:p>
            <a:pPr marL="927100">
              <a:lnSpc>
                <a:spcPct val="100000"/>
              </a:lnSpc>
              <a:spcBef>
                <a:spcPts val="960"/>
              </a:spcBef>
            </a:pPr>
            <a:r>
              <a:rPr sz="2000" spc="-10" dirty="0">
                <a:solidFill>
                  <a:srgbClr val="585858"/>
                </a:solidFill>
                <a:latin typeface="Corbel"/>
                <a:cs typeface="Corbel"/>
              </a:rPr>
              <a:t>public:</a:t>
            </a:r>
            <a:endParaRPr sz="2000">
              <a:latin typeface="Corbel"/>
              <a:cs typeface="Corbel"/>
            </a:endParaRPr>
          </a:p>
          <a:p>
            <a:pPr marL="1841500">
              <a:lnSpc>
                <a:spcPct val="100000"/>
              </a:lnSpc>
              <a:spcBef>
                <a:spcPts val="965"/>
              </a:spcBef>
            </a:pPr>
            <a:r>
              <a:rPr sz="2000" spc="-5" dirty="0">
                <a:solidFill>
                  <a:srgbClr val="585858"/>
                </a:solidFill>
                <a:latin typeface="Corbel"/>
                <a:cs typeface="Corbel"/>
              </a:rPr>
              <a:t>T</a:t>
            </a:r>
            <a:r>
              <a:rPr sz="2000" spc="-30" dirty="0">
                <a:solidFill>
                  <a:srgbClr val="585858"/>
                </a:solidFill>
                <a:latin typeface="Corbel"/>
                <a:cs typeface="Corbel"/>
              </a:rPr>
              <a:t> </a:t>
            </a:r>
            <a:r>
              <a:rPr sz="2000" spc="-5" dirty="0">
                <a:solidFill>
                  <a:srgbClr val="585858"/>
                </a:solidFill>
                <a:latin typeface="Corbel"/>
                <a:cs typeface="Corbel"/>
              </a:rPr>
              <a:t>var;</a:t>
            </a:r>
            <a:endParaRPr sz="2000">
              <a:latin typeface="Corbel"/>
              <a:cs typeface="Corbel"/>
            </a:endParaRPr>
          </a:p>
          <a:p>
            <a:pPr marL="1841500">
              <a:lnSpc>
                <a:spcPct val="100000"/>
              </a:lnSpc>
              <a:spcBef>
                <a:spcPts val="960"/>
              </a:spcBef>
            </a:pPr>
            <a:r>
              <a:rPr sz="2000" spc="-5" dirty="0">
                <a:solidFill>
                  <a:srgbClr val="585858"/>
                </a:solidFill>
                <a:latin typeface="Corbel"/>
                <a:cs typeface="Corbel"/>
              </a:rPr>
              <a:t>T</a:t>
            </a:r>
            <a:r>
              <a:rPr sz="2000" spc="-30" dirty="0">
                <a:solidFill>
                  <a:srgbClr val="585858"/>
                </a:solidFill>
                <a:latin typeface="Corbel"/>
                <a:cs typeface="Corbel"/>
              </a:rPr>
              <a:t> </a:t>
            </a:r>
            <a:r>
              <a:rPr sz="2000" spc="-5" dirty="0">
                <a:solidFill>
                  <a:srgbClr val="585858"/>
                </a:solidFill>
                <a:latin typeface="Corbel"/>
                <a:cs typeface="Corbel"/>
              </a:rPr>
              <a:t>someOperation(T</a:t>
            </a:r>
            <a:r>
              <a:rPr sz="2000" spc="15" dirty="0">
                <a:solidFill>
                  <a:srgbClr val="585858"/>
                </a:solidFill>
                <a:latin typeface="Corbel"/>
                <a:cs typeface="Corbel"/>
              </a:rPr>
              <a:t> </a:t>
            </a:r>
            <a:r>
              <a:rPr sz="2000" spc="-5" dirty="0">
                <a:solidFill>
                  <a:srgbClr val="585858"/>
                </a:solidFill>
                <a:latin typeface="Corbel"/>
                <a:cs typeface="Corbel"/>
              </a:rPr>
              <a:t>arg);</a:t>
            </a:r>
            <a:endParaRPr sz="2000">
              <a:latin typeface="Corbel"/>
              <a:cs typeface="Corbel"/>
            </a:endParaRPr>
          </a:p>
          <a:p>
            <a:pPr marL="1841500">
              <a:lnSpc>
                <a:spcPct val="100000"/>
              </a:lnSpc>
              <a:spcBef>
                <a:spcPts val="960"/>
              </a:spcBef>
            </a:pPr>
            <a:r>
              <a:rPr sz="2000" spc="-5" dirty="0">
                <a:solidFill>
                  <a:srgbClr val="585858"/>
                </a:solidFill>
                <a:latin typeface="Corbel"/>
                <a:cs typeface="Corbel"/>
              </a:rPr>
              <a:t>...</a:t>
            </a:r>
            <a:r>
              <a:rPr sz="2000" spc="-40" dirty="0">
                <a:solidFill>
                  <a:srgbClr val="585858"/>
                </a:solidFill>
                <a:latin typeface="Corbel"/>
                <a:cs typeface="Corbel"/>
              </a:rPr>
              <a:t> </a:t>
            </a:r>
            <a:r>
              <a:rPr sz="2000" spc="-5" dirty="0">
                <a:solidFill>
                  <a:srgbClr val="585858"/>
                </a:solidFill>
                <a:latin typeface="Corbel"/>
                <a:cs typeface="Corbel"/>
              </a:rPr>
              <a:t>..</a:t>
            </a:r>
            <a:r>
              <a:rPr sz="2000" spc="-15" dirty="0">
                <a:solidFill>
                  <a:srgbClr val="585858"/>
                </a:solidFill>
                <a:latin typeface="Corbel"/>
                <a:cs typeface="Corbel"/>
              </a:rPr>
              <a:t> </a:t>
            </a:r>
            <a:r>
              <a:rPr sz="2000" spc="-10" dirty="0">
                <a:solidFill>
                  <a:srgbClr val="585858"/>
                </a:solidFill>
                <a:latin typeface="Corbel"/>
                <a:cs typeface="Corbel"/>
              </a:rPr>
              <a:t>...</a:t>
            </a:r>
            <a:endParaRPr sz="2000">
              <a:latin typeface="Corbel"/>
              <a:cs typeface="Corbel"/>
            </a:endParaRPr>
          </a:p>
          <a:p>
            <a:pPr marL="927100">
              <a:lnSpc>
                <a:spcPct val="100000"/>
              </a:lnSpc>
              <a:spcBef>
                <a:spcPts val="965"/>
              </a:spcBef>
            </a:pPr>
            <a:r>
              <a:rPr sz="2000" spc="-5" dirty="0">
                <a:solidFill>
                  <a:srgbClr val="585858"/>
                </a:solidFill>
                <a:latin typeface="Corbel"/>
                <a:cs typeface="Corbel"/>
              </a:rPr>
              <a:t>};</a:t>
            </a:r>
            <a:endParaRPr sz="2000">
              <a:latin typeface="Corbel"/>
              <a:cs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733040" cy="574675"/>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Corbel"/>
                <a:cs typeface="Corbel"/>
              </a:rPr>
              <a:t>C</a:t>
            </a:r>
            <a:r>
              <a:rPr sz="3600" spc="-70" dirty="0">
                <a:solidFill>
                  <a:srgbClr val="FFFFFF"/>
                </a:solidFill>
                <a:latin typeface="Corbel"/>
                <a:cs typeface="Corbel"/>
              </a:rPr>
              <a:t>l</a:t>
            </a:r>
            <a:r>
              <a:rPr sz="3600" spc="-90" dirty="0">
                <a:solidFill>
                  <a:srgbClr val="FFFFFF"/>
                </a:solidFill>
                <a:latin typeface="Corbel"/>
                <a:cs typeface="Corbel"/>
              </a:rPr>
              <a:t>a</a:t>
            </a:r>
            <a:r>
              <a:rPr sz="3600" spc="-70" dirty="0">
                <a:solidFill>
                  <a:srgbClr val="FFFFFF"/>
                </a:solidFill>
                <a:latin typeface="Corbel"/>
                <a:cs typeface="Corbel"/>
              </a:rPr>
              <a:t>s</a:t>
            </a:r>
            <a:r>
              <a:rPr sz="3600" dirty="0">
                <a:solidFill>
                  <a:srgbClr val="FFFFFF"/>
                </a:solidFill>
                <a:latin typeface="Corbel"/>
                <a:cs typeface="Corbel"/>
              </a:rPr>
              <a:t>s</a:t>
            </a:r>
            <a:r>
              <a:rPr sz="3600" spc="-310" dirty="0">
                <a:solidFill>
                  <a:srgbClr val="FFFFFF"/>
                </a:solidFill>
                <a:latin typeface="Corbel"/>
                <a:cs typeface="Corbel"/>
              </a:rPr>
              <a:t> </a:t>
            </a:r>
            <a:r>
              <a:rPr sz="3600" spc="-325" dirty="0">
                <a:solidFill>
                  <a:srgbClr val="FFFFFF"/>
                </a:solidFill>
                <a:latin typeface="Corbel"/>
                <a:cs typeface="Corbel"/>
              </a:rPr>
              <a:t>T</a:t>
            </a:r>
            <a:r>
              <a:rPr sz="3600" spc="-65" dirty="0">
                <a:solidFill>
                  <a:srgbClr val="FFFFFF"/>
                </a:solidFill>
                <a:latin typeface="Corbel"/>
                <a:cs typeface="Corbel"/>
              </a:rPr>
              <a:t>e</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spc="-90" dirty="0">
                <a:solidFill>
                  <a:srgbClr val="FFFFFF"/>
                </a:solidFill>
                <a:latin typeface="Corbel"/>
                <a:cs typeface="Corbel"/>
              </a:rPr>
              <a:t>a</a:t>
            </a:r>
            <a:r>
              <a:rPr sz="3600" spc="-80" dirty="0">
                <a:solidFill>
                  <a:srgbClr val="FFFFFF"/>
                </a:solidFill>
                <a:latin typeface="Corbel"/>
                <a:cs typeface="Corbel"/>
              </a:rPr>
              <a:t>t</a:t>
            </a:r>
            <a:r>
              <a:rPr sz="3600" dirty="0">
                <a:solidFill>
                  <a:srgbClr val="FFFFFF"/>
                </a:solidFill>
                <a:latin typeface="Corbel"/>
                <a:cs typeface="Corbel"/>
              </a:rPr>
              <a:t>e</a:t>
            </a:r>
            <a:endParaRPr sz="3600">
              <a:latin typeface="Corbel"/>
              <a:cs typeface="Corbel"/>
            </a:endParaRPr>
          </a:p>
        </p:txBody>
      </p:sp>
      <p:sp>
        <p:nvSpPr>
          <p:cNvPr id="3" name="object 3"/>
          <p:cNvSpPr txBox="1"/>
          <p:nvPr/>
        </p:nvSpPr>
        <p:spPr>
          <a:xfrm>
            <a:off x="3949065" y="2088642"/>
            <a:ext cx="4840605" cy="361950"/>
          </a:xfrm>
          <a:prstGeom prst="rect">
            <a:avLst/>
          </a:prstGeom>
        </p:spPr>
        <p:txBody>
          <a:bodyPr vert="horz" wrap="square" lIns="0" tIns="13335" rIns="0" bIns="0" rtlCol="0">
            <a:spAutoFit/>
          </a:bodyPr>
          <a:lstStyle/>
          <a:p>
            <a:pPr marL="12700">
              <a:lnSpc>
                <a:spcPct val="100000"/>
              </a:lnSpc>
              <a:spcBef>
                <a:spcPts val="105"/>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b="1" dirty="0">
                <a:solidFill>
                  <a:srgbClr val="585858"/>
                </a:solidFill>
                <a:latin typeface="Corbel"/>
                <a:cs typeface="Corbel"/>
              </a:rPr>
              <a:t>Ho</a:t>
            </a:r>
            <a:r>
              <a:rPr sz="2200" b="1" spc="5" dirty="0">
                <a:solidFill>
                  <a:srgbClr val="585858"/>
                </a:solidFill>
                <a:latin typeface="Corbel"/>
                <a:cs typeface="Corbel"/>
              </a:rPr>
              <a:t>w</a:t>
            </a:r>
            <a:r>
              <a:rPr sz="2200" b="1" spc="-25" dirty="0">
                <a:solidFill>
                  <a:srgbClr val="585858"/>
                </a:solidFill>
                <a:latin typeface="Corbel"/>
                <a:cs typeface="Corbel"/>
              </a:rPr>
              <a:t> </a:t>
            </a:r>
            <a:r>
              <a:rPr sz="2200" b="1" spc="-5" dirty="0">
                <a:solidFill>
                  <a:srgbClr val="585858"/>
                </a:solidFill>
                <a:latin typeface="Corbel"/>
                <a:cs typeface="Corbel"/>
              </a:rPr>
              <a:t>t</a:t>
            </a:r>
            <a:r>
              <a:rPr sz="2200" b="1" dirty="0">
                <a:solidFill>
                  <a:srgbClr val="585858"/>
                </a:solidFill>
                <a:latin typeface="Corbel"/>
                <a:cs typeface="Corbel"/>
              </a:rPr>
              <a:t>o</a:t>
            </a:r>
            <a:r>
              <a:rPr sz="2200" b="1" spc="-25" dirty="0">
                <a:solidFill>
                  <a:srgbClr val="585858"/>
                </a:solidFill>
                <a:latin typeface="Corbel"/>
                <a:cs typeface="Corbel"/>
              </a:rPr>
              <a:t> </a:t>
            </a:r>
            <a:r>
              <a:rPr sz="2200" b="1" spc="5" dirty="0">
                <a:solidFill>
                  <a:srgbClr val="585858"/>
                </a:solidFill>
                <a:latin typeface="Corbel"/>
                <a:cs typeface="Corbel"/>
              </a:rPr>
              <a:t>c</a:t>
            </a:r>
            <a:r>
              <a:rPr sz="2200" b="1" dirty="0">
                <a:solidFill>
                  <a:srgbClr val="585858"/>
                </a:solidFill>
                <a:latin typeface="Corbel"/>
                <a:cs typeface="Corbel"/>
              </a:rPr>
              <a:t>r</a:t>
            </a:r>
            <a:r>
              <a:rPr sz="2200" b="1" spc="-10" dirty="0">
                <a:solidFill>
                  <a:srgbClr val="585858"/>
                </a:solidFill>
                <a:latin typeface="Corbel"/>
                <a:cs typeface="Corbel"/>
              </a:rPr>
              <a:t>ea</a:t>
            </a:r>
            <a:r>
              <a:rPr sz="2200" b="1" spc="-5" dirty="0">
                <a:solidFill>
                  <a:srgbClr val="585858"/>
                </a:solidFill>
                <a:latin typeface="Corbel"/>
                <a:cs typeface="Corbel"/>
              </a:rPr>
              <a:t>t</a:t>
            </a:r>
            <a:r>
              <a:rPr sz="2200" b="1" dirty="0">
                <a:solidFill>
                  <a:srgbClr val="585858"/>
                </a:solidFill>
                <a:latin typeface="Corbel"/>
                <a:cs typeface="Corbel"/>
              </a:rPr>
              <a:t>e</a:t>
            </a:r>
            <a:r>
              <a:rPr sz="2200" b="1" spc="-5" dirty="0">
                <a:solidFill>
                  <a:srgbClr val="585858"/>
                </a:solidFill>
                <a:latin typeface="Corbel"/>
                <a:cs typeface="Corbel"/>
              </a:rPr>
              <a:t> </a:t>
            </a:r>
            <a:r>
              <a:rPr sz="2200" b="1" dirty="0">
                <a:solidFill>
                  <a:srgbClr val="585858"/>
                </a:solidFill>
                <a:latin typeface="Corbel"/>
                <a:cs typeface="Corbel"/>
              </a:rPr>
              <a:t>a</a:t>
            </a:r>
            <a:r>
              <a:rPr sz="2200" b="1" spc="-10" dirty="0">
                <a:solidFill>
                  <a:srgbClr val="585858"/>
                </a:solidFill>
                <a:latin typeface="Corbel"/>
                <a:cs typeface="Corbel"/>
              </a:rPr>
              <a:t> </a:t>
            </a:r>
            <a:r>
              <a:rPr sz="2200" b="1" spc="5" dirty="0">
                <a:solidFill>
                  <a:srgbClr val="585858"/>
                </a:solidFill>
                <a:latin typeface="Corbel"/>
                <a:cs typeface="Corbel"/>
              </a:rPr>
              <a:t>c</a:t>
            </a:r>
            <a:r>
              <a:rPr sz="2200" b="1" spc="-5" dirty="0">
                <a:solidFill>
                  <a:srgbClr val="585858"/>
                </a:solidFill>
                <a:latin typeface="Corbel"/>
                <a:cs typeface="Corbel"/>
              </a:rPr>
              <a:t>l</a:t>
            </a:r>
            <a:r>
              <a:rPr sz="2200" b="1" spc="-15" dirty="0">
                <a:solidFill>
                  <a:srgbClr val="585858"/>
                </a:solidFill>
                <a:latin typeface="Corbel"/>
                <a:cs typeface="Corbel"/>
              </a:rPr>
              <a:t>a</a:t>
            </a:r>
            <a:r>
              <a:rPr sz="2200" b="1" dirty="0">
                <a:solidFill>
                  <a:srgbClr val="585858"/>
                </a:solidFill>
                <a:latin typeface="Corbel"/>
                <a:cs typeface="Corbel"/>
              </a:rPr>
              <a:t>ss </a:t>
            </a:r>
            <a:r>
              <a:rPr sz="2200" b="1" spc="-5" dirty="0">
                <a:solidFill>
                  <a:srgbClr val="585858"/>
                </a:solidFill>
                <a:latin typeface="Corbel"/>
                <a:cs typeface="Corbel"/>
              </a:rPr>
              <a:t>te</a:t>
            </a:r>
            <a:r>
              <a:rPr sz="2200" b="1" spc="-10" dirty="0">
                <a:solidFill>
                  <a:srgbClr val="585858"/>
                </a:solidFill>
                <a:latin typeface="Corbel"/>
                <a:cs typeface="Corbel"/>
              </a:rPr>
              <a:t>m</a:t>
            </a:r>
            <a:r>
              <a:rPr sz="2200" b="1" spc="5" dirty="0">
                <a:solidFill>
                  <a:srgbClr val="585858"/>
                </a:solidFill>
                <a:latin typeface="Corbel"/>
                <a:cs typeface="Corbel"/>
              </a:rPr>
              <a:t>p</a:t>
            </a:r>
            <a:r>
              <a:rPr sz="2200" b="1" spc="-5" dirty="0">
                <a:solidFill>
                  <a:srgbClr val="585858"/>
                </a:solidFill>
                <a:latin typeface="Corbel"/>
                <a:cs typeface="Corbel"/>
              </a:rPr>
              <a:t>l</a:t>
            </a:r>
            <a:r>
              <a:rPr sz="2200" b="1" spc="-15" dirty="0">
                <a:solidFill>
                  <a:srgbClr val="585858"/>
                </a:solidFill>
                <a:latin typeface="Corbel"/>
                <a:cs typeface="Corbel"/>
              </a:rPr>
              <a:t>a</a:t>
            </a:r>
            <a:r>
              <a:rPr sz="2200" b="1" spc="-5" dirty="0">
                <a:solidFill>
                  <a:srgbClr val="585858"/>
                </a:solidFill>
                <a:latin typeface="Corbel"/>
                <a:cs typeface="Corbel"/>
              </a:rPr>
              <a:t>t</a:t>
            </a:r>
            <a:r>
              <a:rPr sz="2200" b="1" dirty="0">
                <a:solidFill>
                  <a:srgbClr val="585858"/>
                </a:solidFill>
                <a:latin typeface="Corbel"/>
                <a:cs typeface="Corbel"/>
              </a:rPr>
              <a:t>e</a:t>
            </a:r>
            <a:r>
              <a:rPr sz="2200" b="1" spc="-25" dirty="0">
                <a:solidFill>
                  <a:srgbClr val="585858"/>
                </a:solidFill>
                <a:latin typeface="Corbel"/>
                <a:cs typeface="Corbel"/>
              </a:rPr>
              <a:t> </a:t>
            </a:r>
            <a:r>
              <a:rPr sz="2200" b="1" dirty="0">
                <a:solidFill>
                  <a:srgbClr val="585858"/>
                </a:solidFill>
                <a:latin typeface="Corbel"/>
                <a:cs typeface="Corbel"/>
              </a:rPr>
              <a:t>ob</a:t>
            </a:r>
            <a:r>
              <a:rPr sz="2200" b="1" spc="-10" dirty="0">
                <a:solidFill>
                  <a:srgbClr val="585858"/>
                </a:solidFill>
                <a:latin typeface="Corbel"/>
                <a:cs typeface="Corbel"/>
              </a:rPr>
              <a:t>j</a:t>
            </a:r>
            <a:r>
              <a:rPr sz="2200" b="1" dirty="0">
                <a:solidFill>
                  <a:srgbClr val="585858"/>
                </a:solidFill>
                <a:latin typeface="Corbel"/>
                <a:cs typeface="Corbel"/>
              </a:rPr>
              <a:t>ec</a:t>
            </a:r>
            <a:r>
              <a:rPr sz="2200" b="1" spc="35" dirty="0">
                <a:solidFill>
                  <a:srgbClr val="585858"/>
                </a:solidFill>
                <a:latin typeface="Corbel"/>
                <a:cs typeface="Corbel"/>
              </a:rPr>
              <a:t>t</a:t>
            </a:r>
            <a:r>
              <a:rPr sz="2200" b="1" dirty="0">
                <a:solidFill>
                  <a:srgbClr val="585858"/>
                </a:solidFill>
                <a:latin typeface="Corbel"/>
                <a:cs typeface="Corbel"/>
              </a:rPr>
              <a:t>?</a:t>
            </a:r>
            <a:endParaRPr sz="2200">
              <a:latin typeface="Corbel"/>
              <a:cs typeface="Corbel"/>
            </a:endParaRPr>
          </a:p>
        </p:txBody>
      </p:sp>
      <p:sp>
        <p:nvSpPr>
          <p:cNvPr id="4" name="object 4"/>
          <p:cNvSpPr txBox="1">
            <a:spLocks noGrp="1"/>
          </p:cNvSpPr>
          <p:nvPr>
            <p:ph type="title"/>
          </p:nvPr>
        </p:nvSpPr>
        <p:spPr>
          <a:xfrm>
            <a:off x="3949065" y="2542488"/>
            <a:ext cx="4243705" cy="362585"/>
          </a:xfrm>
          <a:prstGeom prst="rect">
            <a:avLst/>
          </a:prstGeom>
        </p:spPr>
        <p:txBody>
          <a:bodyPr vert="horz" wrap="square" lIns="0" tIns="13970" rIns="0" bIns="0" rtlCol="0">
            <a:spAutoFit/>
          </a:bodyPr>
          <a:lstStyle/>
          <a:p>
            <a:pPr marL="12700">
              <a:lnSpc>
                <a:spcPct val="100000"/>
              </a:lnSpc>
              <a:spcBef>
                <a:spcPts val="110"/>
              </a:spcBef>
            </a:pPr>
            <a:r>
              <a:rPr spc="-1405" dirty="0">
                <a:solidFill>
                  <a:srgbClr val="40B9D2"/>
                </a:solidFill>
                <a:latin typeface="Microsoft Sans Serif"/>
                <a:cs typeface="Microsoft Sans Serif"/>
              </a:rPr>
              <a:t>🞄</a:t>
            </a:r>
            <a:r>
              <a:rPr spc="55" dirty="0">
                <a:solidFill>
                  <a:srgbClr val="40B9D2"/>
                </a:solidFill>
                <a:latin typeface="Microsoft Sans Serif"/>
                <a:cs typeface="Microsoft Sans Serif"/>
              </a:rPr>
              <a:t> </a:t>
            </a:r>
            <a:r>
              <a:rPr spc="-10" dirty="0"/>
              <a:t>cl</a:t>
            </a:r>
            <a:r>
              <a:rPr spc="5" dirty="0"/>
              <a:t>a</a:t>
            </a:r>
            <a:r>
              <a:rPr spc="-10" dirty="0"/>
              <a:t>s</a:t>
            </a:r>
            <a:r>
              <a:rPr spc="-5" dirty="0"/>
              <a:t>sN</a:t>
            </a:r>
            <a:r>
              <a:rPr spc="5" dirty="0"/>
              <a:t>a</a:t>
            </a:r>
            <a:r>
              <a:rPr spc="-10" dirty="0"/>
              <a:t>m</a:t>
            </a:r>
            <a:r>
              <a:rPr spc="10" dirty="0"/>
              <a:t>e</a:t>
            </a:r>
            <a:r>
              <a:rPr spc="5" dirty="0"/>
              <a:t>&lt;</a:t>
            </a:r>
            <a:r>
              <a:rPr spc="-10" dirty="0"/>
              <a:t>d</a:t>
            </a:r>
            <a:r>
              <a:rPr dirty="0"/>
              <a:t>atat</a:t>
            </a:r>
            <a:r>
              <a:rPr spc="-5" dirty="0"/>
              <a:t>y</a:t>
            </a:r>
            <a:r>
              <a:rPr spc="5" dirty="0"/>
              <a:t>p</a:t>
            </a:r>
            <a:r>
              <a:rPr spc="10" dirty="0"/>
              <a:t>e</a:t>
            </a:r>
            <a:r>
              <a:rPr spc="5" dirty="0"/>
              <a:t>&gt;</a:t>
            </a:r>
            <a:r>
              <a:rPr spc="-65" dirty="0"/>
              <a:t> </a:t>
            </a:r>
            <a:r>
              <a:rPr spc="-10" dirty="0"/>
              <a:t>cl</a:t>
            </a:r>
            <a:r>
              <a:rPr spc="5" dirty="0"/>
              <a:t>a</a:t>
            </a:r>
            <a:r>
              <a:rPr spc="-10" dirty="0"/>
              <a:t>s</a:t>
            </a:r>
            <a:r>
              <a:rPr spc="-5" dirty="0"/>
              <a:t>s</a:t>
            </a:r>
            <a:r>
              <a:rPr spc="-10" dirty="0"/>
              <a:t>O</a:t>
            </a:r>
            <a:r>
              <a:rPr spc="-5" dirty="0"/>
              <a:t>bje</a:t>
            </a:r>
            <a:r>
              <a:rPr spc="-10" dirty="0"/>
              <a:t>c</a:t>
            </a:r>
            <a:r>
              <a:rPr dirty="0"/>
              <a:t>t;</a:t>
            </a:r>
          </a:p>
        </p:txBody>
      </p:sp>
      <p:sp>
        <p:nvSpPr>
          <p:cNvPr id="5" name="object 5"/>
          <p:cNvSpPr txBox="1"/>
          <p:nvPr/>
        </p:nvSpPr>
        <p:spPr>
          <a:xfrm>
            <a:off x="3949065" y="3334385"/>
            <a:ext cx="4475480" cy="1388110"/>
          </a:xfrm>
          <a:prstGeom prst="rect">
            <a:avLst/>
          </a:prstGeom>
        </p:spPr>
        <p:txBody>
          <a:bodyPr vert="horz" wrap="square" lIns="0" tIns="130810" rIns="0" bIns="0" rtlCol="0">
            <a:spAutoFit/>
          </a:bodyPr>
          <a:lstStyle/>
          <a:p>
            <a:pPr marL="12700">
              <a:lnSpc>
                <a:spcPct val="100000"/>
              </a:lnSpc>
              <a:spcBef>
                <a:spcPts val="1030"/>
              </a:spcBef>
            </a:pPr>
            <a:r>
              <a:rPr sz="2200" spc="-1405" dirty="0">
                <a:solidFill>
                  <a:srgbClr val="40B9D2"/>
                </a:solidFill>
                <a:latin typeface="Microsoft Sans Serif"/>
                <a:cs typeface="Microsoft Sans Serif"/>
              </a:rPr>
              <a:t>🞄</a:t>
            </a:r>
            <a:r>
              <a:rPr sz="2200" spc="55" dirty="0">
                <a:solidFill>
                  <a:srgbClr val="40B9D2"/>
                </a:solidFill>
                <a:latin typeface="Microsoft Sans Serif"/>
                <a:cs typeface="Microsoft Sans Serif"/>
              </a:rPr>
              <a:t> </a:t>
            </a:r>
            <a:r>
              <a:rPr sz="2200" spc="-10" dirty="0">
                <a:solidFill>
                  <a:srgbClr val="585858"/>
                </a:solidFill>
                <a:latin typeface="Corbel"/>
                <a:cs typeface="Corbel"/>
              </a:rPr>
              <a:t>F</a:t>
            </a:r>
            <a:r>
              <a:rPr sz="2200" spc="-5" dirty="0">
                <a:solidFill>
                  <a:srgbClr val="585858"/>
                </a:solidFill>
                <a:latin typeface="Corbel"/>
                <a:cs typeface="Corbel"/>
              </a:rPr>
              <a:t>o</a:t>
            </a:r>
            <a:r>
              <a:rPr sz="2200" dirty="0">
                <a:solidFill>
                  <a:srgbClr val="585858"/>
                </a:solidFill>
                <a:latin typeface="Corbel"/>
                <a:cs typeface="Corbel"/>
              </a:rPr>
              <a:t>r </a:t>
            </a:r>
            <a:r>
              <a:rPr sz="2200" spc="-5" dirty="0">
                <a:solidFill>
                  <a:srgbClr val="585858"/>
                </a:solidFill>
                <a:latin typeface="Corbel"/>
                <a:cs typeface="Corbel"/>
              </a:rPr>
              <a:t>Examp</a:t>
            </a:r>
            <a:r>
              <a:rPr sz="2200" spc="-10" dirty="0">
                <a:solidFill>
                  <a:srgbClr val="585858"/>
                </a:solidFill>
                <a:latin typeface="Corbel"/>
                <a:cs typeface="Corbel"/>
              </a:rPr>
              <a:t>l</a:t>
            </a:r>
            <a:r>
              <a:rPr sz="2200" dirty="0">
                <a:solidFill>
                  <a:srgbClr val="585858"/>
                </a:solidFill>
                <a:latin typeface="Corbel"/>
                <a:cs typeface="Corbel"/>
              </a:rPr>
              <a:t>e:</a:t>
            </a:r>
            <a:endParaRPr sz="2200">
              <a:latin typeface="Corbel"/>
              <a:cs typeface="Corbel"/>
            </a:endParaRPr>
          </a:p>
          <a:p>
            <a:pPr marL="927100">
              <a:lnSpc>
                <a:spcPct val="100000"/>
              </a:lnSpc>
              <a:spcBef>
                <a:spcPts val="935"/>
              </a:spcBef>
            </a:pPr>
            <a:r>
              <a:rPr sz="2200" spc="-5" dirty="0">
                <a:solidFill>
                  <a:srgbClr val="585858"/>
                </a:solidFill>
                <a:latin typeface="Corbel"/>
                <a:cs typeface="Corbel"/>
              </a:rPr>
              <a:t>className&lt;int&gt;</a:t>
            </a:r>
            <a:r>
              <a:rPr sz="2200" spc="-45" dirty="0">
                <a:solidFill>
                  <a:srgbClr val="585858"/>
                </a:solidFill>
                <a:latin typeface="Corbel"/>
                <a:cs typeface="Corbel"/>
              </a:rPr>
              <a:t> </a:t>
            </a:r>
            <a:r>
              <a:rPr sz="2200" spc="-5" dirty="0">
                <a:solidFill>
                  <a:srgbClr val="585858"/>
                </a:solidFill>
                <a:latin typeface="Corbel"/>
                <a:cs typeface="Corbel"/>
              </a:rPr>
              <a:t>classObject;</a:t>
            </a:r>
            <a:endParaRPr sz="2200">
              <a:latin typeface="Corbel"/>
              <a:cs typeface="Corbel"/>
            </a:endParaRPr>
          </a:p>
          <a:p>
            <a:pPr marL="927100">
              <a:lnSpc>
                <a:spcPct val="100000"/>
              </a:lnSpc>
              <a:spcBef>
                <a:spcPts val="940"/>
              </a:spcBef>
            </a:pPr>
            <a:r>
              <a:rPr sz="2200" spc="-5" dirty="0">
                <a:solidFill>
                  <a:srgbClr val="585858"/>
                </a:solidFill>
                <a:latin typeface="Corbel"/>
                <a:cs typeface="Corbel"/>
              </a:rPr>
              <a:t>className&lt;float&gt;</a:t>
            </a:r>
            <a:r>
              <a:rPr sz="2200" spc="-30" dirty="0">
                <a:solidFill>
                  <a:srgbClr val="585858"/>
                </a:solidFill>
                <a:latin typeface="Corbel"/>
                <a:cs typeface="Corbel"/>
              </a:rPr>
              <a:t> </a:t>
            </a:r>
            <a:r>
              <a:rPr sz="2200" spc="-5" dirty="0">
                <a:solidFill>
                  <a:srgbClr val="585858"/>
                </a:solidFill>
                <a:latin typeface="Corbel"/>
                <a:cs typeface="Corbel"/>
              </a:rPr>
              <a:t>classObject;</a:t>
            </a:r>
            <a:endParaRPr sz="2200">
              <a:latin typeface="Corbel"/>
              <a:cs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2733040" cy="574675"/>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rPr>
              <a:t>C</a:t>
            </a:r>
            <a:r>
              <a:rPr sz="3600" spc="-70" dirty="0">
                <a:solidFill>
                  <a:srgbClr val="FFFFFF"/>
                </a:solidFill>
              </a:rPr>
              <a:t>l</a:t>
            </a:r>
            <a:r>
              <a:rPr sz="3600" spc="-90" dirty="0">
                <a:solidFill>
                  <a:srgbClr val="FFFFFF"/>
                </a:solidFill>
              </a:rPr>
              <a:t>a</a:t>
            </a:r>
            <a:r>
              <a:rPr sz="3600" spc="-70" dirty="0">
                <a:solidFill>
                  <a:srgbClr val="FFFFFF"/>
                </a:solidFill>
              </a:rPr>
              <a:t>s</a:t>
            </a:r>
            <a:r>
              <a:rPr sz="3600" dirty="0">
                <a:solidFill>
                  <a:srgbClr val="FFFFFF"/>
                </a:solidFill>
              </a:rPr>
              <a:t>s</a:t>
            </a:r>
            <a:r>
              <a:rPr sz="3600" spc="-310" dirty="0">
                <a:solidFill>
                  <a:srgbClr val="FFFFFF"/>
                </a:solidFill>
              </a:rPr>
              <a:t> </a:t>
            </a:r>
            <a:r>
              <a:rPr sz="3600" spc="-325" dirty="0">
                <a:solidFill>
                  <a:srgbClr val="FFFFFF"/>
                </a:solidFill>
              </a:rPr>
              <a:t>T</a:t>
            </a:r>
            <a:r>
              <a:rPr sz="3600" spc="-65" dirty="0">
                <a:solidFill>
                  <a:srgbClr val="FFFFFF"/>
                </a:solidFill>
              </a:rPr>
              <a:t>e</a:t>
            </a:r>
            <a:r>
              <a:rPr sz="3600" spc="-85" dirty="0">
                <a:solidFill>
                  <a:srgbClr val="FFFFFF"/>
                </a:solidFill>
              </a:rPr>
              <a:t>m</a:t>
            </a:r>
            <a:r>
              <a:rPr sz="3600" spc="-65" dirty="0">
                <a:solidFill>
                  <a:srgbClr val="FFFFFF"/>
                </a:solidFill>
              </a:rPr>
              <a:t>p</a:t>
            </a:r>
            <a:r>
              <a:rPr sz="3600" spc="-70" dirty="0">
                <a:solidFill>
                  <a:srgbClr val="FFFFFF"/>
                </a:solidFill>
              </a:rPr>
              <a:t>l</a:t>
            </a:r>
            <a:r>
              <a:rPr sz="3600" spc="-90" dirty="0">
                <a:solidFill>
                  <a:srgbClr val="FFFFFF"/>
                </a:solidFill>
              </a:rPr>
              <a:t>a</a:t>
            </a:r>
            <a:r>
              <a:rPr sz="3600" spc="-80" dirty="0">
                <a:solidFill>
                  <a:srgbClr val="FFFFFF"/>
                </a:solidFill>
              </a:rPr>
              <a:t>t</a:t>
            </a:r>
            <a:r>
              <a:rPr sz="3600" dirty="0">
                <a:solidFill>
                  <a:srgbClr val="FFFFFF"/>
                </a:solidFill>
              </a:rPr>
              <a:t>e</a:t>
            </a:r>
            <a:endParaRPr sz="3600"/>
          </a:p>
        </p:txBody>
      </p:sp>
      <p:graphicFrame>
        <p:nvGraphicFramePr>
          <p:cNvPr id="3" name="object 3"/>
          <p:cNvGraphicFramePr>
            <a:graphicFrameLocks noGrp="1"/>
          </p:cNvGraphicFramePr>
          <p:nvPr/>
        </p:nvGraphicFramePr>
        <p:xfrm>
          <a:off x="3554221" y="391795"/>
          <a:ext cx="8147050" cy="5865495"/>
        </p:xfrm>
        <a:graphic>
          <a:graphicData uri="http://schemas.openxmlformats.org/drawingml/2006/table">
            <a:tbl>
              <a:tblPr firstRow="1" bandRow="1">
                <a:tableStyleId>{2D5ABB26-0587-4C30-8999-92F81FD0307C}</a:tableStyleId>
              </a:tblPr>
              <a:tblGrid>
                <a:gridCol w="4273550">
                  <a:extLst>
                    <a:ext uri="{9D8B030D-6E8A-4147-A177-3AD203B41FA5}">
                      <a16:colId xmlns:a16="http://schemas.microsoft.com/office/drawing/2014/main" val="20000"/>
                    </a:ext>
                  </a:extLst>
                </a:gridCol>
                <a:gridCol w="3855084">
                  <a:extLst>
                    <a:ext uri="{9D8B030D-6E8A-4147-A177-3AD203B41FA5}">
                      <a16:colId xmlns:a16="http://schemas.microsoft.com/office/drawing/2014/main" val="20001"/>
                    </a:ext>
                  </a:extLst>
                </a:gridCol>
              </a:tblGrid>
              <a:tr h="5852172">
                <a:tc>
                  <a:txBody>
                    <a:bodyPr/>
                    <a:lstStyle/>
                    <a:p>
                      <a:pPr marL="92075" marR="2146935">
                        <a:lnSpc>
                          <a:spcPct val="100000"/>
                        </a:lnSpc>
                        <a:spcBef>
                          <a:spcPts val="240"/>
                        </a:spcBef>
                      </a:pPr>
                      <a:r>
                        <a:rPr sz="1800" spc="-5" dirty="0">
                          <a:latin typeface="Corbel"/>
                          <a:cs typeface="Corbel"/>
                        </a:rPr>
                        <a:t>#include&lt;iostream&gt; </a:t>
                      </a:r>
                      <a:r>
                        <a:rPr sz="1800" dirty="0">
                          <a:latin typeface="Corbel"/>
                          <a:cs typeface="Corbel"/>
                        </a:rPr>
                        <a:t> </a:t>
                      </a:r>
                      <a:r>
                        <a:rPr sz="1800" spc="-5" dirty="0">
                          <a:latin typeface="Corbel"/>
                          <a:cs typeface="Corbel"/>
                        </a:rPr>
                        <a:t>using namespace </a:t>
                      </a:r>
                      <a:r>
                        <a:rPr sz="1800" spc="-10" dirty="0">
                          <a:latin typeface="Corbel"/>
                          <a:cs typeface="Corbel"/>
                        </a:rPr>
                        <a:t>std; </a:t>
                      </a:r>
                      <a:r>
                        <a:rPr sz="1800" spc="-350" dirty="0">
                          <a:latin typeface="Corbel"/>
                          <a:cs typeface="Corbel"/>
                        </a:rPr>
                        <a:t> </a:t>
                      </a:r>
                      <a:r>
                        <a:rPr sz="1800" spc="-5" dirty="0">
                          <a:latin typeface="Corbel"/>
                          <a:cs typeface="Corbel"/>
                        </a:rPr>
                        <a:t>t</a:t>
                      </a:r>
                      <a:r>
                        <a:rPr sz="1800" spc="-15" dirty="0">
                          <a:latin typeface="Corbel"/>
                          <a:cs typeface="Corbel"/>
                        </a:rPr>
                        <a:t>e</a:t>
                      </a:r>
                      <a:r>
                        <a:rPr sz="1800" spc="-5" dirty="0">
                          <a:latin typeface="Corbel"/>
                          <a:cs typeface="Corbel"/>
                        </a:rPr>
                        <a:t>m</a:t>
                      </a:r>
                      <a:r>
                        <a:rPr sz="1800" dirty="0">
                          <a:latin typeface="Corbel"/>
                          <a:cs typeface="Corbel"/>
                        </a:rPr>
                        <a:t>p</a:t>
                      </a:r>
                      <a:r>
                        <a:rPr sz="1800" spc="-10" dirty="0">
                          <a:latin typeface="Corbel"/>
                          <a:cs typeface="Corbel"/>
                        </a:rPr>
                        <a:t>l</a:t>
                      </a:r>
                      <a:r>
                        <a:rPr sz="1800" dirty="0">
                          <a:latin typeface="Corbel"/>
                          <a:cs typeface="Corbel"/>
                        </a:rPr>
                        <a:t>ate</a:t>
                      </a:r>
                      <a:r>
                        <a:rPr sz="1800" spc="15" dirty="0">
                          <a:latin typeface="Corbel"/>
                          <a:cs typeface="Corbel"/>
                        </a:rPr>
                        <a:t> </a:t>
                      </a:r>
                      <a:r>
                        <a:rPr sz="1800" spc="-15" dirty="0">
                          <a:latin typeface="Corbel"/>
                          <a:cs typeface="Corbel"/>
                        </a:rPr>
                        <a:t>&lt;</a:t>
                      </a:r>
                      <a:r>
                        <a:rPr sz="1800" spc="-5" dirty="0">
                          <a:latin typeface="Corbel"/>
                          <a:cs typeface="Corbel"/>
                        </a:rPr>
                        <a:t>c</a:t>
                      </a:r>
                      <a:r>
                        <a:rPr sz="1800" spc="-10" dirty="0">
                          <a:latin typeface="Corbel"/>
                          <a:cs typeface="Corbel"/>
                        </a:rPr>
                        <a:t>l</a:t>
                      </a:r>
                      <a:r>
                        <a:rPr sz="1800" dirty="0">
                          <a:latin typeface="Corbel"/>
                          <a:cs typeface="Corbel"/>
                        </a:rPr>
                        <a:t>ass</a:t>
                      </a:r>
                      <a:r>
                        <a:rPr sz="1800" spc="-110" dirty="0">
                          <a:latin typeface="Corbel"/>
                          <a:cs typeface="Corbel"/>
                        </a:rPr>
                        <a:t> </a:t>
                      </a:r>
                      <a:r>
                        <a:rPr sz="1800" spc="5" dirty="0">
                          <a:latin typeface="Corbel"/>
                          <a:cs typeface="Corbel"/>
                        </a:rPr>
                        <a:t>T</a:t>
                      </a:r>
                      <a:r>
                        <a:rPr sz="1800" dirty="0">
                          <a:latin typeface="Corbel"/>
                          <a:cs typeface="Corbel"/>
                        </a:rPr>
                        <a:t>&gt;  </a:t>
                      </a:r>
                      <a:r>
                        <a:rPr sz="1800" spc="-5" dirty="0">
                          <a:latin typeface="Corbel"/>
                          <a:cs typeface="Corbel"/>
                        </a:rPr>
                        <a:t>class</a:t>
                      </a:r>
                      <a:r>
                        <a:rPr sz="1800" spc="-70" dirty="0">
                          <a:latin typeface="Corbel"/>
                          <a:cs typeface="Corbel"/>
                        </a:rPr>
                        <a:t> </a:t>
                      </a:r>
                      <a:r>
                        <a:rPr sz="1800" spc="-5" dirty="0">
                          <a:latin typeface="Corbel"/>
                          <a:cs typeface="Corbel"/>
                        </a:rPr>
                        <a:t>Calculator</a:t>
                      </a:r>
                      <a:endParaRPr sz="1800">
                        <a:latin typeface="Corbel"/>
                        <a:cs typeface="Corbel"/>
                      </a:endParaRPr>
                    </a:p>
                    <a:p>
                      <a:pPr marL="92075">
                        <a:lnSpc>
                          <a:spcPct val="100000"/>
                        </a:lnSpc>
                        <a:spcBef>
                          <a:spcPts val="5"/>
                        </a:spcBef>
                      </a:pPr>
                      <a:r>
                        <a:rPr sz="1800" dirty="0">
                          <a:latin typeface="Corbel"/>
                          <a:cs typeface="Corbel"/>
                        </a:rPr>
                        <a:t>{</a:t>
                      </a:r>
                      <a:endParaRPr sz="1800">
                        <a:latin typeface="Corbel"/>
                        <a:cs typeface="Corbel"/>
                      </a:endParaRPr>
                    </a:p>
                    <a:p>
                      <a:pPr marL="259715">
                        <a:lnSpc>
                          <a:spcPct val="100000"/>
                        </a:lnSpc>
                      </a:pPr>
                      <a:r>
                        <a:rPr sz="1800" dirty="0">
                          <a:latin typeface="Corbel"/>
                          <a:cs typeface="Corbel"/>
                        </a:rPr>
                        <a:t>T</a:t>
                      </a:r>
                      <a:r>
                        <a:rPr sz="1800" spc="-15" dirty="0">
                          <a:latin typeface="Corbel"/>
                          <a:cs typeface="Corbel"/>
                        </a:rPr>
                        <a:t> </a:t>
                      </a:r>
                      <a:r>
                        <a:rPr sz="1800" dirty="0">
                          <a:latin typeface="Corbel"/>
                          <a:cs typeface="Corbel"/>
                        </a:rPr>
                        <a:t>num1,</a:t>
                      </a:r>
                      <a:r>
                        <a:rPr sz="1800" spc="-35" dirty="0">
                          <a:latin typeface="Corbel"/>
                          <a:cs typeface="Corbel"/>
                        </a:rPr>
                        <a:t> </a:t>
                      </a:r>
                      <a:r>
                        <a:rPr sz="1800" spc="-5" dirty="0">
                          <a:latin typeface="Corbel"/>
                          <a:cs typeface="Corbel"/>
                        </a:rPr>
                        <a:t>num2;</a:t>
                      </a:r>
                      <a:endParaRPr sz="1800">
                        <a:latin typeface="Corbel"/>
                        <a:cs typeface="Corbel"/>
                      </a:endParaRPr>
                    </a:p>
                    <a:p>
                      <a:pPr marL="92075">
                        <a:lnSpc>
                          <a:spcPct val="100000"/>
                        </a:lnSpc>
                        <a:spcBef>
                          <a:spcPts val="5"/>
                        </a:spcBef>
                      </a:pPr>
                      <a:r>
                        <a:rPr sz="1800" spc="-5" dirty="0">
                          <a:latin typeface="Corbel"/>
                          <a:cs typeface="Corbel"/>
                        </a:rPr>
                        <a:t>public:</a:t>
                      </a:r>
                      <a:endParaRPr sz="1800">
                        <a:latin typeface="Corbel"/>
                        <a:cs typeface="Corbel"/>
                      </a:endParaRPr>
                    </a:p>
                    <a:p>
                      <a:pPr marL="266065">
                        <a:lnSpc>
                          <a:spcPct val="100000"/>
                        </a:lnSpc>
                      </a:pPr>
                      <a:r>
                        <a:rPr sz="1800" spc="-10" dirty="0">
                          <a:latin typeface="Corbel"/>
                          <a:cs typeface="Corbel"/>
                        </a:rPr>
                        <a:t>C</a:t>
                      </a:r>
                      <a:r>
                        <a:rPr sz="1800" dirty="0">
                          <a:latin typeface="Corbel"/>
                          <a:cs typeface="Corbel"/>
                        </a:rPr>
                        <a:t>alcu</a:t>
                      </a:r>
                      <a:r>
                        <a:rPr sz="1800" spc="-15" dirty="0">
                          <a:latin typeface="Corbel"/>
                          <a:cs typeface="Corbel"/>
                        </a:rPr>
                        <a:t>l</a:t>
                      </a:r>
                      <a:r>
                        <a:rPr sz="1800" dirty="0">
                          <a:latin typeface="Corbel"/>
                          <a:cs typeface="Corbel"/>
                        </a:rPr>
                        <a:t>ator</a:t>
                      </a:r>
                      <a:r>
                        <a:rPr sz="1800" spc="-15" dirty="0">
                          <a:latin typeface="Corbel"/>
                          <a:cs typeface="Corbel"/>
                        </a:rPr>
                        <a:t>(</a:t>
                      </a:r>
                      <a:r>
                        <a:rPr sz="1800" dirty="0">
                          <a:latin typeface="Corbel"/>
                          <a:cs typeface="Corbel"/>
                        </a:rPr>
                        <a:t>T</a:t>
                      </a:r>
                      <a:r>
                        <a:rPr sz="1800" spc="25" dirty="0">
                          <a:latin typeface="Corbel"/>
                          <a:cs typeface="Corbel"/>
                        </a:rPr>
                        <a:t> </a:t>
                      </a:r>
                      <a:r>
                        <a:rPr sz="1800" spc="10" dirty="0">
                          <a:latin typeface="Corbel"/>
                          <a:cs typeface="Corbel"/>
                        </a:rPr>
                        <a:t>n</a:t>
                      </a:r>
                      <a:r>
                        <a:rPr sz="1800" spc="5" dirty="0">
                          <a:latin typeface="Corbel"/>
                          <a:cs typeface="Corbel"/>
                        </a:rPr>
                        <a:t>1</a:t>
                      </a:r>
                      <a:r>
                        <a:rPr sz="1800" dirty="0">
                          <a:latin typeface="Corbel"/>
                          <a:cs typeface="Corbel"/>
                        </a:rPr>
                        <a:t>,</a:t>
                      </a:r>
                      <a:r>
                        <a:rPr sz="1800" spc="-140" dirty="0">
                          <a:latin typeface="Corbel"/>
                          <a:cs typeface="Corbel"/>
                        </a:rPr>
                        <a:t> </a:t>
                      </a:r>
                      <a:r>
                        <a:rPr sz="1800" dirty="0">
                          <a:latin typeface="Corbel"/>
                          <a:cs typeface="Corbel"/>
                        </a:rPr>
                        <a:t>T</a:t>
                      </a:r>
                      <a:r>
                        <a:rPr sz="1800" spc="5" dirty="0">
                          <a:latin typeface="Corbel"/>
                          <a:cs typeface="Corbel"/>
                        </a:rPr>
                        <a:t> </a:t>
                      </a:r>
                      <a:r>
                        <a:rPr sz="1800" spc="10" dirty="0">
                          <a:latin typeface="Corbel"/>
                          <a:cs typeface="Corbel"/>
                        </a:rPr>
                        <a:t>n</a:t>
                      </a:r>
                      <a:r>
                        <a:rPr sz="1800" spc="-10" dirty="0">
                          <a:latin typeface="Corbel"/>
                          <a:cs typeface="Corbel"/>
                        </a:rPr>
                        <a:t>2</a:t>
                      </a:r>
                      <a:r>
                        <a:rPr sz="1800" dirty="0">
                          <a:latin typeface="Corbel"/>
                          <a:cs typeface="Corbel"/>
                        </a:rPr>
                        <a:t>)</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pPr>
                      <a:r>
                        <a:rPr sz="1800" dirty="0">
                          <a:latin typeface="Corbel"/>
                          <a:cs typeface="Corbel"/>
                        </a:rPr>
                        <a:t>num1</a:t>
                      </a:r>
                      <a:r>
                        <a:rPr sz="1800" spc="-45" dirty="0">
                          <a:latin typeface="Corbel"/>
                          <a:cs typeface="Corbel"/>
                        </a:rPr>
                        <a:t> </a:t>
                      </a:r>
                      <a:r>
                        <a:rPr sz="1800" dirty="0">
                          <a:latin typeface="Corbel"/>
                          <a:cs typeface="Corbel"/>
                        </a:rPr>
                        <a:t>=</a:t>
                      </a:r>
                      <a:r>
                        <a:rPr sz="1800" spc="-20" dirty="0">
                          <a:latin typeface="Corbel"/>
                          <a:cs typeface="Corbel"/>
                        </a:rPr>
                        <a:t> </a:t>
                      </a:r>
                      <a:r>
                        <a:rPr sz="1800" spc="5" dirty="0">
                          <a:latin typeface="Corbel"/>
                          <a:cs typeface="Corbel"/>
                        </a:rPr>
                        <a:t>n1;</a:t>
                      </a:r>
                      <a:endParaRPr sz="1800">
                        <a:latin typeface="Corbel"/>
                        <a:cs typeface="Corbel"/>
                      </a:endParaRPr>
                    </a:p>
                    <a:p>
                      <a:pPr marL="461009">
                        <a:lnSpc>
                          <a:spcPct val="100000"/>
                        </a:lnSpc>
                      </a:pPr>
                      <a:r>
                        <a:rPr sz="1800" dirty="0">
                          <a:latin typeface="Corbel"/>
                          <a:cs typeface="Corbel"/>
                        </a:rPr>
                        <a:t>num2</a:t>
                      </a:r>
                      <a:r>
                        <a:rPr sz="1800" spc="-55" dirty="0">
                          <a:latin typeface="Corbel"/>
                          <a:cs typeface="Corbel"/>
                        </a:rPr>
                        <a:t> </a:t>
                      </a:r>
                      <a:r>
                        <a:rPr sz="1800" dirty="0">
                          <a:latin typeface="Corbel"/>
                          <a:cs typeface="Corbel"/>
                        </a:rPr>
                        <a:t>=</a:t>
                      </a:r>
                      <a:r>
                        <a:rPr sz="1800" spc="-40" dirty="0">
                          <a:latin typeface="Corbel"/>
                          <a:cs typeface="Corbel"/>
                        </a:rPr>
                        <a:t> </a:t>
                      </a:r>
                      <a:r>
                        <a:rPr sz="1800" dirty="0">
                          <a:latin typeface="Corbel"/>
                          <a:cs typeface="Corbel"/>
                        </a:rPr>
                        <a:t>n2;</a:t>
                      </a:r>
                      <a:endParaRPr sz="1800">
                        <a:latin typeface="Corbel"/>
                        <a:cs typeface="Corbel"/>
                      </a:endParaRPr>
                    </a:p>
                    <a:p>
                      <a:pPr marL="274955">
                        <a:lnSpc>
                          <a:spcPct val="100000"/>
                        </a:lnSpc>
                        <a:spcBef>
                          <a:spcPts val="5"/>
                        </a:spcBef>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void</a:t>
                      </a:r>
                      <a:r>
                        <a:rPr sz="1800" spc="-75" dirty="0">
                          <a:latin typeface="Corbel"/>
                          <a:cs typeface="Corbel"/>
                        </a:rPr>
                        <a:t> </a:t>
                      </a:r>
                      <a:r>
                        <a:rPr sz="1800" spc="-5" dirty="0">
                          <a:latin typeface="Corbel"/>
                          <a:cs typeface="Corbel"/>
                        </a:rPr>
                        <a:t>display()</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pPr>
                      <a:r>
                        <a:rPr sz="1800" spc="-15" dirty="0">
                          <a:latin typeface="Corbel"/>
                          <a:cs typeface="Corbel"/>
                        </a:rPr>
                        <a:t>cout&lt;&lt;"Addition</a:t>
                      </a:r>
                      <a:r>
                        <a:rPr sz="1800" spc="20" dirty="0">
                          <a:latin typeface="Corbel"/>
                          <a:cs typeface="Corbel"/>
                        </a:rPr>
                        <a:t> </a:t>
                      </a:r>
                      <a:r>
                        <a:rPr sz="1800" spc="-10" dirty="0">
                          <a:latin typeface="Corbel"/>
                          <a:cs typeface="Corbel"/>
                        </a:rPr>
                        <a:t>is:</a:t>
                      </a:r>
                      <a:r>
                        <a:rPr sz="1800" spc="-15" dirty="0">
                          <a:latin typeface="Corbel"/>
                          <a:cs typeface="Corbel"/>
                        </a:rPr>
                        <a:t> </a:t>
                      </a:r>
                      <a:r>
                        <a:rPr sz="1800" dirty="0">
                          <a:latin typeface="Corbel"/>
                          <a:cs typeface="Corbel"/>
                        </a:rPr>
                        <a:t>"</a:t>
                      </a:r>
                      <a:r>
                        <a:rPr sz="1800" spc="-10" dirty="0">
                          <a:latin typeface="Corbel"/>
                          <a:cs typeface="Corbel"/>
                        </a:rPr>
                        <a:t> &lt;&lt;</a:t>
                      </a:r>
                      <a:r>
                        <a:rPr sz="1800" dirty="0">
                          <a:latin typeface="Corbel"/>
                          <a:cs typeface="Corbel"/>
                        </a:rPr>
                        <a:t> </a:t>
                      </a:r>
                      <a:r>
                        <a:rPr sz="1800" spc="-5" dirty="0">
                          <a:latin typeface="Corbel"/>
                          <a:cs typeface="Corbel"/>
                        </a:rPr>
                        <a:t>add()</a:t>
                      </a:r>
                      <a:r>
                        <a:rPr sz="1800" dirty="0">
                          <a:latin typeface="Corbel"/>
                          <a:cs typeface="Corbel"/>
                        </a:rPr>
                        <a:t> </a:t>
                      </a:r>
                      <a:r>
                        <a:rPr sz="1800" spc="-10" dirty="0">
                          <a:latin typeface="Corbel"/>
                          <a:cs typeface="Corbel"/>
                        </a:rPr>
                        <a:t>&lt;&lt;</a:t>
                      </a:r>
                      <a:r>
                        <a:rPr sz="1800" dirty="0">
                          <a:latin typeface="Corbel"/>
                          <a:cs typeface="Corbel"/>
                        </a:rPr>
                        <a:t> </a:t>
                      </a:r>
                      <a:r>
                        <a:rPr sz="1800" spc="-5" dirty="0">
                          <a:latin typeface="Corbel"/>
                          <a:cs typeface="Corbel"/>
                        </a:rPr>
                        <a:t>endl;</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259715">
                        <a:lnSpc>
                          <a:spcPct val="100000"/>
                        </a:lnSpc>
                      </a:pPr>
                      <a:r>
                        <a:rPr sz="1800" dirty="0">
                          <a:latin typeface="Corbel"/>
                          <a:cs typeface="Corbel"/>
                        </a:rPr>
                        <a:t>T</a:t>
                      </a:r>
                      <a:r>
                        <a:rPr sz="1800" spc="-35" dirty="0">
                          <a:latin typeface="Corbel"/>
                          <a:cs typeface="Corbel"/>
                        </a:rPr>
                        <a:t> </a:t>
                      </a:r>
                      <a:r>
                        <a:rPr sz="1800" spc="-5" dirty="0">
                          <a:latin typeface="Corbel"/>
                          <a:cs typeface="Corbel"/>
                        </a:rPr>
                        <a:t>add()</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461009">
                        <a:lnSpc>
                          <a:spcPct val="100000"/>
                        </a:lnSpc>
                        <a:spcBef>
                          <a:spcPts val="5"/>
                        </a:spcBef>
                      </a:pPr>
                      <a:r>
                        <a:rPr sz="1800" spc="-5" dirty="0">
                          <a:latin typeface="Corbel"/>
                          <a:cs typeface="Corbel"/>
                        </a:rPr>
                        <a:t>return</a:t>
                      </a:r>
                      <a:r>
                        <a:rPr sz="1800" spc="-15" dirty="0">
                          <a:latin typeface="Corbel"/>
                          <a:cs typeface="Corbel"/>
                        </a:rPr>
                        <a:t> </a:t>
                      </a:r>
                      <a:r>
                        <a:rPr sz="1800" spc="-10" dirty="0">
                          <a:latin typeface="Corbel"/>
                          <a:cs typeface="Corbel"/>
                        </a:rPr>
                        <a:t>(num1 </a:t>
                      </a:r>
                      <a:r>
                        <a:rPr sz="1800" dirty="0">
                          <a:latin typeface="Corbel"/>
                          <a:cs typeface="Corbel"/>
                        </a:rPr>
                        <a:t>+</a:t>
                      </a:r>
                      <a:r>
                        <a:rPr sz="1800" spc="-5" dirty="0">
                          <a:latin typeface="Corbel"/>
                          <a:cs typeface="Corbel"/>
                        </a:rPr>
                        <a:t> num2);</a:t>
                      </a:r>
                      <a:endParaRPr sz="1800">
                        <a:latin typeface="Corbel"/>
                        <a:cs typeface="Corbel"/>
                      </a:endParaRPr>
                    </a:p>
                    <a:p>
                      <a:pPr marL="274955">
                        <a:lnSpc>
                          <a:spcPct val="100000"/>
                        </a:lnSpc>
                      </a:pPr>
                      <a:r>
                        <a:rPr sz="1800" dirty="0">
                          <a:latin typeface="Corbel"/>
                          <a:cs typeface="Corbel"/>
                        </a:rPr>
                        <a:t>}</a:t>
                      </a:r>
                      <a:endParaRPr sz="1800">
                        <a:latin typeface="Corbel"/>
                        <a:cs typeface="Corbel"/>
                      </a:endParaRPr>
                    </a:p>
                    <a:p>
                      <a:pPr marL="92075">
                        <a:lnSpc>
                          <a:spcPct val="100000"/>
                        </a:lnSpc>
                      </a:pPr>
                      <a:r>
                        <a:rPr sz="1800" spc="10" dirty="0">
                          <a:latin typeface="Corbel"/>
                          <a:cs typeface="Corbel"/>
                        </a:rPr>
                        <a:t>};</a:t>
                      </a:r>
                      <a:endParaRPr sz="1800">
                        <a:latin typeface="Corbel"/>
                        <a:cs typeface="Corbe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40"/>
                        </a:spcBef>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3345">
                        <a:lnSpc>
                          <a:spcPct val="100000"/>
                        </a:lnSpc>
                        <a:spcBef>
                          <a:spcPts val="5"/>
                        </a:spcBef>
                      </a:pPr>
                      <a:r>
                        <a:rPr sz="1800" dirty="0">
                          <a:latin typeface="Corbel"/>
                          <a:cs typeface="Corbel"/>
                        </a:rPr>
                        <a:t>{</a:t>
                      </a:r>
                      <a:endParaRPr sz="1800">
                        <a:latin typeface="Corbel"/>
                        <a:cs typeface="Corbel"/>
                      </a:endParaRPr>
                    </a:p>
                    <a:p>
                      <a:pPr marL="266700" marR="808990">
                        <a:lnSpc>
                          <a:spcPct val="100000"/>
                        </a:lnSpc>
                      </a:pPr>
                      <a:r>
                        <a:rPr sz="1800" spc="-5" dirty="0">
                          <a:latin typeface="Corbel"/>
                          <a:cs typeface="Corbel"/>
                        </a:rPr>
                        <a:t>Calculator&lt;int</a:t>
                      </a:r>
                      <a:r>
                        <a:rPr sz="1800" spc="35" dirty="0">
                          <a:latin typeface="Corbel"/>
                          <a:cs typeface="Corbel"/>
                        </a:rPr>
                        <a:t> </a:t>
                      </a:r>
                      <a:r>
                        <a:rPr sz="1800" dirty="0">
                          <a:latin typeface="Corbel"/>
                          <a:cs typeface="Corbel"/>
                        </a:rPr>
                        <a:t>&gt;</a:t>
                      </a:r>
                      <a:r>
                        <a:rPr sz="1800" spc="-10" dirty="0">
                          <a:latin typeface="Corbel"/>
                          <a:cs typeface="Corbel"/>
                        </a:rPr>
                        <a:t> iC(2,1); </a:t>
                      </a:r>
                      <a:r>
                        <a:rPr sz="1800" spc="-5" dirty="0">
                          <a:latin typeface="Corbel"/>
                          <a:cs typeface="Corbel"/>
                        </a:rPr>
                        <a:t> Calculator&lt;float&gt; </a:t>
                      </a:r>
                      <a:r>
                        <a:rPr sz="1800" dirty="0">
                          <a:latin typeface="Corbel"/>
                          <a:cs typeface="Corbel"/>
                        </a:rPr>
                        <a:t>fC </a:t>
                      </a:r>
                      <a:r>
                        <a:rPr sz="1800" spc="-5" dirty="0">
                          <a:latin typeface="Corbel"/>
                          <a:cs typeface="Corbel"/>
                        </a:rPr>
                        <a:t>(2.4,1.2); </a:t>
                      </a:r>
                      <a:r>
                        <a:rPr sz="1800" spc="-350" dirty="0">
                          <a:latin typeface="Corbel"/>
                          <a:cs typeface="Corbel"/>
                        </a:rPr>
                        <a:t> </a:t>
                      </a:r>
                      <a:r>
                        <a:rPr sz="1800" spc="-10" dirty="0">
                          <a:latin typeface="Corbel"/>
                          <a:cs typeface="Corbel"/>
                        </a:rPr>
                        <a:t>cout&lt;&lt;"Int</a:t>
                      </a:r>
                      <a:r>
                        <a:rPr sz="1800" spc="35" dirty="0">
                          <a:latin typeface="Corbel"/>
                          <a:cs typeface="Corbel"/>
                        </a:rPr>
                        <a:t> </a:t>
                      </a:r>
                      <a:r>
                        <a:rPr sz="1800" spc="-10" dirty="0">
                          <a:latin typeface="Corbel"/>
                          <a:cs typeface="Corbel"/>
                        </a:rPr>
                        <a:t>results:"</a:t>
                      </a:r>
                      <a:r>
                        <a:rPr sz="1800" spc="20" dirty="0">
                          <a:latin typeface="Corbel"/>
                          <a:cs typeface="Corbel"/>
                        </a:rPr>
                        <a:t> </a:t>
                      </a:r>
                      <a:r>
                        <a:rPr sz="1800" spc="-10" dirty="0">
                          <a:latin typeface="Corbel"/>
                          <a:cs typeface="Corbel"/>
                        </a:rPr>
                        <a:t>&lt;&lt;</a:t>
                      </a:r>
                      <a:r>
                        <a:rPr sz="1800" spc="10" dirty="0">
                          <a:latin typeface="Corbel"/>
                          <a:cs typeface="Corbel"/>
                        </a:rPr>
                        <a:t> </a:t>
                      </a:r>
                      <a:r>
                        <a:rPr sz="1800" spc="-5" dirty="0">
                          <a:latin typeface="Corbel"/>
                          <a:cs typeface="Corbel"/>
                        </a:rPr>
                        <a:t>endl; </a:t>
                      </a:r>
                      <a:r>
                        <a:rPr sz="1800" dirty="0">
                          <a:latin typeface="Corbel"/>
                          <a:cs typeface="Corbel"/>
                        </a:rPr>
                        <a:t> </a:t>
                      </a:r>
                      <a:r>
                        <a:rPr sz="1800" spc="-10" dirty="0">
                          <a:latin typeface="Corbel"/>
                          <a:cs typeface="Corbel"/>
                        </a:rPr>
                        <a:t>iC.display();</a:t>
                      </a:r>
                      <a:endParaRPr sz="1800">
                        <a:latin typeface="Corbel"/>
                        <a:cs typeface="Corbel"/>
                      </a:endParaRPr>
                    </a:p>
                    <a:p>
                      <a:pPr marL="276225">
                        <a:lnSpc>
                          <a:spcPct val="100000"/>
                        </a:lnSpc>
                        <a:spcBef>
                          <a:spcPts val="5"/>
                        </a:spcBef>
                      </a:pPr>
                      <a:r>
                        <a:rPr sz="1800" spc="-10" dirty="0">
                          <a:latin typeface="Corbel"/>
                          <a:cs typeface="Corbel"/>
                        </a:rPr>
                        <a:t>cout&lt;&lt;"Float</a:t>
                      </a:r>
                      <a:r>
                        <a:rPr sz="1800" spc="40" dirty="0">
                          <a:latin typeface="Corbel"/>
                          <a:cs typeface="Corbel"/>
                        </a:rPr>
                        <a:t> </a:t>
                      </a:r>
                      <a:r>
                        <a:rPr sz="1800" spc="-10" dirty="0">
                          <a:latin typeface="Corbel"/>
                          <a:cs typeface="Corbel"/>
                        </a:rPr>
                        <a:t>results:"</a:t>
                      </a:r>
                      <a:r>
                        <a:rPr sz="1800" spc="20" dirty="0">
                          <a:latin typeface="Corbel"/>
                          <a:cs typeface="Corbel"/>
                        </a:rPr>
                        <a:t> </a:t>
                      </a:r>
                      <a:r>
                        <a:rPr sz="1800" spc="-10" dirty="0">
                          <a:latin typeface="Corbel"/>
                          <a:cs typeface="Corbel"/>
                        </a:rPr>
                        <a:t>&lt;&lt;</a:t>
                      </a:r>
                      <a:r>
                        <a:rPr sz="1800" spc="10" dirty="0">
                          <a:latin typeface="Corbel"/>
                          <a:cs typeface="Corbel"/>
                        </a:rPr>
                        <a:t> </a:t>
                      </a:r>
                      <a:r>
                        <a:rPr sz="1800" spc="-5" dirty="0">
                          <a:latin typeface="Corbel"/>
                          <a:cs typeface="Corbel"/>
                        </a:rPr>
                        <a:t>endl;</a:t>
                      </a:r>
                      <a:endParaRPr sz="1800">
                        <a:latin typeface="Corbel"/>
                        <a:cs typeface="Corbel"/>
                      </a:endParaRPr>
                    </a:p>
                    <a:p>
                      <a:pPr marL="276225">
                        <a:lnSpc>
                          <a:spcPct val="100000"/>
                        </a:lnSpc>
                      </a:pPr>
                      <a:r>
                        <a:rPr sz="1800" spc="-5" dirty="0">
                          <a:latin typeface="Corbel"/>
                          <a:cs typeface="Corbel"/>
                        </a:rPr>
                        <a:t>fC.display();</a:t>
                      </a:r>
                      <a:endParaRPr sz="1800">
                        <a:latin typeface="Corbel"/>
                        <a:cs typeface="Corbel"/>
                      </a:endParaRPr>
                    </a:p>
                    <a:p>
                      <a:pPr marL="93345">
                        <a:lnSpc>
                          <a:spcPct val="100000"/>
                        </a:lnSpc>
                      </a:pPr>
                      <a:r>
                        <a:rPr sz="1800" spc="-5" dirty="0">
                          <a:latin typeface="Corbel"/>
                          <a:cs typeface="Corbel"/>
                        </a:rPr>
                        <a:t>return</a:t>
                      </a:r>
                      <a:r>
                        <a:rPr sz="1800" spc="-35" dirty="0">
                          <a:latin typeface="Corbel"/>
                          <a:cs typeface="Corbel"/>
                        </a:rPr>
                        <a:t> </a:t>
                      </a:r>
                      <a:r>
                        <a:rPr sz="1800" dirty="0">
                          <a:latin typeface="Corbel"/>
                          <a:cs typeface="Corbel"/>
                        </a:rPr>
                        <a:t>0;</a:t>
                      </a:r>
                      <a:endParaRPr sz="1800">
                        <a:latin typeface="Corbel"/>
                        <a:cs typeface="Corbel"/>
                      </a:endParaRPr>
                    </a:p>
                    <a:p>
                      <a:pPr marL="93345">
                        <a:lnSpc>
                          <a:spcPct val="100000"/>
                        </a:lnSpc>
                      </a:pPr>
                      <a:r>
                        <a:rPr sz="1800" dirty="0">
                          <a:latin typeface="Corbel"/>
                          <a:cs typeface="Corbel"/>
                        </a:rPr>
                        <a:t>}</a:t>
                      </a:r>
                      <a:endParaRPr sz="1800">
                        <a:latin typeface="Corbel"/>
                        <a:cs typeface="Corbe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0"/>
                  </a:ext>
                </a:extLst>
              </a:tr>
            </a:tbl>
          </a:graphicData>
        </a:graphic>
      </p:graphicFrame>
      <p:pic>
        <p:nvPicPr>
          <p:cNvPr id="4" name="object 4"/>
          <p:cNvPicPr/>
          <p:nvPr/>
        </p:nvPicPr>
        <p:blipFill>
          <a:blip r:embed="rId2" cstate="print"/>
          <a:stretch>
            <a:fillRect/>
          </a:stretch>
        </p:blipFill>
        <p:spPr>
          <a:xfrm>
            <a:off x="8382000" y="3931920"/>
            <a:ext cx="2371344" cy="12222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2266950"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latin typeface="Corbel"/>
                <a:cs typeface="Corbel"/>
              </a:rPr>
              <a:t>O</a:t>
            </a:r>
            <a:r>
              <a:rPr sz="3600" spc="-80" dirty="0">
                <a:solidFill>
                  <a:srgbClr val="FFFFFF"/>
                </a:solidFill>
                <a:latin typeface="Corbel"/>
                <a:cs typeface="Corbel"/>
              </a:rPr>
              <a:t>v</a:t>
            </a:r>
            <a:r>
              <a:rPr sz="3600" spc="-65" dirty="0">
                <a:solidFill>
                  <a:srgbClr val="FFFFFF"/>
                </a:solidFill>
                <a:latin typeface="Corbel"/>
                <a:cs typeface="Corbel"/>
              </a:rPr>
              <a:t>e</a:t>
            </a:r>
            <a:r>
              <a:rPr sz="3600" spc="-80" dirty="0">
                <a:solidFill>
                  <a:srgbClr val="FFFFFF"/>
                </a:solidFill>
                <a:latin typeface="Corbel"/>
                <a:cs typeface="Corbel"/>
              </a:rPr>
              <a:t>r</a:t>
            </a:r>
            <a:r>
              <a:rPr sz="3600" spc="-70" dirty="0">
                <a:solidFill>
                  <a:srgbClr val="FFFFFF"/>
                </a:solidFill>
                <a:latin typeface="Corbel"/>
                <a:cs typeface="Corbel"/>
              </a:rPr>
              <a:t>l</a:t>
            </a:r>
            <a:r>
              <a:rPr sz="3600" spc="-75" dirty="0">
                <a:solidFill>
                  <a:srgbClr val="FFFFFF"/>
                </a:solidFill>
                <a:latin typeface="Corbel"/>
                <a:cs typeface="Corbel"/>
              </a:rPr>
              <a:t>o</a:t>
            </a:r>
            <a:r>
              <a:rPr sz="3600" spc="-85" dirty="0">
                <a:solidFill>
                  <a:srgbClr val="FFFFFF"/>
                </a:solidFill>
                <a:latin typeface="Corbel"/>
                <a:cs typeface="Corbel"/>
              </a:rPr>
              <a:t>ad</a:t>
            </a:r>
            <a:r>
              <a:rPr sz="3600" spc="-70" dirty="0">
                <a:solidFill>
                  <a:srgbClr val="FFFFFF"/>
                </a:solidFill>
                <a:latin typeface="Corbel"/>
                <a:cs typeface="Corbel"/>
              </a:rPr>
              <a:t>i</a:t>
            </a:r>
            <a:r>
              <a:rPr sz="3600" spc="-75" dirty="0">
                <a:solidFill>
                  <a:srgbClr val="FFFFFF"/>
                </a:solidFill>
                <a:latin typeface="Corbel"/>
                <a:cs typeface="Corbel"/>
              </a:rPr>
              <a:t>n</a:t>
            </a:r>
            <a:r>
              <a:rPr sz="3600" dirty="0">
                <a:solidFill>
                  <a:srgbClr val="FFFFFF"/>
                </a:solidFill>
                <a:latin typeface="Corbel"/>
                <a:cs typeface="Corbel"/>
              </a:rPr>
              <a:t>g  </a:t>
            </a:r>
            <a:r>
              <a:rPr sz="3600" spc="-100" dirty="0">
                <a:solidFill>
                  <a:srgbClr val="FFFFFF"/>
                </a:solidFill>
                <a:latin typeface="Corbel"/>
                <a:cs typeface="Corbel"/>
              </a:rPr>
              <a:t>Template </a:t>
            </a:r>
            <a:r>
              <a:rPr sz="3600" spc="-95" dirty="0">
                <a:solidFill>
                  <a:srgbClr val="FFFFFF"/>
                </a:solidFill>
                <a:latin typeface="Corbel"/>
                <a:cs typeface="Corbel"/>
              </a:rPr>
              <a:t> </a:t>
            </a:r>
            <a:r>
              <a:rPr sz="3600" spc="-65" dirty="0">
                <a:solidFill>
                  <a:srgbClr val="FFFFFF"/>
                </a:solidFill>
                <a:latin typeface="Corbel"/>
                <a:cs typeface="Corbel"/>
              </a:rPr>
              <a:t>Function</a:t>
            </a:r>
            <a:endParaRPr sz="3600">
              <a:latin typeface="Corbel"/>
              <a:cs typeface="Corbel"/>
            </a:endParaRPr>
          </a:p>
        </p:txBody>
      </p:sp>
      <p:sp>
        <p:nvSpPr>
          <p:cNvPr id="3" name="object 3"/>
          <p:cNvSpPr txBox="1"/>
          <p:nvPr/>
        </p:nvSpPr>
        <p:spPr>
          <a:xfrm>
            <a:off x="3601465" y="752983"/>
            <a:ext cx="4559935" cy="5279390"/>
          </a:xfrm>
          <a:prstGeom prst="rect">
            <a:avLst/>
          </a:prstGeom>
          <a:solidFill>
            <a:srgbClr val="CEE7ED"/>
          </a:solidFill>
          <a:ln w="12700">
            <a:solidFill>
              <a:srgbClr val="FFFFFF"/>
            </a:solidFill>
          </a:ln>
        </p:spPr>
        <p:txBody>
          <a:bodyPr vert="horz" wrap="square" lIns="0" tIns="30480" rIns="0" bIns="0" rtlCol="0">
            <a:spAutoFit/>
          </a:bodyPr>
          <a:lstStyle/>
          <a:p>
            <a:pPr marL="92075" marR="2753995">
              <a:lnSpc>
                <a:spcPct val="200100"/>
              </a:lnSpc>
              <a:spcBef>
                <a:spcPts val="240"/>
              </a:spcBef>
            </a:pPr>
            <a:r>
              <a:rPr sz="1800" spc="-5" dirty="0">
                <a:latin typeface="Corbel"/>
                <a:cs typeface="Corbel"/>
              </a:rPr>
              <a:t>t</a:t>
            </a:r>
            <a:r>
              <a:rPr sz="1800" spc="-15" dirty="0">
                <a:latin typeface="Corbel"/>
                <a:cs typeface="Corbel"/>
              </a:rPr>
              <a:t>e</a:t>
            </a:r>
            <a:r>
              <a:rPr sz="1800" spc="-5" dirty="0">
                <a:latin typeface="Corbel"/>
                <a:cs typeface="Corbel"/>
              </a:rPr>
              <a:t>m</a:t>
            </a:r>
            <a:r>
              <a:rPr sz="1800" dirty="0">
                <a:latin typeface="Corbel"/>
                <a:cs typeface="Corbel"/>
              </a:rPr>
              <a:t>p</a:t>
            </a:r>
            <a:r>
              <a:rPr sz="1800" spc="-10" dirty="0">
                <a:latin typeface="Corbel"/>
                <a:cs typeface="Corbel"/>
              </a:rPr>
              <a:t>l</a:t>
            </a:r>
            <a:r>
              <a:rPr sz="1800" dirty="0">
                <a:latin typeface="Corbel"/>
                <a:cs typeface="Corbel"/>
              </a:rPr>
              <a:t>at</a:t>
            </a:r>
            <a:r>
              <a:rPr sz="1800" spc="-5" dirty="0">
                <a:latin typeface="Corbel"/>
                <a:cs typeface="Corbel"/>
              </a:rPr>
              <a:t>e</a:t>
            </a:r>
            <a:r>
              <a:rPr sz="1800" spc="-15" dirty="0">
                <a:latin typeface="Corbel"/>
                <a:cs typeface="Corbel"/>
              </a:rPr>
              <a:t>&lt;</a:t>
            </a:r>
            <a:r>
              <a:rPr sz="1800" spc="-5" dirty="0">
                <a:latin typeface="Corbel"/>
                <a:cs typeface="Corbel"/>
              </a:rPr>
              <a:t>c</a:t>
            </a:r>
            <a:r>
              <a:rPr sz="1800" spc="-10" dirty="0">
                <a:latin typeface="Corbel"/>
                <a:cs typeface="Corbel"/>
              </a:rPr>
              <a:t>l</a:t>
            </a:r>
            <a:r>
              <a:rPr sz="1800" dirty="0">
                <a:latin typeface="Corbel"/>
                <a:cs typeface="Corbel"/>
              </a:rPr>
              <a:t>ass</a:t>
            </a:r>
            <a:r>
              <a:rPr sz="1800" spc="-85" dirty="0">
                <a:latin typeface="Corbel"/>
                <a:cs typeface="Corbel"/>
              </a:rPr>
              <a:t> </a:t>
            </a:r>
            <a:r>
              <a:rPr sz="1800" spc="5" dirty="0">
                <a:latin typeface="Corbel"/>
                <a:cs typeface="Corbel"/>
              </a:rPr>
              <a:t>T</a:t>
            </a:r>
            <a:r>
              <a:rPr sz="1800" dirty="0">
                <a:latin typeface="Corbel"/>
                <a:cs typeface="Corbel"/>
              </a:rPr>
              <a:t>&gt;  </a:t>
            </a:r>
            <a:r>
              <a:rPr sz="1800" spc="5" dirty="0">
                <a:latin typeface="Corbel"/>
                <a:cs typeface="Corbel"/>
              </a:rPr>
              <a:t>v</a:t>
            </a:r>
            <a:r>
              <a:rPr sz="1800" spc="-5" dirty="0">
                <a:latin typeface="Corbel"/>
                <a:cs typeface="Corbel"/>
              </a:rPr>
              <a:t>o</a:t>
            </a:r>
            <a:r>
              <a:rPr sz="1800" spc="-15" dirty="0">
                <a:latin typeface="Corbel"/>
                <a:cs typeface="Corbel"/>
              </a:rPr>
              <a:t>i</a:t>
            </a:r>
            <a:r>
              <a:rPr sz="1800" dirty="0">
                <a:latin typeface="Corbel"/>
                <a:cs typeface="Corbel"/>
              </a:rPr>
              <a:t>d</a:t>
            </a:r>
            <a:r>
              <a:rPr sz="1800" spc="-5" dirty="0">
                <a:latin typeface="Corbel"/>
                <a:cs typeface="Corbel"/>
              </a:rPr>
              <a:t> </a:t>
            </a:r>
            <a:r>
              <a:rPr sz="1800" dirty="0">
                <a:latin typeface="Corbel"/>
                <a:cs typeface="Corbel"/>
              </a:rPr>
              <a:t>fu</a:t>
            </a:r>
            <a:r>
              <a:rPr sz="1800" spc="10" dirty="0">
                <a:latin typeface="Corbel"/>
                <a:cs typeface="Corbel"/>
              </a:rPr>
              <a:t>n</a:t>
            </a:r>
            <a:r>
              <a:rPr sz="1800" spc="-15" dirty="0">
                <a:latin typeface="Corbel"/>
                <a:cs typeface="Corbel"/>
              </a:rPr>
              <a:t>(</a:t>
            </a:r>
            <a:r>
              <a:rPr sz="1800" dirty="0">
                <a:latin typeface="Corbel"/>
                <a:cs typeface="Corbel"/>
              </a:rPr>
              <a:t>T</a:t>
            </a:r>
            <a:r>
              <a:rPr sz="1800" spc="5" dirty="0">
                <a:latin typeface="Corbel"/>
                <a:cs typeface="Corbel"/>
              </a:rPr>
              <a:t> </a:t>
            </a:r>
            <a:r>
              <a:rPr sz="1800" spc="-5" dirty="0">
                <a:latin typeface="Corbel"/>
                <a:cs typeface="Corbel"/>
              </a:rPr>
              <a:t>x</a:t>
            </a:r>
            <a:r>
              <a:rPr sz="1800" dirty="0">
                <a:latin typeface="Corbel"/>
                <a:cs typeface="Corbel"/>
              </a:rPr>
              <a:t>,</a:t>
            </a:r>
            <a:r>
              <a:rPr sz="1800" spc="-125" dirty="0">
                <a:latin typeface="Corbel"/>
                <a:cs typeface="Corbel"/>
              </a:rPr>
              <a:t> </a:t>
            </a:r>
            <a:r>
              <a:rPr sz="1800" dirty="0">
                <a:latin typeface="Corbel"/>
                <a:cs typeface="Corbel"/>
              </a:rPr>
              <a:t>T</a:t>
            </a:r>
            <a:r>
              <a:rPr sz="1800" spc="5" dirty="0">
                <a:latin typeface="Corbel"/>
                <a:cs typeface="Corbel"/>
              </a:rPr>
              <a:t> </a:t>
            </a:r>
            <a:r>
              <a:rPr sz="1800" dirty="0">
                <a:latin typeface="Corbel"/>
                <a:cs typeface="Corbel"/>
              </a:rPr>
              <a:t>y)</a:t>
            </a:r>
            <a:endParaRPr sz="1800">
              <a:latin typeface="Corbel"/>
              <a:cs typeface="Corbel"/>
            </a:endParaRPr>
          </a:p>
          <a:p>
            <a:pPr marL="92075">
              <a:lnSpc>
                <a:spcPct val="100000"/>
              </a:lnSpc>
              <a:spcBef>
                <a:spcPts val="5"/>
              </a:spcBef>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co</a:t>
            </a:r>
            <a:r>
              <a:rPr sz="1800" dirty="0">
                <a:latin typeface="Corbel"/>
                <a:cs typeface="Corbel"/>
              </a:rPr>
              <a:t>u</a:t>
            </a:r>
            <a:r>
              <a:rPr sz="1800" spc="-5" dirty="0">
                <a:latin typeface="Corbel"/>
                <a:cs typeface="Corbel"/>
              </a:rPr>
              <a:t>t</a:t>
            </a:r>
            <a:r>
              <a:rPr sz="1800" spc="-15" dirty="0">
                <a:latin typeface="Corbel"/>
                <a:cs typeface="Corbel"/>
              </a:rPr>
              <a:t>&lt;&lt;</a:t>
            </a:r>
            <a:r>
              <a:rPr sz="1800" spc="-5" dirty="0">
                <a:latin typeface="Corbel"/>
                <a:cs typeface="Corbel"/>
              </a:rPr>
              <a:t>"</a:t>
            </a:r>
            <a:r>
              <a:rPr sz="1800" spc="-15" dirty="0">
                <a:latin typeface="Corbel"/>
                <a:cs typeface="Corbel"/>
              </a:rPr>
              <a:t>I</a:t>
            </a:r>
            <a:r>
              <a:rPr sz="1800" dirty="0">
                <a:latin typeface="Corbel"/>
                <a:cs typeface="Corbel"/>
              </a:rPr>
              <a:t>n</a:t>
            </a:r>
            <a:r>
              <a:rPr sz="1800" spc="-90" dirty="0">
                <a:latin typeface="Corbel"/>
                <a:cs typeface="Corbel"/>
              </a:rPr>
              <a:t> </a:t>
            </a:r>
            <a:r>
              <a:rPr sz="1800" spc="-114" dirty="0">
                <a:latin typeface="Corbel"/>
                <a:cs typeface="Corbel"/>
              </a:rPr>
              <a:t>T</a:t>
            </a:r>
            <a:r>
              <a:rPr sz="1800" spc="-10" dirty="0">
                <a:latin typeface="Corbel"/>
                <a:cs typeface="Corbel"/>
              </a:rPr>
              <a:t>e</a:t>
            </a:r>
            <a:r>
              <a:rPr sz="1800" dirty="0">
                <a:latin typeface="Corbel"/>
                <a:cs typeface="Corbel"/>
              </a:rPr>
              <a:t>mp</a:t>
            </a:r>
            <a:r>
              <a:rPr sz="1800" spc="-10" dirty="0">
                <a:latin typeface="Corbel"/>
                <a:cs typeface="Corbel"/>
              </a:rPr>
              <a:t>l</a:t>
            </a:r>
            <a:r>
              <a:rPr sz="1800" dirty="0">
                <a:latin typeface="Corbel"/>
                <a:cs typeface="Corbel"/>
              </a:rPr>
              <a:t>a</a:t>
            </a:r>
            <a:r>
              <a:rPr sz="1800" spc="-5" dirty="0">
                <a:latin typeface="Corbel"/>
                <a:cs typeface="Corbel"/>
              </a:rPr>
              <a:t>t</a:t>
            </a:r>
            <a:r>
              <a:rPr sz="1800" dirty="0">
                <a:latin typeface="Corbel"/>
                <a:cs typeface="Corbel"/>
              </a:rPr>
              <a:t>e</a:t>
            </a:r>
            <a:r>
              <a:rPr sz="1800" spc="10" dirty="0">
                <a:latin typeface="Corbel"/>
                <a:cs typeface="Corbel"/>
              </a:rPr>
              <a:t> </a:t>
            </a:r>
            <a:r>
              <a:rPr sz="1800" spc="-5" dirty="0">
                <a:latin typeface="Corbel"/>
                <a:cs typeface="Corbel"/>
              </a:rPr>
              <a:t>F</a:t>
            </a:r>
            <a:r>
              <a:rPr sz="1800" spc="5" dirty="0">
                <a:latin typeface="Corbel"/>
                <a:cs typeface="Corbel"/>
              </a:rPr>
              <a:t>un</a:t>
            </a:r>
            <a:r>
              <a:rPr sz="1800" spc="-5" dirty="0">
                <a:latin typeface="Corbel"/>
                <a:cs typeface="Corbel"/>
              </a:rPr>
              <a:t>ct</a:t>
            </a:r>
            <a:r>
              <a:rPr sz="1800" spc="-10" dirty="0">
                <a:latin typeface="Corbel"/>
                <a:cs typeface="Corbel"/>
              </a:rPr>
              <a:t>i</a:t>
            </a:r>
            <a:r>
              <a:rPr sz="1800" spc="-5" dirty="0">
                <a:latin typeface="Corbel"/>
                <a:cs typeface="Corbel"/>
              </a:rPr>
              <a:t>o</a:t>
            </a:r>
            <a:r>
              <a:rPr sz="1800" spc="10" dirty="0">
                <a:latin typeface="Corbel"/>
                <a:cs typeface="Corbel"/>
              </a:rPr>
              <a:t>n</a:t>
            </a:r>
            <a:r>
              <a:rPr sz="1800" dirty="0">
                <a:latin typeface="Corbel"/>
                <a:cs typeface="Corbel"/>
              </a:rPr>
              <a:t>"</a:t>
            </a:r>
            <a:r>
              <a:rPr sz="1800" spc="-5" dirty="0">
                <a:latin typeface="Corbel"/>
                <a:cs typeface="Corbel"/>
              </a:rPr>
              <a:t> </a:t>
            </a:r>
            <a:r>
              <a:rPr sz="1800" spc="-15" dirty="0">
                <a:latin typeface="Corbel"/>
                <a:cs typeface="Corbel"/>
              </a:rPr>
              <a:t>&lt;</a:t>
            </a:r>
            <a:r>
              <a:rPr sz="1800" dirty="0">
                <a:latin typeface="Corbel"/>
                <a:cs typeface="Corbel"/>
              </a:rPr>
              <a:t>&lt;</a:t>
            </a:r>
            <a:r>
              <a:rPr sz="1800" spc="10" dirty="0">
                <a:latin typeface="Corbel"/>
                <a:cs typeface="Corbel"/>
              </a:rPr>
              <a:t> </a:t>
            </a:r>
            <a:r>
              <a:rPr sz="1800" spc="-10" dirty="0">
                <a:latin typeface="Corbel"/>
                <a:cs typeface="Corbel"/>
              </a:rPr>
              <a:t>e</a:t>
            </a:r>
            <a:r>
              <a:rPr sz="1800" spc="5" dirty="0">
                <a:latin typeface="Corbel"/>
                <a:cs typeface="Corbel"/>
              </a:rPr>
              <a:t>n</a:t>
            </a:r>
            <a:r>
              <a:rPr sz="1800" dirty="0">
                <a:latin typeface="Corbel"/>
                <a:cs typeface="Corbel"/>
              </a:rPr>
              <a:t>d</a:t>
            </a:r>
            <a:r>
              <a:rPr sz="1800" spc="-15" dirty="0">
                <a:latin typeface="Corbel"/>
                <a:cs typeface="Corbel"/>
              </a:rPr>
              <a:t>l</a:t>
            </a:r>
            <a:r>
              <a:rPr sz="1800" dirty="0">
                <a:latin typeface="Corbel"/>
                <a:cs typeface="Corbel"/>
              </a:rPr>
              <a:t>;</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92075">
              <a:lnSpc>
                <a:spcPct val="100000"/>
              </a:lnSpc>
            </a:pPr>
            <a:r>
              <a:rPr sz="1800" spc="-5" dirty="0">
                <a:latin typeface="Corbel"/>
                <a:cs typeface="Corbel"/>
              </a:rPr>
              <a:t>void</a:t>
            </a:r>
            <a:r>
              <a:rPr sz="1800" spc="-15" dirty="0">
                <a:latin typeface="Corbel"/>
                <a:cs typeface="Corbel"/>
              </a:rPr>
              <a:t> </a:t>
            </a:r>
            <a:r>
              <a:rPr sz="1800" spc="-5" dirty="0">
                <a:latin typeface="Corbel"/>
                <a:cs typeface="Corbel"/>
              </a:rPr>
              <a:t>fun(int</a:t>
            </a:r>
            <a:r>
              <a:rPr sz="1800" spc="-15" dirty="0">
                <a:latin typeface="Corbel"/>
                <a:cs typeface="Corbel"/>
              </a:rPr>
              <a:t> </a:t>
            </a:r>
            <a:r>
              <a:rPr sz="1800" dirty="0">
                <a:latin typeface="Corbel"/>
                <a:cs typeface="Corbel"/>
              </a:rPr>
              <a:t>a,</a:t>
            </a:r>
            <a:r>
              <a:rPr sz="1800" spc="-10" dirty="0">
                <a:latin typeface="Corbel"/>
                <a:cs typeface="Corbel"/>
              </a:rPr>
              <a:t> </a:t>
            </a:r>
            <a:r>
              <a:rPr sz="1800" dirty="0">
                <a:latin typeface="Corbel"/>
                <a:cs typeface="Corbel"/>
              </a:rPr>
              <a:t>int</a:t>
            </a:r>
            <a:r>
              <a:rPr sz="1800" spc="-15" dirty="0">
                <a:latin typeface="Corbel"/>
                <a:cs typeface="Corbel"/>
              </a:rPr>
              <a:t> b)</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274955">
              <a:lnSpc>
                <a:spcPct val="100000"/>
              </a:lnSpc>
            </a:pPr>
            <a:r>
              <a:rPr sz="1800" spc="-10" dirty="0">
                <a:latin typeface="Corbel"/>
                <a:cs typeface="Corbel"/>
              </a:rPr>
              <a:t>cout&lt;&lt;"In</a:t>
            </a:r>
            <a:r>
              <a:rPr sz="1800" spc="35" dirty="0">
                <a:latin typeface="Corbel"/>
                <a:cs typeface="Corbel"/>
              </a:rPr>
              <a:t> </a:t>
            </a:r>
            <a:r>
              <a:rPr sz="1800" spc="-5" dirty="0">
                <a:latin typeface="Corbel"/>
                <a:cs typeface="Corbel"/>
              </a:rPr>
              <a:t>Non</a:t>
            </a:r>
            <a:r>
              <a:rPr sz="1800" spc="-25" dirty="0">
                <a:latin typeface="Corbel"/>
                <a:cs typeface="Corbel"/>
              </a:rPr>
              <a:t> </a:t>
            </a:r>
            <a:r>
              <a:rPr sz="1800" spc="-5" dirty="0">
                <a:latin typeface="Corbel"/>
                <a:cs typeface="Corbel"/>
              </a:rPr>
              <a:t>template"</a:t>
            </a:r>
            <a:r>
              <a:rPr sz="1800" spc="5" dirty="0">
                <a:latin typeface="Corbel"/>
                <a:cs typeface="Corbel"/>
              </a:rPr>
              <a:t> </a:t>
            </a:r>
            <a:r>
              <a:rPr sz="1800" spc="-10" dirty="0">
                <a:latin typeface="Corbel"/>
                <a:cs typeface="Corbel"/>
              </a:rPr>
              <a:t>&lt;&lt;</a:t>
            </a:r>
            <a:r>
              <a:rPr sz="1800" spc="25" dirty="0">
                <a:latin typeface="Corbel"/>
                <a:cs typeface="Corbel"/>
              </a:rPr>
              <a:t> </a:t>
            </a:r>
            <a:r>
              <a:rPr sz="1800" spc="-5" dirty="0">
                <a:latin typeface="Corbel"/>
                <a:cs typeface="Corbel"/>
              </a:rPr>
              <a:t>endl;</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92075">
              <a:lnSpc>
                <a:spcPct val="100000"/>
              </a:lnSpc>
              <a:spcBef>
                <a:spcPts val="5"/>
              </a:spcBef>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fun(1,2);</a:t>
            </a:r>
            <a:endParaRPr sz="1800">
              <a:latin typeface="Corbel"/>
              <a:cs typeface="Corbel"/>
            </a:endParaRPr>
          </a:p>
          <a:p>
            <a:pPr marL="274955">
              <a:lnSpc>
                <a:spcPct val="100000"/>
              </a:lnSpc>
            </a:pPr>
            <a:r>
              <a:rPr sz="1800" spc="-5" dirty="0">
                <a:latin typeface="Corbel"/>
                <a:cs typeface="Corbel"/>
              </a:rPr>
              <a:t>fun(1.5,5.6);</a:t>
            </a:r>
            <a:endParaRPr sz="1800">
              <a:latin typeface="Corbel"/>
              <a:cs typeface="Corbel"/>
            </a:endParaRPr>
          </a:p>
          <a:p>
            <a:pPr marL="274955">
              <a:lnSpc>
                <a:spcPct val="100000"/>
              </a:lnSpc>
            </a:pPr>
            <a:r>
              <a:rPr sz="1800" dirty="0">
                <a:latin typeface="Corbel"/>
                <a:cs typeface="Corbel"/>
              </a:rPr>
              <a:t>fun('a',</a:t>
            </a:r>
            <a:r>
              <a:rPr sz="1800" spc="-50" dirty="0">
                <a:latin typeface="Corbel"/>
                <a:cs typeface="Corbel"/>
              </a:rPr>
              <a:t> </a:t>
            </a:r>
            <a:r>
              <a:rPr sz="1800" spc="-5" dirty="0">
                <a:latin typeface="Corbel"/>
                <a:cs typeface="Corbel"/>
              </a:rPr>
              <a:t>'b');</a:t>
            </a:r>
            <a:endParaRPr sz="1800">
              <a:latin typeface="Corbel"/>
              <a:cs typeface="Corbel"/>
            </a:endParaRPr>
          </a:p>
          <a:p>
            <a:pPr marL="274955">
              <a:lnSpc>
                <a:spcPct val="100000"/>
              </a:lnSpc>
              <a:spcBef>
                <a:spcPts val="5"/>
              </a:spcBef>
            </a:pPr>
            <a:r>
              <a:rPr sz="1800" dirty="0">
                <a:latin typeface="Corbel"/>
                <a:cs typeface="Corbel"/>
              </a:rPr>
              <a:t>fun(1,'b');</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p:txBody>
      </p:sp>
      <p:pic>
        <p:nvPicPr>
          <p:cNvPr id="4" name="object 4"/>
          <p:cNvPicPr/>
          <p:nvPr/>
        </p:nvPicPr>
        <p:blipFill>
          <a:blip r:embed="rId2" cstate="print"/>
          <a:stretch>
            <a:fillRect/>
          </a:stretch>
        </p:blipFill>
        <p:spPr>
          <a:xfrm>
            <a:off x="8442959" y="4297679"/>
            <a:ext cx="2883407" cy="11673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2481</Words>
  <Application>Microsoft Office PowerPoint</Application>
  <PresentationFormat>Widescreen</PresentationFormat>
  <Paragraphs>409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 Black</vt:lpstr>
      <vt:lpstr>Calibri</vt:lpstr>
      <vt:lpstr>Candara</vt:lpstr>
      <vt:lpstr>Corbel</vt:lpstr>
      <vt:lpstr>Microsoft Sans Serif</vt:lpstr>
      <vt:lpstr>Office Theme</vt:lpstr>
      <vt:lpstr>PowerPoint Presentation</vt:lpstr>
      <vt:lpstr>🞄 It provide support for generic programming.</vt:lpstr>
      <vt:lpstr>🞄 Template is defined with the parameter, that would be  replaced by a specified data type at a time of actual use of  the class or function.</vt:lpstr>
      <vt:lpstr>🞄 Templates are expanded at compiler time.</vt:lpstr>
      <vt:lpstr>🞄 How to declare a function template?</vt:lpstr>
      <vt:lpstr>generic class operations.</vt:lpstr>
      <vt:lpstr>🞄 className&lt;datatype&gt; classObject;</vt:lpstr>
      <vt:lpstr>Class Template</vt:lpstr>
      <vt:lpstr>PowerPoint Presentation</vt:lpstr>
      <vt:lpstr>Template and  Inheritance</vt:lpstr>
      <vt:lpstr>PowerPoint Presentation</vt:lpstr>
      <vt:lpstr>🞄 Exception handling is the process to manage the runtime  errors by converting the abnormal termination of a program  to normal termination of program.</vt:lpstr>
      <vt:lpstr>🞄 C++ provides following specialized keywords for this purpose.</vt:lpstr>
      <vt:lpstr>Exception  Handling in  C++</vt:lpstr>
      <vt:lpstr>PowerPoint Presentation</vt:lpstr>
      <vt:lpstr>PowerPoint Presentation</vt:lpstr>
      <vt:lpstr>🞄 There is a special catch block called ‘catch all’ catch(…) that can be</vt:lpstr>
      <vt:lpstr>thrown using “throw”</vt:lpstr>
      <vt:lpstr>🞄 The c++ STL (Standard Template Library) is a powerful set of  c++ template classes to provides general purpose  templatized classes and functions that implement many  popular and commonly used algorithms and data structures  like vectors, list, queues and stacks.</vt:lpstr>
      <vt:lpstr>🞄 STL is a generic library , i.e a same container or algorithm can be  operated on any data types , you don’t have to define the same  algorithm for different type of elements.</vt:lpstr>
      <vt:lpstr>🞄 STL provide number of algorithms that can be used of any  container, irrespective of their type. Algorithms library  contains built in functions that performs complex algorithms  on the data structures.</vt:lpstr>
      <vt:lpstr>create data structures like arrays, linked list, trees etc.</vt:lpstr>
      <vt:lpstr>🞄 Iterators in STL are used to point to the containers. Iterators actually acts as a bridge between containers and algorithms.</vt:lpstr>
      <vt:lpstr>PowerPoint Presentation</vt:lpstr>
      <vt:lpstr>PowerPoint Presentation</vt:lpstr>
      <vt:lpstr>🞄 An array works fine when we have to implement sequential  data structures like arrays, except it is static, i.e. we have to  define its maximum size during its initialization and it  cannot contain elements greater than its maximum size.</vt:lpstr>
      <vt:lpstr>PowerPoint Presentation</vt:lpstr>
      <vt:lpstr>Vector</vt:lpstr>
      <vt:lpstr>memory allocation.</vt:lpstr>
      <vt:lpstr>PowerPoint Presentation</vt:lpstr>
      <vt:lpstr>🞄 Maps are associative containers that store elements in a  mapped fashion. Each element has a key value and a  mapped value. No two mapped values can have same key  values.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omprakash suthar</cp:lastModifiedBy>
  <cp:revision>1</cp:revision>
  <dcterms:created xsi:type="dcterms:W3CDTF">2023-03-12T09:23:02Z</dcterms:created>
  <dcterms:modified xsi:type="dcterms:W3CDTF">2023-03-12T09:28:17Z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2020-11-23T00:00:00Z</vt:filetime>
  </property>
  <property fmtid="{D5CDD505-2E9C-101B-9397-08002B2CF9AE}" pid="3" name="Creator">
    <vt:lpwstr>Microsoft® PowerPoint® 2016</vt:lpwstr>
  </property>
  <property fmtid="{D5CDD505-2E9C-101B-9397-08002B2CF9AE}" pid="4" name="LastSaved">
    <vt:filetime>2023-03-12T00:00:00Z</vt:filetime>
  </property>
</Properties>
</file>