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834"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201419" y="1324178"/>
            <a:ext cx="9789160" cy="1153160"/>
          </a:xfrm>
          <a:prstGeom prst="rect">
            <a:avLst/>
          </a:prstGeom>
        </p:spPr>
        <p:txBody>
          <a:bodyPr wrap="square" lIns="0" tIns="0" rIns="0" bIns="0">
            <a:spAutoFit/>
          </a:bodyPr>
          <a:lstStyle>
            <a:lvl1pPr>
              <a:defRPr sz="2000" b="0" i="0">
                <a:solidFill>
                  <a:srgbClr val="585858"/>
                </a:solidFill>
                <a:latin typeface="Corbel"/>
                <a:cs typeface="Corbe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3/12/2023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0" i="0">
                <a:solidFill>
                  <a:srgbClr val="585858"/>
                </a:solidFill>
                <a:latin typeface="Corbel"/>
                <a:cs typeface="Corbe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3/12/2023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0" i="0">
                <a:solidFill>
                  <a:srgbClr val="585858"/>
                </a:solidFill>
                <a:latin typeface="Corbel"/>
                <a:cs typeface="Corbe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3/12/2023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0" i="0">
                <a:solidFill>
                  <a:srgbClr val="585858"/>
                </a:solidFill>
                <a:latin typeface="Corbel"/>
                <a:cs typeface="Corbe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3/12/2023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3/12/2023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758951"/>
            <a:ext cx="3444240" cy="5331460"/>
          </a:xfrm>
          <a:custGeom>
            <a:avLst/>
            <a:gdLst/>
            <a:ahLst/>
            <a:cxnLst/>
            <a:rect l="l" t="t" r="r" b="b"/>
            <a:pathLst>
              <a:path w="3444240" h="5331460">
                <a:moveTo>
                  <a:pt x="3444240" y="0"/>
                </a:moveTo>
                <a:lnTo>
                  <a:pt x="0" y="0"/>
                </a:lnTo>
                <a:lnTo>
                  <a:pt x="0" y="5330952"/>
                </a:lnTo>
                <a:lnTo>
                  <a:pt x="3444240" y="5330952"/>
                </a:lnTo>
                <a:lnTo>
                  <a:pt x="3444240" y="0"/>
                </a:lnTo>
                <a:close/>
              </a:path>
            </a:pathLst>
          </a:custGeom>
          <a:solidFill>
            <a:srgbClr val="40B9D2"/>
          </a:solidFill>
        </p:spPr>
        <p:txBody>
          <a:bodyPr wrap="square" lIns="0" tIns="0" rIns="0" bIns="0" rtlCol="0"/>
          <a:lstStyle/>
          <a:p>
            <a:endParaRPr/>
          </a:p>
        </p:txBody>
      </p:sp>
      <p:sp>
        <p:nvSpPr>
          <p:cNvPr id="17" name="bg object 17"/>
          <p:cNvSpPr/>
          <p:nvPr/>
        </p:nvSpPr>
        <p:spPr>
          <a:xfrm>
            <a:off x="11817095" y="758951"/>
            <a:ext cx="375285" cy="5331460"/>
          </a:xfrm>
          <a:custGeom>
            <a:avLst/>
            <a:gdLst/>
            <a:ahLst/>
            <a:cxnLst/>
            <a:rect l="l" t="t" r="r" b="b"/>
            <a:pathLst>
              <a:path w="375284" h="5331460">
                <a:moveTo>
                  <a:pt x="0" y="5330952"/>
                </a:moveTo>
                <a:lnTo>
                  <a:pt x="374903" y="5330952"/>
                </a:lnTo>
                <a:lnTo>
                  <a:pt x="374903" y="0"/>
                </a:lnTo>
                <a:lnTo>
                  <a:pt x="0" y="0"/>
                </a:lnTo>
                <a:lnTo>
                  <a:pt x="0" y="5330952"/>
                </a:lnTo>
                <a:close/>
              </a:path>
            </a:pathLst>
          </a:custGeom>
          <a:solidFill>
            <a:srgbClr val="C7C7C7">
              <a:alpha val="49803"/>
            </a:srgbClr>
          </a:solidFill>
        </p:spPr>
        <p:txBody>
          <a:bodyPr wrap="square" lIns="0" tIns="0" rIns="0" bIns="0" rtlCol="0"/>
          <a:lstStyle/>
          <a:p>
            <a:endParaRPr/>
          </a:p>
        </p:txBody>
      </p:sp>
      <p:sp>
        <p:nvSpPr>
          <p:cNvPr id="2" name="Holder 2"/>
          <p:cNvSpPr>
            <a:spLocks noGrp="1"/>
          </p:cNvSpPr>
          <p:nvPr>
            <p:ph type="title"/>
          </p:nvPr>
        </p:nvSpPr>
        <p:spPr>
          <a:xfrm>
            <a:off x="3949065" y="1751456"/>
            <a:ext cx="6661150" cy="1152525"/>
          </a:xfrm>
          <a:prstGeom prst="rect">
            <a:avLst/>
          </a:prstGeom>
        </p:spPr>
        <p:txBody>
          <a:bodyPr wrap="square" lIns="0" tIns="0" rIns="0" bIns="0">
            <a:spAutoFit/>
          </a:bodyPr>
          <a:lstStyle>
            <a:lvl1pPr>
              <a:defRPr sz="2000" b="0" i="0">
                <a:solidFill>
                  <a:srgbClr val="585858"/>
                </a:solidFill>
                <a:latin typeface="Corbel"/>
                <a:cs typeface="Corbel"/>
              </a:defRPr>
            </a:lvl1pPr>
          </a:lstStyle>
          <a:p>
            <a:endParaRPr/>
          </a:p>
        </p:txBody>
      </p:sp>
      <p:sp>
        <p:nvSpPr>
          <p:cNvPr id="3" name="Holder 3"/>
          <p:cNvSpPr>
            <a:spLocks noGrp="1"/>
          </p:cNvSpPr>
          <p:nvPr>
            <p:ph type="body" idx="1"/>
          </p:nvPr>
        </p:nvSpPr>
        <p:spPr>
          <a:xfrm>
            <a:off x="3664839" y="1498727"/>
            <a:ext cx="7921625" cy="376174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3/12/2023</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5.xml"/><Relationship Id="rId4" Type="http://schemas.openxmlformats.org/officeDocument/2006/relationships/image" Target="../media/image10.jpg"/></Relationships>
</file>

<file path=ppt/slides/_rels/slide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8" Type="http://schemas.openxmlformats.org/officeDocument/2006/relationships/image" Target="../media/image18.jpg"/><Relationship Id="rId3" Type="http://schemas.openxmlformats.org/officeDocument/2006/relationships/image" Target="../media/image13.jpg"/><Relationship Id="rId7" Type="http://schemas.openxmlformats.org/officeDocument/2006/relationships/image" Target="../media/image17.jpg"/><Relationship Id="rId2" Type="http://schemas.openxmlformats.org/officeDocument/2006/relationships/image" Target="../media/image12.jpg"/><Relationship Id="rId1" Type="http://schemas.openxmlformats.org/officeDocument/2006/relationships/slideLayout" Target="../slideLayouts/slideLayout4.xml"/><Relationship Id="rId6" Type="http://schemas.openxmlformats.org/officeDocument/2006/relationships/image" Target="../media/image16.jpg"/><Relationship Id="rId5" Type="http://schemas.openxmlformats.org/officeDocument/2006/relationships/image" Target="../media/image15.jpg"/><Relationship Id="rId4" Type="http://schemas.openxmlformats.org/officeDocument/2006/relationships/image" Target="../media/image14.jpg"/><Relationship Id="rId9" Type="http://schemas.openxmlformats.org/officeDocument/2006/relationships/image" Target="../media/image19.jpg"/></Relationships>
</file>

<file path=ppt/slides/_rels/slide18.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image" Target="../media/image33.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0"/>
            <a:ext cx="9141460" cy="5334000"/>
          </a:xfrm>
          <a:custGeom>
            <a:avLst/>
            <a:gdLst/>
            <a:ahLst/>
            <a:cxnLst/>
            <a:rect l="l" t="t" r="r" b="b"/>
            <a:pathLst>
              <a:path w="9141460" h="5334000">
                <a:moveTo>
                  <a:pt x="9140952" y="0"/>
                </a:moveTo>
                <a:lnTo>
                  <a:pt x="0" y="0"/>
                </a:lnTo>
                <a:lnTo>
                  <a:pt x="0" y="5334000"/>
                </a:lnTo>
                <a:lnTo>
                  <a:pt x="9140952" y="5334000"/>
                </a:lnTo>
                <a:lnTo>
                  <a:pt x="9140952" y="0"/>
                </a:lnTo>
                <a:close/>
              </a:path>
            </a:pathLst>
          </a:custGeom>
          <a:solidFill>
            <a:srgbClr val="40B9D2"/>
          </a:solidFill>
        </p:spPr>
        <p:txBody>
          <a:bodyPr wrap="square" lIns="0" tIns="0" rIns="0" bIns="0" rtlCol="0"/>
          <a:lstStyle/>
          <a:p>
            <a:endParaRPr/>
          </a:p>
        </p:txBody>
      </p:sp>
      <p:sp>
        <p:nvSpPr>
          <p:cNvPr id="8" name="object 8"/>
          <p:cNvSpPr txBox="1"/>
          <p:nvPr/>
        </p:nvSpPr>
        <p:spPr>
          <a:xfrm>
            <a:off x="9529953" y="2878962"/>
            <a:ext cx="2338070" cy="1033144"/>
          </a:xfrm>
          <a:prstGeom prst="rect">
            <a:avLst/>
          </a:prstGeom>
        </p:spPr>
        <p:txBody>
          <a:bodyPr vert="horz" wrap="square" lIns="0" tIns="13335" rIns="0" bIns="0" rtlCol="0">
            <a:spAutoFit/>
          </a:bodyPr>
          <a:lstStyle/>
          <a:p>
            <a:pPr marL="12700" marR="5080">
              <a:lnSpc>
                <a:spcPct val="100000"/>
              </a:lnSpc>
              <a:spcBef>
                <a:spcPts val="105"/>
              </a:spcBef>
            </a:pPr>
            <a:r>
              <a:rPr sz="2200" b="1" spc="-110" dirty="0">
                <a:solidFill>
                  <a:srgbClr val="0097A2"/>
                </a:solidFill>
                <a:latin typeface="Trebuchet MS"/>
                <a:cs typeface="Trebuchet MS"/>
              </a:rPr>
              <a:t>Unit-1 </a:t>
            </a:r>
            <a:r>
              <a:rPr sz="2200" b="1" spc="-105" dirty="0">
                <a:solidFill>
                  <a:srgbClr val="0097A2"/>
                </a:solidFill>
                <a:latin typeface="Trebuchet MS"/>
                <a:cs typeface="Trebuchet MS"/>
              </a:rPr>
              <a:t> </a:t>
            </a:r>
            <a:r>
              <a:rPr sz="2200" b="1" spc="-65" dirty="0">
                <a:solidFill>
                  <a:srgbClr val="0097A2"/>
                </a:solidFill>
                <a:latin typeface="Trebuchet MS"/>
                <a:cs typeface="Trebuchet MS"/>
              </a:rPr>
              <a:t>Introduction </a:t>
            </a:r>
            <a:r>
              <a:rPr sz="2200" b="1" spc="-60" dirty="0">
                <a:solidFill>
                  <a:srgbClr val="0097A2"/>
                </a:solidFill>
                <a:latin typeface="Trebuchet MS"/>
                <a:cs typeface="Trebuchet MS"/>
              </a:rPr>
              <a:t> </a:t>
            </a:r>
            <a:r>
              <a:rPr sz="2200" b="1" spc="190" dirty="0">
                <a:solidFill>
                  <a:srgbClr val="0097A2"/>
                </a:solidFill>
                <a:latin typeface="Trebuchet MS"/>
                <a:cs typeface="Trebuchet MS"/>
              </a:rPr>
              <a:t>OODP</a:t>
            </a:r>
            <a:endParaRPr sz="2200" dirty="0">
              <a:latin typeface="Trebuchet MS"/>
              <a:cs typeface="Trebuchet MS"/>
            </a:endParaRPr>
          </a:p>
        </p:txBody>
      </p:sp>
      <p:sp>
        <p:nvSpPr>
          <p:cNvPr id="9" name="object 9"/>
          <p:cNvSpPr txBox="1"/>
          <p:nvPr/>
        </p:nvSpPr>
        <p:spPr>
          <a:xfrm>
            <a:off x="831900" y="2621102"/>
            <a:ext cx="7126605" cy="1366520"/>
          </a:xfrm>
          <a:prstGeom prst="rect">
            <a:avLst/>
          </a:prstGeom>
        </p:spPr>
        <p:txBody>
          <a:bodyPr vert="horz" wrap="square" lIns="0" tIns="12065" rIns="0" bIns="0" rtlCol="0">
            <a:spAutoFit/>
          </a:bodyPr>
          <a:lstStyle/>
          <a:p>
            <a:pPr marL="1179830" marR="5080" indent="-1167765">
              <a:lnSpc>
                <a:spcPct val="100000"/>
              </a:lnSpc>
              <a:spcBef>
                <a:spcPts val="95"/>
              </a:spcBef>
            </a:pPr>
            <a:r>
              <a:rPr sz="4400" spc="-10" dirty="0">
                <a:latin typeface="Arial Black"/>
                <a:cs typeface="Arial Black"/>
              </a:rPr>
              <a:t>Object</a:t>
            </a:r>
            <a:r>
              <a:rPr sz="4400" spc="-5" dirty="0">
                <a:latin typeface="Arial Black"/>
                <a:cs typeface="Arial Black"/>
              </a:rPr>
              <a:t> </a:t>
            </a:r>
            <a:r>
              <a:rPr sz="4400" spc="-10" dirty="0">
                <a:latin typeface="Arial Black"/>
                <a:cs typeface="Arial Black"/>
              </a:rPr>
              <a:t>Oriented</a:t>
            </a:r>
            <a:r>
              <a:rPr sz="4400" spc="5" dirty="0">
                <a:latin typeface="Arial Black"/>
                <a:cs typeface="Arial Black"/>
              </a:rPr>
              <a:t> </a:t>
            </a:r>
            <a:r>
              <a:rPr sz="4400" spc="-10" dirty="0">
                <a:latin typeface="Arial Black"/>
                <a:cs typeface="Arial Black"/>
              </a:rPr>
              <a:t>Design </a:t>
            </a:r>
            <a:r>
              <a:rPr sz="4400" spc="-1450" dirty="0">
                <a:latin typeface="Arial Black"/>
                <a:cs typeface="Arial Black"/>
              </a:rPr>
              <a:t> </a:t>
            </a:r>
            <a:r>
              <a:rPr sz="4400" spc="-5" dirty="0">
                <a:latin typeface="Arial Black"/>
                <a:cs typeface="Arial Black"/>
              </a:rPr>
              <a:t>&amp;</a:t>
            </a:r>
            <a:r>
              <a:rPr sz="4400" spc="-25" dirty="0">
                <a:latin typeface="Arial Black"/>
                <a:cs typeface="Arial Black"/>
              </a:rPr>
              <a:t> </a:t>
            </a:r>
            <a:r>
              <a:rPr sz="4400" spc="10" dirty="0">
                <a:latin typeface="Arial Black"/>
                <a:cs typeface="Arial Black"/>
              </a:rPr>
              <a:t>Programming</a:t>
            </a:r>
            <a:endParaRPr sz="4400">
              <a:latin typeface="Arial Black"/>
              <a:cs typeface="Arial Black"/>
            </a:endParaRPr>
          </a:p>
        </p:txBody>
      </p:sp>
      <p:sp>
        <p:nvSpPr>
          <p:cNvPr id="11" name="Title 10">
            <a:extLst>
              <a:ext uri="{FF2B5EF4-FFF2-40B4-BE49-F238E27FC236}">
                <a16:creationId xmlns:a16="http://schemas.microsoft.com/office/drawing/2014/main" id="{F4050B89-7DC8-DA29-5A2D-6148817BF8A5}"/>
              </a:ext>
            </a:extLst>
          </p:cNvPr>
          <p:cNvSpPr>
            <a:spLocks noGrp="1"/>
          </p:cNvSpPr>
          <p:nvPr>
            <p:ph type="title"/>
          </p:nvPr>
        </p:nvSpPr>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1724" y="3080715"/>
            <a:ext cx="1930400" cy="574675"/>
          </a:xfrm>
          <a:prstGeom prst="rect">
            <a:avLst/>
          </a:prstGeom>
        </p:spPr>
        <p:txBody>
          <a:bodyPr vert="horz" wrap="square" lIns="0" tIns="12700" rIns="0" bIns="0" rtlCol="0">
            <a:spAutoFit/>
          </a:bodyPr>
          <a:lstStyle/>
          <a:p>
            <a:pPr marL="12700">
              <a:lnSpc>
                <a:spcPct val="100000"/>
              </a:lnSpc>
              <a:spcBef>
                <a:spcPts val="100"/>
              </a:spcBef>
            </a:pPr>
            <a:r>
              <a:rPr sz="3600" spc="-65" dirty="0">
                <a:solidFill>
                  <a:srgbClr val="FFFFFF"/>
                </a:solidFill>
              </a:rPr>
              <a:t>Difference</a:t>
            </a:r>
            <a:endParaRPr sz="3600"/>
          </a:p>
        </p:txBody>
      </p:sp>
      <p:pic>
        <p:nvPicPr>
          <p:cNvPr id="3" name="object 3"/>
          <p:cNvPicPr/>
          <p:nvPr/>
        </p:nvPicPr>
        <p:blipFill>
          <a:blip r:embed="rId2" cstate="print"/>
          <a:stretch>
            <a:fillRect/>
          </a:stretch>
        </p:blipFill>
        <p:spPr>
          <a:xfrm>
            <a:off x="3837432" y="1548383"/>
            <a:ext cx="7565135" cy="375208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1724" y="2587244"/>
            <a:ext cx="2727325" cy="1562100"/>
          </a:xfrm>
          <a:prstGeom prst="rect">
            <a:avLst/>
          </a:prstGeom>
        </p:spPr>
        <p:txBody>
          <a:bodyPr vert="horz" wrap="square" lIns="0" tIns="74295" rIns="0" bIns="0" rtlCol="0">
            <a:spAutoFit/>
          </a:bodyPr>
          <a:lstStyle/>
          <a:p>
            <a:pPr marL="12700" marR="5080">
              <a:lnSpc>
                <a:spcPts val="3890"/>
              </a:lnSpc>
              <a:spcBef>
                <a:spcPts val="585"/>
              </a:spcBef>
            </a:pPr>
            <a:r>
              <a:rPr sz="3600" spc="-65" dirty="0">
                <a:solidFill>
                  <a:srgbClr val="FFFFFF"/>
                </a:solidFill>
              </a:rPr>
              <a:t>Difference </a:t>
            </a:r>
            <a:r>
              <a:rPr sz="3600" spc="-60" dirty="0">
                <a:solidFill>
                  <a:srgbClr val="FFFFFF"/>
                </a:solidFill>
              </a:rPr>
              <a:t> </a:t>
            </a:r>
            <a:r>
              <a:rPr sz="3600" spc="-85" dirty="0">
                <a:solidFill>
                  <a:srgbClr val="FFFFFF"/>
                </a:solidFill>
              </a:rPr>
              <a:t>b</a:t>
            </a:r>
            <a:r>
              <a:rPr sz="3600" spc="-65" dirty="0">
                <a:solidFill>
                  <a:srgbClr val="FFFFFF"/>
                </a:solidFill>
              </a:rPr>
              <a:t>e</a:t>
            </a:r>
            <a:r>
              <a:rPr sz="3600" spc="-80" dirty="0">
                <a:solidFill>
                  <a:srgbClr val="FFFFFF"/>
                </a:solidFill>
              </a:rPr>
              <a:t>t</a:t>
            </a:r>
            <a:r>
              <a:rPr sz="3600" spc="-70" dirty="0">
                <a:solidFill>
                  <a:srgbClr val="FFFFFF"/>
                </a:solidFill>
              </a:rPr>
              <a:t>w</a:t>
            </a:r>
            <a:r>
              <a:rPr sz="3600" spc="-65" dirty="0">
                <a:solidFill>
                  <a:srgbClr val="FFFFFF"/>
                </a:solidFill>
              </a:rPr>
              <a:t>ee</a:t>
            </a:r>
            <a:r>
              <a:rPr sz="3600" dirty="0">
                <a:solidFill>
                  <a:srgbClr val="FFFFFF"/>
                </a:solidFill>
              </a:rPr>
              <a:t>n</a:t>
            </a:r>
            <a:r>
              <a:rPr sz="3600" spc="-225" dirty="0">
                <a:solidFill>
                  <a:srgbClr val="FFFFFF"/>
                </a:solidFill>
              </a:rPr>
              <a:t> </a:t>
            </a:r>
            <a:r>
              <a:rPr sz="3600" dirty="0">
                <a:solidFill>
                  <a:srgbClr val="FFFFFF"/>
                </a:solidFill>
              </a:rPr>
              <a:t>C</a:t>
            </a:r>
            <a:r>
              <a:rPr sz="3600" spc="-110" dirty="0">
                <a:solidFill>
                  <a:srgbClr val="FFFFFF"/>
                </a:solidFill>
              </a:rPr>
              <a:t> </a:t>
            </a:r>
            <a:r>
              <a:rPr sz="3600" spc="-90" dirty="0">
                <a:solidFill>
                  <a:srgbClr val="FFFFFF"/>
                </a:solidFill>
              </a:rPr>
              <a:t>a</a:t>
            </a:r>
            <a:r>
              <a:rPr sz="3600" spc="-80" dirty="0">
                <a:solidFill>
                  <a:srgbClr val="FFFFFF"/>
                </a:solidFill>
              </a:rPr>
              <a:t>n</a:t>
            </a:r>
            <a:r>
              <a:rPr sz="3600" dirty="0">
                <a:solidFill>
                  <a:srgbClr val="FFFFFF"/>
                </a:solidFill>
              </a:rPr>
              <a:t>d  </a:t>
            </a:r>
            <a:r>
              <a:rPr sz="3600" spc="-55" dirty="0">
                <a:solidFill>
                  <a:srgbClr val="FFFFFF"/>
                </a:solidFill>
              </a:rPr>
              <a:t>C++</a:t>
            </a:r>
            <a:endParaRPr sz="3600"/>
          </a:p>
        </p:txBody>
      </p:sp>
      <p:graphicFrame>
        <p:nvGraphicFramePr>
          <p:cNvPr id="3" name="object 3"/>
          <p:cNvGraphicFramePr>
            <a:graphicFrameLocks noGrp="1"/>
          </p:cNvGraphicFramePr>
          <p:nvPr/>
        </p:nvGraphicFramePr>
        <p:xfrm>
          <a:off x="3862451" y="898144"/>
          <a:ext cx="7710170" cy="5139055"/>
        </p:xfrm>
        <a:graphic>
          <a:graphicData uri="http://schemas.openxmlformats.org/drawingml/2006/table">
            <a:tbl>
              <a:tblPr firstRow="1" bandRow="1">
                <a:tableStyleId>{2D5ABB26-0587-4C30-8999-92F81FD0307C}</a:tableStyleId>
              </a:tblPr>
              <a:tblGrid>
                <a:gridCol w="553085">
                  <a:extLst>
                    <a:ext uri="{9D8B030D-6E8A-4147-A177-3AD203B41FA5}">
                      <a16:colId xmlns:a16="http://schemas.microsoft.com/office/drawing/2014/main" val="20000"/>
                    </a:ext>
                  </a:extLst>
                </a:gridCol>
                <a:gridCol w="3458210">
                  <a:extLst>
                    <a:ext uri="{9D8B030D-6E8A-4147-A177-3AD203B41FA5}">
                      <a16:colId xmlns:a16="http://schemas.microsoft.com/office/drawing/2014/main" val="20001"/>
                    </a:ext>
                  </a:extLst>
                </a:gridCol>
                <a:gridCol w="3680460">
                  <a:extLst>
                    <a:ext uri="{9D8B030D-6E8A-4147-A177-3AD203B41FA5}">
                      <a16:colId xmlns:a16="http://schemas.microsoft.com/office/drawing/2014/main" val="20002"/>
                    </a:ext>
                  </a:extLst>
                </a:gridCol>
              </a:tblGrid>
              <a:tr h="370839">
                <a:tc>
                  <a:txBody>
                    <a:bodyPr/>
                    <a:lstStyle/>
                    <a:p>
                      <a:pPr>
                        <a:lnSpc>
                          <a:spcPct val="100000"/>
                        </a:lnSpc>
                      </a:pPr>
                      <a:endParaRPr sz="18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0B9D2"/>
                    </a:solidFill>
                  </a:tcPr>
                </a:tc>
                <a:tc>
                  <a:txBody>
                    <a:bodyPr/>
                    <a:lstStyle/>
                    <a:p>
                      <a:pPr marL="1270" algn="ctr">
                        <a:lnSpc>
                          <a:spcPct val="100000"/>
                        </a:lnSpc>
                        <a:spcBef>
                          <a:spcPts val="244"/>
                        </a:spcBef>
                      </a:pPr>
                      <a:r>
                        <a:rPr sz="1800" b="1" dirty="0">
                          <a:solidFill>
                            <a:srgbClr val="FFFFFF"/>
                          </a:solidFill>
                          <a:latin typeface="Corbel"/>
                          <a:cs typeface="Corbel"/>
                        </a:rPr>
                        <a:t>C</a:t>
                      </a:r>
                      <a:endParaRPr sz="1800">
                        <a:latin typeface="Corbel"/>
                        <a:cs typeface="Corbel"/>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0B9D2"/>
                    </a:solidFill>
                  </a:tcPr>
                </a:tc>
                <a:tc>
                  <a:txBody>
                    <a:bodyPr/>
                    <a:lstStyle/>
                    <a:p>
                      <a:pPr marL="635" algn="ctr">
                        <a:lnSpc>
                          <a:spcPct val="100000"/>
                        </a:lnSpc>
                        <a:spcBef>
                          <a:spcPts val="244"/>
                        </a:spcBef>
                      </a:pPr>
                      <a:r>
                        <a:rPr sz="1800" b="1" dirty="0">
                          <a:solidFill>
                            <a:srgbClr val="FFFFFF"/>
                          </a:solidFill>
                          <a:latin typeface="Corbel"/>
                          <a:cs typeface="Corbel"/>
                        </a:rPr>
                        <a:t>C++</a:t>
                      </a:r>
                      <a:endParaRPr sz="1800">
                        <a:latin typeface="Corbel"/>
                        <a:cs typeface="Corbel"/>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0B9D2"/>
                    </a:solidFill>
                  </a:tcPr>
                </a:tc>
                <a:extLst>
                  <a:ext uri="{0D108BD9-81ED-4DB2-BD59-A6C34878D82A}">
                    <a16:rowId xmlns:a16="http://schemas.microsoft.com/office/drawing/2014/main" val="10000"/>
                  </a:ext>
                </a:extLst>
              </a:tr>
              <a:tr h="640079">
                <a:tc>
                  <a:txBody>
                    <a:bodyPr/>
                    <a:lstStyle/>
                    <a:p>
                      <a:pPr marL="92075">
                        <a:lnSpc>
                          <a:spcPct val="100000"/>
                        </a:lnSpc>
                        <a:spcBef>
                          <a:spcPts val="245"/>
                        </a:spcBef>
                      </a:pPr>
                      <a:r>
                        <a:rPr sz="1800" dirty="0">
                          <a:latin typeface="Corbel"/>
                          <a:cs typeface="Corbel"/>
                        </a:rPr>
                        <a:t>1</a:t>
                      </a:r>
                      <a:endParaRPr sz="1800">
                        <a:latin typeface="Corbel"/>
                        <a:cs typeface="Corbel"/>
                      </a:endParaRPr>
                    </a:p>
                  </a:txBody>
                  <a:tcPr marL="0" marR="0" marT="311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EE7ED"/>
                    </a:solidFill>
                  </a:tcPr>
                </a:tc>
                <a:tc>
                  <a:txBody>
                    <a:bodyPr/>
                    <a:lstStyle/>
                    <a:p>
                      <a:pPr marL="92075">
                        <a:lnSpc>
                          <a:spcPct val="100000"/>
                        </a:lnSpc>
                        <a:spcBef>
                          <a:spcPts val="245"/>
                        </a:spcBef>
                      </a:pPr>
                      <a:r>
                        <a:rPr sz="1800" dirty="0">
                          <a:latin typeface="Corbel"/>
                          <a:cs typeface="Corbel"/>
                        </a:rPr>
                        <a:t>C</a:t>
                      </a:r>
                      <a:r>
                        <a:rPr sz="1800" spc="-5" dirty="0">
                          <a:latin typeface="Corbel"/>
                          <a:cs typeface="Corbel"/>
                        </a:rPr>
                        <a:t> </a:t>
                      </a:r>
                      <a:r>
                        <a:rPr sz="1800" spc="-15" dirty="0">
                          <a:latin typeface="Corbel"/>
                          <a:cs typeface="Corbel"/>
                        </a:rPr>
                        <a:t>i</a:t>
                      </a:r>
                      <a:r>
                        <a:rPr sz="1800" dirty="0">
                          <a:latin typeface="Corbel"/>
                          <a:cs typeface="Corbel"/>
                        </a:rPr>
                        <a:t>s</a:t>
                      </a:r>
                      <a:r>
                        <a:rPr sz="1800" spc="15" dirty="0">
                          <a:latin typeface="Corbel"/>
                          <a:cs typeface="Corbel"/>
                        </a:rPr>
                        <a:t> </a:t>
                      </a:r>
                      <a:r>
                        <a:rPr sz="1800" dirty="0">
                          <a:latin typeface="Corbel"/>
                          <a:cs typeface="Corbel"/>
                        </a:rPr>
                        <a:t>Proc</a:t>
                      </a:r>
                      <a:r>
                        <a:rPr sz="1800" spc="-10" dirty="0">
                          <a:latin typeface="Corbel"/>
                          <a:cs typeface="Corbel"/>
                        </a:rPr>
                        <a:t>e</a:t>
                      </a:r>
                      <a:r>
                        <a:rPr sz="1800" dirty="0">
                          <a:latin typeface="Corbel"/>
                          <a:cs typeface="Corbel"/>
                        </a:rPr>
                        <a:t>dur</a:t>
                      </a:r>
                      <a:r>
                        <a:rPr sz="1800" spc="-25" dirty="0">
                          <a:latin typeface="Corbel"/>
                          <a:cs typeface="Corbel"/>
                        </a:rPr>
                        <a:t>a</a:t>
                      </a:r>
                      <a:r>
                        <a:rPr sz="1800" dirty="0">
                          <a:latin typeface="Corbel"/>
                          <a:cs typeface="Corbel"/>
                        </a:rPr>
                        <a:t>l</a:t>
                      </a:r>
                      <a:r>
                        <a:rPr sz="1800" spc="-85" dirty="0">
                          <a:latin typeface="Corbel"/>
                          <a:cs typeface="Corbel"/>
                        </a:rPr>
                        <a:t> </a:t>
                      </a:r>
                      <a:r>
                        <a:rPr sz="1800" dirty="0">
                          <a:latin typeface="Corbel"/>
                          <a:cs typeface="Corbel"/>
                        </a:rPr>
                        <a:t>La</a:t>
                      </a:r>
                      <a:r>
                        <a:rPr sz="1800" spc="15" dirty="0">
                          <a:latin typeface="Corbel"/>
                          <a:cs typeface="Corbel"/>
                        </a:rPr>
                        <a:t>n</a:t>
                      </a:r>
                      <a:r>
                        <a:rPr sz="1800" dirty="0">
                          <a:latin typeface="Corbel"/>
                          <a:cs typeface="Corbel"/>
                        </a:rPr>
                        <a:t>g</a:t>
                      </a:r>
                      <a:r>
                        <a:rPr sz="1800" spc="5" dirty="0">
                          <a:latin typeface="Corbel"/>
                          <a:cs typeface="Corbel"/>
                        </a:rPr>
                        <a:t>u</a:t>
                      </a:r>
                      <a:r>
                        <a:rPr sz="1800" dirty="0">
                          <a:latin typeface="Corbel"/>
                          <a:cs typeface="Corbel"/>
                        </a:rPr>
                        <a:t>age.</a:t>
                      </a:r>
                      <a:endParaRPr sz="1800">
                        <a:latin typeface="Corbel"/>
                        <a:cs typeface="Corbel"/>
                      </a:endParaRPr>
                    </a:p>
                  </a:txBody>
                  <a:tcPr marL="0" marR="0" marT="311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EE7ED"/>
                    </a:solidFill>
                  </a:tcPr>
                </a:tc>
                <a:tc>
                  <a:txBody>
                    <a:bodyPr/>
                    <a:lstStyle/>
                    <a:p>
                      <a:pPr marL="92710" marR="589280">
                        <a:lnSpc>
                          <a:spcPct val="100000"/>
                        </a:lnSpc>
                        <a:spcBef>
                          <a:spcPts val="245"/>
                        </a:spcBef>
                      </a:pPr>
                      <a:r>
                        <a:rPr sz="1800" spc="-10" dirty="0">
                          <a:latin typeface="Corbel"/>
                          <a:cs typeface="Corbel"/>
                        </a:rPr>
                        <a:t>C++ </a:t>
                      </a:r>
                      <a:r>
                        <a:rPr sz="1800" spc="-5" dirty="0">
                          <a:latin typeface="Corbel"/>
                          <a:cs typeface="Corbel"/>
                        </a:rPr>
                        <a:t>is </a:t>
                      </a:r>
                      <a:r>
                        <a:rPr sz="1800" dirty="0">
                          <a:latin typeface="Corbel"/>
                          <a:cs typeface="Corbel"/>
                        </a:rPr>
                        <a:t>non </a:t>
                      </a:r>
                      <a:r>
                        <a:rPr sz="1800" spc="-5" dirty="0">
                          <a:latin typeface="Corbel"/>
                          <a:cs typeface="Corbel"/>
                        </a:rPr>
                        <a:t>Procedural i.e Object </a:t>
                      </a:r>
                      <a:r>
                        <a:rPr sz="1800" spc="-350" dirty="0">
                          <a:latin typeface="Corbel"/>
                          <a:cs typeface="Corbel"/>
                        </a:rPr>
                        <a:t> </a:t>
                      </a:r>
                      <a:r>
                        <a:rPr sz="1800" spc="-10" dirty="0">
                          <a:latin typeface="Corbel"/>
                          <a:cs typeface="Corbel"/>
                        </a:rPr>
                        <a:t>oriented</a:t>
                      </a:r>
                      <a:r>
                        <a:rPr sz="1800" spc="25" dirty="0">
                          <a:latin typeface="Corbel"/>
                          <a:cs typeface="Corbel"/>
                        </a:rPr>
                        <a:t> </a:t>
                      </a:r>
                      <a:r>
                        <a:rPr sz="1800" dirty="0">
                          <a:latin typeface="Corbel"/>
                          <a:cs typeface="Corbel"/>
                        </a:rPr>
                        <a:t>Language.</a:t>
                      </a:r>
                      <a:endParaRPr sz="1800">
                        <a:latin typeface="Corbel"/>
                        <a:cs typeface="Corbel"/>
                      </a:endParaRPr>
                    </a:p>
                  </a:txBody>
                  <a:tcPr marL="0" marR="0" marT="311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EE7ED"/>
                    </a:solidFill>
                  </a:tcPr>
                </a:tc>
                <a:extLst>
                  <a:ext uri="{0D108BD9-81ED-4DB2-BD59-A6C34878D82A}">
                    <a16:rowId xmlns:a16="http://schemas.microsoft.com/office/drawing/2014/main" val="10001"/>
                  </a:ext>
                </a:extLst>
              </a:tr>
              <a:tr h="640080">
                <a:tc>
                  <a:txBody>
                    <a:bodyPr/>
                    <a:lstStyle/>
                    <a:p>
                      <a:pPr marL="92075">
                        <a:lnSpc>
                          <a:spcPct val="100000"/>
                        </a:lnSpc>
                        <a:spcBef>
                          <a:spcPts val="245"/>
                        </a:spcBef>
                      </a:pPr>
                      <a:r>
                        <a:rPr sz="1800" dirty="0">
                          <a:latin typeface="Corbel"/>
                          <a:cs typeface="Corbel"/>
                        </a:rPr>
                        <a:t>2</a:t>
                      </a:r>
                      <a:endParaRPr sz="1800">
                        <a:latin typeface="Corbel"/>
                        <a:cs typeface="Corbel"/>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F3F7"/>
                    </a:solidFill>
                  </a:tcPr>
                </a:tc>
                <a:tc>
                  <a:txBody>
                    <a:bodyPr/>
                    <a:lstStyle/>
                    <a:p>
                      <a:pPr marL="92075" marR="133985">
                        <a:lnSpc>
                          <a:spcPct val="100000"/>
                        </a:lnSpc>
                        <a:spcBef>
                          <a:spcPts val="245"/>
                        </a:spcBef>
                      </a:pPr>
                      <a:r>
                        <a:rPr sz="1800" spc="-5" dirty="0">
                          <a:latin typeface="Corbel"/>
                          <a:cs typeface="Corbel"/>
                        </a:rPr>
                        <a:t>No virtual Functions </a:t>
                      </a:r>
                      <a:r>
                        <a:rPr sz="1800" dirty="0">
                          <a:latin typeface="Corbel"/>
                          <a:cs typeface="Corbel"/>
                        </a:rPr>
                        <a:t>are </a:t>
                      </a:r>
                      <a:r>
                        <a:rPr sz="1800" spc="-5" dirty="0">
                          <a:latin typeface="Corbel"/>
                          <a:cs typeface="Corbel"/>
                        </a:rPr>
                        <a:t>present in </a:t>
                      </a:r>
                      <a:r>
                        <a:rPr sz="1800" spc="-350" dirty="0">
                          <a:latin typeface="Corbel"/>
                          <a:cs typeface="Corbel"/>
                        </a:rPr>
                        <a:t> </a:t>
                      </a:r>
                      <a:r>
                        <a:rPr sz="1800" spc="-5" dirty="0">
                          <a:latin typeface="Corbel"/>
                          <a:cs typeface="Corbel"/>
                        </a:rPr>
                        <a:t>C.</a:t>
                      </a:r>
                      <a:endParaRPr sz="1800">
                        <a:latin typeface="Corbel"/>
                        <a:cs typeface="Corbel"/>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F3F7"/>
                    </a:solidFill>
                  </a:tcPr>
                </a:tc>
                <a:tc>
                  <a:txBody>
                    <a:bodyPr/>
                    <a:lstStyle/>
                    <a:p>
                      <a:pPr marL="92710" marR="213360">
                        <a:lnSpc>
                          <a:spcPct val="100000"/>
                        </a:lnSpc>
                        <a:spcBef>
                          <a:spcPts val="245"/>
                        </a:spcBef>
                      </a:pPr>
                      <a:r>
                        <a:rPr sz="1800" dirty="0">
                          <a:latin typeface="Corbel"/>
                          <a:cs typeface="Corbel"/>
                        </a:rPr>
                        <a:t>The </a:t>
                      </a:r>
                      <a:r>
                        <a:rPr sz="1800" spc="-5" dirty="0">
                          <a:latin typeface="Corbel"/>
                          <a:cs typeface="Corbel"/>
                        </a:rPr>
                        <a:t>concept of virtual Functions </a:t>
                      </a:r>
                      <a:r>
                        <a:rPr sz="1800" dirty="0">
                          <a:latin typeface="Corbel"/>
                          <a:cs typeface="Corbel"/>
                        </a:rPr>
                        <a:t>are </a:t>
                      </a:r>
                      <a:r>
                        <a:rPr sz="1800" spc="-350" dirty="0">
                          <a:latin typeface="Corbel"/>
                          <a:cs typeface="Corbel"/>
                        </a:rPr>
                        <a:t> </a:t>
                      </a:r>
                      <a:r>
                        <a:rPr sz="1800" spc="-5" dirty="0">
                          <a:latin typeface="Corbel"/>
                          <a:cs typeface="Corbel"/>
                        </a:rPr>
                        <a:t>used</a:t>
                      </a:r>
                      <a:r>
                        <a:rPr sz="1800" spc="10" dirty="0">
                          <a:latin typeface="Corbel"/>
                          <a:cs typeface="Corbel"/>
                        </a:rPr>
                        <a:t> </a:t>
                      </a:r>
                      <a:r>
                        <a:rPr sz="1800" spc="-5" dirty="0">
                          <a:latin typeface="Corbel"/>
                          <a:cs typeface="Corbel"/>
                        </a:rPr>
                        <a:t>in</a:t>
                      </a:r>
                      <a:r>
                        <a:rPr sz="1800" spc="-65" dirty="0">
                          <a:latin typeface="Corbel"/>
                          <a:cs typeface="Corbel"/>
                        </a:rPr>
                        <a:t> </a:t>
                      </a:r>
                      <a:r>
                        <a:rPr sz="1800" spc="-10" dirty="0">
                          <a:latin typeface="Corbel"/>
                          <a:cs typeface="Corbel"/>
                        </a:rPr>
                        <a:t>C++.</a:t>
                      </a:r>
                      <a:endParaRPr sz="1800">
                        <a:latin typeface="Corbel"/>
                        <a:cs typeface="Corbel"/>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F3F7"/>
                    </a:solidFill>
                  </a:tcPr>
                </a:tc>
                <a:extLst>
                  <a:ext uri="{0D108BD9-81ED-4DB2-BD59-A6C34878D82A}">
                    <a16:rowId xmlns:a16="http://schemas.microsoft.com/office/drawing/2014/main" val="10002"/>
                  </a:ext>
                </a:extLst>
              </a:tr>
              <a:tr h="640079">
                <a:tc>
                  <a:txBody>
                    <a:bodyPr/>
                    <a:lstStyle/>
                    <a:p>
                      <a:pPr marL="92075">
                        <a:lnSpc>
                          <a:spcPct val="100000"/>
                        </a:lnSpc>
                        <a:spcBef>
                          <a:spcPts val="250"/>
                        </a:spcBef>
                      </a:pPr>
                      <a:r>
                        <a:rPr sz="1800" dirty="0">
                          <a:latin typeface="Corbel"/>
                          <a:cs typeface="Corbel"/>
                        </a:rPr>
                        <a:t>3</a:t>
                      </a:r>
                      <a:endParaRPr sz="1800">
                        <a:latin typeface="Corbel"/>
                        <a:cs typeface="Corbel"/>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EE7ED"/>
                    </a:solidFill>
                  </a:tcPr>
                </a:tc>
                <a:tc>
                  <a:txBody>
                    <a:bodyPr/>
                    <a:lstStyle/>
                    <a:p>
                      <a:pPr marL="92075">
                        <a:lnSpc>
                          <a:spcPct val="100000"/>
                        </a:lnSpc>
                        <a:spcBef>
                          <a:spcPts val="250"/>
                        </a:spcBef>
                      </a:pPr>
                      <a:r>
                        <a:rPr sz="1800" spc="-10" dirty="0">
                          <a:latin typeface="Corbel"/>
                          <a:cs typeface="Corbel"/>
                        </a:rPr>
                        <a:t>In</a:t>
                      </a:r>
                      <a:r>
                        <a:rPr sz="1800" spc="-75" dirty="0">
                          <a:latin typeface="Corbel"/>
                          <a:cs typeface="Corbel"/>
                        </a:rPr>
                        <a:t> </a:t>
                      </a:r>
                      <a:r>
                        <a:rPr sz="1800" spc="-5" dirty="0">
                          <a:latin typeface="Corbel"/>
                          <a:cs typeface="Corbel"/>
                        </a:rPr>
                        <a:t>C,</a:t>
                      </a:r>
                      <a:r>
                        <a:rPr sz="1800" spc="-20" dirty="0">
                          <a:latin typeface="Corbel"/>
                          <a:cs typeface="Corbel"/>
                        </a:rPr>
                        <a:t> </a:t>
                      </a:r>
                      <a:r>
                        <a:rPr sz="1800" spc="-10" dirty="0">
                          <a:latin typeface="Corbel"/>
                          <a:cs typeface="Corbel"/>
                        </a:rPr>
                        <a:t>Polymorphism is</a:t>
                      </a:r>
                      <a:r>
                        <a:rPr sz="1800" dirty="0">
                          <a:latin typeface="Corbel"/>
                          <a:cs typeface="Corbel"/>
                        </a:rPr>
                        <a:t> not</a:t>
                      </a:r>
                      <a:r>
                        <a:rPr sz="1800" spc="-40" dirty="0">
                          <a:latin typeface="Corbel"/>
                          <a:cs typeface="Corbel"/>
                        </a:rPr>
                        <a:t> </a:t>
                      </a:r>
                      <a:r>
                        <a:rPr sz="1800" spc="-5" dirty="0">
                          <a:latin typeface="Corbel"/>
                          <a:cs typeface="Corbel"/>
                        </a:rPr>
                        <a:t>possible.</a:t>
                      </a:r>
                      <a:endParaRPr sz="1800">
                        <a:latin typeface="Corbel"/>
                        <a:cs typeface="Corbel"/>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EE7ED"/>
                    </a:solidFill>
                  </a:tcPr>
                </a:tc>
                <a:tc>
                  <a:txBody>
                    <a:bodyPr/>
                    <a:lstStyle/>
                    <a:p>
                      <a:pPr marL="92710" marR="568325">
                        <a:lnSpc>
                          <a:spcPct val="100000"/>
                        </a:lnSpc>
                        <a:spcBef>
                          <a:spcPts val="250"/>
                        </a:spcBef>
                      </a:pPr>
                      <a:r>
                        <a:rPr sz="1800" dirty="0">
                          <a:latin typeface="Corbel"/>
                          <a:cs typeface="Corbel"/>
                        </a:rPr>
                        <a:t>The </a:t>
                      </a:r>
                      <a:r>
                        <a:rPr sz="1800" spc="-5" dirty="0">
                          <a:latin typeface="Corbel"/>
                          <a:cs typeface="Corbel"/>
                        </a:rPr>
                        <a:t>concept of polymorphism </a:t>
                      </a:r>
                      <a:r>
                        <a:rPr sz="1800" spc="-10" dirty="0">
                          <a:latin typeface="Corbel"/>
                          <a:cs typeface="Corbel"/>
                        </a:rPr>
                        <a:t>is </a:t>
                      </a:r>
                      <a:r>
                        <a:rPr sz="1800" spc="-350" dirty="0">
                          <a:latin typeface="Corbel"/>
                          <a:cs typeface="Corbel"/>
                        </a:rPr>
                        <a:t> </a:t>
                      </a:r>
                      <a:r>
                        <a:rPr sz="1800" spc="-5" dirty="0">
                          <a:latin typeface="Corbel"/>
                          <a:cs typeface="Corbel"/>
                        </a:rPr>
                        <a:t>used</a:t>
                      </a:r>
                      <a:r>
                        <a:rPr sz="1800" spc="10" dirty="0">
                          <a:latin typeface="Corbel"/>
                          <a:cs typeface="Corbel"/>
                        </a:rPr>
                        <a:t> </a:t>
                      </a:r>
                      <a:r>
                        <a:rPr sz="1800" spc="-5" dirty="0">
                          <a:latin typeface="Corbel"/>
                          <a:cs typeface="Corbel"/>
                        </a:rPr>
                        <a:t>in</a:t>
                      </a:r>
                      <a:r>
                        <a:rPr sz="1800" spc="-65" dirty="0">
                          <a:latin typeface="Corbel"/>
                          <a:cs typeface="Corbel"/>
                        </a:rPr>
                        <a:t> </a:t>
                      </a:r>
                      <a:r>
                        <a:rPr sz="1800" spc="-10" dirty="0">
                          <a:latin typeface="Corbel"/>
                          <a:cs typeface="Corbel"/>
                        </a:rPr>
                        <a:t>C++.</a:t>
                      </a:r>
                      <a:endParaRPr sz="1800">
                        <a:latin typeface="Corbel"/>
                        <a:cs typeface="Corbel"/>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EE7ED"/>
                    </a:solidFill>
                  </a:tcPr>
                </a:tc>
                <a:extLst>
                  <a:ext uri="{0D108BD9-81ED-4DB2-BD59-A6C34878D82A}">
                    <a16:rowId xmlns:a16="http://schemas.microsoft.com/office/drawing/2014/main" val="10003"/>
                  </a:ext>
                </a:extLst>
              </a:tr>
              <a:tr h="640080">
                <a:tc>
                  <a:txBody>
                    <a:bodyPr/>
                    <a:lstStyle/>
                    <a:p>
                      <a:pPr marL="92075">
                        <a:lnSpc>
                          <a:spcPct val="100000"/>
                        </a:lnSpc>
                        <a:spcBef>
                          <a:spcPts val="254"/>
                        </a:spcBef>
                      </a:pPr>
                      <a:r>
                        <a:rPr sz="1800" dirty="0">
                          <a:latin typeface="Corbel"/>
                          <a:cs typeface="Corbel"/>
                        </a:rPr>
                        <a:t>4</a:t>
                      </a:r>
                      <a:endParaRPr sz="1800">
                        <a:latin typeface="Corbel"/>
                        <a:cs typeface="Corbel"/>
                      </a:endParaRPr>
                    </a:p>
                  </a:txBody>
                  <a:tcPr marL="0" marR="0" marT="3238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F3F7"/>
                    </a:solidFill>
                  </a:tcPr>
                </a:tc>
                <a:tc>
                  <a:txBody>
                    <a:bodyPr/>
                    <a:lstStyle/>
                    <a:p>
                      <a:pPr marL="92075" marR="763270">
                        <a:lnSpc>
                          <a:spcPct val="100000"/>
                        </a:lnSpc>
                        <a:spcBef>
                          <a:spcPts val="254"/>
                        </a:spcBef>
                      </a:pPr>
                      <a:r>
                        <a:rPr sz="1800" spc="-5" dirty="0">
                          <a:latin typeface="Corbel"/>
                          <a:cs typeface="Corbel"/>
                        </a:rPr>
                        <a:t>Operator overloading </a:t>
                      </a:r>
                      <a:r>
                        <a:rPr sz="1800" dirty="0">
                          <a:latin typeface="Corbel"/>
                          <a:cs typeface="Corbel"/>
                        </a:rPr>
                        <a:t>is </a:t>
                      </a:r>
                      <a:r>
                        <a:rPr sz="1800" spc="-5" dirty="0">
                          <a:latin typeface="Corbel"/>
                          <a:cs typeface="Corbel"/>
                        </a:rPr>
                        <a:t>not </a:t>
                      </a:r>
                      <a:r>
                        <a:rPr sz="1800" spc="-350" dirty="0">
                          <a:latin typeface="Corbel"/>
                          <a:cs typeface="Corbel"/>
                        </a:rPr>
                        <a:t> </a:t>
                      </a:r>
                      <a:r>
                        <a:rPr sz="1800" spc="-5" dirty="0">
                          <a:latin typeface="Corbel"/>
                          <a:cs typeface="Corbel"/>
                        </a:rPr>
                        <a:t>possible</a:t>
                      </a:r>
                      <a:r>
                        <a:rPr sz="1800" spc="5" dirty="0">
                          <a:latin typeface="Corbel"/>
                          <a:cs typeface="Corbel"/>
                        </a:rPr>
                        <a:t> </a:t>
                      </a:r>
                      <a:r>
                        <a:rPr sz="1800" spc="-5" dirty="0">
                          <a:latin typeface="Corbel"/>
                          <a:cs typeface="Corbel"/>
                        </a:rPr>
                        <a:t>in</a:t>
                      </a:r>
                      <a:r>
                        <a:rPr sz="1800" spc="-70" dirty="0">
                          <a:latin typeface="Corbel"/>
                          <a:cs typeface="Corbel"/>
                        </a:rPr>
                        <a:t> </a:t>
                      </a:r>
                      <a:r>
                        <a:rPr sz="1800" spc="-5" dirty="0">
                          <a:latin typeface="Corbel"/>
                          <a:cs typeface="Corbel"/>
                        </a:rPr>
                        <a:t>C.</a:t>
                      </a:r>
                      <a:endParaRPr sz="1800">
                        <a:latin typeface="Corbel"/>
                        <a:cs typeface="Corbel"/>
                      </a:endParaRPr>
                    </a:p>
                  </a:txBody>
                  <a:tcPr marL="0" marR="0" marT="3238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F3F7"/>
                    </a:solidFill>
                  </a:tcPr>
                </a:tc>
                <a:tc>
                  <a:txBody>
                    <a:bodyPr/>
                    <a:lstStyle/>
                    <a:p>
                      <a:pPr marL="92710" marR="349250">
                        <a:lnSpc>
                          <a:spcPct val="100000"/>
                        </a:lnSpc>
                        <a:spcBef>
                          <a:spcPts val="254"/>
                        </a:spcBef>
                      </a:pPr>
                      <a:r>
                        <a:rPr sz="1800" spc="-5" dirty="0">
                          <a:latin typeface="Corbel"/>
                          <a:cs typeface="Corbel"/>
                        </a:rPr>
                        <a:t>Operator overloading </a:t>
                      </a:r>
                      <a:r>
                        <a:rPr sz="1800" dirty="0">
                          <a:latin typeface="Corbel"/>
                          <a:cs typeface="Corbel"/>
                        </a:rPr>
                        <a:t>is one </a:t>
                      </a:r>
                      <a:r>
                        <a:rPr sz="1800" spc="-5" dirty="0">
                          <a:latin typeface="Corbel"/>
                          <a:cs typeface="Corbel"/>
                        </a:rPr>
                        <a:t>of the </a:t>
                      </a:r>
                      <a:r>
                        <a:rPr sz="1800" spc="-350" dirty="0">
                          <a:latin typeface="Corbel"/>
                          <a:cs typeface="Corbel"/>
                        </a:rPr>
                        <a:t> </a:t>
                      </a:r>
                      <a:r>
                        <a:rPr sz="1800" spc="-5" dirty="0">
                          <a:latin typeface="Corbel"/>
                          <a:cs typeface="Corbel"/>
                        </a:rPr>
                        <a:t>greatest</a:t>
                      </a:r>
                      <a:r>
                        <a:rPr sz="1800" spc="15" dirty="0">
                          <a:latin typeface="Corbel"/>
                          <a:cs typeface="Corbel"/>
                        </a:rPr>
                        <a:t> </a:t>
                      </a:r>
                      <a:r>
                        <a:rPr sz="1800" spc="-5" dirty="0">
                          <a:latin typeface="Corbel"/>
                          <a:cs typeface="Corbel"/>
                        </a:rPr>
                        <a:t>Feature</a:t>
                      </a:r>
                      <a:r>
                        <a:rPr sz="1800" spc="5" dirty="0">
                          <a:latin typeface="Corbel"/>
                          <a:cs typeface="Corbel"/>
                        </a:rPr>
                        <a:t> </a:t>
                      </a:r>
                      <a:r>
                        <a:rPr sz="1800" spc="-5" dirty="0">
                          <a:latin typeface="Corbel"/>
                          <a:cs typeface="Corbel"/>
                        </a:rPr>
                        <a:t>of</a:t>
                      </a:r>
                      <a:r>
                        <a:rPr sz="1800" spc="-70" dirty="0">
                          <a:latin typeface="Corbel"/>
                          <a:cs typeface="Corbel"/>
                        </a:rPr>
                        <a:t> </a:t>
                      </a:r>
                      <a:r>
                        <a:rPr sz="1800" spc="-10" dirty="0">
                          <a:latin typeface="Corbel"/>
                          <a:cs typeface="Corbel"/>
                        </a:rPr>
                        <a:t>C++.</a:t>
                      </a:r>
                      <a:endParaRPr sz="1800">
                        <a:latin typeface="Corbel"/>
                        <a:cs typeface="Corbel"/>
                      </a:endParaRPr>
                    </a:p>
                  </a:txBody>
                  <a:tcPr marL="0" marR="0" marT="3238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F3F7"/>
                    </a:solidFill>
                  </a:tcPr>
                </a:tc>
                <a:extLst>
                  <a:ext uri="{0D108BD9-81ED-4DB2-BD59-A6C34878D82A}">
                    <a16:rowId xmlns:a16="http://schemas.microsoft.com/office/drawing/2014/main" val="10004"/>
                  </a:ext>
                </a:extLst>
              </a:tr>
              <a:tr h="640079">
                <a:tc>
                  <a:txBody>
                    <a:bodyPr/>
                    <a:lstStyle/>
                    <a:p>
                      <a:pPr marL="92075">
                        <a:lnSpc>
                          <a:spcPct val="100000"/>
                        </a:lnSpc>
                        <a:spcBef>
                          <a:spcPts val="254"/>
                        </a:spcBef>
                      </a:pPr>
                      <a:r>
                        <a:rPr sz="1800" dirty="0">
                          <a:latin typeface="Corbel"/>
                          <a:cs typeface="Corbel"/>
                        </a:rPr>
                        <a:t>5</a:t>
                      </a:r>
                      <a:endParaRPr sz="1800">
                        <a:latin typeface="Corbel"/>
                        <a:cs typeface="Corbel"/>
                      </a:endParaRPr>
                    </a:p>
                  </a:txBody>
                  <a:tcPr marL="0" marR="0" marT="3238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EE7ED"/>
                    </a:solidFill>
                  </a:tcPr>
                </a:tc>
                <a:tc>
                  <a:txBody>
                    <a:bodyPr/>
                    <a:lstStyle/>
                    <a:p>
                      <a:pPr marL="92075" marR="592455">
                        <a:lnSpc>
                          <a:spcPct val="100000"/>
                        </a:lnSpc>
                        <a:spcBef>
                          <a:spcPts val="254"/>
                        </a:spcBef>
                      </a:pPr>
                      <a:r>
                        <a:rPr sz="1800" spc="-40" dirty="0">
                          <a:latin typeface="Corbel"/>
                          <a:cs typeface="Corbel"/>
                        </a:rPr>
                        <a:t>Top </a:t>
                      </a:r>
                      <a:r>
                        <a:rPr sz="1800" spc="-5" dirty="0">
                          <a:latin typeface="Corbel"/>
                          <a:cs typeface="Corbel"/>
                        </a:rPr>
                        <a:t>down </a:t>
                      </a:r>
                      <a:r>
                        <a:rPr sz="1800" dirty="0">
                          <a:latin typeface="Corbel"/>
                          <a:cs typeface="Corbel"/>
                        </a:rPr>
                        <a:t>approach </a:t>
                      </a:r>
                      <a:r>
                        <a:rPr sz="1800" spc="-5" dirty="0">
                          <a:latin typeface="Corbel"/>
                          <a:cs typeface="Corbel"/>
                        </a:rPr>
                        <a:t>is used in </a:t>
                      </a:r>
                      <a:r>
                        <a:rPr sz="1800" spc="-350" dirty="0">
                          <a:latin typeface="Corbel"/>
                          <a:cs typeface="Corbel"/>
                        </a:rPr>
                        <a:t> </a:t>
                      </a:r>
                      <a:r>
                        <a:rPr sz="1800" dirty="0">
                          <a:latin typeface="Corbel"/>
                          <a:cs typeface="Corbel"/>
                        </a:rPr>
                        <a:t>Program</a:t>
                      </a:r>
                      <a:r>
                        <a:rPr sz="1800" spc="-30" dirty="0">
                          <a:latin typeface="Corbel"/>
                          <a:cs typeface="Corbel"/>
                        </a:rPr>
                        <a:t> </a:t>
                      </a:r>
                      <a:r>
                        <a:rPr sz="1800" spc="-5" dirty="0">
                          <a:latin typeface="Corbel"/>
                          <a:cs typeface="Corbel"/>
                        </a:rPr>
                        <a:t>Design.</a:t>
                      </a:r>
                      <a:endParaRPr sz="1800">
                        <a:latin typeface="Corbel"/>
                        <a:cs typeface="Corbel"/>
                      </a:endParaRPr>
                    </a:p>
                  </a:txBody>
                  <a:tcPr marL="0" marR="0" marT="3238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EE7ED"/>
                    </a:solidFill>
                  </a:tcPr>
                </a:tc>
                <a:tc>
                  <a:txBody>
                    <a:bodyPr/>
                    <a:lstStyle/>
                    <a:p>
                      <a:pPr marL="92710" marR="575310">
                        <a:lnSpc>
                          <a:spcPct val="100000"/>
                        </a:lnSpc>
                        <a:spcBef>
                          <a:spcPts val="254"/>
                        </a:spcBef>
                      </a:pPr>
                      <a:r>
                        <a:rPr sz="1800" spc="-5" dirty="0">
                          <a:latin typeface="Corbel"/>
                          <a:cs typeface="Corbel"/>
                        </a:rPr>
                        <a:t>Bottom </a:t>
                      </a:r>
                      <a:r>
                        <a:rPr sz="1800" dirty="0">
                          <a:latin typeface="Corbel"/>
                          <a:cs typeface="Corbel"/>
                        </a:rPr>
                        <a:t>up approach </a:t>
                      </a:r>
                      <a:r>
                        <a:rPr sz="1800" spc="-5" dirty="0">
                          <a:latin typeface="Corbel"/>
                          <a:cs typeface="Corbel"/>
                        </a:rPr>
                        <a:t>adopted </a:t>
                      </a:r>
                      <a:r>
                        <a:rPr sz="1800" spc="-10" dirty="0">
                          <a:latin typeface="Corbel"/>
                          <a:cs typeface="Corbel"/>
                        </a:rPr>
                        <a:t>in </a:t>
                      </a:r>
                      <a:r>
                        <a:rPr sz="1800" spc="-355" dirty="0">
                          <a:latin typeface="Corbel"/>
                          <a:cs typeface="Corbel"/>
                        </a:rPr>
                        <a:t> </a:t>
                      </a:r>
                      <a:r>
                        <a:rPr sz="1800" dirty="0">
                          <a:latin typeface="Corbel"/>
                          <a:cs typeface="Corbel"/>
                        </a:rPr>
                        <a:t>Program</a:t>
                      </a:r>
                      <a:r>
                        <a:rPr sz="1800" spc="-30" dirty="0">
                          <a:latin typeface="Corbel"/>
                          <a:cs typeface="Corbel"/>
                        </a:rPr>
                        <a:t> </a:t>
                      </a:r>
                      <a:r>
                        <a:rPr sz="1800" spc="-5" dirty="0">
                          <a:latin typeface="Corbel"/>
                          <a:cs typeface="Corbel"/>
                        </a:rPr>
                        <a:t>Design.</a:t>
                      </a:r>
                      <a:endParaRPr sz="1800">
                        <a:latin typeface="Corbel"/>
                        <a:cs typeface="Corbel"/>
                      </a:endParaRPr>
                    </a:p>
                  </a:txBody>
                  <a:tcPr marL="0" marR="0" marT="3238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EE7ED"/>
                    </a:solidFill>
                  </a:tcPr>
                </a:tc>
                <a:extLst>
                  <a:ext uri="{0D108BD9-81ED-4DB2-BD59-A6C34878D82A}">
                    <a16:rowId xmlns:a16="http://schemas.microsoft.com/office/drawing/2014/main" val="10005"/>
                  </a:ext>
                </a:extLst>
              </a:tr>
              <a:tr h="640080">
                <a:tc>
                  <a:txBody>
                    <a:bodyPr/>
                    <a:lstStyle/>
                    <a:p>
                      <a:pPr marL="92075">
                        <a:lnSpc>
                          <a:spcPct val="100000"/>
                        </a:lnSpc>
                        <a:spcBef>
                          <a:spcPts val="254"/>
                        </a:spcBef>
                      </a:pPr>
                      <a:r>
                        <a:rPr sz="1800" dirty="0">
                          <a:latin typeface="Corbel"/>
                          <a:cs typeface="Corbel"/>
                        </a:rPr>
                        <a:t>6</a:t>
                      </a:r>
                      <a:endParaRPr sz="1800">
                        <a:latin typeface="Corbel"/>
                        <a:cs typeface="Corbel"/>
                      </a:endParaRPr>
                    </a:p>
                  </a:txBody>
                  <a:tcPr marL="0" marR="0" marT="3238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F3F7"/>
                    </a:solidFill>
                  </a:tcPr>
                </a:tc>
                <a:tc>
                  <a:txBody>
                    <a:bodyPr/>
                    <a:lstStyle/>
                    <a:p>
                      <a:pPr marL="92075">
                        <a:lnSpc>
                          <a:spcPct val="100000"/>
                        </a:lnSpc>
                        <a:spcBef>
                          <a:spcPts val="254"/>
                        </a:spcBef>
                      </a:pPr>
                      <a:r>
                        <a:rPr sz="1800" spc="-5" dirty="0">
                          <a:latin typeface="Corbel"/>
                          <a:cs typeface="Corbel"/>
                        </a:rPr>
                        <a:t>No</a:t>
                      </a:r>
                      <a:r>
                        <a:rPr sz="1800" spc="-10" dirty="0">
                          <a:latin typeface="Corbel"/>
                          <a:cs typeface="Corbel"/>
                        </a:rPr>
                        <a:t> </a:t>
                      </a:r>
                      <a:r>
                        <a:rPr sz="1800" spc="-5" dirty="0">
                          <a:latin typeface="Corbel"/>
                          <a:cs typeface="Corbel"/>
                        </a:rPr>
                        <a:t>namespace</a:t>
                      </a:r>
                      <a:r>
                        <a:rPr sz="1800" spc="10" dirty="0">
                          <a:latin typeface="Corbel"/>
                          <a:cs typeface="Corbel"/>
                        </a:rPr>
                        <a:t> </a:t>
                      </a:r>
                      <a:r>
                        <a:rPr sz="1800" spc="-5" dirty="0">
                          <a:latin typeface="Corbel"/>
                          <a:cs typeface="Corbel"/>
                        </a:rPr>
                        <a:t>Feature</a:t>
                      </a:r>
                      <a:r>
                        <a:rPr sz="1800" dirty="0">
                          <a:latin typeface="Corbel"/>
                          <a:cs typeface="Corbel"/>
                        </a:rPr>
                        <a:t> </a:t>
                      </a:r>
                      <a:r>
                        <a:rPr sz="1800" spc="-10" dirty="0">
                          <a:latin typeface="Corbel"/>
                          <a:cs typeface="Corbel"/>
                        </a:rPr>
                        <a:t>is </a:t>
                      </a:r>
                      <a:r>
                        <a:rPr sz="1800" spc="-5" dirty="0">
                          <a:latin typeface="Corbel"/>
                          <a:cs typeface="Corbel"/>
                        </a:rPr>
                        <a:t>present</a:t>
                      </a:r>
                      <a:endParaRPr sz="1800">
                        <a:latin typeface="Corbel"/>
                        <a:cs typeface="Corbel"/>
                      </a:endParaRPr>
                    </a:p>
                    <a:p>
                      <a:pPr marL="92075">
                        <a:lnSpc>
                          <a:spcPct val="100000"/>
                        </a:lnSpc>
                        <a:spcBef>
                          <a:spcPts val="5"/>
                        </a:spcBef>
                      </a:pPr>
                      <a:r>
                        <a:rPr sz="1800" spc="-10" dirty="0">
                          <a:latin typeface="Corbel"/>
                          <a:cs typeface="Corbel"/>
                        </a:rPr>
                        <a:t>i</a:t>
                      </a:r>
                      <a:r>
                        <a:rPr sz="1800" dirty="0">
                          <a:latin typeface="Corbel"/>
                          <a:cs typeface="Corbel"/>
                        </a:rPr>
                        <a:t>n</a:t>
                      </a:r>
                      <a:r>
                        <a:rPr sz="1800" spc="-65" dirty="0">
                          <a:latin typeface="Corbel"/>
                          <a:cs typeface="Corbel"/>
                        </a:rPr>
                        <a:t> </a:t>
                      </a:r>
                      <a:r>
                        <a:rPr sz="1800" dirty="0">
                          <a:latin typeface="Corbel"/>
                          <a:cs typeface="Corbel"/>
                        </a:rPr>
                        <a:t>C</a:t>
                      </a:r>
                      <a:r>
                        <a:rPr sz="1800" spc="-5" dirty="0">
                          <a:latin typeface="Corbel"/>
                          <a:cs typeface="Corbel"/>
                        </a:rPr>
                        <a:t> L</a:t>
                      </a:r>
                      <a:r>
                        <a:rPr sz="1800" dirty="0">
                          <a:latin typeface="Corbel"/>
                          <a:cs typeface="Corbel"/>
                        </a:rPr>
                        <a:t>a</a:t>
                      </a:r>
                      <a:r>
                        <a:rPr sz="1800" spc="5" dirty="0">
                          <a:latin typeface="Corbel"/>
                          <a:cs typeface="Corbel"/>
                        </a:rPr>
                        <a:t>n</a:t>
                      </a:r>
                      <a:r>
                        <a:rPr sz="1800" dirty="0">
                          <a:latin typeface="Corbel"/>
                          <a:cs typeface="Corbel"/>
                        </a:rPr>
                        <a:t>g</a:t>
                      </a:r>
                      <a:r>
                        <a:rPr sz="1800" spc="5" dirty="0">
                          <a:latin typeface="Corbel"/>
                          <a:cs typeface="Corbel"/>
                        </a:rPr>
                        <a:t>u</a:t>
                      </a:r>
                      <a:r>
                        <a:rPr sz="1800" dirty="0">
                          <a:latin typeface="Corbel"/>
                          <a:cs typeface="Corbel"/>
                        </a:rPr>
                        <a:t>age.</a:t>
                      </a:r>
                      <a:endParaRPr sz="1800">
                        <a:latin typeface="Corbel"/>
                        <a:cs typeface="Corbel"/>
                      </a:endParaRPr>
                    </a:p>
                  </a:txBody>
                  <a:tcPr marL="0" marR="0" marT="3238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F3F7"/>
                    </a:solidFill>
                  </a:tcPr>
                </a:tc>
                <a:tc>
                  <a:txBody>
                    <a:bodyPr/>
                    <a:lstStyle/>
                    <a:p>
                      <a:pPr marL="92710">
                        <a:lnSpc>
                          <a:spcPct val="100000"/>
                        </a:lnSpc>
                        <a:spcBef>
                          <a:spcPts val="254"/>
                        </a:spcBef>
                      </a:pPr>
                      <a:r>
                        <a:rPr sz="1800" spc="-5" dirty="0">
                          <a:latin typeface="Corbel"/>
                          <a:cs typeface="Corbel"/>
                        </a:rPr>
                        <a:t>Namespace</a:t>
                      </a:r>
                      <a:r>
                        <a:rPr sz="1800" spc="5" dirty="0">
                          <a:latin typeface="Corbel"/>
                          <a:cs typeface="Corbel"/>
                        </a:rPr>
                        <a:t> </a:t>
                      </a:r>
                      <a:r>
                        <a:rPr sz="1800" spc="-5" dirty="0">
                          <a:latin typeface="Corbel"/>
                          <a:cs typeface="Corbel"/>
                        </a:rPr>
                        <a:t>Feature</a:t>
                      </a:r>
                      <a:r>
                        <a:rPr sz="1800" spc="5" dirty="0">
                          <a:latin typeface="Corbel"/>
                          <a:cs typeface="Corbel"/>
                        </a:rPr>
                        <a:t> </a:t>
                      </a:r>
                      <a:r>
                        <a:rPr sz="1800" spc="-10" dirty="0">
                          <a:latin typeface="Corbel"/>
                          <a:cs typeface="Corbel"/>
                        </a:rPr>
                        <a:t>is</a:t>
                      </a:r>
                      <a:r>
                        <a:rPr sz="1800" spc="-15" dirty="0">
                          <a:latin typeface="Corbel"/>
                          <a:cs typeface="Corbel"/>
                        </a:rPr>
                        <a:t> </a:t>
                      </a:r>
                      <a:r>
                        <a:rPr sz="1800" spc="-5" dirty="0">
                          <a:latin typeface="Corbel"/>
                          <a:cs typeface="Corbel"/>
                        </a:rPr>
                        <a:t>present</a:t>
                      </a:r>
                      <a:r>
                        <a:rPr sz="1800" spc="15" dirty="0">
                          <a:latin typeface="Corbel"/>
                          <a:cs typeface="Corbel"/>
                        </a:rPr>
                        <a:t> </a:t>
                      </a:r>
                      <a:r>
                        <a:rPr sz="1800" spc="-10" dirty="0">
                          <a:latin typeface="Corbel"/>
                          <a:cs typeface="Corbel"/>
                        </a:rPr>
                        <a:t>in</a:t>
                      </a:r>
                      <a:r>
                        <a:rPr sz="1800" spc="-70" dirty="0">
                          <a:latin typeface="Corbel"/>
                          <a:cs typeface="Corbel"/>
                        </a:rPr>
                        <a:t> </a:t>
                      </a:r>
                      <a:r>
                        <a:rPr sz="1800" spc="-10" dirty="0">
                          <a:latin typeface="Corbel"/>
                          <a:cs typeface="Corbel"/>
                        </a:rPr>
                        <a:t>C++</a:t>
                      </a:r>
                      <a:endParaRPr sz="1800">
                        <a:latin typeface="Corbel"/>
                        <a:cs typeface="Corbel"/>
                      </a:endParaRPr>
                    </a:p>
                    <a:p>
                      <a:pPr marL="92710">
                        <a:lnSpc>
                          <a:spcPct val="100000"/>
                        </a:lnSpc>
                        <a:spcBef>
                          <a:spcPts val="5"/>
                        </a:spcBef>
                      </a:pPr>
                      <a:r>
                        <a:rPr sz="1800" dirty="0">
                          <a:latin typeface="Corbel"/>
                          <a:cs typeface="Corbel"/>
                        </a:rPr>
                        <a:t>for</a:t>
                      </a:r>
                      <a:r>
                        <a:rPr sz="1800" spc="-10" dirty="0">
                          <a:latin typeface="Corbel"/>
                          <a:cs typeface="Corbel"/>
                        </a:rPr>
                        <a:t> </a:t>
                      </a:r>
                      <a:r>
                        <a:rPr sz="1800" spc="-5" dirty="0">
                          <a:latin typeface="Corbel"/>
                          <a:cs typeface="Corbel"/>
                        </a:rPr>
                        <a:t>avoiding  Name</a:t>
                      </a:r>
                      <a:r>
                        <a:rPr sz="1800" spc="5" dirty="0">
                          <a:latin typeface="Corbel"/>
                          <a:cs typeface="Corbel"/>
                        </a:rPr>
                        <a:t> </a:t>
                      </a:r>
                      <a:r>
                        <a:rPr sz="1800" spc="-10" dirty="0">
                          <a:latin typeface="Corbel"/>
                          <a:cs typeface="Corbel"/>
                        </a:rPr>
                        <a:t>collision.</a:t>
                      </a:r>
                      <a:endParaRPr sz="1800">
                        <a:latin typeface="Corbel"/>
                        <a:cs typeface="Corbel"/>
                      </a:endParaRPr>
                    </a:p>
                  </a:txBody>
                  <a:tcPr marL="0" marR="0" marT="3238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F3F7"/>
                    </a:solidFill>
                  </a:tcPr>
                </a:tc>
                <a:extLst>
                  <a:ext uri="{0D108BD9-81ED-4DB2-BD59-A6C34878D82A}">
                    <a16:rowId xmlns:a16="http://schemas.microsoft.com/office/drawing/2014/main" val="10006"/>
                  </a:ext>
                </a:extLst>
              </a:tr>
              <a:tr h="914450">
                <a:tc>
                  <a:txBody>
                    <a:bodyPr/>
                    <a:lstStyle/>
                    <a:p>
                      <a:pPr marL="92075">
                        <a:lnSpc>
                          <a:spcPct val="100000"/>
                        </a:lnSpc>
                        <a:spcBef>
                          <a:spcPts val="259"/>
                        </a:spcBef>
                      </a:pPr>
                      <a:r>
                        <a:rPr sz="1800" dirty="0">
                          <a:latin typeface="Corbel"/>
                          <a:cs typeface="Corbel"/>
                        </a:rPr>
                        <a:t>7</a:t>
                      </a:r>
                      <a:endParaRPr sz="1800">
                        <a:latin typeface="Corbel"/>
                        <a:cs typeface="Corbel"/>
                      </a:endParaRPr>
                    </a:p>
                  </a:txBody>
                  <a:tcPr marL="0" marR="0" marT="3301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EE7ED"/>
                    </a:solidFill>
                  </a:tcPr>
                </a:tc>
                <a:tc>
                  <a:txBody>
                    <a:bodyPr/>
                    <a:lstStyle/>
                    <a:p>
                      <a:pPr marL="92075">
                        <a:lnSpc>
                          <a:spcPct val="100000"/>
                        </a:lnSpc>
                        <a:spcBef>
                          <a:spcPts val="259"/>
                        </a:spcBef>
                      </a:pPr>
                      <a:r>
                        <a:rPr sz="1800" spc="-15" dirty="0">
                          <a:latin typeface="Corbel"/>
                          <a:cs typeface="Corbel"/>
                        </a:rPr>
                        <a:t>I</a:t>
                      </a:r>
                      <a:r>
                        <a:rPr sz="1800" dirty="0">
                          <a:latin typeface="Corbel"/>
                          <a:cs typeface="Corbel"/>
                        </a:rPr>
                        <a:t>n</a:t>
                      </a:r>
                      <a:r>
                        <a:rPr sz="1800" spc="-65" dirty="0">
                          <a:latin typeface="Corbel"/>
                          <a:cs typeface="Corbel"/>
                        </a:rPr>
                        <a:t> </a:t>
                      </a:r>
                      <a:r>
                        <a:rPr sz="1800" spc="-10" dirty="0">
                          <a:latin typeface="Corbel"/>
                          <a:cs typeface="Corbel"/>
                        </a:rPr>
                        <a:t>C</a:t>
                      </a:r>
                      <a:r>
                        <a:rPr sz="1800" dirty="0">
                          <a:latin typeface="Corbel"/>
                          <a:cs typeface="Corbel"/>
                        </a:rPr>
                        <a:t>,</a:t>
                      </a:r>
                      <a:endParaRPr sz="1800">
                        <a:latin typeface="Corbel"/>
                        <a:cs typeface="Corbel"/>
                      </a:endParaRPr>
                    </a:p>
                    <a:p>
                      <a:pPr marL="92075">
                        <a:lnSpc>
                          <a:spcPct val="100000"/>
                        </a:lnSpc>
                      </a:pPr>
                      <a:r>
                        <a:rPr sz="1800" spc="-5" dirty="0">
                          <a:latin typeface="Corbel"/>
                          <a:cs typeface="Corbel"/>
                        </a:rPr>
                        <a:t>scanf()</a:t>
                      </a:r>
                      <a:r>
                        <a:rPr sz="1800" spc="-25" dirty="0">
                          <a:latin typeface="Corbel"/>
                          <a:cs typeface="Corbel"/>
                        </a:rPr>
                        <a:t> </a:t>
                      </a:r>
                      <a:r>
                        <a:rPr sz="1800" spc="-5" dirty="0">
                          <a:latin typeface="Corbel"/>
                          <a:cs typeface="Corbel"/>
                        </a:rPr>
                        <a:t>Function</a:t>
                      </a:r>
                      <a:r>
                        <a:rPr sz="1800" spc="5" dirty="0">
                          <a:latin typeface="Corbel"/>
                          <a:cs typeface="Corbel"/>
                        </a:rPr>
                        <a:t> </a:t>
                      </a:r>
                      <a:r>
                        <a:rPr sz="1800" spc="-5" dirty="0">
                          <a:latin typeface="Corbel"/>
                          <a:cs typeface="Corbel"/>
                        </a:rPr>
                        <a:t>used</a:t>
                      </a:r>
                      <a:r>
                        <a:rPr sz="1800" spc="10" dirty="0">
                          <a:latin typeface="Corbel"/>
                          <a:cs typeface="Corbel"/>
                        </a:rPr>
                        <a:t> </a:t>
                      </a:r>
                      <a:r>
                        <a:rPr sz="1800" dirty="0">
                          <a:latin typeface="Corbel"/>
                          <a:cs typeface="Corbel"/>
                        </a:rPr>
                        <a:t>for</a:t>
                      </a:r>
                      <a:r>
                        <a:rPr sz="1800" spc="-5" dirty="0">
                          <a:latin typeface="Corbel"/>
                          <a:cs typeface="Corbel"/>
                        </a:rPr>
                        <a:t> Input.</a:t>
                      </a:r>
                      <a:endParaRPr sz="1800">
                        <a:latin typeface="Corbel"/>
                        <a:cs typeface="Corbel"/>
                      </a:endParaRPr>
                    </a:p>
                    <a:p>
                      <a:pPr marL="92075">
                        <a:lnSpc>
                          <a:spcPct val="100000"/>
                        </a:lnSpc>
                      </a:pPr>
                      <a:r>
                        <a:rPr sz="1800" spc="-5" dirty="0">
                          <a:latin typeface="Corbel"/>
                          <a:cs typeface="Corbel"/>
                        </a:rPr>
                        <a:t>printf()</a:t>
                      </a:r>
                      <a:r>
                        <a:rPr sz="1800" spc="-25" dirty="0">
                          <a:latin typeface="Corbel"/>
                          <a:cs typeface="Corbel"/>
                        </a:rPr>
                        <a:t> </a:t>
                      </a:r>
                      <a:r>
                        <a:rPr sz="1800" spc="-5" dirty="0">
                          <a:latin typeface="Corbel"/>
                          <a:cs typeface="Corbel"/>
                        </a:rPr>
                        <a:t>Function used</a:t>
                      </a:r>
                      <a:r>
                        <a:rPr sz="1800" spc="10" dirty="0">
                          <a:latin typeface="Corbel"/>
                          <a:cs typeface="Corbel"/>
                        </a:rPr>
                        <a:t> </a:t>
                      </a:r>
                      <a:r>
                        <a:rPr sz="1800" dirty="0">
                          <a:latin typeface="Corbel"/>
                          <a:cs typeface="Corbel"/>
                        </a:rPr>
                        <a:t>for</a:t>
                      </a:r>
                      <a:r>
                        <a:rPr sz="1800" spc="-10" dirty="0">
                          <a:latin typeface="Corbel"/>
                          <a:cs typeface="Corbel"/>
                        </a:rPr>
                        <a:t> </a:t>
                      </a:r>
                      <a:r>
                        <a:rPr sz="1800" spc="-5" dirty="0">
                          <a:latin typeface="Corbel"/>
                          <a:cs typeface="Corbel"/>
                        </a:rPr>
                        <a:t>output.</a:t>
                      </a:r>
                      <a:endParaRPr sz="1800">
                        <a:latin typeface="Corbel"/>
                        <a:cs typeface="Corbel"/>
                      </a:endParaRPr>
                    </a:p>
                  </a:txBody>
                  <a:tcPr marL="0" marR="0" marT="3301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EE7ED"/>
                    </a:solidFill>
                  </a:tcPr>
                </a:tc>
                <a:tc>
                  <a:txBody>
                    <a:bodyPr/>
                    <a:lstStyle/>
                    <a:p>
                      <a:pPr marL="92710">
                        <a:lnSpc>
                          <a:spcPct val="100000"/>
                        </a:lnSpc>
                        <a:spcBef>
                          <a:spcPts val="259"/>
                        </a:spcBef>
                      </a:pPr>
                      <a:r>
                        <a:rPr sz="1800" spc="-15" dirty="0">
                          <a:latin typeface="Corbel"/>
                          <a:cs typeface="Corbel"/>
                        </a:rPr>
                        <a:t>I</a:t>
                      </a:r>
                      <a:r>
                        <a:rPr sz="1800" dirty="0">
                          <a:latin typeface="Corbel"/>
                          <a:cs typeface="Corbel"/>
                        </a:rPr>
                        <a:t>n</a:t>
                      </a:r>
                      <a:r>
                        <a:rPr sz="1800" spc="-65" dirty="0">
                          <a:latin typeface="Corbel"/>
                          <a:cs typeface="Corbel"/>
                        </a:rPr>
                        <a:t> </a:t>
                      </a:r>
                      <a:r>
                        <a:rPr sz="1800" spc="-10" dirty="0">
                          <a:latin typeface="Corbel"/>
                          <a:cs typeface="Corbel"/>
                        </a:rPr>
                        <a:t>C</a:t>
                      </a:r>
                      <a:r>
                        <a:rPr sz="1800" spc="-15" dirty="0">
                          <a:latin typeface="Corbel"/>
                          <a:cs typeface="Corbel"/>
                        </a:rPr>
                        <a:t>+</a:t>
                      </a:r>
                      <a:r>
                        <a:rPr sz="1800" dirty="0">
                          <a:latin typeface="Corbel"/>
                          <a:cs typeface="Corbel"/>
                        </a:rPr>
                        <a:t>+</a:t>
                      </a:r>
                      <a:endParaRPr sz="1800">
                        <a:latin typeface="Corbel"/>
                        <a:cs typeface="Corbel"/>
                      </a:endParaRPr>
                    </a:p>
                    <a:p>
                      <a:pPr marL="92710">
                        <a:lnSpc>
                          <a:spcPct val="100000"/>
                        </a:lnSpc>
                      </a:pPr>
                      <a:r>
                        <a:rPr sz="1800" spc="-10" dirty="0">
                          <a:latin typeface="Corbel"/>
                          <a:cs typeface="Corbel"/>
                        </a:rPr>
                        <a:t>Cin&gt;&gt;</a:t>
                      </a:r>
                      <a:r>
                        <a:rPr sz="1800" dirty="0">
                          <a:latin typeface="Corbel"/>
                          <a:cs typeface="Corbel"/>
                        </a:rPr>
                        <a:t> </a:t>
                      </a:r>
                      <a:r>
                        <a:rPr sz="1800" spc="-5" dirty="0">
                          <a:latin typeface="Corbel"/>
                          <a:cs typeface="Corbel"/>
                        </a:rPr>
                        <a:t>Function</a:t>
                      </a:r>
                      <a:r>
                        <a:rPr sz="1800" spc="5" dirty="0">
                          <a:latin typeface="Corbel"/>
                          <a:cs typeface="Corbel"/>
                        </a:rPr>
                        <a:t> </a:t>
                      </a:r>
                      <a:r>
                        <a:rPr sz="1800" spc="-5" dirty="0">
                          <a:latin typeface="Corbel"/>
                          <a:cs typeface="Corbel"/>
                        </a:rPr>
                        <a:t>used</a:t>
                      </a:r>
                      <a:r>
                        <a:rPr sz="1800" spc="10" dirty="0">
                          <a:latin typeface="Corbel"/>
                          <a:cs typeface="Corbel"/>
                        </a:rPr>
                        <a:t> </a:t>
                      </a:r>
                      <a:r>
                        <a:rPr sz="1800" dirty="0">
                          <a:latin typeface="Corbel"/>
                          <a:cs typeface="Corbel"/>
                        </a:rPr>
                        <a:t>for</a:t>
                      </a:r>
                      <a:r>
                        <a:rPr sz="1800" spc="-5" dirty="0">
                          <a:latin typeface="Corbel"/>
                          <a:cs typeface="Corbel"/>
                        </a:rPr>
                        <a:t> Input.</a:t>
                      </a:r>
                      <a:endParaRPr sz="1800">
                        <a:latin typeface="Corbel"/>
                        <a:cs typeface="Corbel"/>
                      </a:endParaRPr>
                    </a:p>
                    <a:p>
                      <a:pPr marL="92710">
                        <a:lnSpc>
                          <a:spcPct val="100000"/>
                        </a:lnSpc>
                      </a:pPr>
                      <a:r>
                        <a:rPr sz="1800" spc="-10" dirty="0">
                          <a:latin typeface="Corbel"/>
                          <a:cs typeface="Corbel"/>
                        </a:rPr>
                        <a:t>Cout&lt;&lt;</a:t>
                      </a:r>
                      <a:r>
                        <a:rPr sz="1800" spc="20" dirty="0">
                          <a:latin typeface="Corbel"/>
                          <a:cs typeface="Corbel"/>
                        </a:rPr>
                        <a:t> </a:t>
                      </a:r>
                      <a:r>
                        <a:rPr sz="1800" spc="-5" dirty="0">
                          <a:latin typeface="Corbel"/>
                          <a:cs typeface="Corbel"/>
                        </a:rPr>
                        <a:t>Function</a:t>
                      </a:r>
                      <a:r>
                        <a:rPr sz="1800" spc="-25" dirty="0">
                          <a:latin typeface="Corbel"/>
                          <a:cs typeface="Corbel"/>
                        </a:rPr>
                        <a:t> </a:t>
                      </a:r>
                      <a:r>
                        <a:rPr sz="1800" spc="-5" dirty="0">
                          <a:latin typeface="Corbel"/>
                          <a:cs typeface="Corbel"/>
                        </a:rPr>
                        <a:t>used</a:t>
                      </a:r>
                      <a:r>
                        <a:rPr sz="1800" spc="10" dirty="0">
                          <a:latin typeface="Corbel"/>
                          <a:cs typeface="Corbel"/>
                        </a:rPr>
                        <a:t> </a:t>
                      </a:r>
                      <a:r>
                        <a:rPr sz="1800" dirty="0">
                          <a:latin typeface="Corbel"/>
                          <a:cs typeface="Corbel"/>
                        </a:rPr>
                        <a:t>for</a:t>
                      </a:r>
                      <a:r>
                        <a:rPr sz="1800" spc="-5" dirty="0">
                          <a:latin typeface="Corbel"/>
                          <a:cs typeface="Corbel"/>
                        </a:rPr>
                        <a:t> output.</a:t>
                      </a:r>
                      <a:endParaRPr sz="1800">
                        <a:latin typeface="Corbel"/>
                        <a:cs typeface="Corbel"/>
                      </a:endParaRPr>
                    </a:p>
                  </a:txBody>
                  <a:tcPr marL="0" marR="0" marT="3301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EE7ED"/>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1724" y="2587244"/>
            <a:ext cx="2727325" cy="1562100"/>
          </a:xfrm>
          <a:prstGeom prst="rect">
            <a:avLst/>
          </a:prstGeom>
        </p:spPr>
        <p:txBody>
          <a:bodyPr vert="horz" wrap="square" lIns="0" tIns="74295" rIns="0" bIns="0" rtlCol="0">
            <a:spAutoFit/>
          </a:bodyPr>
          <a:lstStyle/>
          <a:p>
            <a:pPr marL="12700" marR="5080">
              <a:lnSpc>
                <a:spcPts val="3890"/>
              </a:lnSpc>
              <a:spcBef>
                <a:spcPts val="585"/>
              </a:spcBef>
            </a:pPr>
            <a:r>
              <a:rPr sz="3600" spc="-65" dirty="0">
                <a:solidFill>
                  <a:srgbClr val="FFFFFF"/>
                </a:solidFill>
              </a:rPr>
              <a:t>Difference </a:t>
            </a:r>
            <a:r>
              <a:rPr sz="3600" spc="-60" dirty="0">
                <a:solidFill>
                  <a:srgbClr val="FFFFFF"/>
                </a:solidFill>
              </a:rPr>
              <a:t> </a:t>
            </a:r>
            <a:r>
              <a:rPr sz="3600" spc="-85" dirty="0">
                <a:solidFill>
                  <a:srgbClr val="FFFFFF"/>
                </a:solidFill>
              </a:rPr>
              <a:t>b</a:t>
            </a:r>
            <a:r>
              <a:rPr sz="3600" spc="-65" dirty="0">
                <a:solidFill>
                  <a:srgbClr val="FFFFFF"/>
                </a:solidFill>
              </a:rPr>
              <a:t>e</a:t>
            </a:r>
            <a:r>
              <a:rPr sz="3600" spc="-80" dirty="0">
                <a:solidFill>
                  <a:srgbClr val="FFFFFF"/>
                </a:solidFill>
              </a:rPr>
              <a:t>t</a:t>
            </a:r>
            <a:r>
              <a:rPr sz="3600" spc="-70" dirty="0">
                <a:solidFill>
                  <a:srgbClr val="FFFFFF"/>
                </a:solidFill>
              </a:rPr>
              <a:t>w</a:t>
            </a:r>
            <a:r>
              <a:rPr sz="3600" spc="-65" dirty="0">
                <a:solidFill>
                  <a:srgbClr val="FFFFFF"/>
                </a:solidFill>
              </a:rPr>
              <a:t>ee</a:t>
            </a:r>
            <a:r>
              <a:rPr sz="3600" dirty="0">
                <a:solidFill>
                  <a:srgbClr val="FFFFFF"/>
                </a:solidFill>
              </a:rPr>
              <a:t>n</a:t>
            </a:r>
            <a:r>
              <a:rPr sz="3600" spc="-225" dirty="0">
                <a:solidFill>
                  <a:srgbClr val="FFFFFF"/>
                </a:solidFill>
              </a:rPr>
              <a:t> </a:t>
            </a:r>
            <a:r>
              <a:rPr sz="3600" dirty="0">
                <a:solidFill>
                  <a:srgbClr val="FFFFFF"/>
                </a:solidFill>
              </a:rPr>
              <a:t>C</a:t>
            </a:r>
            <a:r>
              <a:rPr sz="3600" spc="-110" dirty="0">
                <a:solidFill>
                  <a:srgbClr val="FFFFFF"/>
                </a:solidFill>
              </a:rPr>
              <a:t> </a:t>
            </a:r>
            <a:r>
              <a:rPr sz="3600" spc="-90" dirty="0">
                <a:solidFill>
                  <a:srgbClr val="FFFFFF"/>
                </a:solidFill>
              </a:rPr>
              <a:t>a</a:t>
            </a:r>
            <a:r>
              <a:rPr sz="3600" spc="-80" dirty="0">
                <a:solidFill>
                  <a:srgbClr val="FFFFFF"/>
                </a:solidFill>
              </a:rPr>
              <a:t>n</a:t>
            </a:r>
            <a:r>
              <a:rPr sz="3600" dirty="0">
                <a:solidFill>
                  <a:srgbClr val="FFFFFF"/>
                </a:solidFill>
              </a:rPr>
              <a:t>d  </a:t>
            </a:r>
            <a:r>
              <a:rPr sz="3600" spc="-55" dirty="0">
                <a:solidFill>
                  <a:srgbClr val="FFFFFF"/>
                </a:solidFill>
              </a:rPr>
              <a:t>C++</a:t>
            </a:r>
            <a:endParaRPr sz="3600"/>
          </a:p>
        </p:txBody>
      </p:sp>
      <p:graphicFrame>
        <p:nvGraphicFramePr>
          <p:cNvPr id="3" name="object 3"/>
          <p:cNvGraphicFramePr>
            <a:graphicFrameLocks noGrp="1"/>
          </p:cNvGraphicFramePr>
          <p:nvPr/>
        </p:nvGraphicFramePr>
        <p:xfrm>
          <a:off x="3862451" y="952753"/>
          <a:ext cx="7334250" cy="5052695"/>
        </p:xfrm>
        <a:graphic>
          <a:graphicData uri="http://schemas.openxmlformats.org/drawingml/2006/table">
            <a:tbl>
              <a:tblPr firstRow="1" bandRow="1">
                <a:tableStyleId>{2D5ABB26-0587-4C30-8999-92F81FD0307C}</a:tableStyleId>
              </a:tblPr>
              <a:tblGrid>
                <a:gridCol w="566420">
                  <a:extLst>
                    <a:ext uri="{9D8B030D-6E8A-4147-A177-3AD203B41FA5}">
                      <a16:colId xmlns:a16="http://schemas.microsoft.com/office/drawing/2014/main" val="20000"/>
                    </a:ext>
                  </a:extLst>
                </a:gridCol>
                <a:gridCol w="3357245">
                  <a:extLst>
                    <a:ext uri="{9D8B030D-6E8A-4147-A177-3AD203B41FA5}">
                      <a16:colId xmlns:a16="http://schemas.microsoft.com/office/drawing/2014/main" val="20001"/>
                    </a:ext>
                  </a:extLst>
                </a:gridCol>
                <a:gridCol w="3390900">
                  <a:extLst>
                    <a:ext uri="{9D8B030D-6E8A-4147-A177-3AD203B41FA5}">
                      <a16:colId xmlns:a16="http://schemas.microsoft.com/office/drawing/2014/main" val="20002"/>
                    </a:ext>
                  </a:extLst>
                </a:gridCol>
              </a:tblGrid>
              <a:tr h="370840">
                <a:tc>
                  <a:txBody>
                    <a:bodyPr/>
                    <a:lstStyle/>
                    <a:p>
                      <a:pPr>
                        <a:lnSpc>
                          <a:spcPct val="100000"/>
                        </a:lnSpc>
                      </a:pPr>
                      <a:endParaRPr sz="18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0B9D2"/>
                    </a:solidFill>
                  </a:tcPr>
                </a:tc>
                <a:tc>
                  <a:txBody>
                    <a:bodyPr/>
                    <a:lstStyle/>
                    <a:p>
                      <a:pPr algn="ctr">
                        <a:lnSpc>
                          <a:spcPct val="100000"/>
                        </a:lnSpc>
                        <a:spcBef>
                          <a:spcPts val="245"/>
                        </a:spcBef>
                      </a:pPr>
                      <a:r>
                        <a:rPr sz="1800" b="1" dirty="0">
                          <a:solidFill>
                            <a:srgbClr val="FFFFFF"/>
                          </a:solidFill>
                          <a:latin typeface="Corbel"/>
                          <a:cs typeface="Corbel"/>
                        </a:rPr>
                        <a:t>C</a:t>
                      </a:r>
                      <a:endParaRPr sz="1800">
                        <a:latin typeface="Corbel"/>
                        <a:cs typeface="Corbel"/>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0B9D2"/>
                    </a:solidFill>
                  </a:tcPr>
                </a:tc>
                <a:tc>
                  <a:txBody>
                    <a:bodyPr/>
                    <a:lstStyle/>
                    <a:p>
                      <a:pPr marL="2540" algn="ctr">
                        <a:lnSpc>
                          <a:spcPct val="100000"/>
                        </a:lnSpc>
                        <a:spcBef>
                          <a:spcPts val="245"/>
                        </a:spcBef>
                      </a:pPr>
                      <a:r>
                        <a:rPr sz="1800" b="1" dirty="0">
                          <a:solidFill>
                            <a:srgbClr val="FFFFFF"/>
                          </a:solidFill>
                          <a:latin typeface="Corbel"/>
                          <a:cs typeface="Corbel"/>
                        </a:rPr>
                        <a:t>C++</a:t>
                      </a:r>
                      <a:endParaRPr sz="1800">
                        <a:latin typeface="Corbel"/>
                        <a:cs typeface="Corbel"/>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0B9D2"/>
                    </a:solidFill>
                  </a:tcPr>
                </a:tc>
                <a:extLst>
                  <a:ext uri="{0D108BD9-81ED-4DB2-BD59-A6C34878D82A}">
                    <a16:rowId xmlns:a16="http://schemas.microsoft.com/office/drawing/2014/main" val="10000"/>
                  </a:ext>
                </a:extLst>
              </a:tr>
              <a:tr h="914400">
                <a:tc>
                  <a:txBody>
                    <a:bodyPr/>
                    <a:lstStyle/>
                    <a:p>
                      <a:pPr marL="92075">
                        <a:lnSpc>
                          <a:spcPct val="100000"/>
                        </a:lnSpc>
                        <a:spcBef>
                          <a:spcPts val="245"/>
                        </a:spcBef>
                      </a:pPr>
                      <a:r>
                        <a:rPr sz="1800" dirty="0">
                          <a:latin typeface="Corbel"/>
                          <a:cs typeface="Corbel"/>
                        </a:rPr>
                        <a:t>8</a:t>
                      </a:r>
                      <a:endParaRPr sz="1800">
                        <a:latin typeface="Corbel"/>
                        <a:cs typeface="Corbel"/>
                      </a:endParaRPr>
                    </a:p>
                  </a:txBody>
                  <a:tcPr marL="0" marR="0" marT="311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EE7ED"/>
                    </a:solidFill>
                  </a:tcPr>
                </a:tc>
                <a:tc>
                  <a:txBody>
                    <a:bodyPr/>
                    <a:lstStyle/>
                    <a:p>
                      <a:pPr marL="92075" marR="640715">
                        <a:lnSpc>
                          <a:spcPct val="100000"/>
                        </a:lnSpc>
                        <a:spcBef>
                          <a:spcPts val="245"/>
                        </a:spcBef>
                      </a:pPr>
                      <a:r>
                        <a:rPr sz="1800" dirty="0">
                          <a:latin typeface="Corbel"/>
                          <a:cs typeface="Corbel"/>
                        </a:rPr>
                        <a:t>Mapping </a:t>
                      </a:r>
                      <a:r>
                        <a:rPr sz="1800" spc="-10" dirty="0">
                          <a:latin typeface="Corbel"/>
                          <a:cs typeface="Corbel"/>
                        </a:rPr>
                        <a:t>between </a:t>
                      </a:r>
                      <a:r>
                        <a:rPr sz="1800" spc="-5" dirty="0">
                          <a:latin typeface="Corbel"/>
                          <a:cs typeface="Corbel"/>
                        </a:rPr>
                        <a:t>Data </a:t>
                      </a:r>
                      <a:r>
                        <a:rPr sz="1800" dirty="0">
                          <a:latin typeface="Corbel"/>
                          <a:cs typeface="Corbel"/>
                        </a:rPr>
                        <a:t>and </a:t>
                      </a:r>
                      <a:r>
                        <a:rPr sz="1800" spc="-350" dirty="0">
                          <a:latin typeface="Corbel"/>
                          <a:cs typeface="Corbel"/>
                        </a:rPr>
                        <a:t> </a:t>
                      </a:r>
                      <a:r>
                        <a:rPr sz="1800" spc="-5" dirty="0">
                          <a:latin typeface="Corbel"/>
                          <a:cs typeface="Corbel"/>
                        </a:rPr>
                        <a:t>Function</a:t>
                      </a:r>
                      <a:r>
                        <a:rPr sz="1800" dirty="0">
                          <a:latin typeface="Corbel"/>
                          <a:cs typeface="Corbel"/>
                        </a:rPr>
                        <a:t> </a:t>
                      </a:r>
                      <a:r>
                        <a:rPr sz="1800" spc="-10" dirty="0">
                          <a:latin typeface="Corbel"/>
                          <a:cs typeface="Corbel"/>
                        </a:rPr>
                        <a:t>is difficult</a:t>
                      </a:r>
                      <a:r>
                        <a:rPr sz="1800" spc="25" dirty="0">
                          <a:latin typeface="Corbel"/>
                          <a:cs typeface="Corbel"/>
                        </a:rPr>
                        <a:t> </a:t>
                      </a:r>
                      <a:r>
                        <a:rPr sz="1800" dirty="0">
                          <a:latin typeface="Corbel"/>
                          <a:cs typeface="Corbel"/>
                        </a:rPr>
                        <a:t>and </a:t>
                      </a:r>
                      <a:r>
                        <a:rPr sz="1800" spc="5" dirty="0">
                          <a:latin typeface="Corbel"/>
                          <a:cs typeface="Corbel"/>
                        </a:rPr>
                        <a:t> </a:t>
                      </a:r>
                      <a:r>
                        <a:rPr sz="1800" spc="-5" dirty="0">
                          <a:latin typeface="Corbel"/>
                          <a:cs typeface="Corbel"/>
                        </a:rPr>
                        <a:t>complicated.</a:t>
                      </a:r>
                      <a:endParaRPr sz="1800">
                        <a:latin typeface="Corbel"/>
                        <a:cs typeface="Corbel"/>
                      </a:endParaRPr>
                    </a:p>
                  </a:txBody>
                  <a:tcPr marL="0" marR="0" marT="311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EE7ED"/>
                    </a:solidFill>
                  </a:tcPr>
                </a:tc>
                <a:tc>
                  <a:txBody>
                    <a:bodyPr/>
                    <a:lstStyle/>
                    <a:p>
                      <a:pPr marL="93345" marR="673735" algn="just">
                        <a:lnSpc>
                          <a:spcPct val="100000"/>
                        </a:lnSpc>
                        <a:spcBef>
                          <a:spcPts val="245"/>
                        </a:spcBef>
                      </a:pPr>
                      <a:r>
                        <a:rPr sz="1800" dirty="0">
                          <a:latin typeface="Corbel"/>
                          <a:cs typeface="Corbel"/>
                        </a:rPr>
                        <a:t>Mapping </a:t>
                      </a:r>
                      <a:r>
                        <a:rPr sz="1800" spc="-10" dirty="0">
                          <a:latin typeface="Corbel"/>
                          <a:cs typeface="Corbel"/>
                        </a:rPr>
                        <a:t>between </a:t>
                      </a:r>
                      <a:r>
                        <a:rPr sz="1800" spc="-5" dirty="0">
                          <a:latin typeface="Corbel"/>
                          <a:cs typeface="Corbel"/>
                        </a:rPr>
                        <a:t>Data </a:t>
                      </a:r>
                      <a:r>
                        <a:rPr sz="1800" dirty="0">
                          <a:latin typeface="Corbel"/>
                          <a:cs typeface="Corbel"/>
                        </a:rPr>
                        <a:t>and </a:t>
                      </a:r>
                      <a:r>
                        <a:rPr sz="1800" spc="-350" dirty="0">
                          <a:latin typeface="Corbel"/>
                          <a:cs typeface="Corbel"/>
                        </a:rPr>
                        <a:t> </a:t>
                      </a:r>
                      <a:r>
                        <a:rPr sz="1800" spc="-5" dirty="0">
                          <a:latin typeface="Corbel"/>
                          <a:cs typeface="Corbel"/>
                        </a:rPr>
                        <a:t>Function can be used</a:t>
                      </a:r>
                      <a:r>
                        <a:rPr sz="1800" dirty="0">
                          <a:latin typeface="Corbel"/>
                          <a:cs typeface="Corbel"/>
                        </a:rPr>
                        <a:t> </a:t>
                      </a:r>
                      <a:r>
                        <a:rPr sz="1800" spc="-5" dirty="0">
                          <a:latin typeface="Corbel"/>
                          <a:cs typeface="Corbel"/>
                        </a:rPr>
                        <a:t>using </a:t>
                      </a:r>
                      <a:r>
                        <a:rPr sz="1800" spc="-350" dirty="0">
                          <a:latin typeface="Corbel"/>
                          <a:cs typeface="Corbel"/>
                        </a:rPr>
                        <a:t> </a:t>
                      </a:r>
                      <a:r>
                        <a:rPr sz="1800" spc="-20" dirty="0">
                          <a:latin typeface="Corbel"/>
                          <a:cs typeface="Corbel"/>
                        </a:rPr>
                        <a:t>"Objects".</a:t>
                      </a:r>
                      <a:endParaRPr sz="1800">
                        <a:latin typeface="Corbel"/>
                        <a:cs typeface="Corbel"/>
                      </a:endParaRPr>
                    </a:p>
                  </a:txBody>
                  <a:tcPr marL="0" marR="0" marT="311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EE7ED"/>
                    </a:solidFill>
                  </a:tcPr>
                </a:tc>
                <a:extLst>
                  <a:ext uri="{0D108BD9-81ED-4DB2-BD59-A6C34878D82A}">
                    <a16:rowId xmlns:a16="http://schemas.microsoft.com/office/drawing/2014/main" val="10001"/>
                  </a:ext>
                </a:extLst>
              </a:tr>
              <a:tr h="914400">
                <a:tc>
                  <a:txBody>
                    <a:bodyPr/>
                    <a:lstStyle/>
                    <a:p>
                      <a:pPr marL="92075">
                        <a:lnSpc>
                          <a:spcPct val="100000"/>
                        </a:lnSpc>
                        <a:spcBef>
                          <a:spcPts val="245"/>
                        </a:spcBef>
                      </a:pPr>
                      <a:r>
                        <a:rPr sz="1800" dirty="0">
                          <a:latin typeface="Corbel"/>
                          <a:cs typeface="Corbel"/>
                        </a:rPr>
                        <a:t>9</a:t>
                      </a:r>
                      <a:endParaRPr sz="1800">
                        <a:latin typeface="Corbel"/>
                        <a:cs typeface="Corbel"/>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F3F7"/>
                    </a:solidFill>
                  </a:tcPr>
                </a:tc>
                <a:tc>
                  <a:txBody>
                    <a:bodyPr/>
                    <a:lstStyle/>
                    <a:p>
                      <a:pPr marL="92075" marR="269875">
                        <a:lnSpc>
                          <a:spcPct val="100000"/>
                        </a:lnSpc>
                        <a:spcBef>
                          <a:spcPts val="245"/>
                        </a:spcBef>
                      </a:pPr>
                      <a:r>
                        <a:rPr sz="1800" dirty="0">
                          <a:latin typeface="Corbel"/>
                          <a:cs typeface="Corbel"/>
                        </a:rPr>
                        <a:t>C</a:t>
                      </a:r>
                      <a:r>
                        <a:rPr sz="1800" spc="-15" dirty="0">
                          <a:latin typeface="Corbel"/>
                          <a:cs typeface="Corbel"/>
                        </a:rPr>
                        <a:t> </a:t>
                      </a:r>
                      <a:r>
                        <a:rPr sz="1800" spc="-10" dirty="0">
                          <a:latin typeface="Corbel"/>
                          <a:cs typeface="Corbel"/>
                        </a:rPr>
                        <a:t>requires</a:t>
                      </a:r>
                      <a:r>
                        <a:rPr sz="1800" spc="35" dirty="0">
                          <a:latin typeface="Corbel"/>
                          <a:cs typeface="Corbel"/>
                        </a:rPr>
                        <a:t> </a:t>
                      </a:r>
                      <a:r>
                        <a:rPr sz="1800" dirty="0">
                          <a:latin typeface="Corbel"/>
                          <a:cs typeface="Corbel"/>
                        </a:rPr>
                        <a:t>all</a:t>
                      </a:r>
                      <a:r>
                        <a:rPr sz="1800" spc="-25" dirty="0">
                          <a:latin typeface="Corbel"/>
                          <a:cs typeface="Corbel"/>
                        </a:rPr>
                        <a:t> </a:t>
                      </a:r>
                      <a:r>
                        <a:rPr sz="1800" spc="-5" dirty="0">
                          <a:latin typeface="Corbel"/>
                          <a:cs typeface="Corbel"/>
                        </a:rPr>
                        <a:t>the</a:t>
                      </a:r>
                      <a:r>
                        <a:rPr sz="1800" spc="10" dirty="0">
                          <a:latin typeface="Corbel"/>
                          <a:cs typeface="Corbel"/>
                        </a:rPr>
                        <a:t> </a:t>
                      </a:r>
                      <a:r>
                        <a:rPr sz="1800" spc="-5" dirty="0">
                          <a:latin typeface="Corbel"/>
                          <a:cs typeface="Corbel"/>
                        </a:rPr>
                        <a:t>variables</a:t>
                      </a:r>
                      <a:r>
                        <a:rPr sz="1800" spc="10" dirty="0">
                          <a:latin typeface="Corbel"/>
                          <a:cs typeface="Corbel"/>
                        </a:rPr>
                        <a:t> </a:t>
                      </a:r>
                      <a:r>
                        <a:rPr sz="1800" spc="-5" dirty="0">
                          <a:latin typeface="Corbel"/>
                          <a:cs typeface="Corbel"/>
                        </a:rPr>
                        <a:t>to</a:t>
                      </a:r>
                      <a:r>
                        <a:rPr sz="1800" spc="10" dirty="0">
                          <a:latin typeface="Corbel"/>
                          <a:cs typeface="Corbel"/>
                        </a:rPr>
                        <a:t> </a:t>
                      </a:r>
                      <a:r>
                        <a:rPr sz="1800" spc="-5" dirty="0">
                          <a:latin typeface="Corbel"/>
                          <a:cs typeface="Corbel"/>
                        </a:rPr>
                        <a:t>be </a:t>
                      </a:r>
                      <a:r>
                        <a:rPr sz="1800" spc="-345" dirty="0">
                          <a:latin typeface="Corbel"/>
                          <a:cs typeface="Corbel"/>
                        </a:rPr>
                        <a:t> </a:t>
                      </a:r>
                      <a:r>
                        <a:rPr sz="1800" spc="-5" dirty="0">
                          <a:latin typeface="Corbel"/>
                          <a:cs typeface="Corbel"/>
                        </a:rPr>
                        <a:t>defined</a:t>
                      </a:r>
                      <a:r>
                        <a:rPr sz="1800" spc="10" dirty="0">
                          <a:latin typeface="Corbel"/>
                          <a:cs typeface="Corbel"/>
                        </a:rPr>
                        <a:t> </a:t>
                      </a:r>
                      <a:r>
                        <a:rPr sz="1800" dirty="0">
                          <a:latin typeface="Corbel"/>
                          <a:cs typeface="Corbel"/>
                        </a:rPr>
                        <a:t>at</a:t>
                      </a:r>
                      <a:r>
                        <a:rPr sz="1800" spc="-10" dirty="0">
                          <a:latin typeface="Corbel"/>
                          <a:cs typeface="Corbel"/>
                        </a:rPr>
                        <a:t> </a:t>
                      </a:r>
                      <a:r>
                        <a:rPr sz="1800" spc="-5" dirty="0">
                          <a:latin typeface="Corbel"/>
                          <a:cs typeface="Corbel"/>
                        </a:rPr>
                        <a:t>the</a:t>
                      </a:r>
                      <a:r>
                        <a:rPr sz="1800" spc="10" dirty="0">
                          <a:latin typeface="Corbel"/>
                          <a:cs typeface="Corbel"/>
                        </a:rPr>
                        <a:t> </a:t>
                      </a:r>
                      <a:r>
                        <a:rPr sz="1800" spc="-5" dirty="0">
                          <a:latin typeface="Corbel"/>
                          <a:cs typeface="Corbel"/>
                        </a:rPr>
                        <a:t>starting of</a:t>
                      </a:r>
                      <a:r>
                        <a:rPr sz="1800" dirty="0">
                          <a:latin typeface="Corbel"/>
                          <a:cs typeface="Corbel"/>
                        </a:rPr>
                        <a:t> a </a:t>
                      </a:r>
                      <a:r>
                        <a:rPr sz="1800" spc="5" dirty="0">
                          <a:latin typeface="Corbel"/>
                          <a:cs typeface="Corbel"/>
                        </a:rPr>
                        <a:t> </a:t>
                      </a:r>
                      <a:r>
                        <a:rPr sz="1800" spc="-5" dirty="0">
                          <a:latin typeface="Corbel"/>
                          <a:cs typeface="Corbel"/>
                        </a:rPr>
                        <a:t>scope.</a:t>
                      </a:r>
                      <a:endParaRPr sz="1800">
                        <a:latin typeface="Corbel"/>
                        <a:cs typeface="Corbel"/>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F3F7"/>
                    </a:solidFill>
                  </a:tcPr>
                </a:tc>
                <a:tc>
                  <a:txBody>
                    <a:bodyPr/>
                    <a:lstStyle/>
                    <a:p>
                      <a:pPr marL="93345" marR="112395">
                        <a:lnSpc>
                          <a:spcPct val="100000"/>
                        </a:lnSpc>
                        <a:spcBef>
                          <a:spcPts val="245"/>
                        </a:spcBef>
                      </a:pPr>
                      <a:r>
                        <a:rPr sz="1800" spc="-10" dirty="0">
                          <a:latin typeface="Corbel"/>
                          <a:cs typeface="Corbel"/>
                        </a:rPr>
                        <a:t>C++</a:t>
                      </a:r>
                      <a:r>
                        <a:rPr sz="1800" dirty="0">
                          <a:latin typeface="Corbel"/>
                          <a:cs typeface="Corbel"/>
                        </a:rPr>
                        <a:t> </a:t>
                      </a:r>
                      <a:r>
                        <a:rPr sz="1800" spc="-10" dirty="0">
                          <a:latin typeface="Corbel"/>
                          <a:cs typeface="Corbel"/>
                        </a:rPr>
                        <a:t>allows</a:t>
                      </a:r>
                      <a:r>
                        <a:rPr sz="1800" spc="30" dirty="0">
                          <a:latin typeface="Corbel"/>
                          <a:cs typeface="Corbel"/>
                        </a:rPr>
                        <a:t> </a:t>
                      </a:r>
                      <a:r>
                        <a:rPr sz="1800" spc="-5" dirty="0">
                          <a:latin typeface="Corbel"/>
                          <a:cs typeface="Corbel"/>
                        </a:rPr>
                        <a:t>the</a:t>
                      </a:r>
                      <a:r>
                        <a:rPr sz="1800" spc="10" dirty="0">
                          <a:latin typeface="Corbel"/>
                          <a:cs typeface="Corbel"/>
                        </a:rPr>
                        <a:t> </a:t>
                      </a:r>
                      <a:r>
                        <a:rPr sz="1800" spc="-5" dirty="0">
                          <a:latin typeface="Corbel"/>
                          <a:cs typeface="Corbel"/>
                        </a:rPr>
                        <a:t>declaration</a:t>
                      </a:r>
                      <a:r>
                        <a:rPr sz="1800" dirty="0">
                          <a:latin typeface="Corbel"/>
                          <a:cs typeface="Corbel"/>
                        </a:rPr>
                        <a:t> </a:t>
                      </a:r>
                      <a:r>
                        <a:rPr sz="1800" spc="-5" dirty="0">
                          <a:latin typeface="Corbel"/>
                          <a:cs typeface="Corbel"/>
                        </a:rPr>
                        <a:t>of </a:t>
                      </a:r>
                      <a:r>
                        <a:rPr sz="1800" dirty="0">
                          <a:latin typeface="Corbel"/>
                          <a:cs typeface="Corbel"/>
                        </a:rPr>
                        <a:t> </a:t>
                      </a:r>
                      <a:r>
                        <a:rPr sz="1800" spc="-5" dirty="0">
                          <a:latin typeface="Corbel"/>
                          <a:cs typeface="Corbel"/>
                        </a:rPr>
                        <a:t>variable</a:t>
                      </a:r>
                      <a:r>
                        <a:rPr sz="1800" dirty="0">
                          <a:latin typeface="Corbel"/>
                          <a:cs typeface="Corbel"/>
                        </a:rPr>
                        <a:t> </a:t>
                      </a:r>
                      <a:r>
                        <a:rPr sz="1800" spc="-5" dirty="0">
                          <a:latin typeface="Corbel"/>
                          <a:cs typeface="Corbel"/>
                        </a:rPr>
                        <a:t>anywhere</a:t>
                      </a:r>
                      <a:r>
                        <a:rPr sz="1800" dirty="0">
                          <a:latin typeface="Corbel"/>
                          <a:cs typeface="Corbel"/>
                        </a:rPr>
                        <a:t> </a:t>
                      </a:r>
                      <a:r>
                        <a:rPr sz="1800" spc="-5" dirty="0">
                          <a:latin typeface="Corbel"/>
                          <a:cs typeface="Corbel"/>
                        </a:rPr>
                        <a:t>in</a:t>
                      </a:r>
                      <a:r>
                        <a:rPr sz="1800" dirty="0">
                          <a:latin typeface="Corbel"/>
                          <a:cs typeface="Corbel"/>
                        </a:rPr>
                        <a:t> </a:t>
                      </a:r>
                      <a:r>
                        <a:rPr sz="1800" spc="-5" dirty="0">
                          <a:latin typeface="Corbel"/>
                          <a:cs typeface="Corbel"/>
                        </a:rPr>
                        <a:t>the</a:t>
                      </a:r>
                      <a:r>
                        <a:rPr sz="1800" dirty="0">
                          <a:latin typeface="Corbel"/>
                          <a:cs typeface="Corbel"/>
                        </a:rPr>
                        <a:t> </a:t>
                      </a:r>
                      <a:r>
                        <a:rPr sz="1800" spc="-5" dirty="0">
                          <a:latin typeface="Corbel"/>
                          <a:cs typeface="Corbel"/>
                        </a:rPr>
                        <a:t>scope</a:t>
                      </a:r>
                      <a:r>
                        <a:rPr sz="1800" spc="10" dirty="0">
                          <a:latin typeface="Corbel"/>
                          <a:cs typeface="Corbel"/>
                        </a:rPr>
                        <a:t> </a:t>
                      </a:r>
                      <a:r>
                        <a:rPr sz="1800" spc="-10" dirty="0">
                          <a:latin typeface="Corbel"/>
                          <a:cs typeface="Corbel"/>
                        </a:rPr>
                        <a:t>i.e </a:t>
                      </a:r>
                      <a:r>
                        <a:rPr sz="1800" spc="-345" dirty="0">
                          <a:latin typeface="Corbel"/>
                          <a:cs typeface="Corbel"/>
                        </a:rPr>
                        <a:t> </a:t>
                      </a:r>
                      <a:r>
                        <a:rPr sz="1800" dirty="0">
                          <a:latin typeface="Corbel"/>
                          <a:cs typeface="Corbel"/>
                        </a:rPr>
                        <a:t>at</a:t>
                      </a:r>
                      <a:r>
                        <a:rPr sz="1800" spc="-10" dirty="0">
                          <a:latin typeface="Corbel"/>
                          <a:cs typeface="Corbel"/>
                        </a:rPr>
                        <a:t> </a:t>
                      </a:r>
                      <a:r>
                        <a:rPr sz="1800" spc="-5" dirty="0">
                          <a:latin typeface="Corbel"/>
                          <a:cs typeface="Corbel"/>
                        </a:rPr>
                        <a:t>time</a:t>
                      </a:r>
                      <a:r>
                        <a:rPr sz="1800" spc="5" dirty="0">
                          <a:latin typeface="Corbel"/>
                          <a:cs typeface="Corbel"/>
                        </a:rPr>
                        <a:t> </a:t>
                      </a:r>
                      <a:r>
                        <a:rPr sz="1800" spc="-5" dirty="0">
                          <a:latin typeface="Corbel"/>
                          <a:cs typeface="Corbel"/>
                        </a:rPr>
                        <a:t>of</a:t>
                      </a:r>
                      <a:r>
                        <a:rPr sz="1800" spc="-10" dirty="0">
                          <a:latin typeface="Corbel"/>
                          <a:cs typeface="Corbel"/>
                        </a:rPr>
                        <a:t> </a:t>
                      </a:r>
                      <a:r>
                        <a:rPr sz="1800" spc="-5" dirty="0">
                          <a:latin typeface="Corbel"/>
                          <a:cs typeface="Corbel"/>
                        </a:rPr>
                        <a:t>its</a:t>
                      </a:r>
                      <a:r>
                        <a:rPr sz="1800" spc="10" dirty="0">
                          <a:latin typeface="Corbel"/>
                          <a:cs typeface="Corbel"/>
                        </a:rPr>
                        <a:t> </a:t>
                      </a:r>
                      <a:r>
                        <a:rPr sz="1800" spc="-10" dirty="0">
                          <a:latin typeface="Corbel"/>
                          <a:cs typeface="Corbel"/>
                        </a:rPr>
                        <a:t>First </a:t>
                      </a:r>
                      <a:r>
                        <a:rPr sz="1800" spc="-5" dirty="0">
                          <a:latin typeface="Corbel"/>
                          <a:cs typeface="Corbel"/>
                        </a:rPr>
                        <a:t>use.</a:t>
                      </a:r>
                      <a:endParaRPr sz="1800">
                        <a:latin typeface="Corbel"/>
                        <a:cs typeface="Corbel"/>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F3F7"/>
                    </a:solidFill>
                  </a:tcPr>
                </a:tc>
                <a:extLst>
                  <a:ext uri="{0D108BD9-81ED-4DB2-BD59-A6C34878D82A}">
                    <a16:rowId xmlns:a16="http://schemas.microsoft.com/office/drawing/2014/main" val="10002"/>
                  </a:ext>
                </a:extLst>
              </a:tr>
              <a:tr h="370839">
                <a:tc>
                  <a:txBody>
                    <a:bodyPr/>
                    <a:lstStyle/>
                    <a:p>
                      <a:pPr marL="92075">
                        <a:lnSpc>
                          <a:spcPct val="100000"/>
                        </a:lnSpc>
                        <a:spcBef>
                          <a:spcPts val="254"/>
                        </a:spcBef>
                      </a:pPr>
                      <a:r>
                        <a:rPr sz="1800" spc="5" dirty="0">
                          <a:latin typeface="Corbel"/>
                          <a:cs typeface="Corbel"/>
                        </a:rPr>
                        <a:t>10</a:t>
                      </a:r>
                      <a:endParaRPr sz="1800">
                        <a:latin typeface="Corbel"/>
                        <a:cs typeface="Corbel"/>
                      </a:endParaRPr>
                    </a:p>
                  </a:txBody>
                  <a:tcPr marL="0" marR="0" marT="3238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EE7ED"/>
                    </a:solidFill>
                  </a:tcPr>
                </a:tc>
                <a:tc>
                  <a:txBody>
                    <a:bodyPr/>
                    <a:lstStyle/>
                    <a:p>
                      <a:pPr marL="92075">
                        <a:lnSpc>
                          <a:spcPct val="100000"/>
                        </a:lnSpc>
                        <a:spcBef>
                          <a:spcPts val="254"/>
                        </a:spcBef>
                      </a:pPr>
                      <a:r>
                        <a:rPr sz="1800" spc="-5" dirty="0">
                          <a:latin typeface="Corbel"/>
                          <a:cs typeface="Corbel"/>
                        </a:rPr>
                        <a:t>No</a:t>
                      </a:r>
                      <a:r>
                        <a:rPr sz="1800" spc="-20" dirty="0">
                          <a:latin typeface="Corbel"/>
                          <a:cs typeface="Corbel"/>
                        </a:rPr>
                        <a:t> </a:t>
                      </a:r>
                      <a:r>
                        <a:rPr sz="1800" spc="-5" dirty="0">
                          <a:latin typeface="Corbel"/>
                          <a:cs typeface="Corbel"/>
                        </a:rPr>
                        <a:t>inheritance</a:t>
                      </a:r>
                      <a:r>
                        <a:rPr sz="1800" spc="5" dirty="0">
                          <a:latin typeface="Corbel"/>
                          <a:cs typeface="Corbel"/>
                        </a:rPr>
                        <a:t> </a:t>
                      </a:r>
                      <a:r>
                        <a:rPr sz="1800" spc="-5" dirty="0">
                          <a:latin typeface="Corbel"/>
                          <a:cs typeface="Corbel"/>
                        </a:rPr>
                        <a:t>is</a:t>
                      </a:r>
                      <a:r>
                        <a:rPr sz="1800" spc="-25" dirty="0">
                          <a:latin typeface="Corbel"/>
                          <a:cs typeface="Corbel"/>
                        </a:rPr>
                        <a:t> </a:t>
                      </a:r>
                      <a:r>
                        <a:rPr sz="1800" spc="-5" dirty="0">
                          <a:latin typeface="Corbel"/>
                          <a:cs typeface="Corbel"/>
                        </a:rPr>
                        <a:t>possible</a:t>
                      </a:r>
                      <a:r>
                        <a:rPr sz="1800" spc="25" dirty="0">
                          <a:latin typeface="Corbel"/>
                          <a:cs typeface="Corbel"/>
                        </a:rPr>
                        <a:t> </a:t>
                      </a:r>
                      <a:r>
                        <a:rPr sz="1800" spc="-5" dirty="0">
                          <a:latin typeface="Corbel"/>
                          <a:cs typeface="Corbel"/>
                        </a:rPr>
                        <a:t>in</a:t>
                      </a:r>
                      <a:r>
                        <a:rPr sz="1800" spc="-75" dirty="0">
                          <a:latin typeface="Corbel"/>
                          <a:cs typeface="Corbel"/>
                        </a:rPr>
                        <a:t> </a:t>
                      </a:r>
                      <a:r>
                        <a:rPr sz="1800" spc="-5" dirty="0">
                          <a:latin typeface="Corbel"/>
                          <a:cs typeface="Corbel"/>
                        </a:rPr>
                        <a:t>C.</a:t>
                      </a:r>
                      <a:endParaRPr sz="1800">
                        <a:latin typeface="Corbel"/>
                        <a:cs typeface="Corbel"/>
                      </a:endParaRPr>
                    </a:p>
                  </a:txBody>
                  <a:tcPr marL="0" marR="0" marT="3238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EE7ED"/>
                    </a:solidFill>
                  </a:tcPr>
                </a:tc>
                <a:tc>
                  <a:txBody>
                    <a:bodyPr/>
                    <a:lstStyle/>
                    <a:p>
                      <a:pPr marL="93345">
                        <a:lnSpc>
                          <a:spcPct val="100000"/>
                        </a:lnSpc>
                        <a:spcBef>
                          <a:spcPts val="254"/>
                        </a:spcBef>
                      </a:pPr>
                      <a:r>
                        <a:rPr sz="1800" spc="-5" dirty="0">
                          <a:latin typeface="Corbel"/>
                          <a:cs typeface="Corbel"/>
                        </a:rPr>
                        <a:t>Inheritance is</a:t>
                      </a:r>
                      <a:r>
                        <a:rPr sz="1800" spc="-25" dirty="0">
                          <a:latin typeface="Corbel"/>
                          <a:cs typeface="Corbel"/>
                        </a:rPr>
                        <a:t> </a:t>
                      </a:r>
                      <a:r>
                        <a:rPr sz="1800" spc="-5" dirty="0">
                          <a:latin typeface="Corbel"/>
                          <a:cs typeface="Corbel"/>
                        </a:rPr>
                        <a:t>possible in</a:t>
                      </a:r>
                      <a:r>
                        <a:rPr sz="1800" spc="-75" dirty="0">
                          <a:latin typeface="Corbel"/>
                          <a:cs typeface="Corbel"/>
                        </a:rPr>
                        <a:t> </a:t>
                      </a:r>
                      <a:r>
                        <a:rPr sz="1800" spc="-10" dirty="0">
                          <a:latin typeface="Corbel"/>
                          <a:cs typeface="Corbel"/>
                        </a:rPr>
                        <a:t>C++.</a:t>
                      </a:r>
                      <a:endParaRPr sz="1800">
                        <a:latin typeface="Corbel"/>
                        <a:cs typeface="Corbel"/>
                      </a:endParaRPr>
                    </a:p>
                  </a:txBody>
                  <a:tcPr marL="0" marR="0" marT="3238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EE7ED"/>
                    </a:solidFill>
                  </a:tcPr>
                </a:tc>
                <a:extLst>
                  <a:ext uri="{0D108BD9-81ED-4DB2-BD59-A6C34878D82A}">
                    <a16:rowId xmlns:a16="http://schemas.microsoft.com/office/drawing/2014/main" val="10003"/>
                  </a:ext>
                </a:extLst>
              </a:tr>
              <a:tr h="1188720">
                <a:tc>
                  <a:txBody>
                    <a:bodyPr/>
                    <a:lstStyle/>
                    <a:p>
                      <a:pPr marL="92075">
                        <a:lnSpc>
                          <a:spcPct val="100000"/>
                        </a:lnSpc>
                        <a:spcBef>
                          <a:spcPts val="254"/>
                        </a:spcBef>
                      </a:pPr>
                      <a:r>
                        <a:rPr sz="1800" spc="5" dirty="0">
                          <a:latin typeface="Corbel"/>
                          <a:cs typeface="Corbel"/>
                        </a:rPr>
                        <a:t>11</a:t>
                      </a:r>
                      <a:endParaRPr sz="1800">
                        <a:latin typeface="Corbel"/>
                        <a:cs typeface="Corbel"/>
                      </a:endParaRPr>
                    </a:p>
                  </a:txBody>
                  <a:tcPr marL="0" marR="0" marT="3238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F3F7"/>
                    </a:solidFill>
                  </a:tcPr>
                </a:tc>
                <a:tc>
                  <a:txBody>
                    <a:bodyPr/>
                    <a:lstStyle/>
                    <a:p>
                      <a:pPr marL="92075" marR="186690">
                        <a:lnSpc>
                          <a:spcPct val="100000"/>
                        </a:lnSpc>
                        <a:spcBef>
                          <a:spcPts val="254"/>
                        </a:spcBef>
                      </a:pPr>
                      <a:r>
                        <a:rPr sz="1800" spc="-10" dirty="0">
                          <a:latin typeface="Corbel"/>
                          <a:cs typeface="Corbel"/>
                        </a:rPr>
                        <a:t>In </a:t>
                      </a:r>
                      <a:r>
                        <a:rPr sz="1800" spc="-5" dirty="0">
                          <a:latin typeface="Corbel"/>
                          <a:cs typeface="Corbel"/>
                        </a:rPr>
                        <a:t>C, malloc() </a:t>
                      </a:r>
                      <a:r>
                        <a:rPr sz="1800" dirty="0">
                          <a:latin typeface="Corbel"/>
                          <a:cs typeface="Corbel"/>
                        </a:rPr>
                        <a:t>and </a:t>
                      </a:r>
                      <a:r>
                        <a:rPr sz="1800" spc="-10" dirty="0">
                          <a:latin typeface="Corbel"/>
                          <a:cs typeface="Corbel"/>
                        </a:rPr>
                        <a:t>calloc() </a:t>
                      </a:r>
                      <a:r>
                        <a:rPr sz="1800" spc="-5" dirty="0">
                          <a:latin typeface="Corbel"/>
                          <a:cs typeface="Corbel"/>
                        </a:rPr>
                        <a:t> functions </a:t>
                      </a:r>
                      <a:r>
                        <a:rPr sz="1800" dirty="0">
                          <a:latin typeface="Corbel"/>
                          <a:cs typeface="Corbel"/>
                        </a:rPr>
                        <a:t>are </a:t>
                      </a:r>
                      <a:r>
                        <a:rPr sz="1800" spc="-5" dirty="0">
                          <a:latin typeface="Corbel"/>
                          <a:cs typeface="Corbel"/>
                        </a:rPr>
                        <a:t>used </a:t>
                      </a:r>
                      <a:r>
                        <a:rPr sz="1800" dirty="0">
                          <a:latin typeface="Corbel"/>
                          <a:cs typeface="Corbel"/>
                        </a:rPr>
                        <a:t>for</a:t>
                      </a:r>
                      <a:r>
                        <a:rPr sz="1800" spc="5" dirty="0">
                          <a:latin typeface="Corbel"/>
                          <a:cs typeface="Corbel"/>
                        </a:rPr>
                        <a:t> </a:t>
                      </a:r>
                      <a:r>
                        <a:rPr sz="1800" spc="-5" dirty="0">
                          <a:latin typeface="Corbel"/>
                          <a:cs typeface="Corbel"/>
                        </a:rPr>
                        <a:t>Memory </a:t>
                      </a:r>
                      <a:r>
                        <a:rPr sz="1800" dirty="0">
                          <a:latin typeface="Corbel"/>
                          <a:cs typeface="Corbel"/>
                        </a:rPr>
                        <a:t> </a:t>
                      </a:r>
                      <a:r>
                        <a:rPr sz="1800" spc="-5" dirty="0">
                          <a:latin typeface="Corbel"/>
                          <a:cs typeface="Corbel"/>
                        </a:rPr>
                        <a:t>Allocation</a:t>
                      </a:r>
                      <a:r>
                        <a:rPr sz="1800" dirty="0">
                          <a:latin typeface="Corbel"/>
                          <a:cs typeface="Corbel"/>
                        </a:rPr>
                        <a:t> and</a:t>
                      </a:r>
                      <a:r>
                        <a:rPr sz="1800" spc="-40" dirty="0">
                          <a:latin typeface="Corbel"/>
                          <a:cs typeface="Corbel"/>
                        </a:rPr>
                        <a:t> </a:t>
                      </a:r>
                      <a:r>
                        <a:rPr sz="1800" spc="-10" dirty="0">
                          <a:latin typeface="Corbel"/>
                          <a:cs typeface="Corbel"/>
                        </a:rPr>
                        <a:t>free()</a:t>
                      </a:r>
                      <a:r>
                        <a:rPr sz="1800" spc="20" dirty="0">
                          <a:latin typeface="Corbel"/>
                          <a:cs typeface="Corbel"/>
                        </a:rPr>
                        <a:t> </a:t>
                      </a:r>
                      <a:r>
                        <a:rPr sz="1800" spc="-5" dirty="0">
                          <a:latin typeface="Corbel"/>
                          <a:cs typeface="Corbel"/>
                        </a:rPr>
                        <a:t>function</a:t>
                      </a:r>
                      <a:r>
                        <a:rPr sz="1800" dirty="0">
                          <a:latin typeface="Corbel"/>
                          <a:cs typeface="Corbel"/>
                        </a:rPr>
                        <a:t> for </a:t>
                      </a:r>
                      <a:r>
                        <a:rPr sz="1800" spc="-345" dirty="0">
                          <a:latin typeface="Corbel"/>
                          <a:cs typeface="Corbel"/>
                        </a:rPr>
                        <a:t> </a:t>
                      </a:r>
                      <a:r>
                        <a:rPr sz="1800" spc="-5" dirty="0">
                          <a:latin typeface="Corbel"/>
                          <a:cs typeface="Corbel"/>
                        </a:rPr>
                        <a:t>memory</a:t>
                      </a:r>
                      <a:r>
                        <a:rPr sz="1800" spc="20" dirty="0">
                          <a:latin typeface="Corbel"/>
                          <a:cs typeface="Corbel"/>
                        </a:rPr>
                        <a:t> </a:t>
                      </a:r>
                      <a:r>
                        <a:rPr sz="1800" spc="-5" dirty="0">
                          <a:latin typeface="Corbel"/>
                          <a:cs typeface="Corbel"/>
                        </a:rPr>
                        <a:t>Deallocating.</a:t>
                      </a:r>
                      <a:endParaRPr sz="1800">
                        <a:latin typeface="Corbel"/>
                        <a:cs typeface="Corbel"/>
                      </a:endParaRPr>
                    </a:p>
                  </a:txBody>
                  <a:tcPr marL="0" marR="0" marT="3238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F3F7"/>
                    </a:solidFill>
                  </a:tcPr>
                </a:tc>
                <a:tc>
                  <a:txBody>
                    <a:bodyPr/>
                    <a:lstStyle/>
                    <a:p>
                      <a:pPr marL="93345" marR="197485">
                        <a:lnSpc>
                          <a:spcPct val="100000"/>
                        </a:lnSpc>
                        <a:spcBef>
                          <a:spcPts val="254"/>
                        </a:spcBef>
                      </a:pPr>
                      <a:r>
                        <a:rPr sz="1800" spc="-10" dirty="0">
                          <a:latin typeface="Corbel"/>
                          <a:cs typeface="Corbel"/>
                        </a:rPr>
                        <a:t>In C++, </a:t>
                      </a:r>
                      <a:r>
                        <a:rPr sz="1800" spc="-5" dirty="0">
                          <a:latin typeface="Corbel"/>
                          <a:cs typeface="Corbel"/>
                        </a:rPr>
                        <a:t>new </a:t>
                      </a:r>
                      <a:r>
                        <a:rPr sz="1800" dirty="0">
                          <a:latin typeface="Corbel"/>
                          <a:cs typeface="Corbel"/>
                        </a:rPr>
                        <a:t>and </a:t>
                      </a:r>
                      <a:r>
                        <a:rPr sz="1800" spc="-10" dirty="0">
                          <a:latin typeface="Corbel"/>
                          <a:cs typeface="Corbel"/>
                        </a:rPr>
                        <a:t>delete </a:t>
                      </a:r>
                      <a:r>
                        <a:rPr sz="1800" spc="-5" dirty="0">
                          <a:latin typeface="Corbel"/>
                          <a:cs typeface="Corbel"/>
                        </a:rPr>
                        <a:t>operators </a:t>
                      </a:r>
                      <a:r>
                        <a:rPr sz="1800" spc="-350" dirty="0">
                          <a:latin typeface="Corbel"/>
                          <a:cs typeface="Corbel"/>
                        </a:rPr>
                        <a:t> </a:t>
                      </a:r>
                      <a:r>
                        <a:rPr sz="1800" dirty="0">
                          <a:latin typeface="Corbel"/>
                          <a:cs typeface="Corbel"/>
                        </a:rPr>
                        <a:t>are</a:t>
                      </a:r>
                      <a:r>
                        <a:rPr sz="1800" spc="10" dirty="0">
                          <a:latin typeface="Corbel"/>
                          <a:cs typeface="Corbel"/>
                        </a:rPr>
                        <a:t> </a:t>
                      </a:r>
                      <a:r>
                        <a:rPr sz="1800" dirty="0">
                          <a:latin typeface="Corbel"/>
                          <a:cs typeface="Corbel"/>
                        </a:rPr>
                        <a:t>u</a:t>
                      </a:r>
                      <a:r>
                        <a:rPr sz="1800" spc="-5" dirty="0">
                          <a:latin typeface="Corbel"/>
                          <a:cs typeface="Corbel"/>
                        </a:rPr>
                        <a:t>s</a:t>
                      </a:r>
                      <a:r>
                        <a:rPr sz="1800" spc="-10" dirty="0">
                          <a:latin typeface="Corbel"/>
                          <a:cs typeface="Corbel"/>
                        </a:rPr>
                        <a:t>e</a:t>
                      </a:r>
                      <a:r>
                        <a:rPr sz="1800" dirty="0">
                          <a:latin typeface="Corbel"/>
                          <a:cs typeface="Corbel"/>
                        </a:rPr>
                        <a:t>d</a:t>
                      </a:r>
                      <a:r>
                        <a:rPr sz="1800" spc="15" dirty="0">
                          <a:latin typeface="Corbel"/>
                          <a:cs typeface="Corbel"/>
                        </a:rPr>
                        <a:t> </a:t>
                      </a:r>
                      <a:r>
                        <a:rPr sz="1800" dirty="0">
                          <a:latin typeface="Corbel"/>
                          <a:cs typeface="Corbel"/>
                        </a:rPr>
                        <a:t>for Me</a:t>
                      </a:r>
                      <a:r>
                        <a:rPr sz="1800" spc="-15" dirty="0">
                          <a:latin typeface="Corbel"/>
                          <a:cs typeface="Corbel"/>
                        </a:rPr>
                        <a:t>m</a:t>
                      </a:r>
                      <a:r>
                        <a:rPr sz="1800" spc="-5" dirty="0">
                          <a:latin typeface="Corbel"/>
                          <a:cs typeface="Corbel"/>
                        </a:rPr>
                        <a:t>or</a:t>
                      </a:r>
                      <a:r>
                        <a:rPr sz="1800" dirty="0">
                          <a:latin typeface="Corbel"/>
                          <a:cs typeface="Corbel"/>
                        </a:rPr>
                        <a:t>y</a:t>
                      </a:r>
                      <a:r>
                        <a:rPr sz="1800" spc="-80" dirty="0">
                          <a:latin typeface="Corbel"/>
                          <a:cs typeface="Corbel"/>
                        </a:rPr>
                        <a:t> </a:t>
                      </a:r>
                      <a:r>
                        <a:rPr sz="1800" dirty="0">
                          <a:latin typeface="Corbel"/>
                          <a:cs typeface="Corbel"/>
                        </a:rPr>
                        <a:t>A</a:t>
                      </a:r>
                      <a:r>
                        <a:rPr sz="1800" spc="-15" dirty="0">
                          <a:latin typeface="Corbel"/>
                          <a:cs typeface="Corbel"/>
                        </a:rPr>
                        <a:t>ll</a:t>
                      </a:r>
                      <a:r>
                        <a:rPr sz="1800" spc="-5" dirty="0">
                          <a:latin typeface="Corbel"/>
                          <a:cs typeface="Corbel"/>
                        </a:rPr>
                        <a:t>oc</a:t>
                      </a:r>
                      <a:r>
                        <a:rPr sz="1800" spc="5" dirty="0">
                          <a:latin typeface="Corbel"/>
                          <a:cs typeface="Corbel"/>
                        </a:rPr>
                        <a:t>a</a:t>
                      </a:r>
                      <a:r>
                        <a:rPr sz="1800" spc="-5" dirty="0">
                          <a:latin typeface="Corbel"/>
                          <a:cs typeface="Corbel"/>
                        </a:rPr>
                        <a:t>t</a:t>
                      </a:r>
                      <a:r>
                        <a:rPr sz="1800" spc="-15" dirty="0">
                          <a:latin typeface="Corbel"/>
                          <a:cs typeface="Corbel"/>
                        </a:rPr>
                        <a:t>i</a:t>
                      </a:r>
                      <a:r>
                        <a:rPr sz="1800" spc="5" dirty="0">
                          <a:latin typeface="Corbel"/>
                          <a:cs typeface="Corbel"/>
                        </a:rPr>
                        <a:t>n</a:t>
                      </a:r>
                      <a:r>
                        <a:rPr sz="1800" dirty="0">
                          <a:latin typeface="Corbel"/>
                          <a:cs typeface="Corbel"/>
                        </a:rPr>
                        <a:t>g  and</a:t>
                      </a:r>
                      <a:r>
                        <a:rPr sz="1800" spc="-5" dirty="0">
                          <a:latin typeface="Corbel"/>
                          <a:cs typeface="Corbel"/>
                        </a:rPr>
                        <a:t> Deallocating.</a:t>
                      </a:r>
                      <a:endParaRPr sz="1800">
                        <a:latin typeface="Corbel"/>
                        <a:cs typeface="Corbel"/>
                      </a:endParaRPr>
                    </a:p>
                  </a:txBody>
                  <a:tcPr marL="0" marR="0" marT="3238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F3F7"/>
                    </a:solidFill>
                  </a:tcPr>
                </a:tc>
                <a:extLst>
                  <a:ext uri="{0D108BD9-81ED-4DB2-BD59-A6C34878D82A}">
                    <a16:rowId xmlns:a16="http://schemas.microsoft.com/office/drawing/2014/main" val="10004"/>
                  </a:ext>
                </a:extLst>
              </a:tr>
              <a:tr h="640079">
                <a:tc>
                  <a:txBody>
                    <a:bodyPr/>
                    <a:lstStyle/>
                    <a:p>
                      <a:pPr marL="92075">
                        <a:lnSpc>
                          <a:spcPct val="100000"/>
                        </a:lnSpc>
                        <a:spcBef>
                          <a:spcPts val="259"/>
                        </a:spcBef>
                      </a:pPr>
                      <a:r>
                        <a:rPr sz="1800" spc="5" dirty="0">
                          <a:latin typeface="Corbel"/>
                          <a:cs typeface="Corbel"/>
                        </a:rPr>
                        <a:t>12</a:t>
                      </a:r>
                      <a:endParaRPr sz="1800">
                        <a:latin typeface="Corbel"/>
                        <a:cs typeface="Corbel"/>
                      </a:endParaRPr>
                    </a:p>
                  </a:txBody>
                  <a:tcPr marL="0" marR="0" marT="3301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EE7ED"/>
                    </a:solidFill>
                  </a:tcPr>
                </a:tc>
                <a:tc>
                  <a:txBody>
                    <a:bodyPr/>
                    <a:lstStyle/>
                    <a:p>
                      <a:pPr marL="92075" marR="241935">
                        <a:lnSpc>
                          <a:spcPct val="100000"/>
                        </a:lnSpc>
                        <a:spcBef>
                          <a:spcPts val="259"/>
                        </a:spcBef>
                      </a:pPr>
                      <a:r>
                        <a:rPr sz="1800" spc="-10" dirty="0">
                          <a:latin typeface="Corbel"/>
                          <a:cs typeface="Corbel"/>
                        </a:rPr>
                        <a:t>It </a:t>
                      </a:r>
                      <a:r>
                        <a:rPr sz="1800" spc="-5" dirty="0">
                          <a:latin typeface="Corbel"/>
                          <a:cs typeface="Corbel"/>
                        </a:rPr>
                        <a:t>supports built-in </a:t>
                      </a:r>
                      <a:r>
                        <a:rPr sz="1800" dirty="0">
                          <a:latin typeface="Corbel"/>
                          <a:cs typeface="Corbel"/>
                        </a:rPr>
                        <a:t>and </a:t>
                      </a:r>
                      <a:r>
                        <a:rPr sz="1800" spc="-5" dirty="0">
                          <a:latin typeface="Corbel"/>
                          <a:cs typeface="Corbel"/>
                        </a:rPr>
                        <a:t>primitive </a:t>
                      </a:r>
                      <a:r>
                        <a:rPr sz="1800" spc="-350" dirty="0">
                          <a:latin typeface="Corbel"/>
                          <a:cs typeface="Corbel"/>
                        </a:rPr>
                        <a:t> </a:t>
                      </a:r>
                      <a:r>
                        <a:rPr sz="1800" dirty="0">
                          <a:latin typeface="Corbel"/>
                          <a:cs typeface="Corbel"/>
                        </a:rPr>
                        <a:t>data </a:t>
                      </a:r>
                      <a:r>
                        <a:rPr sz="1800" spc="-10" dirty="0">
                          <a:latin typeface="Corbel"/>
                          <a:cs typeface="Corbel"/>
                        </a:rPr>
                        <a:t>types.</a:t>
                      </a:r>
                      <a:endParaRPr sz="1800">
                        <a:latin typeface="Corbel"/>
                        <a:cs typeface="Corbel"/>
                      </a:endParaRPr>
                    </a:p>
                  </a:txBody>
                  <a:tcPr marL="0" marR="0" marT="3301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EE7ED"/>
                    </a:solidFill>
                  </a:tcPr>
                </a:tc>
                <a:tc>
                  <a:txBody>
                    <a:bodyPr/>
                    <a:lstStyle/>
                    <a:p>
                      <a:pPr marL="93345" marR="318135">
                        <a:lnSpc>
                          <a:spcPct val="100000"/>
                        </a:lnSpc>
                        <a:spcBef>
                          <a:spcPts val="259"/>
                        </a:spcBef>
                      </a:pPr>
                      <a:r>
                        <a:rPr sz="1800" spc="-10" dirty="0">
                          <a:latin typeface="Corbel"/>
                          <a:cs typeface="Corbel"/>
                        </a:rPr>
                        <a:t>It </a:t>
                      </a:r>
                      <a:r>
                        <a:rPr sz="1800" spc="-5" dirty="0">
                          <a:latin typeface="Corbel"/>
                          <a:cs typeface="Corbel"/>
                        </a:rPr>
                        <a:t>support </a:t>
                      </a:r>
                      <a:r>
                        <a:rPr sz="1800" dirty="0">
                          <a:latin typeface="Corbel"/>
                          <a:cs typeface="Corbel"/>
                        </a:rPr>
                        <a:t>both</a:t>
                      </a:r>
                      <a:r>
                        <a:rPr sz="1800" spc="15" dirty="0">
                          <a:latin typeface="Corbel"/>
                          <a:cs typeface="Corbel"/>
                        </a:rPr>
                        <a:t> </a:t>
                      </a:r>
                      <a:r>
                        <a:rPr sz="1800" spc="-10" dirty="0">
                          <a:latin typeface="Corbel"/>
                          <a:cs typeface="Corbel"/>
                        </a:rPr>
                        <a:t>built-in</a:t>
                      </a:r>
                      <a:r>
                        <a:rPr sz="1800" dirty="0">
                          <a:latin typeface="Corbel"/>
                          <a:cs typeface="Corbel"/>
                        </a:rPr>
                        <a:t> and</a:t>
                      </a:r>
                      <a:r>
                        <a:rPr sz="1800" spc="-5" dirty="0">
                          <a:latin typeface="Corbel"/>
                          <a:cs typeface="Corbel"/>
                        </a:rPr>
                        <a:t> user </a:t>
                      </a:r>
                      <a:r>
                        <a:rPr sz="1800" spc="-345" dirty="0">
                          <a:latin typeface="Corbel"/>
                          <a:cs typeface="Corbel"/>
                        </a:rPr>
                        <a:t> </a:t>
                      </a:r>
                      <a:r>
                        <a:rPr sz="1800" spc="-5" dirty="0">
                          <a:latin typeface="Corbel"/>
                          <a:cs typeface="Corbel"/>
                        </a:rPr>
                        <a:t>define</a:t>
                      </a:r>
                      <a:r>
                        <a:rPr sz="1800" spc="5" dirty="0">
                          <a:latin typeface="Corbel"/>
                          <a:cs typeface="Corbel"/>
                        </a:rPr>
                        <a:t> </a:t>
                      </a:r>
                      <a:r>
                        <a:rPr sz="1800" dirty="0">
                          <a:latin typeface="Corbel"/>
                          <a:cs typeface="Corbel"/>
                        </a:rPr>
                        <a:t>data</a:t>
                      </a:r>
                      <a:r>
                        <a:rPr sz="1800" spc="5" dirty="0">
                          <a:latin typeface="Corbel"/>
                          <a:cs typeface="Corbel"/>
                        </a:rPr>
                        <a:t> </a:t>
                      </a:r>
                      <a:r>
                        <a:rPr sz="1800" spc="-10" dirty="0">
                          <a:latin typeface="Corbel"/>
                          <a:cs typeface="Corbel"/>
                        </a:rPr>
                        <a:t>types.</a:t>
                      </a:r>
                      <a:endParaRPr sz="1800">
                        <a:latin typeface="Corbel"/>
                        <a:cs typeface="Corbel"/>
                      </a:endParaRPr>
                    </a:p>
                  </a:txBody>
                  <a:tcPr marL="0" marR="0" marT="3301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EE7ED"/>
                    </a:solidFill>
                  </a:tcPr>
                </a:tc>
                <a:extLst>
                  <a:ext uri="{0D108BD9-81ED-4DB2-BD59-A6C34878D82A}">
                    <a16:rowId xmlns:a16="http://schemas.microsoft.com/office/drawing/2014/main" val="10005"/>
                  </a:ext>
                </a:extLst>
              </a:tr>
              <a:tr h="640105">
                <a:tc>
                  <a:txBody>
                    <a:bodyPr/>
                    <a:lstStyle/>
                    <a:p>
                      <a:pPr marL="92075">
                        <a:lnSpc>
                          <a:spcPct val="100000"/>
                        </a:lnSpc>
                        <a:spcBef>
                          <a:spcPts val="260"/>
                        </a:spcBef>
                      </a:pPr>
                      <a:r>
                        <a:rPr sz="1800" spc="-40" dirty="0">
                          <a:latin typeface="Corbel"/>
                          <a:cs typeface="Corbel"/>
                        </a:rPr>
                        <a:t>13</a:t>
                      </a:r>
                      <a:endParaRPr sz="1800">
                        <a:latin typeface="Corbel"/>
                        <a:cs typeface="Corbel"/>
                      </a:endParaRPr>
                    </a:p>
                  </a:txBody>
                  <a:tcPr marL="0" marR="0" marT="3302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F3F7"/>
                    </a:solidFill>
                  </a:tcPr>
                </a:tc>
                <a:tc>
                  <a:txBody>
                    <a:bodyPr/>
                    <a:lstStyle/>
                    <a:p>
                      <a:pPr marL="92075" marR="405765">
                        <a:lnSpc>
                          <a:spcPct val="100000"/>
                        </a:lnSpc>
                        <a:spcBef>
                          <a:spcPts val="260"/>
                        </a:spcBef>
                      </a:pPr>
                      <a:r>
                        <a:rPr sz="1800" spc="-10" dirty="0">
                          <a:latin typeface="Corbel"/>
                          <a:cs typeface="Corbel"/>
                        </a:rPr>
                        <a:t>In</a:t>
                      </a:r>
                      <a:r>
                        <a:rPr sz="1800" spc="-75" dirty="0">
                          <a:latin typeface="Corbel"/>
                          <a:cs typeface="Corbel"/>
                        </a:rPr>
                        <a:t> </a:t>
                      </a:r>
                      <a:r>
                        <a:rPr sz="1800" spc="-5" dirty="0">
                          <a:latin typeface="Corbel"/>
                          <a:cs typeface="Corbel"/>
                        </a:rPr>
                        <a:t>C,</a:t>
                      </a:r>
                      <a:r>
                        <a:rPr sz="1800" spc="-15" dirty="0">
                          <a:latin typeface="Corbel"/>
                          <a:cs typeface="Corbel"/>
                        </a:rPr>
                        <a:t> </a:t>
                      </a:r>
                      <a:r>
                        <a:rPr sz="1800" spc="-5" dirty="0">
                          <a:latin typeface="Corbel"/>
                          <a:cs typeface="Corbel"/>
                        </a:rPr>
                        <a:t>Exception</a:t>
                      </a:r>
                      <a:r>
                        <a:rPr sz="1800" spc="15" dirty="0">
                          <a:latin typeface="Corbel"/>
                          <a:cs typeface="Corbel"/>
                        </a:rPr>
                        <a:t> </a:t>
                      </a:r>
                      <a:r>
                        <a:rPr sz="1800" spc="-5" dirty="0">
                          <a:latin typeface="Corbel"/>
                          <a:cs typeface="Corbel"/>
                        </a:rPr>
                        <a:t>Handling</a:t>
                      </a:r>
                      <a:r>
                        <a:rPr sz="1800" spc="-30" dirty="0">
                          <a:latin typeface="Corbel"/>
                          <a:cs typeface="Corbel"/>
                        </a:rPr>
                        <a:t> </a:t>
                      </a:r>
                      <a:r>
                        <a:rPr sz="1800" spc="-5" dirty="0">
                          <a:latin typeface="Corbel"/>
                          <a:cs typeface="Corbel"/>
                        </a:rPr>
                        <a:t>is</a:t>
                      </a:r>
                      <a:r>
                        <a:rPr sz="1800" spc="-20" dirty="0">
                          <a:latin typeface="Corbel"/>
                          <a:cs typeface="Corbel"/>
                        </a:rPr>
                        <a:t> </a:t>
                      </a:r>
                      <a:r>
                        <a:rPr sz="1800" spc="-5" dirty="0">
                          <a:latin typeface="Corbel"/>
                          <a:cs typeface="Corbel"/>
                        </a:rPr>
                        <a:t>not </a:t>
                      </a:r>
                      <a:r>
                        <a:rPr sz="1800" spc="-345" dirty="0">
                          <a:latin typeface="Corbel"/>
                          <a:cs typeface="Corbel"/>
                        </a:rPr>
                        <a:t> </a:t>
                      </a:r>
                      <a:r>
                        <a:rPr sz="1800" spc="-5" dirty="0">
                          <a:latin typeface="Corbel"/>
                          <a:cs typeface="Corbel"/>
                        </a:rPr>
                        <a:t>present.</a:t>
                      </a:r>
                      <a:endParaRPr sz="1800">
                        <a:latin typeface="Corbel"/>
                        <a:cs typeface="Corbel"/>
                      </a:endParaRPr>
                    </a:p>
                  </a:txBody>
                  <a:tcPr marL="0" marR="0" marT="3302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F3F7"/>
                    </a:solidFill>
                  </a:tcPr>
                </a:tc>
                <a:tc>
                  <a:txBody>
                    <a:bodyPr/>
                    <a:lstStyle/>
                    <a:p>
                      <a:pPr marL="93345" marR="430530">
                        <a:lnSpc>
                          <a:spcPct val="100000"/>
                        </a:lnSpc>
                        <a:spcBef>
                          <a:spcPts val="260"/>
                        </a:spcBef>
                      </a:pPr>
                      <a:r>
                        <a:rPr sz="1800" spc="-10" dirty="0">
                          <a:latin typeface="Corbel"/>
                          <a:cs typeface="Corbel"/>
                        </a:rPr>
                        <a:t>In C++, </a:t>
                      </a:r>
                      <a:r>
                        <a:rPr sz="1800" spc="-5" dirty="0">
                          <a:latin typeface="Corbel"/>
                          <a:cs typeface="Corbel"/>
                        </a:rPr>
                        <a:t>Exception Handling is </a:t>
                      </a:r>
                      <a:r>
                        <a:rPr sz="1800" dirty="0">
                          <a:latin typeface="Corbel"/>
                          <a:cs typeface="Corbel"/>
                        </a:rPr>
                        <a:t> do</a:t>
                      </a:r>
                      <a:r>
                        <a:rPr sz="1800" spc="5" dirty="0">
                          <a:latin typeface="Corbel"/>
                          <a:cs typeface="Corbel"/>
                        </a:rPr>
                        <a:t>n</a:t>
                      </a:r>
                      <a:r>
                        <a:rPr sz="1800" dirty="0">
                          <a:latin typeface="Corbel"/>
                          <a:cs typeface="Corbel"/>
                        </a:rPr>
                        <a:t>e</a:t>
                      </a:r>
                      <a:r>
                        <a:rPr sz="1800" spc="-10" dirty="0">
                          <a:latin typeface="Corbel"/>
                          <a:cs typeface="Corbel"/>
                        </a:rPr>
                        <a:t> wi</a:t>
                      </a:r>
                      <a:r>
                        <a:rPr sz="1800" spc="-5" dirty="0">
                          <a:latin typeface="Corbel"/>
                          <a:cs typeface="Corbel"/>
                        </a:rPr>
                        <a:t>t</a:t>
                      </a:r>
                      <a:r>
                        <a:rPr sz="1800" dirty="0">
                          <a:latin typeface="Corbel"/>
                          <a:cs typeface="Corbel"/>
                        </a:rPr>
                        <a:t>h</a:t>
                      </a:r>
                      <a:r>
                        <a:rPr sz="1800" spc="-95" dirty="0">
                          <a:latin typeface="Corbel"/>
                          <a:cs typeface="Corbel"/>
                        </a:rPr>
                        <a:t> </a:t>
                      </a:r>
                      <a:r>
                        <a:rPr sz="1800" spc="-114" dirty="0">
                          <a:latin typeface="Corbel"/>
                          <a:cs typeface="Corbel"/>
                        </a:rPr>
                        <a:t>T</a:t>
                      </a:r>
                      <a:r>
                        <a:rPr sz="1800" dirty="0">
                          <a:latin typeface="Corbel"/>
                          <a:cs typeface="Corbel"/>
                        </a:rPr>
                        <a:t>ry</a:t>
                      </a:r>
                      <a:r>
                        <a:rPr sz="1800" spc="-5" dirty="0">
                          <a:latin typeface="Corbel"/>
                          <a:cs typeface="Corbel"/>
                        </a:rPr>
                        <a:t> </a:t>
                      </a:r>
                      <a:r>
                        <a:rPr sz="1800" dirty="0">
                          <a:latin typeface="Corbel"/>
                          <a:cs typeface="Corbel"/>
                        </a:rPr>
                        <a:t>a</a:t>
                      </a:r>
                      <a:r>
                        <a:rPr sz="1800" spc="10" dirty="0">
                          <a:latin typeface="Corbel"/>
                          <a:cs typeface="Corbel"/>
                        </a:rPr>
                        <a:t>n</a:t>
                      </a:r>
                      <a:r>
                        <a:rPr sz="1800" dirty="0">
                          <a:latin typeface="Corbel"/>
                          <a:cs typeface="Corbel"/>
                        </a:rPr>
                        <a:t>d </a:t>
                      </a:r>
                      <a:r>
                        <a:rPr sz="1800" spc="-80" dirty="0">
                          <a:latin typeface="Corbel"/>
                          <a:cs typeface="Corbel"/>
                        </a:rPr>
                        <a:t> </a:t>
                      </a:r>
                      <a:r>
                        <a:rPr sz="1800" spc="-5" dirty="0">
                          <a:latin typeface="Corbel"/>
                          <a:cs typeface="Corbel"/>
                        </a:rPr>
                        <a:t>Catc</a:t>
                      </a:r>
                      <a:r>
                        <a:rPr sz="1800" dirty="0">
                          <a:latin typeface="Corbel"/>
                          <a:cs typeface="Corbel"/>
                        </a:rPr>
                        <a:t>h</a:t>
                      </a:r>
                      <a:r>
                        <a:rPr sz="1800" spc="25" dirty="0">
                          <a:latin typeface="Corbel"/>
                          <a:cs typeface="Corbel"/>
                        </a:rPr>
                        <a:t> </a:t>
                      </a:r>
                      <a:r>
                        <a:rPr sz="1800" dirty="0">
                          <a:latin typeface="Corbel"/>
                          <a:cs typeface="Corbel"/>
                        </a:rPr>
                        <a:t>b</a:t>
                      </a:r>
                      <a:r>
                        <a:rPr sz="1800" spc="-15" dirty="0">
                          <a:latin typeface="Corbel"/>
                          <a:cs typeface="Corbel"/>
                        </a:rPr>
                        <a:t>l</a:t>
                      </a:r>
                      <a:r>
                        <a:rPr sz="1800" spc="-5" dirty="0">
                          <a:latin typeface="Corbel"/>
                          <a:cs typeface="Corbel"/>
                        </a:rPr>
                        <a:t>ock</a:t>
                      </a:r>
                      <a:endParaRPr sz="1800">
                        <a:latin typeface="Corbel"/>
                        <a:cs typeface="Corbel"/>
                      </a:endParaRPr>
                    </a:p>
                  </a:txBody>
                  <a:tcPr marL="0" marR="0" marT="3302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F3F7"/>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1724" y="2833827"/>
            <a:ext cx="2752725" cy="1068705"/>
          </a:xfrm>
          <a:prstGeom prst="rect">
            <a:avLst/>
          </a:prstGeom>
        </p:spPr>
        <p:txBody>
          <a:bodyPr vert="horz" wrap="square" lIns="0" tIns="74930" rIns="0" bIns="0" rtlCol="0">
            <a:spAutoFit/>
          </a:bodyPr>
          <a:lstStyle/>
          <a:p>
            <a:pPr marL="12700" marR="5080">
              <a:lnSpc>
                <a:spcPts val="3890"/>
              </a:lnSpc>
              <a:spcBef>
                <a:spcPts val="590"/>
              </a:spcBef>
            </a:pPr>
            <a:r>
              <a:rPr sz="3600" spc="-70" dirty="0">
                <a:solidFill>
                  <a:srgbClr val="FFFFFF"/>
                </a:solidFill>
                <a:latin typeface="Corbel"/>
                <a:cs typeface="Corbel"/>
              </a:rPr>
              <a:t>Introduction</a:t>
            </a:r>
            <a:r>
              <a:rPr sz="3600" spc="-60" dirty="0">
                <a:solidFill>
                  <a:srgbClr val="FFFFFF"/>
                </a:solidFill>
                <a:latin typeface="Corbel"/>
                <a:cs typeface="Corbel"/>
              </a:rPr>
              <a:t> </a:t>
            </a:r>
            <a:r>
              <a:rPr sz="3600" spc="-40" dirty="0">
                <a:solidFill>
                  <a:srgbClr val="FFFFFF"/>
                </a:solidFill>
                <a:latin typeface="Corbel"/>
                <a:cs typeface="Corbel"/>
              </a:rPr>
              <a:t>to </a:t>
            </a:r>
            <a:r>
              <a:rPr sz="3600" spc="-705" dirty="0">
                <a:solidFill>
                  <a:srgbClr val="FFFFFF"/>
                </a:solidFill>
                <a:latin typeface="Corbel"/>
                <a:cs typeface="Corbel"/>
              </a:rPr>
              <a:t> </a:t>
            </a:r>
            <a:r>
              <a:rPr sz="3600" spc="-65" dirty="0">
                <a:solidFill>
                  <a:srgbClr val="FFFFFF"/>
                </a:solidFill>
                <a:latin typeface="Corbel"/>
                <a:cs typeface="Corbel"/>
              </a:rPr>
              <a:t>OOP</a:t>
            </a:r>
            <a:endParaRPr sz="3600">
              <a:latin typeface="Corbel"/>
              <a:cs typeface="Corbel"/>
            </a:endParaRPr>
          </a:p>
        </p:txBody>
      </p:sp>
      <p:sp>
        <p:nvSpPr>
          <p:cNvPr id="3" name="object 3"/>
          <p:cNvSpPr txBox="1"/>
          <p:nvPr/>
        </p:nvSpPr>
        <p:spPr>
          <a:xfrm>
            <a:off x="3949065" y="850569"/>
            <a:ext cx="6950709" cy="4965700"/>
          </a:xfrm>
          <a:prstGeom prst="rect">
            <a:avLst/>
          </a:prstGeom>
        </p:spPr>
        <p:txBody>
          <a:bodyPr vert="horz" wrap="square" lIns="0" tIns="134620" rIns="0" bIns="0" rtlCol="0">
            <a:spAutoFit/>
          </a:bodyPr>
          <a:lstStyle/>
          <a:p>
            <a:pPr marL="12700">
              <a:lnSpc>
                <a:spcPct val="100000"/>
              </a:lnSpc>
              <a:spcBef>
                <a:spcPts val="1060"/>
              </a:spcBef>
            </a:pPr>
            <a:r>
              <a:rPr sz="2000" spc="-380" dirty="0">
                <a:solidFill>
                  <a:srgbClr val="40B9D2"/>
                </a:solidFill>
                <a:latin typeface="Microsoft Sans Serif"/>
                <a:cs typeface="Microsoft Sans Serif"/>
              </a:rPr>
              <a:t>🞄</a:t>
            </a:r>
            <a:r>
              <a:rPr sz="2000" spc="-254" dirty="0">
                <a:solidFill>
                  <a:srgbClr val="40B9D2"/>
                </a:solidFill>
                <a:latin typeface="Microsoft Sans Serif"/>
                <a:cs typeface="Microsoft Sans Serif"/>
              </a:rPr>
              <a:t> </a:t>
            </a:r>
            <a:r>
              <a:rPr sz="2000" spc="-10" dirty="0">
                <a:solidFill>
                  <a:srgbClr val="585858"/>
                </a:solidFill>
                <a:latin typeface="Corbel"/>
                <a:cs typeface="Corbel"/>
              </a:rPr>
              <a:t>It</a:t>
            </a:r>
            <a:r>
              <a:rPr sz="2000" spc="5" dirty="0">
                <a:solidFill>
                  <a:srgbClr val="585858"/>
                </a:solidFill>
                <a:latin typeface="Corbel"/>
                <a:cs typeface="Corbel"/>
              </a:rPr>
              <a:t> </a:t>
            </a:r>
            <a:r>
              <a:rPr sz="2000" spc="-10" dirty="0">
                <a:solidFill>
                  <a:srgbClr val="585858"/>
                </a:solidFill>
                <a:latin typeface="Corbel"/>
                <a:cs typeface="Corbel"/>
              </a:rPr>
              <a:t>stands</a:t>
            </a:r>
            <a:r>
              <a:rPr sz="2000" spc="20" dirty="0">
                <a:solidFill>
                  <a:srgbClr val="585858"/>
                </a:solidFill>
                <a:latin typeface="Corbel"/>
                <a:cs typeface="Corbel"/>
              </a:rPr>
              <a:t> </a:t>
            </a:r>
            <a:r>
              <a:rPr sz="2000" spc="-10" dirty="0">
                <a:solidFill>
                  <a:srgbClr val="585858"/>
                </a:solidFill>
                <a:latin typeface="Corbel"/>
                <a:cs typeface="Corbel"/>
              </a:rPr>
              <a:t>for</a:t>
            </a:r>
            <a:r>
              <a:rPr sz="2000" spc="-70" dirty="0">
                <a:solidFill>
                  <a:srgbClr val="585858"/>
                </a:solidFill>
                <a:latin typeface="Corbel"/>
                <a:cs typeface="Corbel"/>
              </a:rPr>
              <a:t> </a:t>
            </a:r>
            <a:r>
              <a:rPr sz="2000" spc="-10" dirty="0">
                <a:solidFill>
                  <a:srgbClr val="585858"/>
                </a:solidFill>
                <a:latin typeface="Corbel"/>
                <a:cs typeface="Corbel"/>
              </a:rPr>
              <a:t>Object Oriented</a:t>
            </a:r>
            <a:r>
              <a:rPr sz="2000" spc="35" dirty="0">
                <a:solidFill>
                  <a:srgbClr val="585858"/>
                </a:solidFill>
                <a:latin typeface="Corbel"/>
                <a:cs typeface="Corbel"/>
              </a:rPr>
              <a:t> </a:t>
            </a:r>
            <a:r>
              <a:rPr sz="2000" spc="-5" dirty="0">
                <a:solidFill>
                  <a:srgbClr val="585858"/>
                </a:solidFill>
                <a:latin typeface="Corbel"/>
                <a:cs typeface="Corbel"/>
              </a:rPr>
              <a:t>Programming.</a:t>
            </a:r>
            <a:endParaRPr sz="2000">
              <a:latin typeface="Corbel"/>
              <a:cs typeface="Corbel"/>
            </a:endParaRPr>
          </a:p>
          <a:p>
            <a:pPr marL="12700">
              <a:lnSpc>
                <a:spcPct val="100000"/>
              </a:lnSpc>
              <a:spcBef>
                <a:spcPts val="965"/>
              </a:spcBef>
            </a:pPr>
            <a:r>
              <a:rPr sz="2000" spc="-1285" dirty="0">
                <a:solidFill>
                  <a:srgbClr val="40B9D2"/>
                </a:solidFill>
                <a:latin typeface="Microsoft Sans Serif"/>
                <a:cs typeface="Microsoft Sans Serif"/>
              </a:rPr>
              <a:t>🞄</a:t>
            </a:r>
            <a:r>
              <a:rPr sz="2000" spc="185" dirty="0">
                <a:solidFill>
                  <a:srgbClr val="40B9D2"/>
                </a:solidFill>
                <a:latin typeface="Microsoft Sans Serif"/>
                <a:cs typeface="Microsoft Sans Serif"/>
              </a:rPr>
              <a:t> </a:t>
            </a:r>
            <a:r>
              <a:rPr sz="2000" spc="-10" dirty="0">
                <a:solidFill>
                  <a:srgbClr val="585858"/>
                </a:solidFill>
                <a:latin typeface="Corbel"/>
                <a:cs typeface="Corbel"/>
              </a:rPr>
              <a:t>Foun</a:t>
            </a:r>
            <a:r>
              <a:rPr sz="2000" spc="-15" dirty="0">
                <a:solidFill>
                  <a:srgbClr val="585858"/>
                </a:solidFill>
                <a:latin typeface="Corbel"/>
                <a:cs typeface="Corbel"/>
              </a:rPr>
              <a:t>de</a:t>
            </a:r>
            <a:r>
              <a:rPr sz="2000" spc="-5" dirty="0">
                <a:solidFill>
                  <a:srgbClr val="585858"/>
                </a:solidFill>
                <a:latin typeface="Corbel"/>
                <a:cs typeface="Corbel"/>
              </a:rPr>
              <a:t>r</a:t>
            </a:r>
            <a:r>
              <a:rPr sz="2000" spc="55" dirty="0">
                <a:solidFill>
                  <a:srgbClr val="585858"/>
                </a:solidFill>
                <a:latin typeface="Corbel"/>
                <a:cs typeface="Corbel"/>
              </a:rPr>
              <a:t> </a:t>
            </a:r>
            <a:r>
              <a:rPr sz="2000" spc="-10" dirty="0">
                <a:solidFill>
                  <a:srgbClr val="585858"/>
                </a:solidFill>
                <a:latin typeface="Corbel"/>
                <a:cs typeface="Corbel"/>
              </a:rPr>
              <a:t>o</a:t>
            </a:r>
            <a:r>
              <a:rPr sz="2000" spc="-5" dirty="0">
                <a:solidFill>
                  <a:srgbClr val="585858"/>
                </a:solidFill>
                <a:latin typeface="Corbel"/>
                <a:cs typeface="Corbel"/>
              </a:rPr>
              <a:t>f</a:t>
            </a:r>
            <a:r>
              <a:rPr sz="2000" spc="-85" dirty="0">
                <a:solidFill>
                  <a:srgbClr val="585858"/>
                </a:solidFill>
                <a:latin typeface="Corbel"/>
                <a:cs typeface="Corbel"/>
              </a:rPr>
              <a:t> </a:t>
            </a:r>
            <a:r>
              <a:rPr sz="2000" spc="-10" dirty="0">
                <a:solidFill>
                  <a:srgbClr val="585858"/>
                </a:solidFill>
                <a:latin typeface="Corbel"/>
                <a:cs typeface="Corbel"/>
              </a:rPr>
              <a:t>C</a:t>
            </a:r>
            <a:r>
              <a:rPr sz="2000" dirty="0">
                <a:solidFill>
                  <a:srgbClr val="585858"/>
                </a:solidFill>
                <a:latin typeface="Corbel"/>
                <a:cs typeface="Corbel"/>
              </a:rPr>
              <a:t>++</a:t>
            </a:r>
            <a:r>
              <a:rPr sz="2000" spc="-5" dirty="0">
                <a:solidFill>
                  <a:srgbClr val="585858"/>
                </a:solidFill>
                <a:latin typeface="Corbel"/>
                <a:cs typeface="Corbel"/>
              </a:rPr>
              <a:t>:</a:t>
            </a:r>
            <a:endParaRPr sz="2000">
              <a:latin typeface="Corbel"/>
              <a:cs typeface="Corbel"/>
            </a:endParaRPr>
          </a:p>
          <a:p>
            <a:pPr marL="265430" indent="-253365">
              <a:lnSpc>
                <a:spcPct val="100000"/>
              </a:lnSpc>
              <a:spcBef>
                <a:spcPts val="960"/>
              </a:spcBef>
              <a:buClr>
                <a:srgbClr val="40B9D2"/>
              </a:buClr>
              <a:buFont typeface="Wingdings"/>
              <a:buChar char=""/>
              <a:tabLst>
                <a:tab pos="266065" algn="l"/>
              </a:tabLst>
            </a:pPr>
            <a:r>
              <a:rPr sz="2000" spc="-5" dirty="0">
                <a:solidFill>
                  <a:srgbClr val="585858"/>
                </a:solidFill>
                <a:latin typeface="Corbel"/>
                <a:cs typeface="Corbel"/>
              </a:rPr>
              <a:t>Bjarne</a:t>
            </a:r>
            <a:r>
              <a:rPr sz="2000" spc="-65" dirty="0">
                <a:solidFill>
                  <a:srgbClr val="585858"/>
                </a:solidFill>
                <a:latin typeface="Corbel"/>
                <a:cs typeface="Corbel"/>
              </a:rPr>
              <a:t> </a:t>
            </a:r>
            <a:r>
              <a:rPr sz="2000" spc="-5" dirty="0">
                <a:solidFill>
                  <a:srgbClr val="585858"/>
                </a:solidFill>
                <a:latin typeface="Corbel"/>
                <a:cs typeface="Corbel"/>
              </a:rPr>
              <a:t>Stroustrup</a:t>
            </a:r>
            <a:r>
              <a:rPr sz="2000" spc="10" dirty="0">
                <a:solidFill>
                  <a:srgbClr val="585858"/>
                </a:solidFill>
                <a:latin typeface="Corbel"/>
                <a:cs typeface="Corbel"/>
              </a:rPr>
              <a:t> </a:t>
            </a:r>
            <a:r>
              <a:rPr sz="2000" dirty="0">
                <a:solidFill>
                  <a:srgbClr val="585858"/>
                </a:solidFill>
                <a:latin typeface="Corbel"/>
                <a:cs typeface="Corbel"/>
              </a:rPr>
              <a:t>(1979)</a:t>
            </a:r>
            <a:endParaRPr sz="2000">
              <a:latin typeface="Corbel"/>
              <a:cs typeface="Corbel"/>
            </a:endParaRPr>
          </a:p>
          <a:p>
            <a:pPr marL="12700">
              <a:lnSpc>
                <a:spcPts val="2280"/>
              </a:lnSpc>
              <a:spcBef>
                <a:spcPts val="960"/>
              </a:spcBef>
            </a:pPr>
            <a:r>
              <a:rPr sz="2000" spc="-380" dirty="0">
                <a:solidFill>
                  <a:srgbClr val="40B9D2"/>
                </a:solidFill>
                <a:latin typeface="Microsoft Sans Serif"/>
                <a:cs typeface="Microsoft Sans Serif"/>
              </a:rPr>
              <a:t>🞄</a:t>
            </a:r>
            <a:r>
              <a:rPr sz="2000" spc="-254" dirty="0">
                <a:solidFill>
                  <a:srgbClr val="40B9D2"/>
                </a:solidFill>
                <a:latin typeface="Microsoft Sans Serif"/>
                <a:cs typeface="Microsoft Sans Serif"/>
              </a:rPr>
              <a:t> </a:t>
            </a:r>
            <a:r>
              <a:rPr sz="2000" spc="-10" dirty="0">
                <a:solidFill>
                  <a:srgbClr val="585858"/>
                </a:solidFill>
                <a:latin typeface="Corbel"/>
                <a:cs typeface="Corbel"/>
              </a:rPr>
              <a:t>The</a:t>
            </a:r>
            <a:r>
              <a:rPr sz="2000" spc="20" dirty="0">
                <a:solidFill>
                  <a:srgbClr val="585858"/>
                </a:solidFill>
                <a:latin typeface="Corbel"/>
                <a:cs typeface="Corbel"/>
              </a:rPr>
              <a:t> </a:t>
            </a:r>
            <a:r>
              <a:rPr sz="2000" spc="-10" dirty="0">
                <a:solidFill>
                  <a:srgbClr val="585858"/>
                </a:solidFill>
                <a:latin typeface="Corbel"/>
                <a:cs typeface="Corbel"/>
              </a:rPr>
              <a:t>focus</a:t>
            </a:r>
            <a:r>
              <a:rPr sz="2000" spc="45" dirty="0">
                <a:solidFill>
                  <a:srgbClr val="585858"/>
                </a:solidFill>
                <a:latin typeface="Corbel"/>
                <a:cs typeface="Corbel"/>
              </a:rPr>
              <a:t> </a:t>
            </a:r>
            <a:r>
              <a:rPr sz="2000" spc="-10" dirty="0">
                <a:solidFill>
                  <a:srgbClr val="585858"/>
                </a:solidFill>
                <a:latin typeface="Corbel"/>
                <a:cs typeface="Corbel"/>
              </a:rPr>
              <a:t>of</a:t>
            </a:r>
            <a:r>
              <a:rPr sz="2000" spc="-80" dirty="0">
                <a:solidFill>
                  <a:srgbClr val="585858"/>
                </a:solidFill>
                <a:latin typeface="Corbel"/>
                <a:cs typeface="Corbel"/>
              </a:rPr>
              <a:t> </a:t>
            </a:r>
            <a:r>
              <a:rPr sz="2000" spc="-5" dirty="0">
                <a:solidFill>
                  <a:srgbClr val="585858"/>
                </a:solidFill>
                <a:latin typeface="Corbel"/>
                <a:cs typeface="Corbel"/>
              </a:rPr>
              <a:t>OOP</a:t>
            </a:r>
            <a:r>
              <a:rPr sz="2000" dirty="0">
                <a:solidFill>
                  <a:srgbClr val="585858"/>
                </a:solidFill>
                <a:latin typeface="Corbel"/>
                <a:cs typeface="Corbel"/>
              </a:rPr>
              <a:t> </a:t>
            </a:r>
            <a:r>
              <a:rPr sz="2000" spc="-10" dirty="0">
                <a:solidFill>
                  <a:srgbClr val="585858"/>
                </a:solidFill>
                <a:latin typeface="Corbel"/>
                <a:cs typeface="Corbel"/>
              </a:rPr>
              <a:t>languages</a:t>
            </a:r>
            <a:r>
              <a:rPr sz="2000" spc="20" dirty="0">
                <a:solidFill>
                  <a:srgbClr val="585858"/>
                </a:solidFill>
                <a:latin typeface="Corbel"/>
                <a:cs typeface="Corbel"/>
              </a:rPr>
              <a:t> </a:t>
            </a:r>
            <a:r>
              <a:rPr sz="2000" spc="-10" dirty="0">
                <a:solidFill>
                  <a:srgbClr val="585858"/>
                </a:solidFill>
                <a:latin typeface="Corbel"/>
                <a:cs typeface="Corbel"/>
              </a:rPr>
              <a:t>is</a:t>
            </a:r>
            <a:r>
              <a:rPr sz="2000" spc="20" dirty="0">
                <a:solidFill>
                  <a:srgbClr val="585858"/>
                </a:solidFill>
                <a:latin typeface="Corbel"/>
                <a:cs typeface="Corbel"/>
              </a:rPr>
              <a:t> </a:t>
            </a:r>
            <a:r>
              <a:rPr sz="2000" spc="-10" dirty="0">
                <a:solidFill>
                  <a:srgbClr val="585858"/>
                </a:solidFill>
                <a:latin typeface="Corbel"/>
                <a:cs typeface="Corbel"/>
              </a:rPr>
              <a:t>not</a:t>
            </a:r>
            <a:r>
              <a:rPr sz="2000" spc="5" dirty="0">
                <a:solidFill>
                  <a:srgbClr val="585858"/>
                </a:solidFill>
                <a:latin typeface="Corbel"/>
                <a:cs typeface="Corbel"/>
              </a:rPr>
              <a:t> </a:t>
            </a:r>
            <a:r>
              <a:rPr sz="2000" spc="-10" dirty="0">
                <a:solidFill>
                  <a:srgbClr val="585858"/>
                </a:solidFill>
                <a:latin typeface="Corbel"/>
                <a:cs typeface="Corbel"/>
              </a:rPr>
              <a:t>on</a:t>
            </a:r>
            <a:r>
              <a:rPr sz="2000" spc="10" dirty="0">
                <a:solidFill>
                  <a:srgbClr val="585858"/>
                </a:solidFill>
                <a:latin typeface="Corbel"/>
                <a:cs typeface="Corbel"/>
              </a:rPr>
              <a:t> </a:t>
            </a:r>
            <a:r>
              <a:rPr sz="2000" spc="-10" dirty="0">
                <a:solidFill>
                  <a:srgbClr val="585858"/>
                </a:solidFill>
                <a:latin typeface="Corbel"/>
                <a:cs typeface="Corbel"/>
              </a:rPr>
              <a:t>structure,</a:t>
            </a:r>
            <a:r>
              <a:rPr sz="2000" spc="85" dirty="0">
                <a:solidFill>
                  <a:srgbClr val="585858"/>
                </a:solidFill>
                <a:latin typeface="Corbel"/>
                <a:cs typeface="Corbel"/>
              </a:rPr>
              <a:t> </a:t>
            </a:r>
            <a:r>
              <a:rPr sz="2000" spc="-10" dirty="0">
                <a:solidFill>
                  <a:srgbClr val="585858"/>
                </a:solidFill>
                <a:latin typeface="Corbel"/>
                <a:cs typeface="Corbel"/>
              </a:rPr>
              <a:t>but</a:t>
            </a:r>
            <a:r>
              <a:rPr sz="2000" spc="45" dirty="0">
                <a:solidFill>
                  <a:srgbClr val="585858"/>
                </a:solidFill>
                <a:latin typeface="Corbel"/>
                <a:cs typeface="Corbel"/>
              </a:rPr>
              <a:t> </a:t>
            </a:r>
            <a:r>
              <a:rPr sz="2000" spc="-10" dirty="0">
                <a:solidFill>
                  <a:srgbClr val="585858"/>
                </a:solidFill>
                <a:latin typeface="Corbel"/>
                <a:cs typeface="Corbel"/>
              </a:rPr>
              <a:t>on</a:t>
            </a:r>
            <a:r>
              <a:rPr sz="2000" spc="10" dirty="0">
                <a:solidFill>
                  <a:srgbClr val="585858"/>
                </a:solidFill>
                <a:latin typeface="Corbel"/>
                <a:cs typeface="Corbel"/>
              </a:rPr>
              <a:t> </a:t>
            </a:r>
            <a:r>
              <a:rPr sz="2000" spc="-10" dirty="0">
                <a:solidFill>
                  <a:srgbClr val="585858"/>
                </a:solidFill>
                <a:latin typeface="Corbel"/>
                <a:cs typeface="Corbel"/>
              </a:rPr>
              <a:t>modeling</a:t>
            </a:r>
            <a:endParaRPr sz="2000">
              <a:latin typeface="Corbel"/>
              <a:cs typeface="Corbel"/>
            </a:endParaRPr>
          </a:p>
          <a:p>
            <a:pPr marL="195580">
              <a:lnSpc>
                <a:spcPts val="2280"/>
              </a:lnSpc>
            </a:pPr>
            <a:r>
              <a:rPr sz="2000" spc="-10" dirty="0">
                <a:solidFill>
                  <a:srgbClr val="585858"/>
                </a:solidFill>
                <a:latin typeface="Corbel"/>
                <a:cs typeface="Corbel"/>
              </a:rPr>
              <a:t>data.</a:t>
            </a:r>
            <a:endParaRPr sz="2000">
              <a:latin typeface="Corbel"/>
              <a:cs typeface="Corbel"/>
            </a:endParaRPr>
          </a:p>
          <a:p>
            <a:pPr marL="12700">
              <a:lnSpc>
                <a:spcPts val="2280"/>
              </a:lnSpc>
              <a:spcBef>
                <a:spcPts val="965"/>
              </a:spcBef>
            </a:pPr>
            <a:r>
              <a:rPr sz="2000" spc="-1285" dirty="0">
                <a:solidFill>
                  <a:srgbClr val="40B9D2"/>
                </a:solidFill>
                <a:latin typeface="Microsoft Sans Serif"/>
                <a:cs typeface="Microsoft Sans Serif"/>
              </a:rPr>
              <a:t>🞄</a:t>
            </a:r>
            <a:r>
              <a:rPr sz="2000" spc="185" dirty="0">
                <a:solidFill>
                  <a:srgbClr val="40B9D2"/>
                </a:solidFill>
                <a:latin typeface="Microsoft Sans Serif"/>
                <a:cs typeface="Microsoft Sans Serif"/>
              </a:rPr>
              <a:t> </a:t>
            </a:r>
            <a:r>
              <a:rPr sz="2000" spc="-15" dirty="0">
                <a:solidFill>
                  <a:srgbClr val="585858"/>
                </a:solidFill>
                <a:latin typeface="Corbel"/>
                <a:cs typeface="Corbel"/>
              </a:rPr>
              <a:t>P</a:t>
            </a:r>
            <a:r>
              <a:rPr sz="2000" spc="-5" dirty="0">
                <a:solidFill>
                  <a:srgbClr val="585858"/>
                </a:solidFill>
                <a:latin typeface="Corbel"/>
                <a:cs typeface="Corbel"/>
              </a:rPr>
              <a:t>rogr</a:t>
            </a:r>
            <a:r>
              <a:rPr sz="2000" dirty="0">
                <a:solidFill>
                  <a:srgbClr val="585858"/>
                </a:solidFill>
                <a:latin typeface="Corbel"/>
                <a:cs typeface="Corbel"/>
              </a:rPr>
              <a:t>a</a:t>
            </a:r>
            <a:r>
              <a:rPr sz="2000" spc="-10" dirty="0">
                <a:solidFill>
                  <a:srgbClr val="585858"/>
                </a:solidFill>
                <a:latin typeface="Corbel"/>
                <a:cs typeface="Corbel"/>
              </a:rPr>
              <a:t>m</a:t>
            </a:r>
            <a:r>
              <a:rPr sz="2000" spc="-5" dirty="0">
                <a:solidFill>
                  <a:srgbClr val="585858"/>
                </a:solidFill>
                <a:latin typeface="Corbel"/>
                <a:cs typeface="Corbel"/>
              </a:rPr>
              <a:t>m</a:t>
            </a:r>
            <a:r>
              <a:rPr sz="2000" spc="-15" dirty="0">
                <a:solidFill>
                  <a:srgbClr val="585858"/>
                </a:solidFill>
                <a:latin typeface="Corbel"/>
                <a:cs typeface="Corbel"/>
              </a:rPr>
              <a:t>e</a:t>
            </a:r>
            <a:r>
              <a:rPr sz="2000" spc="-5" dirty="0">
                <a:solidFill>
                  <a:srgbClr val="585858"/>
                </a:solidFill>
                <a:latin typeface="Corbel"/>
                <a:cs typeface="Corbel"/>
              </a:rPr>
              <a:t>rs</a:t>
            </a:r>
            <a:r>
              <a:rPr sz="2000" spc="65" dirty="0">
                <a:solidFill>
                  <a:srgbClr val="585858"/>
                </a:solidFill>
                <a:latin typeface="Corbel"/>
                <a:cs typeface="Corbel"/>
              </a:rPr>
              <a:t> </a:t>
            </a:r>
            <a:r>
              <a:rPr sz="2000" spc="-15" dirty="0">
                <a:solidFill>
                  <a:srgbClr val="585858"/>
                </a:solidFill>
                <a:latin typeface="Corbel"/>
                <a:cs typeface="Corbel"/>
              </a:rPr>
              <a:t>c</a:t>
            </a:r>
            <a:r>
              <a:rPr sz="2000" spc="-10" dirty="0">
                <a:solidFill>
                  <a:srgbClr val="585858"/>
                </a:solidFill>
                <a:latin typeface="Corbel"/>
                <a:cs typeface="Corbel"/>
              </a:rPr>
              <a:t>o</a:t>
            </a:r>
            <a:r>
              <a:rPr sz="2000" spc="-25" dirty="0">
                <a:solidFill>
                  <a:srgbClr val="585858"/>
                </a:solidFill>
                <a:latin typeface="Corbel"/>
                <a:cs typeface="Corbel"/>
              </a:rPr>
              <a:t>d</a:t>
            </a:r>
            <a:r>
              <a:rPr sz="2000" spc="-5" dirty="0">
                <a:solidFill>
                  <a:srgbClr val="585858"/>
                </a:solidFill>
                <a:latin typeface="Corbel"/>
                <a:cs typeface="Corbel"/>
              </a:rPr>
              <a:t>e</a:t>
            </a:r>
            <a:r>
              <a:rPr sz="2000" spc="45" dirty="0">
                <a:solidFill>
                  <a:srgbClr val="585858"/>
                </a:solidFill>
                <a:latin typeface="Corbel"/>
                <a:cs typeface="Corbel"/>
              </a:rPr>
              <a:t> </a:t>
            </a:r>
            <a:r>
              <a:rPr sz="2000" spc="-5" dirty="0">
                <a:solidFill>
                  <a:srgbClr val="585858"/>
                </a:solidFill>
                <a:latin typeface="Corbel"/>
                <a:cs typeface="Corbel"/>
              </a:rPr>
              <a:t>u</a:t>
            </a:r>
            <a:r>
              <a:rPr sz="2000" spc="5" dirty="0">
                <a:solidFill>
                  <a:srgbClr val="585858"/>
                </a:solidFill>
                <a:latin typeface="Corbel"/>
                <a:cs typeface="Corbel"/>
              </a:rPr>
              <a:t>s</a:t>
            </a:r>
            <a:r>
              <a:rPr sz="2000" spc="-15" dirty="0">
                <a:solidFill>
                  <a:srgbClr val="585858"/>
                </a:solidFill>
                <a:latin typeface="Corbel"/>
                <a:cs typeface="Corbel"/>
              </a:rPr>
              <a:t>i</a:t>
            </a:r>
            <a:r>
              <a:rPr sz="2000" spc="-5" dirty="0">
                <a:solidFill>
                  <a:srgbClr val="585858"/>
                </a:solidFill>
                <a:latin typeface="Corbel"/>
                <a:cs typeface="Corbel"/>
              </a:rPr>
              <a:t>ng</a:t>
            </a:r>
            <a:r>
              <a:rPr sz="2000" spc="20" dirty="0">
                <a:solidFill>
                  <a:srgbClr val="585858"/>
                </a:solidFill>
                <a:latin typeface="Corbel"/>
                <a:cs typeface="Corbel"/>
              </a:rPr>
              <a:t> </a:t>
            </a:r>
            <a:r>
              <a:rPr sz="2000" dirty="0">
                <a:solidFill>
                  <a:srgbClr val="585858"/>
                </a:solidFill>
                <a:latin typeface="Corbel"/>
                <a:cs typeface="Corbel"/>
              </a:rPr>
              <a:t>“</a:t>
            </a:r>
            <a:r>
              <a:rPr sz="2000" spc="-20" dirty="0">
                <a:solidFill>
                  <a:srgbClr val="585858"/>
                </a:solidFill>
                <a:latin typeface="Corbel"/>
                <a:cs typeface="Corbel"/>
              </a:rPr>
              <a:t>b</a:t>
            </a:r>
            <a:r>
              <a:rPr sz="2000" spc="-15" dirty="0">
                <a:solidFill>
                  <a:srgbClr val="585858"/>
                </a:solidFill>
                <a:latin typeface="Corbel"/>
                <a:cs typeface="Corbel"/>
              </a:rPr>
              <a:t>l</a:t>
            </a:r>
            <a:r>
              <a:rPr sz="2000" spc="-5" dirty="0">
                <a:solidFill>
                  <a:srgbClr val="585858"/>
                </a:solidFill>
                <a:latin typeface="Corbel"/>
                <a:cs typeface="Corbel"/>
              </a:rPr>
              <a:t>u</a:t>
            </a:r>
            <a:r>
              <a:rPr sz="2000" spc="-15" dirty="0">
                <a:solidFill>
                  <a:srgbClr val="585858"/>
                </a:solidFill>
                <a:latin typeface="Corbel"/>
                <a:cs typeface="Corbel"/>
              </a:rPr>
              <a:t>e</a:t>
            </a:r>
            <a:r>
              <a:rPr sz="2000" spc="-5" dirty="0">
                <a:solidFill>
                  <a:srgbClr val="585858"/>
                </a:solidFill>
                <a:latin typeface="Corbel"/>
                <a:cs typeface="Corbel"/>
              </a:rPr>
              <a:t>prin</a:t>
            </a:r>
            <a:r>
              <a:rPr sz="2000" dirty="0">
                <a:solidFill>
                  <a:srgbClr val="585858"/>
                </a:solidFill>
                <a:latin typeface="Corbel"/>
                <a:cs typeface="Corbel"/>
              </a:rPr>
              <a:t>t</a:t>
            </a:r>
            <a:r>
              <a:rPr sz="2000" spc="5" dirty="0">
                <a:solidFill>
                  <a:srgbClr val="585858"/>
                </a:solidFill>
                <a:latin typeface="Corbel"/>
                <a:cs typeface="Corbel"/>
              </a:rPr>
              <a:t>s</a:t>
            </a:r>
            <a:r>
              <a:rPr sz="2000" spc="-5" dirty="0">
                <a:solidFill>
                  <a:srgbClr val="585858"/>
                </a:solidFill>
                <a:latin typeface="Corbel"/>
                <a:cs typeface="Corbel"/>
              </a:rPr>
              <a:t>”</a:t>
            </a:r>
            <a:r>
              <a:rPr sz="2000" spc="35" dirty="0">
                <a:solidFill>
                  <a:srgbClr val="585858"/>
                </a:solidFill>
                <a:latin typeface="Corbel"/>
                <a:cs typeface="Corbel"/>
              </a:rPr>
              <a:t> </a:t>
            </a:r>
            <a:r>
              <a:rPr sz="2000" spc="-10" dirty="0">
                <a:solidFill>
                  <a:srgbClr val="585858"/>
                </a:solidFill>
                <a:latin typeface="Corbel"/>
                <a:cs typeface="Corbel"/>
              </a:rPr>
              <a:t>o</a:t>
            </a:r>
            <a:r>
              <a:rPr sz="2000" spc="-5" dirty="0">
                <a:solidFill>
                  <a:srgbClr val="585858"/>
                </a:solidFill>
                <a:latin typeface="Corbel"/>
                <a:cs typeface="Corbel"/>
              </a:rPr>
              <a:t>f</a:t>
            </a:r>
            <a:r>
              <a:rPr sz="2000" spc="10" dirty="0">
                <a:solidFill>
                  <a:srgbClr val="585858"/>
                </a:solidFill>
                <a:latin typeface="Corbel"/>
                <a:cs typeface="Corbel"/>
              </a:rPr>
              <a:t> </a:t>
            </a:r>
            <a:r>
              <a:rPr sz="2000" spc="-20" dirty="0">
                <a:solidFill>
                  <a:srgbClr val="585858"/>
                </a:solidFill>
                <a:latin typeface="Corbel"/>
                <a:cs typeface="Corbel"/>
              </a:rPr>
              <a:t>d</a:t>
            </a:r>
            <a:r>
              <a:rPr sz="2000" dirty="0">
                <a:solidFill>
                  <a:srgbClr val="585858"/>
                </a:solidFill>
                <a:latin typeface="Corbel"/>
                <a:cs typeface="Corbel"/>
              </a:rPr>
              <a:t>a</a:t>
            </a:r>
            <a:r>
              <a:rPr sz="2000" spc="-10" dirty="0">
                <a:solidFill>
                  <a:srgbClr val="585858"/>
                </a:solidFill>
                <a:latin typeface="Corbel"/>
                <a:cs typeface="Corbel"/>
              </a:rPr>
              <a:t>t</a:t>
            </a:r>
            <a:r>
              <a:rPr sz="2000" spc="-5" dirty="0">
                <a:solidFill>
                  <a:srgbClr val="585858"/>
                </a:solidFill>
                <a:latin typeface="Corbel"/>
                <a:cs typeface="Corbel"/>
              </a:rPr>
              <a:t>a</a:t>
            </a:r>
            <a:r>
              <a:rPr sz="2000" spc="15" dirty="0">
                <a:solidFill>
                  <a:srgbClr val="585858"/>
                </a:solidFill>
                <a:latin typeface="Corbel"/>
                <a:cs typeface="Corbel"/>
              </a:rPr>
              <a:t> </a:t>
            </a:r>
            <a:r>
              <a:rPr sz="2000" spc="-10" dirty="0">
                <a:solidFill>
                  <a:srgbClr val="585858"/>
                </a:solidFill>
                <a:latin typeface="Corbel"/>
                <a:cs typeface="Corbel"/>
              </a:rPr>
              <a:t>mo</a:t>
            </a:r>
            <a:r>
              <a:rPr sz="2000" spc="-20" dirty="0">
                <a:solidFill>
                  <a:srgbClr val="585858"/>
                </a:solidFill>
                <a:latin typeface="Corbel"/>
                <a:cs typeface="Corbel"/>
              </a:rPr>
              <a:t>d</a:t>
            </a:r>
            <a:r>
              <a:rPr sz="2000" spc="-15" dirty="0">
                <a:solidFill>
                  <a:srgbClr val="585858"/>
                </a:solidFill>
                <a:latin typeface="Corbel"/>
                <a:cs typeface="Corbel"/>
              </a:rPr>
              <a:t>el</a:t>
            </a:r>
            <a:r>
              <a:rPr sz="2000" spc="-5" dirty="0">
                <a:solidFill>
                  <a:srgbClr val="585858"/>
                </a:solidFill>
                <a:latin typeface="Corbel"/>
                <a:cs typeface="Corbel"/>
              </a:rPr>
              <a:t>s</a:t>
            </a:r>
            <a:r>
              <a:rPr sz="2000" spc="35" dirty="0">
                <a:solidFill>
                  <a:srgbClr val="585858"/>
                </a:solidFill>
                <a:latin typeface="Corbel"/>
                <a:cs typeface="Corbel"/>
              </a:rPr>
              <a:t> </a:t>
            </a:r>
            <a:r>
              <a:rPr sz="2000" spc="-15" dirty="0">
                <a:solidFill>
                  <a:srgbClr val="585858"/>
                </a:solidFill>
                <a:latin typeface="Corbel"/>
                <a:cs typeface="Corbel"/>
              </a:rPr>
              <a:t>c</a:t>
            </a:r>
            <a:r>
              <a:rPr sz="2000" dirty="0">
                <a:solidFill>
                  <a:srgbClr val="585858"/>
                </a:solidFill>
                <a:latin typeface="Corbel"/>
                <a:cs typeface="Corbel"/>
              </a:rPr>
              <a:t>a</a:t>
            </a:r>
            <a:r>
              <a:rPr sz="2000" spc="-15" dirty="0">
                <a:solidFill>
                  <a:srgbClr val="585858"/>
                </a:solidFill>
                <a:latin typeface="Corbel"/>
                <a:cs typeface="Corbel"/>
              </a:rPr>
              <a:t>lle</a:t>
            </a:r>
            <a:r>
              <a:rPr sz="2000" spc="-5" dirty="0">
                <a:solidFill>
                  <a:srgbClr val="585858"/>
                </a:solidFill>
                <a:latin typeface="Corbel"/>
                <a:cs typeface="Corbel"/>
              </a:rPr>
              <a:t>d</a:t>
            </a:r>
            <a:endParaRPr sz="2000">
              <a:latin typeface="Corbel"/>
              <a:cs typeface="Corbel"/>
            </a:endParaRPr>
          </a:p>
          <a:p>
            <a:pPr marL="195580">
              <a:lnSpc>
                <a:spcPts val="2280"/>
              </a:lnSpc>
            </a:pPr>
            <a:r>
              <a:rPr sz="2000" b="1" spc="-5" dirty="0">
                <a:solidFill>
                  <a:srgbClr val="585858"/>
                </a:solidFill>
                <a:latin typeface="Corbel"/>
                <a:cs typeface="Corbel"/>
              </a:rPr>
              <a:t>classes</a:t>
            </a:r>
            <a:r>
              <a:rPr sz="2000" spc="-5" dirty="0">
                <a:solidFill>
                  <a:srgbClr val="585858"/>
                </a:solidFill>
                <a:latin typeface="Corbel"/>
                <a:cs typeface="Corbel"/>
              </a:rPr>
              <a:t>.</a:t>
            </a:r>
            <a:endParaRPr sz="2000">
              <a:latin typeface="Corbel"/>
              <a:cs typeface="Corbel"/>
            </a:endParaRPr>
          </a:p>
          <a:p>
            <a:pPr marL="12700">
              <a:lnSpc>
                <a:spcPts val="2280"/>
              </a:lnSpc>
              <a:spcBef>
                <a:spcPts val="960"/>
              </a:spcBef>
            </a:pPr>
            <a:r>
              <a:rPr sz="2000" spc="-380" dirty="0">
                <a:solidFill>
                  <a:srgbClr val="40B9D2"/>
                </a:solidFill>
                <a:latin typeface="Microsoft Sans Serif"/>
                <a:cs typeface="Microsoft Sans Serif"/>
              </a:rPr>
              <a:t>🞄</a:t>
            </a:r>
            <a:r>
              <a:rPr sz="2000" spc="-260" dirty="0">
                <a:solidFill>
                  <a:srgbClr val="40B9D2"/>
                </a:solidFill>
                <a:latin typeface="Microsoft Sans Serif"/>
                <a:cs typeface="Microsoft Sans Serif"/>
              </a:rPr>
              <a:t> </a:t>
            </a:r>
            <a:r>
              <a:rPr sz="2000" spc="-5" dirty="0">
                <a:solidFill>
                  <a:srgbClr val="585858"/>
                </a:solidFill>
                <a:latin typeface="Corbel"/>
                <a:cs typeface="Corbel"/>
              </a:rPr>
              <a:t>OOP </a:t>
            </a:r>
            <a:r>
              <a:rPr sz="2000" spc="-10" dirty="0">
                <a:solidFill>
                  <a:srgbClr val="585858"/>
                </a:solidFill>
                <a:latin typeface="Corbel"/>
                <a:cs typeface="Corbel"/>
              </a:rPr>
              <a:t>encourages</a:t>
            </a:r>
            <a:r>
              <a:rPr sz="2000" spc="65" dirty="0">
                <a:solidFill>
                  <a:srgbClr val="585858"/>
                </a:solidFill>
                <a:latin typeface="Corbel"/>
                <a:cs typeface="Corbel"/>
              </a:rPr>
              <a:t> </a:t>
            </a:r>
            <a:r>
              <a:rPr sz="2000" spc="-15" dirty="0">
                <a:solidFill>
                  <a:srgbClr val="585858"/>
                </a:solidFill>
                <a:latin typeface="Corbel"/>
                <a:cs typeface="Corbel"/>
              </a:rPr>
              <a:t>developers</a:t>
            </a:r>
            <a:r>
              <a:rPr sz="2000" spc="95" dirty="0">
                <a:solidFill>
                  <a:srgbClr val="585858"/>
                </a:solidFill>
                <a:latin typeface="Corbel"/>
                <a:cs typeface="Corbel"/>
              </a:rPr>
              <a:t> </a:t>
            </a:r>
            <a:r>
              <a:rPr sz="2000" spc="-10" dirty="0">
                <a:solidFill>
                  <a:srgbClr val="585858"/>
                </a:solidFill>
                <a:latin typeface="Corbel"/>
                <a:cs typeface="Corbel"/>
              </a:rPr>
              <a:t>to</a:t>
            </a:r>
            <a:r>
              <a:rPr sz="2000" spc="30" dirty="0">
                <a:solidFill>
                  <a:srgbClr val="585858"/>
                </a:solidFill>
                <a:latin typeface="Corbel"/>
                <a:cs typeface="Corbel"/>
              </a:rPr>
              <a:t> </a:t>
            </a:r>
            <a:r>
              <a:rPr sz="2000" b="1" spc="-5" dirty="0">
                <a:solidFill>
                  <a:srgbClr val="585858"/>
                </a:solidFill>
                <a:latin typeface="Corbel"/>
                <a:cs typeface="Corbel"/>
              </a:rPr>
              <a:t>decompose</a:t>
            </a:r>
            <a:r>
              <a:rPr sz="2000" b="1" spc="30" dirty="0">
                <a:solidFill>
                  <a:srgbClr val="585858"/>
                </a:solidFill>
                <a:latin typeface="Corbel"/>
                <a:cs typeface="Corbel"/>
              </a:rPr>
              <a:t> </a:t>
            </a:r>
            <a:r>
              <a:rPr sz="2000" b="1" spc="-5" dirty="0">
                <a:solidFill>
                  <a:srgbClr val="585858"/>
                </a:solidFill>
                <a:latin typeface="Corbel"/>
                <a:cs typeface="Corbel"/>
              </a:rPr>
              <a:t>a</a:t>
            </a:r>
            <a:r>
              <a:rPr sz="2000" b="1" spc="5" dirty="0">
                <a:solidFill>
                  <a:srgbClr val="585858"/>
                </a:solidFill>
                <a:latin typeface="Corbel"/>
                <a:cs typeface="Corbel"/>
              </a:rPr>
              <a:t> </a:t>
            </a:r>
            <a:r>
              <a:rPr sz="2000" b="1" spc="-10" dirty="0">
                <a:solidFill>
                  <a:srgbClr val="585858"/>
                </a:solidFill>
                <a:latin typeface="Corbel"/>
                <a:cs typeface="Corbel"/>
              </a:rPr>
              <a:t>problem</a:t>
            </a:r>
            <a:r>
              <a:rPr sz="2000" b="1" spc="20" dirty="0">
                <a:solidFill>
                  <a:srgbClr val="585858"/>
                </a:solidFill>
                <a:latin typeface="Corbel"/>
                <a:cs typeface="Corbel"/>
              </a:rPr>
              <a:t> </a:t>
            </a:r>
            <a:r>
              <a:rPr sz="2000" spc="-10" dirty="0">
                <a:solidFill>
                  <a:srgbClr val="585858"/>
                </a:solidFill>
                <a:latin typeface="Corbel"/>
                <a:cs typeface="Corbel"/>
              </a:rPr>
              <a:t>into</a:t>
            </a:r>
            <a:r>
              <a:rPr sz="2000" spc="5" dirty="0">
                <a:solidFill>
                  <a:srgbClr val="585858"/>
                </a:solidFill>
                <a:latin typeface="Corbel"/>
                <a:cs typeface="Corbel"/>
              </a:rPr>
              <a:t> </a:t>
            </a:r>
            <a:r>
              <a:rPr sz="2000" spc="-10" dirty="0">
                <a:solidFill>
                  <a:srgbClr val="585858"/>
                </a:solidFill>
                <a:latin typeface="Corbel"/>
                <a:cs typeface="Corbel"/>
              </a:rPr>
              <a:t>its</a:t>
            </a:r>
            <a:endParaRPr sz="2000">
              <a:latin typeface="Corbel"/>
              <a:cs typeface="Corbel"/>
            </a:endParaRPr>
          </a:p>
          <a:p>
            <a:pPr marL="195580">
              <a:lnSpc>
                <a:spcPts val="2280"/>
              </a:lnSpc>
            </a:pPr>
            <a:r>
              <a:rPr sz="2000" spc="-10" dirty="0">
                <a:solidFill>
                  <a:srgbClr val="585858"/>
                </a:solidFill>
                <a:latin typeface="Corbel"/>
                <a:cs typeface="Corbel"/>
              </a:rPr>
              <a:t>constituent</a:t>
            </a:r>
            <a:r>
              <a:rPr sz="2000" spc="5" dirty="0">
                <a:solidFill>
                  <a:srgbClr val="585858"/>
                </a:solidFill>
                <a:latin typeface="Corbel"/>
                <a:cs typeface="Corbel"/>
              </a:rPr>
              <a:t> </a:t>
            </a:r>
            <a:r>
              <a:rPr sz="2000" dirty="0">
                <a:solidFill>
                  <a:srgbClr val="585858"/>
                </a:solidFill>
                <a:latin typeface="Corbel"/>
                <a:cs typeface="Corbel"/>
              </a:rPr>
              <a:t>parts.</a:t>
            </a:r>
            <a:endParaRPr sz="2000">
              <a:latin typeface="Corbel"/>
              <a:cs typeface="Corbel"/>
            </a:endParaRPr>
          </a:p>
          <a:p>
            <a:pPr marL="12700">
              <a:lnSpc>
                <a:spcPts val="2280"/>
              </a:lnSpc>
              <a:spcBef>
                <a:spcPts val="965"/>
              </a:spcBef>
            </a:pPr>
            <a:r>
              <a:rPr sz="2000" spc="-1285" dirty="0">
                <a:solidFill>
                  <a:srgbClr val="40B9D2"/>
                </a:solidFill>
                <a:latin typeface="Microsoft Sans Serif"/>
                <a:cs typeface="Microsoft Sans Serif"/>
              </a:rPr>
              <a:t>🞄</a:t>
            </a:r>
            <a:r>
              <a:rPr sz="2000" spc="185" dirty="0">
                <a:solidFill>
                  <a:srgbClr val="40B9D2"/>
                </a:solidFill>
                <a:latin typeface="Microsoft Sans Serif"/>
                <a:cs typeface="Microsoft Sans Serif"/>
              </a:rPr>
              <a:t> </a:t>
            </a:r>
            <a:r>
              <a:rPr sz="2000" b="1" dirty="0">
                <a:solidFill>
                  <a:srgbClr val="585858"/>
                </a:solidFill>
                <a:latin typeface="Corbel"/>
                <a:cs typeface="Corbel"/>
              </a:rPr>
              <a:t>C</a:t>
            </a:r>
            <a:r>
              <a:rPr sz="2000" b="1" spc="-5" dirty="0">
                <a:solidFill>
                  <a:srgbClr val="585858"/>
                </a:solidFill>
                <a:latin typeface="Corbel"/>
                <a:cs typeface="Corbel"/>
              </a:rPr>
              <a:t>omp</a:t>
            </a:r>
            <a:r>
              <a:rPr sz="2000" b="1" spc="-10" dirty="0">
                <a:solidFill>
                  <a:srgbClr val="585858"/>
                </a:solidFill>
                <a:latin typeface="Corbel"/>
                <a:cs typeface="Corbel"/>
              </a:rPr>
              <a:t>l</a:t>
            </a:r>
            <a:r>
              <a:rPr sz="2000" b="1" dirty="0">
                <a:solidFill>
                  <a:srgbClr val="585858"/>
                </a:solidFill>
                <a:latin typeface="Corbel"/>
                <a:cs typeface="Corbel"/>
              </a:rPr>
              <a:t>e</a:t>
            </a:r>
            <a:r>
              <a:rPr sz="2000" b="1" spc="-10" dirty="0">
                <a:solidFill>
                  <a:srgbClr val="585858"/>
                </a:solidFill>
                <a:latin typeface="Corbel"/>
                <a:cs typeface="Corbel"/>
              </a:rPr>
              <a:t>xi</a:t>
            </a:r>
            <a:r>
              <a:rPr sz="2000" b="1" spc="-15" dirty="0">
                <a:solidFill>
                  <a:srgbClr val="585858"/>
                </a:solidFill>
                <a:latin typeface="Corbel"/>
                <a:cs typeface="Corbel"/>
              </a:rPr>
              <a:t>t</a:t>
            </a:r>
            <a:r>
              <a:rPr sz="2000" b="1" spc="-5" dirty="0">
                <a:solidFill>
                  <a:srgbClr val="585858"/>
                </a:solidFill>
                <a:latin typeface="Corbel"/>
                <a:cs typeface="Corbel"/>
              </a:rPr>
              <a:t>y</a:t>
            </a:r>
            <a:r>
              <a:rPr sz="2000" b="1" spc="15" dirty="0">
                <a:solidFill>
                  <a:srgbClr val="585858"/>
                </a:solidFill>
                <a:latin typeface="Corbel"/>
                <a:cs typeface="Corbel"/>
              </a:rPr>
              <a:t> </a:t>
            </a:r>
            <a:r>
              <a:rPr sz="2000" spc="-15" dirty="0">
                <a:solidFill>
                  <a:srgbClr val="585858"/>
                </a:solidFill>
                <a:latin typeface="Corbel"/>
                <a:cs typeface="Corbel"/>
              </a:rPr>
              <a:t>i</a:t>
            </a:r>
            <a:r>
              <a:rPr sz="2000" spc="-5" dirty="0">
                <a:solidFill>
                  <a:srgbClr val="585858"/>
                </a:solidFill>
                <a:latin typeface="Corbel"/>
                <a:cs typeface="Corbel"/>
              </a:rPr>
              <a:t>s</a:t>
            </a:r>
            <a:r>
              <a:rPr sz="2000" spc="15" dirty="0">
                <a:solidFill>
                  <a:srgbClr val="585858"/>
                </a:solidFill>
                <a:latin typeface="Corbel"/>
                <a:cs typeface="Corbel"/>
              </a:rPr>
              <a:t> </a:t>
            </a:r>
            <a:r>
              <a:rPr sz="2000" spc="-5" dirty="0">
                <a:solidFill>
                  <a:srgbClr val="585858"/>
                </a:solidFill>
                <a:latin typeface="Corbel"/>
                <a:cs typeface="Corbel"/>
              </a:rPr>
              <a:t>re</a:t>
            </a:r>
            <a:r>
              <a:rPr sz="2000" spc="-25" dirty="0">
                <a:solidFill>
                  <a:srgbClr val="585858"/>
                </a:solidFill>
                <a:latin typeface="Corbel"/>
                <a:cs typeface="Corbel"/>
              </a:rPr>
              <a:t>d</a:t>
            </a:r>
            <a:r>
              <a:rPr sz="2000" spc="-5" dirty="0">
                <a:solidFill>
                  <a:srgbClr val="585858"/>
                </a:solidFill>
                <a:latin typeface="Corbel"/>
                <a:cs typeface="Corbel"/>
              </a:rPr>
              <a:t>u</a:t>
            </a:r>
            <a:r>
              <a:rPr sz="2000" spc="-15" dirty="0">
                <a:solidFill>
                  <a:srgbClr val="585858"/>
                </a:solidFill>
                <a:latin typeface="Corbel"/>
                <a:cs typeface="Corbel"/>
              </a:rPr>
              <a:t>ce</a:t>
            </a:r>
            <a:r>
              <a:rPr sz="2000" spc="-5" dirty="0">
                <a:solidFill>
                  <a:srgbClr val="585858"/>
                </a:solidFill>
                <a:latin typeface="Corbel"/>
                <a:cs typeface="Corbel"/>
              </a:rPr>
              <a:t>d</a:t>
            </a:r>
            <a:r>
              <a:rPr sz="2000" spc="65" dirty="0">
                <a:solidFill>
                  <a:srgbClr val="585858"/>
                </a:solidFill>
                <a:latin typeface="Corbel"/>
                <a:cs typeface="Corbel"/>
              </a:rPr>
              <a:t> </a:t>
            </a:r>
            <a:r>
              <a:rPr sz="2000" dirty="0">
                <a:solidFill>
                  <a:srgbClr val="585858"/>
                </a:solidFill>
                <a:latin typeface="Corbel"/>
                <a:cs typeface="Corbel"/>
              </a:rPr>
              <a:t>a</a:t>
            </a:r>
            <a:r>
              <a:rPr sz="2000" spc="-5" dirty="0">
                <a:solidFill>
                  <a:srgbClr val="585858"/>
                </a:solidFill>
                <a:latin typeface="Corbel"/>
                <a:cs typeface="Corbel"/>
              </a:rPr>
              <a:t>nd</a:t>
            </a:r>
            <a:r>
              <a:rPr sz="2000" spc="-10" dirty="0">
                <a:solidFill>
                  <a:srgbClr val="585858"/>
                </a:solidFill>
                <a:latin typeface="Corbel"/>
                <a:cs typeface="Corbel"/>
              </a:rPr>
              <a:t> th</a:t>
            </a:r>
            <a:r>
              <a:rPr sz="2000" spc="-5" dirty="0">
                <a:solidFill>
                  <a:srgbClr val="585858"/>
                </a:solidFill>
                <a:latin typeface="Corbel"/>
                <a:cs typeface="Corbel"/>
              </a:rPr>
              <a:t>e</a:t>
            </a:r>
            <a:r>
              <a:rPr sz="2000" spc="20" dirty="0">
                <a:solidFill>
                  <a:srgbClr val="585858"/>
                </a:solidFill>
                <a:latin typeface="Corbel"/>
                <a:cs typeface="Corbel"/>
              </a:rPr>
              <a:t> </a:t>
            </a:r>
            <a:r>
              <a:rPr sz="2000" spc="-5" dirty="0">
                <a:solidFill>
                  <a:srgbClr val="585858"/>
                </a:solidFill>
                <a:latin typeface="Corbel"/>
                <a:cs typeface="Corbel"/>
              </a:rPr>
              <a:t>progr</a:t>
            </a:r>
            <a:r>
              <a:rPr sz="2000" dirty="0">
                <a:solidFill>
                  <a:srgbClr val="585858"/>
                </a:solidFill>
                <a:latin typeface="Corbel"/>
                <a:cs typeface="Corbel"/>
              </a:rPr>
              <a:t>a</a:t>
            </a:r>
            <a:r>
              <a:rPr sz="2000" spc="-10" dirty="0">
                <a:solidFill>
                  <a:srgbClr val="585858"/>
                </a:solidFill>
                <a:latin typeface="Corbel"/>
                <a:cs typeface="Corbel"/>
              </a:rPr>
              <a:t>m</a:t>
            </a:r>
            <a:r>
              <a:rPr sz="2000" spc="-5" dirty="0">
                <a:solidFill>
                  <a:srgbClr val="585858"/>
                </a:solidFill>
                <a:latin typeface="Corbel"/>
                <a:cs typeface="Corbel"/>
              </a:rPr>
              <a:t>m</a:t>
            </a:r>
            <a:r>
              <a:rPr sz="2000" spc="-15" dirty="0">
                <a:solidFill>
                  <a:srgbClr val="585858"/>
                </a:solidFill>
                <a:latin typeface="Corbel"/>
                <a:cs typeface="Corbel"/>
              </a:rPr>
              <a:t>e</a:t>
            </a:r>
            <a:r>
              <a:rPr sz="2000" spc="-5" dirty="0">
                <a:solidFill>
                  <a:srgbClr val="585858"/>
                </a:solidFill>
                <a:latin typeface="Corbel"/>
                <a:cs typeface="Corbel"/>
              </a:rPr>
              <a:t>r</a:t>
            </a:r>
            <a:r>
              <a:rPr sz="2000" spc="30" dirty="0">
                <a:solidFill>
                  <a:srgbClr val="585858"/>
                </a:solidFill>
                <a:latin typeface="Corbel"/>
                <a:cs typeface="Corbel"/>
              </a:rPr>
              <a:t> </a:t>
            </a:r>
            <a:r>
              <a:rPr sz="2000" spc="-15" dirty="0">
                <a:solidFill>
                  <a:srgbClr val="585858"/>
                </a:solidFill>
                <a:latin typeface="Corbel"/>
                <a:cs typeface="Corbel"/>
              </a:rPr>
              <a:t>c</a:t>
            </a:r>
            <a:r>
              <a:rPr sz="2000" dirty="0">
                <a:solidFill>
                  <a:srgbClr val="585858"/>
                </a:solidFill>
                <a:latin typeface="Corbel"/>
                <a:cs typeface="Corbel"/>
              </a:rPr>
              <a:t>a</a:t>
            </a:r>
            <a:r>
              <a:rPr sz="2000" spc="-5" dirty="0">
                <a:solidFill>
                  <a:srgbClr val="585858"/>
                </a:solidFill>
                <a:latin typeface="Corbel"/>
                <a:cs typeface="Corbel"/>
              </a:rPr>
              <a:t>n</a:t>
            </a:r>
            <a:r>
              <a:rPr sz="2000" spc="5" dirty="0">
                <a:solidFill>
                  <a:srgbClr val="585858"/>
                </a:solidFill>
                <a:latin typeface="Corbel"/>
                <a:cs typeface="Corbel"/>
              </a:rPr>
              <a:t> </a:t>
            </a:r>
            <a:r>
              <a:rPr sz="2000" spc="-10" dirty="0">
                <a:solidFill>
                  <a:srgbClr val="585858"/>
                </a:solidFill>
                <a:latin typeface="Corbel"/>
                <a:cs typeface="Corbel"/>
              </a:rPr>
              <a:t>m</a:t>
            </a:r>
            <a:r>
              <a:rPr sz="2000" spc="5" dirty="0">
                <a:solidFill>
                  <a:srgbClr val="585858"/>
                </a:solidFill>
                <a:latin typeface="Corbel"/>
                <a:cs typeface="Corbel"/>
              </a:rPr>
              <a:t>a</a:t>
            </a:r>
            <a:r>
              <a:rPr sz="2000" spc="-5" dirty="0">
                <a:solidFill>
                  <a:srgbClr val="585858"/>
                </a:solidFill>
                <a:latin typeface="Corbel"/>
                <a:cs typeface="Corbel"/>
              </a:rPr>
              <a:t>n</a:t>
            </a:r>
            <a:r>
              <a:rPr sz="2000" dirty="0">
                <a:solidFill>
                  <a:srgbClr val="585858"/>
                </a:solidFill>
                <a:latin typeface="Corbel"/>
                <a:cs typeface="Corbel"/>
              </a:rPr>
              <a:t>a</a:t>
            </a:r>
            <a:r>
              <a:rPr sz="2000" spc="-5" dirty="0">
                <a:solidFill>
                  <a:srgbClr val="585858"/>
                </a:solidFill>
                <a:latin typeface="Corbel"/>
                <a:cs typeface="Corbel"/>
              </a:rPr>
              <a:t>ge </a:t>
            </a:r>
            <a:r>
              <a:rPr sz="2000" spc="-15" dirty="0">
                <a:solidFill>
                  <a:srgbClr val="585858"/>
                </a:solidFill>
                <a:latin typeface="Corbel"/>
                <a:cs typeface="Corbel"/>
              </a:rPr>
              <a:t>l</a:t>
            </a:r>
            <a:r>
              <a:rPr sz="2000" dirty="0">
                <a:solidFill>
                  <a:srgbClr val="585858"/>
                </a:solidFill>
                <a:latin typeface="Corbel"/>
                <a:cs typeface="Corbel"/>
              </a:rPr>
              <a:t>a</a:t>
            </a:r>
            <a:r>
              <a:rPr sz="2000" spc="-5" dirty="0">
                <a:solidFill>
                  <a:srgbClr val="585858"/>
                </a:solidFill>
                <a:latin typeface="Corbel"/>
                <a:cs typeface="Corbel"/>
              </a:rPr>
              <a:t>rger</a:t>
            </a:r>
            <a:endParaRPr sz="2000">
              <a:latin typeface="Corbel"/>
              <a:cs typeface="Corbel"/>
            </a:endParaRPr>
          </a:p>
          <a:p>
            <a:pPr marL="195580">
              <a:lnSpc>
                <a:spcPts val="2280"/>
              </a:lnSpc>
            </a:pPr>
            <a:r>
              <a:rPr sz="2000" spc="-5" dirty="0">
                <a:solidFill>
                  <a:srgbClr val="585858"/>
                </a:solidFill>
                <a:latin typeface="Corbel"/>
                <a:cs typeface="Corbel"/>
              </a:rPr>
              <a:t>programs.</a:t>
            </a:r>
            <a:endParaRPr sz="2000">
              <a:latin typeface="Corbel"/>
              <a:cs typeface="Corbel"/>
            </a:endParaRPr>
          </a:p>
          <a:p>
            <a:pPr marL="12700">
              <a:lnSpc>
                <a:spcPct val="100000"/>
              </a:lnSpc>
              <a:spcBef>
                <a:spcPts val="960"/>
              </a:spcBef>
            </a:pPr>
            <a:r>
              <a:rPr sz="2000" spc="-380" dirty="0">
                <a:solidFill>
                  <a:srgbClr val="40B9D2"/>
                </a:solidFill>
                <a:latin typeface="Microsoft Sans Serif"/>
                <a:cs typeface="Microsoft Sans Serif"/>
              </a:rPr>
              <a:t>🞄</a:t>
            </a:r>
            <a:r>
              <a:rPr sz="2000" spc="-260" dirty="0">
                <a:solidFill>
                  <a:srgbClr val="40B9D2"/>
                </a:solidFill>
                <a:latin typeface="Microsoft Sans Serif"/>
                <a:cs typeface="Microsoft Sans Serif"/>
              </a:rPr>
              <a:t> </a:t>
            </a:r>
            <a:r>
              <a:rPr sz="2000" spc="-5" dirty="0">
                <a:solidFill>
                  <a:srgbClr val="585858"/>
                </a:solidFill>
                <a:latin typeface="Corbel"/>
                <a:cs typeface="Corbel"/>
              </a:rPr>
              <a:t>Save </a:t>
            </a:r>
            <a:r>
              <a:rPr sz="2000" spc="-15" dirty="0">
                <a:solidFill>
                  <a:srgbClr val="585858"/>
                </a:solidFill>
                <a:latin typeface="Corbel"/>
                <a:cs typeface="Corbel"/>
              </a:rPr>
              <a:t>development</a:t>
            </a:r>
            <a:r>
              <a:rPr sz="2000" spc="110" dirty="0">
                <a:solidFill>
                  <a:srgbClr val="585858"/>
                </a:solidFill>
                <a:latin typeface="Corbel"/>
                <a:cs typeface="Corbel"/>
              </a:rPr>
              <a:t> </a:t>
            </a:r>
            <a:r>
              <a:rPr sz="2000" spc="-10" dirty="0">
                <a:solidFill>
                  <a:srgbClr val="585858"/>
                </a:solidFill>
                <a:latin typeface="Corbel"/>
                <a:cs typeface="Corbel"/>
              </a:rPr>
              <a:t>time</a:t>
            </a:r>
            <a:r>
              <a:rPr sz="2000" spc="20" dirty="0">
                <a:solidFill>
                  <a:srgbClr val="585858"/>
                </a:solidFill>
                <a:latin typeface="Corbel"/>
                <a:cs typeface="Corbel"/>
              </a:rPr>
              <a:t> </a:t>
            </a:r>
            <a:r>
              <a:rPr sz="2000" spc="-5" dirty="0">
                <a:solidFill>
                  <a:srgbClr val="585858"/>
                </a:solidFill>
                <a:latin typeface="Corbel"/>
                <a:cs typeface="Corbel"/>
              </a:rPr>
              <a:t>(and </a:t>
            </a:r>
            <a:r>
              <a:rPr sz="2000" spc="-10" dirty="0">
                <a:solidFill>
                  <a:srgbClr val="585858"/>
                </a:solidFill>
                <a:latin typeface="Corbel"/>
                <a:cs typeface="Corbel"/>
              </a:rPr>
              <a:t>cost)</a:t>
            </a:r>
            <a:r>
              <a:rPr sz="2000" spc="5" dirty="0">
                <a:solidFill>
                  <a:srgbClr val="585858"/>
                </a:solidFill>
                <a:latin typeface="Corbel"/>
                <a:cs typeface="Corbel"/>
              </a:rPr>
              <a:t> </a:t>
            </a:r>
            <a:r>
              <a:rPr sz="2000" spc="-15" dirty="0">
                <a:solidFill>
                  <a:srgbClr val="585858"/>
                </a:solidFill>
                <a:latin typeface="Corbel"/>
                <a:cs typeface="Corbel"/>
              </a:rPr>
              <a:t>by</a:t>
            </a:r>
            <a:r>
              <a:rPr sz="2000" spc="70" dirty="0">
                <a:solidFill>
                  <a:srgbClr val="585858"/>
                </a:solidFill>
                <a:latin typeface="Corbel"/>
                <a:cs typeface="Corbel"/>
              </a:rPr>
              <a:t> </a:t>
            </a:r>
            <a:r>
              <a:rPr sz="2000" b="1" spc="-5" dirty="0">
                <a:solidFill>
                  <a:srgbClr val="585858"/>
                </a:solidFill>
                <a:latin typeface="Corbel"/>
                <a:cs typeface="Corbel"/>
              </a:rPr>
              <a:t>reusing</a:t>
            </a:r>
            <a:r>
              <a:rPr sz="2000" b="1" spc="30" dirty="0">
                <a:solidFill>
                  <a:srgbClr val="585858"/>
                </a:solidFill>
                <a:latin typeface="Corbel"/>
                <a:cs typeface="Corbel"/>
              </a:rPr>
              <a:t> </a:t>
            </a:r>
            <a:r>
              <a:rPr sz="2000" b="1" spc="-5" dirty="0">
                <a:solidFill>
                  <a:srgbClr val="585858"/>
                </a:solidFill>
                <a:latin typeface="Corbel"/>
                <a:cs typeface="Corbel"/>
              </a:rPr>
              <a:t>code</a:t>
            </a:r>
            <a:r>
              <a:rPr sz="2000" spc="-5" dirty="0">
                <a:solidFill>
                  <a:srgbClr val="585858"/>
                </a:solidFill>
                <a:latin typeface="Corbel"/>
                <a:cs typeface="Corbel"/>
              </a:rPr>
              <a:t>.</a:t>
            </a:r>
            <a:endParaRPr sz="2000">
              <a:latin typeface="Corbel"/>
              <a:cs typeface="Corbel"/>
            </a:endParaRPr>
          </a:p>
          <a:p>
            <a:pPr marL="12700">
              <a:lnSpc>
                <a:spcPct val="100000"/>
              </a:lnSpc>
              <a:spcBef>
                <a:spcPts val="965"/>
              </a:spcBef>
            </a:pPr>
            <a:r>
              <a:rPr sz="2000" spc="-1285" dirty="0">
                <a:solidFill>
                  <a:srgbClr val="40B9D2"/>
                </a:solidFill>
                <a:latin typeface="Microsoft Sans Serif"/>
                <a:cs typeface="Microsoft Sans Serif"/>
              </a:rPr>
              <a:t>🞄</a:t>
            </a:r>
            <a:r>
              <a:rPr sz="2000" spc="185" dirty="0">
                <a:solidFill>
                  <a:srgbClr val="40B9D2"/>
                </a:solidFill>
                <a:latin typeface="Microsoft Sans Serif"/>
                <a:cs typeface="Microsoft Sans Serif"/>
              </a:rPr>
              <a:t> </a:t>
            </a:r>
            <a:r>
              <a:rPr sz="2000" spc="-5" dirty="0">
                <a:solidFill>
                  <a:srgbClr val="585858"/>
                </a:solidFill>
                <a:latin typeface="Corbel"/>
                <a:cs typeface="Corbel"/>
              </a:rPr>
              <a:t>E</a:t>
            </a:r>
            <a:r>
              <a:rPr sz="2000" dirty="0">
                <a:solidFill>
                  <a:srgbClr val="585858"/>
                </a:solidFill>
                <a:latin typeface="Corbel"/>
                <a:cs typeface="Corbel"/>
              </a:rPr>
              <a:t>as</a:t>
            </a:r>
            <a:r>
              <a:rPr sz="2000" spc="-15" dirty="0">
                <a:solidFill>
                  <a:srgbClr val="585858"/>
                </a:solidFill>
                <a:latin typeface="Corbel"/>
                <a:cs typeface="Corbel"/>
              </a:rPr>
              <a:t>ie</a:t>
            </a:r>
            <a:r>
              <a:rPr sz="2000" spc="-5" dirty="0">
                <a:solidFill>
                  <a:srgbClr val="585858"/>
                </a:solidFill>
                <a:latin typeface="Corbel"/>
                <a:cs typeface="Corbel"/>
              </a:rPr>
              <a:t>r</a:t>
            </a:r>
            <a:r>
              <a:rPr sz="2000" spc="15" dirty="0">
                <a:solidFill>
                  <a:srgbClr val="585858"/>
                </a:solidFill>
                <a:latin typeface="Corbel"/>
                <a:cs typeface="Corbel"/>
              </a:rPr>
              <a:t> </a:t>
            </a:r>
            <a:r>
              <a:rPr sz="2000" spc="-15" dirty="0">
                <a:solidFill>
                  <a:srgbClr val="585858"/>
                </a:solidFill>
                <a:latin typeface="Corbel"/>
                <a:cs typeface="Corbel"/>
              </a:rPr>
              <a:t>d</a:t>
            </a:r>
            <a:r>
              <a:rPr sz="2000" spc="-5" dirty="0">
                <a:solidFill>
                  <a:srgbClr val="585858"/>
                </a:solidFill>
                <a:latin typeface="Corbel"/>
                <a:cs typeface="Corbel"/>
              </a:rPr>
              <a:t>e</a:t>
            </a:r>
            <a:r>
              <a:rPr sz="2000" spc="-20" dirty="0">
                <a:solidFill>
                  <a:srgbClr val="585858"/>
                </a:solidFill>
                <a:latin typeface="Corbel"/>
                <a:cs typeface="Corbel"/>
              </a:rPr>
              <a:t>b</a:t>
            </a:r>
            <a:r>
              <a:rPr sz="2000" spc="-5" dirty="0">
                <a:solidFill>
                  <a:srgbClr val="585858"/>
                </a:solidFill>
                <a:latin typeface="Corbel"/>
                <a:cs typeface="Corbel"/>
              </a:rPr>
              <a:t>ugging</a:t>
            </a:r>
            <a:endParaRPr sz="2000">
              <a:latin typeface="Corbel"/>
              <a:cs typeface="Corbel"/>
            </a:endParaRPr>
          </a:p>
        </p:txBody>
      </p:sp>
      <p:pic>
        <p:nvPicPr>
          <p:cNvPr id="4" name="object 4"/>
          <p:cNvPicPr/>
          <p:nvPr/>
        </p:nvPicPr>
        <p:blipFill>
          <a:blip r:embed="rId2" cstate="print"/>
          <a:stretch>
            <a:fillRect/>
          </a:stretch>
        </p:blipFill>
        <p:spPr>
          <a:xfrm>
            <a:off x="9028176" y="841247"/>
            <a:ext cx="1862327" cy="14478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1724" y="2587244"/>
            <a:ext cx="1657350" cy="1562100"/>
          </a:xfrm>
          <a:prstGeom prst="rect">
            <a:avLst/>
          </a:prstGeom>
        </p:spPr>
        <p:txBody>
          <a:bodyPr vert="horz" wrap="square" lIns="0" tIns="74295" rIns="0" bIns="0" rtlCol="0">
            <a:spAutoFit/>
          </a:bodyPr>
          <a:lstStyle/>
          <a:p>
            <a:pPr marL="12700" marR="5080">
              <a:lnSpc>
                <a:spcPts val="3890"/>
              </a:lnSpc>
              <a:spcBef>
                <a:spcPts val="585"/>
              </a:spcBef>
            </a:pPr>
            <a:r>
              <a:rPr sz="3600" spc="-65" dirty="0">
                <a:solidFill>
                  <a:srgbClr val="FFFFFF"/>
                </a:solidFill>
                <a:latin typeface="Corbel"/>
                <a:cs typeface="Corbel"/>
              </a:rPr>
              <a:t>Object </a:t>
            </a:r>
            <a:r>
              <a:rPr sz="3600" spc="-60" dirty="0">
                <a:solidFill>
                  <a:srgbClr val="FFFFFF"/>
                </a:solidFill>
                <a:latin typeface="Corbel"/>
                <a:cs typeface="Corbel"/>
              </a:rPr>
              <a:t> </a:t>
            </a:r>
            <a:r>
              <a:rPr sz="3600" spc="-65" dirty="0">
                <a:solidFill>
                  <a:srgbClr val="FFFFFF"/>
                </a:solidFill>
                <a:latin typeface="Corbel"/>
                <a:cs typeface="Corbel"/>
              </a:rPr>
              <a:t>O</a:t>
            </a:r>
            <a:r>
              <a:rPr sz="3600" spc="-80" dirty="0">
                <a:solidFill>
                  <a:srgbClr val="FFFFFF"/>
                </a:solidFill>
                <a:latin typeface="Corbel"/>
                <a:cs typeface="Corbel"/>
              </a:rPr>
              <a:t>r</a:t>
            </a:r>
            <a:r>
              <a:rPr sz="3600" spc="-70" dirty="0">
                <a:solidFill>
                  <a:srgbClr val="FFFFFF"/>
                </a:solidFill>
                <a:latin typeface="Corbel"/>
                <a:cs typeface="Corbel"/>
              </a:rPr>
              <a:t>i</a:t>
            </a:r>
            <a:r>
              <a:rPr sz="3600" spc="-65" dirty="0">
                <a:solidFill>
                  <a:srgbClr val="FFFFFF"/>
                </a:solidFill>
                <a:latin typeface="Corbel"/>
                <a:cs typeface="Corbel"/>
              </a:rPr>
              <a:t>e</a:t>
            </a:r>
            <a:r>
              <a:rPr sz="3600" spc="-80" dirty="0">
                <a:solidFill>
                  <a:srgbClr val="FFFFFF"/>
                </a:solidFill>
                <a:latin typeface="Corbel"/>
                <a:cs typeface="Corbel"/>
              </a:rPr>
              <a:t>nt</a:t>
            </a:r>
            <a:r>
              <a:rPr sz="3600" spc="-65" dirty="0">
                <a:solidFill>
                  <a:srgbClr val="FFFFFF"/>
                </a:solidFill>
                <a:latin typeface="Corbel"/>
                <a:cs typeface="Corbel"/>
              </a:rPr>
              <a:t>e</a:t>
            </a:r>
            <a:r>
              <a:rPr sz="3600" dirty="0">
                <a:solidFill>
                  <a:srgbClr val="FFFFFF"/>
                </a:solidFill>
                <a:latin typeface="Corbel"/>
                <a:cs typeface="Corbel"/>
              </a:rPr>
              <a:t>d  </a:t>
            </a:r>
            <a:r>
              <a:rPr sz="3600" spc="-65" dirty="0">
                <a:solidFill>
                  <a:srgbClr val="FFFFFF"/>
                </a:solidFill>
                <a:latin typeface="Corbel"/>
                <a:cs typeface="Corbel"/>
              </a:rPr>
              <a:t>Concept</a:t>
            </a:r>
            <a:endParaRPr sz="3600">
              <a:latin typeface="Corbel"/>
              <a:cs typeface="Corbel"/>
            </a:endParaRPr>
          </a:p>
        </p:txBody>
      </p:sp>
      <p:sp>
        <p:nvSpPr>
          <p:cNvPr id="3" name="object 3"/>
          <p:cNvSpPr txBox="1"/>
          <p:nvPr/>
        </p:nvSpPr>
        <p:spPr>
          <a:xfrm>
            <a:off x="3961257" y="1776809"/>
            <a:ext cx="2000885" cy="3176270"/>
          </a:xfrm>
          <a:prstGeom prst="rect">
            <a:avLst/>
          </a:prstGeom>
        </p:spPr>
        <p:txBody>
          <a:bodyPr vert="horz" wrap="square" lIns="0" tIns="101600" rIns="0" bIns="0" rtlCol="0">
            <a:spAutoFit/>
          </a:bodyPr>
          <a:lstStyle/>
          <a:p>
            <a:pPr marL="241300" indent="-228600">
              <a:lnSpc>
                <a:spcPct val="100000"/>
              </a:lnSpc>
              <a:spcBef>
                <a:spcPts val="800"/>
              </a:spcBef>
              <a:buClr>
                <a:srgbClr val="40B9D2"/>
              </a:buClr>
              <a:buFont typeface="Arial MT"/>
              <a:buChar char="•"/>
              <a:tabLst>
                <a:tab pos="240665" algn="l"/>
                <a:tab pos="241300" algn="l"/>
              </a:tabLst>
            </a:pPr>
            <a:r>
              <a:rPr sz="2000" spc="-5" dirty="0">
                <a:solidFill>
                  <a:srgbClr val="585858"/>
                </a:solidFill>
                <a:latin typeface="Corbel"/>
                <a:cs typeface="Corbel"/>
              </a:rPr>
              <a:t>Class</a:t>
            </a:r>
            <a:endParaRPr sz="2000">
              <a:latin typeface="Corbel"/>
              <a:cs typeface="Corbel"/>
            </a:endParaRPr>
          </a:p>
          <a:p>
            <a:pPr marL="241300" indent="-228600">
              <a:lnSpc>
                <a:spcPct val="100000"/>
              </a:lnSpc>
              <a:spcBef>
                <a:spcPts val="700"/>
              </a:spcBef>
              <a:buClr>
                <a:srgbClr val="40B9D2"/>
              </a:buClr>
              <a:buFont typeface="Arial MT"/>
              <a:buChar char="•"/>
              <a:tabLst>
                <a:tab pos="240665" algn="l"/>
                <a:tab pos="241300" algn="l"/>
              </a:tabLst>
            </a:pPr>
            <a:r>
              <a:rPr sz="2000" spc="-10" dirty="0">
                <a:solidFill>
                  <a:srgbClr val="585858"/>
                </a:solidFill>
                <a:latin typeface="Corbel"/>
                <a:cs typeface="Corbel"/>
              </a:rPr>
              <a:t>Object</a:t>
            </a:r>
            <a:endParaRPr sz="2000">
              <a:latin typeface="Corbel"/>
              <a:cs typeface="Corbel"/>
            </a:endParaRPr>
          </a:p>
          <a:p>
            <a:pPr marL="241300" indent="-228600">
              <a:lnSpc>
                <a:spcPct val="100000"/>
              </a:lnSpc>
              <a:spcBef>
                <a:spcPts val="700"/>
              </a:spcBef>
              <a:buClr>
                <a:srgbClr val="40B9D2"/>
              </a:buClr>
              <a:buFont typeface="Arial MT"/>
              <a:buChar char="•"/>
              <a:tabLst>
                <a:tab pos="240665" algn="l"/>
                <a:tab pos="241300" algn="l"/>
              </a:tabLst>
            </a:pPr>
            <a:r>
              <a:rPr sz="2000" spc="-30" dirty="0">
                <a:solidFill>
                  <a:srgbClr val="585858"/>
                </a:solidFill>
                <a:latin typeface="Corbel"/>
                <a:cs typeface="Corbel"/>
              </a:rPr>
              <a:t>Abstraction</a:t>
            </a:r>
            <a:endParaRPr sz="2000">
              <a:latin typeface="Corbel"/>
              <a:cs typeface="Corbel"/>
            </a:endParaRPr>
          </a:p>
          <a:p>
            <a:pPr marL="241300" indent="-228600">
              <a:lnSpc>
                <a:spcPct val="100000"/>
              </a:lnSpc>
              <a:spcBef>
                <a:spcPts val="720"/>
              </a:spcBef>
              <a:buClr>
                <a:srgbClr val="40B9D2"/>
              </a:buClr>
              <a:buFont typeface="Arial MT"/>
              <a:buChar char="•"/>
              <a:tabLst>
                <a:tab pos="240665" algn="l"/>
                <a:tab pos="241300" algn="l"/>
              </a:tabLst>
            </a:pPr>
            <a:r>
              <a:rPr sz="2000" spc="-10" dirty="0">
                <a:solidFill>
                  <a:srgbClr val="585858"/>
                </a:solidFill>
                <a:latin typeface="Corbel"/>
                <a:cs typeface="Corbel"/>
              </a:rPr>
              <a:t>Encapsulation</a:t>
            </a:r>
            <a:endParaRPr sz="2000">
              <a:latin typeface="Corbel"/>
              <a:cs typeface="Corbel"/>
            </a:endParaRPr>
          </a:p>
          <a:p>
            <a:pPr marL="241300" indent="-228600">
              <a:lnSpc>
                <a:spcPct val="100000"/>
              </a:lnSpc>
              <a:spcBef>
                <a:spcPts val="695"/>
              </a:spcBef>
              <a:buClr>
                <a:srgbClr val="40B9D2"/>
              </a:buClr>
              <a:buFont typeface="Arial MT"/>
              <a:buChar char="•"/>
              <a:tabLst>
                <a:tab pos="240665" algn="l"/>
                <a:tab pos="241300" algn="l"/>
              </a:tabLst>
            </a:pPr>
            <a:r>
              <a:rPr sz="2000" spc="-10" dirty="0">
                <a:solidFill>
                  <a:srgbClr val="585858"/>
                </a:solidFill>
                <a:latin typeface="Corbel"/>
                <a:cs typeface="Corbel"/>
              </a:rPr>
              <a:t>Inheritance</a:t>
            </a:r>
            <a:endParaRPr sz="2000">
              <a:latin typeface="Corbel"/>
              <a:cs typeface="Corbel"/>
            </a:endParaRPr>
          </a:p>
          <a:p>
            <a:pPr marL="241300" indent="-228600">
              <a:lnSpc>
                <a:spcPct val="100000"/>
              </a:lnSpc>
              <a:spcBef>
                <a:spcPts val="695"/>
              </a:spcBef>
              <a:buClr>
                <a:srgbClr val="40B9D2"/>
              </a:buClr>
              <a:buFont typeface="Arial MT"/>
              <a:buChar char="•"/>
              <a:tabLst>
                <a:tab pos="240665" algn="l"/>
                <a:tab pos="241300" algn="l"/>
              </a:tabLst>
            </a:pPr>
            <a:r>
              <a:rPr sz="2000" spc="-35" dirty="0">
                <a:solidFill>
                  <a:srgbClr val="585858"/>
                </a:solidFill>
                <a:latin typeface="Corbel"/>
                <a:cs typeface="Corbel"/>
              </a:rPr>
              <a:t>Polymorphism</a:t>
            </a:r>
            <a:endParaRPr sz="2000">
              <a:latin typeface="Corbel"/>
              <a:cs typeface="Corbel"/>
            </a:endParaRPr>
          </a:p>
          <a:p>
            <a:pPr marL="241300" indent="-228600">
              <a:lnSpc>
                <a:spcPct val="100000"/>
              </a:lnSpc>
              <a:spcBef>
                <a:spcPts val="700"/>
              </a:spcBef>
              <a:buClr>
                <a:srgbClr val="40B9D2"/>
              </a:buClr>
              <a:buFont typeface="Arial MT"/>
              <a:buChar char="•"/>
              <a:tabLst>
                <a:tab pos="240665" algn="l"/>
                <a:tab pos="241300" algn="l"/>
              </a:tabLst>
            </a:pPr>
            <a:r>
              <a:rPr sz="2000" spc="-25" dirty="0">
                <a:solidFill>
                  <a:srgbClr val="585858"/>
                </a:solidFill>
                <a:latin typeface="Corbel"/>
                <a:cs typeface="Corbel"/>
              </a:rPr>
              <a:t>Dynamic</a:t>
            </a:r>
            <a:r>
              <a:rPr sz="2000" spc="-60" dirty="0">
                <a:solidFill>
                  <a:srgbClr val="585858"/>
                </a:solidFill>
                <a:latin typeface="Corbel"/>
                <a:cs typeface="Corbel"/>
              </a:rPr>
              <a:t> </a:t>
            </a:r>
            <a:r>
              <a:rPr sz="2000" spc="-30" dirty="0">
                <a:solidFill>
                  <a:srgbClr val="585858"/>
                </a:solidFill>
                <a:latin typeface="Corbel"/>
                <a:cs typeface="Corbel"/>
              </a:rPr>
              <a:t>binding</a:t>
            </a:r>
            <a:endParaRPr sz="2000">
              <a:latin typeface="Corbel"/>
              <a:cs typeface="Corbel"/>
            </a:endParaRPr>
          </a:p>
          <a:p>
            <a:pPr marL="241300" indent="-228600">
              <a:lnSpc>
                <a:spcPct val="100000"/>
              </a:lnSpc>
              <a:spcBef>
                <a:spcPts val="700"/>
              </a:spcBef>
              <a:buClr>
                <a:srgbClr val="40B9D2"/>
              </a:buClr>
              <a:buFont typeface="Arial MT"/>
              <a:buChar char="•"/>
              <a:tabLst>
                <a:tab pos="240665" algn="l"/>
                <a:tab pos="241300" algn="l"/>
              </a:tabLst>
            </a:pPr>
            <a:r>
              <a:rPr sz="2000" spc="-25" dirty="0">
                <a:solidFill>
                  <a:srgbClr val="585858"/>
                </a:solidFill>
                <a:latin typeface="Corbel"/>
                <a:cs typeface="Corbel"/>
              </a:rPr>
              <a:t>Message</a:t>
            </a:r>
            <a:r>
              <a:rPr sz="2000" spc="-40" dirty="0">
                <a:solidFill>
                  <a:srgbClr val="585858"/>
                </a:solidFill>
                <a:latin typeface="Corbel"/>
                <a:cs typeface="Corbel"/>
              </a:rPr>
              <a:t> </a:t>
            </a:r>
            <a:r>
              <a:rPr sz="2000" spc="-25" dirty="0">
                <a:solidFill>
                  <a:srgbClr val="585858"/>
                </a:solidFill>
                <a:latin typeface="Corbel"/>
                <a:cs typeface="Corbel"/>
              </a:rPr>
              <a:t>Passing</a:t>
            </a:r>
            <a:endParaRPr sz="2000">
              <a:latin typeface="Corbel"/>
              <a:cs typeface="Corbe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1724" y="3080715"/>
            <a:ext cx="956944" cy="574675"/>
          </a:xfrm>
          <a:prstGeom prst="rect">
            <a:avLst/>
          </a:prstGeom>
        </p:spPr>
        <p:txBody>
          <a:bodyPr vert="horz" wrap="square" lIns="0" tIns="12700" rIns="0" bIns="0" rtlCol="0">
            <a:spAutoFit/>
          </a:bodyPr>
          <a:lstStyle/>
          <a:p>
            <a:pPr marL="12700">
              <a:lnSpc>
                <a:spcPct val="100000"/>
              </a:lnSpc>
              <a:spcBef>
                <a:spcPts val="100"/>
              </a:spcBef>
            </a:pPr>
            <a:r>
              <a:rPr sz="3600" spc="-85" dirty="0">
                <a:solidFill>
                  <a:srgbClr val="FFFFFF"/>
                </a:solidFill>
                <a:latin typeface="Corbel"/>
                <a:cs typeface="Corbel"/>
              </a:rPr>
              <a:t>C</a:t>
            </a:r>
            <a:r>
              <a:rPr sz="3600" spc="-70" dirty="0">
                <a:solidFill>
                  <a:srgbClr val="FFFFFF"/>
                </a:solidFill>
                <a:latin typeface="Corbel"/>
                <a:cs typeface="Corbel"/>
              </a:rPr>
              <a:t>l</a:t>
            </a:r>
            <a:r>
              <a:rPr sz="3600" spc="-90" dirty="0">
                <a:solidFill>
                  <a:srgbClr val="FFFFFF"/>
                </a:solidFill>
                <a:latin typeface="Corbel"/>
                <a:cs typeface="Corbel"/>
              </a:rPr>
              <a:t>a</a:t>
            </a:r>
            <a:r>
              <a:rPr sz="3600" spc="-70" dirty="0">
                <a:solidFill>
                  <a:srgbClr val="FFFFFF"/>
                </a:solidFill>
                <a:latin typeface="Corbel"/>
                <a:cs typeface="Corbel"/>
              </a:rPr>
              <a:t>s</a:t>
            </a:r>
            <a:r>
              <a:rPr sz="3600" dirty="0">
                <a:solidFill>
                  <a:srgbClr val="FFFFFF"/>
                </a:solidFill>
                <a:latin typeface="Corbel"/>
                <a:cs typeface="Corbel"/>
              </a:rPr>
              <a:t>s</a:t>
            </a:r>
            <a:endParaRPr sz="3600">
              <a:latin typeface="Corbel"/>
              <a:cs typeface="Corbel"/>
            </a:endParaRPr>
          </a:p>
        </p:txBody>
      </p:sp>
      <p:sp>
        <p:nvSpPr>
          <p:cNvPr id="3" name="object 3"/>
          <p:cNvSpPr txBox="1"/>
          <p:nvPr/>
        </p:nvSpPr>
        <p:spPr>
          <a:xfrm>
            <a:off x="3949065" y="1111123"/>
            <a:ext cx="6898640" cy="2433320"/>
          </a:xfrm>
          <a:prstGeom prst="rect">
            <a:avLst/>
          </a:prstGeom>
        </p:spPr>
        <p:txBody>
          <a:bodyPr vert="horz" wrap="square" lIns="0" tIns="46355" rIns="0" bIns="0" rtlCol="0">
            <a:spAutoFit/>
          </a:bodyPr>
          <a:lstStyle/>
          <a:p>
            <a:pPr marL="195580" marR="5080" indent="-182880">
              <a:lnSpc>
                <a:spcPts val="2160"/>
              </a:lnSpc>
              <a:spcBef>
                <a:spcPts val="365"/>
              </a:spcBef>
            </a:pPr>
            <a:r>
              <a:rPr sz="2000" spc="-380" dirty="0">
                <a:solidFill>
                  <a:srgbClr val="40B9D2"/>
                </a:solidFill>
                <a:latin typeface="Microsoft Sans Serif"/>
                <a:cs typeface="Microsoft Sans Serif"/>
              </a:rPr>
              <a:t>🞄</a:t>
            </a:r>
            <a:r>
              <a:rPr sz="2000" spc="-260" dirty="0">
                <a:solidFill>
                  <a:srgbClr val="40B9D2"/>
                </a:solidFill>
                <a:latin typeface="Microsoft Sans Serif"/>
                <a:cs typeface="Microsoft Sans Serif"/>
              </a:rPr>
              <a:t> </a:t>
            </a:r>
            <a:r>
              <a:rPr sz="2000" spc="-10" dirty="0">
                <a:solidFill>
                  <a:srgbClr val="585858"/>
                </a:solidFill>
                <a:latin typeface="Corbel"/>
                <a:cs typeface="Corbel"/>
              </a:rPr>
              <a:t>It</a:t>
            </a:r>
            <a:r>
              <a:rPr sz="2000" spc="5" dirty="0">
                <a:solidFill>
                  <a:srgbClr val="585858"/>
                </a:solidFill>
                <a:latin typeface="Corbel"/>
                <a:cs typeface="Corbel"/>
              </a:rPr>
              <a:t> </a:t>
            </a:r>
            <a:r>
              <a:rPr sz="2000" spc="-10" dirty="0">
                <a:solidFill>
                  <a:srgbClr val="585858"/>
                </a:solidFill>
                <a:latin typeface="Corbel"/>
                <a:cs typeface="Corbel"/>
              </a:rPr>
              <a:t>is</a:t>
            </a:r>
            <a:r>
              <a:rPr sz="2000" spc="20" dirty="0">
                <a:solidFill>
                  <a:srgbClr val="585858"/>
                </a:solidFill>
                <a:latin typeface="Corbel"/>
                <a:cs typeface="Corbel"/>
              </a:rPr>
              <a:t> </a:t>
            </a:r>
            <a:r>
              <a:rPr sz="2000" spc="-5" dirty="0">
                <a:solidFill>
                  <a:srgbClr val="585858"/>
                </a:solidFill>
                <a:latin typeface="Corbel"/>
                <a:cs typeface="Corbel"/>
              </a:rPr>
              <a:t>a</a:t>
            </a:r>
            <a:r>
              <a:rPr sz="2000" spc="-10" dirty="0">
                <a:solidFill>
                  <a:srgbClr val="585858"/>
                </a:solidFill>
                <a:latin typeface="Corbel"/>
                <a:cs typeface="Corbel"/>
              </a:rPr>
              <a:t> user-defined</a:t>
            </a:r>
            <a:r>
              <a:rPr sz="2000" spc="95" dirty="0">
                <a:solidFill>
                  <a:srgbClr val="585858"/>
                </a:solidFill>
                <a:latin typeface="Corbel"/>
                <a:cs typeface="Corbel"/>
              </a:rPr>
              <a:t> </a:t>
            </a:r>
            <a:r>
              <a:rPr sz="2000" spc="-10" dirty="0">
                <a:solidFill>
                  <a:srgbClr val="585858"/>
                </a:solidFill>
                <a:latin typeface="Corbel"/>
                <a:cs typeface="Corbel"/>
              </a:rPr>
              <a:t>data</a:t>
            </a:r>
            <a:r>
              <a:rPr sz="2000" spc="15" dirty="0">
                <a:solidFill>
                  <a:srgbClr val="585858"/>
                </a:solidFill>
                <a:latin typeface="Corbel"/>
                <a:cs typeface="Corbel"/>
              </a:rPr>
              <a:t> </a:t>
            </a:r>
            <a:r>
              <a:rPr sz="2000" spc="-10" dirty="0">
                <a:solidFill>
                  <a:srgbClr val="585858"/>
                </a:solidFill>
                <a:latin typeface="Corbel"/>
                <a:cs typeface="Corbel"/>
              </a:rPr>
              <a:t>type,</a:t>
            </a:r>
            <a:r>
              <a:rPr sz="2000" spc="35" dirty="0">
                <a:solidFill>
                  <a:srgbClr val="585858"/>
                </a:solidFill>
                <a:latin typeface="Corbel"/>
                <a:cs typeface="Corbel"/>
              </a:rPr>
              <a:t> </a:t>
            </a:r>
            <a:r>
              <a:rPr sz="2000" spc="-10" dirty="0">
                <a:solidFill>
                  <a:srgbClr val="585858"/>
                </a:solidFill>
                <a:latin typeface="Corbel"/>
                <a:cs typeface="Corbel"/>
              </a:rPr>
              <a:t>which</a:t>
            </a:r>
            <a:r>
              <a:rPr sz="2000" spc="25" dirty="0">
                <a:solidFill>
                  <a:srgbClr val="585858"/>
                </a:solidFill>
                <a:latin typeface="Corbel"/>
                <a:cs typeface="Corbel"/>
              </a:rPr>
              <a:t> </a:t>
            </a:r>
            <a:r>
              <a:rPr sz="2000" spc="-15" dirty="0">
                <a:solidFill>
                  <a:srgbClr val="585858"/>
                </a:solidFill>
                <a:latin typeface="Corbel"/>
                <a:cs typeface="Corbel"/>
              </a:rPr>
              <a:t>holds</a:t>
            </a:r>
            <a:r>
              <a:rPr sz="2000" spc="40" dirty="0">
                <a:solidFill>
                  <a:srgbClr val="585858"/>
                </a:solidFill>
                <a:latin typeface="Corbel"/>
                <a:cs typeface="Corbel"/>
              </a:rPr>
              <a:t> </a:t>
            </a:r>
            <a:r>
              <a:rPr sz="2000" spc="-10" dirty="0">
                <a:solidFill>
                  <a:srgbClr val="585858"/>
                </a:solidFill>
                <a:latin typeface="Corbel"/>
                <a:cs typeface="Corbel"/>
              </a:rPr>
              <a:t>its</a:t>
            </a:r>
            <a:r>
              <a:rPr sz="2000" spc="15" dirty="0">
                <a:solidFill>
                  <a:srgbClr val="585858"/>
                </a:solidFill>
                <a:latin typeface="Corbel"/>
                <a:cs typeface="Corbel"/>
              </a:rPr>
              <a:t> </a:t>
            </a:r>
            <a:r>
              <a:rPr sz="2000" spc="-10" dirty="0">
                <a:solidFill>
                  <a:srgbClr val="585858"/>
                </a:solidFill>
                <a:latin typeface="Corbel"/>
                <a:cs typeface="Corbel"/>
              </a:rPr>
              <a:t>own</a:t>
            </a:r>
            <a:r>
              <a:rPr sz="2000" spc="10" dirty="0">
                <a:solidFill>
                  <a:srgbClr val="585858"/>
                </a:solidFill>
                <a:latin typeface="Corbel"/>
                <a:cs typeface="Corbel"/>
              </a:rPr>
              <a:t> </a:t>
            </a:r>
            <a:r>
              <a:rPr sz="2000" spc="-10" dirty="0">
                <a:solidFill>
                  <a:srgbClr val="585858"/>
                </a:solidFill>
                <a:latin typeface="Corbel"/>
                <a:cs typeface="Corbel"/>
              </a:rPr>
              <a:t>data</a:t>
            </a:r>
            <a:r>
              <a:rPr sz="2000" spc="15" dirty="0">
                <a:solidFill>
                  <a:srgbClr val="585858"/>
                </a:solidFill>
                <a:latin typeface="Corbel"/>
                <a:cs typeface="Corbel"/>
              </a:rPr>
              <a:t> </a:t>
            </a:r>
            <a:r>
              <a:rPr sz="2000" spc="-10" dirty="0">
                <a:solidFill>
                  <a:srgbClr val="585858"/>
                </a:solidFill>
                <a:latin typeface="Corbel"/>
                <a:cs typeface="Corbel"/>
              </a:rPr>
              <a:t>members </a:t>
            </a:r>
            <a:r>
              <a:rPr sz="2000" spc="-5" dirty="0">
                <a:solidFill>
                  <a:srgbClr val="585858"/>
                </a:solidFill>
                <a:latin typeface="Corbel"/>
                <a:cs typeface="Corbel"/>
              </a:rPr>
              <a:t> and</a:t>
            </a:r>
            <a:r>
              <a:rPr sz="2000" spc="-15" dirty="0">
                <a:solidFill>
                  <a:srgbClr val="585858"/>
                </a:solidFill>
                <a:latin typeface="Corbel"/>
                <a:cs typeface="Corbel"/>
              </a:rPr>
              <a:t> </a:t>
            </a:r>
            <a:r>
              <a:rPr sz="2000" spc="-10" dirty="0">
                <a:solidFill>
                  <a:srgbClr val="585858"/>
                </a:solidFill>
                <a:latin typeface="Corbel"/>
                <a:cs typeface="Corbel"/>
              </a:rPr>
              <a:t>member</a:t>
            </a:r>
            <a:r>
              <a:rPr sz="2000" spc="55" dirty="0">
                <a:solidFill>
                  <a:srgbClr val="585858"/>
                </a:solidFill>
                <a:latin typeface="Corbel"/>
                <a:cs typeface="Corbel"/>
              </a:rPr>
              <a:t> </a:t>
            </a:r>
            <a:r>
              <a:rPr sz="2000" spc="-10" dirty="0">
                <a:solidFill>
                  <a:srgbClr val="585858"/>
                </a:solidFill>
                <a:latin typeface="Corbel"/>
                <a:cs typeface="Corbel"/>
              </a:rPr>
              <a:t>functions,</a:t>
            </a:r>
            <a:r>
              <a:rPr sz="2000" spc="30" dirty="0">
                <a:solidFill>
                  <a:srgbClr val="585858"/>
                </a:solidFill>
                <a:latin typeface="Corbel"/>
                <a:cs typeface="Corbel"/>
              </a:rPr>
              <a:t> </a:t>
            </a:r>
            <a:r>
              <a:rPr sz="2000" spc="-10" dirty="0">
                <a:solidFill>
                  <a:srgbClr val="585858"/>
                </a:solidFill>
                <a:latin typeface="Corbel"/>
                <a:cs typeface="Corbel"/>
              </a:rPr>
              <a:t>which</a:t>
            </a:r>
            <a:r>
              <a:rPr sz="2000" spc="25" dirty="0">
                <a:solidFill>
                  <a:srgbClr val="585858"/>
                </a:solidFill>
                <a:latin typeface="Corbel"/>
                <a:cs typeface="Corbel"/>
              </a:rPr>
              <a:t> </a:t>
            </a:r>
            <a:r>
              <a:rPr sz="2000" spc="-10" dirty="0">
                <a:solidFill>
                  <a:srgbClr val="585858"/>
                </a:solidFill>
                <a:latin typeface="Corbel"/>
                <a:cs typeface="Corbel"/>
              </a:rPr>
              <a:t>can</a:t>
            </a:r>
            <a:r>
              <a:rPr sz="2000" spc="5" dirty="0">
                <a:solidFill>
                  <a:srgbClr val="585858"/>
                </a:solidFill>
                <a:latin typeface="Corbel"/>
                <a:cs typeface="Corbel"/>
              </a:rPr>
              <a:t> </a:t>
            </a:r>
            <a:r>
              <a:rPr sz="2000" spc="-15" dirty="0">
                <a:solidFill>
                  <a:srgbClr val="585858"/>
                </a:solidFill>
                <a:latin typeface="Corbel"/>
                <a:cs typeface="Corbel"/>
              </a:rPr>
              <a:t>be</a:t>
            </a:r>
            <a:r>
              <a:rPr sz="2000" spc="20" dirty="0">
                <a:solidFill>
                  <a:srgbClr val="585858"/>
                </a:solidFill>
                <a:latin typeface="Corbel"/>
                <a:cs typeface="Corbel"/>
              </a:rPr>
              <a:t> </a:t>
            </a:r>
            <a:r>
              <a:rPr sz="2000" spc="-10" dirty="0">
                <a:solidFill>
                  <a:srgbClr val="585858"/>
                </a:solidFill>
                <a:latin typeface="Corbel"/>
                <a:cs typeface="Corbel"/>
              </a:rPr>
              <a:t>accessed</a:t>
            </a:r>
            <a:r>
              <a:rPr sz="2000" spc="40" dirty="0">
                <a:solidFill>
                  <a:srgbClr val="585858"/>
                </a:solidFill>
                <a:latin typeface="Corbel"/>
                <a:cs typeface="Corbel"/>
              </a:rPr>
              <a:t> </a:t>
            </a:r>
            <a:r>
              <a:rPr sz="2000" spc="-5" dirty="0">
                <a:solidFill>
                  <a:srgbClr val="585858"/>
                </a:solidFill>
                <a:latin typeface="Corbel"/>
                <a:cs typeface="Corbel"/>
              </a:rPr>
              <a:t>and</a:t>
            </a:r>
            <a:r>
              <a:rPr sz="2000" spc="-10" dirty="0">
                <a:solidFill>
                  <a:srgbClr val="585858"/>
                </a:solidFill>
                <a:latin typeface="Corbel"/>
                <a:cs typeface="Corbel"/>
              </a:rPr>
              <a:t> </a:t>
            </a:r>
            <a:r>
              <a:rPr sz="2000" spc="-5" dirty="0">
                <a:solidFill>
                  <a:srgbClr val="585858"/>
                </a:solidFill>
                <a:latin typeface="Corbel"/>
                <a:cs typeface="Corbel"/>
              </a:rPr>
              <a:t>used</a:t>
            </a:r>
            <a:r>
              <a:rPr sz="2000" spc="15" dirty="0">
                <a:solidFill>
                  <a:srgbClr val="585858"/>
                </a:solidFill>
                <a:latin typeface="Corbel"/>
                <a:cs typeface="Corbel"/>
              </a:rPr>
              <a:t> </a:t>
            </a:r>
            <a:r>
              <a:rPr sz="2000" spc="-15" dirty="0">
                <a:solidFill>
                  <a:srgbClr val="585858"/>
                </a:solidFill>
                <a:latin typeface="Corbel"/>
                <a:cs typeface="Corbel"/>
              </a:rPr>
              <a:t>by </a:t>
            </a:r>
            <a:r>
              <a:rPr sz="2000" spc="-10" dirty="0">
                <a:solidFill>
                  <a:srgbClr val="585858"/>
                </a:solidFill>
                <a:latin typeface="Corbel"/>
                <a:cs typeface="Corbel"/>
              </a:rPr>
              <a:t> creating</a:t>
            </a:r>
            <a:r>
              <a:rPr sz="2000" spc="25" dirty="0">
                <a:solidFill>
                  <a:srgbClr val="585858"/>
                </a:solidFill>
                <a:latin typeface="Corbel"/>
                <a:cs typeface="Corbel"/>
              </a:rPr>
              <a:t> </a:t>
            </a:r>
            <a:r>
              <a:rPr sz="2000" spc="-5" dirty="0">
                <a:solidFill>
                  <a:srgbClr val="585858"/>
                </a:solidFill>
                <a:latin typeface="Corbel"/>
                <a:cs typeface="Corbel"/>
              </a:rPr>
              <a:t>an</a:t>
            </a:r>
            <a:r>
              <a:rPr sz="2000" spc="-15" dirty="0">
                <a:solidFill>
                  <a:srgbClr val="585858"/>
                </a:solidFill>
                <a:latin typeface="Corbel"/>
                <a:cs typeface="Corbel"/>
              </a:rPr>
              <a:t> </a:t>
            </a:r>
            <a:r>
              <a:rPr sz="2000" spc="-10" dirty="0">
                <a:solidFill>
                  <a:srgbClr val="585858"/>
                </a:solidFill>
                <a:latin typeface="Corbel"/>
                <a:cs typeface="Corbel"/>
              </a:rPr>
              <a:t>instance</a:t>
            </a:r>
            <a:r>
              <a:rPr sz="2000" spc="-5" dirty="0">
                <a:solidFill>
                  <a:srgbClr val="585858"/>
                </a:solidFill>
                <a:latin typeface="Corbel"/>
                <a:cs typeface="Corbel"/>
              </a:rPr>
              <a:t> </a:t>
            </a:r>
            <a:r>
              <a:rPr sz="2000" spc="-10" dirty="0">
                <a:solidFill>
                  <a:srgbClr val="585858"/>
                </a:solidFill>
                <a:latin typeface="Corbel"/>
                <a:cs typeface="Corbel"/>
              </a:rPr>
              <a:t>of</a:t>
            </a:r>
            <a:r>
              <a:rPr sz="2000" spc="10" dirty="0">
                <a:solidFill>
                  <a:srgbClr val="585858"/>
                </a:solidFill>
                <a:latin typeface="Corbel"/>
                <a:cs typeface="Corbel"/>
              </a:rPr>
              <a:t> </a:t>
            </a:r>
            <a:r>
              <a:rPr sz="2000" spc="-5" dirty="0">
                <a:solidFill>
                  <a:srgbClr val="585858"/>
                </a:solidFill>
                <a:latin typeface="Corbel"/>
                <a:cs typeface="Corbel"/>
              </a:rPr>
              <a:t>that</a:t>
            </a:r>
            <a:r>
              <a:rPr sz="2000" spc="40" dirty="0">
                <a:solidFill>
                  <a:srgbClr val="585858"/>
                </a:solidFill>
                <a:latin typeface="Corbel"/>
                <a:cs typeface="Corbel"/>
              </a:rPr>
              <a:t> </a:t>
            </a:r>
            <a:r>
              <a:rPr sz="2000" b="1" spc="-5" dirty="0">
                <a:solidFill>
                  <a:srgbClr val="585858"/>
                </a:solidFill>
                <a:latin typeface="Corbel"/>
                <a:cs typeface="Corbel"/>
              </a:rPr>
              <a:t>class</a:t>
            </a:r>
            <a:r>
              <a:rPr sz="2000" spc="-5" dirty="0">
                <a:solidFill>
                  <a:srgbClr val="585858"/>
                </a:solidFill>
                <a:latin typeface="Corbel"/>
                <a:cs typeface="Corbel"/>
              </a:rPr>
              <a:t>.</a:t>
            </a:r>
            <a:endParaRPr sz="2000">
              <a:latin typeface="Corbel"/>
              <a:cs typeface="Corbel"/>
            </a:endParaRPr>
          </a:p>
          <a:p>
            <a:pPr marL="195580" marR="409575" indent="-182880">
              <a:lnSpc>
                <a:spcPts val="2160"/>
              </a:lnSpc>
              <a:spcBef>
                <a:spcPts val="1205"/>
              </a:spcBef>
            </a:pPr>
            <a:r>
              <a:rPr sz="2000" spc="-380" dirty="0">
                <a:solidFill>
                  <a:srgbClr val="40B9D2"/>
                </a:solidFill>
                <a:latin typeface="Microsoft Sans Serif"/>
                <a:cs typeface="Microsoft Sans Serif"/>
              </a:rPr>
              <a:t>🞄</a:t>
            </a:r>
            <a:r>
              <a:rPr sz="2000" spc="-260" dirty="0">
                <a:solidFill>
                  <a:srgbClr val="40B9D2"/>
                </a:solidFill>
                <a:latin typeface="Microsoft Sans Serif"/>
                <a:cs typeface="Microsoft Sans Serif"/>
              </a:rPr>
              <a:t> </a:t>
            </a:r>
            <a:r>
              <a:rPr sz="2000" spc="-5" dirty="0">
                <a:solidFill>
                  <a:srgbClr val="585858"/>
                </a:solidFill>
                <a:latin typeface="Corbel"/>
                <a:cs typeface="Corbel"/>
              </a:rPr>
              <a:t>Class </a:t>
            </a:r>
            <a:r>
              <a:rPr sz="2000" spc="-10" dirty="0">
                <a:solidFill>
                  <a:srgbClr val="585858"/>
                </a:solidFill>
                <a:latin typeface="Corbel"/>
                <a:cs typeface="Corbel"/>
              </a:rPr>
              <a:t>is</a:t>
            </a:r>
            <a:r>
              <a:rPr sz="2000" spc="20" dirty="0">
                <a:solidFill>
                  <a:srgbClr val="585858"/>
                </a:solidFill>
                <a:latin typeface="Corbel"/>
                <a:cs typeface="Corbel"/>
              </a:rPr>
              <a:t> </a:t>
            </a:r>
            <a:r>
              <a:rPr sz="2000" spc="-10" dirty="0">
                <a:solidFill>
                  <a:srgbClr val="585858"/>
                </a:solidFill>
                <a:latin typeface="Corbel"/>
                <a:cs typeface="Corbel"/>
              </a:rPr>
              <a:t>Blueprint</a:t>
            </a:r>
            <a:r>
              <a:rPr sz="2000" spc="65" dirty="0">
                <a:solidFill>
                  <a:srgbClr val="585858"/>
                </a:solidFill>
                <a:latin typeface="Corbel"/>
                <a:cs typeface="Corbel"/>
              </a:rPr>
              <a:t> </a:t>
            </a:r>
            <a:r>
              <a:rPr sz="2000" spc="-10" dirty="0">
                <a:solidFill>
                  <a:srgbClr val="585858"/>
                </a:solidFill>
                <a:latin typeface="Corbel"/>
                <a:cs typeface="Corbel"/>
              </a:rPr>
              <a:t>for</a:t>
            </a:r>
            <a:r>
              <a:rPr sz="2000" spc="25" dirty="0">
                <a:solidFill>
                  <a:srgbClr val="585858"/>
                </a:solidFill>
                <a:latin typeface="Corbel"/>
                <a:cs typeface="Corbel"/>
              </a:rPr>
              <a:t> </a:t>
            </a:r>
            <a:r>
              <a:rPr sz="2000" spc="-5" dirty="0">
                <a:solidFill>
                  <a:srgbClr val="585858"/>
                </a:solidFill>
                <a:latin typeface="Corbel"/>
                <a:cs typeface="Corbel"/>
              </a:rPr>
              <a:t>any </a:t>
            </a:r>
            <a:r>
              <a:rPr sz="2000" spc="-10" dirty="0">
                <a:solidFill>
                  <a:srgbClr val="585858"/>
                </a:solidFill>
                <a:latin typeface="Corbel"/>
                <a:cs typeface="Corbel"/>
              </a:rPr>
              <a:t>entity</a:t>
            </a:r>
            <a:r>
              <a:rPr sz="2000" spc="10" dirty="0">
                <a:solidFill>
                  <a:srgbClr val="585858"/>
                </a:solidFill>
                <a:latin typeface="Corbel"/>
                <a:cs typeface="Corbel"/>
              </a:rPr>
              <a:t> </a:t>
            </a:r>
            <a:r>
              <a:rPr sz="2000" spc="-10" dirty="0">
                <a:solidFill>
                  <a:srgbClr val="585858"/>
                </a:solidFill>
                <a:latin typeface="Corbel"/>
                <a:cs typeface="Corbel"/>
              </a:rPr>
              <a:t>which</a:t>
            </a:r>
            <a:r>
              <a:rPr sz="2000" spc="50" dirty="0">
                <a:solidFill>
                  <a:srgbClr val="585858"/>
                </a:solidFill>
                <a:latin typeface="Corbel"/>
                <a:cs typeface="Corbel"/>
              </a:rPr>
              <a:t> </a:t>
            </a:r>
            <a:r>
              <a:rPr sz="2000" spc="-15" dirty="0">
                <a:solidFill>
                  <a:srgbClr val="585858"/>
                </a:solidFill>
                <a:latin typeface="Corbel"/>
                <a:cs typeface="Corbel"/>
              </a:rPr>
              <a:t>defines</a:t>
            </a:r>
            <a:r>
              <a:rPr sz="2000" spc="65" dirty="0">
                <a:solidFill>
                  <a:srgbClr val="585858"/>
                </a:solidFill>
                <a:latin typeface="Corbel"/>
                <a:cs typeface="Corbel"/>
              </a:rPr>
              <a:t> </a:t>
            </a:r>
            <a:r>
              <a:rPr sz="2000" spc="-10" dirty="0">
                <a:solidFill>
                  <a:srgbClr val="585858"/>
                </a:solidFill>
                <a:latin typeface="Corbel"/>
                <a:cs typeface="Corbel"/>
              </a:rPr>
              <a:t>properties</a:t>
            </a:r>
            <a:r>
              <a:rPr sz="2000" spc="65" dirty="0">
                <a:solidFill>
                  <a:srgbClr val="585858"/>
                </a:solidFill>
                <a:latin typeface="Corbel"/>
                <a:cs typeface="Corbel"/>
              </a:rPr>
              <a:t> </a:t>
            </a:r>
            <a:r>
              <a:rPr sz="2000" spc="-5" dirty="0">
                <a:solidFill>
                  <a:srgbClr val="585858"/>
                </a:solidFill>
                <a:latin typeface="Corbel"/>
                <a:cs typeface="Corbel"/>
              </a:rPr>
              <a:t>and </a:t>
            </a:r>
            <a:r>
              <a:rPr sz="2000" dirty="0">
                <a:solidFill>
                  <a:srgbClr val="585858"/>
                </a:solidFill>
                <a:latin typeface="Corbel"/>
                <a:cs typeface="Corbel"/>
              </a:rPr>
              <a:t> </a:t>
            </a:r>
            <a:r>
              <a:rPr sz="2000" spc="-10" dirty="0">
                <a:solidFill>
                  <a:srgbClr val="585858"/>
                </a:solidFill>
                <a:latin typeface="Corbel"/>
                <a:cs typeface="Corbel"/>
              </a:rPr>
              <a:t>Function.</a:t>
            </a:r>
            <a:endParaRPr sz="2000">
              <a:latin typeface="Corbel"/>
              <a:cs typeface="Corbel"/>
            </a:endParaRPr>
          </a:p>
          <a:p>
            <a:pPr marL="12700">
              <a:lnSpc>
                <a:spcPct val="100000"/>
              </a:lnSpc>
              <a:spcBef>
                <a:spcPts val="930"/>
              </a:spcBef>
            </a:pPr>
            <a:r>
              <a:rPr sz="2000" spc="-1285" dirty="0">
                <a:solidFill>
                  <a:srgbClr val="40B9D2"/>
                </a:solidFill>
                <a:latin typeface="Microsoft Sans Serif"/>
                <a:cs typeface="Microsoft Sans Serif"/>
              </a:rPr>
              <a:t>🞄</a:t>
            </a:r>
            <a:r>
              <a:rPr sz="2000" spc="185" dirty="0">
                <a:solidFill>
                  <a:srgbClr val="40B9D2"/>
                </a:solidFill>
                <a:latin typeface="Microsoft Sans Serif"/>
                <a:cs typeface="Microsoft Sans Serif"/>
              </a:rPr>
              <a:t> </a:t>
            </a:r>
            <a:r>
              <a:rPr sz="2000" spc="-10" dirty="0">
                <a:solidFill>
                  <a:srgbClr val="585858"/>
                </a:solidFill>
                <a:latin typeface="Corbel"/>
                <a:cs typeface="Corbel"/>
              </a:rPr>
              <a:t>Fo</a:t>
            </a:r>
            <a:r>
              <a:rPr sz="2000" spc="-5" dirty="0">
                <a:solidFill>
                  <a:srgbClr val="585858"/>
                </a:solidFill>
                <a:latin typeface="Corbel"/>
                <a:cs typeface="Corbel"/>
              </a:rPr>
              <a:t>r</a:t>
            </a:r>
            <a:r>
              <a:rPr sz="2000" spc="10" dirty="0">
                <a:solidFill>
                  <a:srgbClr val="585858"/>
                </a:solidFill>
                <a:latin typeface="Corbel"/>
                <a:cs typeface="Corbel"/>
              </a:rPr>
              <a:t> </a:t>
            </a:r>
            <a:r>
              <a:rPr sz="2000" spc="-5" dirty="0">
                <a:solidFill>
                  <a:srgbClr val="585858"/>
                </a:solidFill>
                <a:latin typeface="Corbel"/>
                <a:cs typeface="Corbel"/>
              </a:rPr>
              <a:t>E</a:t>
            </a:r>
            <a:r>
              <a:rPr sz="2000" spc="-10" dirty="0">
                <a:solidFill>
                  <a:srgbClr val="585858"/>
                </a:solidFill>
                <a:latin typeface="Corbel"/>
                <a:cs typeface="Corbel"/>
              </a:rPr>
              <a:t>x</a:t>
            </a:r>
            <a:r>
              <a:rPr sz="2000" spc="5" dirty="0">
                <a:solidFill>
                  <a:srgbClr val="585858"/>
                </a:solidFill>
                <a:latin typeface="Corbel"/>
                <a:cs typeface="Corbel"/>
              </a:rPr>
              <a:t>a</a:t>
            </a:r>
            <a:r>
              <a:rPr sz="2000" spc="-5" dirty="0">
                <a:solidFill>
                  <a:srgbClr val="585858"/>
                </a:solidFill>
                <a:latin typeface="Corbel"/>
                <a:cs typeface="Corbel"/>
              </a:rPr>
              <a:t>mpl</a:t>
            </a:r>
            <a:r>
              <a:rPr sz="2000" spc="-20" dirty="0">
                <a:solidFill>
                  <a:srgbClr val="585858"/>
                </a:solidFill>
                <a:latin typeface="Corbel"/>
                <a:cs typeface="Corbel"/>
              </a:rPr>
              <a:t>e</a:t>
            </a:r>
            <a:r>
              <a:rPr sz="2000" spc="-5" dirty="0">
                <a:solidFill>
                  <a:srgbClr val="585858"/>
                </a:solidFill>
                <a:latin typeface="Corbel"/>
                <a:cs typeface="Corbel"/>
              </a:rPr>
              <a:t>:</a:t>
            </a:r>
            <a:endParaRPr sz="2000">
              <a:latin typeface="Corbel"/>
              <a:cs typeface="Corbel"/>
            </a:endParaRPr>
          </a:p>
          <a:p>
            <a:pPr marL="12700">
              <a:lnSpc>
                <a:spcPct val="100000"/>
              </a:lnSpc>
              <a:spcBef>
                <a:spcPts val="955"/>
              </a:spcBef>
            </a:pPr>
            <a:r>
              <a:rPr sz="2000" spc="-1280" dirty="0">
                <a:solidFill>
                  <a:srgbClr val="40B9D2"/>
                </a:solidFill>
                <a:latin typeface="Microsoft Sans Serif"/>
                <a:cs typeface="Microsoft Sans Serif"/>
              </a:rPr>
              <a:t>🞄</a:t>
            </a:r>
            <a:r>
              <a:rPr sz="2000" spc="185" dirty="0">
                <a:solidFill>
                  <a:srgbClr val="40B9D2"/>
                </a:solidFill>
                <a:latin typeface="Microsoft Sans Serif"/>
                <a:cs typeface="Microsoft Sans Serif"/>
              </a:rPr>
              <a:t> </a:t>
            </a:r>
            <a:r>
              <a:rPr sz="2000" spc="-10" dirty="0">
                <a:solidFill>
                  <a:srgbClr val="585858"/>
                </a:solidFill>
                <a:latin typeface="Corbel"/>
                <a:cs typeface="Corbel"/>
              </a:rPr>
              <a:t>Cla</a:t>
            </a:r>
            <a:r>
              <a:rPr sz="2000" dirty="0">
                <a:solidFill>
                  <a:srgbClr val="585858"/>
                </a:solidFill>
                <a:latin typeface="Corbel"/>
                <a:cs typeface="Corbel"/>
              </a:rPr>
              <a:t>s</a:t>
            </a:r>
            <a:r>
              <a:rPr sz="2000" spc="5" dirty="0">
                <a:solidFill>
                  <a:srgbClr val="585858"/>
                </a:solidFill>
                <a:latin typeface="Corbel"/>
                <a:cs typeface="Corbel"/>
              </a:rPr>
              <a:t>s</a:t>
            </a:r>
            <a:r>
              <a:rPr sz="2000" spc="-5" dirty="0">
                <a:solidFill>
                  <a:srgbClr val="585858"/>
                </a:solidFill>
                <a:latin typeface="Corbel"/>
                <a:cs typeface="Corbel"/>
              </a:rPr>
              <a:t>:</a:t>
            </a:r>
            <a:r>
              <a:rPr sz="2000" spc="-90" dirty="0">
                <a:solidFill>
                  <a:srgbClr val="585858"/>
                </a:solidFill>
                <a:latin typeface="Corbel"/>
                <a:cs typeface="Corbel"/>
              </a:rPr>
              <a:t> </a:t>
            </a:r>
            <a:r>
              <a:rPr sz="2000" spc="-10" dirty="0">
                <a:solidFill>
                  <a:srgbClr val="585858"/>
                </a:solidFill>
                <a:latin typeface="Corbel"/>
                <a:cs typeface="Corbel"/>
              </a:rPr>
              <a:t>C</a:t>
            </a:r>
            <a:r>
              <a:rPr sz="2000" spc="-100" dirty="0">
                <a:solidFill>
                  <a:srgbClr val="585858"/>
                </a:solidFill>
                <a:latin typeface="Corbel"/>
                <a:cs typeface="Corbel"/>
              </a:rPr>
              <a:t>A</a:t>
            </a:r>
            <a:r>
              <a:rPr sz="2000" spc="-130" dirty="0">
                <a:solidFill>
                  <a:srgbClr val="585858"/>
                </a:solidFill>
                <a:latin typeface="Corbel"/>
                <a:cs typeface="Corbel"/>
              </a:rPr>
              <a:t>T</a:t>
            </a:r>
            <a:r>
              <a:rPr sz="2000" spc="-5" dirty="0">
                <a:solidFill>
                  <a:srgbClr val="585858"/>
                </a:solidFill>
                <a:latin typeface="Corbel"/>
                <a:cs typeface="Corbel"/>
              </a:rPr>
              <a:t>,</a:t>
            </a:r>
            <a:r>
              <a:rPr sz="2000" spc="-90" dirty="0">
                <a:solidFill>
                  <a:srgbClr val="585858"/>
                </a:solidFill>
                <a:latin typeface="Corbel"/>
                <a:cs typeface="Corbel"/>
              </a:rPr>
              <a:t> </a:t>
            </a:r>
            <a:r>
              <a:rPr sz="2000" spc="-10" dirty="0">
                <a:solidFill>
                  <a:srgbClr val="585858"/>
                </a:solidFill>
                <a:latin typeface="Corbel"/>
                <a:cs typeface="Corbel"/>
              </a:rPr>
              <a:t>C</a:t>
            </a:r>
            <a:r>
              <a:rPr sz="2000" spc="-5" dirty="0">
                <a:solidFill>
                  <a:srgbClr val="585858"/>
                </a:solidFill>
                <a:latin typeface="Corbel"/>
                <a:cs typeface="Corbel"/>
              </a:rPr>
              <a:t>AR,</a:t>
            </a:r>
            <a:r>
              <a:rPr sz="2000" spc="10" dirty="0">
                <a:solidFill>
                  <a:srgbClr val="585858"/>
                </a:solidFill>
                <a:latin typeface="Corbel"/>
                <a:cs typeface="Corbel"/>
              </a:rPr>
              <a:t> </a:t>
            </a:r>
            <a:r>
              <a:rPr sz="2000" spc="-20" dirty="0">
                <a:solidFill>
                  <a:srgbClr val="585858"/>
                </a:solidFill>
                <a:latin typeface="Corbel"/>
                <a:cs typeface="Corbel"/>
              </a:rPr>
              <a:t>H</a:t>
            </a:r>
            <a:r>
              <a:rPr sz="2000" spc="-5" dirty="0">
                <a:solidFill>
                  <a:srgbClr val="585858"/>
                </a:solidFill>
                <a:latin typeface="Corbel"/>
                <a:cs typeface="Corbel"/>
              </a:rPr>
              <a:t>UMAN</a:t>
            </a:r>
            <a:endParaRPr sz="2000">
              <a:latin typeface="Corbel"/>
              <a:cs typeface="Corbel"/>
            </a:endParaRPr>
          </a:p>
        </p:txBody>
      </p:sp>
      <p:pic>
        <p:nvPicPr>
          <p:cNvPr id="4" name="object 4"/>
          <p:cNvPicPr/>
          <p:nvPr/>
        </p:nvPicPr>
        <p:blipFill>
          <a:blip r:embed="rId2" cstate="print"/>
          <a:stretch>
            <a:fillRect/>
          </a:stretch>
        </p:blipFill>
        <p:spPr>
          <a:xfrm>
            <a:off x="3998976" y="4029455"/>
            <a:ext cx="2097024" cy="1956816"/>
          </a:xfrm>
          <a:prstGeom prst="rect">
            <a:avLst/>
          </a:prstGeom>
        </p:spPr>
      </p:pic>
      <p:pic>
        <p:nvPicPr>
          <p:cNvPr id="5" name="object 5"/>
          <p:cNvPicPr/>
          <p:nvPr/>
        </p:nvPicPr>
        <p:blipFill>
          <a:blip r:embed="rId3" cstate="print"/>
          <a:stretch>
            <a:fillRect/>
          </a:stretch>
        </p:blipFill>
        <p:spPr>
          <a:xfrm>
            <a:off x="6646902" y="4117402"/>
            <a:ext cx="2637306" cy="1846882"/>
          </a:xfrm>
          <a:prstGeom prst="rect">
            <a:avLst/>
          </a:prstGeom>
        </p:spPr>
      </p:pic>
      <p:pic>
        <p:nvPicPr>
          <p:cNvPr id="6" name="object 6"/>
          <p:cNvPicPr/>
          <p:nvPr/>
        </p:nvPicPr>
        <p:blipFill>
          <a:blip r:embed="rId4" cstate="print"/>
          <a:stretch>
            <a:fillRect/>
          </a:stretch>
        </p:blipFill>
        <p:spPr>
          <a:xfrm>
            <a:off x="9954768" y="3968496"/>
            <a:ext cx="1045464" cy="193243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1724" y="3080715"/>
            <a:ext cx="1257935" cy="574675"/>
          </a:xfrm>
          <a:prstGeom prst="rect">
            <a:avLst/>
          </a:prstGeom>
        </p:spPr>
        <p:txBody>
          <a:bodyPr vert="horz" wrap="square" lIns="0" tIns="12700" rIns="0" bIns="0" rtlCol="0">
            <a:spAutoFit/>
          </a:bodyPr>
          <a:lstStyle/>
          <a:p>
            <a:pPr marL="12700">
              <a:lnSpc>
                <a:spcPct val="100000"/>
              </a:lnSpc>
              <a:spcBef>
                <a:spcPts val="100"/>
              </a:spcBef>
            </a:pPr>
            <a:r>
              <a:rPr sz="3600" spc="-65" dirty="0">
                <a:solidFill>
                  <a:srgbClr val="FFFFFF"/>
                </a:solidFill>
                <a:latin typeface="Corbel"/>
                <a:cs typeface="Corbel"/>
              </a:rPr>
              <a:t>O</a:t>
            </a:r>
            <a:r>
              <a:rPr sz="3600" spc="-85" dirty="0">
                <a:solidFill>
                  <a:srgbClr val="FFFFFF"/>
                </a:solidFill>
                <a:latin typeface="Corbel"/>
                <a:cs typeface="Corbel"/>
              </a:rPr>
              <a:t>b</a:t>
            </a:r>
            <a:r>
              <a:rPr sz="3600" spc="-80" dirty="0">
                <a:solidFill>
                  <a:srgbClr val="FFFFFF"/>
                </a:solidFill>
                <a:latin typeface="Corbel"/>
                <a:cs typeface="Corbel"/>
              </a:rPr>
              <a:t>j</a:t>
            </a:r>
            <a:r>
              <a:rPr sz="3600" spc="-65" dirty="0">
                <a:solidFill>
                  <a:srgbClr val="FFFFFF"/>
                </a:solidFill>
                <a:latin typeface="Corbel"/>
                <a:cs typeface="Corbel"/>
              </a:rPr>
              <a:t>e</a:t>
            </a:r>
            <a:r>
              <a:rPr sz="3600" spc="-70" dirty="0">
                <a:solidFill>
                  <a:srgbClr val="FFFFFF"/>
                </a:solidFill>
                <a:latin typeface="Corbel"/>
                <a:cs typeface="Corbel"/>
              </a:rPr>
              <a:t>c</a:t>
            </a:r>
            <a:r>
              <a:rPr sz="3600" dirty="0">
                <a:solidFill>
                  <a:srgbClr val="FFFFFF"/>
                </a:solidFill>
                <a:latin typeface="Corbel"/>
                <a:cs typeface="Corbel"/>
              </a:rPr>
              <a:t>t</a:t>
            </a:r>
            <a:endParaRPr sz="3600">
              <a:latin typeface="Corbel"/>
              <a:cs typeface="Corbel"/>
            </a:endParaRPr>
          </a:p>
        </p:txBody>
      </p:sp>
      <p:sp>
        <p:nvSpPr>
          <p:cNvPr id="3" name="object 3"/>
          <p:cNvSpPr txBox="1"/>
          <p:nvPr/>
        </p:nvSpPr>
        <p:spPr>
          <a:xfrm>
            <a:off x="3949065" y="759836"/>
            <a:ext cx="2976880" cy="2159635"/>
          </a:xfrm>
          <a:prstGeom prst="rect">
            <a:avLst/>
          </a:prstGeom>
        </p:spPr>
        <p:txBody>
          <a:bodyPr vert="horz" wrap="square" lIns="0" tIns="133985" rIns="0" bIns="0" rtlCol="0">
            <a:spAutoFit/>
          </a:bodyPr>
          <a:lstStyle/>
          <a:p>
            <a:pPr marL="12700">
              <a:lnSpc>
                <a:spcPct val="100000"/>
              </a:lnSpc>
              <a:spcBef>
                <a:spcPts val="1055"/>
              </a:spcBef>
            </a:pPr>
            <a:r>
              <a:rPr sz="2000" spc="-1285" dirty="0">
                <a:solidFill>
                  <a:srgbClr val="40B9D2"/>
                </a:solidFill>
                <a:latin typeface="Microsoft Sans Serif"/>
                <a:cs typeface="Microsoft Sans Serif"/>
              </a:rPr>
              <a:t>🞄</a:t>
            </a:r>
            <a:r>
              <a:rPr sz="2000" spc="185" dirty="0">
                <a:solidFill>
                  <a:srgbClr val="40B9D2"/>
                </a:solidFill>
                <a:latin typeface="Microsoft Sans Serif"/>
                <a:cs typeface="Microsoft Sans Serif"/>
              </a:rPr>
              <a:t> </a:t>
            </a:r>
            <a:r>
              <a:rPr sz="2000" spc="-5" dirty="0">
                <a:solidFill>
                  <a:srgbClr val="585858"/>
                </a:solidFill>
                <a:latin typeface="Corbel"/>
                <a:cs typeface="Corbel"/>
              </a:rPr>
              <a:t>L</a:t>
            </a:r>
            <a:r>
              <a:rPr sz="2000" spc="-20" dirty="0">
                <a:solidFill>
                  <a:srgbClr val="585858"/>
                </a:solidFill>
                <a:latin typeface="Corbel"/>
                <a:cs typeface="Corbel"/>
              </a:rPr>
              <a:t>o</a:t>
            </a:r>
            <a:r>
              <a:rPr sz="2000" spc="-5" dirty="0">
                <a:solidFill>
                  <a:srgbClr val="585858"/>
                </a:solidFill>
                <a:latin typeface="Corbel"/>
                <a:cs typeface="Corbel"/>
              </a:rPr>
              <a:t>g</a:t>
            </a:r>
            <a:r>
              <a:rPr sz="2000" spc="-15" dirty="0">
                <a:solidFill>
                  <a:srgbClr val="585858"/>
                </a:solidFill>
                <a:latin typeface="Corbel"/>
                <a:cs typeface="Corbel"/>
              </a:rPr>
              <a:t>ic</a:t>
            </a:r>
            <a:r>
              <a:rPr sz="2000" dirty="0">
                <a:solidFill>
                  <a:srgbClr val="585858"/>
                </a:solidFill>
                <a:latin typeface="Corbel"/>
                <a:cs typeface="Corbel"/>
              </a:rPr>
              <a:t>a</a:t>
            </a:r>
            <a:r>
              <a:rPr sz="2000" spc="-5" dirty="0">
                <a:solidFill>
                  <a:srgbClr val="585858"/>
                </a:solidFill>
                <a:latin typeface="Corbel"/>
                <a:cs typeface="Corbel"/>
              </a:rPr>
              <a:t>l</a:t>
            </a:r>
            <a:r>
              <a:rPr sz="2000" spc="20" dirty="0">
                <a:solidFill>
                  <a:srgbClr val="585858"/>
                </a:solidFill>
                <a:latin typeface="Corbel"/>
                <a:cs typeface="Corbel"/>
              </a:rPr>
              <a:t> </a:t>
            </a:r>
            <a:r>
              <a:rPr sz="2000" spc="-10" dirty="0">
                <a:solidFill>
                  <a:srgbClr val="585858"/>
                </a:solidFill>
                <a:latin typeface="Corbel"/>
                <a:cs typeface="Corbel"/>
              </a:rPr>
              <a:t>o</a:t>
            </a:r>
            <a:r>
              <a:rPr sz="2000" spc="-5" dirty="0">
                <a:solidFill>
                  <a:srgbClr val="585858"/>
                </a:solidFill>
                <a:latin typeface="Corbel"/>
                <a:cs typeface="Corbel"/>
              </a:rPr>
              <a:t>r</a:t>
            </a:r>
            <a:r>
              <a:rPr sz="2000" dirty="0">
                <a:solidFill>
                  <a:srgbClr val="585858"/>
                </a:solidFill>
                <a:latin typeface="Corbel"/>
                <a:cs typeface="Corbel"/>
              </a:rPr>
              <a:t> </a:t>
            </a:r>
            <a:r>
              <a:rPr sz="2000" spc="-15" dirty="0">
                <a:solidFill>
                  <a:srgbClr val="585858"/>
                </a:solidFill>
                <a:latin typeface="Corbel"/>
                <a:cs typeface="Corbel"/>
              </a:rPr>
              <a:t>P</a:t>
            </a:r>
            <a:r>
              <a:rPr sz="2000" spc="-10" dirty="0">
                <a:solidFill>
                  <a:srgbClr val="585858"/>
                </a:solidFill>
                <a:latin typeface="Corbel"/>
                <a:cs typeface="Corbel"/>
              </a:rPr>
              <a:t>hy</a:t>
            </a:r>
            <a:r>
              <a:rPr sz="2000" dirty="0">
                <a:solidFill>
                  <a:srgbClr val="585858"/>
                </a:solidFill>
                <a:latin typeface="Corbel"/>
                <a:cs typeface="Corbel"/>
              </a:rPr>
              <a:t>s</a:t>
            </a:r>
            <a:r>
              <a:rPr sz="2000" spc="-15" dirty="0">
                <a:solidFill>
                  <a:srgbClr val="585858"/>
                </a:solidFill>
                <a:latin typeface="Corbel"/>
                <a:cs typeface="Corbel"/>
              </a:rPr>
              <a:t>ic</a:t>
            </a:r>
            <a:r>
              <a:rPr sz="2000" dirty="0">
                <a:solidFill>
                  <a:srgbClr val="585858"/>
                </a:solidFill>
                <a:latin typeface="Corbel"/>
                <a:cs typeface="Corbel"/>
              </a:rPr>
              <a:t>a</a:t>
            </a:r>
            <a:r>
              <a:rPr sz="2000" spc="-5" dirty="0">
                <a:solidFill>
                  <a:srgbClr val="585858"/>
                </a:solidFill>
                <a:latin typeface="Corbel"/>
                <a:cs typeface="Corbel"/>
              </a:rPr>
              <a:t>l</a:t>
            </a:r>
            <a:r>
              <a:rPr sz="2000" spc="35" dirty="0">
                <a:solidFill>
                  <a:srgbClr val="585858"/>
                </a:solidFill>
                <a:latin typeface="Corbel"/>
                <a:cs typeface="Corbel"/>
              </a:rPr>
              <a:t> </a:t>
            </a:r>
            <a:r>
              <a:rPr sz="2000" spc="-5" dirty="0">
                <a:solidFill>
                  <a:srgbClr val="585858"/>
                </a:solidFill>
                <a:latin typeface="Corbel"/>
                <a:cs typeface="Corbel"/>
              </a:rPr>
              <a:t>en</a:t>
            </a:r>
            <a:r>
              <a:rPr sz="2000" dirty="0">
                <a:solidFill>
                  <a:srgbClr val="585858"/>
                </a:solidFill>
                <a:latin typeface="Corbel"/>
                <a:cs typeface="Corbel"/>
              </a:rPr>
              <a:t>t</a:t>
            </a:r>
            <a:r>
              <a:rPr sz="2000" spc="-5" dirty="0">
                <a:solidFill>
                  <a:srgbClr val="585858"/>
                </a:solidFill>
                <a:latin typeface="Corbel"/>
                <a:cs typeface="Corbel"/>
              </a:rPr>
              <a:t>it</a:t>
            </a:r>
            <a:r>
              <a:rPr sz="2000" spc="-95" dirty="0">
                <a:solidFill>
                  <a:srgbClr val="585858"/>
                </a:solidFill>
                <a:latin typeface="Corbel"/>
                <a:cs typeface="Corbel"/>
              </a:rPr>
              <a:t>y</a:t>
            </a:r>
            <a:r>
              <a:rPr sz="2000" spc="-5" dirty="0">
                <a:solidFill>
                  <a:srgbClr val="585858"/>
                </a:solidFill>
                <a:latin typeface="Corbel"/>
                <a:cs typeface="Corbel"/>
              </a:rPr>
              <a:t>.</a:t>
            </a:r>
            <a:endParaRPr sz="2000">
              <a:latin typeface="Corbel"/>
              <a:cs typeface="Corbel"/>
            </a:endParaRPr>
          </a:p>
          <a:p>
            <a:pPr marR="185420" algn="ctr">
              <a:lnSpc>
                <a:spcPct val="100000"/>
              </a:lnSpc>
              <a:spcBef>
                <a:spcPts val="960"/>
              </a:spcBef>
            </a:pPr>
            <a:r>
              <a:rPr sz="2000" dirty="0">
                <a:solidFill>
                  <a:srgbClr val="585858"/>
                </a:solidFill>
                <a:latin typeface="Corbel"/>
                <a:cs typeface="Corbel"/>
              </a:rPr>
              <a:t>OR</a:t>
            </a:r>
            <a:endParaRPr sz="2000">
              <a:latin typeface="Corbel"/>
              <a:cs typeface="Corbel"/>
            </a:endParaRPr>
          </a:p>
          <a:p>
            <a:pPr marL="12700">
              <a:lnSpc>
                <a:spcPct val="100000"/>
              </a:lnSpc>
              <a:spcBef>
                <a:spcPts val="965"/>
              </a:spcBef>
            </a:pPr>
            <a:r>
              <a:rPr sz="2000" spc="-1285" dirty="0">
                <a:solidFill>
                  <a:srgbClr val="40B9D2"/>
                </a:solidFill>
                <a:latin typeface="Microsoft Sans Serif"/>
                <a:cs typeface="Microsoft Sans Serif"/>
              </a:rPr>
              <a:t>🞄</a:t>
            </a:r>
            <a:r>
              <a:rPr sz="2000" spc="185" dirty="0">
                <a:solidFill>
                  <a:srgbClr val="40B9D2"/>
                </a:solidFill>
                <a:latin typeface="Microsoft Sans Serif"/>
                <a:cs typeface="Microsoft Sans Serif"/>
              </a:rPr>
              <a:t> </a:t>
            </a:r>
            <a:r>
              <a:rPr sz="2000" spc="-5" dirty="0">
                <a:solidFill>
                  <a:srgbClr val="585858"/>
                </a:solidFill>
                <a:latin typeface="Corbel"/>
                <a:cs typeface="Corbel"/>
              </a:rPr>
              <a:t>O</a:t>
            </a:r>
            <a:r>
              <a:rPr sz="2000" spc="-20" dirty="0">
                <a:solidFill>
                  <a:srgbClr val="585858"/>
                </a:solidFill>
                <a:latin typeface="Corbel"/>
                <a:cs typeface="Corbel"/>
              </a:rPr>
              <a:t>b</a:t>
            </a:r>
            <a:r>
              <a:rPr sz="2000" spc="-10" dirty="0">
                <a:solidFill>
                  <a:srgbClr val="585858"/>
                </a:solidFill>
                <a:latin typeface="Corbel"/>
                <a:cs typeface="Corbel"/>
              </a:rPr>
              <a:t>j</a:t>
            </a:r>
            <a:r>
              <a:rPr sz="2000" spc="-15" dirty="0">
                <a:solidFill>
                  <a:srgbClr val="585858"/>
                </a:solidFill>
                <a:latin typeface="Corbel"/>
                <a:cs typeface="Corbel"/>
              </a:rPr>
              <a:t>ec</a:t>
            </a:r>
            <a:r>
              <a:rPr sz="2000" spc="-5" dirty="0">
                <a:solidFill>
                  <a:srgbClr val="585858"/>
                </a:solidFill>
                <a:latin typeface="Corbel"/>
                <a:cs typeface="Corbel"/>
              </a:rPr>
              <a:t>t</a:t>
            </a:r>
            <a:r>
              <a:rPr sz="2000" spc="55" dirty="0">
                <a:solidFill>
                  <a:srgbClr val="585858"/>
                </a:solidFill>
                <a:latin typeface="Corbel"/>
                <a:cs typeface="Corbel"/>
              </a:rPr>
              <a:t> </a:t>
            </a:r>
            <a:r>
              <a:rPr sz="2000" spc="-15" dirty="0">
                <a:solidFill>
                  <a:srgbClr val="585858"/>
                </a:solidFill>
                <a:latin typeface="Corbel"/>
                <a:cs typeface="Corbel"/>
              </a:rPr>
              <a:t>i</a:t>
            </a:r>
            <a:r>
              <a:rPr sz="2000" spc="-5" dirty="0">
                <a:solidFill>
                  <a:srgbClr val="585858"/>
                </a:solidFill>
                <a:latin typeface="Corbel"/>
                <a:cs typeface="Corbel"/>
              </a:rPr>
              <a:t>s</a:t>
            </a:r>
            <a:r>
              <a:rPr sz="2000" spc="15" dirty="0">
                <a:solidFill>
                  <a:srgbClr val="585858"/>
                </a:solidFill>
                <a:latin typeface="Corbel"/>
                <a:cs typeface="Corbel"/>
              </a:rPr>
              <a:t> </a:t>
            </a:r>
            <a:r>
              <a:rPr sz="2000" spc="-5" dirty="0">
                <a:solidFill>
                  <a:srgbClr val="585858"/>
                </a:solidFill>
                <a:latin typeface="Corbel"/>
                <a:cs typeface="Corbel"/>
              </a:rPr>
              <a:t>real</a:t>
            </a:r>
            <a:r>
              <a:rPr sz="2000" dirty="0">
                <a:solidFill>
                  <a:srgbClr val="585858"/>
                </a:solidFill>
                <a:latin typeface="Corbel"/>
                <a:cs typeface="Corbel"/>
              </a:rPr>
              <a:t> </a:t>
            </a:r>
            <a:r>
              <a:rPr sz="2000" spc="-10" dirty="0">
                <a:solidFill>
                  <a:srgbClr val="585858"/>
                </a:solidFill>
                <a:latin typeface="Corbel"/>
                <a:cs typeface="Corbel"/>
              </a:rPr>
              <a:t>w</a:t>
            </a:r>
            <a:r>
              <a:rPr sz="2000" spc="-15" dirty="0">
                <a:solidFill>
                  <a:srgbClr val="585858"/>
                </a:solidFill>
                <a:latin typeface="Corbel"/>
                <a:cs typeface="Corbel"/>
              </a:rPr>
              <a:t>o</a:t>
            </a:r>
            <a:r>
              <a:rPr sz="2000" spc="-5" dirty="0">
                <a:solidFill>
                  <a:srgbClr val="585858"/>
                </a:solidFill>
                <a:latin typeface="Corbel"/>
                <a:cs typeface="Corbel"/>
              </a:rPr>
              <a:t>rld</a:t>
            </a:r>
            <a:r>
              <a:rPr sz="2000" spc="35" dirty="0">
                <a:solidFill>
                  <a:srgbClr val="585858"/>
                </a:solidFill>
                <a:latin typeface="Corbel"/>
                <a:cs typeface="Corbel"/>
              </a:rPr>
              <a:t> </a:t>
            </a:r>
            <a:r>
              <a:rPr sz="2000" spc="-15" dirty="0">
                <a:solidFill>
                  <a:srgbClr val="585858"/>
                </a:solidFill>
                <a:latin typeface="Corbel"/>
                <a:cs typeface="Corbel"/>
              </a:rPr>
              <a:t>e</a:t>
            </a:r>
            <a:r>
              <a:rPr sz="2000" spc="-5" dirty="0">
                <a:solidFill>
                  <a:srgbClr val="585858"/>
                </a:solidFill>
                <a:latin typeface="Corbel"/>
                <a:cs typeface="Corbel"/>
              </a:rPr>
              <a:t>n</a:t>
            </a:r>
            <a:r>
              <a:rPr sz="2000" spc="-10" dirty="0">
                <a:solidFill>
                  <a:srgbClr val="585858"/>
                </a:solidFill>
                <a:latin typeface="Corbel"/>
                <a:cs typeface="Corbel"/>
              </a:rPr>
              <a:t>tit</a:t>
            </a:r>
            <a:r>
              <a:rPr sz="2000" spc="-95" dirty="0">
                <a:solidFill>
                  <a:srgbClr val="585858"/>
                </a:solidFill>
                <a:latin typeface="Corbel"/>
                <a:cs typeface="Corbel"/>
              </a:rPr>
              <a:t>y</a:t>
            </a:r>
            <a:r>
              <a:rPr sz="2000" spc="-5" dirty="0">
                <a:solidFill>
                  <a:srgbClr val="585858"/>
                </a:solidFill>
                <a:latin typeface="Corbel"/>
                <a:cs typeface="Corbel"/>
              </a:rPr>
              <a:t>.</a:t>
            </a:r>
            <a:endParaRPr sz="2000">
              <a:latin typeface="Corbel"/>
              <a:cs typeface="Corbel"/>
            </a:endParaRPr>
          </a:p>
          <a:p>
            <a:pPr marR="185420" algn="ctr">
              <a:lnSpc>
                <a:spcPct val="100000"/>
              </a:lnSpc>
              <a:spcBef>
                <a:spcPts val="960"/>
              </a:spcBef>
            </a:pPr>
            <a:r>
              <a:rPr sz="2000" spc="-5" dirty="0">
                <a:solidFill>
                  <a:srgbClr val="585858"/>
                </a:solidFill>
                <a:latin typeface="Corbel"/>
                <a:cs typeface="Corbel"/>
              </a:rPr>
              <a:t>OR</a:t>
            </a:r>
            <a:endParaRPr sz="2000">
              <a:latin typeface="Corbel"/>
              <a:cs typeface="Corbel"/>
            </a:endParaRPr>
          </a:p>
          <a:p>
            <a:pPr marL="12700">
              <a:lnSpc>
                <a:spcPct val="100000"/>
              </a:lnSpc>
              <a:spcBef>
                <a:spcPts val="960"/>
              </a:spcBef>
            </a:pPr>
            <a:r>
              <a:rPr sz="2000" spc="-1280" dirty="0">
                <a:solidFill>
                  <a:srgbClr val="40B9D2"/>
                </a:solidFill>
                <a:latin typeface="Microsoft Sans Serif"/>
                <a:cs typeface="Microsoft Sans Serif"/>
              </a:rPr>
              <a:t>🞄</a:t>
            </a:r>
            <a:r>
              <a:rPr sz="2000" spc="185" dirty="0">
                <a:solidFill>
                  <a:srgbClr val="40B9D2"/>
                </a:solidFill>
                <a:latin typeface="Microsoft Sans Serif"/>
                <a:cs typeface="Microsoft Sans Serif"/>
              </a:rPr>
              <a:t> </a:t>
            </a:r>
            <a:r>
              <a:rPr sz="2000" dirty="0">
                <a:solidFill>
                  <a:srgbClr val="585858"/>
                </a:solidFill>
                <a:latin typeface="Corbel"/>
                <a:cs typeface="Corbel"/>
              </a:rPr>
              <a:t>O</a:t>
            </a:r>
            <a:r>
              <a:rPr sz="2000" spc="-20" dirty="0">
                <a:solidFill>
                  <a:srgbClr val="585858"/>
                </a:solidFill>
                <a:latin typeface="Corbel"/>
                <a:cs typeface="Corbel"/>
              </a:rPr>
              <a:t>b</a:t>
            </a:r>
            <a:r>
              <a:rPr sz="2000" spc="-10" dirty="0">
                <a:solidFill>
                  <a:srgbClr val="585858"/>
                </a:solidFill>
                <a:latin typeface="Corbel"/>
                <a:cs typeface="Corbel"/>
              </a:rPr>
              <a:t>j</a:t>
            </a:r>
            <a:r>
              <a:rPr sz="2000" spc="-20" dirty="0">
                <a:solidFill>
                  <a:srgbClr val="585858"/>
                </a:solidFill>
                <a:latin typeface="Corbel"/>
                <a:cs typeface="Corbel"/>
              </a:rPr>
              <a:t>ec</a:t>
            </a:r>
            <a:r>
              <a:rPr sz="2000" spc="-5" dirty="0">
                <a:solidFill>
                  <a:srgbClr val="585858"/>
                </a:solidFill>
                <a:latin typeface="Corbel"/>
                <a:cs typeface="Corbel"/>
              </a:rPr>
              <a:t>t</a:t>
            </a:r>
            <a:r>
              <a:rPr sz="2000" spc="55" dirty="0">
                <a:solidFill>
                  <a:srgbClr val="585858"/>
                </a:solidFill>
                <a:latin typeface="Corbel"/>
                <a:cs typeface="Corbel"/>
              </a:rPr>
              <a:t> </a:t>
            </a:r>
            <a:r>
              <a:rPr sz="2000" spc="-15" dirty="0">
                <a:solidFill>
                  <a:srgbClr val="585858"/>
                </a:solidFill>
                <a:latin typeface="Corbel"/>
                <a:cs typeface="Corbel"/>
              </a:rPr>
              <a:t>i</a:t>
            </a:r>
            <a:r>
              <a:rPr sz="2000" spc="-5" dirty="0">
                <a:solidFill>
                  <a:srgbClr val="585858"/>
                </a:solidFill>
                <a:latin typeface="Corbel"/>
                <a:cs typeface="Corbel"/>
              </a:rPr>
              <a:t>s</a:t>
            </a:r>
            <a:r>
              <a:rPr sz="2000" spc="10" dirty="0">
                <a:solidFill>
                  <a:srgbClr val="585858"/>
                </a:solidFill>
                <a:latin typeface="Corbel"/>
                <a:cs typeface="Corbel"/>
              </a:rPr>
              <a:t> </a:t>
            </a:r>
            <a:r>
              <a:rPr sz="2000" spc="-15" dirty="0">
                <a:solidFill>
                  <a:srgbClr val="585858"/>
                </a:solidFill>
                <a:latin typeface="Corbel"/>
                <a:cs typeface="Corbel"/>
              </a:rPr>
              <a:t>i</a:t>
            </a:r>
            <a:r>
              <a:rPr sz="2000" spc="-10" dirty="0">
                <a:solidFill>
                  <a:srgbClr val="585858"/>
                </a:solidFill>
                <a:latin typeface="Corbel"/>
                <a:cs typeface="Corbel"/>
              </a:rPr>
              <a:t>n</a:t>
            </a:r>
            <a:r>
              <a:rPr sz="2000" spc="5" dirty="0">
                <a:solidFill>
                  <a:srgbClr val="585858"/>
                </a:solidFill>
                <a:latin typeface="Corbel"/>
                <a:cs typeface="Corbel"/>
              </a:rPr>
              <a:t>s</a:t>
            </a:r>
            <a:r>
              <a:rPr sz="2000" spc="-10" dirty="0">
                <a:solidFill>
                  <a:srgbClr val="585858"/>
                </a:solidFill>
                <a:latin typeface="Corbel"/>
                <a:cs typeface="Corbel"/>
              </a:rPr>
              <a:t>t</a:t>
            </a:r>
            <a:r>
              <a:rPr sz="2000" dirty="0">
                <a:solidFill>
                  <a:srgbClr val="585858"/>
                </a:solidFill>
                <a:latin typeface="Corbel"/>
                <a:cs typeface="Corbel"/>
              </a:rPr>
              <a:t>a</a:t>
            </a:r>
            <a:r>
              <a:rPr sz="2000" spc="-10" dirty="0">
                <a:solidFill>
                  <a:srgbClr val="585858"/>
                </a:solidFill>
                <a:latin typeface="Corbel"/>
                <a:cs typeface="Corbel"/>
              </a:rPr>
              <a:t>nc</a:t>
            </a:r>
            <a:r>
              <a:rPr sz="2000" spc="-5" dirty="0">
                <a:solidFill>
                  <a:srgbClr val="585858"/>
                </a:solidFill>
                <a:latin typeface="Corbel"/>
                <a:cs typeface="Corbel"/>
              </a:rPr>
              <a:t>e</a:t>
            </a:r>
            <a:r>
              <a:rPr sz="2000" spc="-10" dirty="0">
                <a:solidFill>
                  <a:srgbClr val="585858"/>
                </a:solidFill>
                <a:latin typeface="Corbel"/>
                <a:cs typeface="Corbel"/>
              </a:rPr>
              <a:t> </a:t>
            </a:r>
            <a:r>
              <a:rPr sz="2000" spc="-15" dirty="0">
                <a:solidFill>
                  <a:srgbClr val="585858"/>
                </a:solidFill>
                <a:latin typeface="Corbel"/>
                <a:cs typeface="Corbel"/>
              </a:rPr>
              <a:t>o</a:t>
            </a:r>
            <a:r>
              <a:rPr sz="2000" spc="-5" dirty="0">
                <a:solidFill>
                  <a:srgbClr val="585858"/>
                </a:solidFill>
                <a:latin typeface="Corbel"/>
                <a:cs typeface="Corbel"/>
              </a:rPr>
              <a:t>f</a:t>
            </a:r>
            <a:r>
              <a:rPr sz="2000" spc="-75" dirty="0">
                <a:solidFill>
                  <a:srgbClr val="585858"/>
                </a:solidFill>
                <a:latin typeface="Corbel"/>
                <a:cs typeface="Corbel"/>
              </a:rPr>
              <a:t> </a:t>
            </a:r>
            <a:r>
              <a:rPr sz="2000" spc="-10" dirty="0">
                <a:solidFill>
                  <a:srgbClr val="585858"/>
                </a:solidFill>
                <a:latin typeface="Corbel"/>
                <a:cs typeface="Corbel"/>
              </a:rPr>
              <a:t>Cla</a:t>
            </a:r>
            <a:r>
              <a:rPr sz="2000" dirty="0">
                <a:solidFill>
                  <a:srgbClr val="585858"/>
                </a:solidFill>
                <a:latin typeface="Corbel"/>
                <a:cs typeface="Corbel"/>
              </a:rPr>
              <a:t>s</a:t>
            </a:r>
            <a:r>
              <a:rPr sz="2000" spc="30" dirty="0">
                <a:solidFill>
                  <a:srgbClr val="585858"/>
                </a:solidFill>
                <a:latin typeface="Corbel"/>
                <a:cs typeface="Corbel"/>
              </a:rPr>
              <a:t>s</a:t>
            </a:r>
            <a:r>
              <a:rPr sz="2000" spc="-5" dirty="0">
                <a:solidFill>
                  <a:srgbClr val="585858"/>
                </a:solidFill>
                <a:latin typeface="Corbel"/>
                <a:cs typeface="Corbel"/>
              </a:rPr>
              <a:t>.</a:t>
            </a:r>
            <a:endParaRPr sz="2000">
              <a:latin typeface="Corbel"/>
              <a:cs typeface="Corbel"/>
            </a:endParaRPr>
          </a:p>
        </p:txBody>
      </p:sp>
      <p:pic>
        <p:nvPicPr>
          <p:cNvPr id="4" name="object 4"/>
          <p:cNvPicPr/>
          <p:nvPr/>
        </p:nvPicPr>
        <p:blipFill>
          <a:blip r:embed="rId2" cstate="print"/>
          <a:stretch>
            <a:fillRect/>
          </a:stretch>
        </p:blipFill>
        <p:spPr>
          <a:xfrm>
            <a:off x="4433264" y="3520498"/>
            <a:ext cx="5867612" cy="233937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1724" y="2587244"/>
            <a:ext cx="1717675" cy="1562100"/>
          </a:xfrm>
          <a:prstGeom prst="rect">
            <a:avLst/>
          </a:prstGeom>
        </p:spPr>
        <p:txBody>
          <a:bodyPr vert="horz" wrap="square" lIns="0" tIns="74295" rIns="0" bIns="0" rtlCol="0">
            <a:spAutoFit/>
          </a:bodyPr>
          <a:lstStyle/>
          <a:p>
            <a:pPr marL="12700" marR="5080">
              <a:lnSpc>
                <a:spcPts val="3890"/>
              </a:lnSpc>
              <a:spcBef>
                <a:spcPts val="585"/>
              </a:spcBef>
            </a:pPr>
            <a:r>
              <a:rPr sz="3600" spc="-65" dirty="0">
                <a:solidFill>
                  <a:srgbClr val="FFFFFF"/>
                </a:solidFill>
              </a:rPr>
              <a:t>P</a:t>
            </a:r>
            <a:r>
              <a:rPr sz="3600" spc="-70" dirty="0">
                <a:solidFill>
                  <a:srgbClr val="FFFFFF"/>
                </a:solidFill>
              </a:rPr>
              <a:t>h</a:t>
            </a:r>
            <a:r>
              <a:rPr sz="3600" spc="-75" dirty="0">
                <a:solidFill>
                  <a:srgbClr val="FFFFFF"/>
                </a:solidFill>
              </a:rPr>
              <a:t>y</a:t>
            </a:r>
            <a:r>
              <a:rPr sz="3600" spc="-65" dirty="0">
                <a:solidFill>
                  <a:srgbClr val="FFFFFF"/>
                </a:solidFill>
              </a:rPr>
              <a:t>s</a:t>
            </a:r>
            <a:r>
              <a:rPr sz="3600" spc="-70" dirty="0">
                <a:solidFill>
                  <a:srgbClr val="FFFFFF"/>
                </a:solidFill>
              </a:rPr>
              <a:t>ic</a:t>
            </a:r>
            <a:r>
              <a:rPr sz="3600" spc="-85" dirty="0">
                <a:solidFill>
                  <a:srgbClr val="FFFFFF"/>
                </a:solidFill>
              </a:rPr>
              <a:t>a</a:t>
            </a:r>
            <a:r>
              <a:rPr sz="3600" dirty="0">
                <a:solidFill>
                  <a:srgbClr val="FFFFFF"/>
                </a:solidFill>
              </a:rPr>
              <a:t>l</a:t>
            </a:r>
            <a:r>
              <a:rPr sz="3600" spc="-70" dirty="0">
                <a:solidFill>
                  <a:srgbClr val="FFFFFF"/>
                </a:solidFill>
              </a:rPr>
              <a:t> </a:t>
            </a:r>
            <a:r>
              <a:rPr sz="3600" dirty="0">
                <a:solidFill>
                  <a:srgbClr val="FFFFFF"/>
                </a:solidFill>
              </a:rPr>
              <a:t>/  </a:t>
            </a:r>
            <a:r>
              <a:rPr sz="3600" spc="-65" dirty="0">
                <a:solidFill>
                  <a:srgbClr val="FFFFFF"/>
                </a:solidFill>
              </a:rPr>
              <a:t>Logical </a:t>
            </a:r>
            <a:r>
              <a:rPr sz="3600" spc="-60" dirty="0">
                <a:solidFill>
                  <a:srgbClr val="FFFFFF"/>
                </a:solidFill>
              </a:rPr>
              <a:t> </a:t>
            </a:r>
            <a:r>
              <a:rPr sz="3600" spc="-65" dirty="0">
                <a:solidFill>
                  <a:srgbClr val="FFFFFF"/>
                </a:solidFill>
              </a:rPr>
              <a:t>Objects</a:t>
            </a:r>
            <a:endParaRPr sz="3600"/>
          </a:p>
        </p:txBody>
      </p:sp>
      <p:pic>
        <p:nvPicPr>
          <p:cNvPr id="3" name="object 3"/>
          <p:cNvPicPr/>
          <p:nvPr/>
        </p:nvPicPr>
        <p:blipFill>
          <a:blip r:embed="rId2" cstate="print"/>
          <a:stretch>
            <a:fillRect/>
          </a:stretch>
        </p:blipFill>
        <p:spPr>
          <a:xfrm>
            <a:off x="3569208" y="746759"/>
            <a:ext cx="2380488" cy="1588008"/>
          </a:xfrm>
          <a:prstGeom prst="rect">
            <a:avLst/>
          </a:prstGeom>
        </p:spPr>
      </p:pic>
      <p:pic>
        <p:nvPicPr>
          <p:cNvPr id="4" name="object 4"/>
          <p:cNvPicPr/>
          <p:nvPr/>
        </p:nvPicPr>
        <p:blipFill>
          <a:blip r:embed="rId3" cstate="print"/>
          <a:stretch>
            <a:fillRect/>
          </a:stretch>
        </p:blipFill>
        <p:spPr>
          <a:xfrm>
            <a:off x="6576395" y="624840"/>
            <a:ext cx="1979340" cy="1709927"/>
          </a:xfrm>
          <a:prstGeom prst="rect">
            <a:avLst/>
          </a:prstGeom>
        </p:spPr>
      </p:pic>
      <p:pic>
        <p:nvPicPr>
          <p:cNvPr id="5" name="object 5"/>
          <p:cNvPicPr/>
          <p:nvPr/>
        </p:nvPicPr>
        <p:blipFill>
          <a:blip r:embed="rId4" cstate="print"/>
          <a:stretch>
            <a:fillRect/>
          </a:stretch>
        </p:blipFill>
        <p:spPr>
          <a:xfrm>
            <a:off x="8830242" y="888515"/>
            <a:ext cx="2050861" cy="1204923"/>
          </a:xfrm>
          <a:prstGeom prst="rect">
            <a:avLst/>
          </a:prstGeom>
        </p:spPr>
      </p:pic>
      <p:pic>
        <p:nvPicPr>
          <p:cNvPr id="6" name="object 6"/>
          <p:cNvPicPr/>
          <p:nvPr/>
        </p:nvPicPr>
        <p:blipFill>
          <a:blip r:embed="rId5" cstate="print"/>
          <a:stretch>
            <a:fillRect/>
          </a:stretch>
        </p:blipFill>
        <p:spPr>
          <a:xfrm>
            <a:off x="4066783" y="2673095"/>
            <a:ext cx="1788424" cy="1818860"/>
          </a:xfrm>
          <a:prstGeom prst="rect">
            <a:avLst/>
          </a:prstGeom>
        </p:spPr>
      </p:pic>
      <p:pic>
        <p:nvPicPr>
          <p:cNvPr id="7" name="object 7"/>
          <p:cNvPicPr/>
          <p:nvPr/>
        </p:nvPicPr>
        <p:blipFill>
          <a:blip r:embed="rId6" cstate="print"/>
          <a:stretch>
            <a:fillRect/>
          </a:stretch>
        </p:blipFill>
        <p:spPr>
          <a:xfrm>
            <a:off x="6537959" y="2618232"/>
            <a:ext cx="2017776" cy="1941576"/>
          </a:xfrm>
          <a:prstGeom prst="rect">
            <a:avLst/>
          </a:prstGeom>
        </p:spPr>
      </p:pic>
      <p:pic>
        <p:nvPicPr>
          <p:cNvPr id="8" name="object 8"/>
          <p:cNvPicPr/>
          <p:nvPr/>
        </p:nvPicPr>
        <p:blipFill>
          <a:blip r:embed="rId7" cstate="print"/>
          <a:stretch>
            <a:fillRect/>
          </a:stretch>
        </p:blipFill>
        <p:spPr>
          <a:xfrm>
            <a:off x="9134856" y="2755392"/>
            <a:ext cx="2465831" cy="1569719"/>
          </a:xfrm>
          <a:prstGeom prst="rect">
            <a:avLst/>
          </a:prstGeom>
        </p:spPr>
      </p:pic>
      <p:pic>
        <p:nvPicPr>
          <p:cNvPr id="9" name="object 9"/>
          <p:cNvPicPr/>
          <p:nvPr/>
        </p:nvPicPr>
        <p:blipFill>
          <a:blip r:embed="rId8" cstate="print"/>
          <a:stretch>
            <a:fillRect/>
          </a:stretch>
        </p:blipFill>
        <p:spPr>
          <a:xfrm>
            <a:off x="3998976" y="4870703"/>
            <a:ext cx="2532887" cy="1801368"/>
          </a:xfrm>
          <a:prstGeom prst="rect">
            <a:avLst/>
          </a:prstGeom>
        </p:spPr>
      </p:pic>
      <p:pic>
        <p:nvPicPr>
          <p:cNvPr id="10" name="object 10"/>
          <p:cNvPicPr/>
          <p:nvPr/>
        </p:nvPicPr>
        <p:blipFill>
          <a:blip r:embed="rId9" cstate="print"/>
          <a:stretch>
            <a:fillRect/>
          </a:stretch>
        </p:blipFill>
        <p:spPr>
          <a:xfrm>
            <a:off x="7793735" y="4913376"/>
            <a:ext cx="2974848" cy="1624584"/>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1724" y="2833827"/>
            <a:ext cx="2640330" cy="1068705"/>
          </a:xfrm>
          <a:prstGeom prst="rect">
            <a:avLst/>
          </a:prstGeom>
        </p:spPr>
        <p:txBody>
          <a:bodyPr vert="horz" wrap="square" lIns="0" tIns="74930" rIns="0" bIns="0" rtlCol="0">
            <a:spAutoFit/>
          </a:bodyPr>
          <a:lstStyle/>
          <a:p>
            <a:pPr marL="12700" marR="5080">
              <a:lnSpc>
                <a:spcPts val="3890"/>
              </a:lnSpc>
              <a:spcBef>
                <a:spcPts val="590"/>
              </a:spcBef>
            </a:pPr>
            <a:r>
              <a:rPr sz="3600" spc="-70" dirty="0">
                <a:solidFill>
                  <a:srgbClr val="FFFFFF"/>
                </a:solidFill>
                <a:latin typeface="Corbel"/>
                <a:cs typeface="Corbel"/>
              </a:rPr>
              <a:t>Attributes </a:t>
            </a:r>
            <a:r>
              <a:rPr sz="3600" spc="-60" dirty="0">
                <a:solidFill>
                  <a:srgbClr val="FFFFFF"/>
                </a:solidFill>
                <a:latin typeface="Corbel"/>
                <a:cs typeface="Corbel"/>
              </a:rPr>
              <a:t>and </a:t>
            </a:r>
            <a:r>
              <a:rPr sz="3600" spc="-710" dirty="0">
                <a:solidFill>
                  <a:srgbClr val="FFFFFF"/>
                </a:solidFill>
                <a:latin typeface="Corbel"/>
                <a:cs typeface="Corbel"/>
              </a:rPr>
              <a:t> </a:t>
            </a:r>
            <a:r>
              <a:rPr sz="3600" spc="-65" dirty="0">
                <a:solidFill>
                  <a:srgbClr val="FFFFFF"/>
                </a:solidFill>
                <a:latin typeface="Corbel"/>
                <a:cs typeface="Corbel"/>
              </a:rPr>
              <a:t>Behavior</a:t>
            </a:r>
            <a:endParaRPr sz="3600">
              <a:latin typeface="Corbel"/>
              <a:cs typeface="Corbel"/>
            </a:endParaRPr>
          </a:p>
        </p:txBody>
      </p:sp>
      <p:sp>
        <p:nvSpPr>
          <p:cNvPr id="3" name="object 3"/>
          <p:cNvSpPr txBox="1">
            <a:spLocks noGrp="1"/>
          </p:cNvSpPr>
          <p:nvPr>
            <p:ph type="title"/>
          </p:nvPr>
        </p:nvSpPr>
        <p:spPr>
          <a:xfrm>
            <a:off x="3949065" y="1308938"/>
            <a:ext cx="6236335" cy="329565"/>
          </a:xfrm>
          <a:prstGeom prst="rect">
            <a:avLst/>
          </a:prstGeom>
        </p:spPr>
        <p:txBody>
          <a:bodyPr vert="horz" wrap="square" lIns="0" tIns="12065" rIns="0" bIns="0" rtlCol="0">
            <a:spAutoFit/>
          </a:bodyPr>
          <a:lstStyle/>
          <a:p>
            <a:pPr marL="12700">
              <a:lnSpc>
                <a:spcPct val="100000"/>
              </a:lnSpc>
              <a:spcBef>
                <a:spcPts val="95"/>
              </a:spcBef>
            </a:pPr>
            <a:r>
              <a:rPr spc="-1280" dirty="0">
                <a:solidFill>
                  <a:srgbClr val="40B9D2"/>
                </a:solidFill>
                <a:latin typeface="Microsoft Sans Serif"/>
                <a:cs typeface="Microsoft Sans Serif"/>
              </a:rPr>
              <a:t>🞄</a:t>
            </a:r>
            <a:r>
              <a:rPr spc="185" dirty="0">
                <a:solidFill>
                  <a:srgbClr val="40B9D2"/>
                </a:solidFill>
                <a:latin typeface="Microsoft Sans Serif"/>
                <a:cs typeface="Microsoft Sans Serif"/>
              </a:rPr>
              <a:t> </a:t>
            </a:r>
            <a:r>
              <a:rPr dirty="0"/>
              <a:t>O</a:t>
            </a:r>
            <a:r>
              <a:rPr spc="-20" dirty="0"/>
              <a:t>b</a:t>
            </a:r>
            <a:r>
              <a:rPr spc="-10" dirty="0"/>
              <a:t>j</a:t>
            </a:r>
            <a:r>
              <a:rPr spc="-20" dirty="0"/>
              <a:t>ec</a:t>
            </a:r>
            <a:r>
              <a:rPr spc="-5" dirty="0"/>
              <a:t>t</a:t>
            </a:r>
            <a:r>
              <a:rPr spc="55" dirty="0"/>
              <a:t> </a:t>
            </a:r>
            <a:r>
              <a:rPr spc="-10" dirty="0"/>
              <a:t>ha</a:t>
            </a:r>
            <a:r>
              <a:rPr spc="-15" dirty="0"/>
              <a:t>v</a:t>
            </a:r>
            <a:r>
              <a:rPr spc="-5" dirty="0"/>
              <a:t>e</a:t>
            </a:r>
            <a:r>
              <a:rPr spc="20" dirty="0"/>
              <a:t> </a:t>
            </a:r>
            <a:r>
              <a:rPr spc="-5" dirty="0"/>
              <a:t>pr</a:t>
            </a:r>
            <a:r>
              <a:rPr spc="-15" dirty="0"/>
              <a:t>o</a:t>
            </a:r>
            <a:r>
              <a:rPr spc="-5" dirty="0"/>
              <a:t>p</a:t>
            </a:r>
            <a:r>
              <a:rPr spc="-20" dirty="0"/>
              <a:t>e</a:t>
            </a:r>
            <a:r>
              <a:rPr spc="-5" dirty="0"/>
              <a:t>r</a:t>
            </a:r>
            <a:r>
              <a:rPr dirty="0"/>
              <a:t>t</a:t>
            </a:r>
            <a:r>
              <a:rPr spc="-15" dirty="0"/>
              <a:t>ie</a:t>
            </a:r>
            <a:r>
              <a:rPr dirty="0"/>
              <a:t>s</a:t>
            </a:r>
            <a:r>
              <a:rPr spc="-5" dirty="0"/>
              <a:t>(</a:t>
            </a:r>
            <a:r>
              <a:rPr dirty="0"/>
              <a:t>a</a:t>
            </a:r>
            <a:r>
              <a:rPr spc="-10" dirty="0"/>
              <a:t>t</a:t>
            </a:r>
            <a:r>
              <a:rPr dirty="0"/>
              <a:t>t</a:t>
            </a:r>
            <a:r>
              <a:rPr spc="-5" dirty="0"/>
              <a:t>ri</a:t>
            </a:r>
            <a:r>
              <a:rPr spc="-25" dirty="0"/>
              <a:t>b</a:t>
            </a:r>
            <a:r>
              <a:rPr spc="-5" dirty="0"/>
              <a:t>ut</a:t>
            </a:r>
            <a:r>
              <a:rPr spc="-15" dirty="0"/>
              <a:t>e</a:t>
            </a:r>
            <a:r>
              <a:rPr dirty="0"/>
              <a:t>s</a:t>
            </a:r>
            <a:r>
              <a:rPr spc="-5" dirty="0"/>
              <a:t>)</a:t>
            </a:r>
            <a:r>
              <a:rPr spc="105" dirty="0"/>
              <a:t> </a:t>
            </a:r>
            <a:r>
              <a:rPr spc="-5" dirty="0"/>
              <a:t>a</a:t>
            </a:r>
            <a:r>
              <a:rPr spc="-10" dirty="0"/>
              <a:t>n</a:t>
            </a:r>
            <a:r>
              <a:rPr spc="-5" dirty="0"/>
              <a:t>d </a:t>
            </a:r>
            <a:r>
              <a:rPr spc="-20" dirty="0"/>
              <a:t>b</a:t>
            </a:r>
            <a:r>
              <a:rPr spc="-15" dirty="0"/>
              <a:t>e</a:t>
            </a:r>
            <a:r>
              <a:rPr spc="-10" dirty="0"/>
              <a:t>ha</a:t>
            </a:r>
            <a:r>
              <a:rPr spc="-15" dirty="0"/>
              <a:t>vio</a:t>
            </a:r>
            <a:r>
              <a:rPr spc="-5" dirty="0"/>
              <a:t>r(M</a:t>
            </a:r>
            <a:r>
              <a:rPr spc="-20" dirty="0"/>
              <a:t>e</a:t>
            </a:r>
            <a:r>
              <a:rPr spc="-10" dirty="0"/>
              <a:t>th</a:t>
            </a:r>
            <a:r>
              <a:rPr spc="-15" dirty="0"/>
              <a:t>o</a:t>
            </a:r>
            <a:r>
              <a:rPr spc="-20" dirty="0"/>
              <a:t>d</a:t>
            </a:r>
            <a:r>
              <a:rPr spc="-5" dirty="0"/>
              <a:t>).</a:t>
            </a:r>
          </a:p>
        </p:txBody>
      </p:sp>
      <p:sp>
        <p:nvSpPr>
          <p:cNvPr id="4" name="object 4"/>
          <p:cNvSpPr txBox="1"/>
          <p:nvPr/>
        </p:nvSpPr>
        <p:spPr>
          <a:xfrm>
            <a:off x="3949065" y="1736217"/>
            <a:ext cx="1583690" cy="329565"/>
          </a:xfrm>
          <a:prstGeom prst="rect">
            <a:avLst/>
          </a:prstGeom>
        </p:spPr>
        <p:txBody>
          <a:bodyPr vert="horz" wrap="square" lIns="0" tIns="11430" rIns="0" bIns="0" rtlCol="0">
            <a:spAutoFit/>
          </a:bodyPr>
          <a:lstStyle/>
          <a:p>
            <a:pPr marL="12700">
              <a:lnSpc>
                <a:spcPct val="100000"/>
              </a:lnSpc>
              <a:spcBef>
                <a:spcPts val="90"/>
              </a:spcBef>
            </a:pPr>
            <a:r>
              <a:rPr sz="2000" spc="-1285" dirty="0">
                <a:solidFill>
                  <a:srgbClr val="40B9D2"/>
                </a:solidFill>
                <a:latin typeface="Microsoft Sans Serif"/>
                <a:cs typeface="Microsoft Sans Serif"/>
              </a:rPr>
              <a:t>🞄</a:t>
            </a:r>
            <a:r>
              <a:rPr sz="2000" spc="185" dirty="0">
                <a:solidFill>
                  <a:srgbClr val="40B9D2"/>
                </a:solidFill>
                <a:latin typeface="Microsoft Sans Serif"/>
                <a:cs typeface="Microsoft Sans Serif"/>
              </a:rPr>
              <a:t> </a:t>
            </a:r>
            <a:r>
              <a:rPr sz="2000" spc="-10" dirty="0">
                <a:solidFill>
                  <a:srgbClr val="585858"/>
                </a:solidFill>
                <a:latin typeface="Corbel"/>
                <a:cs typeface="Corbel"/>
              </a:rPr>
              <a:t>Fo</a:t>
            </a:r>
            <a:r>
              <a:rPr sz="2000" spc="-5" dirty="0">
                <a:solidFill>
                  <a:srgbClr val="585858"/>
                </a:solidFill>
                <a:latin typeface="Corbel"/>
                <a:cs typeface="Corbel"/>
              </a:rPr>
              <a:t>r</a:t>
            </a:r>
            <a:r>
              <a:rPr sz="2000" spc="5" dirty="0">
                <a:solidFill>
                  <a:srgbClr val="585858"/>
                </a:solidFill>
                <a:latin typeface="Corbel"/>
                <a:cs typeface="Corbel"/>
              </a:rPr>
              <a:t> </a:t>
            </a:r>
            <a:r>
              <a:rPr sz="2000" spc="-5" dirty="0">
                <a:solidFill>
                  <a:srgbClr val="585858"/>
                </a:solidFill>
                <a:latin typeface="Corbel"/>
                <a:cs typeface="Corbel"/>
              </a:rPr>
              <a:t>E</a:t>
            </a:r>
            <a:r>
              <a:rPr sz="2000" spc="-10" dirty="0">
                <a:solidFill>
                  <a:srgbClr val="585858"/>
                </a:solidFill>
                <a:latin typeface="Corbel"/>
                <a:cs typeface="Corbel"/>
              </a:rPr>
              <a:t>x</a:t>
            </a:r>
            <a:r>
              <a:rPr sz="2000" spc="5" dirty="0">
                <a:solidFill>
                  <a:srgbClr val="585858"/>
                </a:solidFill>
                <a:latin typeface="Corbel"/>
                <a:cs typeface="Corbel"/>
              </a:rPr>
              <a:t>a</a:t>
            </a:r>
            <a:r>
              <a:rPr sz="2000" spc="-5" dirty="0">
                <a:solidFill>
                  <a:srgbClr val="585858"/>
                </a:solidFill>
                <a:latin typeface="Corbel"/>
                <a:cs typeface="Corbel"/>
              </a:rPr>
              <a:t>mple:</a:t>
            </a:r>
            <a:endParaRPr sz="2000">
              <a:latin typeface="Corbel"/>
              <a:cs typeface="Corbel"/>
            </a:endParaRPr>
          </a:p>
        </p:txBody>
      </p:sp>
      <p:pic>
        <p:nvPicPr>
          <p:cNvPr id="5" name="object 5"/>
          <p:cNvPicPr/>
          <p:nvPr/>
        </p:nvPicPr>
        <p:blipFill>
          <a:blip r:embed="rId2" cstate="print"/>
          <a:stretch>
            <a:fillRect/>
          </a:stretch>
        </p:blipFill>
        <p:spPr>
          <a:xfrm>
            <a:off x="3736847" y="2852927"/>
            <a:ext cx="3413759" cy="2673096"/>
          </a:xfrm>
          <a:prstGeom prst="rect">
            <a:avLst/>
          </a:prstGeom>
        </p:spPr>
      </p:pic>
      <p:pic>
        <p:nvPicPr>
          <p:cNvPr id="6" name="object 6"/>
          <p:cNvPicPr/>
          <p:nvPr/>
        </p:nvPicPr>
        <p:blipFill>
          <a:blip r:embed="rId3" cstate="print"/>
          <a:stretch>
            <a:fillRect/>
          </a:stretch>
        </p:blipFill>
        <p:spPr>
          <a:xfrm>
            <a:off x="7525511" y="2962655"/>
            <a:ext cx="4102607" cy="2441448"/>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1724" y="3080715"/>
            <a:ext cx="1786255" cy="574675"/>
          </a:xfrm>
          <a:prstGeom prst="rect">
            <a:avLst/>
          </a:prstGeom>
        </p:spPr>
        <p:txBody>
          <a:bodyPr vert="horz" wrap="square" lIns="0" tIns="12700" rIns="0" bIns="0" rtlCol="0">
            <a:spAutoFit/>
          </a:bodyPr>
          <a:lstStyle/>
          <a:p>
            <a:pPr marL="12700">
              <a:lnSpc>
                <a:spcPct val="100000"/>
              </a:lnSpc>
              <a:spcBef>
                <a:spcPts val="100"/>
              </a:spcBef>
            </a:pPr>
            <a:r>
              <a:rPr sz="3600" spc="-70" dirty="0">
                <a:solidFill>
                  <a:srgbClr val="FFFFFF"/>
                </a:solidFill>
              </a:rPr>
              <a:t>E</a:t>
            </a:r>
            <a:r>
              <a:rPr sz="3600" spc="-80" dirty="0">
                <a:solidFill>
                  <a:srgbClr val="FFFFFF"/>
                </a:solidFill>
              </a:rPr>
              <a:t>x</a:t>
            </a:r>
            <a:r>
              <a:rPr sz="3600" spc="-90" dirty="0">
                <a:solidFill>
                  <a:srgbClr val="FFFFFF"/>
                </a:solidFill>
              </a:rPr>
              <a:t>a</a:t>
            </a:r>
            <a:r>
              <a:rPr sz="3600" spc="-85" dirty="0">
                <a:solidFill>
                  <a:srgbClr val="FFFFFF"/>
                </a:solidFill>
              </a:rPr>
              <a:t>m</a:t>
            </a:r>
            <a:r>
              <a:rPr sz="3600" spc="-65" dirty="0">
                <a:solidFill>
                  <a:srgbClr val="FFFFFF"/>
                </a:solidFill>
              </a:rPr>
              <a:t>p</a:t>
            </a:r>
            <a:r>
              <a:rPr sz="3600" spc="-70" dirty="0">
                <a:solidFill>
                  <a:srgbClr val="FFFFFF"/>
                </a:solidFill>
              </a:rPr>
              <a:t>l</a:t>
            </a:r>
            <a:r>
              <a:rPr sz="3600" spc="-65" dirty="0">
                <a:solidFill>
                  <a:srgbClr val="FFFFFF"/>
                </a:solidFill>
              </a:rPr>
              <a:t>e</a:t>
            </a:r>
            <a:r>
              <a:rPr sz="3600" dirty="0">
                <a:solidFill>
                  <a:srgbClr val="FFFFFF"/>
                </a:solidFill>
              </a:rPr>
              <a:t>s</a:t>
            </a:r>
            <a:endParaRPr sz="3600"/>
          </a:p>
        </p:txBody>
      </p:sp>
      <p:pic>
        <p:nvPicPr>
          <p:cNvPr id="3" name="object 3"/>
          <p:cNvPicPr/>
          <p:nvPr/>
        </p:nvPicPr>
        <p:blipFill>
          <a:blip r:embed="rId2" cstate="print"/>
          <a:stretch>
            <a:fillRect/>
          </a:stretch>
        </p:blipFill>
        <p:spPr>
          <a:xfrm>
            <a:off x="3800855" y="890016"/>
            <a:ext cx="4550663" cy="2740151"/>
          </a:xfrm>
          <a:prstGeom prst="rect">
            <a:avLst/>
          </a:prstGeom>
        </p:spPr>
      </p:pic>
      <p:pic>
        <p:nvPicPr>
          <p:cNvPr id="4" name="object 4"/>
          <p:cNvPicPr/>
          <p:nvPr/>
        </p:nvPicPr>
        <p:blipFill>
          <a:blip r:embed="rId3" cstate="print"/>
          <a:stretch>
            <a:fillRect/>
          </a:stretch>
        </p:blipFill>
        <p:spPr>
          <a:xfrm>
            <a:off x="5553455" y="3980786"/>
            <a:ext cx="5980176" cy="258460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1724" y="2833827"/>
            <a:ext cx="2560320" cy="1068705"/>
          </a:xfrm>
          <a:prstGeom prst="rect">
            <a:avLst/>
          </a:prstGeom>
        </p:spPr>
        <p:txBody>
          <a:bodyPr vert="horz" wrap="square" lIns="0" tIns="74930" rIns="0" bIns="0" rtlCol="0">
            <a:spAutoFit/>
          </a:bodyPr>
          <a:lstStyle/>
          <a:p>
            <a:pPr marL="12700" marR="5080">
              <a:lnSpc>
                <a:spcPts val="3890"/>
              </a:lnSpc>
              <a:spcBef>
                <a:spcPts val="590"/>
              </a:spcBef>
            </a:pPr>
            <a:r>
              <a:rPr sz="3600" spc="-65" dirty="0">
                <a:solidFill>
                  <a:srgbClr val="FFFFFF"/>
                </a:solidFill>
                <a:latin typeface="Corbel"/>
                <a:cs typeface="Corbel"/>
              </a:rPr>
              <a:t>P</a:t>
            </a:r>
            <a:r>
              <a:rPr sz="3600" spc="-80" dirty="0">
                <a:solidFill>
                  <a:srgbClr val="FFFFFF"/>
                </a:solidFill>
                <a:latin typeface="Corbel"/>
                <a:cs typeface="Corbel"/>
              </a:rPr>
              <a:t>r</a:t>
            </a:r>
            <a:r>
              <a:rPr sz="3600" spc="-75" dirty="0">
                <a:solidFill>
                  <a:srgbClr val="FFFFFF"/>
                </a:solidFill>
                <a:latin typeface="Corbel"/>
                <a:cs typeface="Corbel"/>
              </a:rPr>
              <a:t>o</a:t>
            </a:r>
            <a:r>
              <a:rPr sz="3600" spc="-65" dirty="0">
                <a:solidFill>
                  <a:srgbClr val="FFFFFF"/>
                </a:solidFill>
                <a:latin typeface="Corbel"/>
                <a:cs typeface="Corbel"/>
              </a:rPr>
              <a:t>g</a:t>
            </a:r>
            <a:r>
              <a:rPr sz="3600" spc="-80" dirty="0">
                <a:solidFill>
                  <a:srgbClr val="FFFFFF"/>
                </a:solidFill>
                <a:latin typeface="Corbel"/>
                <a:cs typeface="Corbel"/>
              </a:rPr>
              <a:t>r</a:t>
            </a:r>
            <a:r>
              <a:rPr sz="3600" spc="-90" dirty="0">
                <a:solidFill>
                  <a:srgbClr val="FFFFFF"/>
                </a:solidFill>
                <a:latin typeface="Corbel"/>
                <a:cs typeface="Corbel"/>
              </a:rPr>
              <a:t>a</a:t>
            </a:r>
            <a:r>
              <a:rPr sz="3600" spc="-85" dirty="0">
                <a:solidFill>
                  <a:srgbClr val="FFFFFF"/>
                </a:solidFill>
                <a:latin typeface="Corbel"/>
                <a:cs typeface="Corbel"/>
              </a:rPr>
              <a:t>mm</a:t>
            </a:r>
            <a:r>
              <a:rPr sz="3600" spc="-45" dirty="0">
                <a:solidFill>
                  <a:srgbClr val="FFFFFF"/>
                </a:solidFill>
                <a:latin typeface="Corbel"/>
                <a:cs typeface="Corbel"/>
              </a:rPr>
              <a:t>i</a:t>
            </a:r>
            <a:r>
              <a:rPr sz="3600" spc="-80" dirty="0">
                <a:solidFill>
                  <a:srgbClr val="FFFFFF"/>
                </a:solidFill>
                <a:latin typeface="Corbel"/>
                <a:cs typeface="Corbel"/>
              </a:rPr>
              <a:t>n</a:t>
            </a:r>
            <a:r>
              <a:rPr sz="3600" dirty="0">
                <a:solidFill>
                  <a:srgbClr val="FFFFFF"/>
                </a:solidFill>
                <a:latin typeface="Corbel"/>
                <a:cs typeface="Corbel"/>
              </a:rPr>
              <a:t>g  </a:t>
            </a:r>
            <a:r>
              <a:rPr sz="3600" spc="-65" dirty="0">
                <a:solidFill>
                  <a:srgbClr val="FFFFFF"/>
                </a:solidFill>
                <a:latin typeface="Corbel"/>
                <a:cs typeface="Corbel"/>
              </a:rPr>
              <a:t>Languages</a:t>
            </a:r>
            <a:endParaRPr sz="3600">
              <a:latin typeface="Corbel"/>
              <a:cs typeface="Corbel"/>
            </a:endParaRPr>
          </a:p>
        </p:txBody>
      </p:sp>
      <p:sp>
        <p:nvSpPr>
          <p:cNvPr id="3" name="object 3"/>
          <p:cNvSpPr txBox="1"/>
          <p:nvPr/>
        </p:nvSpPr>
        <p:spPr>
          <a:xfrm>
            <a:off x="3949065" y="2376677"/>
            <a:ext cx="6757034" cy="329565"/>
          </a:xfrm>
          <a:prstGeom prst="rect">
            <a:avLst/>
          </a:prstGeom>
        </p:spPr>
        <p:txBody>
          <a:bodyPr vert="horz" wrap="square" lIns="0" tIns="11430" rIns="0" bIns="0" rtlCol="0">
            <a:spAutoFit/>
          </a:bodyPr>
          <a:lstStyle/>
          <a:p>
            <a:pPr marL="12700">
              <a:lnSpc>
                <a:spcPct val="100000"/>
              </a:lnSpc>
              <a:spcBef>
                <a:spcPts val="90"/>
              </a:spcBef>
            </a:pPr>
            <a:r>
              <a:rPr sz="2000" spc="-380" dirty="0">
                <a:solidFill>
                  <a:srgbClr val="40B9D2"/>
                </a:solidFill>
                <a:latin typeface="Microsoft Sans Serif"/>
                <a:cs typeface="Microsoft Sans Serif"/>
              </a:rPr>
              <a:t>🞄</a:t>
            </a:r>
            <a:r>
              <a:rPr sz="2000" spc="-250" dirty="0">
                <a:solidFill>
                  <a:srgbClr val="40B9D2"/>
                </a:solidFill>
                <a:latin typeface="Microsoft Sans Serif"/>
                <a:cs typeface="Microsoft Sans Serif"/>
              </a:rPr>
              <a:t> </a:t>
            </a:r>
            <a:r>
              <a:rPr sz="2000" spc="-10" dirty="0">
                <a:solidFill>
                  <a:srgbClr val="585858"/>
                </a:solidFill>
                <a:latin typeface="Corbel"/>
                <a:cs typeface="Corbel"/>
              </a:rPr>
              <a:t>Programming</a:t>
            </a:r>
            <a:r>
              <a:rPr sz="2000" spc="30" dirty="0">
                <a:solidFill>
                  <a:srgbClr val="585858"/>
                </a:solidFill>
                <a:latin typeface="Corbel"/>
                <a:cs typeface="Corbel"/>
              </a:rPr>
              <a:t> </a:t>
            </a:r>
            <a:r>
              <a:rPr sz="2000" spc="-10" dirty="0">
                <a:solidFill>
                  <a:srgbClr val="585858"/>
                </a:solidFill>
                <a:latin typeface="Corbel"/>
                <a:cs typeface="Corbel"/>
              </a:rPr>
              <a:t>languages</a:t>
            </a:r>
            <a:r>
              <a:rPr sz="2000" spc="45" dirty="0">
                <a:solidFill>
                  <a:srgbClr val="585858"/>
                </a:solidFill>
                <a:latin typeface="Corbel"/>
                <a:cs typeface="Corbel"/>
              </a:rPr>
              <a:t> </a:t>
            </a:r>
            <a:r>
              <a:rPr sz="2000" spc="-10" dirty="0">
                <a:solidFill>
                  <a:srgbClr val="585858"/>
                </a:solidFill>
                <a:latin typeface="Corbel"/>
                <a:cs typeface="Corbel"/>
              </a:rPr>
              <a:t>allow</a:t>
            </a:r>
            <a:r>
              <a:rPr sz="2000" dirty="0">
                <a:solidFill>
                  <a:srgbClr val="585858"/>
                </a:solidFill>
                <a:latin typeface="Corbel"/>
                <a:cs typeface="Corbel"/>
              </a:rPr>
              <a:t> </a:t>
            </a:r>
            <a:r>
              <a:rPr sz="2000" spc="-5" dirty="0">
                <a:solidFill>
                  <a:srgbClr val="585858"/>
                </a:solidFill>
                <a:latin typeface="Corbel"/>
                <a:cs typeface="Corbel"/>
              </a:rPr>
              <a:t>programmers</a:t>
            </a:r>
            <a:r>
              <a:rPr sz="2000" spc="75" dirty="0">
                <a:solidFill>
                  <a:srgbClr val="585858"/>
                </a:solidFill>
                <a:latin typeface="Corbel"/>
                <a:cs typeface="Corbel"/>
              </a:rPr>
              <a:t> </a:t>
            </a:r>
            <a:r>
              <a:rPr sz="2000" spc="-10" dirty="0">
                <a:solidFill>
                  <a:srgbClr val="585858"/>
                </a:solidFill>
                <a:latin typeface="Corbel"/>
                <a:cs typeface="Corbel"/>
              </a:rPr>
              <a:t>to</a:t>
            </a:r>
            <a:r>
              <a:rPr sz="2000" spc="5" dirty="0">
                <a:solidFill>
                  <a:srgbClr val="585858"/>
                </a:solidFill>
                <a:latin typeface="Corbel"/>
                <a:cs typeface="Corbel"/>
              </a:rPr>
              <a:t> </a:t>
            </a:r>
            <a:r>
              <a:rPr sz="2000" spc="-15" dirty="0">
                <a:solidFill>
                  <a:srgbClr val="585858"/>
                </a:solidFill>
                <a:latin typeface="Corbel"/>
                <a:cs typeface="Corbel"/>
              </a:rPr>
              <a:t>code</a:t>
            </a:r>
            <a:r>
              <a:rPr sz="2000" spc="55" dirty="0">
                <a:solidFill>
                  <a:srgbClr val="585858"/>
                </a:solidFill>
                <a:latin typeface="Corbel"/>
                <a:cs typeface="Corbel"/>
              </a:rPr>
              <a:t> </a:t>
            </a:r>
            <a:r>
              <a:rPr sz="2000" spc="-10" dirty="0">
                <a:solidFill>
                  <a:srgbClr val="585858"/>
                </a:solidFill>
                <a:latin typeface="Corbel"/>
                <a:cs typeface="Corbel"/>
              </a:rPr>
              <a:t>software.</a:t>
            </a:r>
            <a:endParaRPr sz="2000">
              <a:latin typeface="Corbel"/>
              <a:cs typeface="Corbel"/>
            </a:endParaRPr>
          </a:p>
        </p:txBody>
      </p:sp>
      <p:sp>
        <p:nvSpPr>
          <p:cNvPr id="4" name="object 4"/>
          <p:cNvSpPr txBox="1"/>
          <p:nvPr/>
        </p:nvSpPr>
        <p:spPr>
          <a:xfrm>
            <a:off x="3949065" y="2803651"/>
            <a:ext cx="4605655" cy="329565"/>
          </a:xfrm>
          <a:prstGeom prst="rect">
            <a:avLst/>
          </a:prstGeom>
        </p:spPr>
        <p:txBody>
          <a:bodyPr vert="horz" wrap="square" lIns="0" tIns="11430" rIns="0" bIns="0" rtlCol="0">
            <a:spAutoFit/>
          </a:bodyPr>
          <a:lstStyle/>
          <a:p>
            <a:pPr marL="12700">
              <a:lnSpc>
                <a:spcPct val="100000"/>
              </a:lnSpc>
              <a:spcBef>
                <a:spcPts val="90"/>
              </a:spcBef>
            </a:pPr>
            <a:r>
              <a:rPr sz="2000" spc="-380" dirty="0">
                <a:solidFill>
                  <a:srgbClr val="40B9D2"/>
                </a:solidFill>
                <a:latin typeface="Microsoft Sans Serif"/>
                <a:cs typeface="Microsoft Sans Serif"/>
              </a:rPr>
              <a:t>🞄</a:t>
            </a:r>
            <a:r>
              <a:rPr sz="2000" spc="-260" dirty="0">
                <a:solidFill>
                  <a:srgbClr val="40B9D2"/>
                </a:solidFill>
                <a:latin typeface="Microsoft Sans Serif"/>
                <a:cs typeface="Microsoft Sans Serif"/>
              </a:rPr>
              <a:t> </a:t>
            </a:r>
            <a:r>
              <a:rPr sz="2000" spc="-10" dirty="0">
                <a:solidFill>
                  <a:srgbClr val="585858"/>
                </a:solidFill>
                <a:latin typeface="Corbel"/>
                <a:cs typeface="Corbel"/>
              </a:rPr>
              <a:t>The</a:t>
            </a:r>
            <a:r>
              <a:rPr sz="2000" spc="15" dirty="0">
                <a:solidFill>
                  <a:srgbClr val="585858"/>
                </a:solidFill>
                <a:latin typeface="Corbel"/>
                <a:cs typeface="Corbel"/>
              </a:rPr>
              <a:t> </a:t>
            </a:r>
            <a:r>
              <a:rPr sz="2000" spc="-10" dirty="0">
                <a:solidFill>
                  <a:srgbClr val="585858"/>
                </a:solidFill>
                <a:latin typeface="Corbel"/>
                <a:cs typeface="Corbel"/>
              </a:rPr>
              <a:t>three</a:t>
            </a:r>
            <a:r>
              <a:rPr sz="2000" spc="40" dirty="0">
                <a:solidFill>
                  <a:srgbClr val="585858"/>
                </a:solidFill>
                <a:latin typeface="Corbel"/>
                <a:cs typeface="Corbel"/>
              </a:rPr>
              <a:t> </a:t>
            </a:r>
            <a:r>
              <a:rPr sz="2000" spc="-5" dirty="0">
                <a:solidFill>
                  <a:srgbClr val="585858"/>
                </a:solidFill>
                <a:latin typeface="Corbel"/>
                <a:cs typeface="Corbel"/>
              </a:rPr>
              <a:t>major</a:t>
            </a:r>
            <a:r>
              <a:rPr sz="2000" dirty="0">
                <a:solidFill>
                  <a:srgbClr val="585858"/>
                </a:solidFill>
                <a:latin typeface="Corbel"/>
                <a:cs typeface="Corbel"/>
              </a:rPr>
              <a:t> </a:t>
            </a:r>
            <a:r>
              <a:rPr sz="2000" spc="-10" dirty="0">
                <a:solidFill>
                  <a:srgbClr val="585858"/>
                </a:solidFill>
                <a:latin typeface="Corbel"/>
                <a:cs typeface="Corbel"/>
              </a:rPr>
              <a:t>families</a:t>
            </a:r>
            <a:r>
              <a:rPr sz="2000" spc="35" dirty="0">
                <a:solidFill>
                  <a:srgbClr val="585858"/>
                </a:solidFill>
                <a:latin typeface="Corbel"/>
                <a:cs typeface="Corbel"/>
              </a:rPr>
              <a:t> </a:t>
            </a:r>
            <a:r>
              <a:rPr sz="2000" spc="-10" dirty="0">
                <a:solidFill>
                  <a:srgbClr val="585858"/>
                </a:solidFill>
                <a:latin typeface="Corbel"/>
                <a:cs typeface="Corbel"/>
              </a:rPr>
              <a:t>of</a:t>
            </a:r>
            <a:r>
              <a:rPr sz="2000" spc="15" dirty="0">
                <a:solidFill>
                  <a:srgbClr val="585858"/>
                </a:solidFill>
                <a:latin typeface="Corbel"/>
                <a:cs typeface="Corbel"/>
              </a:rPr>
              <a:t> </a:t>
            </a:r>
            <a:r>
              <a:rPr sz="2000" spc="-10" dirty="0">
                <a:solidFill>
                  <a:srgbClr val="585858"/>
                </a:solidFill>
                <a:latin typeface="Corbel"/>
                <a:cs typeface="Corbel"/>
              </a:rPr>
              <a:t>languages</a:t>
            </a:r>
            <a:r>
              <a:rPr sz="2000" spc="15" dirty="0">
                <a:solidFill>
                  <a:srgbClr val="585858"/>
                </a:solidFill>
                <a:latin typeface="Corbel"/>
                <a:cs typeface="Corbel"/>
              </a:rPr>
              <a:t> </a:t>
            </a:r>
            <a:r>
              <a:rPr sz="2000" spc="-5" dirty="0">
                <a:solidFill>
                  <a:srgbClr val="585858"/>
                </a:solidFill>
                <a:latin typeface="Corbel"/>
                <a:cs typeface="Corbel"/>
              </a:rPr>
              <a:t>are:</a:t>
            </a:r>
            <a:endParaRPr sz="2000">
              <a:latin typeface="Corbel"/>
              <a:cs typeface="Corbel"/>
            </a:endParaRPr>
          </a:p>
        </p:txBody>
      </p:sp>
      <p:sp>
        <p:nvSpPr>
          <p:cNvPr id="5" name="object 5"/>
          <p:cNvSpPr txBox="1"/>
          <p:nvPr/>
        </p:nvSpPr>
        <p:spPr>
          <a:xfrm>
            <a:off x="3949065" y="3106586"/>
            <a:ext cx="2745740" cy="1307465"/>
          </a:xfrm>
          <a:prstGeom prst="rect">
            <a:avLst/>
          </a:prstGeom>
        </p:spPr>
        <p:txBody>
          <a:bodyPr vert="horz" wrap="square" lIns="0" tIns="135255" rIns="0" bIns="0" rtlCol="0">
            <a:spAutoFit/>
          </a:bodyPr>
          <a:lstStyle/>
          <a:p>
            <a:pPr marL="469900" indent="-457200">
              <a:lnSpc>
                <a:spcPct val="100000"/>
              </a:lnSpc>
              <a:spcBef>
                <a:spcPts val="1065"/>
              </a:spcBef>
              <a:buClr>
                <a:srgbClr val="40B9D2"/>
              </a:buClr>
              <a:buAutoNum type="arabicPeriod"/>
              <a:tabLst>
                <a:tab pos="469265" algn="l"/>
                <a:tab pos="469900" algn="l"/>
              </a:tabLst>
            </a:pPr>
            <a:r>
              <a:rPr sz="2000" spc="-10" dirty="0">
                <a:solidFill>
                  <a:srgbClr val="585858"/>
                </a:solidFill>
                <a:latin typeface="Corbel"/>
                <a:cs typeface="Corbel"/>
              </a:rPr>
              <a:t>Machine</a:t>
            </a:r>
            <a:r>
              <a:rPr sz="2000" spc="-45" dirty="0">
                <a:solidFill>
                  <a:srgbClr val="585858"/>
                </a:solidFill>
                <a:latin typeface="Corbel"/>
                <a:cs typeface="Corbel"/>
              </a:rPr>
              <a:t> </a:t>
            </a:r>
            <a:r>
              <a:rPr sz="2000" spc="-10" dirty="0">
                <a:solidFill>
                  <a:srgbClr val="585858"/>
                </a:solidFill>
                <a:latin typeface="Corbel"/>
                <a:cs typeface="Corbel"/>
              </a:rPr>
              <a:t>language</a:t>
            </a:r>
            <a:endParaRPr sz="2000">
              <a:latin typeface="Corbel"/>
              <a:cs typeface="Corbel"/>
            </a:endParaRPr>
          </a:p>
          <a:p>
            <a:pPr marL="469900" indent="-457200">
              <a:lnSpc>
                <a:spcPct val="100000"/>
              </a:lnSpc>
              <a:spcBef>
                <a:spcPts val="960"/>
              </a:spcBef>
              <a:buClr>
                <a:srgbClr val="40B9D2"/>
              </a:buClr>
              <a:buAutoNum type="arabicPeriod"/>
              <a:tabLst>
                <a:tab pos="469265" algn="l"/>
                <a:tab pos="469900" algn="l"/>
              </a:tabLst>
            </a:pPr>
            <a:r>
              <a:rPr sz="2000" spc="-10" dirty="0">
                <a:solidFill>
                  <a:srgbClr val="585858"/>
                </a:solidFill>
                <a:latin typeface="Corbel"/>
                <a:cs typeface="Corbel"/>
              </a:rPr>
              <a:t>Assembly </a:t>
            </a:r>
            <a:r>
              <a:rPr sz="2000" spc="-5" dirty="0">
                <a:solidFill>
                  <a:srgbClr val="585858"/>
                </a:solidFill>
                <a:latin typeface="Corbel"/>
                <a:cs typeface="Corbel"/>
              </a:rPr>
              <a:t>language</a:t>
            </a:r>
            <a:endParaRPr sz="2000">
              <a:latin typeface="Corbel"/>
              <a:cs typeface="Corbel"/>
            </a:endParaRPr>
          </a:p>
          <a:p>
            <a:pPr marL="469900" indent="-457200">
              <a:lnSpc>
                <a:spcPct val="100000"/>
              </a:lnSpc>
              <a:spcBef>
                <a:spcPts val="965"/>
              </a:spcBef>
              <a:buClr>
                <a:srgbClr val="40B9D2"/>
              </a:buClr>
              <a:buAutoNum type="arabicPeriod"/>
              <a:tabLst>
                <a:tab pos="469265" algn="l"/>
                <a:tab pos="469900" algn="l"/>
              </a:tabLst>
            </a:pPr>
            <a:r>
              <a:rPr sz="2000" spc="-10" dirty="0">
                <a:solidFill>
                  <a:srgbClr val="585858"/>
                </a:solidFill>
                <a:latin typeface="Corbel"/>
                <a:cs typeface="Corbel"/>
              </a:rPr>
              <a:t>High-Level</a:t>
            </a:r>
            <a:r>
              <a:rPr sz="2000" spc="30" dirty="0">
                <a:solidFill>
                  <a:srgbClr val="585858"/>
                </a:solidFill>
                <a:latin typeface="Corbel"/>
                <a:cs typeface="Corbel"/>
              </a:rPr>
              <a:t> </a:t>
            </a:r>
            <a:r>
              <a:rPr sz="2000" spc="-10" dirty="0">
                <a:solidFill>
                  <a:srgbClr val="585858"/>
                </a:solidFill>
                <a:latin typeface="Corbel"/>
                <a:cs typeface="Corbel"/>
              </a:rPr>
              <a:t>languages</a:t>
            </a:r>
            <a:endParaRPr sz="2000">
              <a:latin typeface="Corbel"/>
              <a:cs typeface="Corbe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1724" y="3080715"/>
            <a:ext cx="1786255" cy="574675"/>
          </a:xfrm>
          <a:prstGeom prst="rect">
            <a:avLst/>
          </a:prstGeom>
        </p:spPr>
        <p:txBody>
          <a:bodyPr vert="horz" wrap="square" lIns="0" tIns="12700" rIns="0" bIns="0" rtlCol="0">
            <a:spAutoFit/>
          </a:bodyPr>
          <a:lstStyle/>
          <a:p>
            <a:pPr marL="12700">
              <a:lnSpc>
                <a:spcPct val="100000"/>
              </a:lnSpc>
              <a:spcBef>
                <a:spcPts val="100"/>
              </a:spcBef>
            </a:pPr>
            <a:r>
              <a:rPr sz="3600" spc="-70" dirty="0">
                <a:solidFill>
                  <a:srgbClr val="FFFFFF"/>
                </a:solidFill>
              </a:rPr>
              <a:t>E</a:t>
            </a:r>
            <a:r>
              <a:rPr sz="3600" spc="-80" dirty="0">
                <a:solidFill>
                  <a:srgbClr val="FFFFFF"/>
                </a:solidFill>
              </a:rPr>
              <a:t>x</a:t>
            </a:r>
            <a:r>
              <a:rPr sz="3600" spc="-90" dirty="0">
                <a:solidFill>
                  <a:srgbClr val="FFFFFF"/>
                </a:solidFill>
              </a:rPr>
              <a:t>a</a:t>
            </a:r>
            <a:r>
              <a:rPr sz="3600" spc="-85" dirty="0">
                <a:solidFill>
                  <a:srgbClr val="FFFFFF"/>
                </a:solidFill>
              </a:rPr>
              <a:t>m</a:t>
            </a:r>
            <a:r>
              <a:rPr sz="3600" spc="-65" dirty="0">
                <a:solidFill>
                  <a:srgbClr val="FFFFFF"/>
                </a:solidFill>
              </a:rPr>
              <a:t>p</a:t>
            </a:r>
            <a:r>
              <a:rPr sz="3600" spc="-70" dirty="0">
                <a:solidFill>
                  <a:srgbClr val="FFFFFF"/>
                </a:solidFill>
              </a:rPr>
              <a:t>l</a:t>
            </a:r>
            <a:r>
              <a:rPr sz="3600" spc="-65" dirty="0">
                <a:solidFill>
                  <a:srgbClr val="FFFFFF"/>
                </a:solidFill>
              </a:rPr>
              <a:t>e</a:t>
            </a:r>
            <a:r>
              <a:rPr sz="3600" dirty="0">
                <a:solidFill>
                  <a:srgbClr val="FFFFFF"/>
                </a:solidFill>
              </a:rPr>
              <a:t>s</a:t>
            </a:r>
            <a:endParaRPr sz="3600"/>
          </a:p>
        </p:txBody>
      </p:sp>
      <p:pic>
        <p:nvPicPr>
          <p:cNvPr id="3" name="object 3"/>
          <p:cNvPicPr/>
          <p:nvPr/>
        </p:nvPicPr>
        <p:blipFill>
          <a:blip r:embed="rId2" cstate="print"/>
          <a:stretch>
            <a:fillRect/>
          </a:stretch>
        </p:blipFill>
        <p:spPr>
          <a:xfrm>
            <a:off x="4181855" y="771144"/>
            <a:ext cx="5596128" cy="55626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1724" y="3080715"/>
            <a:ext cx="1786255" cy="574675"/>
          </a:xfrm>
          <a:prstGeom prst="rect">
            <a:avLst/>
          </a:prstGeom>
        </p:spPr>
        <p:txBody>
          <a:bodyPr vert="horz" wrap="square" lIns="0" tIns="12700" rIns="0" bIns="0" rtlCol="0">
            <a:spAutoFit/>
          </a:bodyPr>
          <a:lstStyle/>
          <a:p>
            <a:pPr marL="12700">
              <a:lnSpc>
                <a:spcPct val="100000"/>
              </a:lnSpc>
              <a:spcBef>
                <a:spcPts val="100"/>
              </a:spcBef>
            </a:pPr>
            <a:r>
              <a:rPr sz="3600" spc="-70" dirty="0">
                <a:solidFill>
                  <a:srgbClr val="FFFFFF"/>
                </a:solidFill>
              </a:rPr>
              <a:t>E</a:t>
            </a:r>
            <a:r>
              <a:rPr sz="3600" spc="-80" dirty="0">
                <a:solidFill>
                  <a:srgbClr val="FFFFFF"/>
                </a:solidFill>
              </a:rPr>
              <a:t>x</a:t>
            </a:r>
            <a:r>
              <a:rPr sz="3600" spc="-90" dirty="0">
                <a:solidFill>
                  <a:srgbClr val="FFFFFF"/>
                </a:solidFill>
              </a:rPr>
              <a:t>a</a:t>
            </a:r>
            <a:r>
              <a:rPr sz="3600" spc="-85" dirty="0">
                <a:solidFill>
                  <a:srgbClr val="FFFFFF"/>
                </a:solidFill>
              </a:rPr>
              <a:t>m</a:t>
            </a:r>
            <a:r>
              <a:rPr sz="3600" spc="-65" dirty="0">
                <a:solidFill>
                  <a:srgbClr val="FFFFFF"/>
                </a:solidFill>
              </a:rPr>
              <a:t>p</a:t>
            </a:r>
            <a:r>
              <a:rPr sz="3600" spc="-70" dirty="0">
                <a:solidFill>
                  <a:srgbClr val="FFFFFF"/>
                </a:solidFill>
              </a:rPr>
              <a:t>l</a:t>
            </a:r>
            <a:r>
              <a:rPr sz="3600" spc="-65" dirty="0">
                <a:solidFill>
                  <a:srgbClr val="FFFFFF"/>
                </a:solidFill>
              </a:rPr>
              <a:t>e</a:t>
            </a:r>
            <a:r>
              <a:rPr sz="3600" dirty="0">
                <a:solidFill>
                  <a:srgbClr val="FFFFFF"/>
                </a:solidFill>
              </a:rPr>
              <a:t>s</a:t>
            </a:r>
            <a:endParaRPr sz="3600"/>
          </a:p>
        </p:txBody>
      </p:sp>
      <p:pic>
        <p:nvPicPr>
          <p:cNvPr id="3" name="object 3"/>
          <p:cNvPicPr/>
          <p:nvPr/>
        </p:nvPicPr>
        <p:blipFill>
          <a:blip r:embed="rId2" cstate="print"/>
          <a:stretch>
            <a:fillRect/>
          </a:stretch>
        </p:blipFill>
        <p:spPr>
          <a:xfrm>
            <a:off x="4181855" y="600455"/>
            <a:ext cx="6692900" cy="576072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1724" y="3080715"/>
            <a:ext cx="2141220" cy="574675"/>
          </a:xfrm>
          <a:prstGeom prst="rect">
            <a:avLst/>
          </a:prstGeom>
        </p:spPr>
        <p:txBody>
          <a:bodyPr vert="horz" wrap="square" lIns="0" tIns="12700" rIns="0" bIns="0" rtlCol="0">
            <a:spAutoFit/>
          </a:bodyPr>
          <a:lstStyle/>
          <a:p>
            <a:pPr marL="12700">
              <a:lnSpc>
                <a:spcPct val="100000"/>
              </a:lnSpc>
              <a:spcBef>
                <a:spcPts val="100"/>
              </a:spcBef>
            </a:pPr>
            <a:r>
              <a:rPr sz="3600" spc="-70" dirty="0">
                <a:solidFill>
                  <a:srgbClr val="FFFFFF"/>
                </a:solidFill>
                <a:latin typeface="Corbel"/>
                <a:cs typeface="Corbel"/>
              </a:rPr>
              <a:t>Abstraction</a:t>
            </a:r>
            <a:endParaRPr sz="3600">
              <a:latin typeface="Corbel"/>
              <a:cs typeface="Corbel"/>
            </a:endParaRPr>
          </a:p>
        </p:txBody>
      </p:sp>
      <p:sp>
        <p:nvSpPr>
          <p:cNvPr id="3" name="object 3"/>
          <p:cNvSpPr txBox="1">
            <a:spLocks noGrp="1"/>
          </p:cNvSpPr>
          <p:nvPr>
            <p:ph type="ctrTitle"/>
          </p:nvPr>
        </p:nvSpPr>
        <p:spPr>
          <a:prstGeom prst="rect">
            <a:avLst/>
          </a:prstGeom>
        </p:spPr>
        <p:txBody>
          <a:bodyPr vert="horz" wrap="square" lIns="0" tIns="41910" rIns="0" bIns="0" rtlCol="0">
            <a:spAutoFit/>
          </a:bodyPr>
          <a:lstStyle/>
          <a:p>
            <a:pPr marL="2943225" marR="5080" indent="-182880">
              <a:lnSpc>
                <a:spcPct val="90100"/>
              </a:lnSpc>
              <a:spcBef>
                <a:spcPts val="330"/>
              </a:spcBef>
            </a:pPr>
            <a:r>
              <a:rPr spc="-375" dirty="0">
                <a:solidFill>
                  <a:srgbClr val="40B9D2"/>
                </a:solidFill>
                <a:latin typeface="Microsoft Sans Serif"/>
                <a:cs typeface="Microsoft Sans Serif"/>
              </a:rPr>
              <a:t>🞄</a:t>
            </a:r>
            <a:r>
              <a:rPr spc="185" dirty="0">
                <a:solidFill>
                  <a:srgbClr val="40B9D2"/>
                </a:solidFill>
                <a:latin typeface="Microsoft Sans Serif"/>
                <a:cs typeface="Microsoft Sans Serif"/>
              </a:rPr>
              <a:t> </a:t>
            </a:r>
            <a:r>
              <a:rPr spc="-10" dirty="0"/>
              <a:t>Abstraction</a:t>
            </a:r>
            <a:r>
              <a:rPr spc="35" dirty="0"/>
              <a:t> </a:t>
            </a:r>
            <a:r>
              <a:rPr spc="-10" dirty="0"/>
              <a:t>means</a:t>
            </a:r>
            <a:r>
              <a:rPr spc="15" dirty="0"/>
              <a:t> </a:t>
            </a:r>
            <a:r>
              <a:rPr spc="-10" dirty="0"/>
              <a:t>displaying</a:t>
            </a:r>
            <a:r>
              <a:rPr spc="35" dirty="0"/>
              <a:t> </a:t>
            </a:r>
            <a:r>
              <a:rPr spc="-10" dirty="0"/>
              <a:t>only</a:t>
            </a:r>
            <a:r>
              <a:rPr spc="5" dirty="0"/>
              <a:t> </a:t>
            </a:r>
            <a:r>
              <a:rPr spc="-5" dirty="0"/>
              <a:t>essential</a:t>
            </a:r>
            <a:r>
              <a:rPr spc="25" dirty="0"/>
              <a:t> </a:t>
            </a:r>
            <a:r>
              <a:rPr spc="-10" dirty="0"/>
              <a:t>information</a:t>
            </a:r>
            <a:r>
              <a:rPr spc="30" dirty="0"/>
              <a:t> </a:t>
            </a:r>
            <a:r>
              <a:rPr spc="-10" dirty="0"/>
              <a:t>and </a:t>
            </a:r>
            <a:r>
              <a:rPr spc="-5" dirty="0"/>
              <a:t> </a:t>
            </a:r>
            <a:r>
              <a:rPr spc="-15" dirty="0"/>
              <a:t>hiding</a:t>
            </a:r>
            <a:r>
              <a:rPr spc="25" dirty="0"/>
              <a:t> </a:t>
            </a:r>
            <a:r>
              <a:rPr spc="-10" dirty="0"/>
              <a:t>the</a:t>
            </a:r>
            <a:r>
              <a:rPr spc="45" dirty="0"/>
              <a:t> </a:t>
            </a:r>
            <a:r>
              <a:rPr spc="-10" dirty="0"/>
              <a:t>details.</a:t>
            </a:r>
            <a:r>
              <a:rPr spc="30" dirty="0"/>
              <a:t> </a:t>
            </a:r>
            <a:r>
              <a:rPr spc="-5" dirty="0"/>
              <a:t>Data </a:t>
            </a:r>
            <a:r>
              <a:rPr spc="-10" dirty="0"/>
              <a:t>abstraction</a:t>
            </a:r>
            <a:r>
              <a:rPr spc="30" dirty="0"/>
              <a:t> </a:t>
            </a:r>
            <a:r>
              <a:rPr spc="-10" dirty="0"/>
              <a:t>refers</a:t>
            </a:r>
            <a:r>
              <a:rPr spc="40" dirty="0"/>
              <a:t> </a:t>
            </a:r>
            <a:r>
              <a:rPr spc="-10" dirty="0"/>
              <a:t>to</a:t>
            </a:r>
            <a:r>
              <a:rPr spc="5" dirty="0"/>
              <a:t> </a:t>
            </a:r>
            <a:r>
              <a:rPr spc="-10" dirty="0"/>
              <a:t>providing</a:t>
            </a:r>
            <a:r>
              <a:rPr spc="75" dirty="0"/>
              <a:t> </a:t>
            </a:r>
            <a:r>
              <a:rPr spc="-10" dirty="0"/>
              <a:t>only </a:t>
            </a:r>
            <a:r>
              <a:rPr spc="-5" dirty="0"/>
              <a:t> essential</a:t>
            </a:r>
            <a:r>
              <a:rPr spc="20" dirty="0"/>
              <a:t> </a:t>
            </a:r>
            <a:r>
              <a:rPr spc="-10" dirty="0"/>
              <a:t>information</a:t>
            </a:r>
            <a:r>
              <a:rPr spc="35" dirty="0"/>
              <a:t> </a:t>
            </a:r>
            <a:r>
              <a:rPr spc="-10" dirty="0"/>
              <a:t>about</a:t>
            </a:r>
            <a:r>
              <a:rPr spc="35" dirty="0"/>
              <a:t> </a:t>
            </a:r>
            <a:r>
              <a:rPr spc="-10" dirty="0"/>
              <a:t>the</a:t>
            </a:r>
            <a:r>
              <a:rPr spc="20" dirty="0"/>
              <a:t> </a:t>
            </a:r>
            <a:r>
              <a:rPr spc="-10" dirty="0"/>
              <a:t>data</a:t>
            </a:r>
            <a:r>
              <a:rPr spc="15" dirty="0"/>
              <a:t> </a:t>
            </a:r>
            <a:r>
              <a:rPr spc="-5" dirty="0"/>
              <a:t>to</a:t>
            </a:r>
            <a:r>
              <a:rPr dirty="0"/>
              <a:t> </a:t>
            </a:r>
            <a:r>
              <a:rPr spc="-10" dirty="0"/>
              <a:t>the</a:t>
            </a:r>
            <a:r>
              <a:rPr spc="25" dirty="0"/>
              <a:t> </a:t>
            </a:r>
            <a:r>
              <a:rPr spc="-10" dirty="0"/>
              <a:t>outside</a:t>
            </a:r>
            <a:r>
              <a:rPr spc="45" dirty="0"/>
              <a:t> </a:t>
            </a:r>
            <a:r>
              <a:rPr spc="-10" dirty="0"/>
              <a:t>world,</a:t>
            </a:r>
            <a:r>
              <a:rPr spc="55" dirty="0"/>
              <a:t> </a:t>
            </a:r>
            <a:r>
              <a:rPr spc="-15" dirty="0"/>
              <a:t>hiding </a:t>
            </a:r>
            <a:r>
              <a:rPr spc="-390" dirty="0"/>
              <a:t> </a:t>
            </a:r>
            <a:r>
              <a:rPr spc="-10" dirty="0"/>
              <a:t>the</a:t>
            </a:r>
            <a:r>
              <a:rPr spc="20" dirty="0"/>
              <a:t> </a:t>
            </a:r>
            <a:r>
              <a:rPr spc="-15" dirty="0"/>
              <a:t>background</a:t>
            </a:r>
            <a:r>
              <a:rPr spc="70" dirty="0"/>
              <a:t> </a:t>
            </a:r>
            <a:r>
              <a:rPr spc="-10" dirty="0"/>
              <a:t>details</a:t>
            </a:r>
            <a:r>
              <a:rPr spc="60" dirty="0"/>
              <a:t> </a:t>
            </a:r>
            <a:r>
              <a:rPr spc="-10" dirty="0"/>
              <a:t>or</a:t>
            </a:r>
            <a:r>
              <a:rPr dirty="0"/>
              <a:t> </a:t>
            </a:r>
            <a:r>
              <a:rPr spc="-10" dirty="0"/>
              <a:t>implementation.</a:t>
            </a:r>
          </a:p>
        </p:txBody>
      </p:sp>
      <p:pic>
        <p:nvPicPr>
          <p:cNvPr id="4" name="object 4"/>
          <p:cNvPicPr/>
          <p:nvPr/>
        </p:nvPicPr>
        <p:blipFill>
          <a:blip r:embed="rId2" cstate="print"/>
          <a:stretch>
            <a:fillRect/>
          </a:stretch>
        </p:blipFill>
        <p:spPr>
          <a:xfrm>
            <a:off x="4148328" y="3273552"/>
            <a:ext cx="6866007" cy="2304288"/>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1724" y="3080715"/>
            <a:ext cx="1786255" cy="574675"/>
          </a:xfrm>
          <a:prstGeom prst="rect">
            <a:avLst/>
          </a:prstGeom>
        </p:spPr>
        <p:txBody>
          <a:bodyPr vert="horz" wrap="square" lIns="0" tIns="12700" rIns="0" bIns="0" rtlCol="0">
            <a:spAutoFit/>
          </a:bodyPr>
          <a:lstStyle/>
          <a:p>
            <a:pPr marL="12700">
              <a:lnSpc>
                <a:spcPct val="100000"/>
              </a:lnSpc>
              <a:spcBef>
                <a:spcPts val="100"/>
              </a:spcBef>
            </a:pPr>
            <a:r>
              <a:rPr sz="3600" spc="-70" dirty="0">
                <a:solidFill>
                  <a:srgbClr val="FFFFFF"/>
                </a:solidFill>
                <a:latin typeface="Corbel"/>
                <a:cs typeface="Corbel"/>
              </a:rPr>
              <a:t>E</a:t>
            </a:r>
            <a:r>
              <a:rPr sz="3600" spc="-80" dirty="0">
                <a:solidFill>
                  <a:srgbClr val="FFFFFF"/>
                </a:solidFill>
                <a:latin typeface="Corbel"/>
                <a:cs typeface="Corbel"/>
              </a:rPr>
              <a:t>x</a:t>
            </a:r>
            <a:r>
              <a:rPr sz="3600" spc="-90" dirty="0">
                <a:solidFill>
                  <a:srgbClr val="FFFFFF"/>
                </a:solidFill>
                <a:latin typeface="Corbel"/>
                <a:cs typeface="Corbel"/>
              </a:rPr>
              <a:t>a</a:t>
            </a:r>
            <a:r>
              <a:rPr sz="3600" spc="-85" dirty="0">
                <a:solidFill>
                  <a:srgbClr val="FFFFFF"/>
                </a:solidFill>
                <a:latin typeface="Corbel"/>
                <a:cs typeface="Corbel"/>
              </a:rPr>
              <a:t>m</a:t>
            </a:r>
            <a:r>
              <a:rPr sz="3600" spc="-65" dirty="0">
                <a:solidFill>
                  <a:srgbClr val="FFFFFF"/>
                </a:solidFill>
                <a:latin typeface="Corbel"/>
                <a:cs typeface="Corbel"/>
              </a:rPr>
              <a:t>p</a:t>
            </a:r>
            <a:r>
              <a:rPr sz="3600" spc="-70" dirty="0">
                <a:solidFill>
                  <a:srgbClr val="FFFFFF"/>
                </a:solidFill>
                <a:latin typeface="Corbel"/>
                <a:cs typeface="Corbel"/>
              </a:rPr>
              <a:t>l</a:t>
            </a:r>
            <a:r>
              <a:rPr sz="3600" spc="-65" dirty="0">
                <a:solidFill>
                  <a:srgbClr val="FFFFFF"/>
                </a:solidFill>
                <a:latin typeface="Corbel"/>
                <a:cs typeface="Corbel"/>
              </a:rPr>
              <a:t>e</a:t>
            </a:r>
            <a:r>
              <a:rPr sz="3600" dirty="0">
                <a:solidFill>
                  <a:srgbClr val="FFFFFF"/>
                </a:solidFill>
                <a:latin typeface="Corbel"/>
                <a:cs typeface="Corbel"/>
              </a:rPr>
              <a:t>s</a:t>
            </a:r>
            <a:endParaRPr sz="3600">
              <a:latin typeface="Corbel"/>
              <a:cs typeface="Corbel"/>
            </a:endParaRPr>
          </a:p>
        </p:txBody>
      </p:sp>
      <p:sp>
        <p:nvSpPr>
          <p:cNvPr id="3" name="object 3"/>
          <p:cNvSpPr txBox="1">
            <a:spLocks noGrp="1"/>
          </p:cNvSpPr>
          <p:nvPr>
            <p:ph type="title"/>
          </p:nvPr>
        </p:nvSpPr>
        <p:spPr>
          <a:xfrm>
            <a:off x="3949065" y="1112342"/>
            <a:ext cx="1230630" cy="329565"/>
          </a:xfrm>
          <a:prstGeom prst="rect">
            <a:avLst/>
          </a:prstGeom>
        </p:spPr>
        <p:txBody>
          <a:bodyPr vert="horz" wrap="square" lIns="0" tIns="12065" rIns="0" bIns="0" rtlCol="0">
            <a:spAutoFit/>
          </a:bodyPr>
          <a:lstStyle/>
          <a:p>
            <a:pPr marL="12700">
              <a:lnSpc>
                <a:spcPct val="100000"/>
              </a:lnSpc>
              <a:spcBef>
                <a:spcPts val="95"/>
              </a:spcBef>
            </a:pPr>
            <a:r>
              <a:rPr spc="-1280" dirty="0">
                <a:solidFill>
                  <a:srgbClr val="40B9D2"/>
                </a:solidFill>
                <a:latin typeface="Microsoft Sans Serif"/>
                <a:cs typeface="Microsoft Sans Serif"/>
              </a:rPr>
              <a:t>🞄</a:t>
            </a:r>
            <a:r>
              <a:rPr spc="185" dirty="0">
                <a:solidFill>
                  <a:srgbClr val="40B9D2"/>
                </a:solidFill>
                <a:latin typeface="Microsoft Sans Serif"/>
                <a:cs typeface="Microsoft Sans Serif"/>
              </a:rPr>
              <a:t> </a:t>
            </a:r>
            <a:r>
              <a:rPr spc="-10" dirty="0"/>
              <a:t>E</a:t>
            </a:r>
            <a:r>
              <a:rPr dirty="0"/>
              <a:t>x</a:t>
            </a:r>
            <a:r>
              <a:rPr spc="-5" dirty="0"/>
              <a:t>amp</a:t>
            </a:r>
            <a:r>
              <a:rPr spc="-15" dirty="0"/>
              <a:t>l</a:t>
            </a:r>
            <a:r>
              <a:rPr spc="-10" dirty="0"/>
              <a:t>e</a:t>
            </a:r>
            <a:r>
              <a:rPr spc="-5" dirty="0"/>
              <a:t>1</a:t>
            </a:r>
          </a:p>
        </p:txBody>
      </p:sp>
      <p:sp>
        <p:nvSpPr>
          <p:cNvPr id="4" name="object 4"/>
          <p:cNvSpPr txBox="1"/>
          <p:nvPr/>
        </p:nvSpPr>
        <p:spPr>
          <a:xfrm>
            <a:off x="3949065" y="1539620"/>
            <a:ext cx="7124700" cy="2402840"/>
          </a:xfrm>
          <a:prstGeom prst="rect">
            <a:avLst/>
          </a:prstGeom>
        </p:spPr>
        <p:txBody>
          <a:bodyPr vert="horz" wrap="square" lIns="0" tIns="41910" rIns="0" bIns="0" rtlCol="0">
            <a:spAutoFit/>
          </a:bodyPr>
          <a:lstStyle/>
          <a:p>
            <a:pPr marL="195580" marR="5080" indent="-182880">
              <a:lnSpc>
                <a:spcPct val="90000"/>
              </a:lnSpc>
              <a:spcBef>
                <a:spcPts val="330"/>
              </a:spcBef>
            </a:pPr>
            <a:r>
              <a:rPr sz="2000" spc="-380" dirty="0">
                <a:solidFill>
                  <a:srgbClr val="40B9D2"/>
                </a:solidFill>
                <a:latin typeface="Microsoft Sans Serif"/>
                <a:cs typeface="Microsoft Sans Serif"/>
              </a:rPr>
              <a:t>🞄</a:t>
            </a:r>
            <a:r>
              <a:rPr sz="2000" spc="-265" dirty="0">
                <a:solidFill>
                  <a:srgbClr val="40B9D2"/>
                </a:solidFill>
                <a:latin typeface="Microsoft Sans Serif"/>
                <a:cs typeface="Microsoft Sans Serif"/>
              </a:rPr>
              <a:t> </a:t>
            </a:r>
            <a:r>
              <a:rPr sz="2000" spc="-10" dirty="0">
                <a:solidFill>
                  <a:srgbClr val="585858"/>
                </a:solidFill>
                <a:latin typeface="Corbel"/>
                <a:cs typeface="Corbel"/>
              </a:rPr>
              <a:t>Consider</a:t>
            </a:r>
            <a:r>
              <a:rPr sz="2000" spc="40" dirty="0">
                <a:solidFill>
                  <a:srgbClr val="585858"/>
                </a:solidFill>
                <a:latin typeface="Corbel"/>
                <a:cs typeface="Corbel"/>
              </a:rPr>
              <a:t> </a:t>
            </a:r>
            <a:r>
              <a:rPr sz="2000" spc="-5" dirty="0">
                <a:solidFill>
                  <a:srgbClr val="585858"/>
                </a:solidFill>
                <a:latin typeface="Corbel"/>
                <a:cs typeface="Corbel"/>
              </a:rPr>
              <a:t>a</a:t>
            </a:r>
            <a:r>
              <a:rPr sz="2000" spc="10" dirty="0">
                <a:solidFill>
                  <a:srgbClr val="585858"/>
                </a:solidFill>
                <a:latin typeface="Corbel"/>
                <a:cs typeface="Corbel"/>
              </a:rPr>
              <a:t> </a:t>
            </a:r>
            <a:r>
              <a:rPr sz="2000" spc="-5" dirty="0">
                <a:solidFill>
                  <a:srgbClr val="585858"/>
                </a:solidFill>
                <a:latin typeface="Corbel"/>
                <a:cs typeface="Corbel"/>
              </a:rPr>
              <a:t>real</a:t>
            </a:r>
            <a:r>
              <a:rPr sz="2000" dirty="0">
                <a:solidFill>
                  <a:srgbClr val="585858"/>
                </a:solidFill>
                <a:latin typeface="Corbel"/>
                <a:cs typeface="Corbel"/>
              </a:rPr>
              <a:t> </a:t>
            </a:r>
            <a:r>
              <a:rPr sz="2000" spc="-15" dirty="0">
                <a:solidFill>
                  <a:srgbClr val="585858"/>
                </a:solidFill>
                <a:latin typeface="Corbel"/>
                <a:cs typeface="Corbel"/>
              </a:rPr>
              <a:t>life</a:t>
            </a:r>
            <a:r>
              <a:rPr sz="2000" spc="20" dirty="0">
                <a:solidFill>
                  <a:srgbClr val="585858"/>
                </a:solidFill>
                <a:latin typeface="Corbel"/>
                <a:cs typeface="Corbel"/>
              </a:rPr>
              <a:t> </a:t>
            </a:r>
            <a:r>
              <a:rPr sz="2000" spc="-5" dirty="0">
                <a:solidFill>
                  <a:srgbClr val="585858"/>
                </a:solidFill>
                <a:latin typeface="Corbel"/>
                <a:cs typeface="Corbel"/>
              </a:rPr>
              <a:t>example</a:t>
            </a:r>
            <a:r>
              <a:rPr sz="2000" spc="40" dirty="0">
                <a:solidFill>
                  <a:srgbClr val="585858"/>
                </a:solidFill>
                <a:latin typeface="Corbel"/>
                <a:cs typeface="Corbel"/>
              </a:rPr>
              <a:t> </a:t>
            </a:r>
            <a:r>
              <a:rPr sz="2000" spc="-10" dirty="0">
                <a:solidFill>
                  <a:srgbClr val="585858"/>
                </a:solidFill>
                <a:latin typeface="Corbel"/>
                <a:cs typeface="Corbel"/>
              </a:rPr>
              <a:t>of</a:t>
            </a:r>
            <a:r>
              <a:rPr sz="2000" spc="-15" dirty="0">
                <a:solidFill>
                  <a:srgbClr val="585858"/>
                </a:solidFill>
                <a:latin typeface="Corbel"/>
                <a:cs typeface="Corbel"/>
              </a:rPr>
              <a:t> </a:t>
            </a:r>
            <a:r>
              <a:rPr sz="2000" spc="-5" dirty="0">
                <a:solidFill>
                  <a:srgbClr val="585858"/>
                </a:solidFill>
                <a:latin typeface="Corbel"/>
                <a:cs typeface="Corbel"/>
              </a:rPr>
              <a:t>a</a:t>
            </a:r>
            <a:r>
              <a:rPr sz="2000" spc="10" dirty="0">
                <a:solidFill>
                  <a:srgbClr val="585858"/>
                </a:solidFill>
                <a:latin typeface="Corbel"/>
                <a:cs typeface="Corbel"/>
              </a:rPr>
              <a:t> </a:t>
            </a:r>
            <a:r>
              <a:rPr sz="2000" spc="-5" dirty="0">
                <a:solidFill>
                  <a:srgbClr val="585858"/>
                </a:solidFill>
                <a:latin typeface="Corbel"/>
                <a:cs typeface="Corbel"/>
              </a:rPr>
              <a:t>man</a:t>
            </a:r>
            <a:r>
              <a:rPr sz="2000" spc="-15" dirty="0">
                <a:solidFill>
                  <a:srgbClr val="585858"/>
                </a:solidFill>
                <a:latin typeface="Corbel"/>
                <a:cs typeface="Corbel"/>
              </a:rPr>
              <a:t> </a:t>
            </a:r>
            <a:r>
              <a:rPr sz="2000" spc="-10" dirty="0">
                <a:solidFill>
                  <a:srgbClr val="585858"/>
                </a:solidFill>
                <a:latin typeface="Corbel"/>
                <a:cs typeface="Corbel"/>
              </a:rPr>
              <a:t>driving</a:t>
            </a:r>
            <a:r>
              <a:rPr sz="2000" spc="50" dirty="0">
                <a:solidFill>
                  <a:srgbClr val="585858"/>
                </a:solidFill>
                <a:latin typeface="Corbel"/>
                <a:cs typeface="Corbel"/>
              </a:rPr>
              <a:t> </a:t>
            </a:r>
            <a:r>
              <a:rPr sz="2000" spc="-5" dirty="0">
                <a:solidFill>
                  <a:srgbClr val="585858"/>
                </a:solidFill>
                <a:latin typeface="Corbel"/>
                <a:cs typeface="Corbel"/>
              </a:rPr>
              <a:t>a</a:t>
            </a:r>
            <a:r>
              <a:rPr sz="2000" spc="-10" dirty="0">
                <a:solidFill>
                  <a:srgbClr val="585858"/>
                </a:solidFill>
                <a:latin typeface="Corbel"/>
                <a:cs typeface="Corbel"/>
              </a:rPr>
              <a:t> </a:t>
            </a:r>
            <a:r>
              <a:rPr sz="2000" spc="-30" dirty="0">
                <a:solidFill>
                  <a:srgbClr val="585858"/>
                </a:solidFill>
                <a:latin typeface="Corbel"/>
                <a:cs typeface="Corbel"/>
              </a:rPr>
              <a:t>car.</a:t>
            </a:r>
            <a:r>
              <a:rPr sz="2000" spc="-130" dirty="0">
                <a:solidFill>
                  <a:srgbClr val="585858"/>
                </a:solidFill>
                <a:latin typeface="Corbel"/>
                <a:cs typeface="Corbel"/>
              </a:rPr>
              <a:t> </a:t>
            </a:r>
            <a:r>
              <a:rPr sz="2000" spc="-10" dirty="0">
                <a:solidFill>
                  <a:srgbClr val="585858"/>
                </a:solidFill>
                <a:latin typeface="Corbel"/>
                <a:cs typeface="Corbel"/>
              </a:rPr>
              <a:t>The</a:t>
            </a:r>
            <a:r>
              <a:rPr sz="2000" spc="15" dirty="0">
                <a:solidFill>
                  <a:srgbClr val="585858"/>
                </a:solidFill>
                <a:latin typeface="Corbel"/>
                <a:cs typeface="Corbel"/>
              </a:rPr>
              <a:t> </a:t>
            </a:r>
            <a:r>
              <a:rPr sz="2000" spc="-5" dirty="0">
                <a:solidFill>
                  <a:srgbClr val="585858"/>
                </a:solidFill>
                <a:latin typeface="Corbel"/>
                <a:cs typeface="Corbel"/>
              </a:rPr>
              <a:t>man</a:t>
            </a:r>
            <a:r>
              <a:rPr sz="2000" spc="-15" dirty="0">
                <a:solidFill>
                  <a:srgbClr val="585858"/>
                </a:solidFill>
                <a:latin typeface="Corbel"/>
                <a:cs typeface="Corbel"/>
              </a:rPr>
              <a:t> </a:t>
            </a:r>
            <a:r>
              <a:rPr sz="2000" spc="-10" dirty="0">
                <a:solidFill>
                  <a:srgbClr val="585858"/>
                </a:solidFill>
                <a:latin typeface="Corbel"/>
                <a:cs typeface="Corbel"/>
              </a:rPr>
              <a:t>only </a:t>
            </a:r>
            <a:r>
              <a:rPr sz="2000" spc="-5" dirty="0">
                <a:solidFill>
                  <a:srgbClr val="585858"/>
                </a:solidFill>
                <a:latin typeface="Corbel"/>
                <a:cs typeface="Corbel"/>
              </a:rPr>
              <a:t> </a:t>
            </a:r>
            <a:r>
              <a:rPr sz="2000" spc="-10" dirty="0">
                <a:solidFill>
                  <a:srgbClr val="585858"/>
                </a:solidFill>
                <a:latin typeface="Corbel"/>
                <a:cs typeface="Corbel"/>
              </a:rPr>
              <a:t>knows</a:t>
            </a:r>
            <a:r>
              <a:rPr sz="2000" spc="35" dirty="0">
                <a:solidFill>
                  <a:srgbClr val="585858"/>
                </a:solidFill>
                <a:latin typeface="Corbel"/>
                <a:cs typeface="Corbel"/>
              </a:rPr>
              <a:t> </a:t>
            </a:r>
            <a:r>
              <a:rPr sz="2000" spc="-10" dirty="0">
                <a:solidFill>
                  <a:srgbClr val="585858"/>
                </a:solidFill>
                <a:latin typeface="Corbel"/>
                <a:cs typeface="Corbel"/>
              </a:rPr>
              <a:t>that </a:t>
            </a:r>
            <a:r>
              <a:rPr sz="2000" spc="-5" dirty="0">
                <a:solidFill>
                  <a:srgbClr val="585858"/>
                </a:solidFill>
                <a:latin typeface="Corbel"/>
                <a:cs typeface="Corbel"/>
              </a:rPr>
              <a:t>pressing</a:t>
            </a:r>
            <a:r>
              <a:rPr sz="2000" spc="30" dirty="0">
                <a:solidFill>
                  <a:srgbClr val="585858"/>
                </a:solidFill>
                <a:latin typeface="Corbel"/>
                <a:cs typeface="Corbel"/>
              </a:rPr>
              <a:t> </a:t>
            </a:r>
            <a:r>
              <a:rPr sz="2000" spc="-10" dirty="0">
                <a:solidFill>
                  <a:srgbClr val="585858"/>
                </a:solidFill>
                <a:latin typeface="Corbel"/>
                <a:cs typeface="Corbel"/>
              </a:rPr>
              <a:t>the</a:t>
            </a:r>
            <a:r>
              <a:rPr sz="2000" spc="25" dirty="0">
                <a:solidFill>
                  <a:srgbClr val="585858"/>
                </a:solidFill>
                <a:latin typeface="Corbel"/>
                <a:cs typeface="Corbel"/>
              </a:rPr>
              <a:t> </a:t>
            </a:r>
            <a:r>
              <a:rPr sz="2000" spc="-10" dirty="0">
                <a:solidFill>
                  <a:srgbClr val="585858"/>
                </a:solidFill>
                <a:latin typeface="Corbel"/>
                <a:cs typeface="Corbel"/>
              </a:rPr>
              <a:t>accelerators</a:t>
            </a:r>
            <a:r>
              <a:rPr sz="2000" spc="60" dirty="0">
                <a:solidFill>
                  <a:srgbClr val="585858"/>
                </a:solidFill>
                <a:latin typeface="Corbel"/>
                <a:cs typeface="Corbel"/>
              </a:rPr>
              <a:t> </a:t>
            </a:r>
            <a:r>
              <a:rPr sz="2000" spc="-10" dirty="0">
                <a:solidFill>
                  <a:srgbClr val="585858"/>
                </a:solidFill>
                <a:latin typeface="Corbel"/>
                <a:cs typeface="Corbel"/>
              </a:rPr>
              <a:t>will</a:t>
            </a:r>
            <a:r>
              <a:rPr sz="2000" spc="20" dirty="0">
                <a:solidFill>
                  <a:srgbClr val="585858"/>
                </a:solidFill>
                <a:latin typeface="Corbel"/>
                <a:cs typeface="Corbel"/>
              </a:rPr>
              <a:t> </a:t>
            </a:r>
            <a:r>
              <a:rPr sz="2000" spc="-10" dirty="0">
                <a:solidFill>
                  <a:srgbClr val="585858"/>
                </a:solidFill>
                <a:latin typeface="Corbel"/>
                <a:cs typeface="Corbel"/>
              </a:rPr>
              <a:t>increase</a:t>
            </a:r>
            <a:r>
              <a:rPr sz="2000" spc="20" dirty="0">
                <a:solidFill>
                  <a:srgbClr val="585858"/>
                </a:solidFill>
                <a:latin typeface="Corbel"/>
                <a:cs typeface="Corbel"/>
              </a:rPr>
              <a:t> </a:t>
            </a:r>
            <a:r>
              <a:rPr sz="2000" spc="-10" dirty="0">
                <a:solidFill>
                  <a:srgbClr val="585858"/>
                </a:solidFill>
                <a:latin typeface="Corbel"/>
                <a:cs typeface="Corbel"/>
              </a:rPr>
              <a:t>the</a:t>
            </a:r>
            <a:r>
              <a:rPr sz="2000" spc="20" dirty="0">
                <a:solidFill>
                  <a:srgbClr val="585858"/>
                </a:solidFill>
                <a:latin typeface="Corbel"/>
                <a:cs typeface="Corbel"/>
              </a:rPr>
              <a:t> </a:t>
            </a:r>
            <a:r>
              <a:rPr sz="2000" spc="-10" dirty="0">
                <a:solidFill>
                  <a:srgbClr val="585858"/>
                </a:solidFill>
                <a:latin typeface="Corbel"/>
                <a:cs typeface="Corbel"/>
              </a:rPr>
              <a:t>speed</a:t>
            </a:r>
            <a:r>
              <a:rPr sz="2000" spc="45" dirty="0">
                <a:solidFill>
                  <a:srgbClr val="585858"/>
                </a:solidFill>
                <a:latin typeface="Corbel"/>
                <a:cs typeface="Corbel"/>
              </a:rPr>
              <a:t> </a:t>
            </a:r>
            <a:r>
              <a:rPr sz="2000" spc="-10" dirty="0">
                <a:solidFill>
                  <a:srgbClr val="585858"/>
                </a:solidFill>
                <a:latin typeface="Corbel"/>
                <a:cs typeface="Corbel"/>
              </a:rPr>
              <a:t>of</a:t>
            </a:r>
            <a:r>
              <a:rPr sz="2000" spc="-5" dirty="0">
                <a:solidFill>
                  <a:srgbClr val="585858"/>
                </a:solidFill>
                <a:latin typeface="Corbel"/>
                <a:cs typeface="Corbel"/>
              </a:rPr>
              <a:t> </a:t>
            </a:r>
            <a:r>
              <a:rPr sz="2000" spc="-10" dirty="0">
                <a:solidFill>
                  <a:srgbClr val="585858"/>
                </a:solidFill>
                <a:latin typeface="Corbel"/>
                <a:cs typeface="Corbel"/>
              </a:rPr>
              <a:t>car </a:t>
            </a:r>
            <a:r>
              <a:rPr sz="2000" spc="-390" dirty="0">
                <a:solidFill>
                  <a:srgbClr val="585858"/>
                </a:solidFill>
                <a:latin typeface="Corbel"/>
                <a:cs typeface="Corbel"/>
              </a:rPr>
              <a:t> </a:t>
            </a:r>
            <a:r>
              <a:rPr sz="2000" spc="-10" dirty="0">
                <a:solidFill>
                  <a:srgbClr val="585858"/>
                </a:solidFill>
                <a:latin typeface="Corbel"/>
                <a:cs typeface="Corbel"/>
              </a:rPr>
              <a:t>or</a:t>
            </a:r>
            <a:r>
              <a:rPr sz="2000" dirty="0">
                <a:solidFill>
                  <a:srgbClr val="585858"/>
                </a:solidFill>
                <a:latin typeface="Corbel"/>
                <a:cs typeface="Corbel"/>
              </a:rPr>
              <a:t> </a:t>
            </a:r>
            <a:r>
              <a:rPr sz="2000" spc="-5" dirty="0">
                <a:solidFill>
                  <a:srgbClr val="585858"/>
                </a:solidFill>
                <a:latin typeface="Corbel"/>
                <a:cs typeface="Corbel"/>
              </a:rPr>
              <a:t>applying</a:t>
            </a:r>
            <a:r>
              <a:rPr sz="2000" spc="30" dirty="0">
                <a:solidFill>
                  <a:srgbClr val="585858"/>
                </a:solidFill>
                <a:latin typeface="Corbel"/>
                <a:cs typeface="Corbel"/>
              </a:rPr>
              <a:t> </a:t>
            </a:r>
            <a:r>
              <a:rPr sz="2000" spc="-20" dirty="0">
                <a:solidFill>
                  <a:srgbClr val="585858"/>
                </a:solidFill>
                <a:latin typeface="Corbel"/>
                <a:cs typeface="Corbel"/>
              </a:rPr>
              <a:t>brakes</a:t>
            </a:r>
            <a:r>
              <a:rPr sz="2000" spc="35" dirty="0">
                <a:solidFill>
                  <a:srgbClr val="585858"/>
                </a:solidFill>
                <a:latin typeface="Corbel"/>
                <a:cs typeface="Corbel"/>
              </a:rPr>
              <a:t> </a:t>
            </a:r>
            <a:r>
              <a:rPr sz="2000" spc="-10" dirty="0">
                <a:solidFill>
                  <a:srgbClr val="585858"/>
                </a:solidFill>
                <a:latin typeface="Corbel"/>
                <a:cs typeface="Corbel"/>
              </a:rPr>
              <a:t>will</a:t>
            </a:r>
            <a:r>
              <a:rPr sz="2000" spc="20" dirty="0">
                <a:solidFill>
                  <a:srgbClr val="585858"/>
                </a:solidFill>
                <a:latin typeface="Corbel"/>
                <a:cs typeface="Corbel"/>
              </a:rPr>
              <a:t> </a:t>
            </a:r>
            <a:r>
              <a:rPr sz="2000" spc="-5" dirty="0">
                <a:solidFill>
                  <a:srgbClr val="585858"/>
                </a:solidFill>
                <a:latin typeface="Corbel"/>
                <a:cs typeface="Corbel"/>
              </a:rPr>
              <a:t>stop</a:t>
            </a:r>
            <a:r>
              <a:rPr sz="2000" dirty="0">
                <a:solidFill>
                  <a:srgbClr val="585858"/>
                </a:solidFill>
                <a:latin typeface="Corbel"/>
                <a:cs typeface="Corbel"/>
              </a:rPr>
              <a:t> </a:t>
            </a:r>
            <a:r>
              <a:rPr sz="2000" spc="-10" dirty="0">
                <a:solidFill>
                  <a:srgbClr val="585858"/>
                </a:solidFill>
                <a:latin typeface="Corbel"/>
                <a:cs typeface="Corbel"/>
              </a:rPr>
              <a:t>the</a:t>
            </a:r>
            <a:r>
              <a:rPr sz="2000" spc="20" dirty="0">
                <a:solidFill>
                  <a:srgbClr val="585858"/>
                </a:solidFill>
                <a:latin typeface="Corbel"/>
                <a:cs typeface="Corbel"/>
              </a:rPr>
              <a:t> </a:t>
            </a:r>
            <a:r>
              <a:rPr sz="2000" spc="-5" dirty="0">
                <a:solidFill>
                  <a:srgbClr val="585858"/>
                </a:solidFill>
                <a:latin typeface="Corbel"/>
                <a:cs typeface="Corbel"/>
              </a:rPr>
              <a:t>car</a:t>
            </a:r>
            <a:r>
              <a:rPr sz="2000" spc="10" dirty="0">
                <a:solidFill>
                  <a:srgbClr val="585858"/>
                </a:solidFill>
                <a:latin typeface="Corbel"/>
                <a:cs typeface="Corbel"/>
              </a:rPr>
              <a:t> </a:t>
            </a:r>
            <a:r>
              <a:rPr sz="2000" spc="-10" dirty="0">
                <a:solidFill>
                  <a:srgbClr val="585858"/>
                </a:solidFill>
                <a:latin typeface="Corbel"/>
                <a:cs typeface="Corbel"/>
              </a:rPr>
              <a:t>but</a:t>
            </a:r>
            <a:r>
              <a:rPr sz="2000" spc="35" dirty="0">
                <a:solidFill>
                  <a:srgbClr val="585858"/>
                </a:solidFill>
                <a:latin typeface="Corbel"/>
                <a:cs typeface="Corbel"/>
              </a:rPr>
              <a:t> </a:t>
            </a:r>
            <a:r>
              <a:rPr sz="2000" spc="-10" dirty="0">
                <a:solidFill>
                  <a:srgbClr val="585858"/>
                </a:solidFill>
                <a:latin typeface="Corbel"/>
                <a:cs typeface="Corbel"/>
              </a:rPr>
              <a:t>he </a:t>
            </a:r>
            <a:r>
              <a:rPr sz="2000" spc="-15" dirty="0">
                <a:solidFill>
                  <a:srgbClr val="585858"/>
                </a:solidFill>
                <a:latin typeface="Corbel"/>
                <a:cs typeface="Corbel"/>
              </a:rPr>
              <a:t>does</a:t>
            </a:r>
            <a:r>
              <a:rPr sz="2000" spc="60" dirty="0">
                <a:solidFill>
                  <a:srgbClr val="585858"/>
                </a:solidFill>
                <a:latin typeface="Corbel"/>
                <a:cs typeface="Corbel"/>
              </a:rPr>
              <a:t> </a:t>
            </a:r>
            <a:r>
              <a:rPr sz="2000" spc="-10" dirty="0">
                <a:solidFill>
                  <a:srgbClr val="585858"/>
                </a:solidFill>
                <a:latin typeface="Corbel"/>
                <a:cs typeface="Corbel"/>
              </a:rPr>
              <a:t>not</a:t>
            </a:r>
            <a:r>
              <a:rPr sz="2000" dirty="0">
                <a:solidFill>
                  <a:srgbClr val="585858"/>
                </a:solidFill>
                <a:latin typeface="Corbel"/>
                <a:cs typeface="Corbel"/>
              </a:rPr>
              <a:t> </a:t>
            </a:r>
            <a:r>
              <a:rPr sz="2000" spc="-10" dirty="0">
                <a:solidFill>
                  <a:srgbClr val="585858"/>
                </a:solidFill>
                <a:latin typeface="Corbel"/>
                <a:cs typeface="Corbel"/>
              </a:rPr>
              <a:t>know</a:t>
            </a:r>
            <a:r>
              <a:rPr sz="2000" spc="-5" dirty="0">
                <a:solidFill>
                  <a:srgbClr val="585858"/>
                </a:solidFill>
                <a:latin typeface="Corbel"/>
                <a:cs typeface="Corbel"/>
              </a:rPr>
              <a:t> </a:t>
            </a:r>
            <a:r>
              <a:rPr sz="2000" spc="-10" dirty="0">
                <a:solidFill>
                  <a:srgbClr val="585858"/>
                </a:solidFill>
                <a:latin typeface="Corbel"/>
                <a:cs typeface="Corbel"/>
              </a:rPr>
              <a:t>about </a:t>
            </a:r>
            <a:r>
              <a:rPr sz="2000" spc="-5" dirty="0">
                <a:solidFill>
                  <a:srgbClr val="585858"/>
                </a:solidFill>
                <a:latin typeface="Corbel"/>
                <a:cs typeface="Corbel"/>
              </a:rPr>
              <a:t> </a:t>
            </a:r>
            <a:r>
              <a:rPr sz="2000" spc="-10" dirty="0">
                <a:solidFill>
                  <a:srgbClr val="585858"/>
                </a:solidFill>
                <a:latin typeface="Corbel"/>
                <a:cs typeface="Corbel"/>
              </a:rPr>
              <a:t>how</a:t>
            </a:r>
            <a:r>
              <a:rPr sz="2000" spc="25" dirty="0">
                <a:solidFill>
                  <a:srgbClr val="585858"/>
                </a:solidFill>
                <a:latin typeface="Corbel"/>
                <a:cs typeface="Corbel"/>
              </a:rPr>
              <a:t> </a:t>
            </a:r>
            <a:r>
              <a:rPr sz="2000" spc="-10" dirty="0">
                <a:solidFill>
                  <a:srgbClr val="585858"/>
                </a:solidFill>
                <a:latin typeface="Corbel"/>
                <a:cs typeface="Corbel"/>
              </a:rPr>
              <a:t>on</a:t>
            </a:r>
            <a:r>
              <a:rPr sz="2000" spc="10" dirty="0">
                <a:solidFill>
                  <a:srgbClr val="585858"/>
                </a:solidFill>
                <a:latin typeface="Corbel"/>
                <a:cs typeface="Corbel"/>
              </a:rPr>
              <a:t> </a:t>
            </a:r>
            <a:r>
              <a:rPr sz="2000" spc="-5" dirty="0">
                <a:solidFill>
                  <a:srgbClr val="585858"/>
                </a:solidFill>
                <a:latin typeface="Corbel"/>
                <a:cs typeface="Corbel"/>
              </a:rPr>
              <a:t>pressing</a:t>
            </a:r>
            <a:r>
              <a:rPr sz="2000" spc="35" dirty="0">
                <a:solidFill>
                  <a:srgbClr val="585858"/>
                </a:solidFill>
                <a:latin typeface="Corbel"/>
                <a:cs typeface="Corbel"/>
              </a:rPr>
              <a:t> </a:t>
            </a:r>
            <a:r>
              <a:rPr sz="2000" spc="-15" dirty="0">
                <a:solidFill>
                  <a:srgbClr val="585858"/>
                </a:solidFill>
                <a:latin typeface="Corbel"/>
                <a:cs typeface="Corbel"/>
              </a:rPr>
              <a:t>accelerator</a:t>
            </a:r>
            <a:r>
              <a:rPr sz="2000" spc="55" dirty="0">
                <a:solidFill>
                  <a:srgbClr val="585858"/>
                </a:solidFill>
                <a:latin typeface="Corbel"/>
                <a:cs typeface="Corbel"/>
              </a:rPr>
              <a:t> </a:t>
            </a:r>
            <a:r>
              <a:rPr sz="2000" spc="-10" dirty="0">
                <a:solidFill>
                  <a:srgbClr val="585858"/>
                </a:solidFill>
                <a:latin typeface="Corbel"/>
                <a:cs typeface="Corbel"/>
              </a:rPr>
              <a:t>the</a:t>
            </a:r>
            <a:r>
              <a:rPr sz="2000" spc="-5" dirty="0">
                <a:solidFill>
                  <a:srgbClr val="585858"/>
                </a:solidFill>
                <a:latin typeface="Corbel"/>
                <a:cs typeface="Corbel"/>
              </a:rPr>
              <a:t> </a:t>
            </a:r>
            <a:r>
              <a:rPr sz="2000" spc="-10" dirty="0">
                <a:solidFill>
                  <a:srgbClr val="585858"/>
                </a:solidFill>
                <a:latin typeface="Corbel"/>
                <a:cs typeface="Corbel"/>
              </a:rPr>
              <a:t>speed</a:t>
            </a:r>
            <a:r>
              <a:rPr sz="2000" spc="45" dirty="0">
                <a:solidFill>
                  <a:srgbClr val="585858"/>
                </a:solidFill>
                <a:latin typeface="Corbel"/>
                <a:cs typeface="Corbel"/>
              </a:rPr>
              <a:t> </a:t>
            </a:r>
            <a:r>
              <a:rPr sz="2000" spc="-10" dirty="0">
                <a:solidFill>
                  <a:srgbClr val="585858"/>
                </a:solidFill>
                <a:latin typeface="Corbel"/>
                <a:cs typeface="Corbel"/>
              </a:rPr>
              <a:t>is</a:t>
            </a:r>
            <a:r>
              <a:rPr sz="2000" spc="15" dirty="0">
                <a:solidFill>
                  <a:srgbClr val="585858"/>
                </a:solidFill>
                <a:latin typeface="Corbel"/>
                <a:cs typeface="Corbel"/>
              </a:rPr>
              <a:t> </a:t>
            </a:r>
            <a:r>
              <a:rPr sz="2000" spc="-10" dirty="0">
                <a:solidFill>
                  <a:srgbClr val="585858"/>
                </a:solidFill>
                <a:latin typeface="Corbel"/>
                <a:cs typeface="Corbel"/>
              </a:rPr>
              <a:t>actually</a:t>
            </a:r>
            <a:r>
              <a:rPr sz="2000" spc="10" dirty="0">
                <a:solidFill>
                  <a:srgbClr val="585858"/>
                </a:solidFill>
                <a:latin typeface="Corbel"/>
                <a:cs typeface="Corbel"/>
              </a:rPr>
              <a:t> </a:t>
            </a:r>
            <a:r>
              <a:rPr sz="2000" spc="-10" dirty="0">
                <a:solidFill>
                  <a:srgbClr val="585858"/>
                </a:solidFill>
                <a:latin typeface="Corbel"/>
                <a:cs typeface="Corbel"/>
              </a:rPr>
              <a:t>increasing,</a:t>
            </a:r>
            <a:r>
              <a:rPr sz="2000" spc="35" dirty="0">
                <a:solidFill>
                  <a:srgbClr val="585858"/>
                </a:solidFill>
                <a:latin typeface="Corbel"/>
                <a:cs typeface="Corbel"/>
              </a:rPr>
              <a:t> </a:t>
            </a:r>
            <a:r>
              <a:rPr sz="2000" spc="-10" dirty="0">
                <a:solidFill>
                  <a:srgbClr val="585858"/>
                </a:solidFill>
                <a:latin typeface="Corbel"/>
                <a:cs typeface="Corbel"/>
              </a:rPr>
              <a:t>he </a:t>
            </a:r>
            <a:r>
              <a:rPr sz="2000" spc="-5" dirty="0">
                <a:solidFill>
                  <a:srgbClr val="585858"/>
                </a:solidFill>
                <a:latin typeface="Corbel"/>
                <a:cs typeface="Corbel"/>
              </a:rPr>
              <a:t> </a:t>
            </a:r>
            <a:r>
              <a:rPr sz="2000" spc="-15" dirty="0">
                <a:solidFill>
                  <a:srgbClr val="585858"/>
                </a:solidFill>
                <a:latin typeface="Corbel"/>
                <a:cs typeface="Corbel"/>
              </a:rPr>
              <a:t>does</a:t>
            </a:r>
            <a:r>
              <a:rPr sz="2000" spc="35" dirty="0">
                <a:solidFill>
                  <a:srgbClr val="585858"/>
                </a:solidFill>
                <a:latin typeface="Corbel"/>
                <a:cs typeface="Corbel"/>
              </a:rPr>
              <a:t> </a:t>
            </a:r>
            <a:r>
              <a:rPr sz="2000" spc="-10" dirty="0">
                <a:solidFill>
                  <a:srgbClr val="585858"/>
                </a:solidFill>
                <a:latin typeface="Corbel"/>
                <a:cs typeface="Corbel"/>
              </a:rPr>
              <a:t>not</a:t>
            </a:r>
            <a:r>
              <a:rPr sz="2000" dirty="0">
                <a:solidFill>
                  <a:srgbClr val="585858"/>
                </a:solidFill>
                <a:latin typeface="Corbel"/>
                <a:cs typeface="Corbel"/>
              </a:rPr>
              <a:t> </a:t>
            </a:r>
            <a:r>
              <a:rPr sz="2000" spc="-10" dirty="0">
                <a:solidFill>
                  <a:srgbClr val="585858"/>
                </a:solidFill>
                <a:latin typeface="Corbel"/>
                <a:cs typeface="Corbel"/>
              </a:rPr>
              <a:t>know</a:t>
            </a:r>
            <a:r>
              <a:rPr sz="2000" spc="20" dirty="0">
                <a:solidFill>
                  <a:srgbClr val="585858"/>
                </a:solidFill>
                <a:latin typeface="Corbel"/>
                <a:cs typeface="Corbel"/>
              </a:rPr>
              <a:t> </a:t>
            </a:r>
            <a:r>
              <a:rPr sz="2000" spc="-10" dirty="0">
                <a:solidFill>
                  <a:srgbClr val="585858"/>
                </a:solidFill>
                <a:latin typeface="Corbel"/>
                <a:cs typeface="Corbel"/>
              </a:rPr>
              <a:t>about</a:t>
            </a:r>
            <a:r>
              <a:rPr sz="2000" spc="25" dirty="0">
                <a:solidFill>
                  <a:srgbClr val="585858"/>
                </a:solidFill>
                <a:latin typeface="Corbel"/>
                <a:cs typeface="Corbel"/>
              </a:rPr>
              <a:t> </a:t>
            </a:r>
            <a:r>
              <a:rPr sz="2000" spc="-10" dirty="0">
                <a:solidFill>
                  <a:srgbClr val="585858"/>
                </a:solidFill>
                <a:latin typeface="Corbel"/>
                <a:cs typeface="Corbel"/>
              </a:rPr>
              <a:t>the</a:t>
            </a:r>
            <a:r>
              <a:rPr sz="2000" spc="-5" dirty="0">
                <a:solidFill>
                  <a:srgbClr val="585858"/>
                </a:solidFill>
                <a:latin typeface="Corbel"/>
                <a:cs typeface="Corbel"/>
              </a:rPr>
              <a:t> </a:t>
            </a:r>
            <a:r>
              <a:rPr sz="2000" spc="-10" dirty="0">
                <a:solidFill>
                  <a:srgbClr val="585858"/>
                </a:solidFill>
                <a:latin typeface="Corbel"/>
                <a:cs typeface="Corbel"/>
              </a:rPr>
              <a:t>inner</a:t>
            </a:r>
            <a:r>
              <a:rPr sz="2000" spc="30" dirty="0">
                <a:solidFill>
                  <a:srgbClr val="585858"/>
                </a:solidFill>
                <a:latin typeface="Corbel"/>
                <a:cs typeface="Corbel"/>
              </a:rPr>
              <a:t> </a:t>
            </a:r>
            <a:r>
              <a:rPr sz="2000" spc="-10" dirty="0">
                <a:solidFill>
                  <a:srgbClr val="585858"/>
                </a:solidFill>
                <a:latin typeface="Corbel"/>
                <a:cs typeface="Corbel"/>
              </a:rPr>
              <a:t>mechanism</a:t>
            </a:r>
            <a:r>
              <a:rPr sz="2000" spc="40" dirty="0">
                <a:solidFill>
                  <a:srgbClr val="585858"/>
                </a:solidFill>
                <a:latin typeface="Corbel"/>
                <a:cs typeface="Corbel"/>
              </a:rPr>
              <a:t> </a:t>
            </a:r>
            <a:r>
              <a:rPr sz="2000" spc="-10" dirty="0">
                <a:solidFill>
                  <a:srgbClr val="585858"/>
                </a:solidFill>
                <a:latin typeface="Corbel"/>
                <a:cs typeface="Corbel"/>
              </a:rPr>
              <a:t>of</a:t>
            </a:r>
            <a:r>
              <a:rPr sz="2000" spc="10" dirty="0">
                <a:solidFill>
                  <a:srgbClr val="585858"/>
                </a:solidFill>
                <a:latin typeface="Corbel"/>
                <a:cs typeface="Corbel"/>
              </a:rPr>
              <a:t> </a:t>
            </a:r>
            <a:r>
              <a:rPr sz="2000" spc="-10" dirty="0">
                <a:solidFill>
                  <a:srgbClr val="585858"/>
                </a:solidFill>
                <a:latin typeface="Corbel"/>
                <a:cs typeface="Corbel"/>
              </a:rPr>
              <a:t>the</a:t>
            </a:r>
            <a:r>
              <a:rPr sz="2000" spc="20" dirty="0">
                <a:solidFill>
                  <a:srgbClr val="585858"/>
                </a:solidFill>
                <a:latin typeface="Corbel"/>
                <a:cs typeface="Corbel"/>
              </a:rPr>
              <a:t> </a:t>
            </a:r>
            <a:r>
              <a:rPr sz="2000" spc="-5" dirty="0">
                <a:solidFill>
                  <a:srgbClr val="585858"/>
                </a:solidFill>
                <a:latin typeface="Corbel"/>
                <a:cs typeface="Corbel"/>
              </a:rPr>
              <a:t>car</a:t>
            </a:r>
            <a:r>
              <a:rPr sz="2000" spc="-15" dirty="0">
                <a:solidFill>
                  <a:srgbClr val="585858"/>
                </a:solidFill>
                <a:latin typeface="Corbel"/>
                <a:cs typeface="Corbel"/>
              </a:rPr>
              <a:t> </a:t>
            </a:r>
            <a:r>
              <a:rPr sz="2000" spc="-10" dirty="0">
                <a:solidFill>
                  <a:srgbClr val="585858"/>
                </a:solidFill>
                <a:latin typeface="Corbel"/>
                <a:cs typeface="Corbel"/>
              </a:rPr>
              <a:t>or</a:t>
            </a:r>
            <a:r>
              <a:rPr sz="2000" spc="25" dirty="0">
                <a:solidFill>
                  <a:srgbClr val="585858"/>
                </a:solidFill>
                <a:latin typeface="Corbel"/>
                <a:cs typeface="Corbel"/>
              </a:rPr>
              <a:t> </a:t>
            </a:r>
            <a:r>
              <a:rPr sz="2000" spc="-10" dirty="0">
                <a:solidFill>
                  <a:srgbClr val="585858"/>
                </a:solidFill>
                <a:latin typeface="Corbel"/>
                <a:cs typeface="Corbel"/>
              </a:rPr>
              <a:t>the </a:t>
            </a:r>
            <a:r>
              <a:rPr sz="2000" spc="-5" dirty="0">
                <a:solidFill>
                  <a:srgbClr val="585858"/>
                </a:solidFill>
                <a:latin typeface="Corbel"/>
                <a:cs typeface="Corbel"/>
              </a:rPr>
              <a:t> </a:t>
            </a:r>
            <a:r>
              <a:rPr sz="2000" spc="-10" dirty="0">
                <a:solidFill>
                  <a:srgbClr val="585858"/>
                </a:solidFill>
                <a:latin typeface="Corbel"/>
                <a:cs typeface="Corbel"/>
              </a:rPr>
              <a:t>implementation</a:t>
            </a:r>
            <a:r>
              <a:rPr sz="2000" spc="55" dirty="0">
                <a:solidFill>
                  <a:srgbClr val="585858"/>
                </a:solidFill>
                <a:latin typeface="Corbel"/>
                <a:cs typeface="Corbel"/>
              </a:rPr>
              <a:t> </a:t>
            </a:r>
            <a:r>
              <a:rPr sz="2000" spc="-10" dirty="0">
                <a:solidFill>
                  <a:srgbClr val="585858"/>
                </a:solidFill>
                <a:latin typeface="Corbel"/>
                <a:cs typeface="Corbel"/>
              </a:rPr>
              <a:t>of</a:t>
            </a:r>
            <a:r>
              <a:rPr sz="2000" spc="15" dirty="0">
                <a:solidFill>
                  <a:srgbClr val="585858"/>
                </a:solidFill>
                <a:latin typeface="Corbel"/>
                <a:cs typeface="Corbel"/>
              </a:rPr>
              <a:t> </a:t>
            </a:r>
            <a:r>
              <a:rPr sz="2000" spc="-20" dirty="0">
                <a:solidFill>
                  <a:srgbClr val="585858"/>
                </a:solidFill>
                <a:latin typeface="Corbel"/>
                <a:cs typeface="Corbel"/>
              </a:rPr>
              <a:t>accelerator,</a:t>
            </a:r>
            <a:r>
              <a:rPr sz="2000" spc="60" dirty="0">
                <a:solidFill>
                  <a:srgbClr val="585858"/>
                </a:solidFill>
                <a:latin typeface="Corbel"/>
                <a:cs typeface="Corbel"/>
              </a:rPr>
              <a:t> </a:t>
            </a:r>
            <a:r>
              <a:rPr sz="2000" spc="-20" dirty="0">
                <a:solidFill>
                  <a:srgbClr val="585858"/>
                </a:solidFill>
                <a:latin typeface="Corbel"/>
                <a:cs typeface="Corbel"/>
              </a:rPr>
              <a:t>brakes</a:t>
            </a:r>
            <a:r>
              <a:rPr sz="2000" spc="70" dirty="0">
                <a:solidFill>
                  <a:srgbClr val="585858"/>
                </a:solidFill>
                <a:latin typeface="Corbel"/>
                <a:cs typeface="Corbel"/>
              </a:rPr>
              <a:t> </a:t>
            </a:r>
            <a:r>
              <a:rPr sz="2000" spc="-10" dirty="0">
                <a:solidFill>
                  <a:srgbClr val="585858"/>
                </a:solidFill>
                <a:latin typeface="Corbel"/>
                <a:cs typeface="Corbel"/>
              </a:rPr>
              <a:t>etc</a:t>
            </a:r>
            <a:r>
              <a:rPr sz="2000" spc="30" dirty="0">
                <a:solidFill>
                  <a:srgbClr val="585858"/>
                </a:solidFill>
                <a:latin typeface="Corbel"/>
                <a:cs typeface="Corbel"/>
              </a:rPr>
              <a:t> </a:t>
            </a:r>
            <a:r>
              <a:rPr sz="2000" spc="-10" dirty="0">
                <a:solidFill>
                  <a:srgbClr val="585858"/>
                </a:solidFill>
                <a:latin typeface="Corbel"/>
                <a:cs typeface="Corbel"/>
              </a:rPr>
              <a:t>in</a:t>
            </a:r>
            <a:r>
              <a:rPr sz="2000" spc="15" dirty="0">
                <a:solidFill>
                  <a:srgbClr val="585858"/>
                </a:solidFill>
                <a:latin typeface="Corbel"/>
                <a:cs typeface="Corbel"/>
              </a:rPr>
              <a:t> </a:t>
            </a:r>
            <a:r>
              <a:rPr sz="2000" spc="-10" dirty="0">
                <a:solidFill>
                  <a:srgbClr val="585858"/>
                </a:solidFill>
                <a:latin typeface="Corbel"/>
                <a:cs typeface="Corbel"/>
              </a:rPr>
              <a:t>the</a:t>
            </a:r>
            <a:r>
              <a:rPr sz="2000" spc="30" dirty="0">
                <a:solidFill>
                  <a:srgbClr val="585858"/>
                </a:solidFill>
                <a:latin typeface="Corbel"/>
                <a:cs typeface="Corbel"/>
              </a:rPr>
              <a:t> </a:t>
            </a:r>
            <a:r>
              <a:rPr sz="2000" spc="-30" dirty="0">
                <a:solidFill>
                  <a:srgbClr val="585858"/>
                </a:solidFill>
                <a:latin typeface="Corbel"/>
                <a:cs typeface="Corbel"/>
              </a:rPr>
              <a:t>car.</a:t>
            </a:r>
            <a:r>
              <a:rPr sz="2000" spc="-160" dirty="0">
                <a:solidFill>
                  <a:srgbClr val="585858"/>
                </a:solidFill>
                <a:latin typeface="Corbel"/>
                <a:cs typeface="Corbel"/>
              </a:rPr>
              <a:t> </a:t>
            </a:r>
            <a:r>
              <a:rPr sz="2000" spc="-10" dirty="0">
                <a:solidFill>
                  <a:srgbClr val="585858"/>
                </a:solidFill>
                <a:latin typeface="Corbel"/>
                <a:cs typeface="Corbel"/>
              </a:rPr>
              <a:t>This</a:t>
            </a:r>
            <a:r>
              <a:rPr sz="2000" spc="40" dirty="0">
                <a:solidFill>
                  <a:srgbClr val="585858"/>
                </a:solidFill>
                <a:latin typeface="Corbel"/>
                <a:cs typeface="Corbel"/>
              </a:rPr>
              <a:t> </a:t>
            </a:r>
            <a:r>
              <a:rPr sz="2000" spc="-10" dirty="0">
                <a:solidFill>
                  <a:srgbClr val="585858"/>
                </a:solidFill>
                <a:latin typeface="Corbel"/>
                <a:cs typeface="Corbel"/>
              </a:rPr>
              <a:t>is</a:t>
            </a:r>
            <a:r>
              <a:rPr sz="2000" spc="20" dirty="0">
                <a:solidFill>
                  <a:srgbClr val="585858"/>
                </a:solidFill>
                <a:latin typeface="Corbel"/>
                <a:cs typeface="Corbel"/>
              </a:rPr>
              <a:t> </a:t>
            </a:r>
            <a:r>
              <a:rPr sz="2000" spc="-5" dirty="0">
                <a:solidFill>
                  <a:srgbClr val="585858"/>
                </a:solidFill>
                <a:latin typeface="Corbel"/>
                <a:cs typeface="Corbel"/>
              </a:rPr>
              <a:t>what </a:t>
            </a:r>
            <a:r>
              <a:rPr sz="2000" dirty="0">
                <a:solidFill>
                  <a:srgbClr val="585858"/>
                </a:solidFill>
                <a:latin typeface="Corbel"/>
                <a:cs typeface="Corbel"/>
              </a:rPr>
              <a:t> </a:t>
            </a:r>
            <a:r>
              <a:rPr sz="2000" spc="-10" dirty="0">
                <a:solidFill>
                  <a:srgbClr val="585858"/>
                </a:solidFill>
                <a:latin typeface="Corbel"/>
                <a:cs typeface="Corbel"/>
              </a:rPr>
              <a:t>abstraction</a:t>
            </a:r>
            <a:r>
              <a:rPr sz="2000" spc="25" dirty="0">
                <a:solidFill>
                  <a:srgbClr val="585858"/>
                </a:solidFill>
                <a:latin typeface="Corbel"/>
                <a:cs typeface="Corbel"/>
              </a:rPr>
              <a:t> </a:t>
            </a:r>
            <a:r>
              <a:rPr sz="2000" dirty="0">
                <a:solidFill>
                  <a:srgbClr val="585858"/>
                </a:solidFill>
                <a:latin typeface="Corbel"/>
                <a:cs typeface="Corbel"/>
              </a:rPr>
              <a:t>is.</a:t>
            </a:r>
            <a:endParaRPr sz="2000">
              <a:latin typeface="Corbel"/>
              <a:cs typeface="Corbel"/>
            </a:endParaRPr>
          </a:p>
          <a:p>
            <a:pPr marL="12700">
              <a:lnSpc>
                <a:spcPct val="100000"/>
              </a:lnSpc>
              <a:spcBef>
                <a:spcPts val="965"/>
              </a:spcBef>
            </a:pPr>
            <a:r>
              <a:rPr sz="2000" spc="-1285" dirty="0">
                <a:solidFill>
                  <a:srgbClr val="40B9D2"/>
                </a:solidFill>
                <a:latin typeface="Microsoft Sans Serif"/>
                <a:cs typeface="Microsoft Sans Serif"/>
              </a:rPr>
              <a:t>🞄</a:t>
            </a:r>
            <a:r>
              <a:rPr sz="2000" spc="185" dirty="0">
                <a:solidFill>
                  <a:srgbClr val="40B9D2"/>
                </a:solidFill>
                <a:latin typeface="Microsoft Sans Serif"/>
                <a:cs typeface="Microsoft Sans Serif"/>
              </a:rPr>
              <a:t> </a:t>
            </a:r>
            <a:r>
              <a:rPr sz="2000" spc="-5" dirty="0">
                <a:solidFill>
                  <a:srgbClr val="585858"/>
                </a:solidFill>
                <a:latin typeface="Corbel"/>
                <a:cs typeface="Corbel"/>
              </a:rPr>
              <a:t>E</a:t>
            </a:r>
            <a:r>
              <a:rPr sz="2000" spc="-10" dirty="0">
                <a:solidFill>
                  <a:srgbClr val="585858"/>
                </a:solidFill>
                <a:latin typeface="Corbel"/>
                <a:cs typeface="Corbel"/>
              </a:rPr>
              <a:t>x</a:t>
            </a:r>
            <a:r>
              <a:rPr sz="2000" spc="5" dirty="0">
                <a:solidFill>
                  <a:srgbClr val="585858"/>
                </a:solidFill>
                <a:latin typeface="Corbel"/>
                <a:cs typeface="Corbel"/>
              </a:rPr>
              <a:t>a</a:t>
            </a:r>
            <a:r>
              <a:rPr sz="2000" spc="-5" dirty="0">
                <a:solidFill>
                  <a:srgbClr val="585858"/>
                </a:solidFill>
                <a:latin typeface="Corbel"/>
                <a:cs typeface="Corbel"/>
              </a:rPr>
              <a:t>mple</a:t>
            </a:r>
            <a:r>
              <a:rPr sz="2000" spc="25" dirty="0">
                <a:solidFill>
                  <a:srgbClr val="585858"/>
                </a:solidFill>
                <a:latin typeface="Corbel"/>
                <a:cs typeface="Corbel"/>
              </a:rPr>
              <a:t> </a:t>
            </a:r>
            <a:r>
              <a:rPr sz="2000" spc="-15" dirty="0">
                <a:solidFill>
                  <a:srgbClr val="585858"/>
                </a:solidFill>
                <a:latin typeface="Corbel"/>
                <a:cs typeface="Corbel"/>
              </a:rPr>
              <a:t>2</a:t>
            </a:r>
            <a:r>
              <a:rPr sz="2000" spc="-5" dirty="0">
                <a:solidFill>
                  <a:srgbClr val="585858"/>
                </a:solidFill>
                <a:latin typeface="Corbel"/>
                <a:cs typeface="Corbel"/>
              </a:rPr>
              <a:t>:</a:t>
            </a:r>
            <a:endParaRPr sz="2000">
              <a:latin typeface="Corbel"/>
              <a:cs typeface="Corbel"/>
            </a:endParaRPr>
          </a:p>
        </p:txBody>
      </p:sp>
      <p:pic>
        <p:nvPicPr>
          <p:cNvPr id="5" name="object 5"/>
          <p:cNvPicPr/>
          <p:nvPr/>
        </p:nvPicPr>
        <p:blipFill>
          <a:blip r:embed="rId2" cstate="print"/>
          <a:stretch>
            <a:fillRect/>
          </a:stretch>
        </p:blipFill>
        <p:spPr>
          <a:xfrm>
            <a:off x="9168383" y="3477767"/>
            <a:ext cx="1761744" cy="3096768"/>
          </a:xfrm>
          <a:prstGeom prst="rect">
            <a:avLst/>
          </a:prstGeom>
        </p:spPr>
      </p:pic>
      <p:sp>
        <p:nvSpPr>
          <p:cNvPr id="6" name="object 6"/>
          <p:cNvSpPr txBox="1"/>
          <p:nvPr/>
        </p:nvSpPr>
        <p:spPr>
          <a:xfrm>
            <a:off x="3969258" y="4138421"/>
            <a:ext cx="4814570" cy="1426845"/>
          </a:xfrm>
          <a:prstGeom prst="rect">
            <a:avLst/>
          </a:prstGeom>
        </p:spPr>
        <p:txBody>
          <a:bodyPr vert="horz" wrap="square" lIns="0" tIns="41910" rIns="0" bIns="0" rtlCol="0">
            <a:spAutoFit/>
          </a:bodyPr>
          <a:lstStyle/>
          <a:p>
            <a:pPr marL="195580" marR="5080" indent="-183515">
              <a:lnSpc>
                <a:spcPct val="90000"/>
              </a:lnSpc>
              <a:spcBef>
                <a:spcPts val="330"/>
              </a:spcBef>
            </a:pPr>
            <a:r>
              <a:rPr sz="2000" spc="-380" dirty="0">
                <a:solidFill>
                  <a:srgbClr val="40B9D2"/>
                </a:solidFill>
                <a:latin typeface="Microsoft Sans Serif"/>
                <a:cs typeface="Microsoft Sans Serif"/>
              </a:rPr>
              <a:t>🞄</a:t>
            </a:r>
            <a:r>
              <a:rPr sz="2000" spc="-260" dirty="0">
                <a:solidFill>
                  <a:srgbClr val="40B9D2"/>
                </a:solidFill>
                <a:latin typeface="Microsoft Sans Serif"/>
                <a:cs typeface="Microsoft Sans Serif"/>
              </a:rPr>
              <a:t> </a:t>
            </a:r>
            <a:r>
              <a:rPr sz="2000" spc="-10" dirty="0">
                <a:solidFill>
                  <a:srgbClr val="585858"/>
                </a:solidFill>
                <a:latin typeface="Corbel"/>
                <a:cs typeface="Corbel"/>
              </a:rPr>
              <a:t>The</a:t>
            </a:r>
            <a:r>
              <a:rPr sz="2000" spc="15" dirty="0">
                <a:solidFill>
                  <a:srgbClr val="585858"/>
                </a:solidFill>
                <a:latin typeface="Corbel"/>
                <a:cs typeface="Corbel"/>
              </a:rPr>
              <a:t> </a:t>
            </a:r>
            <a:r>
              <a:rPr sz="2000" spc="-10" dirty="0">
                <a:solidFill>
                  <a:srgbClr val="585858"/>
                </a:solidFill>
                <a:latin typeface="Corbel"/>
                <a:cs typeface="Corbel"/>
              </a:rPr>
              <a:t>calculator</a:t>
            </a:r>
            <a:r>
              <a:rPr sz="2000" spc="30" dirty="0">
                <a:solidFill>
                  <a:srgbClr val="585858"/>
                </a:solidFill>
                <a:latin typeface="Corbel"/>
                <a:cs typeface="Corbel"/>
              </a:rPr>
              <a:t> </a:t>
            </a:r>
            <a:r>
              <a:rPr sz="2000" spc="-10" dirty="0">
                <a:solidFill>
                  <a:srgbClr val="585858"/>
                </a:solidFill>
                <a:latin typeface="Corbel"/>
                <a:cs typeface="Corbel"/>
              </a:rPr>
              <a:t>shown</a:t>
            </a:r>
            <a:r>
              <a:rPr sz="2000" spc="10" dirty="0">
                <a:solidFill>
                  <a:srgbClr val="585858"/>
                </a:solidFill>
                <a:latin typeface="Corbel"/>
                <a:cs typeface="Corbel"/>
              </a:rPr>
              <a:t> </a:t>
            </a:r>
            <a:r>
              <a:rPr sz="2000" spc="-10" dirty="0">
                <a:solidFill>
                  <a:srgbClr val="585858"/>
                </a:solidFill>
                <a:latin typeface="Corbel"/>
                <a:cs typeface="Corbel"/>
              </a:rPr>
              <a:t>in</a:t>
            </a:r>
            <a:r>
              <a:rPr sz="2000" spc="5" dirty="0">
                <a:solidFill>
                  <a:srgbClr val="585858"/>
                </a:solidFill>
                <a:latin typeface="Corbel"/>
                <a:cs typeface="Corbel"/>
              </a:rPr>
              <a:t> </a:t>
            </a:r>
            <a:r>
              <a:rPr sz="2000" spc="-10" dirty="0">
                <a:solidFill>
                  <a:srgbClr val="585858"/>
                </a:solidFill>
                <a:latin typeface="Corbel"/>
                <a:cs typeface="Corbel"/>
              </a:rPr>
              <a:t>the</a:t>
            </a:r>
            <a:r>
              <a:rPr sz="2000" spc="20" dirty="0">
                <a:solidFill>
                  <a:srgbClr val="585858"/>
                </a:solidFill>
                <a:latin typeface="Corbel"/>
                <a:cs typeface="Corbel"/>
              </a:rPr>
              <a:t> </a:t>
            </a:r>
            <a:r>
              <a:rPr sz="2000" spc="-10" dirty="0">
                <a:solidFill>
                  <a:srgbClr val="585858"/>
                </a:solidFill>
                <a:latin typeface="Corbel"/>
                <a:cs typeface="Corbel"/>
              </a:rPr>
              <a:t>figure</a:t>
            </a:r>
            <a:r>
              <a:rPr sz="2000" spc="45" dirty="0">
                <a:solidFill>
                  <a:srgbClr val="585858"/>
                </a:solidFill>
                <a:latin typeface="Corbel"/>
                <a:cs typeface="Corbel"/>
              </a:rPr>
              <a:t> </a:t>
            </a:r>
            <a:r>
              <a:rPr sz="2000" spc="-10" dirty="0">
                <a:solidFill>
                  <a:srgbClr val="585858"/>
                </a:solidFill>
                <a:latin typeface="Corbel"/>
                <a:cs typeface="Corbel"/>
              </a:rPr>
              <a:t>has</a:t>
            </a:r>
            <a:r>
              <a:rPr sz="2000" dirty="0">
                <a:solidFill>
                  <a:srgbClr val="585858"/>
                </a:solidFill>
                <a:latin typeface="Corbel"/>
                <a:cs typeface="Corbel"/>
              </a:rPr>
              <a:t> </a:t>
            </a:r>
            <a:r>
              <a:rPr sz="2000" spc="-10" dirty="0">
                <a:solidFill>
                  <a:srgbClr val="585858"/>
                </a:solidFill>
                <a:latin typeface="Corbel"/>
                <a:cs typeface="Corbel"/>
              </a:rPr>
              <a:t>to</a:t>
            </a:r>
            <a:r>
              <a:rPr sz="2000" dirty="0">
                <a:solidFill>
                  <a:srgbClr val="585858"/>
                </a:solidFill>
                <a:latin typeface="Corbel"/>
                <a:cs typeface="Corbel"/>
              </a:rPr>
              <a:t> </a:t>
            </a:r>
            <a:r>
              <a:rPr sz="2000" spc="-15" dirty="0">
                <a:solidFill>
                  <a:srgbClr val="585858"/>
                </a:solidFill>
                <a:latin typeface="Corbel"/>
                <a:cs typeface="Corbel"/>
              </a:rPr>
              <a:t>be </a:t>
            </a:r>
            <a:r>
              <a:rPr sz="2000" spc="-10" dirty="0">
                <a:solidFill>
                  <a:srgbClr val="585858"/>
                </a:solidFill>
                <a:latin typeface="Corbel"/>
                <a:cs typeface="Corbel"/>
              </a:rPr>
              <a:t> powered</a:t>
            </a:r>
            <a:r>
              <a:rPr sz="2000" spc="55" dirty="0">
                <a:solidFill>
                  <a:srgbClr val="585858"/>
                </a:solidFill>
                <a:latin typeface="Corbel"/>
                <a:cs typeface="Corbel"/>
              </a:rPr>
              <a:t> </a:t>
            </a:r>
            <a:r>
              <a:rPr sz="2000" spc="-15" dirty="0">
                <a:solidFill>
                  <a:srgbClr val="585858"/>
                </a:solidFill>
                <a:latin typeface="Corbel"/>
                <a:cs typeface="Corbel"/>
              </a:rPr>
              <a:t>by</a:t>
            </a:r>
            <a:r>
              <a:rPr sz="2000" spc="10" dirty="0">
                <a:solidFill>
                  <a:srgbClr val="585858"/>
                </a:solidFill>
                <a:latin typeface="Corbel"/>
                <a:cs typeface="Corbel"/>
              </a:rPr>
              <a:t> </a:t>
            </a:r>
            <a:r>
              <a:rPr sz="2000" spc="-5" dirty="0">
                <a:solidFill>
                  <a:srgbClr val="585858"/>
                </a:solidFill>
                <a:latin typeface="Corbel"/>
                <a:cs typeface="Corbel"/>
              </a:rPr>
              <a:t>a</a:t>
            </a:r>
            <a:r>
              <a:rPr sz="2000" spc="10" dirty="0">
                <a:solidFill>
                  <a:srgbClr val="585858"/>
                </a:solidFill>
                <a:latin typeface="Corbel"/>
                <a:cs typeface="Corbel"/>
              </a:rPr>
              <a:t> </a:t>
            </a:r>
            <a:r>
              <a:rPr sz="2000" spc="-10" dirty="0">
                <a:solidFill>
                  <a:srgbClr val="585858"/>
                </a:solidFill>
                <a:latin typeface="Corbel"/>
                <a:cs typeface="Corbel"/>
              </a:rPr>
              <a:t>battery</a:t>
            </a:r>
            <a:r>
              <a:rPr sz="2000" spc="35" dirty="0">
                <a:solidFill>
                  <a:srgbClr val="585858"/>
                </a:solidFill>
                <a:latin typeface="Corbel"/>
                <a:cs typeface="Corbel"/>
              </a:rPr>
              <a:t> </a:t>
            </a:r>
            <a:r>
              <a:rPr sz="2000" spc="-10" dirty="0">
                <a:solidFill>
                  <a:srgbClr val="585858"/>
                </a:solidFill>
                <a:latin typeface="Corbel"/>
                <a:cs typeface="Corbel"/>
              </a:rPr>
              <a:t>source.</a:t>
            </a:r>
            <a:r>
              <a:rPr sz="2000" spc="45" dirty="0">
                <a:solidFill>
                  <a:srgbClr val="585858"/>
                </a:solidFill>
                <a:latin typeface="Corbel"/>
                <a:cs typeface="Corbel"/>
              </a:rPr>
              <a:t> </a:t>
            </a:r>
            <a:r>
              <a:rPr sz="2000" spc="-15" dirty="0">
                <a:solidFill>
                  <a:srgbClr val="585858"/>
                </a:solidFill>
                <a:latin typeface="Corbel"/>
                <a:cs typeface="Corbel"/>
              </a:rPr>
              <a:t>How</a:t>
            </a:r>
            <a:r>
              <a:rPr sz="2000" spc="20" dirty="0">
                <a:solidFill>
                  <a:srgbClr val="585858"/>
                </a:solidFill>
                <a:latin typeface="Corbel"/>
                <a:cs typeface="Corbel"/>
              </a:rPr>
              <a:t> </a:t>
            </a:r>
            <a:r>
              <a:rPr sz="2000" spc="-10" dirty="0">
                <a:solidFill>
                  <a:srgbClr val="585858"/>
                </a:solidFill>
                <a:latin typeface="Corbel"/>
                <a:cs typeface="Corbel"/>
              </a:rPr>
              <a:t>the </a:t>
            </a:r>
            <a:r>
              <a:rPr sz="2000" spc="-5" dirty="0">
                <a:solidFill>
                  <a:srgbClr val="585858"/>
                </a:solidFill>
                <a:latin typeface="Corbel"/>
                <a:cs typeface="Corbel"/>
              </a:rPr>
              <a:t> </a:t>
            </a:r>
            <a:r>
              <a:rPr sz="2000" spc="-10" dirty="0">
                <a:solidFill>
                  <a:srgbClr val="585858"/>
                </a:solidFill>
                <a:latin typeface="Corbel"/>
                <a:cs typeface="Corbel"/>
              </a:rPr>
              <a:t>battery</a:t>
            </a:r>
            <a:r>
              <a:rPr sz="2000" spc="25" dirty="0">
                <a:solidFill>
                  <a:srgbClr val="585858"/>
                </a:solidFill>
                <a:latin typeface="Corbel"/>
                <a:cs typeface="Corbel"/>
              </a:rPr>
              <a:t> </a:t>
            </a:r>
            <a:r>
              <a:rPr sz="2000" spc="-10" dirty="0">
                <a:solidFill>
                  <a:srgbClr val="585858"/>
                </a:solidFill>
                <a:latin typeface="Corbel"/>
                <a:cs typeface="Corbel"/>
              </a:rPr>
              <a:t>module</a:t>
            </a:r>
            <a:r>
              <a:rPr sz="2000" spc="45" dirty="0">
                <a:solidFill>
                  <a:srgbClr val="585858"/>
                </a:solidFill>
                <a:latin typeface="Corbel"/>
                <a:cs typeface="Corbel"/>
              </a:rPr>
              <a:t> </a:t>
            </a:r>
            <a:r>
              <a:rPr sz="2000" spc="-10" dirty="0">
                <a:solidFill>
                  <a:srgbClr val="585858"/>
                </a:solidFill>
                <a:latin typeface="Corbel"/>
                <a:cs typeface="Corbel"/>
              </a:rPr>
              <a:t>works</a:t>
            </a:r>
            <a:r>
              <a:rPr sz="2000" spc="35" dirty="0">
                <a:solidFill>
                  <a:srgbClr val="585858"/>
                </a:solidFill>
                <a:latin typeface="Corbel"/>
                <a:cs typeface="Corbel"/>
              </a:rPr>
              <a:t> </a:t>
            </a:r>
            <a:r>
              <a:rPr sz="2000" spc="-10" dirty="0">
                <a:solidFill>
                  <a:srgbClr val="585858"/>
                </a:solidFill>
                <a:latin typeface="Corbel"/>
                <a:cs typeface="Corbel"/>
              </a:rPr>
              <a:t>for</a:t>
            </a:r>
            <a:r>
              <a:rPr sz="2000" spc="30" dirty="0">
                <a:solidFill>
                  <a:srgbClr val="585858"/>
                </a:solidFill>
                <a:latin typeface="Corbel"/>
                <a:cs typeface="Corbel"/>
              </a:rPr>
              <a:t> </a:t>
            </a:r>
            <a:r>
              <a:rPr sz="2000" spc="-10" dirty="0">
                <a:solidFill>
                  <a:srgbClr val="585858"/>
                </a:solidFill>
                <a:latin typeface="Corbel"/>
                <a:cs typeface="Corbel"/>
              </a:rPr>
              <a:t>the</a:t>
            </a:r>
            <a:r>
              <a:rPr sz="2000" spc="20" dirty="0">
                <a:solidFill>
                  <a:srgbClr val="585858"/>
                </a:solidFill>
                <a:latin typeface="Corbel"/>
                <a:cs typeface="Corbel"/>
              </a:rPr>
              <a:t> </a:t>
            </a:r>
            <a:r>
              <a:rPr sz="2000" spc="-10" dirty="0">
                <a:solidFill>
                  <a:srgbClr val="585858"/>
                </a:solidFill>
                <a:latin typeface="Corbel"/>
                <a:cs typeface="Corbel"/>
              </a:rPr>
              <a:t>calculator</a:t>
            </a:r>
            <a:r>
              <a:rPr sz="2000" spc="25" dirty="0">
                <a:solidFill>
                  <a:srgbClr val="585858"/>
                </a:solidFill>
                <a:latin typeface="Corbel"/>
                <a:cs typeface="Corbel"/>
              </a:rPr>
              <a:t> </a:t>
            </a:r>
            <a:r>
              <a:rPr sz="2000" spc="-10" dirty="0">
                <a:solidFill>
                  <a:srgbClr val="585858"/>
                </a:solidFill>
                <a:latin typeface="Corbel"/>
                <a:cs typeface="Corbel"/>
              </a:rPr>
              <a:t>is </a:t>
            </a:r>
            <a:r>
              <a:rPr sz="2000" spc="-5" dirty="0">
                <a:solidFill>
                  <a:srgbClr val="585858"/>
                </a:solidFill>
                <a:latin typeface="Corbel"/>
                <a:cs typeface="Corbel"/>
              </a:rPr>
              <a:t> </a:t>
            </a:r>
            <a:r>
              <a:rPr sz="2000" spc="-10" dirty="0">
                <a:solidFill>
                  <a:srgbClr val="585858"/>
                </a:solidFill>
                <a:latin typeface="Corbel"/>
                <a:cs typeface="Corbel"/>
              </a:rPr>
              <a:t>not</a:t>
            </a:r>
            <a:r>
              <a:rPr sz="2000" dirty="0">
                <a:solidFill>
                  <a:srgbClr val="585858"/>
                </a:solidFill>
                <a:latin typeface="Corbel"/>
                <a:cs typeface="Corbel"/>
              </a:rPr>
              <a:t> </a:t>
            </a:r>
            <a:r>
              <a:rPr sz="2000" spc="-10" dirty="0">
                <a:solidFill>
                  <a:srgbClr val="585858"/>
                </a:solidFill>
                <a:latin typeface="Corbel"/>
                <a:cs typeface="Corbel"/>
              </a:rPr>
              <a:t>necessary</a:t>
            </a:r>
            <a:r>
              <a:rPr sz="2000" spc="35" dirty="0">
                <a:solidFill>
                  <a:srgbClr val="585858"/>
                </a:solidFill>
                <a:latin typeface="Corbel"/>
                <a:cs typeface="Corbel"/>
              </a:rPr>
              <a:t> </a:t>
            </a:r>
            <a:r>
              <a:rPr sz="2000" spc="-10" dirty="0">
                <a:solidFill>
                  <a:srgbClr val="585858"/>
                </a:solidFill>
                <a:latin typeface="Corbel"/>
                <a:cs typeface="Corbel"/>
              </a:rPr>
              <a:t>to</a:t>
            </a:r>
            <a:r>
              <a:rPr sz="2000" dirty="0">
                <a:solidFill>
                  <a:srgbClr val="585858"/>
                </a:solidFill>
                <a:latin typeface="Corbel"/>
                <a:cs typeface="Corbel"/>
              </a:rPr>
              <a:t> </a:t>
            </a:r>
            <a:r>
              <a:rPr sz="2000" spc="-10" dirty="0">
                <a:solidFill>
                  <a:srgbClr val="585858"/>
                </a:solidFill>
                <a:latin typeface="Corbel"/>
                <a:cs typeface="Corbel"/>
              </a:rPr>
              <a:t>know</a:t>
            </a:r>
            <a:r>
              <a:rPr sz="2000" spc="-5" dirty="0">
                <a:solidFill>
                  <a:srgbClr val="585858"/>
                </a:solidFill>
                <a:latin typeface="Corbel"/>
                <a:cs typeface="Corbel"/>
              </a:rPr>
              <a:t> </a:t>
            </a:r>
            <a:r>
              <a:rPr sz="2000" spc="-10" dirty="0">
                <a:solidFill>
                  <a:srgbClr val="585858"/>
                </a:solidFill>
                <a:latin typeface="Corbel"/>
                <a:cs typeface="Corbel"/>
              </a:rPr>
              <a:t>for</a:t>
            </a:r>
            <a:r>
              <a:rPr sz="2000" spc="25" dirty="0">
                <a:solidFill>
                  <a:srgbClr val="585858"/>
                </a:solidFill>
                <a:latin typeface="Corbel"/>
                <a:cs typeface="Corbel"/>
              </a:rPr>
              <a:t> </a:t>
            </a:r>
            <a:r>
              <a:rPr sz="2000" spc="-10" dirty="0">
                <a:solidFill>
                  <a:srgbClr val="585858"/>
                </a:solidFill>
                <a:latin typeface="Corbel"/>
                <a:cs typeface="Corbel"/>
              </a:rPr>
              <a:t>the</a:t>
            </a:r>
            <a:r>
              <a:rPr sz="2000" spc="20" dirty="0">
                <a:solidFill>
                  <a:srgbClr val="585858"/>
                </a:solidFill>
                <a:latin typeface="Corbel"/>
                <a:cs typeface="Corbel"/>
              </a:rPr>
              <a:t> </a:t>
            </a:r>
            <a:r>
              <a:rPr sz="2000" spc="-5" dirty="0">
                <a:solidFill>
                  <a:srgbClr val="585858"/>
                </a:solidFill>
                <a:latin typeface="Corbel"/>
                <a:cs typeface="Corbel"/>
              </a:rPr>
              <a:t>user</a:t>
            </a:r>
            <a:r>
              <a:rPr sz="2000" spc="10" dirty="0">
                <a:solidFill>
                  <a:srgbClr val="585858"/>
                </a:solidFill>
                <a:latin typeface="Corbel"/>
                <a:cs typeface="Corbel"/>
              </a:rPr>
              <a:t> </a:t>
            </a:r>
            <a:r>
              <a:rPr sz="2000" spc="-10" dirty="0">
                <a:solidFill>
                  <a:srgbClr val="585858"/>
                </a:solidFill>
                <a:latin typeface="Corbel"/>
                <a:cs typeface="Corbel"/>
              </a:rPr>
              <a:t>who</a:t>
            </a:r>
            <a:r>
              <a:rPr sz="2000" spc="20" dirty="0">
                <a:solidFill>
                  <a:srgbClr val="585858"/>
                </a:solidFill>
                <a:latin typeface="Corbel"/>
                <a:cs typeface="Corbel"/>
              </a:rPr>
              <a:t> </a:t>
            </a:r>
            <a:r>
              <a:rPr sz="2000" spc="-5" dirty="0">
                <a:solidFill>
                  <a:srgbClr val="585858"/>
                </a:solidFill>
                <a:latin typeface="Corbel"/>
                <a:cs typeface="Corbel"/>
              </a:rPr>
              <a:t>uses </a:t>
            </a:r>
            <a:r>
              <a:rPr sz="2000" spc="-385" dirty="0">
                <a:solidFill>
                  <a:srgbClr val="585858"/>
                </a:solidFill>
                <a:latin typeface="Corbel"/>
                <a:cs typeface="Corbel"/>
              </a:rPr>
              <a:t> </a:t>
            </a:r>
            <a:r>
              <a:rPr sz="2000" spc="-20" dirty="0">
                <a:solidFill>
                  <a:srgbClr val="585858"/>
                </a:solidFill>
                <a:latin typeface="Corbel"/>
                <a:cs typeface="Corbel"/>
              </a:rPr>
              <a:t>calculator.</a:t>
            </a:r>
            <a:endParaRPr sz="2000">
              <a:latin typeface="Corbel"/>
              <a:cs typeface="Corbe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1724" y="3080715"/>
            <a:ext cx="2583180" cy="574675"/>
          </a:xfrm>
          <a:prstGeom prst="rect">
            <a:avLst/>
          </a:prstGeom>
        </p:spPr>
        <p:txBody>
          <a:bodyPr vert="horz" wrap="square" lIns="0" tIns="12700" rIns="0" bIns="0" rtlCol="0">
            <a:spAutoFit/>
          </a:bodyPr>
          <a:lstStyle/>
          <a:p>
            <a:pPr marL="12700">
              <a:lnSpc>
                <a:spcPct val="100000"/>
              </a:lnSpc>
              <a:spcBef>
                <a:spcPts val="100"/>
              </a:spcBef>
            </a:pPr>
            <a:r>
              <a:rPr sz="3600" spc="-70" dirty="0">
                <a:solidFill>
                  <a:srgbClr val="FFFFFF"/>
                </a:solidFill>
                <a:latin typeface="Corbel"/>
                <a:cs typeface="Corbel"/>
              </a:rPr>
              <a:t>Encapsulation</a:t>
            </a:r>
            <a:endParaRPr sz="3600">
              <a:latin typeface="Corbel"/>
              <a:cs typeface="Corbel"/>
            </a:endParaRPr>
          </a:p>
        </p:txBody>
      </p:sp>
      <p:sp>
        <p:nvSpPr>
          <p:cNvPr id="3" name="object 3"/>
          <p:cNvSpPr txBox="1"/>
          <p:nvPr/>
        </p:nvSpPr>
        <p:spPr>
          <a:xfrm>
            <a:off x="3949065" y="1675256"/>
            <a:ext cx="6370955" cy="329565"/>
          </a:xfrm>
          <a:prstGeom prst="rect">
            <a:avLst/>
          </a:prstGeom>
        </p:spPr>
        <p:txBody>
          <a:bodyPr vert="horz" wrap="square" lIns="0" tIns="11430" rIns="0" bIns="0" rtlCol="0">
            <a:spAutoFit/>
          </a:bodyPr>
          <a:lstStyle/>
          <a:p>
            <a:pPr marL="12700">
              <a:lnSpc>
                <a:spcPct val="100000"/>
              </a:lnSpc>
              <a:spcBef>
                <a:spcPts val="90"/>
              </a:spcBef>
            </a:pPr>
            <a:r>
              <a:rPr sz="2000" spc="-380" dirty="0">
                <a:solidFill>
                  <a:srgbClr val="40B9D2"/>
                </a:solidFill>
                <a:latin typeface="Microsoft Sans Serif"/>
                <a:cs typeface="Microsoft Sans Serif"/>
              </a:rPr>
              <a:t>🞄</a:t>
            </a:r>
            <a:r>
              <a:rPr sz="2000" spc="-260" dirty="0">
                <a:solidFill>
                  <a:srgbClr val="40B9D2"/>
                </a:solidFill>
                <a:latin typeface="Microsoft Sans Serif"/>
                <a:cs typeface="Microsoft Sans Serif"/>
              </a:rPr>
              <a:t> </a:t>
            </a:r>
            <a:r>
              <a:rPr sz="2000" spc="-10" dirty="0">
                <a:solidFill>
                  <a:srgbClr val="585858"/>
                </a:solidFill>
                <a:latin typeface="Corbel"/>
                <a:cs typeface="Corbel"/>
              </a:rPr>
              <a:t>Encapsulation</a:t>
            </a:r>
            <a:r>
              <a:rPr sz="2000" spc="5" dirty="0">
                <a:solidFill>
                  <a:srgbClr val="585858"/>
                </a:solidFill>
                <a:latin typeface="Corbel"/>
                <a:cs typeface="Corbel"/>
              </a:rPr>
              <a:t> </a:t>
            </a:r>
            <a:r>
              <a:rPr sz="2000" spc="-10" dirty="0">
                <a:solidFill>
                  <a:srgbClr val="585858"/>
                </a:solidFill>
                <a:latin typeface="Corbel"/>
                <a:cs typeface="Corbel"/>
              </a:rPr>
              <a:t>is</a:t>
            </a:r>
            <a:r>
              <a:rPr sz="2000" spc="20" dirty="0">
                <a:solidFill>
                  <a:srgbClr val="585858"/>
                </a:solidFill>
                <a:latin typeface="Corbel"/>
                <a:cs typeface="Corbel"/>
              </a:rPr>
              <a:t> </a:t>
            </a:r>
            <a:r>
              <a:rPr sz="2000" spc="-5" dirty="0">
                <a:solidFill>
                  <a:srgbClr val="585858"/>
                </a:solidFill>
                <a:latin typeface="Corbel"/>
                <a:cs typeface="Corbel"/>
              </a:rPr>
              <a:t>a</a:t>
            </a:r>
            <a:r>
              <a:rPr sz="2000" spc="-10" dirty="0">
                <a:solidFill>
                  <a:srgbClr val="585858"/>
                </a:solidFill>
                <a:latin typeface="Corbel"/>
                <a:cs typeface="Corbel"/>
              </a:rPr>
              <a:t> process</a:t>
            </a:r>
            <a:r>
              <a:rPr sz="2000" spc="40" dirty="0">
                <a:solidFill>
                  <a:srgbClr val="585858"/>
                </a:solidFill>
                <a:latin typeface="Corbel"/>
                <a:cs typeface="Corbel"/>
              </a:rPr>
              <a:t> </a:t>
            </a:r>
            <a:r>
              <a:rPr sz="2000" spc="-10" dirty="0">
                <a:solidFill>
                  <a:srgbClr val="585858"/>
                </a:solidFill>
                <a:latin typeface="Corbel"/>
                <a:cs typeface="Corbel"/>
              </a:rPr>
              <a:t>of</a:t>
            </a:r>
            <a:r>
              <a:rPr sz="2000" spc="15" dirty="0">
                <a:solidFill>
                  <a:srgbClr val="585858"/>
                </a:solidFill>
                <a:latin typeface="Corbel"/>
                <a:cs typeface="Corbel"/>
              </a:rPr>
              <a:t> </a:t>
            </a:r>
            <a:r>
              <a:rPr sz="2000" spc="-10" dirty="0">
                <a:solidFill>
                  <a:srgbClr val="585858"/>
                </a:solidFill>
                <a:latin typeface="Corbel"/>
                <a:cs typeface="Corbel"/>
              </a:rPr>
              <a:t>combining</a:t>
            </a:r>
            <a:r>
              <a:rPr sz="2000" spc="55" dirty="0">
                <a:solidFill>
                  <a:srgbClr val="585858"/>
                </a:solidFill>
                <a:latin typeface="Corbel"/>
                <a:cs typeface="Corbel"/>
              </a:rPr>
              <a:t> </a:t>
            </a:r>
            <a:r>
              <a:rPr sz="2000" spc="-10" dirty="0">
                <a:solidFill>
                  <a:srgbClr val="585858"/>
                </a:solidFill>
                <a:latin typeface="Corbel"/>
                <a:cs typeface="Corbel"/>
              </a:rPr>
              <a:t>data members</a:t>
            </a:r>
            <a:r>
              <a:rPr sz="2000" spc="95" dirty="0">
                <a:solidFill>
                  <a:srgbClr val="585858"/>
                </a:solidFill>
                <a:latin typeface="Corbel"/>
                <a:cs typeface="Corbel"/>
              </a:rPr>
              <a:t> </a:t>
            </a:r>
            <a:r>
              <a:rPr sz="2000" spc="-5" dirty="0">
                <a:solidFill>
                  <a:srgbClr val="585858"/>
                </a:solidFill>
                <a:latin typeface="Corbel"/>
                <a:cs typeface="Corbel"/>
              </a:rPr>
              <a:t>and</a:t>
            </a:r>
            <a:endParaRPr sz="2000">
              <a:latin typeface="Corbel"/>
              <a:cs typeface="Corbel"/>
            </a:endParaRPr>
          </a:p>
        </p:txBody>
      </p:sp>
      <p:sp>
        <p:nvSpPr>
          <p:cNvPr id="4" name="object 4"/>
          <p:cNvSpPr txBox="1">
            <a:spLocks noGrp="1"/>
          </p:cNvSpPr>
          <p:nvPr>
            <p:ph type="title"/>
          </p:nvPr>
        </p:nvSpPr>
        <p:spPr>
          <a:xfrm>
            <a:off x="4131945" y="1949272"/>
            <a:ext cx="3882390" cy="329565"/>
          </a:xfrm>
          <a:prstGeom prst="rect">
            <a:avLst/>
          </a:prstGeom>
        </p:spPr>
        <p:txBody>
          <a:bodyPr vert="horz" wrap="square" lIns="0" tIns="12065" rIns="0" bIns="0" rtlCol="0">
            <a:spAutoFit/>
          </a:bodyPr>
          <a:lstStyle/>
          <a:p>
            <a:pPr marL="12700">
              <a:lnSpc>
                <a:spcPct val="100000"/>
              </a:lnSpc>
              <a:spcBef>
                <a:spcPts val="95"/>
              </a:spcBef>
            </a:pPr>
            <a:r>
              <a:rPr spc="-10" dirty="0"/>
              <a:t>functions</a:t>
            </a:r>
            <a:r>
              <a:rPr spc="35" dirty="0"/>
              <a:t> </a:t>
            </a:r>
            <a:r>
              <a:rPr spc="-10" dirty="0"/>
              <a:t>in</a:t>
            </a:r>
            <a:r>
              <a:rPr spc="5" dirty="0"/>
              <a:t> </a:t>
            </a:r>
            <a:r>
              <a:rPr spc="-5" dirty="0"/>
              <a:t>a</a:t>
            </a:r>
            <a:r>
              <a:rPr spc="390" dirty="0"/>
              <a:t> </a:t>
            </a:r>
            <a:r>
              <a:rPr spc="-10" dirty="0"/>
              <a:t>single</a:t>
            </a:r>
            <a:r>
              <a:rPr spc="-15" dirty="0"/>
              <a:t> </a:t>
            </a:r>
            <a:r>
              <a:rPr spc="-5" dirty="0"/>
              <a:t>unit</a:t>
            </a:r>
            <a:r>
              <a:rPr spc="5" dirty="0"/>
              <a:t> </a:t>
            </a:r>
            <a:r>
              <a:rPr spc="-10" dirty="0"/>
              <a:t>called</a:t>
            </a:r>
            <a:r>
              <a:rPr spc="35" dirty="0"/>
              <a:t> </a:t>
            </a:r>
            <a:r>
              <a:rPr spc="-5" dirty="0"/>
              <a:t>class.</a:t>
            </a:r>
          </a:p>
        </p:txBody>
      </p:sp>
      <p:sp>
        <p:nvSpPr>
          <p:cNvPr id="5" name="object 5"/>
          <p:cNvSpPr txBox="1"/>
          <p:nvPr/>
        </p:nvSpPr>
        <p:spPr>
          <a:xfrm>
            <a:off x="3949065" y="2376677"/>
            <a:ext cx="6356350" cy="603885"/>
          </a:xfrm>
          <a:prstGeom prst="rect">
            <a:avLst/>
          </a:prstGeom>
        </p:spPr>
        <p:txBody>
          <a:bodyPr vert="horz" wrap="square" lIns="0" tIns="11430" rIns="0" bIns="0" rtlCol="0">
            <a:spAutoFit/>
          </a:bodyPr>
          <a:lstStyle/>
          <a:p>
            <a:pPr marL="12700">
              <a:lnSpc>
                <a:spcPts val="2280"/>
              </a:lnSpc>
              <a:spcBef>
                <a:spcPts val="90"/>
              </a:spcBef>
            </a:pPr>
            <a:r>
              <a:rPr sz="2000" spc="-380" dirty="0">
                <a:solidFill>
                  <a:srgbClr val="40B9D2"/>
                </a:solidFill>
                <a:latin typeface="Microsoft Sans Serif"/>
                <a:cs typeface="Microsoft Sans Serif"/>
              </a:rPr>
              <a:t>🞄</a:t>
            </a:r>
            <a:r>
              <a:rPr sz="2000" spc="-260" dirty="0">
                <a:solidFill>
                  <a:srgbClr val="40B9D2"/>
                </a:solidFill>
                <a:latin typeface="Microsoft Sans Serif"/>
                <a:cs typeface="Microsoft Sans Serif"/>
              </a:rPr>
              <a:t> </a:t>
            </a:r>
            <a:r>
              <a:rPr sz="2000" spc="-5" dirty="0">
                <a:solidFill>
                  <a:srgbClr val="585858"/>
                </a:solidFill>
                <a:latin typeface="Corbel"/>
                <a:cs typeface="Corbel"/>
              </a:rPr>
              <a:t>As</a:t>
            </a:r>
            <a:r>
              <a:rPr sz="2000" spc="15" dirty="0">
                <a:solidFill>
                  <a:srgbClr val="585858"/>
                </a:solidFill>
                <a:latin typeface="Corbel"/>
                <a:cs typeface="Corbel"/>
              </a:rPr>
              <a:t> </a:t>
            </a:r>
            <a:r>
              <a:rPr sz="2000" spc="-10" dirty="0">
                <a:solidFill>
                  <a:srgbClr val="585858"/>
                </a:solidFill>
                <a:latin typeface="Corbel"/>
                <a:cs typeface="Corbel"/>
              </a:rPr>
              <a:t>in encapsulation,</a:t>
            </a:r>
            <a:r>
              <a:rPr sz="2000" spc="35" dirty="0">
                <a:solidFill>
                  <a:srgbClr val="585858"/>
                </a:solidFill>
                <a:latin typeface="Corbel"/>
                <a:cs typeface="Corbel"/>
              </a:rPr>
              <a:t> </a:t>
            </a:r>
            <a:r>
              <a:rPr sz="2000" spc="-10" dirty="0">
                <a:solidFill>
                  <a:srgbClr val="585858"/>
                </a:solidFill>
                <a:latin typeface="Corbel"/>
                <a:cs typeface="Corbel"/>
              </a:rPr>
              <a:t>the</a:t>
            </a:r>
            <a:r>
              <a:rPr sz="2000" spc="20" dirty="0">
                <a:solidFill>
                  <a:srgbClr val="585858"/>
                </a:solidFill>
                <a:latin typeface="Corbel"/>
                <a:cs typeface="Corbel"/>
              </a:rPr>
              <a:t> </a:t>
            </a:r>
            <a:r>
              <a:rPr sz="2000" spc="-10" dirty="0">
                <a:solidFill>
                  <a:srgbClr val="585858"/>
                </a:solidFill>
                <a:latin typeface="Corbel"/>
                <a:cs typeface="Corbel"/>
              </a:rPr>
              <a:t>data</a:t>
            </a:r>
            <a:r>
              <a:rPr sz="2000" spc="20" dirty="0">
                <a:solidFill>
                  <a:srgbClr val="585858"/>
                </a:solidFill>
                <a:latin typeface="Corbel"/>
                <a:cs typeface="Corbel"/>
              </a:rPr>
              <a:t> </a:t>
            </a:r>
            <a:r>
              <a:rPr sz="2000" spc="-10" dirty="0">
                <a:solidFill>
                  <a:srgbClr val="585858"/>
                </a:solidFill>
                <a:latin typeface="Corbel"/>
                <a:cs typeface="Corbel"/>
              </a:rPr>
              <a:t>in </a:t>
            </a:r>
            <a:r>
              <a:rPr sz="2000" spc="-5" dirty="0">
                <a:solidFill>
                  <a:srgbClr val="585858"/>
                </a:solidFill>
                <a:latin typeface="Corbel"/>
                <a:cs typeface="Corbel"/>
              </a:rPr>
              <a:t>a</a:t>
            </a:r>
            <a:r>
              <a:rPr sz="2000" spc="10" dirty="0">
                <a:solidFill>
                  <a:srgbClr val="585858"/>
                </a:solidFill>
                <a:latin typeface="Corbel"/>
                <a:cs typeface="Corbel"/>
              </a:rPr>
              <a:t> </a:t>
            </a:r>
            <a:r>
              <a:rPr sz="2000" spc="-10" dirty="0">
                <a:solidFill>
                  <a:srgbClr val="585858"/>
                </a:solidFill>
                <a:latin typeface="Corbel"/>
                <a:cs typeface="Corbel"/>
              </a:rPr>
              <a:t>class</a:t>
            </a:r>
            <a:r>
              <a:rPr sz="2000" spc="-5" dirty="0">
                <a:solidFill>
                  <a:srgbClr val="585858"/>
                </a:solidFill>
                <a:latin typeface="Corbel"/>
                <a:cs typeface="Corbel"/>
              </a:rPr>
              <a:t> </a:t>
            </a:r>
            <a:r>
              <a:rPr sz="2000" spc="-10" dirty="0">
                <a:solidFill>
                  <a:srgbClr val="585858"/>
                </a:solidFill>
                <a:latin typeface="Corbel"/>
                <a:cs typeface="Corbel"/>
              </a:rPr>
              <a:t>is</a:t>
            </a:r>
            <a:r>
              <a:rPr sz="2000" spc="20" dirty="0">
                <a:solidFill>
                  <a:srgbClr val="585858"/>
                </a:solidFill>
                <a:latin typeface="Corbel"/>
                <a:cs typeface="Corbel"/>
              </a:rPr>
              <a:t> </a:t>
            </a:r>
            <a:r>
              <a:rPr sz="2000" spc="-15" dirty="0">
                <a:solidFill>
                  <a:srgbClr val="585858"/>
                </a:solidFill>
                <a:latin typeface="Corbel"/>
                <a:cs typeface="Corbel"/>
              </a:rPr>
              <a:t>hidden</a:t>
            </a:r>
            <a:r>
              <a:rPr sz="2000" spc="55" dirty="0">
                <a:solidFill>
                  <a:srgbClr val="585858"/>
                </a:solidFill>
                <a:latin typeface="Corbel"/>
                <a:cs typeface="Corbel"/>
              </a:rPr>
              <a:t> </a:t>
            </a:r>
            <a:r>
              <a:rPr sz="2000" spc="-10" dirty="0">
                <a:solidFill>
                  <a:srgbClr val="585858"/>
                </a:solidFill>
                <a:latin typeface="Corbel"/>
                <a:cs typeface="Corbel"/>
              </a:rPr>
              <a:t>from</a:t>
            </a:r>
            <a:r>
              <a:rPr sz="2000" spc="35" dirty="0">
                <a:solidFill>
                  <a:srgbClr val="585858"/>
                </a:solidFill>
                <a:latin typeface="Corbel"/>
                <a:cs typeface="Corbel"/>
              </a:rPr>
              <a:t> </a:t>
            </a:r>
            <a:r>
              <a:rPr sz="2000" spc="-10" dirty="0">
                <a:solidFill>
                  <a:srgbClr val="585858"/>
                </a:solidFill>
                <a:latin typeface="Corbel"/>
                <a:cs typeface="Corbel"/>
              </a:rPr>
              <a:t>other</a:t>
            </a:r>
            <a:endParaRPr sz="2000">
              <a:latin typeface="Corbel"/>
              <a:cs typeface="Corbel"/>
            </a:endParaRPr>
          </a:p>
          <a:p>
            <a:pPr marL="195580">
              <a:lnSpc>
                <a:spcPts val="2280"/>
              </a:lnSpc>
            </a:pPr>
            <a:r>
              <a:rPr sz="2000" spc="-5" dirty="0">
                <a:solidFill>
                  <a:srgbClr val="585858"/>
                </a:solidFill>
                <a:latin typeface="Corbel"/>
                <a:cs typeface="Corbel"/>
              </a:rPr>
              <a:t>classes,</a:t>
            </a:r>
            <a:r>
              <a:rPr sz="2000" dirty="0">
                <a:solidFill>
                  <a:srgbClr val="585858"/>
                </a:solidFill>
                <a:latin typeface="Corbel"/>
                <a:cs typeface="Corbel"/>
              </a:rPr>
              <a:t> </a:t>
            </a:r>
            <a:r>
              <a:rPr sz="2000" spc="-5" dirty="0">
                <a:solidFill>
                  <a:srgbClr val="585858"/>
                </a:solidFill>
                <a:latin typeface="Corbel"/>
                <a:cs typeface="Corbel"/>
              </a:rPr>
              <a:t>so </a:t>
            </a:r>
            <a:r>
              <a:rPr sz="2000" spc="-10" dirty="0">
                <a:solidFill>
                  <a:srgbClr val="585858"/>
                </a:solidFill>
                <a:latin typeface="Corbel"/>
                <a:cs typeface="Corbel"/>
              </a:rPr>
              <a:t>it</a:t>
            </a:r>
            <a:r>
              <a:rPr sz="2000" dirty="0">
                <a:solidFill>
                  <a:srgbClr val="585858"/>
                </a:solidFill>
                <a:latin typeface="Corbel"/>
                <a:cs typeface="Corbel"/>
              </a:rPr>
              <a:t> </a:t>
            </a:r>
            <a:r>
              <a:rPr sz="2000" spc="-10" dirty="0">
                <a:solidFill>
                  <a:srgbClr val="585858"/>
                </a:solidFill>
                <a:latin typeface="Corbel"/>
                <a:cs typeface="Corbel"/>
              </a:rPr>
              <a:t>is</a:t>
            </a:r>
            <a:r>
              <a:rPr sz="2000" spc="10" dirty="0">
                <a:solidFill>
                  <a:srgbClr val="585858"/>
                </a:solidFill>
                <a:latin typeface="Corbel"/>
                <a:cs typeface="Corbel"/>
              </a:rPr>
              <a:t> </a:t>
            </a:r>
            <a:r>
              <a:rPr sz="2000" spc="-5" dirty="0">
                <a:solidFill>
                  <a:srgbClr val="585858"/>
                </a:solidFill>
                <a:latin typeface="Corbel"/>
                <a:cs typeface="Corbel"/>
              </a:rPr>
              <a:t>also </a:t>
            </a:r>
            <a:r>
              <a:rPr sz="2000" spc="-15" dirty="0">
                <a:solidFill>
                  <a:srgbClr val="585858"/>
                </a:solidFill>
                <a:latin typeface="Corbel"/>
                <a:cs typeface="Corbel"/>
              </a:rPr>
              <a:t>known</a:t>
            </a:r>
            <a:r>
              <a:rPr sz="2000" spc="30" dirty="0">
                <a:solidFill>
                  <a:srgbClr val="585858"/>
                </a:solidFill>
                <a:latin typeface="Corbel"/>
                <a:cs typeface="Corbel"/>
              </a:rPr>
              <a:t> </a:t>
            </a:r>
            <a:r>
              <a:rPr sz="2000" spc="-5" dirty="0">
                <a:solidFill>
                  <a:srgbClr val="585858"/>
                </a:solidFill>
                <a:latin typeface="Corbel"/>
                <a:cs typeface="Corbel"/>
              </a:rPr>
              <a:t>as</a:t>
            </a:r>
            <a:r>
              <a:rPr sz="2000" spc="-15" dirty="0">
                <a:solidFill>
                  <a:srgbClr val="585858"/>
                </a:solidFill>
                <a:latin typeface="Corbel"/>
                <a:cs typeface="Corbel"/>
              </a:rPr>
              <a:t> </a:t>
            </a:r>
            <a:r>
              <a:rPr sz="2000" spc="-5" dirty="0">
                <a:solidFill>
                  <a:srgbClr val="585858"/>
                </a:solidFill>
                <a:latin typeface="Corbel"/>
                <a:cs typeface="Corbel"/>
              </a:rPr>
              <a:t>data-hiding.</a:t>
            </a:r>
            <a:endParaRPr sz="2000">
              <a:latin typeface="Corbel"/>
              <a:cs typeface="Corbel"/>
            </a:endParaRPr>
          </a:p>
        </p:txBody>
      </p:sp>
      <p:pic>
        <p:nvPicPr>
          <p:cNvPr id="6" name="object 6"/>
          <p:cNvPicPr/>
          <p:nvPr/>
        </p:nvPicPr>
        <p:blipFill>
          <a:blip r:embed="rId2" cstate="print"/>
          <a:stretch>
            <a:fillRect/>
          </a:stretch>
        </p:blipFill>
        <p:spPr>
          <a:xfrm>
            <a:off x="4791435" y="3849035"/>
            <a:ext cx="4952314" cy="1760888"/>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1724" y="2587244"/>
            <a:ext cx="2583180" cy="1562100"/>
          </a:xfrm>
          <a:prstGeom prst="rect">
            <a:avLst/>
          </a:prstGeom>
        </p:spPr>
        <p:txBody>
          <a:bodyPr vert="horz" wrap="square" lIns="0" tIns="74295" rIns="0" bIns="0" rtlCol="0">
            <a:spAutoFit/>
          </a:bodyPr>
          <a:lstStyle/>
          <a:p>
            <a:pPr marL="12700" marR="5080">
              <a:lnSpc>
                <a:spcPts val="3890"/>
              </a:lnSpc>
              <a:spcBef>
                <a:spcPts val="585"/>
              </a:spcBef>
            </a:pPr>
            <a:r>
              <a:rPr sz="3600" spc="-70" dirty="0">
                <a:solidFill>
                  <a:srgbClr val="FFFFFF"/>
                </a:solidFill>
              </a:rPr>
              <a:t>Abstraction </a:t>
            </a:r>
            <a:r>
              <a:rPr sz="3600" spc="-65" dirty="0">
                <a:solidFill>
                  <a:srgbClr val="FFFFFF"/>
                </a:solidFill>
              </a:rPr>
              <a:t> </a:t>
            </a:r>
            <a:r>
              <a:rPr sz="3600" spc="-60" dirty="0">
                <a:solidFill>
                  <a:srgbClr val="FFFFFF"/>
                </a:solidFill>
              </a:rPr>
              <a:t>and </a:t>
            </a:r>
            <a:r>
              <a:rPr sz="3600" spc="-55" dirty="0">
                <a:solidFill>
                  <a:srgbClr val="FFFFFF"/>
                </a:solidFill>
              </a:rPr>
              <a:t> </a:t>
            </a:r>
            <a:r>
              <a:rPr sz="3600" spc="-70" dirty="0">
                <a:solidFill>
                  <a:srgbClr val="FFFFFF"/>
                </a:solidFill>
              </a:rPr>
              <a:t>E</a:t>
            </a:r>
            <a:r>
              <a:rPr sz="3600" spc="-80" dirty="0">
                <a:solidFill>
                  <a:srgbClr val="FFFFFF"/>
                </a:solidFill>
              </a:rPr>
              <a:t>n</a:t>
            </a:r>
            <a:r>
              <a:rPr sz="3600" spc="-70" dirty="0">
                <a:solidFill>
                  <a:srgbClr val="FFFFFF"/>
                </a:solidFill>
              </a:rPr>
              <a:t>c</a:t>
            </a:r>
            <a:r>
              <a:rPr sz="3600" spc="-90" dirty="0">
                <a:solidFill>
                  <a:srgbClr val="FFFFFF"/>
                </a:solidFill>
              </a:rPr>
              <a:t>a</a:t>
            </a:r>
            <a:r>
              <a:rPr sz="3600" spc="-65" dirty="0">
                <a:solidFill>
                  <a:srgbClr val="FFFFFF"/>
                </a:solidFill>
              </a:rPr>
              <a:t>p</a:t>
            </a:r>
            <a:r>
              <a:rPr sz="3600" spc="-70" dirty="0">
                <a:solidFill>
                  <a:srgbClr val="FFFFFF"/>
                </a:solidFill>
              </a:rPr>
              <a:t>s</a:t>
            </a:r>
            <a:r>
              <a:rPr sz="3600" spc="-65" dirty="0">
                <a:solidFill>
                  <a:srgbClr val="FFFFFF"/>
                </a:solidFill>
              </a:rPr>
              <a:t>u</a:t>
            </a:r>
            <a:r>
              <a:rPr sz="3600" spc="-70" dirty="0">
                <a:solidFill>
                  <a:srgbClr val="FFFFFF"/>
                </a:solidFill>
              </a:rPr>
              <a:t>l</a:t>
            </a:r>
            <a:r>
              <a:rPr sz="3600" spc="-90" dirty="0">
                <a:solidFill>
                  <a:srgbClr val="FFFFFF"/>
                </a:solidFill>
              </a:rPr>
              <a:t>a</a:t>
            </a:r>
            <a:r>
              <a:rPr sz="3600" spc="-80" dirty="0">
                <a:solidFill>
                  <a:srgbClr val="FFFFFF"/>
                </a:solidFill>
              </a:rPr>
              <a:t>t</a:t>
            </a:r>
            <a:r>
              <a:rPr sz="3600" spc="-70" dirty="0">
                <a:solidFill>
                  <a:srgbClr val="FFFFFF"/>
                </a:solidFill>
              </a:rPr>
              <a:t>i</a:t>
            </a:r>
            <a:r>
              <a:rPr sz="3600" spc="-50" dirty="0">
                <a:solidFill>
                  <a:srgbClr val="FFFFFF"/>
                </a:solidFill>
              </a:rPr>
              <a:t>o</a:t>
            </a:r>
            <a:r>
              <a:rPr sz="3600" dirty="0">
                <a:solidFill>
                  <a:srgbClr val="FFFFFF"/>
                </a:solidFill>
              </a:rPr>
              <a:t>n</a:t>
            </a:r>
            <a:endParaRPr sz="3600"/>
          </a:p>
        </p:txBody>
      </p:sp>
      <p:pic>
        <p:nvPicPr>
          <p:cNvPr id="3" name="object 3"/>
          <p:cNvPicPr/>
          <p:nvPr/>
        </p:nvPicPr>
        <p:blipFill>
          <a:blip r:embed="rId2" cstate="print"/>
          <a:stretch>
            <a:fillRect/>
          </a:stretch>
        </p:blipFill>
        <p:spPr>
          <a:xfrm>
            <a:off x="4210699" y="1386839"/>
            <a:ext cx="5888953" cy="4075176"/>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991856" y="1136903"/>
            <a:ext cx="3980688" cy="4620768"/>
          </a:xfrm>
          <a:prstGeom prst="rect">
            <a:avLst/>
          </a:prstGeom>
        </p:spPr>
      </p:pic>
      <p:sp>
        <p:nvSpPr>
          <p:cNvPr id="3" name="object 3"/>
          <p:cNvSpPr txBox="1">
            <a:spLocks noGrp="1"/>
          </p:cNvSpPr>
          <p:nvPr>
            <p:ph type="title"/>
          </p:nvPr>
        </p:nvSpPr>
        <p:spPr>
          <a:xfrm>
            <a:off x="331724" y="3080715"/>
            <a:ext cx="2069464" cy="574675"/>
          </a:xfrm>
          <a:prstGeom prst="rect">
            <a:avLst/>
          </a:prstGeom>
        </p:spPr>
        <p:txBody>
          <a:bodyPr vert="horz" wrap="square" lIns="0" tIns="12700" rIns="0" bIns="0" rtlCol="0">
            <a:spAutoFit/>
          </a:bodyPr>
          <a:lstStyle/>
          <a:p>
            <a:pPr marL="12700">
              <a:lnSpc>
                <a:spcPct val="100000"/>
              </a:lnSpc>
              <a:spcBef>
                <a:spcPts val="100"/>
              </a:spcBef>
            </a:pPr>
            <a:r>
              <a:rPr sz="3600" spc="-70" dirty="0">
                <a:solidFill>
                  <a:srgbClr val="FFFFFF"/>
                </a:solidFill>
              </a:rPr>
              <a:t>Inheritance</a:t>
            </a:r>
            <a:endParaRPr sz="3600"/>
          </a:p>
        </p:txBody>
      </p:sp>
      <p:sp>
        <p:nvSpPr>
          <p:cNvPr id="4" name="object 4"/>
          <p:cNvSpPr txBox="1"/>
          <p:nvPr/>
        </p:nvSpPr>
        <p:spPr>
          <a:xfrm>
            <a:off x="3682746" y="1178128"/>
            <a:ext cx="4239895" cy="1854200"/>
          </a:xfrm>
          <a:prstGeom prst="rect">
            <a:avLst/>
          </a:prstGeom>
        </p:spPr>
        <p:txBody>
          <a:bodyPr vert="horz" wrap="square" lIns="0" tIns="12065" rIns="0" bIns="0" rtlCol="0">
            <a:spAutoFit/>
          </a:bodyPr>
          <a:lstStyle/>
          <a:p>
            <a:pPr marL="356870" marR="5080" indent="-344805">
              <a:lnSpc>
                <a:spcPct val="100000"/>
              </a:lnSpc>
              <a:spcBef>
                <a:spcPts val="95"/>
              </a:spcBef>
              <a:buFont typeface="Arial MT"/>
              <a:buChar char="•"/>
              <a:tabLst>
                <a:tab pos="356870" algn="l"/>
                <a:tab pos="357505" algn="l"/>
              </a:tabLst>
            </a:pPr>
            <a:r>
              <a:rPr sz="2000" spc="-10" dirty="0">
                <a:solidFill>
                  <a:srgbClr val="585858"/>
                </a:solidFill>
                <a:latin typeface="Corbel"/>
                <a:cs typeface="Corbel"/>
              </a:rPr>
              <a:t>The</a:t>
            </a:r>
            <a:r>
              <a:rPr sz="2000" spc="15" dirty="0">
                <a:solidFill>
                  <a:srgbClr val="585858"/>
                </a:solidFill>
                <a:latin typeface="Corbel"/>
                <a:cs typeface="Corbel"/>
              </a:rPr>
              <a:t> </a:t>
            </a:r>
            <a:r>
              <a:rPr sz="2000" spc="-10" dirty="0">
                <a:solidFill>
                  <a:srgbClr val="585858"/>
                </a:solidFill>
                <a:latin typeface="Corbel"/>
                <a:cs typeface="Corbel"/>
              </a:rPr>
              <a:t>capability</a:t>
            </a:r>
            <a:r>
              <a:rPr sz="2000" spc="25" dirty="0">
                <a:solidFill>
                  <a:srgbClr val="585858"/>
                </a:solidFill>
                <a:latin typeface="Corbel"/>
                <a:cs typeface="Corbel"/>
              </a:rPr>
              <a:t> </a:t>
            </a:r>
            <a:r>
              <a:rPr sz="2000" spc="-10" dirty="0">
                <a:solidFill>
                  <a:srgbClr val="585858"/>
                </a:solidFill>
                <a:latin typeface="Corbel"/>
                <a:cs typeface="Corbel"/>
              </a:rPr>
              <a:t>of</a:t>
            </a:r>
            <a:r>
              <a:rPr sz="2000" spc="20" dirty="0">
                <a:solidFill>
                  <a:srgbClr val="585858"/>
                </a:solidFill>
                <a:latin typeface="Corbel"/>
                <a:cs typeface="Corbel"/>
              </a:rPr>
              <a:t> </a:t>
            </a:r>
            <a:r>
              <a:rPr sz="2000" spc="-5" dirty="0">
                <a:solidFill>
                  <a:srgbClr val="585858"/>
                </a:solidFill>
                <a:latin typeface="Corbel"/>
                <a:cs typeface="Corbel"/>
              </a:rPr>
              <a:t>a</a:t>
            </a:r>
            <a:r>
              <a:rPr sz="2000" spc="-20" dirty="0">
                <a:solidFill>
                  <a:srgbClr val="585858"/>
                </a:solidFill>
                <a:latin typeface="Corbel"/>
                <a:cs typeface="Corbel"/>
              </a:rPr>
              <a:t> </a:t>
            </a:r>
            <a:r>
              <a:rPr sz="2000" spc="-10" dirty="0">
                <a:solidFill>
                  <a:srgbClr val="585858"/>
                </a:solidFill>
                <a:latin typeface="Corbel"/>
                <a:cs typeface="Corbel"/>
              </a:rPr>
              <a:t>class</a:t>
            </a:r>
            <a:r>
              <a:rPr sz="2000" spc="5" dirty="0">
                <a:solidFill>
                  <a:srgbClr val="585858"/>
                </a:solidFill>
                <a:latin typeface="Corbel"/>
                <a:cs typeface="Corbel"/>
              </a:rPr>
              <a:t> </a:t>
            </a:r>
            <a:r>
              <a:rPr sz="2000" spc="-5" dirty="0">
                <a:solidFill>
                  <a:srgbClr val="585858"/>
                </a:solidFill>
                <a:latin typeface="Corbel"/>
                <a:cs typeface="Corbel"/>
              </a:rPr>
              <a:t>to</a:t>
            </a:r>
            <a:r>
              <a:rPr sz="2000" dirty="0">
                <a:solidFill>
                  <a:srgbClr val="585858"/>
                </a:solidFill>
                <a:latin typeface="Corbel"/>
                <a:cs typeface="Corbel"/>
              </a:rPr>
              <a:t> </a:t>
            </a:r>
            <a:r>
              <a:rPr sz="2000" spc="-10" dirty="0">
                <a:solidFill>
                  <a:srgbClr val="585858"/>
                </a:solidFill>
                <a:latin typeface="Corbel"/>
                <a:cs typeface="Corbel"/>
              </a:rPr>
              <a:t>derive </a:t>
            </a:r>
            <a:r>
              <a:rPr sz="2000" spc="-5" dirty="0">
                <a:solidFill>
                  <a:srgbClr val="585858"/>
                </a:solidFill>
                <a:latin typeface="Corbel"/>
                <a:cs typeface="Corbel"/>
              </a:rPr>
              <a:t> </a:t>
            </a:r>
            <a:r>
              <a:rPr sz="2000" spc="-10" dirty="0">
                <a:solidFill>
                  <a:srgbClr val="585858"/>
                </a:solidFill>
                <a:latin typeface="Corbel"/>
                <a:cs typeface="Corbel"/>
              </a:rPr>
              <a:t>properties</a:t>
            </a:r>
            <a:r>
              <a:rPr sz="2000" spc="55" dirty="0">
                <a:solidFill>
                  <a:srgbClr val="585858"/>
                </a:solidFill>
                <a:latin typeface="Corbel"/>
                <a:cs typeface="Corbel"/>
              </a:rPr>
              <a:t> </a:t>
            </a:r>
            <a:r>
              <a:rPr sz="2000" spc="-5" dirty="0">
                <a:solidFill>
                  <a:srgbClr val="585858"/>
                </a:solidFill>
                <a:latin typeface="Corbel"/>
                <a:cs typeface="Corbel"/>
              </a:rPr>
              <a:t>and</a:t>
            </a:r>
            <a:r>
              <a:rPr sz="2000" spc="10" dirty="0">
                <a:solidFill>
                  <a:srgbClr val="585858"/>
                </a:solidFill>
                <a:latin typeface="Corbel"/>
                <a:cs typeface="Corbel"/>
              </a:rPr>
              <a:t> </a:t>
            </a:r>
            <a:r>
              <a:rPr sz="2000" spc="-10" dirty="0">
                <a:solidFill>
                  <a:srgbClr val="585858"/>
                </a:solidFill>
                <a:latin typeface="Corbel"/>
                <a:cs typeface="Corbel"/>
              </a:rPr>
              <a:t>characteristics</a:t>
            </a:r>
            <a:r>
              <a:rPr sz="2000" spc="60" dirty="0">
                <a:solidFill>
                  <a:srgbClr val="585858"/>
                </a:solidFill>
                <a:latin typeface="Corbel"/>
                <a:cs typeface="Corbel"/>
              </a:rPr>
              <a:t> </a:t>
            </a:r>
            <a:r>
              <a:rPr sz="2000" spc="-10" dirty="0">
                <a:solidFill>
                  <a:srgbClr val="585858"/>
                </a:solidFill>
                <a:latin typeface="Corbel"/>
                <a:cs typeface="Corbel"/>
              </a:rPr>
              <a:t>from </a:t>
            </a:r>
            <a:r>
              <a:rPr sz="2000" spc="-5" dirty="0">
                <a:solidFill>
                  <a:srgbClr val="585858"/>
                </a:solidFill>
                <a:latin typeface="Corbel"/>
                <a:cs typeface="Corbel"/>
              </a:rPr>
              <a:t> </a:t>
            </a:r>
            <a:r>
              <a:rPr sz="2000" spc="-10" dirty="0">
                <a:solidFill>
                  <a:srgbClr val="585858"/>
                </a:solidFill>
                <a:latin typeface="Corbel"/>
                <a:cs typeface="Corbel"/>
              </a:rPr>
              <a:t>another</a:t>
            </a:r>
            <a:r>
              <a:rPr sz="2000" spc="25" dirty="0">
                <a:solidFill>
                  <a:srgbClr val="585858"/>
                </a:solidFill>
                <a:latin typeface="Corbel"/>
                <a:cs typeface="Corbel"/>
              </a:rPr>
              <a:t> </a:t>
            </a:r>
            <a:r>
              <a:rPr sz="2000" spc="-10" dirty="0">
                <a:solidFill>
                  <a:srgbClr val="585858"/>
                </a:solidFill>
                <a:latin typeface="Corbel"/>
                <a:cs typeface="Corbel"/>
              </a:rPr>
              <a:t>class is</a:t>
            </a:r>
            <a:r>
              <a:rPr sz="2000" spc="35" dirty="0">
                <a:solidFill>
                  <a:srgbClr val="585858"/>
                </a:solidFill>
                <a:latin typeface="Corbel"/>
                <a:cs typeface="Corbel"/>
              </a:rPr>
              <a:t> </a:t>
            </a:r>
            <a:r>
              <a:rPr sz="2000" spc="-10" dirty="0">
                <a:solidFill>
                  <a:srgbClr val="585858"/>
                </a:solidFill>
                <a:latin typeface="Corbel"/>
                <a:cs typeface="Corbel"/>
              </a:rPr>
              <a:t>called</a:t>
            </a:r>
            <a:r>
              <a:rPr sz="2000" spc="15" dirty="0">
                <a:solidFill>
                  <a:srgbClr val="585858"/>
                </a:solidFill>
                <a:latin typeface="Corbel"/>
                <a:cs typeface="Corbel"/>
              </a:rPr>
              <a:t> </a:t>
            </a:r>
            <a:r>
              <a:rPr sz="2000" spc="-10" dirty="0">
                <a:solidFill>
                  <a:srgbClr val="585858"/>
                </a:solidFill>
                <a:latin typeface="Corbel"/>
                <a:cs typeface="Corbel"/>
              </a:rPr>
              <a:t>Inheritance. </a:t>
            </a:r>
            <a:r>
              <a:rPr sz="2000" spc="-5" dirty="0">
                <a:solidFill>
                  <a:srgbClr val="585858"/>
                </a:solidFill>
                <a:latin typeface="Corbel"/>
                <a:cs typeface="Corbel"/>
              </a:rPr>
              <a:t> </a:t>
            </a:r>
            <a:r>
              <a:rPr sz="2000" spc="-10" dirty="0">
                <a:solidFill>
                  <a:srgbClr val="585858"/>
                </a:solidFill>
                <a:latin typeface="Corbel"/>
                <a:cs typeface="Corbel"/>
              </a:rPr>
              <a:t>Inheritance</a:t>
            </a:r>
            <a:r>
              <a:rPr sz="2000" spc="40" dirty="0">
                <a:solidFill>
                  <a:srgbClr val="585858"/>
                </a:solidFill>
                <a:latin typeface="Corbel"/>
                <a:cs typeface="Corbel"/>
              </a:rPr>
              <a:t> </a:t>
            </a:r>
            <a:r>
              <a:rPr sz="2000" spc="-10" dirty="0">
                <a:solidFill>
                  <a:srgbClr val="585858"/>
                </a:solidFill>
                <a:latin typeface="Corbel"/>
                <a:cs typeface="Corbel"/>
              </a:rPr>
              <a:t>is</a:t>
            </a:r>
            <a:r>
              <a:rPr sz="2000" spc="15" dirty="0">
                <a:solidFill>
                  <a:srgbClr val="585858"/>
                </a:solidFill>
                <a:latin typeface="Corbel"/>
                <a:cs typeface="Corbel"/>
              </a:rPr>
              <a:t> </a:t>
            </a:r>
            <a:r>
              <a:rPr sz="2000" spc="-10" dirty="0">
                <a:solidFill>
                  <a:srgbClr val="585858"/>
                </a:solidFill>
                <a:latin typeface="Corbel"/>
                <a:cs typeface="Corbel"/>
              </a:rPr>
              <a:t>one</a:t>
            </a:r>
            <a:r>
              <a:rPr sz="2000" spc="-5" dirty="0">
                <a:solidFill>
                  <a:srgbClr val="585858"/>
                </a:solidFill>
                <a:latin typeface="Corbel"/>
                <a:cs typeface="Corbel"/>
              </a:rPr>
              <a:t> </a:t>
            </a:r>
            <a:r>
              <a:rPr sz="2000" spc="-10" dirty="0">
                <a:solidFill>
                  <a:srgbClr val="585858"/>
                </a:solidFill>
                <a:latin typeface="Corbel"/>
                <a:cs typeface="Corbel"/>
              </a:rPr>
              <a:t>of</a:t>
            </a:r>
            <a:r>
              <a:rPr sz="2000" spc="-15" dirty="0">
                <a:solidFill>
                  <a:srgbClr val="585858"/>
                </a:solidFill>
                <a:latin typeface="Corbel"/>
                <a:cs typeface="Corbel"/>
              </a:rPr>
              <a:t> </a:t>
            </a:r>
            <a:r>
              <a:rPr sz="2000" spc="-10" dirty="0">
                <a:solidFill>
                  <a:srgbClr val="585858"/>
                </a:solidFill>
                <a:latin typeface="Corbel"/>
                <a:cs typeface="Corbel"/>
              </a:rPr>
              <a:t>the</a:t>
            </a:r>
            <a:r>
              <a:rPr sz="2000" spc="35" dirty="0">
                <a:solidFill>
                  <a:srgbClr val="585858"/>
                </a:solidFill>
                <a:latin typeface="Corbel"/>
                <a:cs typeface="Corbel"/>
              </a:rPr>
              <a:t> </a:t>
            </a:r>
            <a:r>
              <a:rPr sz="2000" spc="-5" dirty="0">
                <a:solidFill>
                  <a:srgbClr val="585858"/>
                </a:solidFill>
                <a:latin typeface="Corbel"/>
                <a:cs typeface="Corbel"/>
              </a:rPr>
              <a:t>most </a:t>
            </a:r>
            <a:r>
              <a:rPr sz="2000" dirty="0">
                <a:solidFill>
                  <a:srgbClr val="585858"/>
                </a:solidFill>
                <a:latin typeface="Corbel"/>
                <a:cs typeface="Corbel"/>
              </a:rPr>
              <a:t> </a:t>
            </a:r>
            <a:r>
              <a:rPr sz="2000" spc="-5" dirty="0">
                <a:solidFill>
                  <a:srgbClr val="585858"/>
                </a:solidFill>
                <a:latin typeface="Corbel"/>
                <a:cs typeface="Corbel"/>
              </a:rPr>
              <a:t>important </a:t>
            </a:r>
            <a:r>
              <a:rPr sz="2000" spc="-10" dirty="0">
                <a:solidFill>
                  <a:srgbClr val="585858"/>
                </a:solidFill>
                <a:latin typeface="Corbel"/>
                <a:cs typeface="Corbel"/>
              </a:rPr>
              <a:t>feature of Object Oriented </a:t>
            </a:r>
            <a:r>
              <a:rPr sz="2000" spc="-390" dirty="0">
                <a:solidFill>
                  <a:srgbClr val="585858"/>
                </a:solidFill>
                <a:latin typeface="Corbel"/>
                <a:cs typeface="Corbel"/>
              </a:rPr>
              <a:t> </a:t>
            </a:r>
            <a:r>
              <a:rPr sz="2000" spc="-5" dirty="0">
                <a:solidFill>
                  <a:srgbClr val="585858"/>
                </a:solidFill>
                <a:latin typeface="Corbel"/>
                <a:cs typeface="Corbel"/>
              </a:rPr>
              <a:t>Programming.</a:t>
            </a:r>
            <a:endParaRPr sz="2000">
              <a:latin typeface="Corbel"/>
              <a:cs typeface="Corbel"/>
            </a:endParaRPr>
          </a:p>
        </p:txBody>
      </p:sp>
      <p:sp>
        <p:nvSpPr>
          <p:cNvPr id="5" name="object 5"/>
          <p:cNvSpPr txBox="1"/>
          <p:nvPr/>
        </p:nvSpPr>
        <p:spPr>
          <a:xfrm>
            <a:off x="3682746" y="3312617"/>
            <a:ext cx="3862070" cy="939800"/>
          </a:xfrm>
          <a:prstGeom prst="rect">
            <a:avLst/>
          </a:prstGeom>
        </p:spPr>
        <p:txBody>
          <a:bodyPr vert="horz" wrap="square" lIns="0" tIns="12065" rIns="0" bIns="0" rtlCol="0">
            <a:spAutoFit/>
          </a:bodyPr>
          <a:lstStyle/>
          <a:p>
            <a:pPr marL="356870" marR="5080" indent="-344805">
              <a:lnSpc>
                <a:spcPct val="100000"/>
              </a:lnSpc>
              <a:spcBef>
                <a:spcPts val="95"/>
              </a:spcBef>
              <a:buFont typeface="Arial MT"/>
              <a:buChar char="•"/>
              <a:tabLst>
                <a:tab pos="356870" algn="l"/>
                <a:tab pos="357505" algn="l"/>
              </a:tabLst>
            </a:pPr>
            <a:r>
              <a:rPr sz="2000" spc="-10" dirty="0">
                <a:solidFill>
                  <a:srgbClr val="585858"/>
                </a:solidFill>
                <a:latin typeface="Corbel"/>
                <a:cs typeface="Corbel"/>
              </a:rPr>
              <a:t>Ch</a:t>
            </a:r>
            <a:r>
              <a:rPr sz="2000" spc="-20" dirty="0">
                <a:solidFill>
                  <a:srgbClr val="585858"/>
                </a:solidFill>
                <a:latin typeface="Corbel"/>
                <a:cs typeface="Corbel"/>
              </a:rPr>
              <a:t>i</a:t>
            </a:r>
            <a:r>
              <a:rPr sz="2000" spc="-15" dirty="0">
                <a:solidFill>
                  <a:srgbClr val="585858"/>
                </a:solidFill>
                <a:latin typeface="Corbel"/>
                <a:cs typeface="Corbel"/>
              </a:rPr>
              <a:t>l</a:t>
            </a:r>
            <a:r>
              <a:rPr sz="2000" spc="-5" dirty="0">
                <a:solidFill>
                  <a:srgbClr val="585858"/>
                </a:solidFill>
                <a:latin typeface="Corbel"/>
                <a:cs typeface="Corbel"/>
              </a:rPr>
              <a:t>d</a:t>
            </a:r>
            <a:r>
              <a:rPr sz="2000" spc="-55" dirty="0">
                <a:solidFill>
                  <a:srgbClr val="585858"/>
                </a:solidFill>
                <a:latin typeface="Corbel"/>
                <a:cs typeface="Corbel"/>
              </a:rPr>
              <a:t> </a:t>
            </a:r>
            <a:r>
              <a:rPr sz="2000" spc="-10" dirty="0">
                <a:solidFill>
                  <a:srgbClr val="585858"/>
                </a:solidFill>
                <a:latin typeface="Corbel"/>
                <a:cs typeface="Corbel"/>
              </a:rPr>
              <a:t>Cla</a:t>
            </a:r>
            <a:r>
              <a:rPr sz="2000" dirty="0">
                <a:solidFill>
                  <a:srgbClr val="585858"/>
                </a:solidFill>
                <a:latin typeface="Corbel"/>
                <a:cs typeface="Corbel"/>
              </a:rPr>
              <a:t>ss</a:t>
            </a:r>
            <a:r>
              <a:rPr sz="2000" spc="-5" dirty="0">
                <a:solidFill>
                  <a:srgbClr val="585858"/>
                </a:solidFill>
                <a:latin typeface="Corbel"/>
                <a:cs typeface="Corbel"/>
              </a:rPr>
              <a:t>:</a:t>
            </a:r>
            <a:r>
              <a:rPr sz="2000" spc="-160" dirty="0">
                <a:solidFill>
                  <a:srgbClr val="585858"/>
                </a:solidFill>
                <a:latin typeface="Corbel"/>
                <a:cs typeface="Corbel"/>
              </a:rPr>
              <a:t> </a:t>
            </a:r>
            <a:r>
              <a:rPr sz="2000" spc="-10" dirty="0">
                <a:solidFill>
                  <a:srgbClr val="585858"/>
                </a:solidFill>
                <a:latin typeface="Corbel"/>
                <a:cs typeface="Corbel"/>
              </a:rPr>
              <a:t>T</a:t>
            </a:r>
            <a:r>
              <a:rPr sz="2000" spc="-15" dirty="0">
                <a:solidFill>
                  <a:srgbClr val="585858"/>
                </a:solidFill>
                <a:latin typeface="Corbel"/>
                <a:cs typeface="Corbel"/>
              </a:rPr>
              <a:t>h</a:t>
            </a:r>
            <a:r>
              <a:rPr sz="2000" spc="-5" dirty="0">
                <a:solidFill>
                  <a:srgbClr val="585858"/>
                </a:solidFill>
                <a:latin typeface="Corbel"/>
                <a:cs typeface="Corbel"/>
              </a:rPr>
              <a:t>e</a:t>
            </a:r>
            <a:r>
              <a:rPr sz="2000" spc="20" dirty="0">
                <a:solidFill>
                  <a:srgbClr val="585858"/>
                </a:solidFill>
                <a:latin typeface="Corbel"/>
                <a:cs typeface="Corbel"/>
              </a:rPr>
              <a:t> </a:t>
            </a:r>
            <a:r>
              <a:rPr sz="2000" spc="-20" dirty="0">
                <a:solidFill>
                  <a:srgbClr val="585858"/>
                </a:solidFill>
                <a:latin typeface="Corbel"/>
                <a:cs typeface="Corbel"/>
              </a:rPr>
              <a:t>c</a:t>
            </a:r>
            <a:r>
              <a:rPr sz="2000" spc="-15" dirty="0">
                <a:solidFill>
                  <a:srgbClr val="585858"/>
                </a:solidFill>
                <a:latin typeface="Corbel"/>
                <a:cs typeface="Corbel"/>
              </a:rPr>
              <a:t>l</a:t>
            </a:r>
            <a:r>
              <a:rPr sz="2000" spc="-5" dirty="0">
                <a:solidFill>
                  <a:srgbClr val="585858"/>
                </a:solidFill>
                <a:latin typeface="Corbel"/>
                <a:cs typeface="Corbel"/>
              </a:rPr>
              <a:t>a</a:t>
            </a:r>
            <a:r>
              <a:rPr sz="2000" dirty="0">
                <a:solidFill>
                  <a:srgbClr val="585858"/>
                </a:solidFill>
                <a:latin typeface="Corbel"/>
                <a:cs typeface="Corbel"/>
              </a:rPr>
              <a:t>s</a:t>
            </a:r>
            <a:r>
              <a:rPr sz="2000" spc="-5" dirty="0">
                <a:solidFill>
                  <a:srgbClr val="585858"/>
                </a:solidFill>
                <a:latin typeface="Corbel"/>
                <a:cs typeface="Corbel"/>
              </a:rPr>
              <a:t>s</a:t>
            </a:r>
            <a:r>
              <a:rPr sz="2000" spc="10" dirty="0">
                <a:solidFill>
                  <a:srgbClr val="585858"/>
                </a:solidFill>
                <a:latin typeface="Corbel"/>
                <a:cs typeface="Corbel"/>
              </a:rPr>
              <a:t> </a:t>
            </a:r>
            <a:r>
              <a:rPr sz="2000" spc="-10" dirty="0">
                <a:solidFill>
                  <a:srgbClr val="585858"/>
                </a:solidFill>
                <a:latin typeface="Corbel"/>
                <a:cs typeface="Corbel"/>
              </a:rPr>
              <a:t>tha</a:t>
            </a:r>
            <a:r>
              <a:rPr sz="2000" spc="-5" dirty="0">
                <a:solidFill>
                  <a:srgbClr val="585858"/>
                </a:solidFill>
                <a:latin typeface="Corbel"/>
                <a:cs typeface="Corbel"/>
              </a:rPr>
              <a:t>t</a:t>
            </a:r>
            <a:r>
              <a:rPr sz="2000" spc="10" dirty="0">
                <a:solidFill>
                  <a:srgbClr val="585858"/>
                </a:solidFill>
                <a:latin typeface="Corbel"/>
                <a:cs typeface="Corbel"/>
              </a:rPr>
              <a:t> </a:t>
            </a:r>
            <a:r>
              <a:rPr sz="2000" spc="-15" dirty="0">
                <a:solidFill>
                  <a:srgbClr val="585858"/>
                </a:solidFill>
                <a:latin typeface="Corbel"/>
                <a:cs typeface="Corbel"/>
              </a:rPr>
              <a:t>i</a:t>
            </a:r>
            <a:r>
              <a:rPr sz="2000" spc="-10" dirty="0">
                <a:solidFill>
                  <a:srgbClr val="585858"/>
                </a:solidFill>
                <a:latin typeface="Corbel"/>
                <a:cs typeface="Corbel"/>
              </a:rPr>
              <a:t>nh</a:t>
            </a:r>
            <a:r>
              <a:rPr sz="2000" spc="-20" dirty="0">
                <a:solidFill>
                  <a:srgbClr val="585858"/>
                </a:solidFill>
                <a:latin typeface="Corbel"/>
                <a:cs typeface="Corbel"/>
              </a:rPr>
              <a:t>e</a:t>
            </a:r>
            <a:r>
              <a:rPr sz="2000" spc="-5" dirty="0">
                <a:solidFill>
                  <a:srgbClr val="585858"/>
                </a:solidFill>
                <a:latin typeface="Corbel"/>
                <a:cs typeface="Corbel"/>
              </a:rPr>
              <a:t>rits  </a:t>
            </a:r>
            <a:r>
              <a:rPr sz="2000" spc="-10" dirty="0">
                <a:solidFill>
                  <a:srgbClr val="585858"/>
                </a:solidFill>
                <a:latin typeface="Corbel"/>
                <a:cs typeface="Corbel"/>
              </a:rPr>
              <a:t>properties</a:t>
            </a:r>
            <a:r>
              <a:rPr sz="2000" spc="80" dirty="0">
                <a:solidFill>
                  <a:srgbClr val="585858"/>
                </a:solidFill>
                <a:latin typeface="Corbel"/>
                <a:cs typeface="Corbel"/>
              </a:rPr>
              <a:t> </a:t>
            </a:r>
            <a:r>
              <a:rPr sz="2000" spc="-10" dirty="0">
                <a:solidFill>
                  <a:srgbClr val="585858"/>
                </a:solidFill>
                <a:latin typeface="Corbel"/>
                <a:cs typeface="Corbel"/>
              </a:rPr>
              <a:t>from</a:t>
            </a:r>
            <a:r>
              <a:rPr sz="2000" spc="25" dirty="0">
                <a:solidFill>
                  <a:srgbClr val="585858"/>
                </a:solidFill>
                <a:latin typeface="Corbel"/>
                <a:cs typeface="Corbel"/>
              </a:rPr>
              <a:t> </a:t>
            </a:r>
            <a:r>
              <a:rPr sz="2000" spc="-10" dirty="0">
                <a:solidFill>
                  <a:srgbClr val="585858"/>
                </a:solidFill>
                <a:latin typeface="Corbel"/>
                <a:cs typeface="Corbel"/>
              </a:rPr>
              <a:t>another</a:t>
            </a:r>
            <a:r>
              <a:rPr sz="2000" spc="10" dirty="0">
                <a:solidFill>
                  <a:srgbClr val="585858"/>
                </a:solidFill>
                <a:latin typeface="Corbel"/>
                <a:cs typeface="Corbel"/>
              </a:rPr>
              <a:t> </a:t>
            </a:r>
            <a:r>
              <a:rPr sz="2000" spc="-10" dirty="0">
                <a:solidFill>
                  <a:srgbClr val="585858"/>
                </a:solidFill>
                <a:latin typeface="Corbel"/>
                <a:cs typeface="Corbel"/>
              </a:rPr>
              <a:t>class</a:t>
            </a:r>
            <a:r>
              <a:rPr sz="2000" spc="15" dirty="0">
                <a:solidFill>
                  <a:srgbClr val="585858"/>
                </a:solidFill>
                <a:latin typeface="Corbel"/>
                <a:cs typeface="Corbel"/>
              </a:rPr>
              <a:t> </a:t>
            </a:r>
            <a:r>
              <a:rPr sz="2000" spc="-10" dirty="0">
                <a:solidFill>
                  <a:srgbClr val="585858"/>
                </a:solidFill>
                <a:latin typeface="Corbel"/>
                <a:cs typeface="Corbel"/>
              </a:rPr>
              <a:t>is </a:t>
            </a:r>
            <a:r>
              <a:rPr sz="2000" spc="-5" dirty="0">
                <a:solidFill>
                  <a:srgbClr val="585858"/>
                </a:solidFill>
                <a:latin typeface="Corbel"/>
                <a:cs typeface="Corbel"/>
              </a:rPr>
              <a:t> </a:t>
            </a:r>
            <a:r>
              <a:rPr sz="2000" spc="-10" dirty="0">
                <a:solidFill>
                  <a:srgbClr val="585858"/>
                </a:solidFill>
                <a:latin typeface="Corbel"/>
                <a:cs typeface="Corbel"/>
              </a:rPr>
              <a:t>called</a:t>
            </a:r>
            <a:r>
              <a:rPr sz="2000" spc="-15" dirty="0">
                <a:solidFill>
                  <a:srgbClr val="585858"/>
                </a:solidFill>
                <a:latin typeface="Corbel"/>
                <a:cs typeface="Corbel"/>
              </a:rPr>
              <a:t> </a:t>
            </a:r>
            <a:r>
              <a:rPr sz="2000" spc="-5" dirty="0">
                <a:solidFill>
                  <a:srgbClr val="585858"/>
                </a:solidFill>
                <a:latin typeface="Corbel"/>
                <a:cs typeface="Corbel"/>
              </a:rPr>
              <a:t>Sub</a:t>
            </a:r>
            <a:r>
              <a:rPr sz="2000" spc="-10" dirty="0">
                <a:solidFill>
                  <a:srgbClr val="585858"/>
                </a:solidFill>
                <a:latin typeface="Corbel"/>
                <a:cs typeface="Corbel"/>
              </a:rPr>
              <a:t> class</a:t>
            </a:r>
            <a:r>
              <a:rPr sz="2000" spc="5" dirty="0">
                <a:solidFill>
                  <a:srgbClr val="585858"/>
                </a:solidFill>
                <a:latin typeface="Corbel"/>
                <a:cs typeface="Corbel"/>
              </a:rPr>
              <a:t> </a:t>
            </a:r>
            <a:r>
              <a:rPr sz="2000" spc="-10" dirty="0">
                <a:solidFill>
                  <a:srgbClr val="585858"/>
                </a:solidFill>
                <a:latin typeface="Corbel"/>
                <a:cs typeface="Corbel"/>
              </a:rPr>
              <a:t>or</a:t>
            </a:r>
            <a:r>
              <a:rPr sz="2000" spc="30" dirty="0">
                <a:solidFill>
                  <a:srgbClr val="585858"/>
                </a:solidFill>
                <a:latin typeface="Corbel"/>
                <a:cs typeface="Corbel"/>
              </a:rPr>
              <a:t> </a:t>
            </a:r>
            <a:r>
              <a:rPr sz="2000" spc="-10" dirty="0">
                <a:solidFill>
                  <a:srgbClr val="585858"/>
                </a:solidFill>
                <a:latin typeface="Corbel"/>
                <a:cs typeface="Corbel"/>
              </a:rPr>
              <a:t>Derived</a:t>
            </a:r>
            <a:r>
              <a:rPr sz="2000" spc="-35" dirty="0">
                <a:solidFill>
                  <a:srgbClr val="585858"/>
                </a:solidFill>
                <a:latin typeface="Corbel"/>
                <a:cs typeface="Corbel"/>
              </a:rPr>
              <a:t> </a:t>
            </a:r>
            <a:r>
              <a:rPr sz="2000" spc="-5" dirty="0">
                <a:solidFill>
                  <a:srgbClr val="585858"/>
                </a:solidFill>
                <a:latin typeface="Corbel"/>
                <a:cs typeface="Corbel"/>
              </a:rPr>
              <a:t>Class.</a:t>
            </a:r>
            <a:endParaRPr sz="2000">
              <a:latin typeface="Corbel"/>
              <a:cs typeface="Corbel"/>
            </a:endParaRPr>
          </a:p>
        </p:txBody>
      </p:sp>
      <p:sp>
        <p:nvSpPr>
          <p:cNvPr id="6" name="object 6"/>
          <p:cNvSpPr txBox="1"/>
          <p:nvPr/>
        </p:nvSpPr>
        <p:spPr>
          <a:xfrm>
            <a:off x="3682746" y="4532452"/>
            <a:ext cx="4170045" cy="939800"/>
          </a:xfrm>
          <a:prstGeom prst="rect">
            <a:avLst/>
          </a:prstGeom>
        </p:spPr>
        <p:txBody>
          <a:bodyPr vert="horz" wrap="square" lIns="0" tIns="12065" rIns="0" bIns="0" rtlCol="0">
            <a:spAutoFit/>
          </a:bodyPr>
          <a:lstStyle/>
          <a:p>
            <a:pPr marL="356870" marR="5080" indent="-344805">
              <a:lnSpc>
                <a:spcPct val="100000"/>
              </a:lnSpc>
              <a:spcBef>
                <a:spcPts val="95"/>
              </a:spcBef>
              <a:buFont typeface="Arial MT"/>
              <a:buChar char="•"/>
              <a:tabLst>
                <a:tab pos="356870" algn="l"/>
                <a:tab pos="357505" algn="l"/>
              </a:tabLst>
            </a:pPr>
            <a:r>
              <a:rPr sz="2000" spc="-15" dirty="0">
                <a:solidFill>
                  <a:srgbClr val="585858"/>
                </a:solidFill>
                <a:latin typeface="Corbel"/>
                <a:cs typeface="Corbel"/>
              </a:rPr>
              <a:t>P</a:t>
            </a:r>
            <a:r>
              <a:rPr sz="2000" spc="-5" dirty="0">
                <a:solidFill>
                  <a:srgbClr val="585858"/>
                </a:solidFill>
                <a:latin typeface="Corbel"/>
                <a:cs typeface="Corbel"/>
              </a:rPr>
              <a:t>arent</a:t>
            </a:r>
            <a:r>
              <a:rPr sz="2000" spc="-60" dirty="0">
                <a:solidFill>
                  <a:srgbClr val="585858"/>
                </a:solidFill>
                <a:latin typeface="Corbel"/>
                <a:cs typeface="Corbel"/>
              </a:rPr>
              <a:t> </a:t>
            </a:r>
            <a:r>
              <a:rPr sz="2000" spc="-10" dirty="0">
                <a:solidFill>
                  <a:srgbClr val="585858"/>
                </a:solidFill>
                <a:latin typeface="Corbel"/>
                <a:cs typeface="Corbel"/>
              </a:rPr>
              <a:t>Cla</a:t>
            </a:r>
            <a:r>
              <a:rPr sz="2000" dirty="0">
                <a:solidFill>
                  <a:srgbClr val="585858"/>
                </a:solidFill>
                <a:latin typeface="Corbel"/>
                <a:cs typeface="Corbel"/>
              </a:rPr>
              <a:t>ss</a:t>
            </a:r>
            <a:r>
              <a:rPr sz="2000" spc="-5" dirty="0">
                <a:solidFill>
                  <a:srgbClr val="585858"/>
                </a:solidFill>
                <a:latin typeface="Corbel"/>
                <a:cs typeface="Corbel"/>
              </a:rPr>
              <a:t>:</a:t>
            </a:r>
            <a:r>
              <a:rPr sz="2000" spc="-140" dirty="0">
                <a:solidFill>
                  <a:srgbClr val="585858"/>
                </a:solidFill>
                <a:latin typeface="Corbel"/>
                <a:cs typeface="Corbel"/>
              </a:rPr>
              <a:t> </a:t>
            </a:r>
            <a:r>
              <a:rPr sz="2000" spc="-10" dirty="0">
                <a:solidFill>
                  <a:srgbClr val="585858"/>
                </a:solidFill>
                <a:latin typeface="Corbel"/>
                <a:cs typeface="Corbel"/>
              </a:rPr>
              <a:t>T</a:t>
            </a:r>
            <a:r>
              <a:rPr sz="2000" spc="-15" dirty="0">
                <a:solidFill>
                  <a:srgbClr val="585858"/>
                </a:solidFill>
                <a:latin typeface="Corbel"/>
                <a:cs typeface="Corbel"/>
              </a:rPr>
              <a:t>h</a:t>
            </a:r>
            <a:r>
              <a:rPr sz="2000" spc="-5" dirty="0">
                <a:solidFill>
                  <a:srgbClr val="585858"/>
                </a:solidFill>
                <a:latin typeface="Corbel"/>
                <a:cs typeface="Corbel"/>
              </a:rPr>
              <a:t>e</a:t>
            </a:r>
            <a:r>
              <a:rPr sz="2000" spc="20" dirty="0">
                <a:solidFill>
                  <a:srgbClr val="585858"/>
                </a:solidFill>
                <a:latin typeface="Corbel"/>
                <a:cs typeface="Corbel"/>
              </a:rPr>
              <a:t> </a:t>
            </a:r>
            <a:r>
              <a:rPr sz="2000" spc="-20" dirty="0">
                <a:solidFill>
                  <a:srgbClr val="585858"/>
                </a:solidFill>
                <a:latin typeface="Corbel"/>
                <a:cs typeface="Corbel"/>
              </a:rPr>
              <a:t>c</a:t>
            </a:r>
            <a:r>
              <a:rPr sz="2000" spc="-15" dirty="0">
                <a:solidFill>
                  <a:srgbClr val="585858"/>
                </a:solidFill>
                <a:latin typeface="Corbel"/>
                <a:cs typeface="Corbel"/>
              </a:rPr>
              <a:t>l</a:t>
            </a:r>
            <a:r>
              <a:rPr sz="2000" spc="-5" dirty="0">
                <a:solidFill>
                  <a:srgbClr val="585858"/>
                </a:solidFill>
                <a:latin typeface="Corbel"/>
                <a:cs typeface="Corbel"/>
              </a:rPr>
              <a:t>a</a:t>
            </a:r>
            <a:r>
              <a:rPr sz="2000" dirty="0">
                <a:solidFill>
                  <a:srgbClr val="585858"/>
                </a:solidFill>
                <a:latin typeface="Corbel"/>
                <a:cs typeface="Corbel"/>
              </a:rPr>
              <a:t>s</a:t>
            </a:r>
            <a:r>
              <a:rPr sz="2000" spc="-5" dirty="0">
                <a:solidFill>
                  <a:srgbClr val="585858"/>
                </a:solidFill>
                <a:latin typeface="Corbel"/>
                <a:cs typeface="Corbel"/>
              </a:rPr>
              <a:t>s</a:t>
            </a:r>
            <a:r>
              <a:rPr sz="2000" spc="-10" dirty="0">
                <a:solidFill>
                  <a:srgbClr val="585858"/>
                </a:solidFill>
                <a:latin typeface="Corbel"/>
                <a:cs typeface="Corbel"/>
              </a:rPr>
              <a:t> </a:t>
            </a:r>
            <a:r>
              <a:rPr sz="2000" spc="-5" dirty="0">
                <a:solidFill>
                  <a:srgbClr val="585858"/>
                </a:solidFill>
                <a:latin typeface="Corbel"/>
                <a:cs typeface="Corbel"/>
              </a:rPr>
              <a:t>w</a:t>
            </a:r>
            <a:r>
              <a:rPr sz="2000" spc="-15" dirty="0">
                <a:solidFill>
                  <a:srgbClr val="585858"/>
                </a:solidFill>
                <a:latin typeface="Corbel"/>
                <a:cs typeface="Corbel"/>
              </a:rPr>
              <a:t>ho</a:t>
            </a:r>
            <a:r>
              <a:rPr sz="2000" dirty="0">
                <a:solidFill>
                  <a:srgbClr val="585858"/>
                </a:solidFill>
                <a:latin typeface="Corbel"/>
                <a:cs typeface="Corbel"/>
              </a:rPr>
              <a:t>s</a:t>
            </a:r>
            <a:r>
              <a:rPr sz="2000" spc="-5" dirty="0">
                <a:solidFill>
                  <a:srgbClr val="585858"/>
                </a:solidFill>
                <a:latin typeface="Corbel"/>
                <a:cs typeface="Corbel"/>
              </a:rPr>
              <a:t>e  </a:t>
            </a:r>
            <a:r>
              <a:rPr sz="2000" spc="-10" dirty="0">
                <a:solidFill>
                  <a:srgbClr val="585858"/>
                </a:solidFill>
                <a:latin typeface="Corbel"/>
                <a:cs typeface="Corbel"/>
              </a:rPr>
              <a:t>properties</a:t>
            </a:r>
            <a:r>
              <a:rPr sz="2000" spc="60" dirty="0">
                <a:solidFill>
                  <a:srgbClr val="585858"/>
                </a:solidFill>
                <a:latin typeface="Corbel"/>
                <a:cs typeface="Corbel"/>
              </a:rPr>
              <a:t> </a:t>
            </a:r>
            <a:r>
              <a:rPr sz="2000" spc="-5" dirty="0">
                <a:solidFill>
                  <a:srgbClr val="585858"/>
                </a:solidFill>
                <a:latin typeface="Corbel"/>
                <a:cs typeface="Corbel"/>
              </a:rPr>
              <a:t>are</a:t>
            </a:r>
            <a:r>
              <a:rPr sz="2000" spc="15" dirty="0">
                <a:solidFill>
                  <a:srgbClr val="585858"/>
                </a:solidFill>
                <a:latin typeface="Corbel"/>
                <a:cs typeface="Corbel"/>
              </a:rPr>
              <a:t> </a:t>
            </a:r>
            <a:r>
              <a:rPr sz="2000" spc="-10" dirty="0">
                <a:solidFill>
                  <a:srgbClr val="585858"/>
                </a:solidFill>
                <a:latin typeface="Corbel"/>
                <a:cs typeface="Corbel"/>
              </a:rPr>
              <a:t>inherited</a:t>
            </a:r>
            <a:r>
              <a:rPr sz="2000" spc="65" dirty="0">
                <a:solidFill>
                  <a:srgbClr val="585858"/>
                </a:solidFill>
                <a:latin typeface="Corbel"/>
                <a:cs typeface="Corbel"/>
              </a:rPr>
              <a:t> </a:t>
            </a:r>
            <a:r>
              <a:rPr sz="2000" spc="-15" dirty="0">
                <a:solidFill>
                  <a:srgbClr val="585858"/>
                </a:solidFill>
                <a:latin typeface="Corbel"/>
                <a:cs typeface="Corbel"/>
              </a:rPr>
              <a:t>by</a:t>
            </a:r>
            <a:r>
              <a:rPr sz="2000" spc="10" dirty="0">
                <a:solidFill>
                  <a:srgbClr val="585858"/>
                </a:solidFill>
                <a:latin typeface="Corbel"/>
                <a:cs typeface="Corbel"/>
              </a:rPr>
              <a:t> </a:t>
            </a:r>
            <a:r>
              <a:rPr sz="2000" spc="-5" dirty="0">
                <a:solidFill>
                  <a:srgbClr val="585858"/>
                </a:solidFill>
                <a:latin typeface="Corbel"/>
                <a:cs typeface="Corbel"/>
              </a:rPr>
              <a:t>sub</a:t>
            </a:r>
            <a:r>
              <a:rPr sz="2000" spc="20" dirty="0">
                <a:solidFill>
                  <a:srgbClr val="585858"/>
                </a:solidFill>
                <a:latin typeface="Corbel"/>
                <a:cs typeface="Corbel"/>
              </a:rPr>
              <a:t> </a:t>
            </a:r>
            <a:r>
              <a:rPr sz="2000" spc="-10" dirty="0">
                <a:solidFill>
                  <a:srgbClr val="585858"/>
                </a:solidFill>
                <a:latin typeface="Corbel"/>
                <a:cs typeface="Corbel"/>
              </a:rPr>
              <a:t>class </a:t>
            </a:r>
            <a:r>
              <a:rPr sz="2000" spc="-390" dirty="0">
                <a:solidFill>
                  <a:srgbClr val="585858"/>
                </a:solidFill>
                <a:latin typeface="Corbel"/>
                <a:cs typeface="Corbel"/>
              </a:rPr>
              <a:t> </a:t>
            </a:r>
            <a:r>
              <a:rPr sz="2000" spc="-10" dirty="0">
                <a:solidFill>
                  <a:srgbClr val="585858"/>
                </a:solidFill>
                <a:latin typeface="Corbel"/>
                <a:cs typeface="Corbel"/>
              </a:rPr>
              <a:t>is</a:t>
            </a:r>
            <a:r>
              <a:rPr sz="2000" dirty="0">
                <a:solidFill>
                  <a:srgbClr val="585858"/>
                </a:solidFill>
                <a:latin typeface="Corbel"/>
                <a:cs typeface="Corbel"/>
              </a:rPr>
              <a:t> </a:t>
            </a:r>
            <a:r>
              <a:rPr sz="2000" spc="-10" dirty="0">
                <a:solidFill>
                  <a:srgbClr val="585858"/>
                </a:solidFill>
                <a:latin typeface="Corbel"/>
                <a:cs typeface="Corbel"/>
              </a:rPr>
              <a:t>called</a:t>
            </a:r>
            <a:r>
              <a:rPr sz="2000" spc="35" dirty="0">
                <a:solidFill>
                  <a:srgbClr val="585858"/>
                </a:solidFill>
                <a:latin typeface="Corbel"/>
                <a:cs typeface="Corbel"/>
              </a:rPr>
              <a:t> </a:t>
            </a:r>
            <a:r>
              <a:rPr sz="2000" spc="-5" dirty="0">
                <a:solidFill>
                  <a:srgbClr val="585858"/>
                </a:solidFill>
                <a:latin typeface="Corbel"/>
                <a:cs typeface="Corbel"/>
              </a:rPr>
              <a:t>Base</a:t>
            </a:r>
            <a:r>
              <a:rPr sz="2000" spc="-80" dirty="0">
                <a:solidFill>
                  <a:srgbClr val="585858"/>
                </a:solidFill>
                <a:latin typeface="Corbel"/>
                <a:cs typeface="Corbel"/>
              </a:rPr>
              <a:t> </a:t>
            </a:r>
            <a:r>
              <a:rPr sz="2000" spc="-5" dirty="0">
                <a:solidFill>
                  <a:srgbClr val="585858"/>
                </a:solidFill>
                <a:latin typeface="Corbel"/>
                <a:cs typeface="Corbel"/>
              </a:rPr>
              <a:t>Class</a:t>
            </a:r>
            <a:r>
              <a:rPr sz="2000" dirty="0">
                <a:solidFill>
                  <a:srgbClr val="585858"/>
                </a:solidFill>
                <a:latin typeface="Corbel"/>
                <a:cs typeface="Corbel"/>
              </a:rPr>
              <a:t> </a:t>
            </a:r>
            <a:r>
              <a:rPr sz="2000" spc="-10" dirty="0">
                <a:solidFill>
                  <a:srgbClr val="585858"/>
                </a:solidFill>
                <a:latin typeface="Corbel"/>
                <a:cs typeface="Corbel"/>
              </a:rPr>
              <a:t>or</a:t>
            </a:r>
            <a:r>
              <a:rPr sz="2000" spc="-45" dirty="0">
                <a:solidFill>
                  <a:srgbClr val="585858"/>
                </a:solidFill>
                <a:latin typeface="Corbel"/>
                <a:cs typeface="Corbel"/>
              </a:rPr>
              <a:t> </a:t>
            </a:r>
            <a:r>
              <a:rPr sz="2000" spc="-5" dirty="0">
                <a:solidFill>
                  <a:srgbClr val="585858"/>
                </a:solidFill>
                <a:latin typeface="Corbel"/>
                <a:cs typeface="Corbel"/>
              </a:rPr>
              <a:t>Super</a:t>
            </a:r>
            <a:r>
              <a:rPr sz="2000" spc="35" dirty="0">
                <a:solidFill>
                  <a:srgbClr val="585858"/>
                </a:solidFill>
                <a:latin typeface="Corbel"/>
                <a:cs typeface="Corbel"/>
              </a:rPr>
              <a:t> </a:t>
            </a:r>
            <a:r>
              <a:rPr sz="2000" spc="-5" dirty="0">
                <a:solidFill>
                  <a:srgbClr val="585858"/>
                </a:solidFill>
                <a:latin typeface="Corbel"/>
                <a:cs typeface="Corbel"/>
              </a:rPr>
              <a:t>class.</a:t>
            </a:r>
            <a:endParaRPr sz="2000">
              <a:latin typeface="Corbel"/>
              <a:cs typeface="Corbe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1724" y="3080715"/>
            <a:ext cx="1609090" cy="574675"/>
          </a:xfrm>
          <a:prstGeom prst="rect">
            <a:avLst/>
          </a:prstGeom>
        </p:spPr>
        <p:txBody>
          <a:bodyPr vert="horz" wrap="square" lIns="0" tIns="12700" rIns="0" bIns="0" rtlCol="0">
            <a:spAutoFit/>
          </a:bodyPr>
          <a:lstStyle/>
          <a:p>
            <a:pPr marL="12700">
              <a:lnSpc>
                <a:spcPct val="100000"/>
              </a:lnSpc>
              <a:spcBef>
                <a:spcPts val="100"/>
              </a:spcBef>
            </a:pPr>
            <a:r>
              <a:rPr sz="3600" spc="-70" dirty="0">
                <a:solidFill>
                  <a:srgbClr val="FFFFFF"/>
                </a:solidFill>
              </a:rPr>
              <a:t>E</a:t>
            </a:r>
            <a:r>
              <a:rPr sz="3600" spc="-80" dirty="0">
                <a:solidFill>
                  <a:srgbClr val="FFFFFF"/>
                </a:solidFill>
              </a:rPr>
              <a:t>x</a:t>
            </a:r>
            <a:r>
              <a:rPr sz="3600" spc="-90" dirty="0">
                <a:solidFill>
                  <a:srgbClr val="FFFFFF"/>
                </a:solidFill>
              </a:rPr>
              <a:t>a</a:t>
            </a:r>
            <a:r>
              <a:rPr sz="3600" spc="-85" dirty="0">
                <a:solidFill>
                  <a:srgbClr val="FFFFFF"/>
                </a:solidFill>
              </a:rPr>
              <a:t>m</a:t>
            </a:r>
            <a:r>
              <a:rPr sz="3600" spc="-65" dirty="0">
                <a:solidFill>
                  <a:srgbClr val="FFFFFF"/>
                </a:solidFill>
              </a:rPr>
              <a:t>p</a:t>
            </a:r>
            <a:r>
              <a:rPr sz="3600" spc="-70" dirty="0">
                <a:solidFill>
                  <a:srgbClr val="FFFFFF"/>
                </a:solidFill>
              </a:rPr>
              <a:t>l</a:t>
            </a:r>
            <a:r>
              <a:rPr sz="3600" dirty="0">
                <a:solidFill>
                  <a:srgbClr val="FFFFFF"/>
                </a:solidFill>
              </a:rPr>
              <a:t>e</a:t>
            </a:r>
            <a:endParaRPr sz="3600"/>
          </a:p>
        </p:txBody>
      </p:sp>
      <p:pic>
        <p:nvPicPr>
          <p:cNvPr id="3" name="object 3"/>
          <p:cNvPicPr/>
          <p:nvPr/>
        </p:nvPicPr>
        <p:blipFill>
          <a:blip r:embed="rId2" cstate="print"/>
          <a:stretch>
            <a:fillRect/>
          </a:stretch>
        </p:blipFill>
        <p:spPr>
          <a:xfrm>
            <a:off x="4335348" y="929640"/>
            <a:ext cx="6774611" cy="526917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1724" y="3080715"/>
            <a:ext cx="2672080" cy="574675"/>
          </a:xfrm>
          <a:prstGeom prst="rect">
            <a:avLst/>
          </a:prstGeom>
        </p:spPr>
        <p:txBody>
          <a:bodyPr vert="horz" wrap="square" lIns="0" tIns="12700" rIns="0" bIns="0" rtlCol="0">
            <a:spAutoFit/>
          </a:bodyPr>
          <a:lstStyle/>
          <a:p>
            <a:pPr marL="12700">
              <a:lnSpc>
                <a:spcPct val="100000"/>
              </a:lnSpc>
              <a:spcBef>
                <a:spcPts val="100"/>
              </a:spcBef>
            </a:pPr>
            <a:r>
              <a:rPr sz="3600" spc="-80" dirty="0">
                <a:solidFill>
                  <a:srgbClr val="FFFFFF"/>
                </a:solidFill>
                <a:latin typeface="Corbel"/>
                <a:cs typeface="Corbel"/>
              </a:rPr>
              <a:t>Polymorphism</a:t>
            </a:r>
            <a:endParaRPr sz="3600">
              <a:latin typeface="Corbel"/>
              <a:cs typeface="Corbel"/>
            </a:endParaRPr>
          </a:p>
        </p:txBody>
      </p:sp>
      <p:sp>
        <p:nvSpPr>
          <p:cNvPr id="3" name="object 3"/>
          <p:cNvSpPr txBox="1">
            <a:spLocks noGrp="1"/>
          </p:cNvSpPr>
          <p:nvPr>
            <p:ph type="title"/>
          </p:nvPr>
        </p:nvSpPr>
        <p:spPr>
          <a:xfrm>
            <a:off x="3949065" y="1263218"/>
            <a:ext cx="6657975" cy="329565"/>
          </a:xfrm>
          <a:prstGeom prst="rect">
            <a:avLst/>
          </a:prstGeom>
        </p:spPr>
        <p:txBody>
          <a:bodyPr vert="horz" wrap="square" lIns="0" tIns="12065" rIns="0" bIns="0" rtlCol="0">
            <a:spAutoFit/>
          </a:bodyPr>
          <a:lstStyle/>
          <a:p>
            <a:pPr marL="12700">
              <a:lnSpc>
                <a:spcPct val="100000"/>
              </a:lnSpc>
              <a:spcBef>
                <a:spcPts val="95"/>
              </a:spcBef>
            </a:pPr>
            <a:r>
              <a:rPr spc="-375" dirty="0">
                <a:solidFill>
                  <a:srgbClr val="40B9D2"/>
                </a:solidFill>
                <a:latin typeface="Microsoft Sans Serif"/>
                <a:cs typeface="Microsoft Sans Serif"/>
              </a:rPr>
              <a:t>🞄</a:t>
            </a:r>
            <a:r>
              <a:rPr spc="-275" dirty="0">
                <a:solidFill>
                  <a:srgbClr val="40B9D2"/>
                </a:solidFill>
                <a:latin typeface="Microsoft Sans Serif"/>
                <a:cs typeface="Microsoft Sans Serif"/>
              </a:rPr>
              <a:t> </a:t>
            </a:r>
            <a:r>
              <a:rPr spc="-5" dirty="0"/>
              <a:t>we</a:t>
            </a:r>
            <a:r>
              <a:rPr spc="15" dirty="0"/>
              <a:t> </a:t>
            </a:r>
            <a:r>
              <a:rPr spc="-10" dirty="0"/>
              <a:t>can </a:t>
            </a:r>
            <a:r>
              <a:rPr spc="-15" dirty="0"/>
              <a:t>define</a:t>
            </a:r>
            <a:r>
              <a:rPr spc="70" dirty="0"/>
              <a:t> </a:t>
            </a:r>
            <a:r>
              <a:rPr spc="-10" dirty="0"/>
              <a:t>polymorphism</a:t>
            </a:r>
            <a:r>
              <a:rPr spc="60" dirty="0"/>
              <a:t> </a:t>
            </a:r>
            <a:r>
              <a:rPr spc="-5" dirty="0"/>
              <a:t>as </a:t>
            </a:r>
            <a:r>
              <a:rPr spc="-10" dirty="0"/>
              <a:t>the</a:t>
            </a:r>
            <a:r>
              <a:rPr spc="20" dirty="0"/>
              <a:t> </a:t>
            </a:r>
            <a:r>
              <a:rPr spc="-10" dirty="0"/>
              <a:t>ability</a:t>
            </a:r>
            <a:r>
              <a:rPr spc="35" dirty="0"/>
              <a:t> </a:t>
            </a:r>
            <a:r>
              <a:rPr spc="-10" dirty="0"/>
              <a:t>of</a:t>
            </a:r>
            <a:r>
              <a:rPr spc="-5" dirty="0"/>
              <a:t> a</a:t>
            </a:r>
            <a:r>
              <a:rPr spc="405" dirty="0"/>
              <a:t> </a:t>
            </a:r>
            <a:r>
              <a:rPr spc="-5" dirty="0"/>
              <a:t>message</a:t>
            </a:r>
            <a:r>
              <a:rPr spc="15" dirty="0"/>
              <a:t> </a:t>
            </a:r>
            <a:r>
              <a:rPr spc="-5" dirty="0"/>
              <a:t>to</a:t>
            </a:r>
            <a:r>
              <a:rPr spc="5" dirty="0"/>
              <a:t> </a:t>
            </a:r>
            <a:r>
              <a:rPr spc="-15" dirty="0"/>
              <a:t>be</a:t>
            </a:r>
          </a:p>
        </p:txBody>
      </p:sp>
      <p:sp>
        <p:nvSpPr>
          <p:cNvPr id="4" name="object 4"/>
          <p:cNvSpPr txBox="1"/>
          <p:nvPr/>
        </p:nvSpPr>
        <p:spPr>
          <a:xfrm>
            <a:off x="3949065" y="1415410"/>
            <a:ext cx="6900545" cy="1976755"/>
          </a:xfrm>
          <a:prstGeom prst="rect">
            <a:avLst/>
          </a:prstGeom>
        </p:spPr>
        <p:txBody>
          <a:bodyPr vert="horz" wrap="square" lIns="0" tIns="133985" rIns="0" bIns="0" rtlCol="0">
            <a:spAutoFit/>
          </a:bodyPr>
          <a:lstStyle/>
          <a:p>
            <a:pPr marL="195580">
              <a:lnSpc>
                <a:spcPct val="100000"/>
              </a:lnSpc>
              <a:spcBef>
                <a:spcPts val="1055"/>
              </a:spcBef>
            </a:pPr>
            <a:r>
              <a:rPr sz="2000" spc="-10" dirty="0">
                <a:solidFill>
                  <a:srgbClr val="585858"/>
                </a:solidFill>
                <a:latin typeface="Corbel"/>
                <a:cs typeface="Corbel"/>
              </a:rPr>
              <a:t>displayed</a:t>
            </a:r>
            <a:r>
              <a:rPr sz="2000" spc="25" dirty="0">
                <a:solidFill>
                  <a:srgbClr val="585858"/>
                </a:solidFill>
                <a:latin typeface="Corbel"/>
                <a:cs typeface="Corbel"/>
              </a:rPr>
              <a:t> </a:t>
            </a:r>
            <a:r>
              <a:rPr sz="2000" spc="-10" dirty="0">
                <a:solidFill>
                  <a:srgbClr val="585858"/>
                </a:solidFill>
                <a:latin typeface="Corbel"/>
                <a:cs typeface="Corbel"/>
              </a:rPr>
              <a:t>in</a:t>
            </a:r>
            <a:r>
              <a:rPr sz="2000" dirty="0">
                <a:solidFill>
                  <a:srgbClr val="585858"/>
                </a:solidFill>
                <a:latin typeface="Corbel"/>
                <a:cs typeface="Corbel"/>
              </a:rPr>
              <a:t> </a:t>
            </a:r>
            <a:r>
              <a:rPr sz="2000" spc="-5" dirty="0">
                <a:solidFill>
                  <a:srgbClr val="585858"/>
                </a:solidFill>
                <a:latin typeface="Corbel"/>
                <a:cs typeface="Corbel"/>
              </a:rPr>
              <a:t>more</a:t>
            </a:r>
            <a:r>
              <a:rPr sz="2000" spc="20" dirty="0">
                <a:solidFill>
                  <a:srgbClr val="585858"/>
                </a:solidFill>
                <a:latin typeface="Corbel"/>
                <a:cs typeface="Corbel"/>
              </a:rPr>
              <a:t> </a:t>
            </a:r>
            <a:r>
              <a:rPr sz="2000" spc="-5" dirty="0">
                <a:solidFill>
                  <a:srgbClr val="585858"/>
                </a:solidFill>
                <a:latin typeface="Corbel"/>
                <a:cs typeface="Corbel"/>
              </a:rPr>
              <a:t>than</a:t>
            </a:r>
            <a:r>
              <a:rPr sz="2000" spc="-20" dirty="0">
                <a:solidFill>
                  <a:srgbClr val="585858"/>
                </a:solidFill>
                <a:latin typeface="Corbel"/>
                <a:cs typeface="Corbel"/>
              </a:rPr>
              <a:t> </a:t>
            </a:r>
            <a:r>
              <a:rPr sz="2000" spc="-10" dirty="0">
                <a:solidFill>
                  <a:srgbClr val="585858"/>
                </a:solidFill>
                <a:latin typeface="Corbel"/>
                <a:cs typeface="Corbel"/>
              </a:rPr>
              <a:t>one</a:t>
            </a:r>
            <a:r>
              <a:rPr sz="2000" spc="10" dirty="0">
                <a:solidFill>
                  <a:srgbClr val="585858"/>
                </a:solidFill>
                <a:latin typeface="Corbel"/>
                <a:cs typeface="Corbel"/>
              </a:rPr>
              <a:t> </a:t>
            </a:r>
            <a:r>
              <a:rPr sz="2000" spc="-5" dirty="0">
                <a:solidFill>
                  <a:srgbClr val="585858"/>
                </a:solidFill>
                <a:latin typeface="Corbel"/>
                <a:cs typeface="Corbel"/>
              </a:rPr>
              <a:t>form.</a:t>
            </a:r>
            <a:endParaRPr sz="2000">
              <a:latin typeface="Corbel"/>
              <a:cs typeface="Corbel"/>
            </a:endParaRPr>
          </a:p>
          <a:p>
            <a:pPr marL="195580" marR="5080" indent="-182880">
              <a:lnSpc>
                <a:spcPct val="90100"/>
              </a:lnSpc>
              <a:spcBef>
                <a:spcPts val="1200"/>
              </a:spcBef>
            </a:pPr>
            <a:r>
              <a:rPr sz="2000" spc="-375" dirty="0">
                <a:solidFill>
                  <a:srgbClr val="40B9D2"/>
                </a:solidFill>
                <a:latin typeface="Microsoft Sans Serif"/>
                <a:cs typeface="Microsoft Sans Serif"/>
              </a:rPr>
              <a:t>🞄</a:t>
            </a:r>
            <a:r>
              <a:rPr sz="2000" spc="-280" dirty="0">
                <a:solidFill>
                  <a:srgbClr val="40B9D2"/>
                </a:solidFill>
                <a:latin typeface="Microsoft Sans Serif"/>
                <a:cs typeface="Microsoft Sans Serif"/>
              </a:rPr>
              <a:t> </a:t>
            </a:r>
            <a:r>
              <a:rPr sz="2000" spc="-20" dirty="0">
                <a:solidFill>
                  <a:srgbClr val="585858"/>
                </a:solidFill>
                <a:latin typeface="Corbel"/>
                <a:cs typeface="Corbel"/>
              </a:rPr>
              <a:t>Real</a:t>
            </a:r>
            <a:r>
              <a:rPr sz="2000" spc="20" dirty="0">
                <a:solidFill>
                  <a:srgbClr val="585858"/>
                </a:solidFill>
                <a:latin typeface="Corbel"/>
                <a:cs typeface="Corbel"/>
              </a:rPr>
              <a:t> </a:t>
            </a:r>
            <a:r>
              <a:rPr sz="2000" spc="-10" dirty="0">
                <a:solidFill>
                  <a:srgbClr val="585858"/>
                </a:solidFill>
                <a:latin typeface="Corbel"/>
                <a:cs typeface="Corbel"/>
              </a:rPr>
              <a:t>life</a:t>
            </a:r>
            <a:r>
              <a:rPr sz="2000" spc="45" dirty="0">
                <a:solidFill>
                  <a:srgbClr val="585858"/>
                </a:solidFill>
                <a:latin typeface="Corbel"/>
                <a:cs typeface="Corbel"/>
              </a:rPr>
              <a:t> </a:t>
            </a:r>
            <a:r>
              <a:rPr sz="2000" spc="-10" dirty="0">
                <a:solidFill>
                  <a:srgbClr val="585858"/>
                </a:solidFill>
                <a:latin typeface="Corbel"/>
                <a:cs typeface="Corbel"/>
              </a:rPr>
              <a:t>example</a:t>
            </a:r>
            <a:r>
              <a:rPr sz="2000" spc="20" dirty="0">
                <a:solidFill>
                  <a:srgbClr val="585858"/>
                </a:solidFill>
                <a:latin typeface="Corbel"/>
                <a:cs typeface="Corbel"/>
              </a:rPr>
              <a:t> </a:t>
            </a:r>
            <a:r>
              <a:rPr sz="2000" spc="-10" dirty="0">
                <a:solidFill>
                  <a:srgbClr val="585858"/>
                </a:solidFill>
                <a:latin typeface="Corbel"/>
                <a:cs typeface="Corbel"/>
              </a:rPr>
              <a:t>of</a:t>
            </a:r>
            <a:r>
              <a:rPr sz="2000" spc="-5" dirty="0">
                <a:solidFill>
                  <a:srgbClr val="585858"/>
                </a:solidFill>
                <a:latin typeface="Corbel"/>
                <a:cs typeface="Corbel"/>
              </a:rPr>
              <a:t> polymorphism,</a:t>
            </a:r>
            <a:r>
              <a:rPr sz="2000" spc="85" dirty="0">
                <a:solidFill>
                  <a:srgbClr val="585858"/>
                </a:solidFill>
                <a:latin typeface="Corbel"/>
                <a:cs typeface="Corbel"/>
              </a:rPr>
              <a:t> </a:t>
            </a:r>
            <a:r>
              <a:rPr sz="2000" spc="-5" dirty="0">
                <a:solidFill>
                  <a:srgbClr val="585858"/>
                </a:solidFill>
                <a:latin typeface="Corbel"/>
                <a:cs typeface="Corbel"/>
              </a:rPr>
              <a:t>a</a:t>
            </a:r>
            <a:r>
              <a:rPr sz="2000" spc="-15" dirty="0">
                <a:solidFill>
                  <a:srgbClr val="585858"/>
                </a:solidFill>
                <a:latin typeface="Corbel"/>
                <a:cs typeface="Corbel"/>
              </a:rPr>
              <a:t> </a:t>
            </a:r>
            <a:r>
              <a:rPr sz="2000" spc="-10" dirty="0">
                <a:solidFill>
                  <a:srgbClr val="585858"/>
                </a:solidFill>
                <a:latin typeface="Corbel"/>
                <a:cs typeface="Corbel"/>
              </a:rPr>
              <a:t>person</a:t>
            </a:r>
            <a:r>
              <a:rPr sz="2000" spc="5" dirty="0">
                <a:solidFill>
                  <a:srgbClr val="585858"/>
                </a:solidFill>
                <a:latin typeface="Corbel"/>
                <a:cs typeface="Corbel"/>
              </a:rPr>
              <a:t> </a:t>
            </a:r>
            <a:r>
              <a:rPr sz="2000" spc="-5" dirty="0">
                <a:solidFill>
                  <a:srgbClr val="585858"/>
                </a:solidFill>
                <a:latin typeface="Corbel"/>
                <a:cs typeface="Corbel"/>
              </a:rPr>
              <a:t>at</a:t>
            </a:r>
            <a:r>
              <a:rPr sz="2000" spc="5" dirty="0">
                <a:solidFill>
                  <a:srgbClr val="585858"/>
                </a:solidFill>
                <a:latin typeface="Corbel"/>
                <a:cs typeface="Corbel"/>
              </a:rPr>
              <a:t> </a:t>
            </a:r>
            <a:r>
              <a:rPr sz="2000" spc="-5" dirty="0">
                <a:solidFill>
                  <a:srgbClr val="585858"/>
                </a:solidFill>
                <a:latin typeface="Corbel"/>
                <a:cs typeface="Corbel"/>
              </a:rPr>
              <a:t>a</a:t>
            </a:r>
            <a:r>
              <a:rPr sz="2000" spc="5" dirty="0">
                <a:solidFill>
                  <a:srgbClr val="585858"/>
                </a:solidFill>
                <a:latin typeface="Corbel"/>
                <a:cs typeface="Corbel"/>
              </a:rPr>
              <a:t> </a:t>
            </a:r>
            <a:r>
              <a:rPr sz="2000" spc="-5" dirty="0">
                <a:solidFill>
                  <a:srgbClr val="585858"/>
                </a:solidFill>
                <a:latin typeface="Corbel"/>
                <a:cs typeface="Corbel"/>
              </a:rPr>
              <a:t>same</a:t>
            </a:r>
            <a:r>
              <a:rPr sz="2000" dirty="0">
                <a:solidFill>
                  <a:srgbClr val="585858"/>
                </a:solidFill>
                <a:latin typeface="Corbel"/>
                <a:cs typeface="Corbel"/>
              </a:rPr>
              <a:t> </a:t>
            </a:r>
            <a:r>
              <a:rPr sz="2000" spc="-10" dirty="0">
                <a:solidFill>
                  <a:srgbClr val="585858"/>
                </a:solidFill>
                <a:latin typeface="Corbel"/>
                <a:cs typeface="Corbel"/>
              </a:rPr>
              <a:t>time</a:t>
            </a:r>
            <a:r>
              <a:rPr sz="2000" spc="25" dirty="0">
                <a:solidFill>
                  <a:srgbClr val="585858"/>
                </a:solidFill>
                <a:latin typeface="Corbel"/>
                <a:cs typeface="Corbel"/>
              </a:rPr>
              <a:t> </a:t>
            </a:r>
            <a:r>
              <a:rPr sz="2000" spc="-10" dirty="0">
                <a:solidFill>
                  <a:srgbClr val="585858"/>
                </a:solidFill>
                <a:latin typeface="Corbel"/>
                <a:cs typeface="Corbel"/>
              </a:rPr>
              <a:t>can </a:t>
            </a:r>
            <a:r>
              <a:rPr sz="2000" spc="-5" dirty="0">
                <a:solidFill>
                  <a:srgbClr val="585858"/>
                </a:solidFill>
                <a:latin typeface="Corbel"/>
                <a:cs typeface="Corbel"/>
              </a:rPr>
              <a:t> </a:t>
            </a:r>
            <a:r>
              <a:rPr sz="2000" spc="-10" dirty="0">
                <a:solidFill>
                  <a:srgbClr val="585858"/>
                </a:solidFill>
                <a:latin typeface="Corbel"/>
                <a:cs typeface="Corbel"/>
              </a:rPr>
              <a:t>have</a:t>
            </a:r>
            <a:r>
              <a:rPr sz="2000" spc="15" dirty="0">
                <a:solidFill>
                  <a:srgbClr val="585858"/>
                </a:solidFill>
                <a:latin typeface="Corbel"/>
                <a:cs typeface="Corbel"/>
              </a:rPr>
              <a:t> </a:t>
            </a:r>
            <a:r>
              <a:rPr sz="2000" spc="-10" dirty="0">
                <a:solidFill>
                  <a:srgbClr val="585858"/>
                </a:solidFill>
                <a:latin typeface="Corbel"/>
                <a:cs typeface="Corbel"/>
              </a:rPr>
              <a:t>different</a:t>
            </a:r>
            <a:r>
              <a:rPr sz="2000" spc="80" dirty="0">
                <a:solidFill>
                  <a:srgbClr val="585858"/>
                </a:solidFill>
                <a:latin typeface="Corbel"/>
                <a:cs typeface="Corbel"/>
              </a:rPr>
              <a:t> </a:t>
            </a:r>
            <a:r>
              <a:rPr sz="2000" spc="-10" dirty="0">
                <a:solidFill>
                  <a:srgbClr val="585858"/>
                </a:solidFill>
                <a:latin typeface="Corbel"/>
                <a:cs typeface="Corbel"/>
              </a:rPr>
              <a:t>characteristic.</a:t>
            </a:r>
            <a:r>
              <a:rPr sz="2000" spc="55" dirty="0">
                <a:solidFill>
                  <a:srgbClr val="585858"/>
                </a:solidFill>
                <a:latin typeface="Corbel"/>
                <a:cs typeface="Corbel"/>
              </a:rPr>
              <a:t> </a:t>
            </a:r>
            <a:r>
              <a:rPr sz="2000" spc="-25" dirty="0">
                <a:solidFill>
                  <a:srgbClr val="585858"/>
                </a:solidFill>
                <a:latin typeface="Corbel"/>
                <a:cs typeface="Corbel"/>
              </a:rPr>
              <a:t>Like</a:t>
            </a:r>
            <a:r>
              <a:rPr sz="2000" spc="45" dirty="0">
                <a:solidFill>
                  <a:srgbClr val="585858"/>
                </a:solidFill>
                <a:latin typeface="Corbel"/>
                <a:cs typeface="Corbel"/>
              </a:rPr>
              <a:t> </a:t>
            </a:r>
            <a:r>
              <a:rPr sz="2000" spc="-5" dirty="0">
                <a:solidFill>
                  <a:srgbClr val="585858"/>
                </a:solidFill>
                <a:latin typeface="Corbel"/>
                <a:cs typeface="Corbel"/>
              </a:rPr>
              <a:t>a</a:t>
            </a:r>
            <a:r>
              <a:rPr sz="2000" spc="5" dirty="0">
                <a:solidFill>
                  <a:srgbClr val="585858"/>
                </a:solidFill>
                <a:latin typeface="Corbel"/>
                <a:cs typeface="Corbel"/>
              </a:rPr>
              <a:t> </a:t>
            </a:r>
            <a:r>
              <a:rPr sz="2000" spc="-5" dirty="0">
                <a:solidFill>
                  <a:srgbClr val="585858"/>
                </a:solidFill>
                <a:latin typeface="Corbel"/>
                <a:cs typeface="Corbel"/>
              </a:rPr>
              <a:t>man</a:t>
            </a:r>
            <a:r>
              <a:rPr sz="2000" spc="-15" dirty="0">
                <a:solidFill>
                  <a:srgbClr val="585858"/>
                </a:solidFill>
                <a:latin typeface="Corbel"/>
                <a:cs typeface="Corbel"/>
              </a:rPr>
              <a:t> </a:t>
            </a:r>
            <a:r>
              <a:rPr sz="2000" spc="-5" dirty="0">
                <a:solidFill>
                  <a:srgbClr val="585858"/>
                </a:solidFill>
                <a:latin typeface="Corbel"/>
                <a:cs typeface="Corbel"/>
              </a:rPr>
              <a:t>at</a:t>
            </a:r>
            <a:r>
              <a:rPr sz="2000" spc="5" dirty="0">
                <a:solidFill>
                  <a:srgbClr val="585858"/>
                </a:solidFill>
                <a:latin typeface="Corbel"/>
                <a:cs typeface="Corbel"/>
              </a:rPr>
              <a:t> </a:t>
            </a:r>
            <a:r>
              <a:rPr sz="2000" spc="-5" dirty="0">
                <a:solidFill>
                  <a:srgbClr val="585858"/>
                </a:solidFill>
                <a:latin typeface="Corbel"/>
                <a:cs typeface="Corbel"/>
              </a:rPr>
              <a:t>a</a:t>
            </a:r>
            <a:r>
              <a:rPr sz="2000" spc="-10" dirty="0">
                <a:solidFill>
                  <a:srgbClr val="585858"/>
                </a:solidFill>
                <a:latin typeface="Corbel"/>
                <a:cs typeface="Corbel"/>
              </a:rPr>
              <a:t> </a:t>
            </a:r>
            <a:r>
              <a:rPr sz="2000" spc="-5" dirty="0">
                <a:solidFill>
                  <a:srgbClr val="585858"/>
                </a:solidFill>
                <a:latin typeface="Corbel"/>
                <a:cs typeface="Corbel"/>
              </a:rPr>
              <a:t>same</a:t>
            </a:r>
            <a:r>
              <a:rPr sz="2000" spc="5" dirty="0">
                <a:solidFill>
                  <a:srgbClr val="585858"/>
                </a:solidFill>
                <a:latin typeface="Corbel"/>
                <a:cs typeface="Corbel"/>
              </a:rPr>
              <a:t> </a:t>
            </a:r>
            <a:r>
              <a:rPr sz="2000" spc="-10" dirty="0">
                <a:solidFill>
                  <a:srgbClr val="585858"/>
                </a:solidFill>
                <a:latin typeface="Corbel"/>
                <a:cs typeface="Corbel"/>
              </a:rPr>
              <a:t>time</a:t>
            </a:r>
            <a:r>
              <a:rPr sz="2000" spc="20" dirty="0">
                <a:solidFill>
                  <a:srgbClr val="585858"/>
                </a:solidFill>
                <a:latin typeface="Corbel"/>
                <a:cs typeface="Corbel"/>
              </a:rPr>
              <a:t> </a:t>
            </a:r>
            <a:r>
              <a:rPr sz="2000" spc="-10" dirty="0">
                <a:solidFill>
                  <a:srgbClr val="585858"/>
                </a:solidFill>
                <a:latin typeface="Corbel"/>
                <a:cs typeface="Corbel"/>
              </a:rPr>
              <a:t>is</a:t>
            </a:r>
            <a:r>
              <a:rPr sz="2000" spc="15" dirty="0">
                <a:solidFill>
                  <a:srgbClr val="585858"/>
                </a:solidFill>
                <a:latin typeface="Corbel"/>
                <a:cs typeface="Corbel"/>
              </a:rPr>
              <a:t> </a:t>
            </a:r>
            <a:r>
              <a:rPr sz="2000" spc="-5" dirty="0">
                <a:solidFill>
                  <a:srgbClr val="585858"/>
                </a:solidFill>
                <a:latin typeface="Corbel"/>
                <a:cs typeface="Corbel"/>
              </a:rPr>
              <a:t>a </a:t>
            </a:r>
            <a:r>
              <a:rPr sz="2000" dirty="0">
                <a:solidFill>
                  <a:srgbClr val="585858"/>
                </a:solidFill>
                <a:latin typeface="Corbel"/>
                <a:cs typeface="Corbel"/>
              </a:rPr>
              <a:t> </a:t>
            </a:r>
            <a:r>
              <a:rPr sz="2000" spc="-25" dirty="0">
                <a:solidFill>
                  <a:srgbClr val="585858"/>
                </a:solidFill>
                <a:latin typeface="Corbel"/>
                <a:cs typeface="Corbel"/>
              </a:rPr>
              <a:t>father,</a:t>
            </a:r>
            <a:r>
              <a:rPr sz="2000" spc="30" dirty="0">
                <a:solidFill>
                  <a:srgbClr val="585858"/>
                </a:solidFill>
                <a:latin typeface="Corbel"/>
                <a:cs typeface="Corbel"/>
              </a:rPr>
              <a:t> </a:t>
            </a:r>
            <a:r>
              <a:rPr sz="2000" spc="-5" dirty="0">
                <a:solidFill>
                  <a:srgbClr val="585858"/>
                </a:solidFill>
                <a:latin typeface="Corbel"/>
                <a:cs typeface="Corbel"/>
              </a:rPr>
              <a:t>a</a:t>
            </a:r>
            <a:r>
              <a:rPr sz="2000" spc="-15" dirty="0">
                <a:solidFill>
                  <a:srgbClr val="585858"/>
                </a:solidFill>
                <a:latin typeface="Corbel"/>
                <a:cs typeface="Corbel"/>
              </a:rPr>
              <a:t> </a:t>
            </a:r>
            <a:r>
              <a:rPr sz="2000" spc="-10" dirty="0">
                <a:solidFill>
                  <a:srgbClr val="585858"/>
                </a:solidFill>
                <a:latin typeface="Corbel"/>
                <a:cs typeface="Corbel"/>
              </a:rPr>
              <a:t>husband,</a:t>
            </a:r>
            <a:r>
              <a:rPr sz="2000" spc="35" dirty="0">
                <a:solidFill>
                  <a:srgbClr val="585858"/>
                </a:solidFill>
                <a:latin typeface="Corbel"/>
                <a:cs typeface="Corbel"/>
              </a:rPr>
              <a:t> </a:t>
            </a:r>
            <a:r>
              <a:rPr sz="2000" spc="-5" dirty="0">
                <a:solidFill>
                  <a:srgbClr val="585858"/>
                </a:solidFill>
                <a:latin typeface="Corbel"/>
                <a:cs typeface="Corbel"/>
              </a:rPr>
              <a:t>a</a:t>
            </a:r>
            <a:r>
              <a:rPr sz="2000" spc="10" dirty="0">
                <a:solidFill>
                  <a:srgbClr val="585858"/>
                </a:solidFill>
                <a:latin typeface="Corbel"/>
                <a:cs typeface="Corbel"/>
              </a:rPr>
              <a:t> </a:t>
            </a:r>
            <a:r>
              <a:rPr sz="2000" spc="-10" dirty="0">
                <a:solidFill>
                  <a:srgbClr val="585858"/>
                </a:solidFill>
                <a:latin typeface="Corbel"/>
                <a:cs typeface="Corbel"/>
              </a:rPr>
              <a:t>employee.</a:t>
            </a:r>
            <a:r>
              <a:rPr sz="2000" spc="25" dirty="0">
                <a:solidFill>
                  <a:srgbClr val="585858"/>
                </a:solidFill>
                <a:latin typeface="Corbel"/>
                <a:cs typeface="Corbel"/>
              </a:rPr>
              <a:t> </a:t>
            </a:r>
            <a:r>
              <a:rPr sz="2000" spc="-5" dirty="0">
                <a:solidFill>
                  <a:srgbClr val="585858"/>
                </a:solidFill>
                <a:latin typeface="Corbel"/>
                <a:cs typeface="Corbel"/>
              </a:rPr>
              <a:t>So</a:t>
            </a:r>
            <a:r>
              <a:rPr sz="2000" spc="-15" dirty="0">
                <a:solidFill>
                  <a:srgbClr val="585858"/>
                </a:solidFill>
                <a:latin typeface="Corbel"/>
                <a:cs typeface="Corbel"/>
              </a:rPr>
              <a:t> </a:t>
            </a:r>
            <a:r>
              <a:rPr sz="2000" spc="-5" dirty="0">
                <a:solidFill>
                  <a:srgbClr val="585858"/>
                </a:solidFill>
                <a:latin typeface="Corbel"/>
                <a:cs typeface="Corbel"/>
              </a:rPr>
              <a:t>a</a:t>
            </a:r>
            <a:r>
              <a:rPr sz="2000" spc="10" dirty="0">
                <a:solidFill>
                  <a:srgbClr val="585858"/>
                </a:solidFill>
                <a:latin typeface="Corbel"/>
                <a:cs typeface="Corbel"/>
              </a:rPr>
              <a:t> </a:t>
            </a:r>
            <a:r>
              <a:rPr sz="2000" spc="-5" dirty="0">
                <a:solidFill>
                  <a:srgbClr val="585858"/>
                </a:solidFill>
                <a:latin typeface="Corbel"/>
                <a:cs typeface="Corbel"/>
              </a:rPr>
              <a:t>same</a:t>
            </a:r>
            <a:r>
              <a:rPr sz="2000" spc="5" dirty="0">
                <a:solidFill>
                  <a:srgbClr val="585858"/>
                </a:solidFill>
                <a:latin typeface="Corbel"/>
                <a:cs typeface="Corbel"/>
              </a:rPr>
              <a:t> </a:t>
            </a:r>
            <a:r>
              <a:rPr sz="2000" spc="-10" dirty="0">
                <a:solidFill>
                  <a:srgbClr val="585858"/>
                </a:solidFill>
                <a:latin typeface="Corbel"/>
                <a:cs typeface="Corbel"/>
              </a:rPr>
              <a:t>person</a:t>
            </a:r>
            <a:r>
              <a:rPr sz="2000" spc="5" dirty="0">
                <a:solidFill>
                  <a:srgbClr val="585858"/>
                </a:solidFill>
                <a:latin typeface="Corbel"/>
                <a:cs typeface="Corbel"/>
              </a:rPr>
              <a:t> </a:t>
            </a:r>
            <a:r>
              <a:rPr sz="2000" spc="-5" dirty="0">
                <a:solidFill>
                  <a:srgbClr val="585858"/>
                </a:solidFill>
                <a:latin typeface="Corbel"/>
                <a:cs typeface="Corbel"/>
              </a:rPr>
              <a:t>posses</a:t>
            </a:r>
            <a:r>
              <a:rPr sz="2000" spc="35" dirty="0">
                <a:solidFill>
                  <a:srgbClr val="585858"/>
                </a:solidFill>
                <a:latin typeface="Corbel"/>
                <a:cs typeface="Corbel"/>
              </a:rPr>
              <a:t> </a:t>
            </a:r>
            <a:r>
              <a:rPr sz="2000" spc="-10" dirty="0">
                <a:solidFill>
                  <a:srgbClr val="585858"/>
                </a:solidFill>
                <a:latin typeface="Corbel"/>
                <a:cs typeface="Corbel"/>
              </a:rPr>
              <a:t>have </a:t>
            </a:r>
            <a:r>
              <a:rPr sz="2000" spc="-5" dirty="0">
                <a:solidFill>
                  <a:srgbClr val="585858"/>
                </a:solidFill>
                <a:latin typeface="Corbel"/>
                <a:cs typeface="Corbel"/>
              </a:rPr>
              <a:t> </a:t>
            </a:r>
            <a:r>
              <a:rPr sz="2000" spc="-10" dirty="0">
                <a:solidFill>
                  <a:srgbClr val="585858"/>
                </a:solidFill>
                <a:latin typeface="Corbel"/>
                <a:cs typeface="Corbel"/>
              </a:rPr>
              <a:t>different</a:t>
            </a:r>
            <a:r>
              <a:rPr sz="2000" spc="80" dirty="0">
                <a:solidFill>
                  <a:srgbClr val="585858"/>
                </a:solidFill>
                <a:latin typeface="Corbel"/>
                <a:cs typeface="Corbel"/>
              </a:rPr>
              <a:t> </a:t>
            </a:r>
            <a:r>
              <a:rPr sz="2000" spc="-15" dirty="0">
                <a:solidFill>
                  <a:srgbClr val="585858"/>
                </a:solidFill>
                <a:latin typeface="Corbel"/>
                <a:cs typeface="Corbel"/>
              </a:rPr>
              <a:t>behavior</a:t>
            </a:r>
            <a:r>
              <a:rPr sz="2000" spc="50" dirty="0">
                <a:solidFill>
                  <a:srgbClr val="585858"/>
                </a:solidFill>
                <a:latin typeface="Corbel"/>
                <a:cs typeface="Corbel"/>
              </a:rPr>
              <a:t> </a:t>
            </a:r>
            <a:r>
              <a:rPr sz="2000" spc="-10" dirty="0">
                <a:solidFill>
                  <a:srgbClr val="585858"/>
                </a:solidFill>
                <a:latin typeface="Corbel"/>
                <a:cs typeface="Corbel"/>
              </a:rPr>
              <a:t>in</a:t>
            </a:r>
            <a:r>
              <a:rPr sz="2000" spc="5" dirty="0">
                <a:solidFill>
                  <a:srgbClr val="585858"/>
                </a:solidFill>
                <a:latin typeface="Corbel"/>
                <a:cs typeface="Corbel"/>
              </a:rPr>
              <a:t> </a:t>
            </a:r>
            <a:r>
              <a:rPr sz="2000" spc="-10" dirty="0">
                <a:solidFill>
                  <a:srgbClr val="585858"/>
                </a:solidFill>
                <a:latin typeface="Corbel"/>
                <a:cs typeface="Corbel"/>
              </a:rPr>
              <a:t>different</a:t>
            </a:r>
            <a:r>
              <a:rPr sz="2000" spc="80" dirty="0">
                <a:solidFill>
                  <a:srgbClr val="585858"/>
                </a:solidFill>
                <a:latin typeface="Corbel"/>
                <a:cs typeface="Corbel"/>
              </a:rPr>
              <a:t> </a:t>
            </a:r>
            <a:r>
              <a:rPr sz="2000" spc="-10" dirty="0">
                <a:solidFill>
                  <a:srgbClr val="585858"/>
                </a:solidFill>
                <a:latin typeface="Corbel"/>
                <a:cs typeface="Corbel"/>
              </a:rPr>
              <a:t>situations.</a:t>
            </a:r>
            <a:r>
              <a:rPr sz="2000" spc="-114" dirty="0">
                <a:solidFill>
                  <a:srgbClr val="585858"/>
                </a:solidFill>
                <a:latin typeface="Corbel"/>
                <a:cs typeface="Corbel"/>
              </a:rPr>
              <a:t> </a:t>
            </a:r>
            <a:r>
              <a:rPr sz="2000" spc="-10" dirty="0">
                <a:solidFill>
                  <a:srgbClr val="585858"/>
                </a:solidFill>
                <a:latin typeface="Corbel"/>
                <a:cs typeface="Corbel"/>
              </a:rPr>
              <a:t>This</a:t>
            </a:r>
            <a:r>
              <a:rPr sz="2000" spc="15" dirty="0">
                <a:solidFill>
                  <a:srgbClr val="585858"/>
                </a:solidFill>
                <a:latin typeface="Corbel"/>
                <a:cs typeface="Corbel"/>
              </a:rPr>
              <a:t> </a:t>
            </a:r>
            <a:r>
              <a:rPr sz="2000" spc="-10" dirty="0">
                <a:solidFill>
                  <a:srgbClr val="585858"/>
                </a:solidFill>
                <a:latin typeface="Corbel"/>
                <a:cs typeface="Corbel"/>
              </a:rPr>
              <a:t>is</a:t>
            </a:r>
            <a:r>
              <a:rPr sz="2000" spc="35" dirty="0">
                <a:solidFill>
                  <a:srgbClr val="585858"/>
                </a:solidFill>
                <a:latin typeface="Corbel"/>
                <a:cs typeface="Corbel"/>
              </a:rPr>
              <a:t> </a:t>
            </a:r>
            <a:r>
              <a:rPr sz="2000" spc="-10" dirty="0">
                <a:solidFill>
                  <a:srgbClr val="585858"/>
                </a:solidFill>
                <a:latin typeface="Corbel"/>
                <a:cs typeface="Corbel"/>
              </a:rPr>
              <a:t>called </a:t>
            </a:r>
            <a:r>
              <a:rPr sz="2000" spc="-5" dirty="0">
                <a:solidFill>
                  <a:srgbClr val="585858"/>
                </a:solidFill>
                <a:latin typeface="Corbel"/>
                <a:cs typeface="Corbel"/>
              </a:rPr>
              <a:t> </a:t>
            </a:r>
            <a:r>
              <a:rPr sz="2000" spc="-10" dirty="0">
                <a:solidFill>
                  <a:srgbClr val="585858"/>
                </a:solidFill>
                <a:latin typeface="Corbel"/>
                <a:cs typeface="Corbel"/>
              </a:rPr>
              <a:t>polymorphism.</a:t>
            </a:r>
            <a:endParaRPr sz="2000">
              <a:latin typeface="Corbel"/>
              <a:cs typeface="Corbel"/>
            </a:endParaRPr>
          </a:p>
        </p:txBody>
      </p:sp>
      <p:pic>
        <p:nvPicPr>
          <p:cNvPr id="5" name="object 5"/>
          <p:cNvPicPr/>
          <p:nvPr/>
        </p:nvPicPr>
        <p:blipFill>
          <a:blip r:embed="rId2" cstate="print"/>
          <a:stretch>
            <a:fillRect/>
          </a:stretch>
        </p:blipFill>
        <p:spPr>
          <a:xfrm>
            <a:off x="4888991" y="3465576"/>
            <a:ext cx="5224271" cy="2520696"/>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1724" y="3080715"/>
            <a:ext cx="1609090" cy="574675"/>
          </a:xfrm>
          <a:prstGeom prst="rect">
            <a:avLst/>
          </a:prstGeom>
        </p:spPr>
        <p:txBody>
          <a:bodyPr vert="horz" wrap="square" lIns="0" tIns="12700" rIns="0" bIns="0" rtlCol="0">
            <a:spAutoFit/>
          </a:bodyPr>
          <a:lstStyle/>
          <a:p>
            <a:pPr marL="12700">
              <a:lnSpc>
                <a:spcPct val="100000"/>
              </a:lnSpc>
              <a:spcBef>
                <a:spcPts val="100"/>
              </a:spcBef>
            </a:pPr>
            <a:r>
              <a:rPr sz="3600" spc="-70" dirty="0">
                <a:solidFill>
                  <a:srgbClr val="FFFFFF"/>
                </a:solidFill>
              </a:rPr>
              <a:t>E</a:t>
            </a:r>
            <a:r>
              <a:rPr sz="3600" spc="-80" dirty="0">
                <a:solidFill>
                  <a:srgbClr val="FFFFFF"/>
                </a:solidFill>
              </a:rPr>
              <a:t>x</a:t>
            </a:r>
            <a:r>
              <a:rPr sz="3600" spc="-90" dirty="0">
                <a:solidFill>
                  <a:srgbClr val="FFFFFF"/>
                </a:solidFill>
              </a:rPr>
              <a:t>a</a:t>
            </a:r>
            <a:r>
              <a:rPr sz="3600" spc="-85" dirty="0">
                <a:solidFill>
                  <a:srgbClr val="FFFFFF"/>
                </a:solidFill>
              </a:rPr>
              <a:t>m</a:t>
            </a:r>
            <a:r>
              <a:rPr sz="3600" spc="-65" dirty="0">
                <a:solidFill>
                  <a:srgbClr val="FFFFFF"/>
                </a:solidFill>
              </a:rPr>
              <a:t>p</a:t>
            </a:r>
            <a:r>
              <a:rPr sz="3600" spc="-70" dirty="0">
                <a:solidFill>
                  <a:srgbClr val="FFFFFF"/>
                </a:solidFill>
              </a:rPr>
              <a:t>l</a:t>
            </a:r>
            <a:r>
              <a:rPr sz="3600" dirty="0">
                <a:solidFill>
                  <a:srgbClr val="FFFFFF"/>
                </a:solidFill>
              </a:rPr>
              <a:t>e</a:t>
            </a:r>
            <a:endParaRPr sz="3600"/>
          </a:p>
        </p:txBody>
      </p:sp>
      <p:grpSp>
        <p:nvGrpSpPr>
          <p:cNvPr id="3" name="object 3"/>
          <p:cNvGrpSpPr/>
          <p:nvPr/>
        </p:nvGrpSpPr>
        <p:grpSpPr>
          <a:xfrm>
            <a:off x="4257214" y="1022929"/>
            <a:ext cx="7069455" cy="5128260"/>
            <a:chOff x="4257214" y="1022929"/>
            <a:chExt cx="7069455" cy="5128260"/>
          </a:xfrm>
        </p:grpSpPr>
        <p:pic>
          <p:nvPicPr>
            <p:cNvPr id="4" name="object 4"/>
            <p:cNvPicPr/>
            <p:nvPr/>
          </p:nvPicPr>
          <p:blipFill>
            <a:blip r:embed="rId2" cstate="print"/>
            <a:stretch>
              <a:fillRect/>
            </a:stretch>
          </p:blipFill>
          <p:spPr>
            <a:xfrm>
              <a:off x="7239000" y="3636263"/>
              <a:ext cx="4087367" cy="2514600"/>
            </a:xfrm>
            <a:prstGeom prst="rect">
              <a:avLst/>
            </a:prstGeom>
          </p:spPr>
        </p:pic>
        <p:pic>
          <p:nvPicPr>
            <p:cNvPr id="5" name="object 5"/>
            <p:cNvPicPr/>
            <p:nvPr/>
          </p:nvPicPr>
          <p:blipFill>
            <a:blip r:embed="rId3" cstate="print"/>
            <a:stretch>
              <a:fillRect/>
            </a:stretch>
          </p:blipFill>
          <p:spPr>
            <a:xfrm>
              <a:off x="4257214" y="1022929"/>
              <a:ext cx="2981785" cy="2712206"/>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1724" y="2833827"/>
            <a:ext cx="1838325" cy="1068705"/>
          </a:xfrm>
          <a:prstGeom prst="rect">
            <a:avLst/>
          </a:prstGeom>
        </p:spPr>
        <p:txBody>
          <a:bodyPr vert="horz" wrap="square" lIns="0" tIns="74930" rIns="0" bIns="0" rtlCol="0">
            <a:spAutoFit/>
          </a:bodyPr>
          <a:lstStyle/>
          <a:p>
            <a:pPr marL="12700" marR="5080">
              <a:lnSpc>
                <a:spcPts val="3890"/>
              </a:lnSpc>
              <a:spcBef>
                <a:spcPts val="590"/>
              </a:spcBef>
            </a:pPr>
            <a:r>
              <a:rPr sz="3600" spc="-70" dirty="0">
                <a:solidFill>
                  <a:srgbClr val="FFFFFF"/>
                </a:solidFill>
                <a:latin typeface="Corbel"/>
                <a:cs typeface="Corbel"/>
              </a:rPr>
              <a:t>Machine </a:t>
            </a:r>
            <a:r>
              <a:rPr sz="3600" spc="-65" dirty="0">
                <a:solidFill>
                  <a:srgbClr val="FFFFFF"/>
                </a:solidFill>
                <a:latin typeface="Corbel"/>
                <a:cs typeface="Corbel"/>
              </a:rPr>
              <a:t> </a:t>
            </a:r>
            <a:r>
              <a:rPr sz="3600" spc="-75" dirty="0">
                <a:solidFill>
                  <a:srgbClr val="FFFFFF"/>
                </a:solidFill>
                <a:latin typeface="Corbel"/>
                <a:cs typeface="Corbel"/>
              </a:rPr>
              <a:t>L</a:t>
            </a:r>
            <a:r>
              <a:rPr sz="3600" spc="-85" dirty="0">
                <a:solidFill>
                  <a:srgbClr val="FFFFFF"/>
                </a:solidFill>
                <a:latin typeface="Corbel"/>
                <a:cs typeface="Corbel"/>
              </a:rPr>
              <a:t>a</a:t>
            </a:r>
            <a:r>
              <a:rPr sz="3600" spc="-75" dirty="0">
                <a:solidFill>
                  <a:srgbClr val="FFFFFF"/>
                </a:solidFill>
                <a:latin typeface="Corbel"/>
                <a:cs typeface="Corbel"/>
              </a:rPr>
              <a:t>n</a:t>
            </a:r>
            <a:r>
              <a:rPr sz="3600" spc="-65" dirty="0">
                <a:solidFill>
                  <a:srgbClr val="FFFFFF"/>
                </a:solidFill>
                <a:latin typeface="Corbel"/>
                <a:cs typeface="Corbel"/>
              </a:rPr>
              <a:t>gu</a:t>
            </a:r>
            <a:r>
              <a:rPr sz="3600" spc="-85" dirty="0">
                <a:solidFill>
                  <a:srgbClr val="FFFFFF"/>
                </a:solidFill>
                <a:latin typeface="Corbel"/>
                <a:cs typeface="Corbel"/>
              </a:rPr>
              <a:t>a</a:t>
            </a:r>
            <a:r>
              <a:rPr sz="3600" spc="-65" dirty="0">
                <a:solidFill>
                  <a:srgbClr val="FFFFFF"/>
                </a:solidFill>
                <a:latin typeface="Corbel"/>
                <a:cs typeface="Corbel"/>
              </a:rPr>
              <a:t>g</a:t>
            </a:r>
            <a:r>
              <a:rPr sz="3600" dirty="0">
                <a:solidFill>
                  <a:srgbClr val="FFFFFF"/>
                </a:solidFill>
                <a:latin typeface="Corbel"/>
                <a:cs typeface="Corbel"/>
              </a:rPr>
              <a:t>e</a:t>
            </a:r>
            <a:endParaRPr sz="3600">
              <a:latin typeface="Corbel"/>
              <a:cs typeface="Corbel"/>
            </a:endParaRPr>
          </a:p>
        </p:txBody>
      </p:sp>
      <p:sp>
        <p:nvSpPr>
          <p:cNvPr id="3" name="object 3"/>
          <p:cNvSpPr txBox="1"/>
          <p:nvPr/>
        </p:nvSpPr>
        <p:spPr>
          <a:xfrm>
            <a:off x="3949065" y="1551736"/>
            <a:ext cx="6456045" cy="3990340"/>
          </a:xfrm>
          <a:prstGeom prst="rect">
            <a:avLst/>
          </a:prstGeom>
        </p:spPr>
        <p:txBody>
          <a:bodyPr vert="horz" wrap="square" lIns="0" tIns="135255" rIns="0" bIns="0" rtlCol="0">
            <a:spAutoFit/>
          </a:bodyPr>
          <a:lstStyle/>
          <a:p>
            <a:pPr marL="12700">
              <a:lnSpc>
                <a:spcPct val="100000"/>
              </a:lnSpc>
              <a:spcBef>
                <a:spcPts val="1065"/>
              </a:spcBef>
            </a:pPr>
            <a:r>
              <a:rPr sz="2000" spc="-1285" dirty="0">
                <a:solidFill>
                  <a:srgbClr val="40B9D2"/>
                </a:solidFill>
                <a:latin typeface="Microsoft Sans Serif"/>
                <a:cs typeface="Microsoft Sans Serif"/>
              </a:rPr>
              <a:t>🞄</a:t>
            </a:r>
            <a:r>
              <a:rPr sz="2000" spc="185" dirty="0">
                <a:solidFill>
                  <a:srgbClr val="40B9D2"/>
                </a:solidFill>
                <a:latin typeface="Microsoft Sans Serif"/>
                <a:cs typeface="Microsoft Sans Serif"/>
              </a:rPr>
              <a:t> </a:t>
            </a:r>
            <a:r>
              <a:rPr sz="2000" spc="-10" dirty="0">
                <a:solidFill>
                  <a:srgbClr val="585858"/>
                </a:solidFill>
                <a:latin typeface="Corbel"/>
                <a:cs typeface="Corbel"/>
              </a:rPr>
              <a:t>Ma</a:t>
            </a:r>
            <a:r>
              <a:rPr sz="2000" spc="-15" dirty="0">
                <a:solidFill>
                  <a:srgbClr val="585858"/>
                </a:solidFill>
                <a:latin typeface="Corbel"/>
                <a:cs typeface="Corbel"/>
              </a:rPr>
              <a:t>c</a:t>
            </a:r>
            <a:r>
              <a:rPr sz="2000" spc="-10" dirty="0">
                <a:solidFill>
                  <a:srgbClr val="585858"/>
                </a:solidFill>
                <a:latin typeface="Corbel"/>
                <a:cs typeface="Corbel"/>
              </a:rPr>
              <a:t>h</a:t>
            </a:r>
            <a:r>
              <a:rPr sz="2000" spc="-20" dirty="0">
                <a:solidFill>
                  <a:srgbClr val="585858"/>
                </a:solidFill>
                <a:latin typeface="Corbel"/>
                <a:cs typeface="Corbel"/>
              </a:rPr>
              <a:t>i</a:t>
            </a:r>
            <a:r>
              <a:rPr sz="2000" spc="-5" dirty="0">
                <a:solidFill>
                  <a:srgbClr val="585858"/>
                </a:solidFill>
                <a:latin typeface="Corbel"/>
                <a:cs typeface="Corbel"/>
              </a:rPr>
              <a:t>ne</a:t>
            </a:r>
            <a:r>
              <a:rPr sz="2000" spc="20" dirty="0">
                <a:solidFill>
                  <a:srgbClr val="585858"/>
                </a:solidFill>
                <a:latin typeface="Corbel"/>
                <a:cs typeface="Corbel"/>
              </a:rPr>
              <a:t> </a:t>
            </a:r>
            <a:r>
              <a:rPr sz="2000" spc="-15" dirty="0">
                <a:solidFill>
                  <a:srgbClr val="585858"/>
                </a:solidFill>
                <a:latin typeface="Corbel"/>
                <a:cs typeface="Corbel"/>
              </a:rPr>
              <a:t>l</a:t>
            </a:r>
            <a:r>
              <a:rPr sz="2000" dirty="0">
                <a:solidFill>
                  <a:srgbClr val="585858"/>
                </a:solidFill>
                <a:latin typeface="Corbel"/>
                <a:cs typeface="Corbel"/>
              </a:rPr>
              <a:t>a</a:t>
            </a:r>
            <a:r>
              <a:rPr sz="2000" spc="-5" dirty="0">
                <a:solidFill>
                  <a:srgbClr val="585858"/>
                </a:solidFill>
                <a:latin typeface="Corbel"/>
                <a:cs typeface="Corbel"/>
              </a:rPr>
              <a:t>nguage </a:t>
            </a:r>
            <a:r>
              <a:rPr sz="2000" spc="-15" dirty="0">
                <a:solidFill>
                  <a:srgbClr val="585858"/>
                </a:solidFill>
                <a:latin typeface="Corbel"/>
                <a:cs typeface="Corbel"/>
              </a:rPr>
              <a:t>i</a:t>
            </a:r>
            <a:r>
              <a:rPr sz="2000" spc="-5" dirty="0">
                <a:solidFill>
                  <a:srgbClr val="585858"/>
                </a:solidFill>
                <a:latin typeface="Corbel"/>
                <a:cs typeface="Corbel"/>
              </a:rPr>
              <a:t>s</a:t>
            </a:r>
            <a:r>
              <a:rPr sz="2000" spc="15" dirty="0">
                <a:solidFill>
                  <a:srgbClr val="585858"/>
                </a:solidFill>
                <a:latin typeface="Corbel"/>
                <a:cs typeface="Corbel"/>
              </a:rPr>
              <a:t> </a:t>
            </a:r>
            <a:r>
              <a:rPr sz="2000" spc="-10" dirty="0">
                <a:solidFill>
                  <a:srgbClr val="585858"/>
                </a:solidFill>
                <a:latin typeface="Corbel"/>
                <a:cs typeface="Corbel"/>
              </a:rPr>
              <a:t>th</a:t>
            </a:r>
            <a:r>
              <a:rPr sz="2000" spc="-5" dirty="0">
                <a:solidFill>
                  <a:srgbClr val="585858"/>
                </a:solidFill>
                <a:latin typeface="Corbel"/>
                <a:cs typeface="Corbel"/>
              </a:rPr>
              <a:t>e</a:t>
            </a:r>
            <a:r>
              <a:rPr sz="2000" spc="20" dirty="0">
                <a:solidFill>
                  <a:srgbClr val="585858"/>
                </a:solidFill>
                <a:latin typeface="Corbel"/>
                <a:cs typeface="Corbel"/>
              </a:rPr>
              <a:t> </a:t>
            </a:r>
            <a:r>
              <a:rPr sz="2000" spc="-15" dirty="0">
                <a:solidFill>
                  <a:srgbClr val="585858"/>
                </a:solidFill>
                <a:latin typeface="Corbel"/>
                <a:cs typeface="Corbel"/>
              </a:rPr>
              <a:t>l</a:t>
            </a:r>
            <a:r>
              <a:rPr sz="2000" dirty="0">
                <a:solidFill>
                  <a:srgbClr val="585858"/>
                </a:solidFill>
                <a:latin typeface="Corbel"/>
                <a:cs typeface="Corbel"/>
              </a:rPr>
              <a:t>a</a:t>
            </a:r>
            <a:r>
              <a:rPr sz="2000" spc="-5" dirty="0">
                <a:solidFill>
                  <a:srgbClr val="585858"/>
                </a:solidFill>
                <a:latin typeface="Corbel"/>
                <a:cs typeface="Corbel"/>
              </a:rPr>
              <a:t>nguage </a:t>
            </a:r>
            <a:r>
              <a:rPr sz="2000" spc="-10" dirty="0">
                <a:solidFill>
                  <a:srgbClr val="585858"/>
                </a:solidFill>
                <a:latin typeface="Corbel"/>
                <a:cs typeface="Corbel"/>
              </a:rPr>
              <a:t>w</a:t>
            </a:r>
            <a:r>
              <a:rPr sz="2000" spc="-15" dirty="0">
                <a:solidFill>
                  <a:srgbClr val="585858"/>
                </a:solidFill>
                <a:latin typeface="Corbel"/>
                <a:cs typeface="Corbel"/>
              </a:rPr>
              <a:t>hic</a:t>
            </a:r>
            <a:r>
              <a:rPr sz="2000" spc="-5" dirty="0">
                <a:solidFill>
                  <a:srgbClr val="585858"/>
                </a:solidFill>
                <a:latin typeface="Corbel"/>
                <a:cs typeface="Corbel"/>
              </a:rPr>
              <a:t>h</a:t>
            </a:r>
            <a:r>
              <a:rPr sz="2000" spc="45" dirty="0">
                <a:solidFill>
                  <a:srgbClr val="585858"/>
                </a:solidFill>
                <a:latin typeface="Corbel"/>
                <a:cs typeface="Corbel"/>
              </a:rPr>
              <a:t> </a:t>
            </a:r>
            <a:r>
              <a:rPr sz="2000" spc="-5" dirty="0">
                <a:solidFill>
                  <a:srgbClr val="585858"/>
                </a:solidFill>
                <a:latin typeface="Corbel"/>
                <a:cs typeface="Corbel"/>
              </a:rPr>
              <a:t>a</a:t>
            </a:r>
            <a:r>
              <a:rPr sz="2000" spc="-85" dirty="0">
                <a:solidFill>
                  <a:srgbClr val="585858"/>
                </a:solidFill>
                <a:latin typeface="Corbel"/>
                <a:cs typeface="Corbel"/>
              </a:rPr>
              <a:t> </a:t>
            </a:r>
            <a:r>
              <a:rPr sz="2000" spc="-10" dirty="0">
                <a:solidFill>
                  <a:srgbClr val="585858"/>
                </a:solidFill>
                <a:latin typeface="Corbel"/>
                <a:cs typeface="Corbel"/>
              </a:rPr>
              <a:t>CPU</a:t>
            </a:r>
            <a:r>
              <a:rPr sz="2000" spc="-20" dirty="0">
                <a:solidFill>
                  <a:srgbClr val="585858"/>
                </a:solidFill>
                <a:latin typeface="Corbel"/>
                <a:cs typeface="Corbel"/>
              </a:rPr>
              <a:t> </a:t>
            </a:r>
            <a:r>
              <a:rPr sz="2000" spc="-5" dirty="0">
                <a:solidFill>
                  <a:srgbClr val="585858"/>
                </a:solidFill>
                <a:latin typeface="Corbel"/>
                <a:cs typeface="Corbel"/>
              </a:rPr>
              <a:t>un</a:t>
            </a:r>
            <a:r>
              <a:rPr sz="2000" spc="-20" dirty="0">
                <a:solidFill>
                  <a:srgbClr val="585858"/>
                </a:solidFill>
                <a:latin typeface="Corbel"/>
                <a:cs typeface="Corbel"/>
              </a:rPr>
              <a:t>d</a:t>
            </a:r>
            <a:r>
              <a:rPr sz="2000" spc="-15" dirty="0">
                <a:solidFill>
                  <a:srgbClr val="585858"/>
                </a:solidFill>
                <a:latin typeface="Corbel"/>
                <a:cs typeface="Corbel"/>
              </a:rPr>
              <a:t>e</a:t>
            </a:r>
            <a:r>
              <a:rPr sz="2000" spc="-5" dirty="0">
                <a:solidFill>
                  <a:srgbClr val="585858"/>
                </a:solidFill>
                <a:latin typeface="Corbel"/>
                <a:cs typeface="Corbel"/>
              </a:rPr>
              <a:t>r</a:t>
            </a:r>
            <a:r>
              <a:rPr sz="2000" spc="5" dirty="0">
                <a:solidFill>
                  <a:srgbClr val="585858"/>
                </a:solidFill>
                <a:latin typeface="Corbel"/>
                <a:cs typeface="Corbel"/>
              </a:rPr>
              <a:t>s</a:t>
            </a:r>
            <a:r>
              <a:rPr sz="2000" spc="-10" dirty="0">
                <a:solidFill>
                  <a:srgbClr val="585858"/>
                </a:solidFill>
                <a:latin typeface="Corbel"/>
                <a:cs typeface="Corbel"/>
              </a:rPr>
              <a:t>t</a:t>
            </a:r>
            <a:r>
              <a:rPr sz="2000" dirty="0">
                <a:solidFill>
                  <a:srgbClr val="585858"/>
                </a:solidFill>
                <a:latin typeface="Corbel"/>
                <a:cs typeface="Corbel"/>
              </a:rPr>
              <a:t>a</a:t>
            </a:r>
            <a:r>
              <a:rPr sz="2000" spc="-5" dirty="0">
                <a:solidFill>
                  <a:srgbClr val="585858"/>
                </a:solidFill>
                <a:latin typeface="Corbel"/>
                <a:cs typeface="Corbel"/>
              </a:rPr>
              <a:t>n</a:t>
            </a:r>
            <a:r>
              <a:rPr sz="2000" spc="-20" dirty="0">
                <a:solidFill>
                  <a:srgbClr val="585858"/>
                </a:solidFill>
                <a:latin typeface="Corbel"/>
                <a:cs typeface="Corbel"/>
              </a:rPr>
              <a:t>d</a:t>
            </a:r>
            <a:r>
              <a:rPr sz="2000" spc="-5" dirty="0">
                <a:solidFill>
                  <a:srgbClr val="585858"/>
                </a:solidFill>
                <a:latin typeface="Corbel"/>
                <a:cs typeface="Corbel"/>
              </a:rPr>
              <a:t>s</a:t>
            </a:r>
            <a:endParaRPr sz="2000">
              <a:latin typeface="Corbel"/>
              <a:cs typeface="Corbel"/>
            </a:endParaRPr>
          </a:p>
          <a:p>
            <a:pPr marL="12700">
              <a:lnSpc>
                <a:spcPct val="100000"/>
              </a:lnSpc>
              <a:spcBef>
                <a:spcPts val="960"/>
              </a:spcBef>
            </a:pPr>
            <a:r>
              <a:rPr sz="2000" spc="-380" dirty="0">
                <a:solidFill>
                  <a:srgbClr val="40B9D2"/>
                </a:solidFill>
                <a:latin typeface="Microsoft Sans Serif"/>
                <a:cs typeface="Microsoft Sans Serif"/>
              </a:rPr>
              <a:t>🞄</a:t>
            </a:r>
            <a:r>
              <a:rPr sz="2000" spc="-260" dirty="0">
                <a:solidFill>
                  <a:srgbClr val="40B9D2"/>
                </a:solidFill>
                <a:latin typeface="Microsoft Sans Serif"/>
                <a:cs typeface="Microsoft Sans Serif"/>
              </a:rPr>
              <a:t> </a:t>
            </a:r>
            <a:r>
              <a:rPr sz="2000" spc="-10" dirty="0">
                <a:solidFill>
                  <a:srgbClr val="585858"/>
                </a:solidFill>
                <a:latin typeface="Corbel"/>
                <a:cs typeface="Corbel"/>
              </a:rPr>
              <a:t>It</a:t>
            </a:r>
            <a:r>
              <a:rPr sz="2000" spc="5" dirty="0">
                <a:solidFill>
                  <a:srgbClr val="585858"/>
                </a:solidFill>
                <a:latin typeface="Corbel"/>
                <a:cs typeface="Corbel"/>
              </a:rPr>
              <a:t> </a:t>
            </a:r>
            <a:r>
              <a:rPr sz="2000" spc="-10" dirty="0">
                <a:solidFill>
                  <a:srgbClr val="585858"/>
                </a:solidFill>
                <a:latin typeface="Corbel"/>
                <a:cs typeface="Corbel"/>
              </a:rPr>
              <a:t>consists</a:t>
            </a:r>
            <a:r>
              <a:rPr sz="2000" spc="15" dirty="0">
                <a:solidFill>
                  <a:srgbClr val="585858"/>
                </a:solidFill>
                <a:latin typeface="Corbel"/>
                <a:cs typeface="Corbel"/>
              </a:rPr>
              <a:t> </a:t>
            </a:r>
            <a:r>
              <a:rPr sz="2000" spc="-10" dirty="0">
                <a:solidFill>
                  <a:srgbClr val="585858"/>
                </a:solidFill>
                <a:latin typeface="Corbel"/>
                <a:cs typeface="Corbel"/>
              </a:rPr>
              <a:t>only</a:t>
            </a:r>
            <a:r>
              <a:rPr sz="2000" dirty="0">
                <a:solidFill>
                  <a:srgbClr val="585858"/>
                </a:solidFill>
                <a:latin typeface="Corbel"/>
                <a:cs typeface="Corbel"/>
              </a:rPr>
              <a:t> </a:t>
            </a:r>
            <a:r>
              <a:rPr sz="2000" spc="-10" dirty="0">
                <a:solidFill>
                  <a:srgbClr val="585858"/>
                </a:solidFill>
                <a:latin typeface="Corbel"/>
                <a:cs typeface="Corbel"/>
              </a:rPr>
              <a:t>of</a:t>
            </a:r>
            <a:r>
              <a:rPr sz="2000" spc="10" dirty="0">
                <a:solidFill>
                  <a:srgbClr val="585858"/>
                </a:solidFill>
                <a:latin typeface="Corbel"/>
                <a:cs typeface="Corbel"/>
              </a:rPr>
              <a:t> </a:t>
            </a:r>
            <a:r>
              <a:rPr sz="2000" spc="-10" dirty="0">
                <a:solidFill>
                  <a:srgbClr val="585858"/>
                </a:solidFill>
                <a:latin typeface="Corbel"/>
                <a:cs typeface="Corbel"/>
              </a:rPr>
              <a:t>numbers:</a:t>
            </a:r>
            <a:r>
              <a:rPr sz="2000" spc="60" dirty="0">
                <a:solidFill>
                  <a:srgbClr val="585858"/>
                </a:solidFill>
                <a:latin typeface="Corbel"/>
                <a:cs typeface="Corbel"/>
              </a:rPr>
              <a:t> </a:t>
            </a:r>
            <a:r>
              <a:rPr sz="2000" spc="-5" dirty="0">
                <a:solidFill>
                  <a:srgbClr val="585858"/>
                </a:solidFill>
                <a:latin typeface="Corbel"/>
                <a:cs typeface="Corbel"/>
              </a:rPr>
              <a:t>0</a:t>
            </a:r>
            <a:r>
              <a:rPr sz="2000" spc="-10" dirty="0">
                <a:solidFill>
                  <a:srgbClr val="585858"/>
                </a:solidFill>
                <a:latin typeface="Corbel"/>
                <a:cs typeface="Corbel"/>
              </a:rPr>
              <a:t> &amp;</a:t>
            </a:r>
            <a:r>
              <a:rPr sz="2000" spc="20" dirty="0">
                <a:solidFill>
                  <a:srgbClr val="585858"/>
                </a:solidFill>
                <a:latin typeface="Corbel"/>
                <a:cs typeface="Corbel"/>
              </a:rPr>
              <a:t> </a:t>
            </a:r>
            <a:r>
              <a:rPr sz="2000" spc="-10" dirty="0">
                <a:solidFill>
                  <a:srgbClr val="585858"/>
                </a:solidFill>
                <a:latin typeface="Corbel"/>
                <a:cs typeface="Corbel"/>
              </a:rPr>
              <a:t>1.</a:t>
            </a:r>
            <a:endParaRPr sz="2000">
              <a:latin typeface="Corbel"/>
              <a:cs typeface="Corbel"/>
            </a:endParaRPr>
          </a:p>
          <a:p>
            <a:pPr marL="12700">
              <a:lnSpc>
                <a:spcPct val="100000"/>
              </a:lnSpc>
              <a:spcBef>
                <a:spcPts val="960"/>
              </a:spcBef>
            </a:pPr>
            <a:r>
              <a:rPr sz="2000" spc="-1280" dirty="0">
                <a:solidFill>
                  <a:srgbClr val="40B9D2"/>
                </a:solidFill>
                <a:latin typeface="Microsoft Sans Serif"/>
                <a:cs typeface="Microsoft Sans Serif"/>
              </a:rPr>
              <a:t>🞄</a:t>
            </a:r>
            <a:r>
              <a:rPr sz="2000" spc="185" dirty="0">
                <a:solidFill>
                  <a:srgbClr val="40B9D2"/>
                </a:solidFill>
                <a:latin typeface="Microsoft Sans Serif"/>
                <a:cs typeface="Microsoft Sans Serif"/>
              </a:rPr>
              <a:t> </a:t>
            </a:r>
            <a:r>
              <a:rPr sz="2000" spc="-10" dirty="0">
                <a:solidFill>
                  <a:srgbClr val="585858"/>
                </a:solidFill>
                <a:latin typeface="Corbel"/>
                <a:cs typeface="Corbel"/>
              </a:rPr>
              <a:t>E</a:t>
            </a:r>
            <a:r>
              <a:rPr sz="2000" dirty="0">
                <a:solidFill>
                  <a:srgbClr val="585858"/>
                </a:solidFill>
                <a:latin typeface="Corbel"/>
                <a:cs typeface="Corbel"/>
              </a:rPr>
              <a:t>x</a:t>
            </a:r>
            <a:r>
              <a:rPr sz="2000" spc="-5" dirty="0">
                <a:solidFill>
                  <a:srgbClr val="585858"/>
                </a:solidFill>
                <a:latin typeface="Corbel"/>
                <a:cs typeface="Corbel"/>
              </a:rPr>
              <a:t>amp</a:t>
            </a:r>
            <a:r>
              <a:rPr sz="2000" spc="-15" dirty="0">
                <a:solidFill>
                  <a:srgbClr val="585858"/>
                </a:solidFill>
                <a:latin typeface="Corbel"/>
                <a:cs typeface="Corbel"/>
              </a:rPr>
              <a:t>l</a:t>
            </a:r>
            <a:r>
              <a:rPr sz="2000" spc="-5" dirty="0">
                <a:solidFill>
                  <a:srgbClr val="585858"/>
                </a:solidFill>
                <a:latin typeface="Corbel"/>
                <a:cs typeface="Corbel"/>
              </a:rPr>
              <a:t>e</a:t>
            </a:r>
            <a:r>
              <a:rPr sz="2000" spc="20" dirty="0">
                <a:solidFill>
                  <a:srgbClr val="585858"/>
                </a:solidFill>
                <a:latin typeface="Corbel"/>
                <a:cs typeface="Corbel"/>
              </a:rPr>
              <a:t> </a:t>
            </a:r>
            <a:r>
              <a:rPr sz="2000" spc="-15" dirty="0">
                <a:solidFill>
                  <a:srgbClr val="585858"/>
                </a:solidFill>
                <a:latin typeface="Corbel"/>
                <a:cs typeface="Corbel"/>
              </a:rPr>
              <a:t>o</a:t>
            </a:r>
            <a:r>
              <a:rPr sz="2000" spc="-5" dirty="0">
                <a:solidFill>
                  <a:srgbClr val="585858"/>
                </a:solidFill>
                <a:latin typeface="Corbel"/>
                <a:cs typeface="Corbel"/>
              </a:rPr>
              <a:t>f </a:t>
            </a:r>
            <a:r>
              <a:rPr sz="2000" spc="-20" dirty="0">
                <a:solidFill>
                  <a:srgbClr val="585858"/>
                </a:solidFill>
                <a:latin typeface="Corbel"/>
                <a:cs typeface="Corbel"/>
              </a:rPr>
              <a:t>c</a:t>
            </a:r>
            <a:r>
              <a:rPr sz="2000" spc="-15" dirty="0">
                <a:solidFill>
                  <a:srgbClr val="585858"/>
                </a:solidFill>
                <a:latin typeface="Corbel"/>
                <a:cs typeface="Corbel"/>
              </a:rPr>
              <a:t>o</a:t>
            </a:r>
            <a:r>
              <a:rPr sz="2000" spc="-20" dirty="0">
                <a:solidFill>
                  <a:srgbClr val="585858"/>
                </a:solidFill>
                <a:latin typeface="Corbel"/>
                <a:cs typeface="Corbel"/>
              </a:rPr>
              <a:t>d</a:t>
            </a:r>
            <a:r>
              <a:rPr sz="2000" dirty="0">
                <a:solidFill>
                  <a:srgbClr val="585858"/>
                </a:solidFill>
                <a:latin typeface="Corbel"/>
                <a:cs typeface="Corbel"/>
              </a:rPr>
              <a:t>e</a:t>
            </a:r>
            <a:r>
              <a:rPr sz="2000" spc="-5" dirty="0">
                <a:solidFill>
                  <a:srgbClr val="585858"/>
                </a:solidFill>
                <a:latin typeface="Corbel"/>
                <a:cs typeface="Corbel"/>
              </a:rPr>
              <a:t>:</a:t>
            </a:r>
            <a:endParaRPr sz="2000">
              <a:latin typeface="Corbel"/>
              <a:cs typeface="Corbel"/>
            </a:endParaRPr>
          </a:p>
          <a:p>
            <a:pPr marL="12700">
              <a:lnSpc>
                <a:spcPct val="100000"/>
              </a:lnSpc>
              <a:spcBef>
                <a:spcPts val="965"/>
              </a:spcBef>
              <a:tabLst>
                <a:tab pos="2114550" algn="l"/>
              </a:tabLst>
            </a:pPr>
            <a:r>
              <a:rPr sz="2000" spc="-380" dirty="0">
                <a:solidFill>
                  <a:srgbClr val="40B9D2"/>
                </a:solidFill>
                <a:latin typeface="Microsoft Sans Serif"/>
                <a:cs typeface="Microsoft Sans Serif"/>
              </a:rPr>
              <a:t>🞄</a:t>
            </a:r>
            <a:r>
              <a:rPr sz="2000" spc="190" dirty="0">
                <a:solidFill>
                  <a:srgbClr val="40B9D2"/>
                </a:solidFill>
                <a:latin typeface="Microsoft Sans Serif"/>
                <a:cs typeface="Microsoft Sans Serif"/>
              </a:rPr>
              <a:t> </a:t>
            </a:r>
            <a:r>
              <a:rPr sz="2000" b="1" spc="-5" dirty="0">
                <a:solidFill>
                  <a:srgbClr val="585858"/>
                </a:solidFill>
                <a:latin typeface="Corbel"/>
                <a:cs typeface="Corbel"/>
              </a:rPr>
              <a:t>1110100010101	</a:t>
            </a:r>
            <a:r>
              <a:rPr sz="2000" b="1" spc="-10" dirty="0">
                <a:solidFill>
                  <a:srgbClr val="585858"/>
                </a:solidFill>
                <a:latin typeface="Corbel"/>
                <a:cs typeface="Corbel"/>
              </a:rPr>
              <a:t>111010101110</a:t>
            </a:r>
            <a:endParaRPr sz="2000">
              <a:latin typeface="Corbel"/>
              <a:cs typeface="Corbel"/>
            </a:endParaRPr>
          </a:p>
          <a:p>
            <a:pPr marL="12700">
              <a:lnSpc>
                <a:spcPct val="100000"/>
              </a:lnSpc>
              <a:spcBef>
                <a:spcPts val="960"/>
              </a:spcBef>
              <a:tabLst>
                <a:tab pos="2188845" algn="l"/>
              </a:tabLst>
            </a:pPr>
            <a:r>
              <a:rPr sz="2000" spc="-380" dirty="0">
                <a:solidFill>
                  <a:srgbClr val="40B9D2"/>
                </a:solidFill>
                <a:latin typeface="Microsoft Sans Serif"/>
                <a:cs typeface="Microsoft Sans Serif"/>
              </a:rPr>
              <a:t>🞄</a:t>
            </a:r>
            <a:r>
              <a:rPr sz="2000" spc="190" dirty="0">
                <a:solidFill>
                  <a:srgbClr val="40B9D2"/>
                </a:solidFill>
                <a:latin typeface="Microsoft Sans Serif"/>
                <a:cs typeface="Microsoft Sans Serif"/>
              </a:rPr>
              <a:t> </a:t>
            </a:r>
            <a:r>
              <a:rPr sz="2000" b="1" spc="-5" dirty="0">
                <a:solidFill>
                  <a:srgbClr val="585858"/>
                </a:solidFill>
                <a:latin typeface="Corbel"/>
                <a:cs typeface="Corbel"/>
              </a:rPr>
              <a:t>10111010110100	10100011110111</a:t>
            </a:r>
            <a:endParaRPr sz="2000">
              <a:latin typeface="Corbel"/>
              <a:cs typeface="Corbel"/>
            </a:endParaRPr>
          </a:p>
          <a:p>
            <a:pPr marL="12700">
              <a:lnSpc>
                <a:spcPts val="2280"/>
              </a:lnSpc>
              <a:spcBef>
                <a:spcPts val="960"/>
              </a:spcBef>
            </a:pPr>
            <a:r>
              <a:rPr sz="2000" spc="-1280" dirty="0">
                <a:solidFill>
                  <a:srgbClr val="40B9D2"/>
                </a:solidFill>
                <a:latin typeface="Microsoft Sans Serif"/>
                <a:cs typeface="Microsoft Sans Serif"/>
              </a:rPr>
              <a:t>🞄</a:t>
            </a:r>
            <a:r>
              <a:rPr sz="2000" spc="185" dirty="0">
                <a:solidFill>
                  <a:srgbClr val="40B9D2"/>
                </a:solidFill>
                <a:latin typeface="Microsoft Sans Serif"/>
                <a:cs typeface="Microsoft Sans Serif"/>
              </a:rPr>
              <a:t> </a:t>
            </a:r>
            <a:r>
              <a:rPr sz="2000" spc="-10" dirty="0">
                <a:solidFill>
                  <a:srgbClr val="585858"/>
                </a:solidFill>
                <a:latin typeface="Corbel"/>
                <a:cs typeface="Corbel"/>
              </a:rPr>
              <a:t>A</a:t>
            </a:r>
            <a:r>
              <a:rPr sz="2000" dirty="0">
                <a:solidFill>
                  <a:srgbClr val="585858"/>
                </a:solidFill>
                <a:latin typeface="Corbel"/>
                <a:cs typeface="Corbel"/>
              </a:rPr>
              <a:t>n</a:t>
            </a:r>
            <a:r>
              <a:rPr sz="2000" spc="-5" dirty="0">
                <a:solidFill>
                  <a:srgbClr val="585858"/>
                </a:solidFill>
                <a:latin typeface="Corbel"/>
                <a:cs typeface="Corbel"/>
              </a:rPr>
              <a:t>y</a:t>
            </a:r>
            <a:r>
              <a:rPr sz="2000" spc="10" dirty="0">
                <a:solidFill>
                  <a:srgbClr val="585858"/>
                </a:solidFill>
                <a:latin typeface="Corbel"/>
                <a:cs typeface="Corbel"/>
              </a:rPr>
              <a:t> </a:t>
            </a:r>
            <a:r>
              <a:rPr sz="2000" spc="-20" dirty="0">
                <a:solidFill>
                  <a:srgbClr val="585858"/>
                </a:solidFill>
                <a:latin typeface="Corbel"/>
                <a:cs typeface="Corbel"/>
              </a:rPr>
              <a:t>c</a:t>
            </a:r>
            <a:r>
              <a:rPr sz="2000" spc="-15" dirty="0">
                <a:solidFill>
                  <a:srgbClr val="585858"/>
                </a:solidFill>
                <a:latin typeface="Corbel"/>
                <a:cs typeface="Corbel"/>
              </a:rPr>
              <a:t>o</a:t>
            </a:r>
            <a:r>
              <a:rPr sz="2000" spc="-5" dirty="0">
                <a:solidFill>
                  <a:srgbClr val="585858"/>
                </a:solidFill>
                <a:latin typeface="Corbel"/>
                <a:cs typeface="Corbel"/>
              </a:rPr>
              <a:t>mput</a:t>
            </a:r>
            <a:r>
              <a:rPr sz="2000" spc="-15" dirty="0">
                <a:solidFill>
                  <a:srgbClr val="585858"/>
                </a:solidFill>
                <a:latin typeface="Corbel"/>
                <a:cs typeface="Corbel"/>
              </a:rPr>
              <a:t>e</a:t>
            </a:r>
            <a:r>
              <a:rPr sz="2000" spc="-5" dirty="0">
                <a:solidFill>
                  <a:srgbClr val="585858"/>
                </a:solidFill>
                <a:latin typeface="Corbel"/>
                <a:cs typeface="Corbel"/>
              </a:rPr>
              <a:t>r</a:t>
            </a:r>
            <a:r>
              <a:rPr sz="2000" spc="55" dirty="0">
                <a:solidFill>
                  <a:srgbClr val="585858"/>
                </a:solidFill>
                <a:latin typeface="Corbel"/>
                <a:cs typeface="Corbel"/>
              </a:rPr>
              <a:t> </a:t>
            </a:r>
            <a:r>
              <a:rPr sz="2000" spc="-20" dirty="0">
                <a:solidFill>
                  <a:srgbClr val="585858"/>
                </a:solidFill>
                <a:latin typeface="Corbel"/>
                <a:cs typeface="Corbel"/>
              </a:rPr>
              <a:t>c</a:t>
            </a:r>
            <a:r>
              <a:rPr sz="2000" spc="-5" dirty="0">
                <a:solidFill>
                  <a:srgbClr val="585858"/>
                </a:solidFill>
                <a:latin typeface="Corbel"/>
                <a:cs typeface="Corbel"/>
              </a:rPr>
              <a:t>an</a:t>
            </a:r>
            <a:r>
              <a:rPr sz="2000" spc="-15" dirty="0">
                <a:solidFill>
                  <a:srgbClr val="585858"/>
                </a:solidFill>
                <a:latin typeface="Corbel"/>
                <a:cs typeface="Corbel"/>
              </a:rPr>
              <a:t> </a:t>
            </a:r>
            <a:r>
              <a:rPr sz="2000" spc="-20" dirty="0">
                <a:solidFill>
                  <a:srgbClr val="585858"/>
                </a:solidFill>
                <a:latin typeface="Corbel"/>
                <a:cs typeface="Corbel"/>
              </a:rPr>
              <a:t>d</a:t>
            </a:r>
            <a:r>
              <a:rPr sz="2000" spc="-15" dirty="0">
                <a:solidFill>
                  <a:srgbClr val="585858"/>
                </a:solidFill>
                <a:latin typeface="Corbel"/>
                <a:cs typeface="Corbel"/>
              </a:rPr>
              <a:t>i</a:t>
            </a:r>
            <a:r>
              <a:rPr sz="2000" spc="-5" dirty="0">
                <a:solidFill>
                  <a:srgbClr val="585858"/>
                </a:solidFill>
                <a:latin typeface="Corbel"/>
                <a:cs typeface="Corbel"/>
              </a:rPr>
              <a:t>re</a:t>
            </a:r>
            <a:r>
              <a:rPr sz="2000" spc="-20" dirty="0">
                <a:solidFill>
                  <a:srgbClr val="585858"/>
                </a:solidFill>
                <a:latin typeface="Corbel"/>
                <a:cs typeface="Corbel"/>
              </a:rPr>
              <a:t>c</a:t>
            </a:r>
            <a:r>
              <a:rPr sz="2000" spc="-10" dirty="0">
                <a:solidFill>
                  <a:srgbClr val="585858"/>
                </a:solidFill>
                <a:latin typeface="Corbel"/>
                <a:cs typeface="Corbel"/>
              </a:rPr>
              <a:t>tl</a:t>
            </a:r>
            <a:r>
              <a:rPr sz="2000" spc="-5" dirty="0">
                <a:solidFill>
                  <a:srgbClr val="585858"/>
                </a:solidFill>
                <a:latin typeface="Corbel"/>
                <a:cs typeface="Corbel"/>
              </a:rPr>
              <a:t>y</a:t>
            </a:r>
            <a:r>
              <a:rPr sz="2000" spc="75" dirty="0">
                <a:solidFill>
                  <a:srgbClr val="585858"/>
                </a:solidFill>
                <a:latin typeface="Corbel"/>
                <a:cs typeface="Corbel"/>
              </a:rPr>
              <a:t> </a:t>
            </a:r>
            <a:r>
              <a:rPr sz="2000" spc="-5" dirty="0">
                <a:solidFill>
                  <a:srgbClr val="585858"/>
                </a:solidFill>
                <a:latin typeface="Corbel"/>
                <a:cs typeface="Corbel"/>
              </a:rPr>
              <a:t>un</a:t>
            </a:r>
            <a:r>
              <a:rPr sz="2000" spc="-15" dirty="0">
                <a:solidFill>
                  <a:srgbClr val="585858"/>
                </a:solidFill>
                <a:latin typeface="Corbel"/>
                <a:cs typeface="Corbel"/>
              </a:rPr>
              <a:t>de</a:t>
            </a:r>
            <a:r>
              <a:rPr sz="2000" spc="-5" dirty="0">
                <a:solidFill>
                  <a:srgbClr val="585858"/>
                </a:solidFill>
                <a:latin typeface="Corbel"/>
                <a:cs typeface="Corbel"/>
              </a:rPr>
              <a:t>r</a:t>
            </a:r>
            <a:r>
              <a:rPr sz="2000" spc="5" dirty="0">
                <a:solidFill>
                  <a:srgbClr val="585858"/>
                </a:solidFill>
                <a:latin typeface="Corbel"/>
                <a:cs typeface="Corbel"/>
              </a:rPr>
              <a:t>s</a:t>
            </a:r>
            <a:r>
              <a:rPr sz="2000" spc="-10" dirty="0">
                <a:solidFill>
                  <a:srgbClr val="585858"/>
                </a:solidFill>
                <a:latin typeface="Corbel"/>
                <a:cs typeface="Corbel"/>
              </a:rPr>
              <a:t>t</a:t>
            </a:r>
            <a:r>
              <a:rPr sz="2000" dirty="0">
                <a:solidFill>
                  <a:srgbClr val="585858"/>
                </a:solidFill>
                <a:latin typeface="Corbel"/>
                <a:cs typeface="Corbel"/>
              </a:rPr>
              <a:t>a</a:t>
            </a:r>
            <a:r>
              <a:rPr sz="2000" spc="-10" dirty="0">
                <a:solidFill>
                  <a:srgbClr val="585858"/>
                </a:solidFill>
                <a:latin typeface="Corbel"/>
                <a:cs typeface="Corbel"/>
              </a:rPr>
              <a:t>n</a:t>
            </a:r>
            <a:r>
              <a:rPr sz="2000" spc="-5" dirty="0">
                <a:solidFill>
                  <a:srgbClr val="585858"/>
                </a:solidFill>
                <a:latin typeface="Corbel"/>
                <a:cs typeface="Corbel"/>
              </a:rPr>
              <a:t>d</a:t>
            </a:r>
            <a:r>
              <a:rPr sz="2000" spc="20" dirty="0">
                <a:solidFill>
                  <a:srgbClr val="585858"/>
                </a:solidFill>
                <a:latin typeface="Corbel"/>
                <a:cs typeface="Corbel"/>
              </a:rPr>
              <a:t> </a:t>
            </a:r>
            <a:r>
              <a:rPr sz="2000" spc="-15" dirty="0">
                <a:solidFill>
                  <a:srgbClr val="585858"/>
                </a:solidFill>
                <a:latin typeface="Corbel"/>
                <a:cs typeface="Corbel"/>
              </a:rPr>
              <a:t>o</a:t>
            </a:r>
            <a:r>
              <a:rPr sz="2000" spc="-10" dirty="0">
                <a:solidFill>
                  <a:srgbClr val="585858"/>
                </a:solidFill>
                <a:latin typeface="Corbel"/>
                <a:cs typeface="Corbel"/>
              </a:rPr>
              <a:t>nl</a:t>
            </a:r>
            <a:r>
              <a:rPr sz="2000" spc="-5" dirty="0">
                <a:solidFill>
                  <a:srgbClr val="585858"/>
                </a:solidFill>
                <a:latin typeface="Corbel"/>
                <a:cs typeface="Corbel"/>
              </a:rPr>
              <a:t>y</a:t>
            </a:r>
            <a:r>
              <a:rPr sz="2000" spc="5" dirty="0">
                <a:solidFill>
                  <a:srgbClr val="585858"/>
                </a:solidFill>
                <a:latin typeface="Corbel"/>
                <a:cs typeface="Corbel"/>
              </a:rPr>
              <a:t> </a:t>
            </a:r>
            <a:r>
              <a:rPr sz="2000" spc="-15" dirty="0">
                <a:solidFill>
                  <a:srgbClr val="585858"/>
                </a:solidFill>
                <a:latin typeface="Corbel"/>
                <a:cs typeface="Corbel"/>
              </a:rPr>
              <a:t>i</a:t>
            </a:r>
            <a:r>
              <a:rPr sz="2000" spc="-10" dirty="0">
                <a:solidFill>
                  <a:srgbClr val="585858"/>
                </a:solidFill>
                <a:latin typeface="Corbel"/>
                <a:cs typeface="Corbel"/>
              </a:rPr>
              <a:t>t</a:t>
            </a:r>
            <a:r>
              <a:rPr sz="2000" spc="-5" dirty="0">
                <a:solidFill>
                  <a:srgbClr val="585858"/>
                </a:solidFill>
                <a:latin typeface="Corbel"/>
                <a:cs typeface="Corbel"/>
              </a:rPr>
              <a:t>s</a:t>
            </a:r>
            <a:r>
              <a:rPr sz="2000" spc="15" dirty="0">
                <a:solidFill>
                  <a:srgbClr val="585858"/>
                </a:solidFill>
                <a:latin typeface="Corbel"/>
                <a:cs typeface="Corbel"/>
              </a:rPr>
              <a:t> </a:t>
            </a:r>
            <a:r>
              <a:rPr sz="2000" spc="-15" dirty="0">
                <a:solidFill>
                  <a:srgbClr val="585858"/>
                </a:solidFill>
                <a:latin typeface="Corbel"/>
                <a:cs typeface="Corbel"/>
              </a:rPr>
              <a:t>o</a:t>
            </a:r>
            <a:r>
              <a:rPr sz="2000" spc="-5" dirty="0">
                <a:solidFill>
                  <a:srgbClr val="585858"/>
                </a:solidFill>
                <a:latin typeface="Corbel"/>
                <a:cs typeface="Corbel"/>
              </a:rPr>
              <a:t>wn</a:t>
            </a:r>
            <a:r>
              <a:rPr sz="2000" spc="5" dirty="0">
                <a:solidFill>
                  <a:srgbClr val="585858"/>
                </a:solidFill>
                <a:latin typeface="Corbel"/>
                <a:cs typeface="Corbel"/>
              </a:rPr>
              <a:t> </a:t>
            </a:r>
            <a:r>
              <a:rPr sz="2000" spc="-5" dirty="0">
                <a:solidFill>
                  <a:srgbClr val="585858"/>
                </a:solidFill>
                <a:latin typeface="Corbel"/>
                <a:cs typeface="Corbel"/>
              </a:rPr>
              <a:t>m</a:t>
            </a:r>
            <a:r>
              <a:rPr sz="2000" dirty="0">
                <a:solidFill>
                  <a:srgbClr val="585858"/>
                </a:solidFill>
                <a:latin typeface="Corbel"/>
                <a:cs typeface="Corbel"/>
              </a:rPr>
              <a:t>a</a:t>
            </a:r>
            <a:r>
              <a:rPr sz="2000" spc="-20" dirty="0">
                <a:solidFill>
                  <a:srgbClr val="585858"/>
                </a:solidFill>
                <a:latin typeface="Corbel"/>
                <a:cs typeface="Corbel"/>
              </a:rPr>
              <a:t>c</a:t>
            </a:r>
            <a:r>
              <a:rPr sz="2000" spc="-10" dirty="0">
                <a:solidFill>
                  <a:srgbClr val="585858"/>
                </a:solidFill>
                <a:latin typeface="Corbel"/>
                <a:cs typeface="Corbel"/>
              </a:rPr>
              <a:t>h</a:t>
            </a:r>
            <a:r>
              <a:rPr sz="2000" spc="-20" dirty="0">
                <a:solidFill>
                  <a:srgbClr val="585858"/>
                </a:solidFill>
                <a:latin typeface="Corbel"/>
                <a:cs typeface="Corbel"/>
              </a:rPr>
              <a:t>i</a:t>
            </a:r>
            <a:r>
              <a:rPr sz="2000" spc="-10" dirty="0">
                <a:solidFill>
                  <a:srgbClr val="585858"/>
                </a:solidFill>
                <a:latin typeface="Corbel"/>
                <a:cs typeface="Corbel"/>
              </a:rPr>
              <a:t>ne</a:t>
            </a:r>
            <a:endParaRPr sz="2000">
              <a:latin typeface="Corbel"/>
              <a:cs typeface="Corbel"/>
            </a:endParaRPr>
          </a:p>
          <a:p>
            <a:pPr marL="195580">
              <a:lnSpc>
                <a:spcPts val="2280"/>
              </a:lnSpc>
            </a:pPr>
            <a:r>
              <a:rPr sz="2000" spc="-10" dirty="0">
                <a:solidFill>
                  <a:srgbClr val="585858"/>
                </a:solidFill>
                <a:latin typeface="Corbel"/>
                <a:cs typeface="Corbel"/>
              </a:rPr>
              <a:t>language,</a:t>
            </a:r>
            <a:r>
              <a:rPr sz="2000" spc="5" dirty="0">
                <a:solidFill>
                  <a:srgbClr val="585858"/>
                </a:solidFill>
                <a:latin typeface="Corbel"/>
                <a:cs typeface="Corbel"/>
              </a:rPr>
              <a:t> </a:t>
            </a:r>
            <a:r>
              <a:rPr sz="2000" spc="-15" dirty="0">
                <a:solidFill>
                  <a:srgbClr val="585858"/>
                </a:solidFill>
                <a:latin typeface="Corbel"/>
                <a:cs typeface="Corbel"/>
              </a:rPr>
              <a:t>defined</a:t>
            </a:r>
            <a:r>
              <a:rPr sz="2000" spc="70" dirty="0">
                <a:solidFill>
                  <a:srgbClr val="585858"/>
                </a:solidFill>
                <a:latin typeface="Corbel"/>
                <a:cs typeface="Corbel"/>
              </a:rPr>
              <a:t> </a:t>
            </a:r>
            <a:r>
              <a:rPr sz="2000" spc="-15" dirty="0">
                <a:solidFill>
                  <a:srgbClr val="585858"/>
                </a:solidFill>
                <a:latin typeface="Corbel"/>
                <a:cs typeface="Corbel"/>
              </a:rPr>
              <a:t>by</a:t>
            </a:r>
            <a:r>
              <a:rPr sz="2000" spc="40" dirty="0">
                <a:solidFill>
                  <a:srgbClr val="585858"/>
                </a:solidFill>
                <a:latin typeface="Corbel"/>
                <a:cs typeface="Corbel"/>
              </a:rPr>
              <a:t> </a:t>
            </a:r>
            <a:r>
              <a:rPr sz="2000" spc="-10" dirty="0">
                <a:solidFill>
                  <a:srgbClr val="585858"/>
                </a:solidFill>
                <a:latin typeface="Corbel"/>
                <a:cs typeface="Corbel"/>
              </a:rPr>
              <a:t>its</a:t>
            </a:r>
            <a:r>
              <a:rPr sz="2000" spc="20" dirty="0">
                <a:solidFill>
                  <a:srgbClr val="585858"/>
                </a:solidFill>
                <a:latin typeface="Corbel"/>
                <a:cs typeface="Corbel"/>
              </a:rPr>
              <a:t> </a:t>
            </a:r>
            <a:r>
              <a:rPr sz="2000" spc="-10" dirty="0">
                <a:solidFill>
                  <a:srgbClr val="585858"/>
                </a:solidFill>
                <a:latin typeface="Corbel"/>
                <a:cs typeface="Corbel"/>
              </a:rPr>
              <a:t>hardware</a:t>
            </a:r>
            <a:r>
              <a:rPr sz="2000" spc="25" dirty="0">
                <a:solidFill>
                  <a:srgbClr val="585858"/>
                </a:solidFill>
                <a:latin typeface="Corbel"/>
                <a:cs typeface="Corbel"/>
              </a:rPr>
              <a:t> </a:t>
            </a:r>
            <a:r>
              <a:rPr sz="2000" spc="-10" dirty="0">
                <a:solidFill>
                  <a:srgbClr val="585858"/>
                </a:solidFill>
                <a:latin typeface="Corbel"/>
                <a:cs typeface="Corbel"/>
              </a:rPr>
              <a:t>design.</a:t>
            </a:r>
            <a:endParaRPr sz="2000">
              <a:latin typeface="Corbel"/>
              <a:cs typeface="Corbel"/>
            </a:endParaRPr>
          </a:p>
          <a:p>
            <a:pPr marL="12700">
              <a:lnSpc>
                <a:spcPct val="100000"/>
              </a:lnSpc>
              <a:spcBef>
                <a:spcPts val="960"/>
              </a:spcBef>
            </a:pPr>
            <a:r>
              <a:rPr sz="2000" spc="-1280" dirty="0">
                <a:solidFill>
                  <a:srgbClr val="40B9D2"/>
                </a:solidFill>
                <a:latin typeface="Microsoft Sans Serif"/>
                <a:cs typeface="Microsoft Sans Serif"/>
              </a:rPr>
              <a:t>🞄</a:t>
            </a:r>
            <a:r>
              <a:rPr sz="2000" spc="185" dirty="0">
                <a:solidFill>
                  <a:srgbClr val="40B9D2"/>
                </a:solidFill>
                <a:latin typeface="Microsoft Sans Serif"/>
                <a:cs typeface="Microsoft Sans Serif"/>
              </a:rPr>
              <a:t> </a:t>
            </a:r>
            <a:r>
              <a:rPr sz="2000" spc="-15" dirty="0">
                <a:solidFill>
                  <a:srgbClr val="585858"/>
                </a:solidFill>
                <a:latin typeface="Corbel"/>
                <a:cs typeface="Corbel"/>
              </a:rPr>
              <a:t>M</a:t>
            </a:r>
            <a:r>
              <a:rPr sz="2000" spc="-5" dirty="0">
                <a:solidFill>
                  <a:srgbClr val="585858"/>
                </a:solidFill>
                <a:latin typeface="Corbel"/>
                <a:cs typeface="Corbel"/>
              </a:rPr>
              <a:t>a</a:t>
            </a:r>
            <a:r>
              <a:rPr sz="2000" spc="-20" dirty="0">
                <a:solidFill>
                  <a:srgbClr val="585858"/>
                </a:solidFill>
                <a:latin typeface="Corbel"/>
                <a:cs typeface="Corbel"/>
              </a:rPr>
              <a:t>c</a:t>
            </a:r>
            <a:r>
              <a:rPr sz="2000" spc="-10" dirty="0">
                <a:solidFill>
                  <a:srgbClr val="585858"/>
                </a:solidFill>
                <a:latin typeface="Corbel"/>
                <a:cs typeface="Corbel"/>
              </a:rPr>
              <a:t>h</a:t>
            </a:r>
            <a:r>
              <a:rPr sz="2000" spc="-20" dirty="0">
                <a:solidFill>
                  <a:srgbClr val="585858"/>
                </a:solidFill>
                <a:latin typeface="Corbel"/>
                <a:cs typeface="Corbel"/>
              </a:rPr>
              <a:t>i</a:t>
            </a:r>
            <a:r>
              <a:rPr sz="2000" spc="-10" dirty="0">
                <a:solidFill>
                  <a:srgbClr val="585858"/>
                </a:solidFill>
                <a:latin typeface="Corbel"/>
                <a:cs typeface="Corbel"/>
              </a:rPr>
              <a:t>n</a:t>
            </a:r>
            <a:r>
              <a:rPr sz="2000" spc="-5" dirty="0">
                <a:solidFill>
                  <a:srgbClr val="585858"/>
                </a:solidFill>
                <a:latin typeface="Corbel"/>
                <a:cs typeface="Corbel"/>
              </a:rPr>
              <a:t>e</a:t>
            </a:r>
            <a:r>
              <a:rPr sz="2000" spc="20" dirty="0">
                <a:solidFill>
                  <a:srgbClr val="585858"/>
                </a:solidFill>
                <a:latin typeface="Corbel"/>
                <a:cs typeface="Corbel"/>
              </a:rPr>
              <a:t> </a:t>
            </a:r>
            <a:r>
              <a:rPr sz="2000" spc="-20" dirty="0">
                <a:solidFill>
                  <a:srgbClr val="585858"/>
                </a:solidFill>
                <a:latin typeface="Corbel"/>
                <a:cs typeface="Corbel"/>
              </a:rPr>
              <a:t>d</a:t>
            </a:r>
            <a:r>
              <a:rPr sz="2000" spc="-15" dirty="0">
                <a:solidFill>
                  <a:srgbClr val="585858"/>
                </a:solidFill>
                <a:latin typeface="Corbel"/>
                <a:cs typeface="Corbel"/>
              </a:rPr>
              <a:t>e</a:t>
            </a:r>
            <a:r>
              <a:rPr sz="2000" spc="-5" dirty="0">
                <a:solidFill>
                  <a:srgbClr val="585858"/>
                </a:solidFill>
                <a:latin typeface="Corbel"/>
                <a:cs typeface="Corbel"/>
              </a:rPr>
              <a:t>p</a:t>
            </a:r>
            <a:r>
              <a:rPr sz="2000" spc="-20" dirty="0">
                <a:solidFill>
                  <a:srgbClr val="585858"/>
                </a:solidFill>
                <a:latin typeface="Corbel"/>
                <a:cs typeface="Corbel"/>
              </a:rPr>
              <a:t>e</a:t>
            </a:r>
            <a:r>
              <a:rPr sz="2000" spc="-10" dirty="0">
                <a:solidFill>
                  <a:srgbClr val="585858"/>
                </a:solidFill>
                <a:latin typeface="Corbel"/>
                <a:cs typeface="Corbel"/>
              </a:rPr>
              <a:t>n</a:t>
            </a:r>
            <a:r>
              <a:rPr sz="2000" spc="-15" dirty="0">
                <a:solidFill>
                  <a:srgbClr val="585858"/>
                </a:solidFill>
                <a:latin typeface="Corbel"/>
                <a:cs typeface="Corbel"/>
              </a:rPr>
              <a:t>de</a:t>
            </a:r>
            <a:r>
              <a:rPr sz="2000" spc="-10" dirty="0">
                <a:solidFill>
                  <a:srgbClr val="585858"/>
                </a:solidFill>
                <a:latin typeface="Corbel"/>
                <a:cs typeface="Corbel"/>
              </a:rPr>
              <a:t>nt</a:t>
            </a:r>
            <a:endParaRPr sz="2000">
              <a:latin typeface="Corbel"/>
              <a:cs typeface="Corbel"/>
            </a:endParaRPr>
          </a:p>
          <a:p>
            <a:pPr marL="12700">
              <a:lnSpc>
                <a:spcPts val="2280"/>
              </a:lnSpc>
              <a:spcBef>
                <a:spcPts val="960"/>
              </a:spcBef>
            </a:pPr>
            <a:r>
              <a:rPr sz="2000" spc="-380" dirty="0">
                <a:solidFill>
                  <a:srgbClr val="40B9D2"/>
                </a:solidFill>
                <a:latin typeface="Microsoft Sans Serif"/>
                <a:cs typeface="Microsoft Sans Serif"/>
              </a:rPr>
              <a:t>🞄</a:t>
            </a:r>
            <a:r>
              <a:rPr sz="2000" spc="-260" dirty="0">
                <a:solidFill>
                  <a:srgbClr val="40B9D2"/>
                </a:solidFill>
                <a:latin typeface="Microsoft Sans Serif"/>
                <a:cs typeface="Microsoft Sans Serif"/>
              </a:rPr>
              <a:t> </a:t>
            </a:r>
            <a:r>
              <a:rPr sz="2000" spc="-10" dirty="0">
                <a:solidFill>
                  <a:srgbClr val="585858"/>
                </a:solidFill>
                <a:latin typeface="Corbel"/>
                <a:cs typeface="Corbel"/>
              </a:rPr>
              <a:t>Difficult</a:t>
            </a:r>
            <a:r>
              <a:rPr sz="2000" spc="55" dirty="0">
                <a:solidFill>
                  <a:srgbClr val="585858"/>
                </a:solidFill>
                <a:latin typeface="Corbel"/>
                <a:cs typeface="Corbel"/>
              </a:rPr>
              <a:t> </a:t>
            </a:r>
            <a:r>
              <a:rPr sz="2000" spc="-10" dirty="0">
                <a:solidFill>
                  <a:srgbClr val="585858"/>
                </a:solidFill>
                <a:latin typeface="Corbel"/>
                <a:cs typeface="Corbel"/>
              </a:rPr>
              <a:t>to</a:t>
            </a:r>
            <a:r>
              <a:rPr sz="2000" dirty="0">
                <a:solidFill>
                  <a:srgbClr val="585858"/>
                </a:solidFill>
                <a:latin typeface="Corbel"/>
                <a:cs typeface="Corbel"/>
              </a:rPr>
              <a:t> </a:t>
            </a:r>
            <a:r>
              <a:rPr sz="2000" spc="-5" dirty="0">
                <a:solidFill>
                  <a:srgbClr val="585858"/>
                </a:solidFill>
                <a:latin typeface="Corbel"/>
                <a:cs typeface="Corbel"/>
              </a:rPr>
              <a:t>program</a:t>
            </a:r>
            <a:r>
              <a:rPr sz="2000" spc="50" dirty="0">
                <a:solidFill>
                  <a:srgbClr val="585858"/>
                </a:solidFill>
                <a:latin typeface="Corbel"/>
                <a:cs typeface="Corbel"/>
              </a:rPr>
              <a:t> </a:t>
            </a:r>
            <a:r>
              <a:rPr sz="2000" spc="-5" dirty="0">
                <a:solidFill>
                  <a:srgbClr val="585858"/>
                </a:solidFill>
                <a:latin typeface="Corbel"/>
                <a:cs typeface="Corbel"/>
              </a:rPr>
              <a:t>–</a:t>
            </a:r>
            <a:r>
              <a:rPr sz="2000" b="1" spc="-5" dirty="0">
                <a:solidFill>
                  <a:srgbClr val="585858"/>
                </a:solidFill>
                <a:latin typeface="Corbel"/>
                <a:cs typeface="Corbel"/>
              </a:rPr>
              <a:t>one</a:t>
            </a:r>
            <a:r>
              <a:rPr sz="2000" b="1" spc="5" dirty="0">
                <a:solidFill>
                  <a:srgbClr val="585858"/>
                </a:solidFill>
                <a:latin typeface="Corbel"/>
                <a:cs typeface="Corbel"/>
              </a:rPr>
              <a:t> </a:t>
            </a:r>
            <a:r>
              <a:rPr sz="2000" b="1" spc="-5" dirty="0">
                <a:solidFill>
                  <a:srgbClr val="585858"/>
                </a:solidFill>
                <a:latin typeface="Corbel"/>
                <a:cs typeface="Corbel"/>
              </a:rPr>
              <a:t>misplaced</a:t>
            </a:r>
            <a:r>
              <a:rPr sz="2000" b="1" dirty="0">
                <a:solidFill>
                  <a:srgbClr val="585858"/>
                </a:solidFill>
                <a:latin typeface="Corbel"/>
                <a:cs typeface="Corbel"/>
              </a:rPr>
              <a:t> </a:t>
            </a:r>
            <a:r>
              <a:rPr sz="2000" b="1" spc="-5" dirty="0">
                <a:solidFill>
                  <a:srgbClr val="585858"/>
                </a:solidFill>
                <a:latin typeface="Corbel"/>
                <a:cs typeface="Corbel"/>
              </a:rPr>
              <a:t>1 or</a:t>
            </a:r>
            <a:r>
              <a:rPr sz="2000" b="1" spc="15" dirty="0">
                <a:solidFill>
                  <a:srgbClr val="585858"/>
                </a:solidFill>
                <a:latin typeface="Corbel"/>
                <a:cs typeface="Corbel"/>
              </a:rPr>
              <a:t> </a:t>
            </a:r>
            <a:r>
              <a:rPr sz="2000" b="1" spc="-5" dirty="0">
                <a:solidFill>
                  <a:srgbClr val="585858"/>
                </a:solidFill>
                <a:latin typeface="Corbel"/>
                <a:cs typeface="Corbel"/>
              </a:rPr>
              <a:t>0</a:t>
            </a:r>
            <a:r>
              <a:rPr sz="2000" b="1" dirty="0">
                <a:solidFill>
                  <a:srgbClr val="585858"/>
                </a:solidFill>
                <a:latin typeface="Corbel"/>
                <a:cs typeface="Corbel"/>
              </a:rPr>
              <a:t> </a:t>
            </a:r>
            <a:r>
              <a:rPr sz="2000" b="1" spc="-5" dirty="0">
                <a:solidFill>
                  <a:srgbClr val="585858"/>
                </a:solidFill>
                <a:latin typeface="Corbel"/>
                <a:cs typeface="Corbel"/>
              </a:rPr>
              <a:t>will</a:t>
            </a:r>
            <a:r>
              <a:rPr sz="2000" b="1" spc="5" dirty="0">
                <a:solidFill>
                  <a:srgbClr val="585858"/>
                </a:solidFill>
                <a:latin typeface="Corbel"/>
                <a:cs typeface="Corbel"/>
              </a:rPr>
              <a:t> </a:t>
            </a:r>
            <a:r>
              <a:rPr sz="2000" b="1" spc="-5" dirty="0">
                <a:solidFill>
                  <a:srgbClr val="585858"/>
                </a:solidFill>
                <a:latin typeface="Corbel"/>
                <a:cs typeface="Corbel"/>
              </a:rPr>
              <a:t>cause</a:t>
            </a:r>
            <a:r>
              <a:rPr sz="2000" b="1" dirty="0">
                <a:solidFill>
                  <a:srgbClr val="585858"/>
                </a:solidFill>
                <a:latin typeface="Corbel"/>
                <a:cs typeface="Corbel"/>
              </a:rPr>
              <a:t> </a:t>
            </a:r>
            <a:r>
              <a:rPr sz="2000" b="1" spc="-15" dirty="0">
                <a:solidFill>
                  <a:srgbClr val="585858"/>
                </a:solidFill>
                <a:latin typeface="Corbel"/>
                <a:cs typeface="Corbel"/>
              </a:rPr>
              <a:t>the</a:t>
            </a:r>
            <a:endParaRPr sz="2000">
              <a:latin typeface="Corbel"/>
              <a:cs typeface="Corbel"/>
            </a:endParaRPr>
          </a:p>
          <a:p>
            <a:pPr marL="195580">
              <a:lnSpc>
                <a:spcPts val="2280"/>
              </a:lnSpc>
            </a:pPr>
            <a:r>
              <a:rPr sz="2000" b="1" spc="-5" dirty="0">
                <a:solidFill>
                  <a:srgbClr val="585858"/>
                </a:solidFill>
                <a:latin typeface="Corbel"/>
                <a:cs typeface="Corbel"/>
              </a:rPr>
              <a:t>program</a:t>
            </a:r>
            <a:r>
              <a:rPr sz="2000" b="1" spc="-20" dirty="0">
                <a:solidFill>
                  <a:srgbClr val="585858"/>
                </a:solidFill>
                <a:latin typeface="Corbel"/>
                <a:cs typeface="Corbel"/>
              </a:rPr>
              <a:t> </a:t>
            </a:r>
            <a:r>
              <a:rPr sz="2000" b="1" spc="-15" dirty="0">
                <a:solidFill>
                  <a:srgbClr val="585858"/>
                </a:solidFill>
                <a:latin typeface="Corbel"/>
                <a:cs typeface="Corbel"/>
              </a:rPr>
              <a:t>to</a:t>
            </a:r>
            <a:r>
              <a:rPr sz="2000" b="1" dirty="0">
                <a:solidFill>
                  <a:srgbClr val="585858"/>
                </a:solidFill>
                <a:latin typeface="Corbel"/>
                <a:cs typeface="Corbel"/>
              </a:rPr>
              <a:t> </a:t>
            </a:r>
            <a:r>
              <a:rPr sz="2000" b="1" spc="-5" dirty="0">
                <a:solidFill>
                  <a:srgbClr val="585858"/>
                </a:solidFill>
                <a:latin typeface="Corbel"/>
                <a:cs typeface="Corbel"/>
              </a:rPr>
              <a:t>fail.</a:t>
            </a:r>
            <a:endParaRPr sz="2000">
              <a:latin typeface="Corbel"/>
              <a:cs typeface="Corbe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1724" y="2833827"/>
            <a:ext cx="1646555" cy="1068705"/>
          </a:xfrm>
          <a:prstGeom prst="rect">
            <a:avLst/>
          </a:prstGeom>
        </p:spPr>
        <p:txBody>
          <a:bodyPr vert="horz" wrap="square" lIns="0" tIns="74930" rIns="0" bIns="0" rtlCol="0">
            <a:spAutoFit/>
          </a:bodyPr>
          <a:lstStyle/>
          <a:p>
            <a:pPr marL="12700" marR="5080">
              <a:lnSpc>
                <a:spcPts val="3890"/>
              </a:lnSpc>
              <a:spcBef>
                <a:spcPts val="590"/>
              </a:spcBef>
            </a:pPr>
            <a:r>
              <a:rPr sz="3600" spc="-65" dirty="0">
                <a:solidFill>
                  <a:srgbClr val="FFFFFF"/>
                </a:solidFill>
                <a:latin typeface="Corbel"/>
                <a:cs typeface="Corbel"/>
              </a:rPr>
              <a:t>D</a:t>
            </a:r>
            <a:r>
              <a:rPr sz="3600" spc="-75" dirty="0">
                <a:solidFill>
                  <a:srgbClr val="FFFFFF"/>
                </a:solidFill>
                <a:latin typeface="Corbel"/>
                <a:cs typeface="Corbel"/>
              </a:rPr>
              <a:t>y</a:t>
            </a:r>
            <a:r>
              <a:rPr sz="3600" spc="-80" dirty="0">
                <a:solidFill>
                  <a:srgbClr val="FFFFFF"/>
                </a:solidFill>
                <a:latin typeface="Corbel"/>
                <a:cs typeface="Corbel"/>
              </a:rPr>
              <a:t>n</a:t>
            </a:r>
            <a:r>
              <a:rPr sz="3600" spc="-90" dirty="0">
                <a:solidFill>
                  <a:srgbClr val="FFFFFF"/>
                </a:solidFill>
                <a:latin typeface="Corbel"/>
                <a:cs typeface="Corbel"/>
              </a:rPr>
              <a:t>a</a:t>
            </a:r>
            <a:r>
              <a:rPr sz="3600" spc="-85" dirty="0">
                <a:solidFill>
                  <a:srgbClr val="FFFFFF"/>
                </a:solidFill>
                <a:latin typeface="Corbel"/>
                <a:cs typeface="Corbel"/>
              </a:rPr>
              <a:t>m</a:t>
            </a:r>
            <a:r>
              <a:rPr sz="3600" spc="-70" dirty="0">
                <a:solidFill>
                  <a:srgbClr val="FFFFFF"/>
                </a:solidFill>
                <a:latin typeface="Corbel"/>
                <a:cs typeface="Corbel"/>
              </a:rPr>
              <a:t>i</a:t>
            </a:r>
            <a:r>
              <a:rPr sz="3600" dirty="0">
                <a:solidFill>
                  <a:srgbClr val="FFFFFF"/>
                </a:solidFill>
                <a:latin typeface="Corbel"/>
                <a:cs typeface="Corbel"/>
              </a:rPr>
              <a:t>c  </a:t>
            </a:r>
            <a:r>
              <a:rPr sz="3600" spc="-65" dirty="0">
                <a:solidFill>
                  <a:srgbClr val="FFFFFF"/>
                </a:solidFill>
                <a:latin typeface="Corbel"/>
                <a:cs typeface="Corbel"/>
              </a:rPr>
              <a:t>Binding</a:t>
            </a:r>
            <a:endParaRPr sz="3600">
              <a:latin typeface="Corbel"/>
              <a:cs typeface="Corbel"/>
            </a:endParaRPr>
          </a:p>
        </p:txBody>
      </p:sp>
      <p:sp>
        <p:nvSpPr>
          <p:cNvPr id="3" name="object 3"/>
          <p:cNvSpPr txBox="1">
            <a:spLocks noGrp="1"/>
          </p:cNvSpPr>
          <p:nvPr>
            <p:ph type="title"/>
          </p:nvPr>
        </p:nvSpPr>
        <p:spPr>
          <a:xfrm>
            <a:off x="3949065" y="973962"/>
            <a:ext cx="7020559" cy="878205"/>
          </a:xfrm>
          <a:prstGeom prst="rect">
            <a:avLst/>
          </a:prstGeom>
        </p:spPr>
        <p:txBody>
          <a:bodyPr vert="horz" wrap="square" lIns="0" tIns="46355" rIns="0" bIns="0" rtlCol="0">
            <a:spAutoFit/>
          </a:bodyPr>
          <a:lstStyle/>
          <a:p>
            <a:pPr marL="195580" marR="5080" indent="-182880">
              <a:lnSpc>
                <a:spcPts val="2160"/>
              </a:lnSpc>
              <a:spcBef>
                <a:spcPts val="365"/>
              </a:spcBef>
            </a:pPr>
            <a:r>
              <a:rPr spc="-380" dirty="0">
                <a:solidFill>
                  <a:srgbClr val="40B9D2"/>
                </a:solidFill>
                <a:latin typeface="Microsoft Sans Serif"/>
                <a:cs typeface="Microsoft Sans Serif"/>
              </a:rPr>
              <a:t>🞄</a:t>
            </a:r>
            <a:r>
              <a:rPr spc="185" dirty="0">
                <a:solidFill>
                  <a:srgbClr val="40B9D2"/>
                </a:solidFill>
                <a:latin typeface="Microsoft Sans Serif"/>
                <a:cs typeface="Microsoft Sans Serif"/>
              </a:rPr>
              <a:t> </a:t>
            </a:r>
            <a:r>
              <a:rPr spc="-5" dirty="0"/>
              <a:t>Dynamic</a:t>
            </a:r>
            <a:r>
              <a:rPr spc="5" dirty="0"/>
              <a:t> </a:t>
            </a:r>
            <a:r>
              <a:rPr spc="-15" dirty="0"/>
              <a:t>binding</a:t>
            </a:r>
            <a:r>
              <a:rPr spc="25" dirty="0"/>
              <a:t> </a:t>
            </a:r>
            <a:r>
              <a:rPr spc="-5" dirty="0"/>
              <a:t>(also</a:t>
            </a:r>
            <a:r>
              <a:rPr spc="10" dirty="0"/>
              <a:t> </a:t>
            </a:r>
            <a:r>
              <a:rPr spc="-10" dirty="0"/>
              <a:t>known</a:t>
            </a:r>
            <a:r>
              <a:rPr spc="35" dirty="0"/>
              <a:t> </a:t>
            </a:r>
            <a:r>
              <a:rPr spc="-5" dirty="0"/>
              <a:t>as</a:t>
            </a:r>
            <a:r>
              <a:rPr spc="-10" dirty="0"/>
              <a:t> late</a:t>
            </a:r>
            <a:r>
              <a:rPr dirty="0"/>
              <a:t> </a:t>
            </a:r>
            <a:r>
              <a:rPr spc="-15" dirty="0"/>
              <a:t>binding</a:t>
            </a:r>
            <a:r>
              <a:rPr spc="55" dirty="0"/>
              <a:t> </a:t>
            </a:r>
            <a:r>
              <a:rPr spc="-5" dirty="0"/>
              <a:t>)</a:t>
            </a:r>
            <a:r>
              <a:rPr spc="-15" dirty="0"/>
              <a:t> </a:t>
            </a:r>
            <a:r>
              <a:rPr spc="-5" dirty="0"/>
              <a:t>means</a:t>
            </a:r>
            <a:r>
              <a:rPr spc="45" dirty="0"/>
              <a:t> </a:t>
            </a:r>
            <a:r>
              <a:rPr spc="-5" dirty="0"/>
              <a:t>that</a:t>
            </a:r>
            <a:r>
              <a:rPr spc="10" dirty="0"/>
              <a:t> </a:t>
            </a:r>
            <a:r>
              <a:rPr spc="-10" dirty="0"/>
              <a:t>the </a:t>
            </a:r>
            <a:r>
              <a:rPr spc="-5" dirty="0"/>
              <a:t> </a:t>
            </a:r>
            <a:r>
              <a:rPr spc="-15" dirty="0"/>
              <a:t>code</a:t>
            </a:r>
            <a:r>
              <a:rPr spc="50" dirty="0"/>
              <a:t> </a:t>
            </a:r>
            <a:r>
              <a:rPr spc="-10" dirty="0"/>
              <a:t>associated</a:t>
            </a:r>
            <a:r>
              <a:rPr spc="15" dirty="0"/>
              <a:t> </a:t>
            </a:r>
            <a:r>
              <a:rPr spc="-10" dirty="0"/>
              <a:t>with</a:t>
            </a:r>
            <a:r>
              <a:rPr spc="30" dirty="0"/>
              <a:t> </a:t>
            </a:r>
            <a:r>
              <a:rPr spc="-5" dirty="0"/>
              <a:t>a</a:t>
            </a:r>
            <a:r>
              <a:rPr spc="-15" dirty="0"/>
              <a:t> </a:t>
            </a:r>
            <a:r>
              <a:rPr spc="-10" dirty="0"/>
              <a:t>given</a:t>
            </a:r>
            <a:r>
              <a:rPr spc="35" dirty="0"/>
              <a:t> </a:t>
            </a:r>
            <a:r>
              <a:rPr spc="-10" dirty="0"/>
              <a:t>procedure</a:t>
            </a:r>
            <a:r>
              <a:rPr spc="105" dirty="0"/>
              <a:t> </a:t>
            </a:r>
            <a:r>
              <a:rPr spc="-10" dirty="0"/>
              <a:t>call</a:t>
            </a:r>
            <a:r>
              <a:rPr spc="5" dirty="0"/>
              <a:t> </a:t>
            </a:r>
            <a:r>
              <a:rPr spc="-10" dirty="0"/>
              <a:t>is</a:t>
            </a:r>
            <a:r>
              <a:rPr spc="60" dirty="0"/>
              <a:t> </a:t>
            </a:r>
            <a:r>
              <a:rPr spc="-10" dirty="0"/>
              <a:t>not</a:t>
            </a:r>
            <a:r>
              <a:rPr spc="10" dirty="0"/>
              <a:t> </a:t>
            </a:r>
            <a:r>
              <a:rPr spc="-15" dirty="0"/>
              <a:t>known</a:t>
            </a:r>
            <a:r>
              <a:rPr spc="20" dirty="0"/>
              <a:t> </a:t>
            </a:r>
            <a:r>
              <a:rPr spc="-5" dirty="0"/>
              <a:t>until</a:t>
            </a:r>
            <a:r>
              <a:rPr spc="5" dirty="0"/>
              <a:t> </a:t>
            </a:r>
            <a:r>
              <a:rPr spc="-10" dirty="0"/>
              <a:t>the </a:t>
            </a:r>
            <a:r>
              <a:rPr spc="-390" dirty="0"/>
              <a:t> </a:t>
            </a:r>
            <a:r>
              <a:rPr spc="-10" dirty="0"/>
              <a:t>time</a:t>
            </a:r>
            <a:r>
              <a:rPr spc="15" dirty="0"/>
              <a:t> </a:t>
            </a:r>
            <a:r>
              <a:rPr spc="-10" dirty="0"/>
              <a:t>of</a:t>
            </a:r>
            <a:r>
              <a:rPr spc="10" dirty="0"/>
              <a:t> </a:t>
            </a:r>
            <a:r>
              <a:rPr spc="-10" dirty="0"/>
              <a:t>the</a:t>
            </a:r>
            <a:r>
              <a:rPr spc="-5" dirty="0"/>
              <a:t> </a:t>
            </a:r>
            <a:r>
              <a:rPr spc="-10" dirty="0"/>
              <a:t>call</a:t>
            </a:r>
            <a:r>
              <a:rPr spc="20" dirty="0"/>
              <a:t> </a:t>
            </a:r>
            <a:r>
              <a:rPr spc="-5" dirty="0"/>
              <a:t>at</a:t>
            </a:r>
            <a:r>
              <a:rPr spc="-15" dirty="0"/>
              <a:t> </a:t>
            </a:r>
            <a:r>
              <a:rPr spc="-5" dirty="0"/>
              <a:t>run</a:t>
            </a:r>
            <a:r>
              <a:rPr spc="15" dirty="0"/>
              <a:t> </a:t>
            </a:r>
            <a:r>
              <a:rPr spc="-5" dirty="0"/>
              <a:t>time.</a:t>
            </a:r>
          </a:p>
        </p:txBody>
      </p:sp>
      <p:sp>
        <p:nvSpPr>
          <p:cNvPr id="4" name="object 4"/>
          <p:cNvSpPr txBox="1"/>
          <p:nvPr/>
        </p:nvSpPr>
        <p:spPr>
          <a:xfrm>
            <a:off x="3949065" y="1949272"/>
            <a:ext cx="6817359" cy="878840"/>
          </a:xfrm>
          <a:prstGeom prst="rect">
            <a:avLst/>
          </a:prstGeom>
        </p:spPr>
        <p:txBody>
          <a:bodyPr vert="horz" wrap="square" lIns="0" tIns="41910" rIns="0" bIns="0" rtlCol="0">
            <a:spAutoFit/>
          </a:bodyPr>
          <a:lstStyle/>
          <a:p>
            <a:pPr marL="195580" marR="5080" indent="-182880">
              <a:lnSpc>
                <a:spcPct val="90100"/>
              </a:lnSpc>
              <a:spcBef>
                <a:spcPts val="330"/>
              </a:spcBef>
            </a:pPr>
            <a:r>
              <a:rPr sz="2000" spc="-375" dirty="0">
                <a:solidFill>
                  <a:srgbClr val="40B9D2"/>
                </a:solidFill>
                <a:latin typeface="Microsoft Sans Serif"/>
                <a:cs typeface="Microsoft Sans Serif"/>
              </a:rPr>
              <a:t>🞄</a:t>
            </a:r>
            <a:r>
              <a:rPr sz="2000" spc="-270" dirty="0">
                <a:solidFill>
                  <a:srgbClr val="40B9D2"/>
                </a:solidFill>
                <a:latin typeface="Microsoft Sans Serif"/>
                <a:cs typeface="Microsoft Sans Serif"/>
              </a:rPr>
              <a:t> </a:t>
            </a:r>
            <a:r>
              <a:rPr sz="2000" spc="-10" dirty="0">
                <a:solidFill>
                  <a:srgbClr val="585858"/>
                </a:solidFill>
                <a:latin typeface="Corbel"/>
                <a:cs typeface="Corbel"/>
              </a:rPr>
              <a:t>It</a:t>
            </a:r>
            <a:r>
              <a:rPr sz="2000" spc="5" dirty="0">
                <a:solidFill>
                  <a:srgbClr val="585858"/>
                </a:solidFill>
                <a:latin typeface="Corbel"/>
                <a:cs typeface="Corbel"/>
              </a:rPr>
              <a:t> </a:t>
            </a:r>
            <a:r>
              <a:rPr sz="2000" spc="-10" dirty="0">
                <a:solidFill>
                  <a:srgbClr val="585858"/>
                </a:solidFill>
                <a:latin typeface="Corbel"/>
                <a:cs typeface="Corbel"/>
              </a:rPr>
              <a:t>is</a:t>
            </a:r>
            <a:r>
              <a:rPr sz="2000" spc="15" dirty="0">
                <a:solidFill>
                  <a:srgbClr val="585858"/>
                </a:solidFill>
                <a:latin typeface="Corbel"/>
                <a:cs typeface="Corbel"/>
              </a:rPr>
              <a:t> </a:t>
            </a:r>
            <a:r>
              <a:rPr sz="2000" spc="-10" dirty="0">
                <a:solidFill>
                  <a:srgbClr val="585858"/>
                </a:solidFill>
                <a:latin typeface="Corbel"/>
                <a:cs typeface="Corbel"/>
              </a:rPr>
              <a:t>associated</a:t>
            </a:r>
            <a:r>
              <a:rPr sz="2000" spc="15" dirty="0">
                <a:solidFill>
                  <a:srgbClr val="585858"/>
                </a:solidFill>
                <a:latin typeface="Corbel"/>
                <a:cs typeface="Corbel"/>
              </a:rPr>
              <a:t> </a:t>
            </a:r>
            <a:r>
              <a:rPr sz="2000" spc="-10" dirty="0">
                <a:solidFill>
                  <a:srgbClr val="585858"/>
                </a:solidFill>
                <a:latin typeface="Corbel"/>
                <a:cs typeface="Corbel"/>
              </a:rPr>
              <a:t>with</a:t>
            </a:r>
            <a:r>
              <a:rPr sz="2000" spc="55" dirty="0">
                <a:solidFill>
                  <a:srgbClr val="585858"/>
                </a:solidFill>
                <a:latin typeface="Corbel"/>
                <a:cs typeface="Corbel"/>
              </a:rPr>
              <a:t> </a:t>
            </a:r>
            <a:r>
              <a:rPr sz="2000" b="1" spc="-5" dirty="0">
                <a:solidFill>
                  <a:srgbClr val="585858"/>
                </a:solidFill>
                <a:latin typeface="Corbel"/>
                <a:cs typeface="Corbel"/>
              </a:rPr>
              <a:t>polymorphism</a:t>
            </a:r>
            <a:r>
              <a:rPr sz="2000" b="1" spc="30" dirty="0">
                <a:solidFill>
                  <a:srgbClr val="585858"/>
                </a:solidFill>
                <a:latin typeface="Corbel"/>
                <a:cs typeface="Corbel"/>
              </a:rPr>
              <a:t> </a:t>
            </a:r>
            <a:r>
              <a:rPr sz="2000" spc="-5" dirty="0">
                <a:solidFill>
                  <a:srgbClr val="585858"/>
                </a:solidFill>
                <a:latin typeface="Corbel"/>
                <a:cs typeface="Corbel"/>
              </a:rPr>
              <a:t>and</a:t>
            </a:r>
            <a:r>
              <a:rPr sz="2000" spc="5" dirty="0">
                <a:solidFill>
                  <a:srgbClr val="585858"/>
                </a:solidFill>
                <a:latin typeface="Corbel"/>
                <a:cs typeface="Corbel"/>
              </a:rPr>
              <a:t> </a:t>
            </a:r>
            <a:r>
              <a:rPr sz="2000" b="1" spc="-5" dirty="0">
                <a:solidFill>
                  <a:srgbClr val="585858"/>
                </a:solidFill>
                <a:latin typeface="Corbel"/>
                <a:cs typeface="Corbel"/>
              </a:rPr>
              <a:t>inheritance</a:t>
            </a:r>
            <a:r>
              <a:rPr sz="2000" spc="-5" dirty="0">
                <a:solidFill>
                  <a:srgbClr val="585858"/>
                </a:solidFill>
                <a:latin typeface="Corbel"/>
                <a:cs typeface="Corbel"/>
              </a:rPr>
              <a:t>.</a:t>
            </a:r>
            <a:r>
              <a:rPr sz="2000" spc="-65" dirty="0">
                <a:solidFill>
                  <a:srgbClr val="585858"/>
                </a:solidFill>
                <a:latin typeface="Corbel"/>
                <a:cs typeface="Corbel"/>
              </a:rPr>
              <a:t> </a:t>
            </a:r>
            <a:r>
              <a:rPr sz="2000" spc="-5" dirty="0">
                <a:solidFill>
                  <a:srgbClr val="585858"/>
                </a:solidFill>
                <a:latin typeface="Corbel"/>
                <a:cs typeface="Corbel"/>
              </a:rPr>
              <a:t>A</a:t>
            </a:r>
            <a:r>
              <a:rPr sz="2000" spc="10" dirty="0">
                <a:solidFill>
                  <a:srgbClr val="585858"/>
                </a:solidFill>
                <a:latin typeface="Corbel"/>
                <a:cs typeface="Corbel"/>
              </a:rPr>
              <a:t> </a:t>
            </a:r>
            <a:r>
              <a:rPr sz="2000" spc="-10" dirty="0">
                <a:solidFill>
                  <a:srgbClr val="585858"/>
                </a:solidFill>
                <a:latin typeface="Corbel"/>
                <a:cs typeface="Corbel"/>
              </a:rPr>
              <a:t>function </a:t>
            </a:r>
            <a:r>
              <a:rPr sz="2000" spc="-5" dirty="0">
                <a:solidFill>
                  <a:srgbClr val="585858"/>
                </a:solidFill>
                <a:latin typeface="Corbel"/>
                <a:cs typeface="Corbel"/>
              </a:rPr>
              <a:t> </a:t>
            </a:r>
            <a:r>
              <a:rPr sz="2000" spc="-10" dirty="0">
                <a:solidFill>
                  <a:srgbClr val="585858"/>
                </a:solidFill>
                <a:latin typeface="Corbel"/>
                <a:cs typeface="Corbel"/>
              </a:rPr>
              <a:t>call</a:t>
            </a:r>
            <a:r>
              <a:rPr sz="2000" dirty="0">
                <a:solidFill>
                  <a:srgbClr val="585858"/>
                </a:solidFill>
                <a:latin typeface="Corbel"/>
                <a:cs typeface="Corbel"/>
              </a:rPr>
              <a:t> </a:t>
            </a:r>
            <a:r>
              <a:rPr sz="2000" spc="-10" dirty="0">
                <a:solidFill>
                  <a:srgbClr val="585858"/>
                </a:solidFill>
                <a:latin typeface="Corbel"/>
                <a:cs typeface="Corbel"/>
              </a:rPr>
              <a:t>associated</a:t>
            </a:r>
            <a:r>
              <a:rPr sz="2000" spc="40" dirty="0">
                <a:solidFill>
                  <a:srgbClr val="585858"/>
                </a:solidFill>
                <a:latin typeface="Corbel"/>
                <a:cs typeface="Corbel"/>
              </a:rPr>
              <a:t> </a:t>
            </a:r>
            <a:r>
              <a:rPr sz="2000" spc="-10" dirty="0">
                <a:solidFill>
                  <a:srgbClr val="585858"/>
                </a:solidFill>
                <a:latin typeface="Corbel"/>
                <a:cs typeface="Corbel"/>
              </a:rPr>
              <a:t>with</a:t>
            </a:r>
            <a:r>
              <a:rPr sz="2000" spc="10" dirty="0">
                <a:solidFill>
                  <a:srgbClr val="585858"/>
                </a:solidFill>
                <a:latin typeface="Corbel"/>
                <a:cs typeface="Corbel"/>
              </a:rPr>
              <a:t> </a:t>
            </a:r>
            <a:r>
              <a:rPr sz="2000" spc="-5" dirty="0">
                <a:solidFill>
                  <a:srgbClr val="585858"/>
                </a:solidFill>
                <a:latin typeface="Corbel"/>
                <a:cs typeface="Corbel"/>
              </a:rPr>
              <a:t>a</a:t>
            </a:r>
            <a:r>
              <a:rPr sz="2000" spc="15" dirty="0">
                <a:solidFill>
                  <a:srgbClr val="585858"/>
                </a:solidFill>
                <a:latin typeface="Corbel"/>
                <a:cs typeface="Corbel"/>
              </a:rPr>
              <a:t> </a:t>
            </a:r>
            <a:r>
              <a:rPr sz="2000" spc="-10" dirty="0">
                <a:solidFill>
                  <a:srgbClr val="585858"/>
                </a:solidFill>
                <a:latin typeface="Corbel"/>
                <a:cs typeface="Corbel"/>
              </a:rPr>
              <a:t>polymorphic</a:t>
            </a:r>
            <a:r>
              <a:rPr sz="2000" spc="45" dirty="0">
                <a:solidFill>
                  <a:srgbClr val="585858"/>
                </a:solidFill>
                <a:latin typeface="Corbel"/>
                <a:cs typeface="Corbel"/>
              </a:rPr>
              <a:t> </a:t>
            </a:r>
            <a:r>
              <a:rPr sz="2000" spc="-10" dirty="0">
                <a:solidFill>
                  <a:srgbClr val="585858"/>
                </a:solidFill>
                <a:latin typeface="Corbel"/>
                <a:cs typeface="Corbel"/>
              </a:rPr>
              <a:t>reference</a:t>
            </a:r>
            <a:r>
              <a:rPr sz="2000" spc="65" dirty="0">
                <a:solidFill>
                  <a:srgbClr val="585858"/>
                </a:solidFill>
                <a:latin typeface="Corbel"/>
                <a:cs typeface="Corbel"/>
              </a:rPr>
              <a:t> </a:t>
            </a:r>
            <a:r>
              <a:rPr sz="2000" spc="-15" dirty="0">
                <a:solidFill>
                  <a:srgbClr val="585858"/>
                </a:solidFill>
                <a:latin typeface="Corbel"/>
                <a:cs typeface="Corbel"/>
              </a:rPr>
              <a:t>depends</a:t>
            </a:r>
            <a:r>
              <a:rPr sz="2000" spc="85" dirty="0">
                <a:solidFill>
                  <a:srgbClr val="585858"/>
                </a:solidFill>
                <a:latin typeface="Corbel"/>
                <a:cs typeface="Corbel"/>
              </a:rPr>
              <a:t> </a:t>
            </a:r>
            <a:r>
              <a:rPr sz="2000" spc="-10" dirty="0">
                <a:solidFill>
                  <a:srgbClr val="585858"/>
                </a:solidFill>
                <a:latin typeface="Corbel"/>
                <a:cs typeface="Corbel"/>
              </a:rPr>
              <a:t>on</a:t>
            </a:r>
            <a:r>
              <a:rPr sz="2000" spc="10" dirty="0">
                <a:solidFill>
                  <a:srgbClr val="585858"/>
                </a:solidFill>
                <a:latin typeface="Corbel"/>
                <a:cs typeface="Corbel"/>
              </a:rPr>
              <a:t> </a:t>
            </a:r>
            <a:r>
              <a:rPr sz="2000" spc="-10" dirty="0">
                <a:solidFill>
                  <a:srgbClr val="585858"/>
                </a:solidFill>
                <a:latin typeface="Corbel"/>
                <a:cs typeface="Corbel"/>
              </a:rPr>
              <a:t>the </a:t>
            </a:r>
            <a:r>
              <a:rPr sz="2000" spc="-5" dirty="0">
                <a:solidFill>
                  <a:srgbClr val="585858"/>
                </a:solidFill>
                <a:latin typeface="Corbel"/>
                <a:cs typeface="Corbel"/>
              </a:rPr>
              <a:t> dynamic</a:t>
            </a:r>
            <a:r>
              <a:rPr sz="2000" spc="10" dirty="0">
                <a:solidFill>
                  <a:srgbClr val="585858"/>
                </a:solidFill>
                <a:latin typeface="Corbel"/>
                <a:cs typeface="Corbel"/>
              </a:rPr>
              <a:t> </a:t>
            </a:r>
            <a:r>
              <a:rPr sz="2000" spc="-5" dirty="0">
                <a:solidFill>
                  <a:srgbClr val="585858"/>
                </a:solidFill>
                <a:latin typeface="Corbel"/>
                <a:cs typeface="Corbel"/>
              </a:rPr>
              <a:t>type</a:t>
            </a:r>
            <a:r>
              <a:rPr sz="2000" spc="15" dirty="0">
                <a:solidFill>
                  <a:srgbClr val="585858"/>
                </a:solidFill>
                <a:latin typeface="Corbel"/>
                <a:cs typeface="Corbel"/>
              </a:rPr>
              <a:t> </a:t>
            </a:r>
            <a:r>
              <a:rPr sz="2000" spc="-10" dirty="0">
                <a:solidFill>
                  <a:srgbClr val="585858"/>
                </a:solidFill>
                <a:latin typeface="Corbel"/>
                <a:cs typeface="Corbel"/>
              </a:rPr>
              <a:t>of</a:t>
            </a:r>
            <a:r>
              <a:rPr sz="2000" spc="-5" dirty="0">
                <a:solidFill>
                  <a:srgbClr val="585858"/>
                </a:solidFill>
                <a:latin typeface="Corbel"/>
                <a:cs typeface="Corbel"/>
              </a:rPr>
              <a:t> </a:t>
            </a:r>
            <a:r>
              <a:rPr sz="2000" spc="-10" dirty="0">
                <a:solidFill>
                  <a:srgbClr val="585858"/>
                </a:solidFill>
                <a:latin typeface="Corbel"/>
                <a:cs typeface="Corbel"/>
              </a:rPr>
              <a:t>that</a:t>
            </a:r>
            <a:r>
              <a:rPr sz="2000" spc="10" dirty="0">
                <a:solidFill>
                  <a:srgbClr val="585858"/>
                </a:solidFill>
                <a:latin typeface="Corbel"/>
                <a:cs typeface="Corbel"/>
              </a:rPr>
              <a:t> </a:t>
            </a:r>
            <a:r>
              <a:rPr sz="2000" spc="-10" dirty="0">
                <a:solidFill>
                  <a:srgbClr val="585858"/>
                </a:solidFill>
                <a:latin typeface="Corbel"/>
                <a:cs typeface="Corbel"/>
              </a:rPr>
              <a:t>reference.</a:t>
            </a:r>
            <a:endParaRPr sz="2000">
              <a:latin typeface="Corbel"/>
              <a:cs typeface="Corbel"/>
            </a:endParaRPr>
          </a:p>
        </p:txBody>
      </p:sp>
      <p:pic>
        <p:nvPicPr>
          <p:cNvPr id="5" name="object 5"/>
          <p:cNvPicPr/>
          <p:nvPr/>
        </p:nvPicPr>
        <p:blipFill>
          <a:blip r:embed="rId2" cstate="print"/>
          <a:stretch>
            <a:fillRect/>
          </a:stretch>
        </p:blipFill>
        <p:spPr>
          <a:xfrm>
            <a:off x="6934200" y="3681984"/>
            <a:ext cx="4760976" cy="1792224"/>
          </a:xfrm>
          <a:prstGeom prst="rect">
            <a:avLst/>
          </a:prstGeom>
        </p:spPr>
      </p:pic>
      <p:sp>
        <p:nvSpPr>
          <p:cNvPr id="6" name="object 6"/>
          <p:cNvSpPr txBox="1"/>
          <p:nvPr/>
        </p:nvSpPr>
        <p:spPr>
          <a:xfrm>
            <a:off x="4051172" y="3088894"/>
            <a:ext cx="2618740" cy="3074035"/>
          </a:xfrm>
          <a:prstGeom prst="rect">
            <a:avLst/>
          </a:prstGeom>
        </p:spPr>
        <p:txBody>
          <a:bodyPr vert="horz" wrap="square" lIns="0" tIns="11430" rIns="0" bIns="0" rtlCol="0">
            <a:spAutoFit/>
          </a:bodyPr>
          <a:lstStyle/>
          <a:p>
            <a:pPr marL="299085" marR="5080" indent="-287020">
              <a:lnSpc>
                <a:spcPct val="100000"/>
              </a:lnSpc>
              <a:spcBef>
                <a:spcPts val="90"/>
              </a:spcBef>
              <a:buFont typeface="Arial MT"/>
              <a:buChar char="•"/>
              <a:tabLst>
                <a:tab pos="299085" algn="l"/>
                <a:tab pos="299720" algn="l"/>
              </a:tabLst>
            </a:pPr>
            <a:r>
              <a:rPr sz="2000" spc="-5" dirty="0">
                <a:solidFill>
                  <a:srgbClr val="585858"/>
                </a:solidFill>
                <a:latin typeface="Corbel"/>
                <a:cs typeface="Corbel"/>
              </a:rPr>
              <a:t>Every </a:t>
            </a:r>
            <a:r>
              <a:rPr sz="2000" spc="-10" dirty="0">
                <a:solidFill>
                  <a:srgbClr val="585858"/>
                </a:solidFill>
                <a:latin typeface="Corbel"/>
                <a:cs typeface="Corbel"/>
              </a:rPr>
              <a:t>Object will have </a:t>
            </a:r>
            <a:r>
              <a:rPr sz="2000" spc="-390" dirty="0">
                <a:solidFill>
                  <a:srgbClr val="585858"/>
                </a:solidFill>
                <a:latin typeface="Corbel"/>
                <a:cs typeface="Corbel"/>
              </a:rPr>
              <a:t> </a:t>
            </a:r>
            <a:r>
              <a:rPr sz="2000" spc="-5" dirty="0">
                <a:solidFill>
                  <a:srgbClr val="585858"/>
                </a:solidFill>
                <a:latin typeface="Corbel"/>
                <a:cs typeface="Corbel"/>
              </a:rPr>
              <a:t>draw(</a:t>
            </a:r>
            <a:r>
              <a:rPr sz="2000" spc="25" dirty="0">
                <a:solidFill>
                  <a:srgbClr val="585858"/>
                </a:solidFill>
                <a:latin typeface="Corbel"/>
                <a:cs typeface="Corbel"/>
              </a:rPr>
              <a:t> </a:t>
            </a:r>
            <a:r>
              <a:rPr sz="2000" spc="-5" dirty="0">
                <a:solidFill>
                  <a:srgbClr val="585858"/>
                </a:solidFill>
                <a:latin typeface="Corbel"/>
                <a:cs typeface="Corbel"/>
              </a:rPr>
              <a:t>)</a:t>
            </a:r>
            <a:r>
              <a:rPr sz="2000" spc="-20" dirty="0">
                <a:solidFill>
                  <a:srgbClr val="585858"/>
                </a:solidFill>
                <a:latin typeface="Corbel"/>
                <a:cs typeface="Corbel"/>
              </a:rPr>
              <a:t> </a:t>
            </a:r>
            <a:r>
              <a:rPr sz="2000" spc="-10" dirty="0">
                <a:solidFill>
                  <a:srgbClr val="585858"/>
                </a:solidFill>
                <a:latin typeface="Corbel"/>
                <a:cs typeface="Corbel"/>
              </a:rPr>
              <a:t>procedure, </a:t>
            </a:r>
            <a:r>
              <a:rPr sz="2000" spc="-5" dirty="0">
                <a:solidFill>
                  <a:srgbClr val="585858"/>
                </a:solidFill>
                <a:latin typeface="Corbel"/>
                <a:cs typeface="Corbel"/>
              </a:rPr>
              <a:t> </a:t>
            </a:r>
            <a:r>
              <a:rPr sz="2000" spc="-10" dirty="0">
                <a:solidFill>
                  <a:srgbClr val="585858"/>
                </a:solidFill>
                <a:latin typeface="Corbel"/>
                <a:cs typeface="Corbel"/>
              </a:rPr>
              <a:t>however</a:t>
            </a:r>
            <a:r>
              <a:rPr sz="2000" spc="35" dirty="0">
                <a:solidFill>
                  <a:srgbClr val="585858"/>
                </a:solidFill>
                <a:latin typeface="Corbel"/>
                <a:cs typeface="Corbel"/>
              </a:rPr>
              <a:t> </a:t>
            </a:r>
            <a:r>
              <a:rPr sz="2000" spc="-10" dirty="0">
                <a:solidFill>
                  <a:srgbClr val="585858"/>
                </a:solidFill>
                <a:latin typeface="Corbel"/>
                <a:cs typeface="Corbel"/>
              </a:rPr>
              <a:t>this</a:t>
            </a:r>
            <a:r>
              <a:rPr sz="2000" dirty="0">
                <a:solidFill>
                  <a:srgbClr val="585858"/>
                </a:solidFill>
                <a:latin typeface="Corbel"/>
                <a:cs typeface="Corbel"/>
              </a:rPr>
              <a:t> </a:t>
            </a:r>
            <a:r>
              <a:rPr sz="2000" spc="-5" dirty="0">
                <a:solidFill>
                  <a:srgbClr val="585858"/>
                </a:solidFill>
                <a:latin typeface="Corbel"/>
                <a:cs typeface="Corbel"/>
              </a:rPr>
              <a:t>draw(</a:t>
            </a:r>
            <a:r>
              <a:rPr sz="2000" spc="15" dirty="0">
                <a:solidFill>
                  <a:srgbClr val="585858"/>
                </a:solidFill>
                <a:latin typeface="Corbel"/>
                <a:cs typeface="Corbel"/>
              </a:rPr>
              <a:t> </a:t>
            </a:r>
            <a:r>
              <a:rPr sz="2000" spc="-5" dirty="0">
                <a:solidFill>
                  <a:srgbClr val="585858"/>
                </a:solidFill>
                <a:latin typeface="Corbel"/>
                <a:cs typeface="Corbel"/>
              </a:rPr>
              <a:t>) </a:t>
            </a:r>
            <a:r>
              <a:rPr sz="2000" dirty="0">
                <a:solidFill>
                  <a:srgbClr val="585858"/>
                </a:solidFill>
                <a:latin typeface="Corbel"/>
                <a:cs typeface="Corbel"/>
              </a:rPr>
              <a:t> </a:t>
            </a:r>
            <a:r>
              <a:rPr sz="2000" spc="-10" dirty="0">
                <a:solidFill>
                  <a:srgbClr val="585858"/>
                </a:solidFill>
                <a:latin typeface="Corbel"/>
                <a:cs typeface="Corbel"/>
              </a:rPr>
              <a:t>will</a:t>
            </a:r>
            <a:r>
              <a:rPr sz="2000" spc="10" dirty="0">
                <a:solidFill>
                  <a:srgbClr val="585858"/>
                </a:solidFill>
                <a:latin typeface="Corbel"/>
                <a:cs typeface="Corbel"/>
              </a:rPr>
              <a:t> </a:t>
            </a:r>
            <a:r>
              <a:rPr sz="2000" spc="-10" dirty="0">
                <a:solidFill>
                  <a:srgbClr val="585858"/>
                </a:solidFill>
                <a:latin typeface="Corbel"/>
                <a:cs typeface="Corbel"/>
              </a:rPr>
              <a:t>be</a:t>
            </a:r>
            <a:r>
              <a:rPr sz="2000" spc="20" dirty="0">
                <a:solidFill>
                  <a:srgbClr val="585858"/>
                </a:solidFill>
                <a:latin typeface="Corbel"/>
                <a:cs typeface="Corbel"/>
              </a:rPr>
              <a:t> </a:t>
            </a:r>
            <a:r>
              <a:rPr sz="2000" spc="-10" dirty="0">
                <a:solidFill>
                  <a:srgbClr val="585858"/>
                </a:solidFill>
                <a:latin typeface="Corbel"/>
                <a:cs typeface="Corbel"/>
              </a:rPr>
              <a:t>redefined</a:t>
            </a:r>
            <a:r>
              <a:rPr sz="2000" spc="80" dirty="0">
                <a:solidFill>
                  <a:srgbClr val="585858"/>
                </a:solidFill>
                <a:latin typeface="Corbel"/>
                <a:cs typeface="Corbel"/>
              </a:rPr>
              <a:t> </a:t>
            </a:r>
            <a:r>
              <a:rPr sz="2000" spc="-10" dirty="0">
                <a:solidFill>
                  <a:srgbClr val="585858"/>
                </a:solidFill>
                <a:latin typeface="Corbel"/>
                <a:cs typeface="Corbel"/>
              </a:rPr>
              <a:t>in </a:t>
            </a:r>
            <a:r>
              <a:rPr sz="2000" spc="-5" dirty="0">
                <a:solidFill>
                  <a:srgbClr val="585858"/>
                </a:solidFill>
                <a:latin typeface="Corbel"/>
                <a:cs typeface="Corbel"/>
              </a:rPr>
              <a:t> each</a:t>
            </a:r>
            <a:r>
              <a:rPr sz="2000" spc="20" dirty="0">
                <a:solidFill>
                  <a:srgbClr val="585858"/>
                </a:solidFill>
                <a:latin typeface="Corbel"/>
                <a:cs typeface="Corbel"/>
              </a:rPr>
              <a:t> </a:t>
            </a:r>
            <a:r>
              <a:rPr sz="2000" spc="-5" dirty="0">
                <a:solidFill>
                  <a:srgbClr val="585858"/>
                </a:solidFill>
                <a:latin typeface="Corbel"/>
                <a:cs typeface="Corbel"/>
              </a:rPr>
              <a:t>class.</a:t>
            </a:r>
            <a:endParaRPr sz="2000">
              <a:latin typeface="Corbel"/>
              <a:cs typeface="Corbel"/>
            </a:endParaRPr>
          </a:p>
          <a:p>
            <a:pPr marL="299085" marR="6985" indent="-287020">
              <a:lnSpc>
                <a:spcPct val="100000"/>
              </a:lnSpc>
              <a:spcBef>
                <a:spcPts val="5"/>
              </a:spcBef>
              <a:buFont typeface="Arial MT"/>
              <a:buChar char="•"/>
              <a:tabLst>
                <a:tab pos="299085" algn="l"/>
                <a:tab pos="299720" algn="l"/>
              </a:tabLst>
            </a:pPr>
            <a:r>
              <a:rPr sz="2000" spc="-5" dirty="0">
                <a:solidFill>
                  <a:srgbClr val="585858"/>
                </a:solidFill>
                <a:latin typeface="Corbel"/>
                <a:cs typeface="Corbel"/>
              </a:rPr>
              <a:t>At</a:t>
            </a:r>
            <a:r>
              <a:rPr sz="2000" spc="-15" dirty="0">
                <a:solidFill>
                  <a:srgbClr val="585858"/>
                </a:solidFill>
                <a:latin typeface="Corbel"/>
                <a:cs typeface="Corbel"/>
              </a:rPr>
              <a:t> </a:t>
            </a:r>
            <a:r>
              <a:rPr sz="2000" spc="-10" dirty="0">
                <a:solidFill>
                  <a:srgbClr val="585858"/>
                </a:solidFill>
                <a:latin typeface="Corbel"/>
                <a:cs typeface="Corbel"/>
              </a:rPr>
              <a:t>Run-time,</a:t>
            </a:r>
            <a:r>
              <a:rPr sz="2000" spc="10" dirty="0">
                <a:solidFill>
                  <a:srgbClr val="585858"/>
                </a:solidFill>
                <a:latin typeface="Corbel"/>
                <a:cs typeface="Corbel"/>
              </a:rPr>
              <a:t> </a:t>
            </a:r>
            <a:r>
              <a:rPr sz="2000" spc="-10" dirty="0">
                <a:solidFill>
                  <a:srgbClr val="585858"/>
                </a:solidFill>
                <a:latin typeface="Corbel"/>
                <a:cs typeface="Corbel"/>
              </a:rPr>
              <a:t>the</a:t>
            </a:r>
            <a:r>
              <a:rPr sz="2000" spc="-20" dirty="0">
                <a:solidFill>
                  <a:srgbClr val="585858"/>
                </a:solidFill>
                <a:latin typeface="Corbel"/>
                <a:cs typeface="Corbel"/>
              </a:rPr>
              <a:t> </a:t>
            </a:r>
            <a:r>
              <a:rPr sz="2000" spc="-15" dirty="0">
                <a:solidFill>
                  <a:srgbClr val="585858"/>
                </a:solidFill>
                <a:latin typeface="Corbel"/>
                <a:cs typeface="Corbel"/>
              </a:rPr>
              <a:t>code </a:t>
            </a:r>
            <a:r>
              <a:rPr sz="2000" spc="-385" dirty="0">
                <a:solidFill>
                  <a:srgbClr val="585858"/>
                </a:solidFill>
                <a:latin typeface="Corbel"/>
                <a:cs typeface="Corbel"/>
              </a:rPr>
              <a:t> </a:t>
            </a:r>
            <a:r>
              <a:rPr sz="2000" spc="-10" dirty="0">
                <a:solidFill>
                  <a:srgbClr val="585858"/>
                </a:solidFill>
                <a:latin typeface="Corbel"/>
                <a:cs typeface="Corbel"/>
              </a:rPr>
              <a:t>matching</a:t>
            </a:r>
            <a:r>
              <a:rPr sz="2000" spc="20" dirty="0">
                <a:solidFill>
                  <a:srgbClr val="585858"/>
                </a:solidFill>
                <a:latin typeface="Corbel"/>
                <a:cs typeface="Corbel"/>
              </a:rPr>
              <a:t> </a:t>
            </a:r>
            <a:r>
              <a:rPr sz="2000" spc="-10" dirty="0">
                <a:solidFill>
                  <a:srgbClr val="585858"/>
                </a:solidFill>
                <a:latin typeface="Corbel"/>
                <a:cs typeface="Corbel"/>
              </a:rPr>
              <a:t>the</a:t>
            </a:r>
            <a:r>
              <a:rPr sz="2000" spc="20" dirty="0">
                <a:solidFill>
                  <a:srgbClr val="585858"/>
                </a:solidFill>
                <a:latin typeface="Corbel"/>
                <a:cs typeface="Corbel"/>
              </a:rPr>
              <a:t> </a:t>
            </a:r>
            <a:r>
              <a:rPr sz="2000" spc="-15" dirty="0">
                <a:solidFill>
                  <a:srgbClr val="585858"/>
                </a:solidFill>
                <a:latin typeface="Corbel"/>
                <a:cs typeface="Corbel"/>
              </a:rPr>
              <a:t>object </a:t>
            </a:r>
            <a:r>
              <a:rPr sz="2000" spc="-10" dirty="0">
                <a:solidFill>
                  <a:srgbClr val="585858"/>
                </a:solidFill>
                <a:latin typeface="Corbel"/>
                <a:cs typeface="Corbel"/>
              </a:rPr>
              <a:t> </a:t>
            </a:r>
            <a:r>
              <a:rPr sz="2000" spc="-5" dirty="0">
                <a:solidFill>
                  <a:srgbClr val="585858"/>
                </a:solidFill>
                <a:latin typeface="Corbel"/>
                <a:cs typeface="Corbel"/>
              </a:rPr>
              <a:t>under</a:t>
            </a:r>
            <a:r>
              <a:rPr sz="2000" spc="20" dirty="0">
                <a:solidFill>
                  <a:srgbClr val="585858"/>
                </a:solidFill>
                <a:latin typeface="Corbel"/>
                <a:cs typeface="Corbel"/>
              </a:rPr>
              <a:t> </a:t>
            </a:r>
            <a:r>
              <a:rPr sz="2000" spc="-5" dirty="0">
                <a:solidFill>
                  <a:srgbClr val="585858"/>
                </a:solidFill>
                <a:latin typeface="Corbel"/>
                <a:cs typeface="Corbel"/>
              </a:rPr>
              <a:t>current </a:t>
            </a:r>
            <a:r>
              <a:rPr sz="2000" dirty="0">
                <a:solidFill>
                  <a:srgbClr val="585858"/>
                </a:solidFill>
                <a:latin typeface="Corbel"/>
                <a:cs typeface="Corbel"/>
              </a:rPr>
              <a:t> </a:t>
            </a:r>
            <a:r>
              <a:rPr sz="2000" spc="-10" dirty="0">
                <a:solidFill>
                  <a:srgbClr val="585858"/>
                </a:solidFill>
                <a:latin typeface="Corbel"/>
                <a:cs typeface="Corbel"/>
              </a:rPr>
              <a:t>reference</a:t>
            </a:r>
            <a:r>
              <a:rPr sz="2000" spc="65" dirty="0">
                <a:solidFill>
                  <a:srgbClr val="585858"/>
                </a:solidFill>
                <a:latin typeface="Corbel"/>
                <a:cs typeface="Corbel"/>
              </a:rPr>
              <a:t> </a:t>
            </a:r>
            <a:r>
              <a:rPr sz="2000" spc="-10" dirty="0">
                <a:solidFill>
                  <a:srgbClr val="585858"/>
                </a:solidFill>
                <a:latin typeface="Corbel"/>
                <a:cs typeface="Corbel"/>
              </a:rPr>
              <a:t>will</a:t>
            </a:r>
            <a:r>
              <a:rPr sz="2000" spc="15" dirty="0">
                <a:solidFill>
                  <a:srgbClr val="585858"/>
                </a:solidFill>
                <a:latin typeface="Corbel"/>
                <a:cs typeface="Corbel"/>
              </a:rPr>
              <a:t> </a:t>
            </a:r>
            <a:r>
              <a:rPr sz="2000" spc="-10" dirty="0">
                <a:solidFill>
                  <a:srgbClr val="585858"/>
                </a:solidFill>
                <a:latin typeface="Corbel"/>
                <a:cs typeface="Corbel"/>
              </a:rPr>
              <a:t>be </a:t>
            </a:r>
            <a:r>
              <a:rPr sz="2000" spc="-5" dirty="0">
                <a:solidFill>
                  <a:srgbClr val="585858"/>
                </a:solidFill>
                <a:latin typeface="Corbel"/>
                <a:cs typeface="Corbel"/>
              </a:rPr>
              <a:t> </a:t>
            </a:r>
            <a:r>
              <a:rPr sz="2000" spc="-10" dirty="0">
                <a:solidFill>
                  <a:srgbClr val="585858"/>
                </a:solidFill>
                <a:latin typeface="Corbel"/>
                <a:cs typeface="Corbel"/>
              </a:rPr>
              <a:t>called.</a:t>
            </a:r>
            <a:endParaRPr sz="2000">
              <a:latin typeface="Corbel"/>
              <a:cs typeface="Corbe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1724" y="2833827"/>
            <a:ext cx="1639570" cy="1068705"/>
          </a:xfrm>
          <a:prstGeom prst="rect">
            <a:avLst/>
          </a:prstGeom>
        </p:spPr>
        <p:txBody>
          <a:bodyPr vert="horz" wrap="square" lIns="0" tIns="74930" rIns="0" bIns="0" rtlCol="0">
            <a:spAutoFit/>
          </a:bodyPr>
          <a:lstStyle/>
          <a:p>
            <a:pPr marL="12700" marR="5080">
              <a:lnSpc>
                <a:spcPts val="3890"/>
              </a:lnSpc>
              <a:spcBef>
                <a:spcPts val="590"/>
              </a:spcBef>
            </a:pPr>
            <a:r>
              <a:rPr sz="3600" spc="-85" dirty="0">
                <a:solidFill>
                  <a:srgbClr val="FFFFFF"/>
                </a:solidFill>
                <a:latin typeface="Corbel"/>
                <a:cs typeface="Corbel"/>
              </a:rPr>
              <a:t>M</a:t>
            </a:r>
            <a:r>
              <a:rPr sz="3600" spc="-65" dirty="0">
                <a:solidFill>
                  <a:srgbClr val="FFFFFF"/>
                </a:solidFill>
                <a:latin typeface="Corbel"/>
                <a:cs typeface="Corbel"/>
              </a:rPr>
              <a:t>e</a:t>
            </a:r>
            <a:r>
              <a:rPr sz="3600" spc="-70" dirty="0">
                <a:solidFill>
                  <a:srgbClr val="FFFFFF"/>
                </a:solidFill>
                <a:latin typeface="Corbel"/>
                <a:cs typeface="Corbel"/>
              </a:rPr>
              <a:t>ss</a:t>
            </a:r>
            <a:r>
              <a:rPr sz="3600" spc="-90" dirty="0">
                <a:solidFill>
                  <a:srgbClr val="FFFFFF"/>
                </a:solidFill>
                <a:latin typeface="Corbel"/>
                <a:cs typeface="Corbel"/>
              </a:rPr>
              <a:t>a</a:t>
            </a:r>
            <a:r>
              <a:rPr sz="3600" spc="-65" dirty="0">
                <a:solidFill>
                  <a:srgbClr val="FFFFFF"/>
                </a:solidFill>
                <a:latin typeface="Corbel"/>
                <a:cs typeface="Corbel"/>
              </a:rPr>
              <a:t>g</a:t>
            </a:r>
            <a:r>
              <a:rPr sz="3600" dirty="0">
                <a:solidFill>
                  <a:srgbClr val="FFFFFF"/>
                </a:solidFill>
                <a:latin typeface="Corbel"/>
                <a:cs typeface="Corbel"/>
              </a:rPr>
              <a:t>e  </a:t>
            </a:r>
            <a:r>
              <a:rPr sz="3600" spc="-65" dirty="0">
                <a:solidFill>
                  <a:srgbClr val="FFFFFF"/>
                </a:solidFill>
                <a:latin typeface="Corbel"/>
                <a:cs typeface="Corbel"/>
              </a:rPr>
              <a:t>Passing</a:t>
            </a:r>
            <a:endParaRPr sz="3600">
              <a:latin typeface="Corbel"/>
              <a:cs typeface="Corbel"/>
            </a:endParaRPr>
          </a:p>
        </p:txBody>
      </p:sp>
      <p:sp>
        <p:nvSpPr>
          <p:cNvPr id="3" name="object 3"/>
          <p:cNvSpPr txBox="1"/>
          <p:nvPr/>
        </p:nvSpPr>
        <p:spPr>
          <a:xfrm>
            <a:off x="3949065" y="1419225"/>
            <a:ext cx="6550025" cy="1030605"/>
          </a:xfrm>
          <a:prstGeom prst="rect">
            <a:avLst/>
          </a:prstGeom>
        </p:spPr>
        <p:txBody>
          <a:bodyPr vert="horz" wrap="square" lIns="0" tIns="46355" rIns="0" bIns="0" rtlCol="0">
            <a:spAutoFit/>
          </a:bodyPr>
          <a:lstStyle/>
          <a:p>
            <a:pPr marL="195580" marR="139700" indent="-182880">
              <a:lnSpc>
                <a:spcPts val="2160"/>
              </a:lnSpc>
              <a:spcBef>
                <a:spcPts val="365"/>
              </a:spcBef>
            </a:pPr>
            <a:r>
              <a:rPr sz="2000" spc="-380" dirty="0">
                <a:solidFill>
                  <a:srgbClr val="40B9D2"/>
                </a:solidFill>
                <a:latin typeface="Microsoft Sans Serif"/>
                <a:cs typeface="Microsoft Sans Serif"/>
              </a:rPr>
              <a:t>🞄</a:t>
            </a:r>
            <a:r>
              <a:rPr sz="2000" spc="-260" dirty="0">
                <a:solidFill>
                  <a:srgbClr val="40B9D2"/>
                </a:solidFill>
                <a:latin typeface="Microsoft Sans Serif"/>
                <a:cs typeface="Microsoft Sans Serif"/>
              </a:rPr>
              <a:t> </a:t>
            </a:r>
            <a:r>
              <a:rPr sz="2000" spc="-5" dirty="0">
                <a:solidFill>
                  <a:srgbClr val="585858"/>
                </a:solidFill>
                <a:latin typeface="Corbel"/>
                <a:cs typeface="Corbel"/>
              </a:rPr>
              <a:t>An</a:t>
            </a:r>
            <a:r>
              <a:rPr sz="2000" spc="5" dirty="0">
                <a:solidFill>
                  <a:srgbClr val="585858"/>
                </a:solidFill>
                <a:latin typeface="Corbel"/>
                <a:cs typeface="Corbel"/>
              </a:rPr>
              <a:t> </a:t>
            </a:r>
            <a:r>
              <a:rPr sz="2000" spc="-10" dirty="0">
                <a:solidFill>
                  <a:srgbClr val="585858"/>
                </a:solidFill>
                <a:latin typeface="Corbel"/>
                <a:cs typeface="Corbel"/>
              </a:rPr>
              <a:t>object-oriented</a:t>
            </a:r>
            <a:r>
              <a:rPr sz="2000" spc="85" dirty="0">
                <a:solidFill>
                  <a:srgbClr val="585858"/>
                </a:solidFill>
                <a:latin typeface="Corbel"/>
                <a:cs typeface="Corbel"/>
              </a:rPr>
              <a:t> </a:t>
            </a:r>
            <a:r>
              <a:rPr sz="2000" spc="-5" dirty="0">
                <a:solidFill>
                  <a:srgbClr val="585858"/>
                </a:solidFill>
                <a:latin typeface="Corbel"/>
                <a:cs typeface="Corbel"/>
              </a:rPr>
              <a:t>program</a:t>
            </a:r>
            <a:r>
              <a:rPr sz="2000" spc="35" dirty="0">
                <a:solidFill>
                  <a:srgbClr val="585858"/>
                </a:solidFill>
                <a:latin typeface="Corbel"/>
                <a:cs typeface="Corbel"/>
              </a:rPr>
              <a:t> </a:t>
            </a:r>
            <a:r>
              <a:rPr sz="2000" spc="-10" dirty="0">
                <a:solidFill>
                  <a:srgbClr val="585858"/>
                </a:solidFill>
                <a:latin typeface="Corbel"/>
                <a:cs typeface="Corbel"/>
              </a:rPr>
              <a:t>consists</a:t>
            </a:r>
            <a:r>
              <a:rPr sz="2000" spc="20" dirty="0">
                <a:solidFill>
                  <a:srgbClr val="585858"/>
                </a:solidFill>
                <a:latin typeface="Corbel"/>
                <a:cs typeface="Corbel"/>
              </a:rPr>
              <a:t> </a:t>
            </a:r>
            <a:r>
              <a:rPr sz="2000" spc="-10" dirty="0">
                <a:solidFill>
                  <a:srgbClr val="585858"/>
                </a:solidFill>
                <a:latin typeface="Corbel"/>
                <a:cs typeface="Corbel"/>
              </a:rPr>
              <a:t>of</a:t>
            </a:r>
            <a:r>
              <a:rPr sz="2000" spc="-15" dirty="0">
                <a:solidFill>
                  <a:srgbClr val="585858"/>
                </a:solidFill>
                <a:latin typeface="Corbel"/>
                <a:cs typeface="Corbel"/>
              </a:rPr>
              <a:t> </a:t>
            </a:r>
            <a:r>
              <a:rPr sz="2000" spc="-5" dirty="0">
                <a:solidFill>
                  <a:srgbClr val="585858"/>
                </a:solidFill>
                <a:latin typeface="Corbel"/>
                <a:cs typeface="Corbel"/>
              </a:rPr>
              <a:t>a</a:t>
            </a:r>
            <a:r>
              <a:rPr sz="2000" spc="10" dirty="0">
                <a:solidFill>
                  <a:srgbClr val="585858"/>
                </a:solidFill>
                <a:latin typeface="Corbel"/>
                <a:cs typeface="Corbel"/>
              </a:rPr>
              <a:t> </a:t>
            </a:r>
            <a:r>
              <a:rPr sz="2000" spc="-5" dirty="0">
                <a:solidFill>
                  <a:srgbClr val="585858"/>
                </a:solidFill>
                <a:latin typeface="Corbel"/>
                <a:cs typeface="Corbel"/>
              </a:rPr>
              <a:t>set</a:t>
            </a:r>
            <a:r>
              <a:rPr sz="2000" spc="10" dirty="0">
                <a:solidFill>
                  <a:srgbClr val="585858"/>
                </a:solidFill>
                <a:latin typeface="Corbel"/>
                <a:cs typeface="Corbel"/>
              </a:rPr>
              <a:t> </a:t>
            </a:r>
            <a:r>
              <a:rPr sz="2000" spc="-10" dirty="0">
                <a:solidFill>
                  <a:srgbClr val="585858"/>
                </a:solidFill>
                <a:latin typeface="Corbel"/>
                <a:cs typeface="Corbel"/>
              </a:rPr>
              <a:t>of</a:t>
            </a:r>
            <a:r>
              <a:rPr sz="2000" spc="10" dirty="0">
                <a:solidFill>
                  <a:srgbClr val="585858"/>
                </a:solidFill>
                <a:latin typeface="Corbel"/>
                <a:cs typeface="Corbel"/>
              </a:rPr>
              <a:t> </a:t>
            </a:r>
            <a:r>
              <a:rPr sz="2000" spc="-15" dirty="0">
                <a:solidFill>
                  <a:srgbClr val="585858"/>
                </a:solidFill>
                <a:latin typeface="Corbel"/>
                <a:cs typeface="Corbel"/>
              </a:rPr>
              <a:t>objects</a:t>
            </a:r>
            <a:r>
              <a:rPr sz="2000" spc="65" dirty="0">
                <a:solidFill>
                  <a:srgbClr val="585858"/>
                </a:solidFill>
                <a:latin typeface="Corbel"/>
                <a:cs typeface="Corbel"/>
              </a:rPr>
              <a:t> </a:t>
            </a:r>
            <a:r>
              <a:rPr sz="2000" spc="-5" dirty="0">
                <a:solidFill>
                  <a:srgbClr val="585858"/>
                </a:solidFill>
                <a:latin typeface="Corbel"/>
                <a:cs typeface="Corbel"/>
              </a:rPr>
              <a:t>that </a:t>
            </a:r>
            <a:r>
              <a:rPr sz="2000" dirty="0">
                <a:solidFill>
                  <a:srgbClr val="585858"/>
                </a:solidFill>
                <a:latin typeface="Corbel"/>
                <a:cs typeface="Corbel"/>
              </a:rPr>
              <a:t> </a:t>
            </a:r>
            <a:r>
              <a:rPr sz="2000" spc="-10" dirty="0">
                <a:solidFill>
                  <a:srgbClr val="585858"/>
                </a:solidFill>
                <a:latin typeface="Corbel"/>
                <a:cs typeface="Corbel"/>
              </a:rPr>
              <a:t>communicate</a:t>
            </a:r>
            <a:r>
              <a:rPr sz="2000" spc="40" dirty="0">
                <a:solidFill>
                  <a:srgbClr val="585858"/>
                </a:solidFill>
                <a:latin typeface="Corbel"/>
                <a:cs typeface="Corbel"/>
              </a:rPr>
              <a:t> </a:t>
            </a:r>
            <a:r>
              <a:rPr sz="2000" spc="-10" dirty="0">
                <a:solidFill>
                  <a:srgbClr val="585858"/>
                </a:solidFill>
                <a:latin typeface="Corbel"/>
                <a:cs typeface="Corbel"/>
              </a:rPr>
              <a:t>with</a:t>
            </a:r>
            <a:r>
              <a:rPr sz="2000" spc="25" dirty="0">
                <a:solidFill>
                  <a:srgbClr val="585858"/>
                </a:solidFill>
                <a:latin typeface="Corbel"/>
                <a:cs typeface="Corbel"/>
              </a:rPr>
              <a:t> </a:t>
            </a:r>
            <a:r>
              <a:rPr sz="2000" spc="-10" dirty="0">
                <a:solidFill>
                  <a:srgbClr val="585858"/>
                </a:solidFill>
                <a:latin typeface="Corbel"/>
                <a:cs typeface="Corbel"/>
              </a:rPr>
              <a:t>each</a:t>
            </a:r>
            <a:r>
              <a:rPr sz="2000" spc="25" dirty="0">
                <a:solidFill>
                  <a:srgbClr val="585858"/>
                </a:solidFill>
                <a:latin typeface="Corbel"/>
                <a:cs typeface="Corbel"/>
              </a:rPr>
              <a:t> </a:t>
            </a:r>
            <a:r>
              <a:rPr sz="2000" spc="-20" dirty="0">
                <a:solidFill>
                  <a:srgbClr val="585858"/>
                </a:solidFill>
                <a:latin typeface="Corbel"/>
                <a:cs typeface="Corbel"/>
              </a:rPr>
              <a:t>other.</a:t>
            </a:r>
            <a:endParaRPr sz="2000">
              <a:latin typeface="Corbel"/>
              <a:cs typeface="Corbel"/>
            </a:endParaRPr>
          </a:p>
          <a:p>
            <a:pPr marL="12700">
              <a:lnSpc>
                <a:spcPct val="100000"/>
              </a:lnSpc>
              <a:spcBef>
                <a:spcPts val="930"/>
              </a:spcBef>
            </a:pPr>
            <a:r>
              <a:rPr sz="2000" spc="-380" dirty="0">
                <a:solidFill>
                  <a:srgbClr val="40B9D2"/>
                </a:solidFill>
                <a:latin typeface="Microsoft Sans Serif"/>
                <a:cs typeface="Microsoft Sans Serif"/>
              </a:rPr>
              <a:t>🞄</a:t>
            </a:r>
            <a:r>
              <a:rPr sz="2000" spc="-254" dirty="0">
                <a:solidFill>
                  <a:srgbClr val="40B9D2"/>
                </a:solidFill>
                <a:latin typeface="Microsoft Sans Serif"/>
                <a:cs typeface="Microsoft Sans Serif"/>
              </a:rPr>
              <a:t> </a:t>
            </a:r>
            <a:r>
              <a:rPr sz="2000" spc="-10" dirty="0">
                <a:solidFill>
                  <a:srgbClr val="585858"/>
                </a:solidFill>
                <a:latin typeface="Corbel"/>
                <a:cs typeface="Corbel"/>
              </a:rPr>
              <a:t>The</a:t>
            </a:r>
            <a:r>
              <a:rPr sz="2000" spc="20" dirty="0">
                <a:solidFill>
                  <a:srgbClr val="585858"/>
                </a:solidFill>
                <a:latin typeface="Corbel"/>
                <a:cs typeface="Corbel"/>
              </a:rPr>
              <a:t> </a:t>
            </a:r>
            <a:r>
              <a:rPr sz="2000" spc="-10" dirty="0">
                <a:solidFill>
                  <a:srgbClr val="585858"/>
                </a:solidFill>
                <a:latin typeface="Corbel"/>
                <a:cs typeface="Corbel"/>
              </a:rPr>
              <a:t>process</a:t>
            </a:r>
            <a:r>
              <a:rPr sz="2000" spc="40" dirty="0">
                <a:solidFill>
                  <a:srgbClr val="585858"/>
                </a:solidFill>
                <a:latin typeface="Corbel"/>
                <a:cs typeface="Corbel"/>
              </a:rPr>
              <a:t> </a:t>
            </a:r>
            <a:r>
              <a:rPr sz="2000" spc="-10" dirty="0">
                <a:solidFill>
                  <a:srgbClr val="585858"/>
                </a:solidFill>
                <a:latin typeface="Corbel"/>
                <a:cs typeface="Corbel"/>
              </a:rPr>
              <a:t>of</a:t>
            </a:r>
            <a:r>
              <a:rPr sz="2000" spc="15" dirty="0">
                <a:solidFill>
                  <a:srgbClr val="585858"/>
                </a:solidFill>
                <a:latin typeface="Corbel"/>
                <a:cs typeface="Corbel"/>
              </a:rPr>
              <a:t> </a:t>
            </a:r>
            <a:r>
              <a:rPr sz="2000" spc="-5" dirty="0">
                <a:solidFill>
                  <a:srgbClr val="585858"/>
                </a:solidFill>
                <a:latin typeface="Corbel"/>
                <a:cs typeface="Corbel"/>
              </a:rPr>
              <a:t>programming</a:t>
            </a:r>
            <a:r>
              <a:rPr sz="2000" spc="30" dirty="0">
                <a:solidFill>
                  <a:srgbClr val="585858"/>
                </a:solidFill>
                <a:latin typeface="Corbel"/>
                <a:cs typeface="Corbel"/>
              </a:rPr>
              <a:t> </a:t>
            </a:r>
            <a:r>
              <a:rPr sz="2000" spc="-10" dirty="0">
                <a:solidFill>
                  <a:srgbClr val="585858"/>
                </a:solidFill>
                <a:latin typeface="Corbel"/>
                <a:cs typeface="Corbel"/>
              </a:rPr>
              <a:t>in</a:t>
            </a:r>
            <a:r>
              <a:rPr sz="2000" spc="10" dirty="0">
                <a:solidFill>
                  <a:srgbClr val="585858"/>
                </a:solidFill>
                <a:latin typeface="Corbel"/>
                <a:cs typeface="Corbel"/>
              </a:rPr>
              <a:t> </a:t>
            </a:r>
            <a:r>
              <a:rPr sz="2000" spc="-5" dirty="0">
                <a:solidFill>
                  <a:srgbClr val="585858"/>
                </a:solidFill>
                <a:latin typeface="Corbel"/>
                <a:cs typeface="Corbel"/>
              </a:rPr>
              <a:t>an</a:t>
            </a:r>
            <a:r>
              <a:rPr sz="2000" spc="-10" dirty="0">
                <a:solidFill>
                  <a:srgbClr val="585858"/>
                </a:solidFill>
                <a:latin typeface="Corbel"/>
                <a:cs typeface="Corbel"/>
              </a:rPr>
              <a:t> object-oriented</a:t>
            </a:r>
            <a:r>
              <a:rPr sz="2000" spc="90" dirty="0">
                <a:solidFill>
                  <a:srgbClr val="585858"/>
                </a:solidFill>
                <a:latin typeface="Corbel"/>
                <a:cs typeface="Corbel"/>
              </a:rPr>
              <a:t> </a:t>
            </a:r>
            <a:r>
              <a:rPr sz="2000" spc="-10" dirty="0">
                <a:solidFill>
                  <a:srgbClr val="585858"/>
                </a:solidFill>
                <a:latin typeface="Corbel"/>
                <a:cs typeface="Corbel"/>
              </a:rPr>
              <a:t>language:</a:t>
            </a:r>
            <a:endParaRPr sz="2000">
              <a:latin typeface="Corbel"/>
              <a:cs typeface="Corbel"/>
            </a:endParaRPr>
          </a:p>
        </p:txBody>
      </p:sp>
      <p:sp>
        <p:nvSpPr>
          <p:cNvPr id="4" name="object 4"/>
          <p:cNvSpPr txBox="1"/>
          <p:nvPr/>
        </p:nvSpPr>
        <p:spPr>
          <a:xfrm>
            <a:off x="4451984" y="2388616"/>
            <a:ext cx="5526405" cy="995680"/>
          </a:xfrm>
          <a:prstGeom prst="rect">
            <a:avLst/>
          </a:prstGeom>
        </p:spPr>
        <p:txBody>
          <a:bodyPr vert="horz" wrap="square" lIns="0" tIns="61594" rIns="0" bIns="0" rtlCol="0">
            <a:spAutoFit/>
          </a:bodyPr>
          <a:lstStyle/>
          <a:p>
            <a:pPr marL="469900" indent="-457200">
              <a:lnSpc>
                <a:spcPct val="100000"/>
              </a:lnSpc>
              <a:spcBef>
                <a:spcPts val="484"/>
              </a:spcBef>
              <a:buClr>
                <a:srgbClr val="40B9D2"/>
              </a:buClr>
              <a:buAutoNum type="arabicPeriod"/>
              <a:tabLst>
                <a:tab pos="469265" algn="l"/>
                <a:tab pos="469900" algn="l"/>
              </a:tabLst>
            </a:pPr>
            <a:r>
              <a:rPr sz="1800" spc="-5" dirty="0">
                <a:solidFill>
                  <a:srgbClr val="585858"/>
                </a:solidFill>
                <a:latin typeface="Corbel"/>
                <a:cs typeface="Corbel"/>
              </a:rPr>
              <a:t>Creating </a:t>
            </a:r>
            <a:r>
              <a:rPr sz="1800" spc="-10" dirty="0">
                <a:solidFill>
                  <a:srgbClr val="585858"/>
                </a:solidFill>
                <a:latin typeface="Corbel"/>
                <a:cs typeface="Corbel"/>
              </a:rPr>
              <a:t>classes</a:t>
            </a:r>
            <a:r>
              <a:rPr sz="1800" spc="15" dirty="0">
                <a:solidFill>
                  <a:srgbClr val="585858"/>
                </a:solidFill>
                <a:latin typeface="Corbel"/>
                <a:cs typeface="Corbel"/>
              </a:rPr>
              <a:t> </a:t>
            </a:r>
            <a:r>
              <a:rPr sz="1800" spc="-5" dirty="0">
                <a:solidFill>
                  <a:srgbClr val="585858"/>
                </a:solidFill>
                <a:latin typeface="Corbel"/>
                <a:cs typeface="Corbel"/>
              </a:rPr>
              <a:t>that</a:t>
            </a:r>
            <a:r>
              <a:rPr sz="1800" spc="25" dirty="0">
                <a:solidFill>
                  <a:srgbClr val="585858"/>
                </a:solidFill>
                <a:latin typeface="Corbel"/>
                <a:cs typeface="Corbel"/>
              </a:rPr>
              <a:t> </a:t>
            </a:r>
            <a:r>
              <a:rPr sz="1800" spc="-5" dirty="0">
                <a:solidFill>
                  <a:srgbClr val="585858"/>
                </a:solidFill>
                <a:latin typeface="Corbel"/>
                <a:cs typeface="Corbel"/>
              </a:rPr>
              <a:t>define</a:t>
            </a:r>
            <a:r>
              <a:rPr sz="1800" spc="15" dirty="0">
                <a:solidFill>
                  <a:srgbClr val="585858"/>
                </a:solidFill>
                <a:latin typeface="Corbel"/>
                <a:cs typeface="Corbel"/>
              </a:rPr>
              <a:t> </a:t>
            </a:r>
            <a:r>
              <a:rPr sz="1800" spc="-10" dirty="0">
                <a:solidFill>
                  <a:srgbClr val="585858"/>
                </a:solidFill>
                <a:latin typeface="Corbel"/>
                <a:cs typeface="Corbel"/>
              </a:rPr>
              <a:t>object</a:t>
            </a:r>
            <a:r>
              <a:rPr sz="1800" spc="20" dirty="0">
                <a:solidFill>
                  <a:srgbClr val="585858"/>
                </a:solidFill>
                <a:latin typeface="Corbel"/>
                <a:cs typeface="Corbel"/>
              </a:rPr>
              <a:t> </a:t>
            </a:r>
            <a:r>
              <a:rPr sz="1800" dirty="0">
                <a:solidFill>
                  <a:srgbClr val="585858"/>
                </a:solidFill>
                <a:latin typeface="Corbel"/>
                <a:cs typeface="Corbel"/>
              </a:rPr>
              <a:t>and</a:t>
            </a:r>
            <a:r>
              <a:rPr sz="1800" spc="-25" dirty="0">
                <a:solidFill>
                  <a:srgbClr val="585858"/>
                </a:solidFill>
                <a:latin typeface="Corbel"/>
                <a:cs typeface="Corbel"/>
              </a:rPr>
              <a:t> </a:t>
            </a:r>
            <a:r>
              <a:rPr sz="1800" spc="-10" dirty="0">
                <a:solidFill>
                  <a:srgbClr val="585858"/>
                </a:solidFill>
                <a:latin typeface="Corbel"/>
                <a:cs typeface="Corbel"/>
              </a:rPr>
              <a:t>their</a:t>
            </a:r>
            <a:r>
              <a:rPr sz="1800" spc="20" dirty="0">
                <a:solidFill>
                  <a:srgbClr val="585858"/>
                </a:solidFill>
                <a:latin typeface="Corbel"/>
                <a:cs typeface="Corbel"/>
              </a:rPr>
              <a:t> </a:t>
            </a:r>
            <a:r>
              <a:rPr sz="1800" spc="-15" dirty="0">
                <a:solidFill>
                  <a:srgbClr val="585858"/>
                </a:solidFill>
                <a:latin typeface="Corbel"/>
                <a:cs typeface="Corbel"/>
              </a:rPr>
              <a:t>behavior,</a:t>
            </a:r>
            <a:endParaRPr sz="1800">
              <a:latin typeface="Corbel"/>
              <a:cs typeface="Corbel"/>
            </a:endParaRPr>
          </a:p>
          <a:p>
            <a:pPr marL="469900" indent="-457200">
              <a:lnSpc>
                <a:spcPct val="100000"/>
              </a:lnSpc>
              <a:spcBef>
                <a:spcPts val="385"/>
              </a:spcBef>
              <a:buClr>
                <a:srgbClr val="40B9D2"/>
              </a:buClr>
              <a:buAutoNum type="arabicPeriod"/>
              <a:tabLst>
                <a:tab pos="469265" algn="l"/>
                <a:tab pos="469900" algn="l"/>
              </a:tabLst>
            </a:pPr>
            <a:r>
              <a:rPr sz="1800" spc="-5" dirty="0">
                <a:solidFill>
                  <a:srgbClr val="585858"/>
                </a:solidFill>
                <a:latin typeface="Corbel"/>
                <a:cs typeface="Corbel"/>
              </a:rPr>
              <a:t>Creating</a:t>
            </a:r>
            <a:r>
              <a:rPr sz="1800" spc="-15" dirty="0">
                <a:solidFill>
                  <a:srgbClr val="585858"/>
                </a:solidFill>
                <a:latin typeface="Corbel"/>
                <a:cs typeface="Corbel"/>
              </a:rPr>
              <a:t> </a:t>
            </a:r>
            <a:r>
              <a:rPr sz="1800" spc="-10" dirty="0">
                <a:solidFill>
                  <a:srgbClr val="585858"/>
                </a:solidFill>
                <a:latin typeface="Corbel"/>
                <a:cs typeface="Corbel"/>
              </a:rPr>
              <a:t>objects</a:t>
            </a:r>
            <a:r>
              <a:rPr sz="1800" spc="10" dirty="0">
                <a:solidFill>
                  <a:srgbClr val="585858"/>
                </a:solidFill>
                <a:latin typeface="Corbel"/>
                <a:cs typeface="Corbel"/>
              </a:rPr>
              <a:t> </a:t>
            </a:r>
            <a:r>
              <a:rPr sz="1800" dirty="0">
                <a:solidFill>
                  <a:srgbClr val="585858"/>
                </a:solidFill>
                <a:latin typeface="Corbel"/>
                <a:cs typeface="Corbel"/>
              </a:rPr>
              <a:t>from</a:t>
            </a:r>
            <a:r>
              <a:rPr sz="1800" spc="10" dirty="0">
                <a:solidFill>
                  <a:srgbClr val="585858"/>
                </a:solidFill>
                <a:latin typeface="Corbel"/>
                <a:cs typeface="Corbel"/>
              </a:rPr>
              <a:t> </a:t>
            </a:r>
            <a:r>
              <a:rPr sz="1800" spc="-5" dirty="0">
                <a:solidFill>
                  <a:srgbClr val="585858"/>
                </a:solidFill>
                <a:latin typeface="Corbel"/>
                <a:cs typeface="Corbel"/>
              </a:rPr>
              <a:t>class</a:t>
            </a:r>
            <a:r>
              <a:rPr sz="1800" spc="-15" dirty="0">
                <a:solidFill>
                  <a:srgbClr val="585858"/>
                </a:solidFill>
                <a:latin typeface="Corbel"/>
                <a:cs typeface="Corbel"/>
              </a:rPr>
              <a:t> </a:t>
            </a:r>
            <a:r>
              <a:rPr sz="1800" spc="-5" dirty="0">
                <a:solidFill>
                  <a:srgbClr val="585858"/>
                </a:solidFill>
                <a:latin typeface="Corbel"/>
                <a:cs typeface="Corbel"/>
              </a:rPr>
              <a:t>definitions,</a:t>
            </a:r>
            <a:r>
              <a:rPr sz="1800" spc="15" dirty="0">
                <a:solidFill>
                  <a:srgbClr val="585858"/>
                </a:solidFill>
                <a:latin typeface="Corbel"/>
                <a:cs typeface="Corbel"/>
              </a:rPr>
              <a:t> </a:t>
            </a:r>
            <a:r>
              <a:rPr sz="1800" dirty="0">
                <a:solidFill>
                  <a:srgbClr val="585858"/>
                </a:solidFill>
                <a:latin typeface="Corbel"/>
                <a:cs typeface="Corbel"/>
              </a:rPr>
              <a:t>and</a:t>
            </a:r>
            <a:endParaRPr sz="1800">
              <a:latin typeface="Corbel"/>
              <a:cs typeface="Corbel"/>
            </a:endParaRPr>
          </a:p>
          <a:p>
            <a:pPr marL="469900" indent="-457200">
              <a:lnSpc>
                <a:spcPct val="100000"/>
              </a:lnSpc>
              <a:spcBef>
                <a:spcPts val="385"/>
              </a:spcBef>
              <a:buClr>
                <a:srgbClr val="40B9D2"/>
              </a:buClr>
              <a:buAutoNum type="arabicPeriod"/>
              <a:tabLst>
                <a:tab pos="469265" algn="l"/>
                <a:tab pos="469900" algn="l"/>
              </a:tabLst>
            </a:pPr>
            <a:r>
              <a:rPr sz="1800" spc="-5" dirty="0">
                <a:solidFill>
                  <a:srgbClr val="585858"/>
                </a:solidFill>
                <a:latin typeface="Corbel"/>
                <a:cs typeface="Corbel"/>
              </a:rPr>
              <a:t>Establishing</a:t>
            </a:r>
            <a:r>
              <a:rPr sz="1800" dirty="0">
                <a:solidFill>
                  <a:srgbClr val="585858"/>
                </a:solidFill>
                <a:latin typeface="Corbel"/>
                <a:cs typeface="Corbel"/>
              </a:rPr>
              <a:t> </a:t>
            </a:r>
            <a:r>
              <a:rPr sz="1800" spc="-5" dirty="0">
                <a:solidFill>
                  <a:srgbClr val="585858"/>
                </a:solidFill>
                <a:latin typeface="Corbel"/>
                <a:cs typeface="Corbel"/>
              </a:rPr>
              <a:t>communication</a:t>
            </a:r>
            <a:r>
              <a:rPr sz="1800" spc="-15" dirty="0">
                <a:solidFill>
                  <a:srgbClr val="585858"/>
                </a:solidFill>
                <a:latin typeface="Corbel"/>
                <a:cs typeface="Corbel"/>
              </a:rPr>
              <a:t> </a:t>
            </a:r>
            <a:r>
              <a:rPr sz="1800" dirty="0">
                <a:solidFill>
                  <a:srgbClr val="585858"/>
                </a:solidFill>
                <a:latin typeface="Corbel"/>
                <a:cs typeface="Corbel"/>
              </a:rPr>
              <a:t>among</a:t>
            </a:r>
            <a:r>
              <a:rPr sz="1800" spc="-25" dirty="0">
                <a:solidFill>
                  <a:srgbClr val="585858"/>
                </a:solidFill>
                <a:latin typeface="Corbel"/>
                <a:cs typeface="Corbel"/>
              </a:rPr>
              <a:t> </a:t>
            </a:r>
            <a:r>
              <a:rPr sz="1800" spc="-10" dirty="0">
                <a:solidFill>
                  <a:srgbClr val="585858"/>
                </a:solidFill>
                <a:latin typeface="Corbel"/>
                <a:cs typeface="Corbel"/>
              </a:rPr>
              <a:t>objects.</a:t>
            </a:r>
            <a:endParaRPr sz="1800">
              <a:latin typeface="Corbel"/>
              <a:cs typeface="Corbel"/>
            </a:endParaRPr>
          </a:p>
        </p:txBody>
      </p:sp>
      <p:sp>
        <p:nvSpPr>
          <p:cNvPr id="5" name="object 5"/>
          <p:cNvSpPr txBox="1"/>
          <p:nvPr/>
        </p:nvSpPr>
        <p:spPr>
          <a:xfrm>
            <a:off x="3949065" y="3517138"/>
            <a:ext cx="6978650" cy="1854200"/>
          </a:xfrm>
          <a:prstGeom prst="rect">
            <a:avLst/>
          </a:prstGeom>
        </p:spPr>
        <p:txBody>
          <a:bodyPr vert="horz" wrap="square" lIns="0" tIns="41910" rIns="0" bIns="0" rtlCol="0">
            <a:spAutoFit/>
          </a:bodyPr>
          <a:lstStyle/>
          <a:p>
            <a:pPr marL="195580" marR="5080" indent="-182880" algn="just">
              <a:lnSpc>
                <a:spcPct val="90100"/>
              </a:lnSpc>
              <a:spcBef>
                <a:spcPts val="330"/>
              </a:spcBef>
            </a:pPr>
            <a:r>
              <a:rPr sz="2000" spc="-1285" dirty="0">
                <a:solidFill>
                  <a:srgbClr val="40B9D2"/>
                </a:solidFill>
                <a:latin typeface="Microsoft Sans Serif"/>
                <a:cs typeface="Microsoft Sans Serif"/>
              </a:rPr>
              <a:t>🞄</a:t>
            </a:r>
            <a:r>
              <a:rPr sz="2000" spc="185" dirty="0">
                <a:solidFill>
                  <a:srgbClr val="40B9D2"/>
                </a:solidFill>
                <a:latin typeface="Microsoft Sans Serif"/>
                <a:cs typeface="Microsoft Sans Serif"/>
              </a:rPr>
              <a:t> </a:t>
            </a:r>
            <a:r>
              <a:rPr sz="2000" spc="-5" dirty="0">
                <a:solidFill>
                  <a:srgbClr val="585858"/>
                </a:solidFill>
                <a:latin typeface="Corbel"/>
                <a:cs typeface="Corbel"/>
              </a:rPr>
              <a:t>O</a:t>
            </a:r>
            <a:r>
              <a:rPr sz="2000" spc="-20" dirty="0">
                <a:solidFill>
                  <a:srgbClr val="585858"/>
                </a:solidFill>
                <a:latin typeface="Corbel"/>
                <a:cs typeface="Corbel"/>
              </a:rPr>
              <a:t>b</a:t>
            </a:r>
            <a:r>
              <a:rPr sz="2000" spc="-10" dirty="0">
                <a:solidFill>
                  <a:srgbClr val="585858"/>
                </a:solidFill>
                <a:latin typeface="Corbel"/>
                <a:cs typeface="Corbel"/>
              </a:rPr>
              <a:t>j</a:t>
            </a:r>
            <a:r>
              <a:rPr sz="2000" spc="-15" dirty="0">
                <a:solidFill>
                  <a:srgbClr val="585858"/>
                </a:solidFill>
                <a:latin typeface="Corbel"/>
                <a:cs typeface="Corbel"/>
              </a:rPr>
              <a:t>ec</a:t>
            </a:r>
            <a:r>
              <a:rPr sz="2000" spc="-10" dirty="0">
                <a:solidFill>
                  <a:srgbClr val="585858"/>
                </a:solidFill>
                <a:latin typeface="Corbel"/>
                <a:cs typeface="Corbel"/>
              </a:rPr>
              <a:t>t</a:t>
            </a:r>
            <a:r>
              <a:rPr sz="2000" spc="-5" dirty="0">
                <a:solidFill>
                  <a:srgbClr val="585858"/>
                </a:solidFill>
                <a:latin typeface="Corbel"/>
                <a:cs typeface="Corbel"/>
              </a:rPr>
              <a:t>s</a:t>
            </a:r>
            <a:r>
              <a:rPr sz="2000" spc="65" dirty="0">
                <a:solidFill>
                  <a:srgbClr val="585858"/>
                </a:solidFill>
                <a:latin typeface="Corbel"/>
                <a:cs typeface="Corbel"/>
              </a:rPr>
              <a:t> </a:t>
            </a:r>
            <a:r>
              <a:rPr sz="2000" spc="-15" dirty="0">
                <a:solidFill>
                  <a:srgbClr val="585858"/>
                </a:solidFill>
                <a:latin typeface="Corbel"/>
                <a:cs typeface="Corbel"/>
              </a:rPr>
              <a:t>commu</a:t>
            </a:r>
            <a:r>
              <a:rPr sz="2000" dirty="0">
                <a:solidFill>
                  <a:srgbClr val="585858"/>
                </a:solidFill>
                <a:latin typeface="Corbel"/>
                <a:cs typeface="Corbel"/>
              </a:rPr>
              <a:t>n</a:t>
            </a:r>
            <a:r>
              <a:rPr sz="2000" spc="-15" dirty="0">
                <a:solidFill>
                  <a:srgbClr val="585858"/>
                </a:solidFill>
                <a:latin typeface="Corbel"/>
                <a:cs typeface="Corbel"/>
              </a:rPr>
              <a:t>ic</a:t>
            </a:r>
            <a:r>
              <a:rPr sz="2000" dirty="0">
                <a:solidFill>
                  <a:srgbClr val="585858"/>
                </a:solidFill>
                <a:latin typeface="Corbel"/>
                <a:cs typeface="Corbel"/>
              </a:rPr>
              <a:t>a</a:t>
            </a:r>
            <a:r>
              <a:rPr sz="2000" spc="-10" dirty="0">
                <a:solidFill>
                  <a:srgbClr val="585858"/>
                </a:solidFill>
                <a:latin typeface="Corbel"/>
                <a:cs typeface="Corbel"/>
              </a:rPr>
              <a:t>t</a:t>
            </a:r>
            <a:r>
              <a:rPr sz="2000" spc="-5" dirty="0">
                <a:solidFill>
                  <a:srgbClr val="585858"/>
                </a:solidFill>
                <a:latin typeface="Corbel"/>
                <a:cs typeface="Corbel"/>
              </a:rPr>
              <a:t>e</a:t>
            </a:r>
            <a:r>
              <a:rPr sz="2000" spc="45" dirty="0">
                <a:solidFill>
                  <a:srgbClr val="585858"/>
                </a:solidFill>
                <a:latin typeface="Corbel"/>
                <a:cs typeface="Corbel"/>
              </a:rPr>
              <a:t> </a:t>
            </a:r>
            <a:r>
              <a:rPr sz="2000" spc="-10" dirty="0">
                <a:solidFill>
                  <a:srgbClr val="585858"/>
                </a:solidFill>
                <a:latin typeface="Corbel"/>
                <a:cs typeface="Corbel"/>
              </a:rPr>
              <a:t>w</a:t>
            </a:r>
            <a:r>
              <a:rPr sz="2000" spc="-15" dirty="0">
                <a:solidFill>
                  <a:srgbClr val="585858"/>
                </a:solidFill>
                <a:latin typeface="Corbel"/>
                <a:cs typeface="Corbel"/>
              </a:rPr>
              <a:t>i</a:t>
            </a:r>
            <a:r>
              <a:rPr sz="2000" spc="-10" dirty="0">
                <a:solidFill>
                  <a:srgbClr val="585858"/>
                </a:solidFill>
                <a:latin typeface="Corbel"/>
                <a:cs typeface="Corbel"/>
              </a:rPr>
              <a:t>t</a:t>
            </a:r>
            <a:r>
              <a:rPr sz="2000" spc="-5" dirty="0">
                <a:solidFill>
                  <a:srgbClr val="585858"/>
                </a:solidFill>
                <a:latin typeface="Corbel"/>
                <a:cs typeface="Corbel"/>
              </a:rPr>
              <a:t>h</a:t>
            </a:r>
            <a:r>
              <a:rPr sz="2000" spc="25" dirty="0">
                <a:solidFill>
                  <a:srgbClr val="585858"/>
                </a:solidFill>
                <a:latin typeface="Corbel"/>
                <a:cs typeface="Corbel"/>
              </a:rPr>
              <a:t> </a:t>
            </a:r>
            <a:r>
              <a:rPr sz="2000" spc="-10" dirty="0">
                <a:solidFill>
                  <a:srgbClr val="585858"/>
                </a:solidFill>
                <a:latin typeface="Corbel"/>
                <a:cs typeface="Corbel"/>
              </a:rPr>
              <a:t>on</a:t>
            </a:r>
            <a:r>
              <a:rPr sz="2000" spc="-5" dirty="0">
                <a:solidFill>
                  <a:srgbClr val="585858"/>
                </a:solidFill>
                <a:latin typeface="Corbel"/>
                <a:cs typeface="Corbel"/>
              </a:rPr>
              <a:t>e </a:t>
            </a:r>
            <a:r>
              <a:rPr sz="2000" dirty="0">
                <a:solidFill>
                  <a:srgbClr val="585858"/>
                </a:solidFill>
                <a:latin typeface="Corbel"/>
                <a:cs typeface="Corbel"/>
              </a:rPr>
              <a:t>a</a:t>
            </a:r>
            <a:r>
              <a:rPr sz="2000" spc="-5" dirty="0">
                <a:solidFill>
                  <a:srgbClr val="585858"/>
                </a:solidFill>
                <a:latin typeface="Corbel"/>
                <a:cs typeface="Corbel"/>
              </a:rPr>
              <a:t>n</a:t>
            </a:r>
            <a:r>
              <a:rPr sz="2000" spc="-10" dirty="0">
                <a:solidFill>
                  <a:srgbClr val="585858"/>
                </a:solidFill>
                <a:latin typeface="Corbel"/>
                <a:cs typeface="Corbel"/>
              </a:rPr>
              <a:t>oth</a:t>
            </a:r>
            <a:r>
              <a:rPr sz="2000" spc="-20" dirty="0">
                <a:solidFill>
                  <a:srgbClr val="585858"/>
                </a:solidFill>
                <a:latin typeface="Corbel"/>
                <a:cs typeface="Corbel"/>
              </a:rPr>
              <a:t>e</a:t>
            </a:r>
            <a:r>
              <a:rPr sz="2000" spc="-5" dirty="0">
                <a:solidFill>
                  <a:srgbClr val="585858"/>
                </a:solidFill>
                <a:latin typeface="Corbel"/>
                <a:cs typeface="Corbel"/>
              </a:rPr>
              <a:t>r</a:t>
            </a:r>
            <a:r>
              <a:rPr sz="2000" spc="30" dirty="0">
                <a:solidFill>
                  <a:srgbClr val="585858"/>
                </a:solidFill>
                <a:latin typeface="Corbel"/>
                <a:cs typeface="Corbel"/>
              </a:rPr>
              <a:t> </a:t>
            </a:r>
            <a:r>
              <a:rPr sz="2000" spc="-20" dirty="0">
                <a:solidFill>
                  <a:srgbClr val="585858"/>
                </a:solidFill>
                <a:latin typeface="Corbel"/>
                <a:cs typeface="Corbel"/>
              </a:rPr>
              <a:t>b</a:t>
            </a:r>
            <a:r>
              <a:rPr sz="2000" spc="-5" dirty="0">
                <a:solidFill>
                  <a:srgbClr val="585858"/>
                </a:solidFill>
                <a:latin typeface="Corbel"/>
                <a:cs typeface="Corbel"/>
              </a:rPr>
              <a:t>y</a:t>
            </a:r>
            <a:r>
              <a:rPr sz="2000" spc="10" dirty="0">
                <a:solidFill>
                  <a:srgbClr val="585858"/>
                </a:solidFill>
                <a:latin typeface="Corbel"/>
                <a:cs typeface="Corbel"/>
              </a:rPr>
              <a:t> </a:t>
            </a:r>
            <a:r>
              <a:rPr sz="2000" dirty="0">
                <a:solidFill>
                  <a:srgbClr val="585858"/>
                </a:solidFill>
                <a:latin typeface="Corbel"/>
                <a:cs typeface="Corbel"/>
              </a:rPr>
              <a:t>s</a:t>
            </a:r>
            <a:r>
              <a:rPr sz="2000" spc="-15" dirty="0">
                <a:solidFill>
                  <a:srgbClr val="585858"/>
                </a:solidFill>
                <a:latin typeface="Corbel"/>
                <a:cs typeface="Corbel"/>
              </a:rPr>
              <a:t>e</a:t>
            </a:r>
            <a:r>
              <a:rPr sz="2000" spc="-5" dirty="0">
                <a:solidFill>
                  <a:srgbClr val="585858"/>
                </a:solidFill>
                <a:latin typeface="Corbel"/>
                <a:cs typeface="Corbel"/>
              </a:rPr>
              <a:t>n</a:t>
            </a:r>
            <a:r>
              <a:rPr sz="2000" spc="-20" dirty="0">
                <a:solidFill>
                  <a:srgbClr val="585858"/>
                </a:solidFill>
                <a:latin typeface="Corbel"/>
                <a:cs typeface="Corbel"/>
              </a:rPr>
              <a:t>d</a:t>
            </a:r>
            <a:r>
              <a:rPr sz="2000" spc="-15" dirty="0">
                <a:solidFill>
                  <a:srgbClr val="585858"/>
                </a:solidFill>
                <a:latin typeface="Corbel"/>
                <a:cs typeface="Corbel"/>
              </a:rPr>
              <a:t>i</a:t>
            </a:r>
            <a:r>
              <a:rPr sz="2000" spc="-5" dirty="0">
                <a:solidFill>
                  <a:srgbClr val="585858"/>
                </a:solidFill>
                <a:latin typeface="Corbel"/>
                <a:cs typeface="Corbel"/>
              </a:rPr>
              <a:t>ng</a:t>
            </a:r>
            <a:r>
              <a:rPr sz="2000" spc="25" dirty="0">
                <a:solidFill>
                  <a:srgbClr val="585858"/>
                </a:solidFill>
                <a:latin typeface="Corbel"/>
                <a:cs typeface="Corbel"/>
              </a:rPr>
              <a:t> </a:t>
            </a:r>
            <a:r>
              <a:rPr sz="2000" dirty="0">
                <a:solidFill>
                  <a:srgbClr val="585858"/>
                </a:solidFill>
                <a:latin typeface="Corbel"/>
                <a:cs typeface="Corbel"/>
              </a:rPr>
              <a:t>a</a:t>
            </a:r>
            <a:r>
              <a:rPr sz="2000" spc="-5" dirty="0">
                <a:solidFill>
                  <a:srgbClr val="585858"/>
                </a:solidFill>
                <a:latin typeface="Corbel"/>
                <a:cs typeface="Corbel"/>
              </a:rPr>
              <a:t>nd</a:t>
            </a:r>
            <a:r>
              <a:rPr sz="2000" spc="-10" dirty="0">
                <a:solidFill>
                  <a:srgbClr val="585858"/>
                </a:solidFill>
                <a:latin typeface="Corbel"/>
                <a:cs typeface="Corbel"/>
              </a:rPr>
              <a:t> </a:t>
            </a:r>
            <a:r>
              <a:rPr sz="2000" spc="-5" dirty="0">
                <a:solidFill>
                  <a:srgbClr val="585858"/>
                </a:solidFill>
                <a:latin typeface="Corbel"/>
                <a:cs typeface="Corbel"/>
              </a:rPr>
              <a:t>re</a:t>
            </a:r>
            <a:r>
              <a:rPr sz="2000" spc="-20" dirty="0">
                <a:solidFill>
                  <a:srgbClr val="585858"/>
                </a:solidFill>
                <a:latin typeface="Corbel"/>
                <a:cs typeface="Corbel"/>
              </a:rPr>
              <a:t>c</a:t>
            </a:r>
            <a:r>
              <a:rPr sz="2000" spc="-15" dirty="0">
                <a:solidFill>
                  <a:srgbClr val="585858"/>
                </a:solidFill>
                <a:latin typeface="Corbel"/>
                <a:cs typeface="Corbel"/>
              </a:rPr>
              <a:t>eivi</a:t>
            </a:r>
            <a:r>
              <a:rPr sz="2000" spc="-5" dirty="0">
                <a:solidFill>
                  <a:srgbClr val="585858"/>
                </a:solidFill>
                <a:latin typeface="Corbel"/>
                <a:cs typeface="Corbel"/>
              </a:rPr>
              <a:t>ng  </a:t>
            </a:r>
            <a:r>
              <a:rPr sz="2000" spc="-10" dirty="0">
                <a:solidFill>
                  <a:srgbClr val="585858"/>
                </a:solidFill>
                <a:latin typeface="Corbel"/>
                <a:cs typeface="Corbel"/>
              </a:rPr>
              <a:t>information much the </a:t>
            </a:r>
            <a:r>
              <a:rPr sz="2000" spc="-5" dirty="0">
                <a:solidFill>
                  <a:srgbClr val="585858"/>
                </a:solidFill>
                <a:latin typeface="Corbel"/>
                <a:cs typeface="Corbel"/>
              </a:rPr>
              <a:t>same way as </a:t>
            </a:r>
            <a:r>
              <a:rPr sz="2000" spc="-10" dirty="0">
                <a:solidFill>
                  <a:srgbClr val="585858"/>
                </a:solidFill>
                <a:latin typeface="Corbel"/>
                <a:cs typeface="Corbel"/>
              </a:rPr>
              <a:t>people </a:t>
            </a:r>
            <a:r>
              <a:rPr sz="2000" spc="-5" dirty="0">
                <a:solidFill>
                  <a:srgbClr val="585858"/>
                </a:solidFill>
                <a:latin typeface="Corbel"/>
                <a:cs typeface="Corbel"/>
              </a:rPr>
              <a:t>pass messages to </a:t>
            </a:r>
            <a:r>
              <a:rPr sz="2000" spc="-10" dirty="0">
                <a:solidFill>
                  <a:srgbClr val="585858"/>
                </a:solidFill>
                <a:latin typeface="Corbel"/>
                <a:cs typeface="Corbel"/>
              </a:rPr>
              <a:t>one </a:t>
            </a:r>
            <a:r>
              <a:rPr sz="2000" spc="-5" dirty="0">
                <a:solidFill>
                  <a:srgbClr val="585858"/>
                </a:solidFill>
                <a:latin typeface="Corbel"/>
                <a:cs typeface="Corbel"/>
              </a:rPr>
              <a:t> </a:t>
            </a:r>
            <a:r>
              <a:rPr sz="2000" spc="-20" dirty="0">
                <a:solidFill>
                  <a:srgbClr val="585858"/>
                </a:solidFill>
                <a:latin typeface="Corbel"/>
                <a:cs typeface="Corbel"/>
              </a:rPr>
              <a:t>another.</a:t>
            </a:r>
            <a:endParaRPr sz="2000">
              <a:latin typeface="Corbel"/>
              <a:cs typeface="Corbel"/>
            </a:endParaRPr>
          </a:p>
          <a:p>
            <a:pPr marL="195580" marR="112395" indent="-182880">
              <a:lnSpc>
                <a:spcPts val="2160"/>
              </a:lnSpc>
              <a:spcBef>
                <a:spcPts val="1230"/>
              </a:spcBef>
            </a:pPr>
            <a:r>
              <a:rPr sz="2000" spc="-375" dirty="0">
                <a:solidFill>
                  <a:srgbClr val="40B9D2"/>
                </a:solidFill>
                <a:latin typeface="Microsoft Sans Serif"/>
                <a:cs typeface="Microsoft Sans Serif"/>
              </a:rPr>
              <a:t>🞄</a:t>
            </a:r>
            <a:r>
              <a:rPr sz="2000" spc="-280" dirty="0">
                <a:solidFill>
                  <a:srgbClr val="40B9D2"/>
                </a:solidFill>
                <a:latin typeface="Microsoft Sans Serif"/>
                <a:cs typeface="Microsoft Sans Serif"/>
              </a:rPr>
              <a:t> </a:t>
            </a:r>
            <a:r>
              <a:rPr sz="2000" spc="-10" dirty="0">
                <a:solidFill>
                  <a:srgbClr val="585858"/>
                </a:solidFill>
                <a:latin typeface="Corbel"/>
                <a:cs typeface="Corbel"/>
              </a:rPr>
              <a:t>The</a:t>
            </a:r>
            <a:r>
              <a:rPr sz="2000" spc="20" dirty="0">
                <a:solidFill>
                  <a:srgbClr val="585858"/>
                </a:solidFill>
                <a:latin typeface="Corbel"/>
                <a:cs typeface="Corbel"/>
              </a:rPr>
              <a:t> </a:t>
            </a:r>
            <a:r>
              <a:rPr sz="2000" spc="-10" dirty="0">
                <a:solidFill>
                  <a:srgbClr val="585858"/>
                </a:solidFill>
                <a:latin typeface="Corbel"/>
                <a:cs typeface="Corbel"/>
              </a:rPr>
              <a:t>concept</a:t>
            </a:r>
            <a:r>
              <a:rPr sz="2000" spc="55" dirty="0">
                <a:solidFill>
                  <a:srgbClr val="585858"/>
                </a:solidFill>
                <a:latin typeface="Corbel"/>
                <a:cs typeface="Corbel"/>
              </a:rPr>
              <a:t> </a:t>
            </a:r>
            <a:r>
              <a:rPr sz="2000" spc="-10" dirty="0">
                <a:solidFill>
                  <a:srgbClr val="585858"/>
                </a:solidFill>
                <a:latin typeface="Corbel"/>
                <a:cs typeface="Corbel"/>
              </a:rPr>
              <a:t>of</a:t>
            </a:r>
            <a:r>
              <a:rPr sz="2000" spc="-5" dirty="0">
                <a:solidFill>
                  <a:srgbClr val="585858"/>
                </a:solidFill>
                <a:latin typeface="Corbel"/>
                <a:cs typeface="Corbel"/>
              </a:rPr>
              <a:t> message</a:t>
            </a:r>
            <a:r>
              <a:rPr sz="2000" spc="15" dirty="0">
                <a:solidFill>
                  <a:srgbClr val="585858"/>
                </a:solidFill>
                <a:latin typeface="Corbel"/>
                <a:cs typeface="Corbel"/>
              </a:rPr>
              <a:t> </a:t>
            </a:r>
            <a:r>
              <a:rPr sz="2000" spc="-5" dirty="0">
                <a:solidFill>
                  <a:srgbClr val="585858"/>
                </a:solidFill>
                <a:latin typeface="Corbel"/>
                <a:cs typeface="Corbel"/>
              </a:rPr>
              <a:t>passing</a:t>
            </a:r>
            <a:r>
              <a:rPr sz="2000" spc="5" dirty="0">
                <a:solidFill>
                  <a:srgbClr val="585858"/>
                </a:solidFill>
                <a:latin typeface="Corbel"/>
                <a:cs typeface="Corbel"/>
              </a:rPr>
              <a:t> </a:t>
            </a:r>
            <a:r>
              <a:rPr sz="2000" spc="-20" dirty="0">
                <a:solidFill>
                  <a:srgbClr val="585858"/>
                </a:solidFill>
                <a:latin typeface="Corbel"/>
                <a:cs typeface="Corbel"/>
              </a:rPr>
              <a:t>makes</a:t>
            </a:r>
            <a:r>
              <a:rPr sz="2000" spc="35" dirty="0">
                <a:solidFill>
                  <a:srgbClr val="585858"/>
                </a:solidFill>
                <a:latin typeface="Corbel"/>
                <a:cs typeface="Corbel"/>
              </a:rPr>
              <a:t> </a:t>
            </a:r>
            <a:r>
              <a:rPr sz="2000" spc="-10" dirty="0">
                <a:solidFill>
                  <a:srgbClr val="585858"/>
                </a:solidFill>
                <a:latin typeface="Corbel"/>
                <a:cs typeface="Corbel"/>
              </a:rPr>
              <a:t>it</a:t>
            </a:r>
            <a:r>
              <a:rPr sz="2000" spc="5" dirty="0">
                <a:solidFill>
                  <a:srgbClr val="585858"/>
                </a:solidFill>
                <a:latin typeface="Corbel"/>
                <a:cs typeface="Corbel"/>
              </a:rPr>
              <a:t> </a:t>
            </a:r>
            <a:r>
              <a:rPr sz="2000" spc="-10" dirty="0">
                <a:solidFill>
                  <a:srgbClr val="585858"/>
                </a:solidFill>
                <a:latin typeface="Corbel"/>
                <a:cs typeface="Corbel"/>
              </a:rPr>
              <a:t>easier</a:t>
            </a:r>
            <a:r>
              <a:rPr sz="2000" spc="30" dirty="0">
                <a:solidFill>
                  <a:srgbClr val="585858"/>
                </a:solidFill>
                <a:latin typeface="Corbel"/>
                <a:cs typeface="Corbel"/>
              </a:rPr>
              <a:t> </a:t>
            </a:r>
            <a:r>
              <a:rPr sz="2000" spc="-5" dirty="0">
                <a:solidFill>
                  <a:srgbClr val="585858"/>
                </a:solidFill>
                <a:latin typeface="Corbel"/>
                <a:cs typeface="Corbel"/>
              </a:rPr>
              <a:t>to</a:t>
            </a:r>
            <a:r>
              <a:rPr sz="2000" dirty="0">
                <a:solidFill>
                  <a:srgbClr val="585858"/>
                </a:solidFill>
                <a:latin typeface="Corbel"/>
                <a:cs typeface="Corbel"/>
              </a:rPr>
              <a:t> </a:t>
            </a:r>
            <a:r>
              <a:rPr sz="2000" spc="-5" dirty="0">
                <a:solidFill>
                  <a:srgbClr val="585858"/>
                </a:solidFill>
                <a:latin typeface="Corbel"/>
                <a:cs typeface="Corbel"/>
              </a:rPr>
              <a:t>talk</a:t>
            </a:r>
            <a:r>
              <a:rPr sz="2000" spc="-10" dirty="0">
                <a:solidFill>
                  <a:srgbClr val="585858"/>
                </a:solidFill>
                <a:latin typeface="Corbel"/>
                <a:cs typeface="Corbel"/>
              </a:rPr>
              <a:t> about </a:t>
            </a:r>
            <a:r>
              <a:rPr sz="2000" spc="-5" dirty="0">
                <a:solidFill>
                  <a:srgbClr val="585858"/>
                </a:solidFill>
                <a:latin typeface="Corbel"/>
                <a:cs typeface="Corbel"/>
              </a:rPr>
              <a:t> </a:t>
            </a:r>
            <a:r>
              <a:rPr sz="2000" spc="-15" dirty="0">
                <a:solidFill>
                  <a:srgbClr val="585858"/>
                </a:solidFill>
                <a:latin typeface="Corbel"/>
                <a:cs typeface="Corbel"/>
              </a:rPr>
              <a:t>building</a:t>
            </a:r>
            <a:r>
              <a:rPr sz="2000" spc="50" dirty="0">
                <a:solidFill>
                  <a:srgbClr val="585858"/>
                </a:solidFill>
                <a:latin typeface="Corbel"/>
                <a:cs typeface="Corbel"/>
              </a:rPr>
              <a:t> </a:t>
            </a:r>
            <a:r>
              <a:rPr sz="2000" spc="-5" dirty="0">
                <a:solidFill>
                  <a:srgbClr val="585858"/>
                </a:solidFill>
                <a:latin typeface="Corbel"/>
                <a:cs typeface="Corbel"/>
              </a:rPr>
              <a:t>systems</a:t>
            </a:r>
            <a:r>
              <a:rPr sz="2000" spc="30" dirty="0">
                <a:solidFill>
                  <a:srgbClr val="585858"/>
                </a:solidFill>
                <a:latin typeface="Corbel"/>
                <a:cs typeface="Corbel"/>
              </a:rPr>
              <a:t> </a:t>
            </a:r>
            <a:r>
              <a:rPr sz="2000" spc="-5" dirty="0">
                <a:solidFill>
                  <a:srgbClr val="585858"/>
                </a:solidFill>
                <a:latin typeface="Corbel"/>
                <a:cs typeface="Corbel"/>
              </a:rPr>
              <a:t>that</a:t>
            </a:r>
            <a:r>
              <a:rPr sz="2000" spc="5" dirty="0">
                <a:solidFill>
                  <a:srgbClr val="585858"/>
                </a:solidFill>
                <a:latin typeface="Corbel"/>
                <a:cs typeface="Corbel"/>
              </a:rPr>
              <a:t> </a:t>
            </a:r>
            <a:r>
              <a:rPr sz="2000" spc="-10" dirty="0">
                <a:solidFill>
                  <a:srgbClr val="585858"/>
                </a:solidFill>
                <a:latin typeface="Corbel"/>
                <a:cs typeface="Corbel"/>
              </a:rPr>
              <a:t>directly</a:t>
            </a:r>
            <a:r>
              <a:rPr sz="2000" spc="55" dirty="0">
                <a:solidFill>
                  <a:srgbClr val="585858"/>
                </a:solidFill>
                <a:latin typeface="Corbel"/>
                <a:cs typeface="Corbel"/>
              </a:rPr>
              <a:t> </a:t>
            </a:r>
            <a:r>
              <a:rPr sz="2000" spc="-10" dirty="0">
                <a:solidFill>
                  <a:srgbClr val="585858"/>
                </a:solidFill>
                <a:latin typeface="Corbel"/>
                <a:cs typeface="Corbel"/>
              </a:rPr>
              <a:t>model</a:t>
            </a:r>
            <a:r>
              <a:rPr sz="2000" spc="45" dirty="0">
                <a:solidFill>
                  <a:srgbClr val="585858"/>
                </a:solidFill>
                <a:latin typeface="Corbel"/>
                <a:cs typeface="Corbel"/>
              </a:rPr>
              <a:t> </a:t>
            </a:r>
            <a:r>
              <a:rPr sz="2000" spc="-10" dirty="0">
                <a:solidFill>
                  <a:srgbClr val="585858"/>
                </a:solidFill>
                <a:latin typeface="Corbel"/>
                <a:cs typeface="Corbel"/>
              </a:rPr>
              <a:t>or</a:t>
            </a:r>
            <a:r>
              <a:rPr sz="2000" dirty="0">
                <a:solidFill>
                  <a:srgbClr val="585858"/>
                </a:solidFill>
                <a:latin typeface="Corbel"/>
                <a:cs typeface="Corbel"/>
              </a:rPr>
              <a:t> </a:t>
            </a:r>
            <a:r>
              <a:rPr sz="2000" spc="-5" dirty="0">
                <a:solidFill>
                  <a:srgbClr val="585858"/>
                </a:solidFill>
                <a:latin typeface="Corbel"/>
                <a:cs typeface="Corbel"/>
              </a:rPr>
              <a:t>simulate</a:t>
            </a:r>
            <a:r>
              <a:rPr sz="2000" spc="25" dirty="0">
                <a:solidFill>
                  <a:srgbClr val="585858"/>
                </a:solidFill>
                <a:latin typeface="Corbel"/>
                <a:cs typeface="Corbel"/>
              </a:rPr>
              <a:t> </a:t>
            </a:r>
            <a:r>
              <a:rPr sz="2000" spc="-10" dirty="0">
                <a:solidFill>
                  <a:srgbClr val="585858"/>
                </a:solidFill>
                <a:latin typeface="Corbel"/>
                <a:cs typeface="Corbel"/>
              </a:rPr>
              <a:t>their</a:t>
            </a:r>
            <a:r>
              <a:rPr sz="2000" spc="30" dirty="0">
                <a:solidFill>
                  <a:srgbClr val="585858"/>
                </a:solidFill>
                <a:latin typeface="Corbel"/>
                <a:cs typeface="Corbel"/>
              </a:rPr>
              <a:t> </a:t>
            </a:r>
            <a:r>
              <a:rPr sz="2000" spc="-5" dirty="0">
                <a:solidFill>
                  <a:srgbClr val="585858"/>
                </a:solidFill>
                <a:latin typeface="Corbel"/>
                <a:cs typeface="Corbel"/>
              </a:rPr>
              <a:t>real</a:t>
            </a:r>
            <a:r>
              <a:rPr sz="2000" spc="25" dirty="0">
                <a:solidFill>
                  <a:srgbClr val="585858"/>
                </a:solidFill>
                <a:latin typeface="Corbel"/>
                <a:cs typeface="Corbel"/>
              </a:rPr>
              <a:t> </a:t>
            </a:r>
            <a:r>
              <a:rPr sz="2000" spc="-10" dirty="0">
                <a:solidFill>
                  <a:srgbClr val="585858"/>
                </a:solidFill>
                <a:latin typeface="Corbel"/>
                <a:cs typeface="Corbel"/>
              </a:rPr>
              <a:t>world </a:t>
            </a:r>
            <a:r>
              <a:rPr sz="2000" spc="-385" dirty="0">
                <a:solidFill>
                  <a:srgbClr val="585858"/>
                </a:solidFill>
                <a:latin typeface="Corbel"/>
                <a:cs typeface="Corbel"/>
              </a:rPr>
              <a:t> </a:t>
            </a:r>
            <a:r>
              <a:rPr sz="2000" spc="-10" dirty="0">
                <a:solidFill>
                  <a:srgbClr val="585858"/>
                </a:solidFill>
                <a:latin typeface="Corbel"/>
                <a:cs typeface="Corbel"/>
              </a:rPr>
              <a:t>counterparts.</a:t>
            </a:r>
            <a:endParaRPr sz="2000">
              <a:latin typeface="Corbel"/>
              <a:cs typeface="Corbe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1724" y="2833827"/>
            <a:ext cx="1639570" cy="1068705"/>
          </a:xfrm>
          <a:prstGeom prst="rect">
            <a:avLst/>
          </a:prstGeom>
        </p:spPr>
        <p:txBody>
          <a:bodyPr vert="horz" wrap="square" lIns="0" tIns="74930" rIns="0" bIns="0" rtlCol="0">
            <a:spAutoFit/>
          </a:bodyPr>
          <a:lstStyle/>
          <a:p>
            <a:pPr marL="12700" marR="5080">
              <a:lnSpc>
                <a:spcPts val="3890"/>
              </a:lnSpc>
              <a:spcBef>
                <a:spcPts val="590"/>
              </a:spcBef>
            </a:pPr>
            <a:r>
              <a:rPr sz="3600" spc="-85" dirty="0">
                <a:solidFill>
                  <a:srgbClr val="FFFFFF"/>
                </a:solidFill>
                <a:latin typeface="Corbel"/>
                <a:cs typeface="Corbel"/>
              </a:rPr>
              <a:t>M</a:t>
            </a:r>
            <a:r>
              <a:rPr sz="3600" spc="-65" dirty="0">
                <a:solidFill>
                  <a:srgbClr val="FFFFFF"/>
                </a:solidFill>
                <a:latin typeface="Corbel"/>
                <a:cs typeface="Corbel"/>
              </a:rPr>
              <a:t>e</a:t>
            </a:r>
            <a:r>
              <a:rPr sz="3600" spc="-70" dirty="0">
                <a:solidFill>
                  <a:srgbClr val="FFFFFF"/>
                </a:solidFill>
                <a:latin typeface="Corbel"/>
                <a:cs typeface="Corbel"/>
              </a:rPr>
              <a:t>ss</a:t>
            </a:r>
            <a:r>
              <a:rPr sz="3600" spc="-90" dirty="0">
                <a:solidFill>
                  <a:srgbClr val="FFFFFF"/>
                </a:solidFill>
                <a:latin typeface="Corbel"/>
                <a:cs typeface="Corbel"/>
              </a:rPr>
              <a:t>a</a:t>
            </a:r>
            <a:r>
              <a:rPr sz="3600" spc="-65" dirty="0">
                <a:solidFill>
                  <a:srgbClr val="FFFFFF"/>
                </a:solidFill>
                <a:latin typeface="Corbel"/>
                <a:cs typeface="Corbel"/>
              </a:rPr>
              <a:t>g</a:t>
            </a:r>
            <a:r>
              <a:rPr sz="3600" dirty="0">
                <a:solidFill>
                  <a:srgbClr val="FFFFFF"/>
                </a:solidFill>
                <a:latin typeface="Corbel"/>
                <a:cs typeface="Corbel"/>
              </a:rPr>
              <a:t>e  </a:t>
            </a:r>
            <a:r>
              <a:rPr sz="3600" spc="-65" dirty="0">
                <a:solidFill>
                  <a:srgbClr val="FFFFFF"/>
                </a:solidFill>
                <a:latin typeface="Corbel"/>
                <a:cs typeface="Corbel"/>
              </a:rPr>
              <a:t>Passing</a:t>
            </a:r>
            <a:endParaRPr sz="3600">
              <a:latin typeface="Corbel"/>
              <a:cs typeface="Corbel"/>
            </a:endParaRPr>
          </a:p>
        </p:txBody>
      </p:sp>
      <p:sp>
        <p:nvSpPr>
          <p:cNvPr id="3" name="object 3"/>
          <p:cNvSpPr txBox="1">
            <a:spLocks noGrp="1"/>
          </p:cNvSpPr>
          <p:nvPr>
            <p:ph type="title"/>
          </p:nvPr>
        </p:nvSpPr>
        <p:spPr>
          <a:xfrm>
            <a:off x="3949065" y="1324178"/>
            <a:ext cx="7004050" cy="878840"/>
          </a:xfrm>
          <a:prstGeom prst="rect">
            <a:avLst/>
          </a:prstGeom>
        </p:spPr>
        <p:txBody>
          <a:bodyPr vert="horz" wrap="square" lIns="0" tIns="46355" rIns="0" bIns="0" rtlCol="0">
            <a:spAutoFit/>
          </a:bodyPr>
          <a:lstStyle/>
          <a:p>
            <a:pPr marL="195580" marR="5080" indent="-182880">
              <a:lnSpc>
                <a:spcPts val="2160"/>
              </a:lnSpc>
              <a:spcBef>
                <a:spcPts val="365"/>
              </a:spcBef>
            </a:pPr>
            <a:r>
              <a:rPr spc="-375" dirty="0">
                <a:solidFill>
                  <a:srgbClr val="40B9D2"/>
                </a:solidFill>
                <a:latin typeface="Microsoft Sans Serif"/>
                <a:cs typeface="Microsoft Sans Serif"/>
              </a:rPr>
              <a:t>🞄</a:t>
            </a:r>
            <a:r>
              <a:rPr spc="-280" dirty="0">
                <a:solidFill>
                  <a:srgbClr val="40B9D2"/>
                </a:solidFill>
                <a:latin typeface="Microsoft Sans Serif"/>
                <a:cs typeface="Microsoft Sans Serif"/>
              </a:rPr>
              <a:t> </a:t>
            </a:r>
            <a:r>
              <a:rPr spc="-5" dirty="0"/>
              <a:t>A</a:t>
            </a:r>
            <a:r>
              <a:rPr spc="5" dirty="0"/>
              <a:t> </a:t>
            </a:r>
            <a:r>
              <a:rPr spc="-5" dirty="0"/>
              <a:t>Message</a:t>
            </a:r>
            <a:r>
              <a:rPr spc="15" dirty="0"/>
              <a:t> </a:t>
            </a:r>
            <a:r>
              <a:rPr spc="-10" dirty="0"/>
              <a:t>for</a:t>
            </a:r>
            <a:r>
              <a:rPr spc="10" dirty="0"/>
              <a:t> </a:t>
            </a:r>
            <a:r>
              <a:rPr spc="-5" dirty="0"/>
              <a:t>an</a:t>
            </a:r>
            <a:r>
              <a:rPr spc="-15" dirty="0"/>
              <a:t> object</a:t>
            </a:r>
            <a:r>
              <a:rPr spc="80" dirty="0"/>
              <a:t> </a:t>
            </a:r>
            <a:r>
              <a:rPr spc="-10" dirty="0"/>
              <a:t>is</a:t>
            </a:r>
            <a:r>
              <a:rPr spc="-5" dirty="0"/>
              <a:t> a</a:t>
            </a:r>
            <a:r>
              <a:rPr spc="10" dirty="0"/>
              <a:t> </a:t>
            </a:r>
            <a:r>
              <a:rPr spc="-10" dirty="0"/>
              <a:t>request</a:t>
            </a:r>
            <a:r>
              <a:rPr spc="55" dirty="0"/>
              <a:t> </a:t>
            </a:r>
            <a:r>
              <a:rPr spc="-10" dirty="0"/>
              <a:t>for</a:t>
            </a:r>
            <a:r>
              <a:rPr spc="10" dirty="0"/>
              <a:t> </a:t>
            </a:r>
            <a:r>
              <a:rPr spc="-10" dirty="0"/>
              <a:t>execution</a:t>
            </a:r>
            <a:r>
              <a:rPr spc="80" dirty="0"/>
              <a:t> </a:t>
            </a:r>
            <a:r>
              <a:rPr spc="-10" dirty="0"/>
              <a:t>of</a:t>
            </a:r>
            <a:r>
              <a:rPr spc="-5" dirty="0"/>
              <a:t> a</a:t>
            </a:r>
            <a:r>
              <a:rPr spc="-10" dirty="0"/>
              <a:t> procedure, </a:t>
            </a:r>
            <a:r>
              <a:rPr spc="-5" dirty="0"/>
              <a:t> and</a:t>
            </a:r>
            <a:r>
              <a:rPr spc="-10" dirty="0"/>
              <a:t> therefore</a:t>
            </a:r>
            <a:r>
              <a:rPr spc="65" dirty="0"/>
              <a:t> </a:t>
            </a:r>
            <a:r>
              <a:rPr spc="-10" dirty="0"/>
              <a:t>will</a:t>
            </a:r>
            <a:r>
              <a:rPr spc="20" dirty="0"/>
              <a:t> </a:t>
            </a:r>
            <a:r>
              <a:rPr spc="-20" dirty="0"/>
              <a:t>invoke</a:t>
            </a:r>
            <a:r>
              <a:rPr spc="45" dirty="0"/>
              <a:t> </a:t>
            </a:r>
            <a:r>
              <a:rPr spc="-5" dirty="0"/>
              <a:t>a</a:t>
            </a:r>
            <a:r>
              <a:rPr spc="-10" dirty="0"/>
              <a:t> function</a:t>
            </a:r>
            <a:r>
              <a:rPr spc="30" dirty="0"/>
              <a:t> </a:t>
            </a:r>
            <a:r>
              <a:rPr spc="-15" dirty="0"/>
              <a:t>(procedure)</a:t>
            </a:r>
            <a:r>
              <a:rPr spc="100" dirty="0"/>
              <a:t> </a:t>
            </a:r>
            <a:r>
              <a:rPr spc="-10" dirty="0"/>
              <a:t>in</a:t>
            </a:r>
            <a:r>
              <a:rPr spc="5" dirty="0"/>
              <a:t> </a:t>
            </a:r>
            <a:r>
              <a:rPr spc="-10" dirty="0"/>
              <a:t>the</a:t>
            </a:r>
            <a:r>
              <a:rPr spc="20" dirty="0"/>
              <a:t> </a:t>
            </a:r>
            <a:r>
              <a:rPr spc="-10" dirty="0"/>
              <a:t>receiving </a:t>
            </a:r>
            <a:r>
              <a:rPr spc="-5" dirty="0"/>
              <a:t> </a:t>
            </a:r>
            <a:r>
              <a:rPr spc="-15" dirty="0"/>
              <a:t>object</a:t>
            </a:r>
            <a:r>
              <a:rPr spc="55" dirty="0"/>
              <a:t> </a:t>
            </a:r>
            <a:r>
              <a:rPr spc="-10" dirty="0"/>
              <a:t>that</a:t>
            </a:r>
            <a:r>
              <a:rPr spc="10" dirty="0"/>
              <a:t> </a:t>
            </a:r>
            <a:r>
              <a:rPr spc="-10" dirty="0"/>
              <a:t>generates</a:t>
            </a:r>
            <a:r>
              <a:rPr spc="55" dirty="0"/>
              <a:t> </a:t>
            </a:r>
            <a:r>
              <a:rPr spc="-10" dirty="0"/>
              <a:t>the</a:t>
            </a:r>
            <a:r>
              <a:rPr spc="-5" dirty="0"/>
              <a:t> </a:t>
            </a:r>
            <a:r>
              <a:rPr spc="-10" dirty="0"/>
              <a:t>desired</a:t>
            </a:r>
            <a:r>
              <a:rPr spc="60" dirty="0"/>
              <a:t> </a:t>
            </a:r>
            <a:r>
              <a:rPr spc="-5" dirty="0"/>
              <a:t>results.</a:t>
            </a:r>
          </a:p>
        </p:txBody>
      </p:sp>
      <p:sp>
        <p:nvSpPr>
          <p:cNvPr id="4" name="object 4"/>
          <p:cNvSpPr txBox="1"/>
          <p:nvPr/>
        </p:nvSpPr>
        <p:spPr>
          <a:xfrm>
            <a:off x="3949065" y="2300477"/>
            <a:ext cx="6933565" cy="603885"/>
          </a:xfrm>
          <a:prstGeom prst="rect">
            <a:avLst/>
          </a:prstGeom>
        </p:spPr>
        <p:txBody>
          <a:bodyPr vert="horz" wrap="square" lIns="0" tIns="11430" rIns="0" bIns="0" rtlCol="0">
            <a:spAutoFit/>
          </a:bodyPr>
          <a:lstStyle/>
          <a:p>
            <a:pPr marL="12700">
              <a:lnSpc>
                <a:spcPts val="2280"/>
              </a:lnSpc>
              <a:spcBef>
                <a:spcPts val="90"/>
              </a:spcBef>
            </a:pPr>
            <a:r>
              <a:rPr sz="2000" spc="-380" dirty="0">
                <a:solidFill>
                  <a:srgbClr val="40B9D2"/>
                </a:solidFill>
                <a:latin typeface="Microsoft Sans Serif"/>
                <a:cs typeface="Microsoft Sans Serif"/>
              </a:rPr>
              <a:t>🞄</a:t>
            </a:r>
            <a:r>
              <a:rPr sz="2000" spc="-260" dirty="0">
                <a:solidFill>
                  <a:srgbClr val="40B9D2"/>
                </a:solidFill>
                <a:latin typeface="Microsoft Sans Serif"/>
                <a:cs typeface="Microsoft Sans Serif"/>
              </a:rPr>
              <a:t> </a:t>
            </a:r>
            <a:r>
              <a:rPr sz="2000" spc="-5" dirty="0">
                <a:solidFill>
                  <a:srgbClr val="585858"/>
                </a:solidFill>
                <a:latin typeface="Corbel"/>
                <a:cs typeface="Corbel"/>
              </a:rPr>
              <a:t>Message</a:t>
            </a:r>
            <a:r>
              <a:rPr sz="2000" spc="20" dirty="0">
                <a:solidFill>
                  <a:srgbClr val="585858"/>
                </a:solidFill>
                <a:latin typeface="Corbel"/>
                <a:cs typeface="Corbel"/>
              </a:rPr>
              <a:t> </a:t>
            </a:r>
            <a:r>
              <a:rPr sz="2000" spc="-5" dirty="0">
                <a:solidFill>
                  <a:srgbClr val="585858"/>
                </a:solidFill>
                <a:latin typeface="Corbel"/>
                <a:cs typeface="Corbel"/>
              </a:rPr>
              <a:t>passing</a:t>
            </a:r>
            <a:r>
              <a:rPr sz="2000" spc="-20" dirty="0">
                <a:solidFill>
                  <a:srgbClr val="585858"/>
                </a:solidFill>
                <a:latin typeface="Corbel"/>
                <a:cs typeface="Corbel"/>
              </a:rPr>
              <a:t> </a:t>
            </a:r>
            <a:r>
              <a:rPr sz="2000" spc="-15" dirty="0">
                <a:solidFill>
                  <a:srgbClr val="585858"/>
                </a:solidFill>
                <a:latin typeface="Corbel"/>
                <a:cs typeface="Corbel"/>
              </a:rPr>
              <a:t>involves</a:t>
            </a:r>
            <a:r>
              <a:rPr sz="2000" spc="65" dirty="0">
                <a:solidFill>
                  <a:srgbClr val="585858"/>
                </a:solidFill>
                <a:latin typeface="Corbel"/>
                <a:cs typeface="Corbel"/>
              </a:rPr>
              <a:t> </a:t>
            </a:r>
            <a:r>
              <a:rPr sz="2000" spc="-10" dirty="0">
                <a:solidFill>
                  <a:srgbClr val="585858"/>
                </a:solidFill>
                <a:latin typeface="Corbel"/>
                <a:cs typeface="Corbel"/>
              </a:rPr>
              <a:t>specifying</a:t>
            </a:r>
            <a:r>
              <a:rPr sz="2000" spc="55" dirty="0">
                <a:solidFill>
                  <a:srgbClr val="585858"/>
                </a:solidFill>
                <a:latin typeface="Corbel"/>
                <a:cs typeface="Corbel"/>
              </a:rPr>
              <a:t> </a:t>
            </a:r>
            <a:r>
              <a:rPr sz="2000" spc="-10" dirty="0">
                <a:solidFill>
                  <a:srgbClr val="585858"/>
                </a:solidFill>
                <a:latin typeface="Corbel"/>
                <a:cs typeface="Corbel"/>
              </a:rPr>
              <a:t>the</a:t>
            </a:r>
            <a:r>
              <a:rPr sz="2000" spc="25" dirty="0">
                <a:solidFill>
                  <a:srgbClr val="585858"/>
                </a:solidFill>
                <a:latin typeface="Corbel"/>
                <a:cs typeface="Corbel"/>
              </a:rPr>
              <a:t> </a:t>
            </a:r>
            <a:r>
              <a:rPr sz="2000" spc="-5" dirty="0">
                <a:solidFill>
                  <a:srgbClr val="585858"/>
                </a:solidFill>
                <a:latin typeface="Corbel"/>
                <a:cs typeface="Corbel"/>
              </a:rPr>
              <a:t>name</a:t>
            </a:r>
            <a:r>
              <a:rPr sz="2000" dirty="0">
                <a:solidFill>
                  <a:srgbClr val="585858"/>
                </a:solidFill>
                <a:latin typeface="Corbel"/>
                <a:cs typeface="Corbel"/>
              </a:rPr>
              <a:t> </a:t>
            </a:r>
            <a:r>
              <a:rPr sz="2000" spc="-10" dirty="0">
                <a:solidFill>
                  <a:srgbClr val="585858"/>
                </a:solidFill>
                <a:latin typeface="Corbel"/>
                <a:cs typeface="Corbel"/>
              </a:rPr>
              <a:t>of</a:t>
            </a:r>
            <a:r>
              <a:rPr sz="2000" spc="55" dirty="0">
                <a:solidFill>
                  <a:srgbClr val="585858"/>
                </a:solidFill>
                <a:latin typeface="Corbel"/>
                <a:cs typeface="Corbel"/>
              </a:rPr>
              <a:t> </a:t>
            </a:r>
            <a:r>
              <a:rPr sz="2000" b="1" spc="-5" dirty="0">
                <a:solidFill>
                  <a:srgbClr val="585858"/>
                </a:solidFill>
                <a:latin typeface="Corbel"/>
                <a:cs typeface="Corbel"/>
              </a:rPr>
              <a:t>object</a:t>
            </a:r>
            <a:r>
              <a:rPr sz="2000" spc="-5" dirty="0">
                <a:solidFill>
                  <a:srgbClr val="585858"/>
                </a:solidFill>
                <a:latin typeface="Corbel"/>
                <a:cs typeface="Corbel"/>
              </a:rPr>
              <a:t>,</a:t>
            </a:r>
            <a:r>
              <a:rPr sz="2000" spc="10" dirty="0">
                <a:solidFill>
                  <a:srgbClr val="585858"/>
                </a:solidFill>
                <a:latin typeface="Corbel"/>
                <a:cs typeface="Corbel"/>
              </a:rPr>
              <a:t> </a:t>
            </a:r>
            <a:r>
              <a:rPr sz="2000" spc="-10" dirty="0">
                <a:solidFill>
                  <a:srgbClr val="585858"/>
                </a:solidFill>
                <a:latin typeface="Corbel"/>
                <a:cs typeface="Corbel"/>
              </a:rPr>
              <a:t>the</a:t>
            </a:r>
            <a:endParaRPr sz="2000">
              <a:latin typeface="Corbel"/>
              <a:cs typeface="Corbel"/>
            </a:endParaRPr>
          </a:p>
          <a:p>
            <a:pPr marL="195580">
              <a:lnSpc>
                <a:spcPts val="2280"/>
              </a:lnSpc>
            </a:pPr>
            <a:r>
              <a:rPr sz="2000" spc="-5" dirty="0">
                <a:solidFill>
                  <a:srgbClr val="585858"/>
                </a:solidFill>
                <a:latin typeface="Corbel"/>
                <a:cs typeface="Corbel"/>
              </a:rPr>
              <a:t>name</a:t>
            </a:r>
            <a:r>
              <a:rPr sz="2000" dirty="0">
                <a:solidFill>
                  <a:srgbClr val="585858"/>
                </a:solidFill>
                <a:latin typeface="Corbel"/>
                <a:cs typeface="Corbel"/>
              </a:rPr>
              <a:t> </a:t>
            </a:r>
            <a:r>
              <a:rPr sz="2000" spc="-10" dirty="0">
                <a:solidFill>
                  <a:srgbClr val="585858"/>
                </a:solidFill>
                <a:latin typeface="Corbel"/>
                <a:cs typeface="Corbel"/>
              </a:rPr>
              <a:t>of</a:t>
            </a:r>
            <a:r>
              <a:rPr sz="2000" spc="-5" dirty="0">
                <a:solidFill>
                  <a:srgbClr val="585858"/>
                </a:solidFill>
                <a:latin typeface="Corbel"/>
                <a:cs typeface="Corbel"/>
              </a:rPr>
              <a:t> </a:t>
            </a:r>
            <a:r>
              <a:rPr sz="2000" spc="-10" dirty="0">
                <a:solidFill>
                  <a:srgbClr val="585858"/>
                </a:solidFill>
                <a:latin typeface="Corbel"/>
                <a:cs typeface="Corbel"/>
              </a:rPr>
              <a:t>the</a:t>
            </a:r>
            <a:r>
              <a:rPr sz="2000" spc="30" dirty="0">
                <a:solidFill>
                  <a:srgbClr val="585858"/>
                </a:solidFill>
                <a:latin typeface="Corbel"/>
                <a:cs typeface="Corbel"/>
              </a:rPr>
              <a:t> </a:t>
            </a:r>
            <a:r>
              <a:rPr sz="2000" b="1" spc="-10" dirty="0">
                <a:solidFill>
                  <a:srgbClr val="585858"/>
                </a:solidFill>
                <a:latin typeface="Corbel"/>
                <a:cs typeface="Corbel"/>
              </a:rPr>
              <a:t>function</a:t>
            </a:r>
            <a:r>
              <a:rPr sz="2000" b="1" spc="40" dirty="0">
                <a:solidFill>
                  <a:srgbClr val="585858"/>
                </a:solidFill>
                <a:latin typeface="Corbel"/>
                <a:cs typeface="Corbel"/>
              </a:rPr>
              <a:t> </a:t>
            </a:r>
            <a:r>
              <a:rPr sz="2000" spc="-15" dirty="0">
                <a:solidFill>
                  <a:srgbClr val="585858"/>
                </a:solidFill>
                <a:latin typeface="Corbel"/>
                <a:cs typeface="Corbel"/>
              </a:rPr>
              <a:t>(message)</a:t>
            </a:r>
            <a:r>
              <a:rPr sz="2000" spc="60" dirty="0">
                <a:solidFill>
                  <a:srgbClr val="585858"/>
                </a:solidFill>
                <a:latin typeface="Corbel"/>
                <a:cs typeface="Corbel"/>
              </a:rPr>
              <a:t> </a:t>
            </a:r>
            <a:r>
              <a:rPr sz="2000" spc="-5" dirty="0">
                <a:solidFill>
                  <a:srgbClr val="585858"/>
                </a:solidFill>
                <a:latin typeface="Corbel"/>
                <a:cs typeface="Corbel"/>
              </a:rPr>
              <a:t>and </a:t>
            </a:r>
            <a:r>
              <a:rPr sz="2000" spc="-10" dirty="0">
                <a:solidFill>
                  <a:srgbClr val="585858"/>
                </a:solidFill>
                <a:latin typeface="Corbel"/>
                <a:cs typeface="Corbel"/>
              </a:rPr>
              <a:t>the</a:t>
            </a:r>
            <a:r>
              <a:rPr sz="2000" spc="40" dirty="0">
                <a:solidFill>
                  <a:srgbClr val="585858"/>
                </a:solidFill>
                <a:latin typeface="Corbel"/>
                <a:cs typeface="Corbel"/>
              </a:rPr>
              <a:t> </a:t>
            </a:r>
            <a:r>
              <a:rPr sz="2000" b="1" spc="-5" dirty="0">
                <a:solidFill>
                  <a:srgbClr val="585858"/>
                </a:solidFill>
                <a:latin typeface="Corbel"/>
                <a:cs typeface="Corbel"/>
              </a:rPr>
              <a:t>information</a:t>
            </a:r>
            <a:r>
              <a:rPr sz="2000" b="1" spc="25" dirty="0">
                <a:solidFill>
                  <a:srgbClr val="585858"/>
                </a:solidFill>
                <a:latin typeface="Corbel"/>
                <a:cs typeface="Corbel"/>
              </a:rPr>
              <a:t> </a:t>
            </a:r>
            <a:r>
              <a:rPr sz="2000" spc="-5" dirty="0">
                <a:solidFill>
                  <a:srgbClr val="585858"/>
                </a:solidFill>
                <a:latin typeface="Corbel"/>
                <a:cs typeface="Corbel"/>
              </a:rPr>
              <a:t>to</a:t>
            </a:r>
            <a:r>
              <a:rPr sz="2000" dirty="0">
                <a:solidFill>
                  <a:srgbClr val="585858"/>
                </a:solidFill>
                <a:latin typeface="Corbel"/>
                <a:cs typeface="Corbel"/>
              </a:rPr>
              <a:t> </a:t>
            </a:r>
            <a:r>
              <a:rPr sz="2000" spc="-10" dirty="0">
                <a:solidFill>
                  <a:srgbClr val="585858"/>
                </a:solidFill>
                <a:latin typeface="Corbel"/>
                <a:cs typeface="Corbel"/>
              </a:rPr>
              <a:t>be</a:t>
            </a:r>
            <a:r>
              <a:rPr sz="2000" spc="50" dirty="0">
                <a:solidFill>
                  <a:srgbClr val="585858"/>
                </a:solidFill>
                <a:latin typeface="Corbel"/>
                <a:cs typeface="Corbel"/>
              </a:rPr>
              <a:t> </a:t>
            </a:r>
            <a:r>
              <a:rPr sz="2000" spc="-5" dirty="0">
                <a:solidFill>
                  <a:srgbClr val="585858"/>
                </a:solidFill>
                <a:latin typeface="Corbel"/>
                <a:cs typeface="Corbel"/>
              </a:rPr>
              <a:t>sent.</a:t>
            </a:r>
            <a:endParaRPr sz="2000">
              <a:latin typeface="Corbel"/>
              <a:cs typeface="Corbel"/>
            </a:endParaRPr>
          </a:p>
        </p:txBody>
      </p:sp>
      <p:pic>
        <p:nvPicPr>
          <p:cNvPr id="5" name="object 5"/>
          <p:cNvPicPr/>
          <p:nvPr/>
        </p:nvPicPr>
        <p:blipFill>
          <a:blip r:embed="rId2" cstate="print"/>
          <a:stretch>
            <a:fillRect/>
          </a:stretch>
        </p:blipFill>
        <p:spPr>
          <a:xfrm>
            <a:off x="5221223" y="3288791"/>
            <a:ext cx="4611624" cy="2310546"/>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1724" y="2833827"/>
            <a:ext cx="1739900" cy="1068705"/>
          </a:xfrm>
          <a:prstGeom prst="rect">
            <a:avLst/>
          </a:prstGeom>
        </p:spPr>
        <p:txBody>
          <a:bodyPr vert="horz" wrap="square" lIns="0" tIns="74930" rIns="0" bIns="0" rtlCol="0">
            <a:spAutoFit/>
          </a:bodyPr>
          <a:lstStyle/>
          <a:p>
            <a:pPr marL="12700" marR="5080">
              <a:lnSpc>
                <a:spcPts val="3890"/>
              </a:lnSpc>
              <a:spcBef>
                <a:spcPts val="590"/>
              </a:spcBef>
            </a:pPr>
            <a:r>
              <a:rPr sz="3600" spc="-70" dirty="0">
                <a:solidFill>
                  <a:srgbClr val="FFFFFF"/>
                </a:solidFill>
                <a:latin typeface="Corbel"/>
                <a:cs typeface="Corbel"/>
              </a:rPr>
              <a:t>Access </a:t>
            </a:r>
            <a:r>
              <a:rPr sz="3600" spc="-65" dirty="0">
                <a:solidFill>
                  <a:srgbClr val="FFFFFF"/>
                </a:solidFill>
                <a:latin typeface="Corbel"/>
                <a:cs typeface="Corbel"/>
              </a:rPr>
              <a:t> </a:t>
            </a:r>
            <a:r>
              <a:rPr sz="3600" spc="-80" dirty="0">
                <a:solidFill>
                  <a:srgbClr val="FFFFFF"/>
                </a:solidFill>
                <a:latin typeface="Corbel"/>
                <a:cs typeface="Corbel"/>
              </a:rPr>
              <a:t>M</a:t>
            </a:r>
            <a:r>
              <a:rPr sz="3600" spc="-75" dirty="0">
                <a:solidFill>
                  <a:srgbClr val="FFFFFF"/>
                </a:solidFill>
                <a:latin typeface="Corbel"/>
                <a:cs typeface="Corbel"/>
              </a:rPr>
              <a:t>o</a:t>
            </a:r>
            <a:r>
              <a:rPr sz="3600" spc="-85" dirty="0">
                <a:solidFill>
                  <a:srgbClr val="FFFFFF"/>
                </a:solidFill>
                <a:latin typeface="Corbel"/>
                <a:cs typeface="Corbel"/>
              </a:rPr>
              <a:t>d</a:t>
            </a:r>
            <a:r>
              <a:rPr sz="3600" spc="-70" dirty="0">
                <a:solidFill>
                  <a:srgbClr val="FFFFFF"/>
                </a:solidFill>
                <a:latin typeface="Corbel"/>
                <a:cs typeface="Corbel"/>
              </a:rPr>
              <a:t>i</a:t>
            </a:r>
            <a:r>
              <a:rPr sz="3600" spc="-65" dirty="0">
                <a:solidFill>
                  <a:srgbClr val="FFFFFF"/>
                </a:solidFill>
                <a:latin typeface="Corbel"/>
                <a:cs typeface="Corbel"/>
              </a:rPr>
              <a:t>f</a:t>
            </a:r>
            <a:r>
              <a:rPr sz="3600" spc="-70" dirty="0">
                <a:solidFill>
                  <a:srgbClr val="FFFFFF"/>
                </a:solidFill>
                <a:latin typeface="Corbel"/>
                <a:cs typeface="Corbel"/>
              </a:rPr>
              <a:t>i</a:t>
            </a:r>
            <a:r>
              <a:rPr sz="3600" spc="-65" dirty="0">
                <a:solidFill>
                  <a:srgbClr val="FFFFFF"/>
                </a:solidFill>
                <a:latin typeface="Corbel"/>
                <a:cs typeface="Corbel"/>
              </a:rPr>
              <a:t>e</a:t>
            </a:r>
            <a:r>
              <a:rPr sz="3600" spc="-80" dirty="0">
                <a:solidFill>
                  <a:srgbClr val="FFFFFF"/>
                </a:solidFill>
                <a:latin typeface="Corbel"/>
                <a:cs typeface="Corbel"/>
              </a:rPr>
              <a:t>r</a:t>
            </a:r>
            <a:r>
              <a:rPr sz="3600" dirty="0">
                <a:solidFill>
                  <a:srgbClr val="FFFFFF"/>
                </a:solidFill>
                <a:latin typeface="Corbel"/>
                <a:cs typeface="Corbel"/>
              </a:rPr>
              <a:t>s</a:t>
            </a:r>
            <a:endParaRPr sz="3600">
              <a:latin typeface="Corbel"/>
              <a:cs typeface="Corbel"/>
            </a:endParaRPr>
          </a:p>
        </p:txBody>
      </p:sp>
      <p:sp>
        <p:nvSpPr>
          <p:cNvPr id="3" name="object 3"/>
          <p:cNvSpPr txBox="1"/>
          <p:nvPr/>
        </p:nvSpPr>
        <p:spPr>
          <a:xfrm>
            <a:off x="3949065" y="897762"/>
            <a:ext cx="6603365" cy="329565"/>
          </a:xfrm>
          <a:prstGeom prst="rect">
            <a:avLst/>
          </a:prstGeom>
        </p:spPr>
        <p:txBody>
          <a:bodyPr vert="horz" wrap="square" lIns="0" tIns="11430" rIns="0" bIns="0" rtlCol="0">
            <a:spAutoFit/>
          </a:bodyPr>
          <a:lstStyle/>
          <a:p>
            <a:pPr marL="12700">
              <a:lnSpc>
                <a:spcPct val="100000"/>
              </a:lnSpc>
              <a:spcBef>
                <a:spcPts val="90"/>
              </a:spcBef>
            </a:pPr>
            <a:r>
              <a:rPr sz="2000" spc="-380" dirty="0">
                <a:solidFill>
                  <a:srgbClr val="40B9D2"/>
                </a:solidFill>
                <a:latin typeface="Microsoft Sans Serif"/>
                <a:cs typeface="Microsoft Sans Serif"/>
              </a:rPr>
              <a:t>🞄</a:t>
            </a:r>
            <a:r>
              <a:rPr sz="2000" spc="-254" dirty="0">
                <a:solidFill>
                  <a:srgbClr val="40B9D2"/>
                </a:solidFill>
                <a:latin typeface="Microsoft Sans Serif"/>
                <a:cs typeface="Microsoft Sans Serif"/>
              </a:rPr>
              <a:t> </a:t>
            </a:r>
            <a:r>
              <a:rPr sz="2000" spc="-15" dirty="0">
                <a:solidFill>
                  <a:srgbClr val="585858"/>
                </a:solidFill>
                <a:latin typeface="Corbel"/>
                <a:cs typeface="Corbel"/>
              </a:rPr>
              <a:t>Access</a:t>
            </a:r>
            <a:r>
              <a:rPr sz="2000" spc="190" dirty="0">
                <a:solidFill>
                  <a:srgbClr val="585858"/>
                </a:solidFill>
                <a:latin typeface="Corbel"/>
                <a:cs typeface="Corbel"/>
              </a:rPr>
              <a:t> </a:t>
            </a:r>
            <a:r>
              <a:rPr sz="2000" spc="-10" dirty="0">
                <a:solidFill>
                  <a:srgbClr val="585858"/>
                </a:solidFill>
                <a:latin typeface="Corbel"/>
                <a:cs typeface="Corbel"/>
              </a:rPr>
              <a:t>modifiers</a:t>
            </a:r>
            <a:r>
              <a:rPr sz="2000" spc="70" dirty="0">
                <a:solidFill>
                  <a:srgbClr val="585858"/>
                </a:solidFill>
                <a:latin typeface="Corbel"/>
                <a:cs typeface="Corbel"/>
              </a:rPr>
              <a:t> </a:t>
            </a:r>
            <a:r>
              <a:rPr sz="2000" spc="-5" dirty="0">
                <a:solidFill>
                  <a:srgbClr val="585858"/>
                </a:solidFill>
                <a:latin typeface="Corbel"/>
                <a:cs typeface="Corbel"/>
              </a:rPr>
              <a:t>are</a:t>
            </a:r>
            <a:r>
              <a:rPr sz="2000" spc="30" dirty="0">
                <a:solidFill>
                  <a:srgbClr val="585858"/>
                </a:solidFill>
                <a:latin typeface="Corbel"/>
                <a:cs typeface="Corbel"/>
              </a:rPr>
              <a:t> </a:t>
            </a:r>
            <a:r>
              <a:rPr sz="2000" spc="-5" dirty="0">
                <a:solidFill>
                  <a:srgbClr val="585858"/>
                </a:solidFill>
                <a:latin typeface="Corbel"/>
                <a:cs typeface="Corbel"/>
              </a:rPr>
              <a:t>used</a:t>
            </a:r>
            <a:r>
              <a:rPr sz="2000" spc="15" dirty="0">
                <a:solidFill>
                  <a:srgbClr val="585858"/>
                </a:solidFill>
                <a:latin typeface="Corbel"/>
                <a:cs typeface="Corbel"/>
              </a:rPr>
              <a:t> </a:t>
            </a:r>
            <a:r>
              <a:rPr sz="2000" spc="-5" dirty="0">
                <a:solidFill>
                  <a:srgbClr val="585858"/>
                </a:solidFill>
                <a:latin typeface="Corbel"/>
                <a:cs typeface="Corbel"/>
              </a:rPr>
              <a:t>to</a:t>
            </a:r>
            <a:r>
              <a:rPr sz="2000" spc="5" dirty="0">
                <a:solidFill>
                  <a:srgbClr val="585858"/>
                </a:solidFill>
                <a:latin typeface="Corbel"/>
                <a:cs typeface="Corbel"/>
              </a:rPr>
              <a:t> </a:t>
            </a:r>
            <a:r>
              <a:rPr sz="2000" spc="-5" dirty="0">
                <a:solidFill>
                  <a:srgbClr val="585858"/>
                </a:solidFill>
                <a:latin typeface="Corbel"/>
                <a:cs typeface="Corbel"/>
              </a:rPr>
              <a:t>implement</a:t>
            </a:r>
            <a:r>
              <a:rPr sz="2000" spc="70" dirty="0">
                <a:solidFill>
                  <a:srgbClr val="585858"/>
                </a:solidFill>
                <a:latin typeface="Corbel"/>
                <a:cs typeface="Corbel"/>
              </a:rPr>
              <a:t> </a:t>
            </a:r>
            <a:r>
              <a:rPr sz="2000" spc="-5" dirty="0">
                <a:solidFill>
                  <a:srgbClr val="585858"/>
                </a:solidFill>
                <a:latin typeface="Corbel"/>
                <a:cs typeface="Corbel"/>
              </a:rPr>
              <a:t>important</a:t>
            </a:r>
            <a:r>
              <a:rPr sz="2000" spc="40" dirty="0">
                <a:solidFill>
                  <a:srgbClr val="585858"/>
                </a:solidFill>
                <a:latin typeface="Corbel"/>
                <a:cs typeface="Corbel"/>
              </a:rPr>
              <a:t> </a:t>
            </a:r>
            <a:r>
              <a:rPr sz="2000" spc="-5" dirty="0">
                <a:solidFill>
                  <a:srgbClr val="585858"/>
                </a:solidFill>
                <a:latin typeface="Corbel"/>
                <a:cs typeface="Corbel"/>
              </a:rPr>
              <a:t>feature</a:t>
            </a:r>
            <a:r>
              <a:rPr sz="2000" spc="30" dirty="0">
                <a:solidFill>
                  <a:srgbClr val="585858"/>
                </a:solidFill>
                <a:latin typeface="Corbel"/>
                <a:cs typeface="Corbel"/>
              </a:rPr>
              <a:t> </a:t>
            </a:r>
            <a:r>
              <a:rPr sz="2000" spc="-10" dirty="0">
                <a:solidFill>
                  <a:srgbClr val="585858"/>
                </a:solidFill>
                <a:latin typeface="Corbel"/>
                <a:cs typeface="Corbel"/>
              </a:rPr>
              <a:t>of</a:t>
            </a:r>
            <a:endParaRPr sz="2000">
              <a:latin typeface="Corbel"/>
              <a:cs typeface="Corbel"/>
            </a:endParaRPr>
          </a:p>
        </p:txBody>
      </p:sp>
      <p:sp>
        <p:nvSpPr>
          <p:cNvPr id="4" name="object 4"/>
          <p:cNvSpPr txBox="1">
            <a:spLocks noGrp="1"/>
          </p:cNvSpPr>
          <p:nvPr>
            <p:ph type="title"/>
          </p:nvPr>
        </p:nvSpPr>
        <p:spPr>
          <a:xfrm>
            <a:off x="4131945" y="1171778"/>
            <a:ext cx="5624195" cy="329565"/>
          </a:xfrm>
          <a:prstGeom prst="rect">
            <a:avLst/>
          </a:prstGeom>
        </p:spPr>
        <p:txBody>
          <a:bodyPr vert="horz" wrap="square" lIns="0" tIns="12065" rIns="0" bIns="0" rtlCol="0">
            <a:spAutoFit/>
          </a:bodyPr>
          <a:lstStyle/>
          <a:p>
            <a:pPr marL="12700">
              <a:lnSpc>
                <a:spcPct val="100000"/>
              </a:lnSpc>
              <a:spcBef>
                <a:spcPts val="95"/>
              </a:spcBef>
            </a:pPr>
            <a:r>
              <a:rPr spc="-15" dirty="0"/>
              <a:t>Object</a:t>
            </a:r>
            <a:r>
              <a:rPr spc="-10" dirty="0"/>
              <a:t> Oriented</a:t>
            </a:r>
            <a:r>
              <a:rPr spc="45" dirty="0"/>
              <a:t> </a:t>
            </a:r>
            <a:r>
              <a:rPr spc="-5" dirty="0"/>
              <a:t>Programming</a:t>
            </a:r>
            <a:r>
              <a:rPr spc="40" dirty="0"/>
              <a:t> </a:t>
            </a:r>
            <a:r>
              <a:rPr spc="-15" dirty="0"/>
              <a:t>known</a:t>
            </a:r>
            <a:r>
              <a:rPr spc="35" dirty="0"/>
              <a:t> </a:t>
            </a:r>
            <a:r>
              <a:rPr spc="-5" dirty="0"/>
              <a:t>as Data </a:t>
            </a:r>
            <a:r>
              <a:rPr spc="-15" dirty="0"/>
              <a:t>Hiding.</a:t>
            </a:r>
          </a:p>
        </p:txBody>
      </p:sp>
      <p:sp>
        <p:nvSpPr>
          <p:cNvPr id="5" name="object 5"/>
          <p:cNvSpPr txBox="1"/>
          <p:nvPr/>
        </p:nvSpPr>
        <p:spPr>
          <a:xfrm>
            <a:off x="3949065" y="1599056"/>
            <a:ext cx="7028180" cy="1304925"/>
          </a:xfrm>
          <a:prstGeom prst="rect">
            <a:avLst/>
          </a:prstGeom>
        </p:spPr>
        <p:txBody>
          <a:bodyPr vert="horz" wrap="square" lIns="0" tIns="11430" rIns="0" bIns="0" rtlCol="0">
            <a:spAutoFit/>
          </a:bodyPr>
          <a:lstStyle/>
          <a:p>
            <a:pPr marL="12700">
              <a:lnSpc>
                <a:spcPts val="2280"/>
              </a:lnSpc>
              <a:spcBef>
                <a:spcPts val="90"/>
              </a:spcBef>
            </a:pPr>
            <a:r>
              <a:rPr sz="2000" spc="-380" dirty="0">
                <a:solidFill>
                  <a:srgbClr val="40B9D2"/>
                </a:solidFill>
                <a:latin typeface="Microsoft Sans Serif"/>
                <a:cs typeface="Microsoft Sans Serif"/>
              </a:rPr>
              <a:t>🞄</a:t>
            </a:r>
            <a:r>
              <a:rPr sz="2000" spc="-254" dirty="0">
                <a:solidFill>
                  <a:srgbClr val="40B9D2"/>
                </a:solidFill>
                <a:latin typeface="Microsoft Sans Serif"/>
                <a:cs typeface="Microsoft Sans Serif"/>
              </a:rPr>
              <a:t> </a:t>
            </a:r>
            <a:r>
              <a:rPr sz="2000" spc="-15" dirty="0">
                <a:solidFill>
                  <a:srgbClr val="585858"/>
                </a:solidFill>
                <a:latin typeface="Corbel"/>
                <a:cs typeface="Corbel"/>
              </a:rPr>
              <a:t>Access</a:t>
            </a:r>
            <a:r>
              <a:rPr sz="2000" spc="40" dirty="0">
                <a:solidFill>
                  <a:srgbClr val="585858"/>
                </a:solidFill>
                <a:latin typeface="Corbel"/>
                <a:cs typeface="Corbel"/>
              </a:rPr>
              <a:t> </a:t>
            </a:r>
            <a:r>
              <a:rPr sz="2000" spc="-10" dirty="0">
                <a:solidFill>
                  <a:srgbClr val="585858"/>
                </a:solidFill>
                <a:latin typeface="Corbel"/>
                <a:cs typeface="Corbel"/>
              </a:rPr>
              <a:t>modifiers</a:t>
            </a:r>
            <a:r>
              <a:rPr sz="2000" spc="100" dirty="0">
                <a:solidFill>
                  <a:srgbClr val="585858"/>
                </a:solidFill>
                <a:latin typeface="Corbel"/>
                <a:cs typeface="Corbel"/>
              </a:rPr>
              <a:t> </a:t>
            </a:r>
            <a:r>
              <a:rPr sz="2000" spc="-10" dirty="0">
                <a:solidFill>
                  <a:srgbClr val="585858"/>
                </a:solidFill>
                <a:latin typeface="Corbel"/>
                <a:cs typeface="Corbel"/>
              </a:rPr>
              <a:t>or</a:t>
            </a:r>
            <a:r>
              <a:rPr sz="2000" spc="-85" dirty="0">
                <a:solidFill>
                  <a:srgbClr val="585858"/>
                </a:solidFill>
                <a:latin typeface="Corbel"/>
                <a:cs typeface="Corbel"/>
              </a:rPr>
              <a:t> </a:t>
            </a:r>
            <a:r>
              <a:rPr sz="2000" spc="-10" dirty="0">
                <a:solidFill>
                  <a:srgbClr val="585858"/>
                </a:solidFill>
                <a:latin typeface="Corbel"/>
                <a:cs typeface="Corbel"/>
              </a:rPr>
              <a:t>Access</a:t>
            </a:r>
            <a:r>
              <a:rPr sz="2000" dirty="0">
                <a:solidFill>
                  <a:srgbClr val="585858"/>
                </a:solidFill>
                <a:latin typeface="Corbel"/>
                <a:cs typeface="Corbel"/>
              </a:rPr>
              <a:t> </a:t>
            </a:r>
            <a:r>
              <a:rPr sz="2000" spc="-10" dirty="0">
                <a:solidFill>
                  <a:srgbClr val="585858"/>
                </a:solidFill>
                <a:latin typeface="Corbel"/>
                <a:cs typeface="Corbel"/>
              </a:rPr>
              <a:t>Specifiers</a:t>
            </a:r>
            <a:r>
              <a:rPr sz="2000" spc="70" dirty="0">
                <a:solidFill>
                  <a:srgbClr val="585858"/>
                </a:solidFill>
                <a:latin typeface="Corbel"/>
                <a:cs typeface="Corbel"/>
              </a:rPr>
              <a:t> </a:t>
            </a:r>
            <a:r>
              <a:rPr sz="2000" spc="-5" dirty="0">
                <a:solidFill>
                  <a:srgbClr val="585858"/>
                </a:solidFill>
                <a:latin typeface="Corbel"/>
                <a:cs typeface="Corbel"/>
              </a:rPr>
              <a:t>in</a:t>
            </a:r>
            <a:r>
              <a:rPr sz="2000" spc="15" dirty="0">
                <a:solidFill>
                  <a:srgbClr val="585858"/>
                </a:solidFill>
                <a:latin typeface="Corbel"/>
                <a:cs typeface="Corbel"/>
              </a:rPr>
              <a:t> </a:t>
            </a:r>
            <a:r>
              <a:rPr sz="2000" spc="-5" dirty="0">
                <a:solidFill>
                  <a:srgbClr val="585858"/>
                </a:solidFill>
                <a:latin typeface="Corbel"/>
                <a:cs typeface="Corbel"/>
              </a:rPr>
              <a:t>a class</a:t>
            </a:r>
            <a:r>
              <a:rPr sz="2000" spc="20" dirty="0">
                <a:solidFill>
                  <a:srgbClr val="585858"/>
                </a:solidFill>
                <a:latin typeface="Corbel"/>
                <a:cs typeface="Corbel"/>
              </a:rPr>
              <a:t> </a:t>
            </a:r>
            <a:r>
              <a:rPr sz="2000" spc="-5" dirty="0">
                <a:solidFill>
                  <a:srgbClr val="585858"/>
                </a:solidFill>
                <a:latin typeface="Corbel"/>
                <a:cs typeface="Corbel"/>
              </a:rPr>
              <a:t>are</a:t>
            </a:r>
            <a:r>
              <a:rPr sz="2000" spc="5" dirty="0">
                <a:solidFill>
                  <a:srgbClr val="585858"/>
                </a:solidFill>
                <a:latin typeface="Corbel"/>
                <a:cs typeface="Corbel"/>
              </a:rPr>
              <a:t> </a:t>
            </a:r>
            <a:r>
              <a:rPr sz="2000" spc="-5" dirty="0">
                <a:solidFill>
                  <a:srgbClr val="585858"/>
                </a:solidFill>
                <a:latin typeface="Corbel"/>
                <a:cs typeface="Corbel"/>
              </a:rPr>
              <a:t>used</a:t>
            </a:r>
            <a:r>
              <a:rPr sz="2000" spc="20" dirty="0">
                <a:solidFill>
                  <a:srgbClr val="585858"/>
                </a:solidFill>
                <a:latin typeface="Corbel"/>
                <a:cs typeface="Corbel"/>
              </a:rPr>
              <a:t> </a:t>
            </a:r>
            <a:r>
              <a:rPr sz="2000" spc="-5" dirty="0">
                <a:solidFill>
                  <a:srgbClr val="585858"/>
                </a:solidFill>
                <a:latin typeface="Corbel"/>
                <a:cs typeface="Corbel"/>
              </a:rPr>
              <a:t>to</a:t>
            </a:r>
            <a:r>
              <a:rPr sz="2000" spc="25" dirty="0">
                <a:solidFill>
                  <a:srgbClr val="585858"/>
                </a:solidFill>
                <a:latin typeface="Corbel"/>
                <a:cs typeface="Corbel"/>
              </a:rPr>
              <a:t> </a:t>
            </a:r>
            <a:r>
              <a:rPr sz="2000" dirty="0">
                <a:solidFill>
                  <a:srgbClr val="585858"/>
                </a:solidFill>
                <a:latin typeface="Corbel"/>
                <a:cs typeface="Corbel"/>
              </a:rPr>
              <a:t>set</a:t>
            </a:r>
            <a:r>
              <a:rPr sz="2000" spc="15" dirty="0">
                <a:solidFill>
                  <a:srgbClr val="585858"/>
                </a:solidFill>
                <a:latin typeface="Corbel"/>
                <a:cs typeface="Corbel"/>
              </a:rPr>
              <a:t> </a:t>
            </a:r>
            <a:r>
              <a:rPr sz="2000" spc="-10" dirty="0">
                <a:solidFill>
                  <a:srgbClr val="585858"/>
                </a:solidFill>
                <a:latin typeface="Corbel"/>
                <a:cs typeface="Corbel"/>
              </a:rPr>
              <a:t>the</a:t>
            </a:r>
            <a:endParaRPr sz="2000">
              <a:latin typeface="Corbel"/>
              <a:cs typeface="Corbel"/>
            </a:endParaRPr>
          </a:p>
          <a:p>
            <a:pPr marL="195580">
              <a:lnSpc>
                <a:spcPts val="2280"/>
              </a:lnSpc>
            </a:pPr>
            <a:r>
              <a:rPr sz="2000" spc="-15" dirty="0">
                <a:solidFill>
                  <a:srgbClr val="585858"/>
                </a:solidFill>
                <a:latin typeface="Corbel"/>
                <a:cs typeface="Corbel"/>
              </a:rPr>
              <a:t>accessibility</a:t>
            </a:r>
            <a:r>
              <a:rPr sz="2000" spc="80" dirty="0">
                <a:solidFill>
                  <a:srgbClr val="585858"/>
                </a:solidFill>
                <a:latin typeface="Corbel"/>
                <a:cs typeface="Corbel"/>
              </a:rPr>
              <a:t> </a:t>
            </a:r>
            <a:r>
              <a:rPr sz="2000" spc="-10" dirty="0">
                <a:solidFill>
                  <a:srgbClr val="585858"/>
                </a:solidFill>
                <a:latin typeface="Corbel"/>
                <a:cs typeface="Corbel"/>
              </a:rPr>
              <a:t>of</a:t>
            </a:r>
            <a:r>
              <a:rPr sz="2000" dirty="0">
                <a:solidFill>
                  <a:srgbClr val="585858"/>
                </a:solidFill>
                <a:latin typeface="Corbel"/>
                <a:cs typeface="Corbel"/>
              </a:rPr>
              <a:t> </a:t>
            </a:r>
            <a:r>
              <a:rPr sz="2000" spc="-10" dirty="0">
                <a:solidFill>
                  <a:srgbClr val="585858"/>
                </a:solidFill>
                <a:latin typeface="Corbel"/>
                <a:cs typeface="Corbel"/>
              </a:rPr>
              <a:t>the</a:t>
            </a:r>
            <a:r>
              <a:rPr sz="2000" spc="20" dirty="0">
                <a:solidFill>
                  <a:srgbClr val="585858"/>
                </a:solidFill>
                <a:latin typeface="Corbel"/>
                <a:cs typeface="Corbel"/>
              </a:rPr>
              <a:t> </a:t>
            </a:r>
            <a:r>
              <a:rPr sz="2000" spc="-10" dirty="0">
                <a:solidFill>
                  <a:srgbClr val="585858"/>
                </a:solidFill>
                <a:latin typeface="Corbel"/>
                <a:cs typeface="Corbel"/>
              </a:rPr>
              <a:t>class</a:t>
            </a:r>
            <a:r>
              <a:rPr sz="2000" spc="20" dirty="0">
                <a:solidFill>
                  <a:srgbClr val="585858"/>
                </a:solidFill>
                <a:latin typeface="Corbel"/>
                <a:cs typeface="Corbel"/>
              </a:rPr>
              <a:t> </a:t>
            </a:r>
            <a:r>
              <a:rPr sz="2000" spc="-5" dirty="0">
                <a:solidFill>
                  <a:srgbClr val="585858"/>
                </a:solidFill>
                <a:latin typeface="Corbel"/>
                <a:cs typeface="Corbel"/>
              </a:rPr>
              <a:t>members.</a:t>
            </a:r>
            <a:endParaRPr sz="2000">
              <a:latin typeface="Corbel"/>
              <a:cs typeface="Corbel"/>
            </a:endParaRPr>
          </a:p>
          <a:p>
            <a:pPr marL="12700">
              <a:lnSpc>
                <a:spcPts val="2280"/>
              </a:lnSpc>
              <a:spcBef>
                <a:spcPts val="965"/>
              </a:spcBef>
            </a:pPr>
            <a:r>
              <a:rPr sz="2000" spc="-380" dirty="0">
                <a:solidFill>
                  <a:srgbClr val="40B9D2"/>
                </a:solidFill>
                <a:latin typeface="Microsoft Sans Serif"/>
                <a:cs typeface="Microsoft Sans Serif"/>
              </a:rPr>
              <a:t>🞄</a:t>
            </a:r>
            <a:r>
              <a:rPr sz="2000" spc="-254" dirty="0">
                <a:solidFill>
                  <a:srgbClr val="40B9D2"/>
                </a:solidFill>
                <a:latin typeface="Microsoft Sans Serif"/>
                <a:cs typeface="Microsoft Sans Serif"/>
              </a:rPr>
              <a:t> </a:t>
            </a:r>
            <a:r>
              <a:rPr sz="2000" spc="-10" dirty="0">
                <a:solidFill>
                  <a:srgbClr val="585858"/>
                </a:solidFill>
                <a:latin typeface="Corbel"/>
                <a:cs typeface="Corbel"/>
              </a:rPr>
              <a:t>It</a:t>
            </a:r>
            <a:r>
              <a:rPr sz="2000" spc="10" dirty="0">
                <a:solidFill>
                  <a:srgbClr val="585858"/>
                </a:solidFill>
                <a:latin typeface="Corbel"/>
                <a:cs typeface="Corbel"/>
              </a:rPr>
              <a:t> </a:t>
            </a:r>
            <a:r>
              <a:rPr sz="2000" spc="-10" dirty="0">
                <a:solidFill>
                  <a:srgbClr val="585858"/>
                </a:solidFill>
                <a:latin typeface="Corbel"/>
                <a:cs typeface="Corbel"/>
              </a:rPr>
              <a:t>sets</a:t>
            </a:r>
            <a:r>
              <a:rPr sz="2000" spc="20" dirty="0">
                <a:solidFill>
                  <a:srgbClr val="585858"/>
                </a:solidFill>
                <a:latin typeface="Corbel"/>
                <a:cs typeface="Corbel"/>
              </a:rPr>
              <a:t> </a:t>
            </a:r>
            <a:r>
              <a:rPr sz="2000" spc="-10" dirty="0">
                <a:solidFill>
                  <a:srgbClr val="585858"/>
                </a:solidFill>
                <a:latin typeface="Corbel"/>
                <a:cs typeface="Corbel"/>
              </a:rPr>
              <a:t>some</a:t>
            </a:r>
            <a:r>
              <a:rPr sz="2000" spc="20" dirty="0">
                <a:solidFill>
                  <a:srgbClr val="585858"/>
                </a:solidFill>
                <a:latin typeface="Corbel"/>
                <a:cs typeface="Corbel"/>
              </a:rPr>
              <a:t> </a:t>
            </a:r>
            <a:r>
              <a:rPr sz="2000" spc="-10" dirty="0">
                <a:solidFill>
                  <a:srgbClr val="585858"/>
                </a:solidFill>
                <a:latin typeface="Corbel"/>
                <a:cs typeface="Corbel"/>
              </a:rPr>
              <a:t>restrictions</a:t>
            </a:r>
            <a:r>
              <a:rPr sz="2000" spc="65" dirty="0">
                <a:solidFill>
                  <a:srgbClr val="585858"/>
                </a:solidFill>
                <a:latin typeface="Corbel"/>
                <a:cs typeface="Corbel"/>
              </a:rPr>
              <a:t> </a:t>
            </a:r>
            <a:r>
              <a:rPr sz="2000" spc="-10" dirty="0">
                <a:solidFill>
                  <a:srgbClr val="585858"/>
                </a:solidFill>
                <a:latin typeface="Corbel"/>
                <a:cs typeface="Corbel"/>
              </a:rPr>
              <a:t>on</a:t>
            </a:r>
            <a:r>
              <a:rPr sz="2000" spc="-15" dirty="0">
                <a:solidFill>
                  <a:srgbClr val="585858"/>
                </a:solidFill>
                <a:latin typeface="Corbel"/>
                <a:cs typeface="Corbel"/>
              </a:rPr>
              <a:t> </a:t>
            </a:r>
            <a:r>
              <a:rPr sz="2000" spc="-10" dirty="0">
                <a:solidFill>
                  <a:srgbClr val="585858"/>
                </a:solidFill>
                <a:latin typeface="Corbel"/>
                <a:cs typeface="Corbel"/>
              </a:rPr>
              <a:t>the</a:t>
            </a:r>
            <a:r>
              <a:rPr sz="2000" spc="25" dirty="0">
                <a:solidFill>
                  <a:srgbClr val="585858"/>
                </a:solidFill>
                <a:latin typeface="Corbel"/>
                <a:cs typeface="Corbel"/>
              </a:rPr>
              <a:t> </a:t>
            </a:r>
            <a:r>
              <a:rPr sz="2000" spc="-10" dirty="0">
                <a:solidFill>
                  <a:srgbClr val="585858"/>
                </a:solidFill>
                <a:latin typeface="Corbel"/>
                <a:cs typeface="Corbel"/>
              </a:rPr>
              <a:t>class</a:t>
            </a:r>
            <a:r>
              <a:rPr sz="2000" spc="20" dirty="0">
                <a:solidFill>
                  <a:srgbClr val="585858"/>
                </a:solidFill>
                <a:latin typeface="Corbel"/>
                <a:cs typeface="Corbel"/>
              </a:rPr>
              <a:t> </a:t>
            </a:r>
            <a:r>
              <a:rPr sz="2000" spc="-10" dirty="0">
                <a:solidFill>
                  <a:srgbClr val="585858"/>
                </a:solidFill>
                <a:latin typeface="Corbel"/>
                <a:cs typeface="Corbel"/>
              </a:rPr>
              <a:t>members</a:t>
            </a:r>
            <a:r>
              <a:rPr sz="2000" spc="75" dirty="0">
                <a:solidFill>
                  <a:srgbClr val="585858"/>
                </a:solidFill>
                <a:latin typeface="Corbel"/>
                <a:cs typeface="Corbel"/>
              </a:rPr>
              <a:t> </a:t>
            </a:r>
            <a:r>
              <a:rPr sz="2000" spc="-10" dirty="0">
                <a:solidFill>
                  <a:srgbClr val="585858"/>
                </a:solidFill>
                <a:latin typeface="Corbel"/>
                <a:cs typeface="Corbel"/>
              </a:rPr>
              <a:t>not</a:t>
            </a:r>
            <a:r>
              <a:rPr sz="2000" spc="5" dirty="0">
                <a:solidFill>
                  <a:srgbClr val="585858"/>
                </a:solidFill>
                <a:latin typeface="Corbel"/>
                <a:cs typeface="Corbel"/>
              </a:rPr>
              <a:t> </a:t>
            </a:r>
            <a:r>
              <a:rPr sz="2000" spc="-10" dirty="0">
                <a:solidFill>
                  <a:srgbClr val="585858"/>
                </a:solidFill>
                <a:latin typeface="Corbel"/>
                <a:cs typeface="Corbel"/>
              </a:rPr>
              <a:t>to</a:t>
            </a:r>
            <a:r>
              <a:rPr sz="2000" spc="5" dirty="0">
                <a:solidFill>
                  <a:srgbClr val="585858"/>
                </a:solidFill>
                <a:latin typeface="Corbel"/>
                <a:cs typeface="Corbel"/>
              </a:rPr>
              <a:t> </a:t>
            </a:r>
            <a:r>
              <a:rPr sz="2000" spc="-10" dirty="0">
                <a:solidFill>
                  <a:srgbClr val="585858"/>
                </a:solidFill>
                <a:latin typeface="Corbel"/>
                <a:cs typeface="Corbel"/>
              </a:rPr>
              <a:t>get</a:t>
            </a:r>
            <a:r>
              <a:rPr sz="2000" spc="35" dirty="0">
                <a:solidFill>
                  <a:srgbClr val="585858"/>
                </a:solidFill>
                <a:latin typeface="Corbel"/>
                <a:cs typeface="Corbel"/>
              </a:rPr>
              <a:t> </a:t>
            </a:r>
            <a:r>
              <a:rPr sz="2000" spc="-10" dirty="0">
                <a:solidFill>
                  <a:srgbClr val="585858"/>
                </a:solidFill>
                <a:latin typeface="Corbel"/>
                <a:cs typeface="Corbel"/>
              </a:rPr>
              <a:t>directly</a:t>
            </a:r>
            <a:endParaRPr sz="2000">
              <a:latin typeface="Corbel"/>
              <a:cs typeface="Corbel"/>
            </a:endParaRPr>
          </a:p>
          <a:p>
            <a:pPr marL="195580">
              <a:lnSpc>
                <a:spcPts val="2280"/>
              </a:lnSpc>
            </a:pPr>
            <a:r>
              <a:rPr sz="2000" spc="-15" dirty="0">
                <a:solidFill>
                  <a:srgbClr val="585858"/>
                </a:solidFill>
                <a:latin typeface="Corbel"/>
                <a:cs typeface="Corbel"/>
              </a:rPr>
              <a:t>accessed</a:t>
            </a:r>
            <a:r>
              <a:rPr sz="2000" spc="40" dirty="0">
                <a:solidFill>
                  <a:srgbClr val="585858"/>
                </a:solidFill>
                <a:latin typeface="Corbel"/>
                <a:cs typeface="Corbel"/>
              </a:rPr>
              <a:t> </a:t>
            </a:r>
            <a:r>
              <a:rPr sz="2000" spc="-15" dirty="0">
                <a:solidFill>
                  <a:srgbClr val="585858"/>
                </a:solidFill>
                <a:latin typeface="Corbel"/>
                <a:cs typeface="Corbel"/>
              </a:rPr>
              <a:t>by</a:t>
            </a:r>
            <a:r>
              <a:rPr sz="2000" spc="10" dirty="0">
                <a:solidFill>
                  <a:srgbClr val="585858"/>
                </a:solidFill>
                <a:latin typeface="Corbel"/>
                <a:cs typeface="Corbel"/>
              </a:rPr>
              <a:t> </a:t>
            </a:r>
            <a:r>
              <a:rPr sz="2000" spc="-10" dirty="0">
                <a:solidFill>
                  <a:srgbClr val="585858"/>
                </a:solidFill>
                <a:latin typeface="Corbel"/>
                <a:cs typeface="Corbel"/>
              </a:rPr>
              <a:t>the</a:t>
            </a:r>
            <a:r>
              <a:rPr sz="2000" spc="25" dirty="0">
                <a:solidFill>
                  <a:srgbClr val="585858"/>
                </a:solidFill>
                <a:latin typeface="Corbel"/>
                <a:cs typeface="Corbel"/>
              </a:rPr>
              <a:t> </a:t>
            </a:r>
            <a:r>
              <a:rPr sz="2000" spc="-10" dirty="0">
                <a:solidFill>
                  <a:srgbClr val="585858"/>
                </a:solidFill>
                <a:latin typeface="Corbel"/>
                <a:cs typeface="Corbel"/>
              </a:rPr>
              <a:t>outside</a:t>
            </a:r>
            <a:r>
              <a:rPr sz="2000" spc="70" dirty="0">
                <a:solidFill>
                  <a:srgbClr val="585858"/>
                </a:solidFill>
                <a:latin typeface="Corbel"/>
                <a:cs typeface="Corbel"/>
              </a:rPr>
              <a:t> </a:t>
            </a:r>
            <a:r>
              <a:rPr sz="2000" spc="-5" dirty="0">
                <a:solidFill>
                  <a:srgbClr val="585858"/>
                </a:solidFill>
                <a:latin typeface="Corbel"/>
                <a:cs typeface="Corbel"/>
              </a:rPr>
              <a:t>functions.</a:t>
            </a:r>
            <a:endParaRPr sz="2000">
              <a:latin typeface="Corbel"/>
              <a:cs typeface="Corbel"/>
            </a:endParaRPr>
          </a:p>
        </p:txBody>
      </p:sp>
      <p:pic>
        <p:nvPicPr>
          <p:cNvPr id="6" name="object 6"/>
          <p:cNvPicPr/>
          <p:nvPr/>
        </p:nvPicPr>
        <p:blipFill>
          <a:blip r:embed="rId2" cstate="print"/>
          <a:stretch>
            <a:fillRect/>
          </a:stretch>
        </p:blipFill>
        <p:spPr>
          <a:xfrm>
            <a:off x="5373623" y="3096767"/>
            <a:ext cx="4017264" cy="3023616"/>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1724" y="2833827"/>
            <a:ext cx="1739900" cy="1068705"/>
          </a:xfrm>
          <a:prstGeom prst="rect">
            <a:avLst/>
          </a:prstGeom>
        </p:spPr>
        <p:txBody>
          <a:bodyPr vert="horz" wrap="square" lIns="0" tIns="74930" rIns="0" bIns="0" rtlCol="0">
            <a:spAutoFit/>
          </a:bodyPr>
          <a:lstStyle/>
          <a:p>
            <a:pPr marL="12700" marR="5080">
              <a:lnSpc>
                <a:spcPts val="3890"/>
              </a:lnSpc>
              <a:spcBef>
                <a:spcPts val="590"/>
              </a:spcBef>
            </a:pPr>
            <a:r>
              <a:rPr sz="3600" spc="-70" dirty="0">
                <a:solidFill>
                  <a:srgbClr val="FFFFFF"/>
                </a:solidFill>
                <a:latin typeface="Corbel"/>
                <a:cs typeface="Corbel"/>
              </a:rPr>
              <a:t>Access </a:t>
            </a:r>
            <a:r>
              <a:rPr sz="3600" spc="-65" dirty="0">
                <a:solidFill>
                  <a:srgbClr val="FFFFFF"/>
                </a:solidFill>
                <a:latin typeface="Corbel"/>
                <a:cs typeface="Corbel"/>
              </a:rPr>
              <a:t> </a:t>
            </a:r>
            <a:r>
              <a:rPr sz="3600" spc="-80" dirty="0">
                <a:solidFill>
                  <a:srgbClr val="FFFFFF"/>
                </a:solidFill>
                <a:latin typeface="Corbel"/>
                <a:cs typeface="Corbel"/>
              </a:rPr>
              <a:t>M</a:t>
            </a:r>
            <a:r>
              <a:rPr sz="3600" spc="-75" dirty="0">
                <a:solidFill>
                  <a:srgbClr val="FFFFFF"/>
                </a:solidFill>
                <a:latin typeface="Corbel"/>
                <a:cs typeface="Corbel"/>
              </a:rPr>
              <a:t>o</a:t>
            </a:r>
            <a:r>
              <a:rPr sz="3600" spc="-85" dirty="0">
                <a:solidFill>
                  <a:srgbClr val="FFFFFF"/>
                </a:solidFill>
                <a:latin typeface="Corbel"/>
                <a:cs typeface="Corbel"/>
              </a:rPr>
              <a:t>d</a:t>
            </a:r>
            <a:r>
              <a:rPr sz="3600" spc="-70" dirty="0">
                <a:solidFill>
                  <a:srgbClr val="FFFFFF"/>
                </a:solidFill>
                <a:latin typeface="Corbel"/>
                <a:cs typeface="Corbel"/>
              </a:rPr>
              <a:t>i</a:t>
            </a:r>
            <a:r>
              <a:rPr sz="3600" spc="-65" dirty="0">
                <a:solidFill>
                  <a:srgbClr val="FFFFFF"/>
                </a:solidFill>
                <a:latin typeface="Corbel"/>
                <a:cs typeface="Corbel"/>
              </a:rPr>
              <a:t>f</a:t>
            </a:r>
            <a:r>
              <a:rPr sz="3600" spc="-70" dirty="0">
                <a:solidFill>
                  <a:srgbClr val="FFFFFF"/>
                </a:solidFill>
                <a:latin typeface="Corbel"/>
                <a:cs typeface="Corbel"/>
              </a:rPr>
              <a:t>i</a:t>
            </a:r>
            <a:r>
              <a:rPr sz="3600" spc="-65" dirty="0">
                <a:solidFill>
                  <a:srgbClr val="FFFFFF"/>
                </a:solidFill>
                <a:latin typeface="Corbel"/>
                <a:cs typeface="Corbel"/>
              </a:rPr>
              <a:t>e</a:t>
            </a:r>
            <a:r>
              <a:rPr sz="3600" spc="-80" dirty="0">
                <a:solidFill>
                  <a:srgbClr val="FFFFFF"/>
                </a:solidFill>
                <a:latin typeface="Corbel"/>
                <a:cs typeface="Corbel"/>
              </a:rPr>
              <a:t>r</a:t>
            </a:r>
            <a:r>
              <a:rPr sz="3600" dirty="0">
                <a:solidFill>
                  <a:srgbClr val="FFFFFF"/>
                </a:solidFill>
                <a:latin typeface="Corbel"/>
                <a:cs typeface="Corbel"/>
              </a:rPr>
              <a:t>s</a:t>
            </a:r>
            <a:endParaRPr sz="3600">
              <a:latin typeface="Corbel"/>
              <a:cs typeface="Corbel"/>
            </a:endParaRPr>
          </a:p>
        </p:txBody>
      </p:sp>
      <p:sp>
        <p:nvSpPr>
          <p:cNvPr id="3" name="object 3"/>
          <p:cNvSpPr txBox="1">
            <a:spLocks noGrp="1"/>
          </p:cNvSpPr>
          <p:nvPr>
            <p:ph type="title"/>
          </p:nvPr>
        </p:nvSpPr>
        <p:spPr>
          <a:xfrm>
            <a:off x="3949065" y="1263218"/>
            <a:ext cx="5783580" cy="329565"/>
          </a:xfrm>
          <a:prstGeom prst="rect">
            <a:avLst/>
          </a:prstGeom>
        </p:spPr>
        <p:txBody>
          <a:bodyPr vert="horz" wrap="square" lIns="0" tIns="12065" rIns="0" bIns="0" rtlCol="0">
            <a:spAutoFit/>
          </a:bodyPr>
          <a:lstStyle/>
          <a:p>
            <a:pPr marL="12700">
              <a:lnSpc>
                <a:spcPct val="100000"/>
              </a:lnSpc>
              <a:spcBef>
                <a:spcPts val="95"/>
              </a:spcBef>
            </a:pPr>
            <a:r>
              <a:rPr spc="-375" dirty="0">
                <a:solidFill>
                  <a:srgbClr val="40B9D2"/>
                </a:solidFill>
                <a:latin typeface="Microsoft Sans Serif"/>
                <a:cs typeface="Microsoft Sans Serif"/>
              </a:rPr>
              <a:t>🞄</a:t>
            </a:r>
            <a:r>
              <a:rPr spc="-280" dirty="0">
                <a:solidFill>
                  <a:srgbClr val="40B9D2"/>
                </a:solidFill>
                <a:latin typeface="Microsoft Sans Serif"/>
                <a:cs typeface="Microsoft Sans Serif"/>
              </a:rPr>
              <a:t> </a:t>
            </a:r>
            <a:r>
              <a:rPr spc="-10" dirty="0"/>
              <a:t>There</a:t>
            </a:r>
            <a:r>
              <a:rPr spc="45" dirty="0"/>
              <a:t> </a:t>
            </a:r>
            <a:r>
              <a:rPr spc="-5" dirty="0"/>
              <a:t>are 3</a:t>
            </a:r>
            <a:r>
              <a:rPr spc="15" dirty="0"/>
              <a:t> </a:t>
            </a:r>
            <a:r>
              <a:rPr spc="-10" dirty="0"/>
              <a:t>types</a:t>
            </a:r>
            <a:r>
              <a:rPr spc="10" dirty="0"/>
              <a:t> </a:t>
            </a:r>
            <a:r>
              <a:rPr spc="-10" dirty="0"/>
              <a:t>of</a:t>
            </a:r>
            <a:r>
              <a:rPr spc="20" dirty="0"/>
              <a:t> </a:t>
            </a:r>
            <a:r>
              <a:rPr spc="-15" dirty="0"/>
              <a:t>access</a:t>
            </a:r>
            <a:r>
              <a:rPr spc="10" dirty="0"/>
              <a:t> </a:t>
            </a:r>
            <a:r>
              <a:rPr spc="-10" dirty="0"/>
              <a:t>modifiers</a:t>
            </a:r>
            <a:r>
              <a:rPr spc="90" dirty="0"/>
              <a:t> </a:t>
            </a:r>
            <a:r>
              <a:rPr spc="-10" dirty="0"/>
              <a:t>available</a:t>
            </a:r>
            <a:r>
              <a:rPr spc="20" dirty="0"/>
              <a:t> </a:t>
            </a:r>
            <a:r>
              <a:rPr spc="-10" dirty="0"/>
              <a:t>in</a:t>
            </a:r>
            <a:r>
              <a:rPr spc="-60" dirty="0"/>
              <a:t> </a:t>
            </a:r>
            <a:r>
              <a:rPr spc="-5" dirty="0"/>
              <a:t>C++:</a:t>
            </a:r>
          </a:p>
        </p:txBody>
      </p:sp>
      <p:sp>
        <p:nvSpPr>
          <p:cNvPr id="4" name="object 4"/>
          <p:cNvSpPr txBox="1"/>
          <p:nvPr/>
        </p:nvSpPr>
        <p:spPr>
          <a:xfrm>
            <a:off x="3949065" y="1566976"/>
            <a:ext cx="6750050" cy="1154430"/>
          </a:xfrm>
          <a:prstGeom prst="rect">
            <a:avLst/>
          </a:prstGeom>
        </p:spPr>
        <p:txBody>
          <a:bodyPr vert="horz" wrap="square" lIns="0" tIns="135255" rIns="0" bIns="0" rtlCol="0">
            <a:spAutoFit/>
          </a:bodyPr>
          <a:lstStyle/>
          <a:p>
            <a:pPr marL="12700">
              <a:lnSpc>
                <a:spcPct val="100000"/>
              </a:lnSpc>
              <a:spcBef>
                <a:spcPts val="1065"/>
              </a:spcBef>
            </a:pPr>
            <a:r>
              <a:rPr sz="2000" spc="-1285" dirty="0">
                <a:solidFill>
                  <a:srgbClr val="40B9D2"/>
                </a:solidFill>
                <a:latin typeface="Microsoft Sans Serif"/>
                <a:cs typeface="Microsoft Sans Serif"/>
              </a:rPr>
              <a:t>🞄</a:t>
            </a:r>
            <a:r>
              <a:rPr sz="2000" spc="185" dirty="0">
                <a:solidFill>
                  <a:srgbClr val="40B9D2"/>
                </a:solidFill>
                <a:latin typeface="Microsoft Sans Serif"/>
                <a:cs typeface="Microsoft Sans Serif"/>
              </a:rPr>
              <a:t> </a:t>
            </a:r>
            <a:r>
              <a:rPr sz="2000" b="1" spc="-5" dirty="0">
                <a:solidFill>
                  <a:srgbClr val="585858"/>
                </a:solidFill>
                <a:latin typeface="Corbel"/>
                <a:cs typeface="Corbel"/>
              </a:rPr>
              <a:t>Pu</a:t>
            </a:r>
            <a:r>
              <a:rPr sz="2000" b="1" spc="-15" dirty="0">
                <a:solidFill>
                  <a:srgbClr val="585858"/>
                </a:solidFill>
                <a:latin typeface="Corbel"/>
                <a:cs typeface="Corbel"/>
              </a:rPr>
              <a:t>b</a:t>
            </a:r>
            <a:r>
              <a:rPr sz="2000" b="1" spc="-10" dirty="0">
                <a:solidFill>
                  <a:srgbClr val="585858"/>
                </a:solidFill>
                <a:latin typeface="Corbel"/>
                <a:cs typeface="Corbel"/>
              </a:rPr>
              <a:t>l</a:t>
            </a:r>
            <a:r>
              <a:rPr sz="2000" b="1" dirty="0">
                <a:solidFill>
                  <a:srgbClr val="585858"/>
                </a:solidFill>
                <a:latin typeface="Corbel"/>
                <a:cs typeface="Corbel"/>
              </a:rPr>
              <a:t>ic</a:t>
            </a:r>
            <a:r>
              <a:rPr sz="2000" b="1" spc="-5" dirty="0">
                <a:solidFill>
                  <a:srgbClr val="585858"/>
                </a:solidFill>
                <a:latin typeface="Corbel"/>
                <a:cs typeface="Corbel"/>
              </a:rPr>
              <a:t>:</a:t>
            </a:r>
            <a:endParaRPr sz="2000">
              <a:latin typeface="Corbel"/>
              <a:cs typeface="Corbel"/>
            </a:endParaRPr>
          </a:p>
          <a:p>
            <a:pPr marL="195580" marR="5080" indent="-182880">
              <a:lnSpc>
                <a:spcPts val="2160"/>
              </a:lnSpc>
              <a:spcBef>
                <a:spcPts val="1235"/>
              </a:spcBef>
            </a:pPr>
            <a:r>
              <a:rPr sz="2000" spc="-380" dirty="0">
                <a:solidFill>
                  <a:srgbClr val="40B9D2"/>
                </a:solidFill>
                <a:latin typeface="Microsoft Sans Serif"/>
                <a:cs typeface="Microsoft Sans Serif"/>
              </a:rPr>
              <a:t>🞄</a:t>
            </a:r>
            <a:r>
              <a:rPr sz="2000" spc="-254" dirty="0">
                <a:solidFill>
                  <a:srgbClr val="40B9D2"/>
                </a:solidFill>
                <a:latin typeface="Microsoft Sans Serif"/>
                <a:cs typeface="Microsoft Sans Serif"/>
              </a:rPr>
              <a:t> </a:t>
            </a:r>
            <a:r>
              <a:rPr sz="2000" spc="-10" dirty="0">
                <a:solidFill>
                  <a:srgbClr val="585858"/>
                </a:solidFill>
                <a:latin typeface="Corbel"/>
                <a:cs typeface="Corbel"/>
              </a:rPr>
              <a:t>A</a:t>
            </a:r>
            <a:r>
              <a:rPr sz="2000" spc="10" dirty="0">
                <a:solidFill>
                  <a:srgbClr val="585858"/>
                </a:solidFill>
                <a:latin typeface="Corbel"/>
                <a:cs typeface="Corbel"/>
              </a:rPr>
              <a:t> </a:t>
            </a:r>
            <a:r>
              <a:rPr sz="2000" spc="-10" dirty="0">
                <a:solidFill>
                  <a:srgbClr val="585858"/>
                </a:solidFill>
                <a:latin typeface="Corbel"/>
                <a:cs typeface="Corbel"/>
              </a:rPr>
              <a:t>public</a:t>
            </a:r>
            <a:r>
              <a:rPr sz="2000" spc="45" dirty="0">
                <a:solidFill>
                  <a:srgbClr val="585858"/>
                </a:solidFill>
                <a:latin typeface="Corbel"/>
                <a:cs typeface="Corbel"/>
              </a:rPr>
              <a:t> </a:t>
            </a:r>
            <a:r>
              <a:rPr sz="2000" spc="-10" dirty="0">
                <a:solidFill>
                  <a:srgbClr val="585858"/>
                </a:solidFill>
                <a:latin typeface="Corbel"/>
                <a:cs typeface="Corbel"/>
              </a:rPr>
              <a:t>member</a:t>
            </a:r>
            <a:r>
              <a:rPr sz="2000" spc="55" dirty="0">
                <a:solidFill>
                  <a:srgbClr val="585858"/>
                </a:solidFill>
                <a:latin typeface="Corbel"/>
                <a:cs typeface="Corbel"/>
              </a:rPr>
              <a:t> </a:t>
            </a:r>
            <a:r>
              <a:rPr sz="2000" spc="-10" dirty="0">
                <a:solidFill>
                  <a:srgbClr val="585858"/>
                </a:solidFill>
                <a:latin typeface="Corbel"/>
                <a:cs typeface="Corbel"/>
              </a:rPr>
              <a:t>is</a:t>
            </a:r>
            <a:r>
              <a:rPr sz="2000" spc="20" dirty="0">
                <a:solidFill>
                  <a:srgbClr val="585858"/>
                </a:solidFill>
                <a:latin typeface="Corbel"/>
                <a:cs typeface="Corbel"/>
              </a:rPr>
              <a:t> </a:t>
            </a:r>
            <a:r>
              <a:rPr sz="2000" spc="-15" dirty="0">
                <a:solidFill>
                  <a:srgbClr val="585858"/>
                </a:solidFill>
                <a:latin typeface="Corbel"/>
                <a:cs typeface="Corbel"/>
              </a:rPr>
              <a:t>accessible</a:t>
            </a:r>
            <a:r>
              <a:rPr sz="2000" spc="45" dirty="0">
                <a:solidFill>
                  <a:srgbClr val="585858"/>
                </a:solidFill>
                <a:latin typeface="Corbel"/>
                <a:cs typeface="Corbel"/>
              </a:rPr>
              <a:t> </a:t>
            </a:r>
            <a:r>
              <a:rPr sz="2000" spc="-10" dirty="0">
                <a:solidFill>
                  <a:srgbClr val="585858"/>
                </a:solidFill>
                <a:latin typeface="Corbel"/>
                <a:cs typeface="Corbel"/>
              </a:rPr>
              <a:t>from</a:t>
            </a:r>
            <a:r>
              <a:rPr sz="2000" spc="35" dirty="0">
                <a:solidFill>
                  <a:srgbClr val="585858"/>
                </a:solidFill>
                <a:latin typeface="Corbel"/>
                <a:cs typeface="Corbel"/>
              </a:rPr>
              <a:t> </a:t>
            </a:r>
            <a:r>
              <a:rPr sz="2000" spc="-5" dirty="0">
                <a:solidFill>
                  <a:srgbClr val="585858"/>
                </a:solidFill>
                <a:latin typeface="Corbel"/>
                <a:cs typeface="Corbel"/>
              </a:rPr>
              <a:t>anywhere</a:t>
            </a:r>
            <a:r>
              <a:rPr sz="2000" spc="50" dirty="0">
                <a:solidFill>
                  <a:srgbClr val="585858"/>
                </a:solidFill>
                <a:latin typeface="Corbel"/>
                <a:cs typeface="Corbel"/>
              </a:rPr>
              <a:t> </a:t>
            </a:r>
            <a:r>
              <a:rPr sz="2000" spc="-10" dirty="0">
                <a:solidFill>
                  <a:srgbClr val="585858"/>
                </a:solidFill>
                <a:latin typeface="Corbel"/>
                <a:cs typeface="Corbel"/>
              </a:rPr>
              <a:t>outside</a:t>
            </a:r>
            <a:r>
              <a:rPr sz="2000" spc="25" dirty="0">
                <a:solidFill>
                  <a:srgbClr val="585858"/>
                </a:solidFill>
                <a:latin typeface="Corbel"/>
                <a:cs typeface="Corbel"/>
              </a:rPr>
              <a:t> </a:t>
            </a:r>
            <a:r>
              <a:rPr sz="2000" spc="-10" dirty="0">
                <a:solidFill>
                  <a:srgbClr val="585858"/>
                </a:solidFill>
                <a:latin typeface="Corbel"/>
                <a:cs typeface="Corbel"/>
              </a:rPr>
              <a:t>the</a:t>
            </a:r>
            <a:r>
              <a:rPr sz="2000" spc="20" dirty="0">
                <a:solidFill>
                  <a:srgbClr val="585858"/>
                </a:solidFill>
                <a:latin typeface="Corbel"/>
                <a:cs typeface="Corbel"/>
              </a:rPr>
              <a:t> </a:t>
            </a:r>
            <a:r>
              <a:rPr sz="2000" spc="-10" dirty="0">
                <a:solidFill>
                  <a:srgbClr val="585858"/>
                </a:solidFill>
                <a:latin typeface="Corbel"/>
                <a:cs typeface="Corbel"/>
              </a:rPr>
              <a:t>class </a:t>
            </a:r>
            <a:r>
              <a:rPr sz="2000" spc="-5" dirty="0">
                <a:solidFill>
                  <a:srgbClr val="585858"/>
                </a:solidFill>
                <a:latin typeface="Corbel"/>
                <a:cs typeface="Corbel"/>
              </a:rPr>
              <a:t> </a:t>
            </a:r>
            <a:r>
              <a:rPr sz="2000" spc="-10" dirty="0">
                <a:solidFill>
                  <a:srgbClr val="585858"/>
                </a:solidFill>
                <a:latin typeface="Corbel"/>
                <a:cs typeface="Corbel"/>
              </a:rPr>
              <a:t>but</a:t>
            </a:r>
            <a:r>
              <a:rPr sz="2000" spc="30" dirty="0">
                <a:solidFill>
                  <a:srgbClr val="585858"/>
                </a:solidFill>
                <a:latin typeface="Corbel"/>
                <a:cs typeface="Corbel"/>
              </a:rPr>
              <a:t> </a:t>
            </a:r>
            <a:r>
              <a:rPr sz="2000" spc="-10" dirty="0">
                <a:solidFill>
                  <a:srgbClr val="585858"/>
                </a:solidFill>
                <a:latin typeface="Corbel"/>
                <a:cs typeface="Corbel"/>
              </a:rPr>
              <a:t>within</a:t>
            </a:r>
            <a:r>
              <a:rPr sz="2000" spc="25" dirty="0">
                <a:solidFill>
                  <a:srgbClr val="585858"/>
                </a:solidFill>
                <a:latin typeface="Corbel"/>
                <a:cs typeface="Corbel"/>
              </a:rPr>
              <a:t> </a:t>
            </a:r>
            <a:r>
              <a:rPr sz="2000" spc="-5" dirty="0">
                <a:solidFill>
                  <a:srgbClr val="585858"/>
                </a:solidFill>
                <a:latin typeface="Corbel"/>
                <a:cs typeface="Corbel"/>
              </a:rPr>
              <a:t>a</a:t>
            </a:r>
            <a:r>
              <a:rPr sz="2000" spc="-10" dirty="0">
                <a:solidFill>
                  <a:srgbClr val="585858"/>
                </a:solidFill>
                <a:latin typeface="Corbel"/>
                <a:cs typeface="Corbel"/>
              </a:rPr>
              <a:t> </a:t>
            </a:r>
            <a:r>
              <a:rPr sz="2000" spc="-5" dirty="0">
                <a:solidFill>
                  <a:srgbClr val="585858"/>
                </a:solidFill>
                <a:latin typeface="Corbel"/>
                <a:cs typeface="Corbel"/>
              </a:rPr>
              <a:t>program.</a:t>
            </a:r>
            <a:endParaRPr sz="2000">
              <a:latin typeface="Corbel"/>
              <a:cs typeface="Corbel"/>
            </a:endParaRPr>
          </a:p>
        </p:txBody>
      </p:sp>
      <p:sp>
        <p:nvSpPr>
          <p:cNvPr id="5" name="object 5"/>
          <p:cNvSpPr txBox="1"/>
          <p:nvPr/>
        </p:nvSpPr>
        <p:spPr>
          <a:xfrm>
            <a:off x="3949065" y="2696205"/>
            <a:ext cx="6918325" cy="2830195"/>
          </a:xfrm>
          <a:prstGeom prst="rect">
            <a:avLst/>
          </a:prstGeom>
        </p:spPr>
        <p:txBody>
          <a:bodyPr vert="horz" wrap="square" lIns="0" tIns="133985" rIns="0" bIns="0" rtlCol="0">
            <a:spAutoFit/>
          </a:bodyPr>
          <a:lstStyle/>
          <a:p>
            <a:pPr marL="12700" algn="just">
              <a:lnSpc>
                <a:spcPct val="100000"/>
              </a:lnSpc>
              <a:spcBef>
                <a:spcPts val="1055"/>
              </a:spcBef>
            </a:pPr>
            <a:r>
              <a:rPr sz="2000" spc="-1285" dirty="0">
                <a:solidFill>
                  <a:srgbClr val="40B9D2"/>
                </a:solidFill>
                <a:latin typeface="Microsoft Sans Serif"/>
                <a:cs typeface="Microsoft Sans Serif"/>
              </a:rPr>
              <a:t>🞄</a:t>
            </a:r>
            <a:r>
              <a:rPr sz="2000" spc="185" dirty="0">
                <a:solidFill>
                  <a:srgbClr val="40B9D2"/>
                </a:solidFill>
                <a:latin typeface="Microsoft Sans Serif"/>
                <a:cs typeface="Microsoft Sans Serif"/>
              </a:rPr>
              <a:t> </a:t>
            </a:r>
            <a:r>
              <a:rPr sz="2000" b="1" spc="-5" dirty="0">
                <a:solidFill>
                  <a:srgbClr val="585858"/>
                </a:solidFill>
                <a:latin typeface="Corbel"/>
                <a:cs typeface="Corbel"/>
              </a:rPr>
              <a:t>Pr</a:t>
            </a:r>
            <a:r>
              <a:rPr sz="2000" b="1" dirty="0">
                <a:solidFill>
                  <a:srgbClr val="585858"/>
                </a:solidFill>
                <a:latin typeface="Corbel"/>
                <a:cs typeface="Corbel"/>
              </a:rPr>
              <a:t>i</a:t>
            </a:r>
            <a:r>
              <a:rPr sz="2000" b="1" spc="-10" dirty="0">
                <a:solidFill>
                  <a:srgbClr val="585858"/>
                </a:solidFill>
                <a:latin typeface="Corbel"/>
                <a:cs typeface="Corbel"/>
              </a:rPr>
              <a:t>v</a:t>
            </a:r>
            <a:r>
              <a:rPr sz="2000" b="1" dirty="0">
                <a:solidFill>
                  <a:srgbClr val="585858"/>
                </a:solidFill>
                <a:latin typeface="Corbel"/>
                <a:cs typeface="Corbel"/>
              </a:rPr>
              <a:t>a</a:t>
            </a:r>
            <a:r>
              <a:rPr sz="2000" b="1" spc="-20" dirty="0">
                <a:solidFill>
                  <a:srgbClr val="585858"/>
                </a:solidFill>
                <a:latin typeface="Corbel"/>
                <a:cs typeface="Corbel"/>
              </a:rPr>
              <a:t>t</a:t>
            </a:r>
            <a:r>
              <a:rPr sz="2000" b="1" dirty="0">
                <a:solidFill>
                  <a:srgbClr val="585858"/>
                </a:solidFill>
                <a:latin typeface="Corbel"/>
                <a:cs typeface="Corbel"/>
              </a:rPr>
              <a:t>e</a:t>
            </a:r>
            <a:r>
              <a:rPr sz="2000" b="1" spc="-5" dirty="0">
                <a:solidFill>
                  <a:srgbClr val="585858"/>
                </a:solidFill>
                <a:latin typeface="Corbel"/>
                <a:cs typeface="Corbel"/>
              </a:rPr>
              <a:t>:</a:t>
            </a:r>
            <a:endParaRPr sz="2000">
              <a:latin typeface="Corbel"/>
              <a:cs typeface="Corbel"/>
            </a:endParaRPr>
          </a:p>
          <a:p>
            <a:pPr marL="195580" marR="325120" indent="-182880" algn="just">
              <a:lnSpc>
                <a:spcPct val="90000"/>
              </a:lnSpc>
              <a:spcBef>
                <a:spcPts val="1200"/>
              </a:spcBef>
            </a:pPr>
            <a:r>
              <a:rPr sz="2000" spc="-375" dirty="0">
                <a:solidFill>
                  <a:srgbClr val="40B9D2"/>
                </a:solidFill>
                <a:latin typeface="Microsoft Sans Serif"/>
                <a:cs typeface="Microsoft Sans Serif"/>
              </a:rPr>
              <a:t>🞄</a:t>
            </a:r>
            <a:r>
              <a:rPr sz="2000" spc="-370" dirty="0">
                <a:solidFill>
                  <a:srgbClr val="40B9D2"/>
                </a:solidFill>
                <a:latin typeface="Microsoft Sans Serif"/>
                <a:cs typeface="Microsoft Sans Serif"/>
              </a:rPr>
              <a:t> </a:t>
            </a:r>
            <a:r>
              <a:rPr sz="2000" spc="-5" dirty="0">
                <a:solidFill>
                  <a:srgbClr val="585858"/>
                </a:solidFill>
                <a:latin typeface="Corbel"/>
                <a:cs typeface="Corbel"/>
              </a:rPr>
              <a:t>A </a:t>
            </a:r>
            <a:r>
              <a:rPr sz="2000" spc="-10" dirty="0">
                <a:solidFill>
                  <a:srgbClr val="585858"/>
                </a:solidFill>
                <a:latin typeface="Corbel"/>
                <a:cs typeface="Corbel"/>
              </a:rPr>
              <a:t>private member variable or function cannot </a:t>
            </a:r>
            <a:r>
              <a:rPr sz="2000" spc="-15" dirty="0">
                <a:solidFill>
                  <a:srgbClr val="585858"/>
                </a:solidFill>
                <a:latin typeface="Corbel"/>
                <a:cs typeface="Corbel"/>
              </a:rPr>
              <a:t>be accessed, </a:t>
            </a:r>
            <a:r>
              <a:rPr sz="2000" spc="-10" dirty="0">
                <a:solidFill>
                  <a:srgbClr val="585858"/>
                </a:solidFill>
                <a:latin typeface="Corbel"/>
                <a:cs typeface="Corbel"/>
              </a:rPr>
              <a:t>or </a:t>
            </a:r>
            <a:r>
              <a:rPr sz="2000" spc="-5" dirty="0">
                <a:solidFill>
                  <a:srgbClr val="585858"/>
                </a:solidFill>
                <a:latin typeface="Corbel"/>
                <a:cs typeface="Corbel"/>
              </a:rPr>
              <a:t> </a:t>
            </a:r>
            <a:r>
              <a:rPr sz="2000" spc="-15" dirty="0">
                <a:solidFill>
                  <a:srgbClr val="585858"/>
                </a:solidFill>
                <a:latin typeface="Corbel"/>
                <a:cs typeface="Corbel"/>
              </a:rPr>
              <a:t>even viewed </a:t>
            </a:r>
            <a:r>
              <a:rPr sz="2000" spc="-10" dirty="0">
                <a:solidFill>
                  <a:srgbClr val="585858"/>
                </a:solidFill>
                <a:latin typeface="Corbel"/>
                <a:cs typeface="Corbel"/>
              </a:rPr>
              <a:t>from outside the </a:t>
            </a:r>
            <a:r>
              <a:rPr sz="2000" spc="-5" dirty="0">
                <a:solidFill>
                  <a:srgbClr val="585858"/>
                </a:solidFill>
                <a:latin typeface="Corbel"/>
                <a:cs typeface="Corbel"/>
              </a:rPr>
              <a:t>class. </a:t>
            </a:r>
            <a:r>
              <a:rPr sz="2000" spc="-10" dirty="0">
                <a:solidFill>
                  <a:srgbClr val="585858"/>
                </a:solidFill>
                <a:latin typeface="Corbel"/>
                <a:cs typeface="Corbel"/>
              </a:rPr>
              <a:t>Only the class </a:t>
            </a:r>
            <a:r>
              <a:rPr sz="2000" spc="-5" dirty="0">
                <a:solidFill>
                  <a:srgbClr val="585858"/>
                </a:solidFill>
                <a:latin typeface="Corbel"/>
                <a:cs typeface="Corbel"/>
              </a:rPr>
              <a:t>and </a:t>
            </a:r>
            <a:r>
              <a:rPr sz="2000" spc="-10" dirty="0">
                <a:solidFill>
                  <a:srgbClr val="585858"/>
                </a:solidFill>
                <a:latin typeface="Corbel"/>
                <a:cs typeface="Corbel"/>
              </a:rPr>
              <a:t>friend </a:t>
            </a:r>
            <a:r>
              <a:rPr sz="2000" spc="-5" dirty="0">
                <a:solidFill>
                  <a:srgbClr val="585858"/>
                </a:solidFill>
                <a:latin typeface="Corbel"/>
                <a:cs typeface="Corbel"/>
              </a:rPr>
              <a:t> </a:t>
            </a:r>
            <a:r>
              <a:rPr sz="2000" spc="-10" dirty="0">
                <a:solidFill>
                  <a:srgbClr val="585858"/>
                </a:solidFill>
                <a:latin typeface="Corbel"/>
                <a:cs typeface="Corbel"/>
              </a:rPr>
              <a:t>functions</a:t>
            </a:r>
            <a:r>
              <a:rPr sz="2000" spc="40" dirty="0">
                <a:solidFill>
                  <a:srgbClr val="585858"/>
                </a:solidFill>
                <a:latin typeface="Corbel"/>
                <a:cs typeface="Corbel"/>
              </a:rPr>
              <a:t> </a:t>
            </a:r>
            <a:r>
              <a:rPr sz="2000" spc="-10" dirty="0">
                <a:solidFill>
                  <a:srgbClr val="585858"/>
                </a:solidFill>
                <a:latin typeface="Corbel"/>
                <a:cs typeface="Corbel"/>
              </a:rPr>
              <a:t>can</a:t>
            </a:r>
            <a:r>
              <a:rPr sz="2000" spc="-15" dirty="0">
                <a:solidFill>
                  <a:srgbClr val="585858"/>
                </a:solidFill>
                <a:latin typeface="Corbel"/>
                <a:cs typeface="Corbel"/>
              </a:rPr>
              <a:t> access</a:t>
            </a:r>
            <a:r>
              <a:rPr sz="2000" spc="35" dirty="0">
                <a:solidFill>
                  <a:srgbClr val="585858"/>
                </a:solidFill>
                <a:latin typeface="Corbel"/>
                <a:cs typeface="Corbel"/>
              </a:rPr>
              <a:t> </a:t>
            </a:r>
            <a:r>
              <a:rPr sz="2000" spc="-10" dirty="0">
                <a:solidFill>
                  <a:srgbClr val="585858"/>
                </a:solidFill>
                <a:latin typeface="Corbel"/>
                <a:cs typeface="Corbel"/>
              </a:rPr>
              <a:t>private</a:t>
            </a:r>
            <a:r>
              <a:rPr sz="2000" spc="20" dirty="0">
                <a:solidFill>
                  <a:srgbClr val="585858"/>
                </a:solidFill>
                <a:latin typeface="Corbel"/>
                <a:cs typeface="Corbel"/>
              </a:rPr>
              <a:t> </a:t>
            </a:r>
            <a:r>
              <a:rPr sz="2000" spc="-10" dirty="0">
                <a:solidFill>
                  <a:srgbClr val="585858"/>
                </a:solidFill>
                <a:latin typeface="Corbel"/>
                <a:cs typeface="Corbel"/>
              </a:rPr>
              <a:t>members.</a:t>
            </a:r>
            <a:endParaRPr sz="2000">
              <a:latin typeface="Corbel"/>
              <a:cs typeface="Corbel"/>
            </a:endParaRPr>
          </a:p>
          <a:p>
            <a:pPr marL="12700" algn="just">
              <a:lnSpc>
                <a:spcPct val="100000"/>
              </a:lnSpc>
              <a:spcBef>
                <a:spcPts val="965"/>
              </a:spcBef>
            </a:pPr>
            <a:r>
              <a:rPr sz="2000" spc="-1285" dirty="0">
                <a:solidFill>
                  <a:srgbClr val="40B9D2"/>
                </a:solidFill>
                <a:latin typeface="Microsoft Sans Serif"/>
                <a:cs typeface="Microsoft Sans Serif"/>
              </a:rPr>
              <a:t>🞄</a:t>
            </a:r>
            <a:r>
              <a:rPr sz="2000" spc="185" dirty="0">
                <a:solidFill>
                  <a:srgbClr val="40B9D2"/>
                </a:solidFill>
                <a:latin typeface="Microsoft Sans Serif"/>
                <a:cs typeface="Microsoft Sans Serif"/>
              </a:rPr>
              <a:t> </a:t>
            </a:r>
            <a:r>
              <a:rPr sz="2000" b="1" spc="-5" dirty="0">
                <a:solidFill>
                  <a:srgbClr val="585858"/>
                </a:solidFill>
                <a:latin typeface="Corbel"/>
                <a:cs typeface="Corbel"/>
              </a:rPr>
              <a:t>Pro</a:t>
            </a:r>
            <a:r>
              <a:rPr sz="2000" b="1" spc="-15" dirty="0">
                <a:solidFill>
                  <a:srgbClr val="585858"/>
                </a:solidFill>
                <a:latin typeface="Corbel"/>
                <a:cs typeface="Corbel"/>
              </a:rPr>
              <a:t>t</a:t>
            </a:r>
            <a:r>
              <a:rPr sz="2000" b="1" dirty="0">
                <a:solidFill>
                  <a:srgbClr val="585858"/>
                </a:solidFill>
                <a:latin typeface="Corbel"/>
                <a:cs typeface="Corbel"/>
              </a:rPr>
              <a:t>ec</a:t>
            </a:r>
            <a:r>
              <a:rPr sz="2000" b="1" spc="-20" dirty="0">
                <a:solidFill>
                  <a:srgbClr val="585858"/>
                </a:solidFill>
                <a:latin typeface="Corbel"/>
                <a:cs typeface="Corbel"/>
              </a:rPr>
              <a:t>t</a:t>
            </a:r>
            <a:r>
              <a:rPr sz="2000" b="1" dirty="0">
                <a:solidFill>
                  <a:srgbClr val="585858"/>
                </a:solidFill>
                <a:latin typeface="Corbel"/>
                <a:cs typeface="Corbel"/>
              </a:rPr>
              <a:t>e</a:t>
            </a:r>
            <a:r>
              <a:rPr sz="2000" b="1" spc="-15" dirty="0">
                <a:solidFill>
                  <a:srgbClr val="585858"/>
                </a:solidFill>
                <a:latin typeface="Corbel"/>
                <a:cs typeface="Corbel"/>
              </a:rPr>
              <a:t>d</a:t>
            </a:r>
            <a:r>
              <a:rPr sz="2000" b="1" spc="-5" dirty="0">
                <a:solidFill>
                  <a:srgbClr val="585858"/>
                </a:solidFill>
                <a:latin typeface="Corbel"/>
                <a:cs typeface="Corbel"/>
              </a:rPr>
              <a:t>:</a:t>
            </a:r>
            <a:endParaRPr sz="2000">
              <a:latin typeface="Corbel"/>
              <a:cs typeface="Corbel"/>
            </a:endParaRPr>
          </a:p>
          <a:p>
            <a:pPr marL="195580" marR="5080" indent="-182880">
              <a:lnSpc>
                <a:spcPct val="90000"/>
              </a:lnSpc>
              <a:spcBef>
                <a:spcPts val="1200"/>
              </a:spcBef>
            </a:pPr>
            <a:r>
              <a:rPr sz="2000" spc="-375" dirty="0">
                <a:solidFill>
                  <a:srgbClr val="40B9D2"/>
                </a:solidFill>
                <a:latin typeface="Microsoft Sans Serif"/>
                <a:cs typeface="Microsoft Sans Serif"/>
              </a:rPr>
              <a:t>🞄</a:t>
            </a:r>
            <a:r>
              <a:rPr sz="2000" spc="-280" dirty="0">
                <a:solidFill>
                  <a:srgbClr val="40B9D2"/>
                </a:solidFill>
                <a:latin typeface="Microsoft Sans Serif"/>
                <a:cs typeface="Microsoft Sans Serif"/>
              </a:rPr>
              <a:t> </a:t>
            </a:r>
            <a:r>
              <a:rPr sz="2000" spc="-5" dirty="0">
                <a:solidFill>
                  <a:srgbClr val="585858"/>
                </a:solidFill>
                <a:latin typeface="Corbel"/>
                <a:cs typeface="Corbel"/>
              </a:rPr>
              <a:t>A</a:t>
            </a:r>
            <a:r>
              <a:rPr sz="2000" spc="10" dirty="0">
                <a:solidFill>
                  <a:srgbClr val="585858"/>
                </a:solidFill>
                <a:latin typeface="Corbel"/>
                <a:cs typeface="Corbel"/>
              </a:rPr>
              <a:t> </a:t>
            </a:r>
            <a:r>
              <a:rPr sz="2000" spc="-10" dirty="0">
                <a:solidFill>
                  <a:srgbClr val="585858"/>
                </a:solidFill>
                <a:latin typeface="Corbel"/>
                <a:cs typeface="Corbel"/>
              </a:rPr>
              <a:t>protected</a:t>
            </a:r>
            <a:r>
              <a:rPr sz="2000" spc="60" dirty="0">
                <a:solidFill>
                  <a:srgbClr val="585858"/>
                </a:solidFill>
                <a:latin typeface="Corbel"/>
                <a:cs typeface="Corbel"/>
              </a:rPr>
              <a:t> </a:t>
            </a:r>
            <a:r>
              <a:rPr sz="2000" spc="-10" dirty="0">
                <a:solidFill>
                  <a:srgbClr val="585858"/>
                </a:solidFill>
                <a:latin typeface="Corbel"/>
                <a:cs typeface="Corbel"/>
              </a:rPr>
              <a:t>member</a:t>
            </a:r>
            <a:r>
              <a:rPr sz="2000" spc="80" dirty="0">
                <a:solidFill>
                  <a:srgbClr val="585858"/>
                </a:solidFill>
                <a:latin typeface="Corbel"/>
                <a:cs typeface="Corbel"/>
              </a:rPr>
              <a:t> </a:t>
            </a:r>
            <a:r>
              <a:rPr sz="2000" spc="-10" dirty="0">
                <a:solidFill>
                  <a:srgbClr val="585858"/>
                </a:solidFill>
                <a:latin typeface="Corbel"/>
                <a:cs typeface="Corbel"/>
              </a:rPr>
              <a:t>variable</a:t>
            </a:r>
            <a:r>
              <a:rPr sz="2000" spc="20" dirty="0">
                <a:solidFill>
                  <a:srgbClr val="585858"/>
                </a:solidFill>
                <a:latin typeface="Corbel"/>
                <a:cs typeface="Corbel"/>
              </a:rPr>
              <a:t> </a:t>
            </a:r>
            <a:r>
              <a:rPr sz="2000" spc="-10" dirty="0">
                <a:solidFill>
                  <a:srgbClr val="585858"/>
                </a:solidFill>
                <a:latin typeface="Corbel"/>
                <a:cs typeface="Corbel"/>
              </a:rPr>
              <a:t>or</a:t>
            </a:r>
            <a:r>
              <a:rPr sz="2000" spc="15" dirty="0">
                <a:solidFill>
                  <a:srgbClr val="585858"/>
                </a:solidFill>
                <a:latin typeface="Corbel"/>
                <a:cs typeface="Corbel"/>
              </a:rPr>
              <a:t> </a:t>
            </a:r>
            <a:r>
              <a:rPr sz="2000" spc="-10" dirty="0">
                <a:solidFill>
                  <a:srgbClr val="585858"/>
                </a:solidFill>
                <a:latin typeface="Corbel"/>
                <a:cs typeface="Corbel"/>
              </a:rPr>
              <a:t>function</a:t>
            </a:r>
            <a:r>
              <a:rPr sz="2000" spc="30" dirty="0">
                <a:solidFill>
                  <a:srgbClr val="585858"/>
                </a:solidFill>
                <a:latin typeface="Corbel"/>
                <a:cs typeface="Corbel"/>
              </a:rPr>
              <a:t> </a:t>
            </a:r>
            <a:r>
              <a:rPr sz="2000" spc="-10" dirty="0">
                <a:solidFill>
                  <a:srgbClr val="585858"/>
                </a:solidFill>
                <a:latin typeface="Corbel"/>
                <a:cs typeface="Corbel"/>
              </a:rPr>
              <a:t>is</a:t>
            </a:r>
            <a:r>
              <a:rPr sz="2000" spc="10" dirty="0">
                <a:solidFill>
                  <a:srgbClr val="585858"/>
                </a:solidFill>
                <a:latin typeface="Corbel"/>
                <a:cs typeface="Corbel"/>
              </a:rPr>
              <a:t> </a:t>
            </a:r>
            <a:r>
              <a:rPr sz="2000" spc="-10" dirty="0">
                <a:solidFill>
                  <a:srgbClr val="585858"/>
                </a:solidFill>
                <a:latin typeface="Corbel"/>
                <a:cs typeface="Corbel"/>
              </a:rPr>
              <a:t>very</a:t>
            </a:r>
            <a:r>
              <a:rPr sz="2000" spc="30" dirty="0">
                <a:solidFill>
                  <a:srgbClr val="585858"/>
                </a:solidFill>
                <a:latin typeface="Corbel"/>
                <a:cs typeface="Corbel"/>
              </a:rPr>
              <a:t> </a:t>
            </a:r>
            <a:r>
              <a:rPr sz="2000" spc="-5" dirty="0">
                <a:solidFill>
                  <a:srgbClr val="585858"/>
                </a:solidFill>
                <a:latin typeface="Corbel"/>
                <a:cs typeface="Corbel"/>
              </a:rPr>
              <a:t>similar</a:t>
            </a:r>
            <a:r>
              <a:rPr sz="2000" spc="35" dirty="0">
                <a:solidFill>
                  <a:srgbClr val="585858"/>
                </a:solidFill>
                <a:latin typeface="Corbel"/>
                <a:cs typeface="Corbel"/>
              </a:rPr>
              <a:t> </a:t>
            </a:r>
            <a:r>
              <a:rPr sz="2000" spc="-5" dirty="0">
                <a:solidFill>
                  <a:srgbClr val="585858"/>
                </a:solidFill>
                <a:latin typeface="Corbel"/>
                <a:cs typeface="Corbel"/>
              </a:rPr>
              <a:t>to</a:t>
            </a:r>
            <a:r>
              <a:rPr sz="2000" dirty="0">
                <a:solidFill>
                  <a:srgbClr val="585858"/>
                </a:solidFill>
                <a:latin typeface="Corbel"/>
                <a:cs typeface="Corbel"/>
              </a:rPr>
              <a:t> </a:t>
            </a:r>
            <a:r>
              <a:rPr sz="2000" spc="-5" dirty="0">
                <a:solidFill>
                  <a:srgbClr val="585858"/>
                </a:solidFill>
                <a:latin typeface="Corbel"/>
                <a:cs typeface="Corbel"/>
              </a:rPr>
              <a:t>a </a:t>
            </a:r>
            <a:r>
              <a:rPr sz="2000" dirty="0">
                <a:solidFill>
                  <a:srgbClr val="585858"/>
                </a:solidFill>
                <a:latin typeface="Corbel"/>
                <a:cs typeface="Corbel"/>
              </a:rPr>
              <a:t> </a:t>
            </a:r>
            <a:r>
              <a:rPr sz="2000" spc="-10" dirty="0">
                <a:solidFill>
                  <a:srgbClr val="585858"/>
                </a:solidFill>
                <a:latin typeface="Corbel"/>
                <a:cs typeface="Corbel"/>
              </a:rPr>
              <a:t>private</a:t>
            </a:r>
            <a:r>
              <a:rPr sz="2000" spc="25" dirty="0">
                <a:solidFill>
                  <a:srgbClr val="585858"/>
                </a:solidFill>
                <a:latin typeface="Corbel"/>
                <a:cs typeface="Corbel"/>
              </a:rPr>
              <a:t> </a:t>
            </a:r>
            <a:r>
              <a:rPr sz="2000" spc="-10" dirty="0">
                <a:solidFill>
                  <a:srgbClr val="585858"/>
                </a:solidFill>
                <a:latin typeface="Corbel"/>
                <a:cs typeface="Corbel"/>
              </a:rPr>
              <a:t>member</a:t>
            </a:r>
            <a:r>
              <a:rPr sz="2000" spc="80" dirty="0">
                <a:solidFill>
                  <a:srgbClr val="585858"/>
                </a:solidFill>
                <a:latin typeface="Corbel"/>
                <a:cs typeface="Corbel"/>
              </a:rPr>
              <a:t> </a:t>
            </a:r>
            <a:r>
              <a:rPr sz="2000" spc="-10" dirty="0">
                <a:solidFill>
                  <a:srgbClr val="585858"/>
                </a:solidFill>
                <a:latin typeface="Corbel"/>
                <a:cs typeface="Corbel"/>
              </a:rPr>
              <a:t>but</a:t>
            </a:r>
            <a:r>
              <a:rPr sz="2000" spc="35" dirty="0">
                <a:solidFill>
                  <a:srgbClr val="585858"/>
                </a:solidFill>
                <a:latin typeface="Corbel"/>
                <a:cs typeface="Corbel"/>
              </a:rPr>
              <a:t> </a:t>
            </a:r>
            <a:r>
              <a:rPr sz="2000" spc="-10" dirty="0">
                <a:solidFill>
                  <a:srgbClr val="585858"/>
                </a:solidFill>
                <a:latin typeface="Corbel"/>
                <a:cs typeface="Corbel"/>
              </a:rPr>
              <a:t>it</a:t>
            </a:r>
            <a:r>
              <a:rPr sz="2000" spc="5" dirty="0">
                <a:solidFill>
                  <a:srgbClr val="585858"/>
                </a:solidFill>
                <a:latin typeface="Corbel"/>
                <a:cs typeface="Corbel"/>
              </a:rPr>
              <a:t> </a:t>
            </a:r>
            <a:r>
              <a:rPr sz="2000" spc="-10" dirty="0">
                <a:solidFill>
                  <a:srgbClr val="585858"/>
                </a:solidFill>
                <a:latin typeface="Corbel"/>
                <a:cs typeface="Corbel"/>
              </a:rPr>
              <a:t>provided</a:t>
            </a:r>
            <a:r>
              <a:rPr sz="2000" spc="70" dirty="0">
                <a:solidFill>
                  <a:srgbClr val="585858"/>
                </a:solidFill>
                <a:latin typeface="Corbel"/>
                <a:cs typeface="Corbel"/>
              </a:rPr>
              <a:t> </a:t>
            </a:r>
            <a:r>
              <a:rPr sz="2000" spc="-10" dirty="0">
                <a:solidFill>
                  <a:srgbClr val="585858"/>
                </a:solidFill>
                <a:latin typeface="Corbel"/>
                <a:cs typeface="Corbel"/>
              </a:rPr>
              <a:t>one</a:t>
            </a:r>
            <a:r>
              <a:rPr sz="2000" spc="20" dirty="0">
                <a:solidFill>
                  <a:srgbClr val="585858"/>
                </a:solidFill>
                <a:latin typeface="Corbel"/>
                <a:cs typeface="Corbel"/>
              </a:rPr>
              <a:t> </a:t>
            </a:r>
            <a:r>
              <a:rPr sz="2000" spc="-10" dirty="0">
                <a:solidFill>
                  <a:srgbClr val="585858"/>
                </a:solidFill>
                <a:latin typeface="Corbel"/>
                <a:cs typeface="Corbel"/>
              </a:rPr>
              <a:t>additional</a:t>
            </a:r>
            <a:r>
              <a:rPr sz="2000" spc="20" dirty="0">
                <a:solidFill>
                  <a:srgbClr val="585858"/>
                </a:solidFill>
                <a:latin typeface="Corbel"/>
                <a:cs typeface="Corbel"/>
              </a:rPr>
              <a:t> </a:t>
            </a:r>
            <a:r>
              <a:rPr sz="2000" spc="-15" dirty="0">
                <a:solidFill>
                  <a:srgbClr val="585858"/>
                </a:solidFill>
                <a:latin typeface="Corbel"/>
                <a:cs typeface="Corbel"/>
              </a:rPr>
              <a:t>benefit</a:t>
            </a:r>
            <a:r>
              <a:rPr sz="2000" spc="80" dirty="0">
                <a:solidFill>
                  <a:srgbClr val="585858"/>
                </a:solidFill>
                <a:latin typeface="Corbel"/>
                <a:cs typeface="Corbel"/>
              </a:rPr>
              <a:t> </a:t>
            </a:r>
            <a:r>
              <a:rPr sz="2000" spc="-5" dirty="0">
                <a:solidFill>
                  <a:srgbClr val="585858"/>
                </a:solidFill>
                <a:latin typeface="Corbel"/>
                <a:cs typeface="Corbel"/>
              </a:rPr>
              <a:t>that</a:t>
            </a:r>
            <a:r>
              <a:rPr sz="2000" dirty="0">
                <a:solidFill>
                  <a:srgbClr val="585858"/>
                </a:solidFill>
                <a:latin typeface="Corbel"/>
                <a:cs typeface="Corbel"/>
              </a:rPr>
              <a:t> </a:t>
            </a:r>
            <a:r>
              <a:rPr sz="2000" spc="-10" dirty="0">
                <a:solidFill>
                  <a:srgbClr val="585858"/>
                </a:solidFill>
                <a:latin typeface="Corbel"/>
                <a:cs typeface="Corbel"/>
              </a:rPr>
              <a:t>they </a:t>
            </a:r>
            <a:r>
              <a:rPr sz="2000" spc="-390" dirty="0">
                <a:solidFill>
                  <a:srgbClr val="585858"/>
                </a:solidFill>
                <a:latin typeface="Corbel"/>
                <a:cs typeface="Corbel"/>
              </a:rPr>
              <a:t> </a:t>
            </a:r>
            <a:r>
              <a:rPr sz="2000" spc="-10" dirty="0">
                <a:solidFill>
                  <a:srgbClr val="585858"/>
                </a:solidFill>
                <a:latin typeface="Corbel"/>
                <a:cs typeface="Corbel"/>
              </a:rPr>
              <a:t>can</a:t>
            </a:r>
            <a:r>
              <a:rPr sz="2000" spc="10" dirty="0">
                <a:solidFill>
                  <a:srgbClr val="585858"/>
                </a:solidFill>
                <a:latin typeface="Corbel"/>
                <a:cs typeface="Corbel"/>
              </a:rPr>
              <a:t> </a:t>
            </a:r>
            <a:r>
              <a:rPr sz="2000" spc="-15" dirty="0">
                <a:solidFill>
                  <a:srgbClr val="585858"/>
                </a:solidFill>
                <a:latin typeface="Corbel"/>
                <a:cs typeface="Corbel"/>
              </a:rPr>
              <a:t>be</a:t>
            </a:r>
            <a:r>
              <a:rPr sz="2000" spc="25" dirty="0">
                <a:solidFill>
                  <a:srgbClr val="585858"/>
                </a:solidFill>
                <a:latin typeface="Corbel"/>
                <a:cs typeface="Corbel"/>
              </a:rPr>
              <a:t> </a:t>
            </a:r>
            <a:r>
              <a:rPr sz="2000" spc="-15" dirty="0">
                <a:solidFill>
                  <a:srgbClr val="585858"/>
                </a:solidFill>
                <a:latin typeface="Corbel"/>
                <a:cs typeface="Corbel"/>
              </a:rPr>
              <a:t>accessed</a:t>
            </a:r>
            <a:r>
              <a:rPr sz="2000" spc="20" dirty="0">
                <a:solidFill>
                  <a:srgbClr val="585858"/>
                </a:solidFill>
                <a:latin typeface="Corbel"/>
                <a:cs typeface="Corbel"/>
              </a:rPr>
              <a:t> </a:t>
            </a:r>
            <a:r>
              <a:rPr sz="2000" spc="-10" dirty="0">
                <a:solidFill>
                  <a:srgbClr val="585858"/>
                </a:solidFill>
                <a:latin typeface="Corbel"/>
                <a:cs typeface="Corbel"/>
              </a:rPr>
              <a:t>in</a:t>
            </a:r>
            <a:r>
              <a:rPr sz="2000" spc="10" dirty="0">
                <a:solidFill>
                  <a:srgbClr val="585858"/>
                </a:solidFill>
                <a:latin typeface="Corbel"/>
                <a:cs typeface="Corbel"/>
              </a:rPr>
              <a:t> </a:t>
            </a:r>
            <a:r>
              <a:rPr sz="2000" spc="-15" dirty="0">
                <a:solidFill>
                  <a:srgbClr val="585858"/>
                </a:solidFill>
                <a:latin typeface="Corbel"/>
                <a:cs typeface="Corbel"/>
              </a:rPr>
              <a:t>child</a:t>
            </a:r>
            <a:r>
              <a:rPr sz="2000" spc="45" dirty="0">
                <a:solidFill>
                  <a:srgbClr val="585858"/>
                </a:solidFill>
                <a:latin typeface="Corbel"/>
                <a:cs typeface="Corbel"/>
              </a:rPr>
              <a:t> </a:t>
            </a:r>
            <a:r>
              <a:rPr sz="2000" spc="-10" dirty="0">
                <a:solidFill>
                  <a:srgbClr val="585858"/>
                </a:solidFill>
                <a:latin typeface="Corbel"/>
                <a:cs typeface="Corbel"/>
              </a:rPr>
              <a:t>classes</a:t>
            </a:r>
            <a:r>
              <a:rPr sz="2000" spc="15" dirty="0">
                <a:solidFill>
                  <a:srgbClr val="585858"/>
                </a:solidFill>
                <a:latin typeface="Corbel"/>
                <a:cs typeface="Corbel"/>
              </a:rPr>
              <a:t> </a:t>
            </a:r>
            <a:r>
              <a:rPr sz="2000" spc="-10" dirty="0">
                <a:solidFill>
                  <a:srgbClr val="585858"/>
                </a:solidFill>
                <a:latin typeface="Corbel"/>
                <a:cs typeface="Corbel"/>
              </a:rPr>
              <a:t>which</a:t>
            </a:r>
            <a:r>
              <a:rPr sz="2000" spc="25" dirty="0">
                <a:solidFill>
                  <a:srgbClr val="585858"/>
                </a:solidFill>
                <a:latin typeface="Corbel"/>
                <a:cs typeface="Corbel"/>
              </a:rPr>
              <a:t> </a:t>
            </a:r>
            <a:r>
              <a:rPr sz="2000" spc="-5" dirty="0">
                <a:solidFill>
                  <a:srgbClr val="585858"/>
                </a:solidFill>
                <a:latin typeface="Corbel"/>
                <a:cs typeface="Corbel"/>
              </a:rPr>
              <a:t>are</a:t>
            </a:r>
            <a:r>
              <a:rPr sz="2000" spc="25" dirty="0">
                <a:solidFill>
                  <a:srgbClr val="585858"/>
                </a:solidFill>
                <a:latin typeface="Corbel"/>
                <a:cs typeface="Corbel"/>
              </a:rPr>
              <a:t> </a:t>
            </a:r>
            <a:r>
              <a:rPr sz="2000" spc="-10" dirty="0">
                <a:solidFill>
                  <a:srgbClr val="585858"/>
                </a:solidFill>
                <a:latin typeface="Corbel"/>
                <a:cs typeface="Corbel"/>
              </a:rPr>
              <a:t>called</a:t>
            </a:r>
            <a:r>
              <a:rPr sz="2000" spc="20" dirty="0">
                <a:solidFill>
                  <a:srgbClr val="585858"/>
                </a:solidFill>
                <a:latin typeface="Corbel"/>
                <a:cs typeface="Corbel"/>
              </a:rPr>
              <a:t> </a:t>
            </a:r>
            <a:r>
              <a:rPr sz="2000" spc="-10" dirty="0">
                <a:solidFill>
                  <a:srgbClr val="585858"/>
                </a:solidFill>
                <a:latin typeface="Corbel"/>
                <a:cs typeface="Corbel"/>
              </a:rPr>
              <a:t>derived</a:t>
            </a:r>
            <a:r>
              <a:rPr sz="2000" spc="95" dirty="0">
                <a:solidFill>
                  <a:srgbClr val="585858"/>
                </a:solidFill>
                <a:latin typeface="Corbel"/>
                <a:cs typeface="Corbel"/>
              </a:rPr>
              <a:t> </a:t>
            </a:r>
            <a:r>
              <a:rPr sz="2000" dirty="0">
                <a:solidFill>
                  <a:srgbClr val="585858"/>
                </a:solidFill>
                <a:latin typeface="Corbel"/>
                <a:cs typeface="Corbel"/>
              </a:rPr>
              <a:t>classes.</a:t>
            </a:r>
            <a:endParaRPr sz="2000">
              <a:latin typeface="Corbel"/>
              <a:cs typeface="Corbe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1724" y="2833827"/>
            <a:ext cx="1739900" cy="1068705"/>
          </a:xfrm>
          <a:prstGeom prst="rect">
            <a:avLst/>
          </a:prstGeom>
        </p:spPr>
        <p:txBody>
          <a:bodyPr vert="horz" wrap="square" lIns="0" tIns="74930" rIns="0" bIns="0" rtlCol="0">
            <a:spAutoFit/>
          </a:bodyPr>
          <a:lstStyle/>
          <a:p>
            <a:pPr marL="12700" marR="5080">
              <a:lnSpc>
                <a:spcPts val="3890"/>
              </a:lnSpc>
              <a:spcBef>
                <a:spcPts val="590"/>
              </a:spcBef>
            </a:pPr>
            <a:r>
              <a:rPr sz="3600" spc="-70" dirty="0">
                <a:solidFill>
                  <a:srgbClr val="FFFFFF"/>
                </a:solidFill>
                <a:latin typeface="Corbel"/>
                <a:cs typeface="Corbel"/>
              </a:rPr>
              <a:t>Access </a:t>
            </a:r>
            <a:r>
              <a:rPr sz="3600" spc="-65" dirty="0">
                <a:solidFill>
                  <a:srgbClr val="FFFFFF"/>
                </a:solidFill>
                <a:latin typeface="Corbel"/>
                <a:cs typeface="Corbel"/>
              </a:rPr>
              <a:t> </a:t>
            </a:r>
            <a:r>
              <a:rPr sz="3600" spc="-80" dirty="0">
                <a:solidFill>
                  <a:srgbClr val="FFFFFF"/>
                </a:solidFill>
                <a:latin typeface="Corbel"/>
                <a:cs typeface="Corbel"/>
              </a:rPr>
              <a:t>M</a:t>
            </a:r>
            <a:r>
              <a:rPr sz="3600" spc="-75" dirty="0">
                <a:solidFill>
                  <a:srgbClr val="FFFFFF"/>
                </a:solidFill>
                <a:latin typeface="Corbel"/>
                <a:cs typeface="Corbel"/>
              </a:rPr>
              <a:t>o</a:t>
            </a:r>
            <a:r>
              <a:rPr sz="3600" spc="-85" dirty="0">
                <a:solidFill>
                  <a:srgbClr val="FFFFFF"/>
                </a:solidFill>
                <a:latin typeface="Corbel"/>
                <a:cs typeface="Corbel"/>
              </a:rPr>
              <a:t>d</a:t>
            </a:r>
            <a:r>
              <a:rPr sz="3600" spc="-70" dirty="0">
                <a:solidFill>
                  <a:srgbClr val="FFFFFF"/>
                </a:solidFill>
                <a:latin typeface="Corbel"/>
                <a:cs typeface="Corbel"/>
              </a:rPr>
              <a:t>i</a:t>
            </a:r>
            <a:r>
              <a:rPr sz="3600" spc="-65" dirty="0">
                <a:solidFill>
                  <a:srgbClr val="FFFFFF"/>
                </a:solidFill>
                <a:latin typeface="Corbel"/>
                <a:cs typeface="Corbel"/>
              </a:rPr>
              <a:t>f</a:t>
            </a:r>
            <a:r>
              <a:rPr sz="3600" spc="-70" dirty="0">
                <a:solidFill>
                  <a:srgbClr val="FFFFFF"/>
                </a:solidFill>
                <a:latin typeface="Corbel"/>
                <a:cs typeface="Corbel"/>
              </a:rPr>
              <a:t>i</a:t>
            </a:r>
            <a:r>
              <a:rPr sz="3600" spc="-65" dirty="0">
                <a:solidFill>
                  <a:srgbClr val="FFFFFF"/>
                </a:solidFill>
                <a:latin typeface="Corbel"/>
                <a:cs typeface="Corbel"/>
              </a:rPr>
              <a:t>e</a:t>
            </a:r>
            <a:r>
              <a:rPr sz="3600" spc="-80" dirty="0">
                <a:solidFill>
                  <a:srgbClr val="FFFFFF"/>
                </a:solidFill>
                <a:latin typeface="Corbel"/>
                <a:cs typeface="Corbel"/>
              </a:rPr>
              <a:t>r</a:t>
            </a:r>
            <a:r>
              <a:rPr sz="3600" dirty="0">
                <a:solidFill>
                  <a:srgbClr val="FFFFFF"/>
                </a:solidFill>
                <a:latin typeface="Corbel"/>
                <a:cs typeface="Corbel"/>
              </a:rPr>
              <a:t>s</a:t>
            </a:r>
            <a:endParaRPr sz="3600">
              <a:latin typeface="Corbel"/>
              <a:cs typeface="Corbel"/>
            </a:endParaRPr>
          </a:p>
        </p:txBody>
      </p:sp>
      <p:sp>
        <p:nvSpPr>
          <p:cNvPr id="3" name="object 3"/>
          <p:cNvSpPr txBox="1"/>
          <p:nvPr/>
        </p:nvSpPr>
        <p:spPr>
          <a:xfrm>
            <a:off x="8595741" y="1679194"/>
            <a:ext cx="2072639"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MT"/>
                <a:cs typeface="Arial MT"/>
              </a:rPr>
              <a:t>#include</a:t>
            </a:r>
            <a:r>
              <a:rPr sz="1800" spc="-110" dirty="0">
                <a:latin typeface="Arial MT"/>
                <a:cs typeface="Arial MT"/>
              </a:rPr>
              <a:t> </a:t>
            </a:r>
            <a:r>
              <a:rPr sz="1800" spc="-10" dirty="0">
                <a:latin typeface="Arial MT"/>
                <a:cs typeface="Arial MT"/>
              </a:rPr>
              <a:t>&lt;iostream&gt;</a:t>
            </a:r>
            <a:endParaRPr sz="1800">
              <a:latin typeface="Arial MT"/>
              <a:cs typeface="Arial MT"/>
            </a:endParaRPr>
          </a:p>
        </p:txBody>
      </p:sp>
      <p:sp>
        <p:nvSpPr>
          <p:cNvPr id="4" name="object 4"/>
          <p:cNvSpPr txBox="1">
            <a:spLocks noGrp="1"/>
          </p:cNvSpPr>
          <p:nvPr>
            <p:ph type="title"/>
          </p:nvPr>
        </p:nvSpPr>
        <p:spPr>
          <a:xfrm>
            <a:off x="8595741" y="1953209"/>
            <a:ext cx="2229485" cy="300355"/>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000000"/>
                </a:solidFill>
                <a:latin typeface="Arial MT"/>
                <a:cs typeface="Arial MT"/>
              </a:rPr>
              <a:t>using</a:t>
            </a:r>
            <a:r>
              <a:rPr sz="1800" spc="-90" dirty="0">
                <a:solidFill>
                  <a:srgbClr val="000000"/>
                </a:solidFill>
                <a:latin typeface="Arial MT"/>
                <a:cs typeface="Arial MT"/>
              </a:rPr>
              <a:t> </a:t>
            </a:r>
            <a:r>
              <a:rPr sz="1800" spc="-5" dirty="0">
                <a:solidFill>
                  <a:srgbClr val="000000"/>
                </a:solidFill>
                <a:latin typeface="Arial MT"/>
                <a:cs typeface="Arial MT"/>
              </a:rPr>
              <a:t>namespace</a:t>
            </a:r>
            <a:r>
              <a:rPr sz="1800" spc="-110" dirty="0">
                <a:solidFill>
                  <a:srgbClr val="000000"/>
                </a:solidFill>
                <a:latin typeface="Arial MT"/>
                <a:cs typeface="Arial MT"/>
              </a:rPr>
              <a:t> </a:t>
            </a:r>
            <a:r>
              <a:rPr sz="1800" spc="-15" dirty="0">
                <a:solidFill>
                  <a:srgbClr val="000000"/>
                </a:solidFill>
                <a:latin typeface="Arial MT"/>
                <a:cs typeface="Arial MT"/>
              </a:rPr>
              <a:t>std;</a:t>
            </a:r>
            <a:endParaRPr sz="1800">
              <a:latin typeface="Arial MT"/>
              <a:cs typeface="Arial MT"/>
            </a:endParaRPr>
          </a:p>
        </p:txBody>
      </p:sp>
      <p:sp>
        <p:nvSpPr>
          <p:cNvPr id="5" name="object 5"/>
          <p:cNvSpPr txBox="1"/>
          <p:nvPr/>
        </p:nvSpPr>
        <p:spPr>
          <a:xfrm>
            <a:off x="8595741" y="2502534"/>
            <a:ext cx="1970405" cy="249555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MT"/>
                <a:cs typeface="Arial MT"/>
              </a:rPr>
              <a:t>class</a:t>
            </a:r>
            <a:r>
              <a:rPr sz="1800" spc="-75" dirty="0">
                <a:latin typeface="Arial MT"/>
                <a:cs typeface="Arial MT"/>
              </a:rPr>
              <a:t> </a:t>
            </a:r>
            <a:r>
              <a:rPr sz="1800" spc="5" dirty="0">
                <a:latin typeface="Arial MT"/>
                <a:cs typeface="Arial MT"/>
              </a:rPr>
              <a:t>access</a:t>
            </a:r>
            <a:endParaRPr sz="1800">
              <a:latin typeface="Arial MT"/>
              <a:cs typeface="Arial MT"/>
            </a:endParaRPr>
          </a:p>
          <a:p>
            <a:pPr marL="12700">
              <a:lnSpc>
                <a:spcPct val="100000"/>
              </a:lnSpc>
            </a:pPr>
            <a:r>
              <a:rPr sz="1800" dirty="0">
                <a:latin typeface="Arial MT"/>
                <a:cs typeface="Arial MT"/>
              </a:rPr>
              <a:t>{</a:t>
            </a:r>
            <a:endParaRPr sz="1800">
              <a:latin typeface="Arial MT"/>
              <a:cs typeface="Arial MT"/>
            </a:endParaRPr>
          </a:p>
          <a:p>
            <a:pPr marL="70485">
              <a:lnSpc>
                <a:spcPct val="100000"/>
              </a:lnSpc>
            </a:pPr>
            <a:r>
              <a:rPr sz="1800" spc="-25" dirty="0">
                <a:latin typeface="Arial MT"/>
                <a:cs typeface="Arial MT"/>
              </a:rPr>
              <a:t>private:</a:t>
            </a:r>
            <a:endParaRPr sz="1800">
              <a:latin typeface="Arial MT"/>
              <a:cs typeface="Arial MT"/>
            </a:endParaRPr>
          </a:p>
          <a:p>
            <a:pPr marL="241300">
              <a:lnSpc>
                <a:spcPct val="100000"/>
              </a:lnSpc>
            </a:pPr>
            <a:r>
              <a:rPr sz="1800" dirty="0">
                <a:latin typeface="Arial MT"/>
                <a:cs typeface="Arial MT"/>
              </a:rPr>
              <a:t>int</a:t>
            </a:r>
            <a:r>
              <a:rPr sz="1800" spc="-85" dirty="0">
                <a:latin typeface="Arial MT"/>
                <a:cs typeface="Arial MT"/>
              </a:rPr>
              <a:t> </a:t>
            </a:r>
            <a:r>
              <a:rPr sz="1800" dirty="0">
                <a:latin typeface="Arial MT"/>
                <a:cs typeface="Arial MT"/>
              </a:rPr>
              <a:t>a_pri</a:t>
            </a:r>
            <a:r>
              <a:rPr sz="1800" spc="-35" dirty="0">
                <a:latin typeface="Arial MT"/>
                <a:cs typeface="Arial MT"/>
              </a:rPr>
              <a:t> </a:t>
            </a:r>
            <a:r>
              <a:rPr sz="1800" dirty="0">
                <a:latin typeface="Arial MT"/>
                <a:cs typeface="Arial MT"/>
              </a:rPr>
              <a:t>=</a:t>
            </a:r>
            <a:r>
              <a:rPr sz="1800" spc="-75" dirty="0">
                <a:latin typeface="Arial MT"/>
                <a:cs typeface="Arial MT"/>
              </a:rPr>
              <a:t> </a:t>
            </a:r>
            <a:r>
              <a:rPr sz="1800" dirty="0">
                <a:latin typeface="Arial MT"/>
                <a:cs typeface="Arial MT"/>
              </a:rPr>
              <a:t>10;</a:t>
            </a:r>
            <a:endParaRPr sz="1800">
              <a:latin typeface="Arial MT"/>
              <a:cs typeface="Arial MT"/>
            </a:endParaRPr>
          </a:p>
          <a:p>
            <a:pPr marL="70485">
              <a:lnSpc>
                <a:spcPct val="100000"/>
              </a:lnSpc>
              <a:spcBef>
                <a:spcPts val="5"/>
              </a:spcBef>
            </a:pPr>
            <a:r>
              <a:rPr sz="1800" spc="-5" dirty="0">
                <a:latin typeface="Arial MT"/>
                <a:cs typeface="Arial MT"/>
              </a:rPr>
              <a:t>protected:</a:t>
            </a:r>
            <a:endParaRPr sz="1800">
              <a:latin typeface="Arial MT"/>
              <a:cs typeface="Arial MT"/>
            </a:endParaRPr>
          </a:p>
          <a:p>
            <a:pPr marL="299085">
              <a:lnSpc>
                <a:spcPct val="100000"/>
              </a:lnSpc>
            </a:pPr>
            <a:r>
              <a:rPr sz="1800" dirty="0">
                <a:latin typeface="Arial MT"/>
                <a:cs typeface="Arial MT"/>
              </a:rPr>
              <a:t>int</a:t>
            </a:r>
            <a:r>
              <a:rPr sz="1800" spc="-90" dirty="0">
                <a:latin typeface="Arial MT"/>
                <a:cs typeface="Arial MT"/>
              </a:rPr>
              <a:t> </a:t>
            </a:r>
            <a:r>
              <a:rPr sz="1800" dirty="0">
                <a:latin typeface="Arial MT"/>
                <a:cs typeface="Arial MT"/>
              </a:rPr>
              <a:t>b_pro</a:t>
            </a:r>
            <a:r>
              <a:rPr sz="1800" spc="-90" dirty="0">
                <a:latin typeface="Arial MT"/>
                <a:cs typeface="Arial MT"/>
              </a:rPr>
              <a:t> </a:t>
            </a:r>
            <a:r>
              <a:rPr sz="1800" dirty="0">
                <a:latin typeface="Arial MT"/>
                <a:cs typeface="Arial MT"/>
              </a:rPr>
              <a:t>=</a:t>
            </a:r>
            <a:r>
              <a:rPr sz="1800" spc="-15" dirty="0">
                <a:latin typeface="Arial MT"/>
                <a:cs typeface="Arial MT"/>
              </a:rPr>
              <a:t> </a:t>
            </a:r>
            <a:r>
              <a:rPr sz="1800" dirty="0">
                <a:latin typeface="Arial MT"/>
                <a:cs typeface="Arial MT"/>
              </a:rPr>
              <a:t>20;</a:t>
            </a:r>
            <a:endParaRPr sz="1800">
              <a:latin typeface="Arial MT"/>
              <a:cs typeface="Arial MT"/>
            </a:endParaRPr>
          </a:p>
          <a:p>
            <a:pPr marL="70485">
              <a:lnSpc>
                <a:spcPct val="100000"/>
              </a:lnSpc>
            </a:pPr>
            <a:r>
              <a:rPr sz="1800" dirty="0">
                <a:latin typeface="Arial MT"/>
                <a:cs typeface="Arial MT"/>
              </a:rPr>
              <a:t>public:</a:t>
            </a:r>
            <a:endParaRPr sz="1800">
              <a:latin typeface="Arial MT"/>
              <a:cs typeface="Arial MT"/>
            </a:endParaRPr>
          </a:p>
          <a:p>
            <a:pPr marL="241300">
              <a:lnSpc>
                <a:spcPct val="100000"/>
              </a:lnSpc>
            </a:pPr>
            <a:r>
              <a:rPr sz="1800" dirty="0">
                <a:latin typeface="Arial MT"/>
                <a:cs typeface="Arial MT"/>
              </a:rPr>
              <a:t>int</a:t>
            </a:r>
            <a:r>
              <a:rPr sz="1800" spc="-80" dirty="0">
                <a:latin typeface="Arial MT"/>
                <a:cs typeface="Arial MT"/>
              </a:rPr>
              <a:t> </a:t>
            </a:r>
            <a:r>
              <a:rPr sz="1800" dirty="0">
                <a:latin typeface="Arial MT"/>
                <a:cs typeface="Arial MT"/>
              </a:rPr>
              <a:t>c_public</a:t>
            </a:r>
            <a:r>
              <a:rPr sz="1800" spc="-70" dirty="0">
                <a:latin typeface="Arial MT"/>
                <a:cs typeface="Arial MT"/>
              </a:rPr>
              <a:t> </a:t>
            </a:r>
            <a:r>
              <a:rPr sz="1800" dirty="0">
                <a:latin typeface="Arial MT"/>
                <a:cs typeface="Arial MT"/>
              </a:rPr>
              <a:t>=</a:t>
            </a:r>
            <a:r>
              <a:rPr sz="1800" spc="-20" dirty="0">
                <a:latin typeface="Arial MT"/>
                <a:cs typeface="Arial MT"/>
              </a:rPr>
              <a:t> </a:t>
            </a:r>
            <a:r>
              <a:rPr sz="1800" dirty="0">
                <a:latin typeface="Arial MT"/>
                <a:cs typeface="Arial MT"/>
              </a:rPr>
              <a:t>30;</a:t>
            </a:r>
            <a:endParaRPr sz="1800">
              <a:latin typeface="Arial MT"/>
              <a:cs typeface="Arial MT"/>
            </a:endParaRPr>
          </a:p>
          <a:p>
            <a:pPr marL="12700">
              <a:lnSpc>
                <a:spcPct val="100000"/>
              </a:lnSpc>
            </a:pPr>
            <a:r>
              <a:rPr sz="1800" spc="-5" dirty="0">
                <a:latin typeface="Arial MT"/>
                <a:cs typeface="Arial MT"/>
              </a:rPr>
              <a:t>};</a:t>
            </a:r>
            <a:endParaRPr sz="1800">
              <a:latin typeface="Arial MT"/>
              <a:cs typeface="Arial MT"/>
            </a:endParaRPr>
          </a:p>
        </p:txBody>
      </p:sp>
      <p:pic>
        <p:nvPicPr>
          <p:cNvPr id="6" name="object 6"/>
          <p:cNvPicPr/>
          <p:nvPr/>
        </p:nvPicPr>
        <p:blipFill>
          <a:blip r:embed="rId2" cstate="print"/>
          <a:stretch>
            <a:fillRect/>
          </a:stretch>
        </p:blipFill>
        <p:spPr>
          <a:xfrm>
            <a:off x="3572633" y="2023872"/>
            <a:ext cx="4751454" cy="2791584"/>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1724" y="2833827"/>
            <a:ext cx="2391410" cy="1068705"/>
          </a:xfrm>
          <a:prstGeom prst="rect">
            <a:avLst/>
          </a:prstGeom>
        </p:spPr>
        <p:txBody>
          <a:bodyPr vert="horz" wrap="square" lIns="0" tIns="74930" rIns="0" bIns="0" rtlCol="0">
            <a:spAutoFit/>
          </a:bodyPr>
          <a:lstStyle/>
          <a:p>
            <a:pPr marL="12700" marR="5080">
              <a:lnSpc>
                <a:spcPts val="3890"/>
              </a:lnSpc>
              <a:spcBef>
                <a:spcPts val="590"/>
              </a:spcBef>
            </a:pPr>
            <a:r>
              <a:rPr sz="3600" spc="-325" dirty="0">
                <a:solidFill>
                  <a:srgbClr val="FFFFFF"/>
                </a:solidFill>
              </a:rPr>
              <a:t>T</a:t>
            </a:r>
            <a:r>
              <a:rPr sz="3600" spc="-75" dirty="0">
                <a:solidFill>
                  <a:srgbClr val="FFFFFF"/>
                </a:solidFill>
              </a:rPr>
              <a:t>y</a:t>
            </a:r>
            <a:r>
              <a:rPr sz="3600" spc="-65" dirty="0">
                <a:solidFill>
                  <a:srgbClr val="FFFFFF"/>
                </a:solidFill>
              </a:rPr>
              <a:t>p</a:t>
            </a:r>
            <a:r>
              <a:rPr sz="3600" spc="-70" dirty="0">
                <a:solidFill>
                  <a:srgbClr val="FFFFFF"/>
                </a:solidFill>
              </a:rPr>
              <a:t>ic</a:t>
            </a:r>
            <a:r>
              <a:rPr sz="3600" spc="-90" dirty="0">
                <a:solidFill>
                  <a:srgbClr val="FFFFFF"/>
                </a:solidFill>
              </a:rPr>
              <a:t>a</a:t>
            </a:r>
            <a:r>
              <a:rPr sz="3600" dirty="0">
                <a:solidFill>
                  <a:srgbClr val="FFFFFF"/>
                </a:solidFill>
              </a:rPr>
              <a:t>l</a:t>
            </a:r>
            <a:r>
              <a:rPr sz="3600" spc="-170" dirty="0">
                <a:solidFill>
                  <a:srgbClr val="FFFFFF"/>
                </a:solidFill>
              </a:rPr>
              <a:t> </a:t>
            </a:r>
            <a:r>
              <a:rPr sz="3600" spc="-85" dirty="0">
                <a:solidFill>
                  <a:srgbClr val="FFFFFF"/>
                </a:solidFill>
              </a:rPr>
              <a:t>C</a:t>
            </a:r>
            <a:r>
              <a:rPr sz="3600" spc="-75" dirty="0">
                <a:solidFill>
                  <a:srgbClr val="FFFFFF"/>
                </a:solidFill>
              </a:rPr>
              <a:t>+</a:t>
            </a:r>
            <a:r>
              <a:rPr sz="3600" dirty="0">
                <a:solidFill>
                  <a:srgbClr val="FFFFFF"/>
                </a:solidFill>
              </a:rPr>
              <a:t>+  </a:t>
            </a:r>
            <a:r>
              <a:rPr sz="3600" spc="-70" dirty="0">
                <a:solidFill>
                  <a:srgbClr val="FFFFFF"/>
                </a:solidFill>
              </a:rPr>
              <a:t>E</a:t>
            </a:r>
            <a:r>
              <a:rPr sz="3600" spc="-75" dirty="0">
                <a:solidFill>
                  <a:srgbClr val="FFFFFF"/>
                </a:solidFill>
              </a:rPr>
              <a:t>n</a:t>
            </a:r>
            <a:r>
              <a:rPr sz="3600" spc="-80" dirty="0">
                <a:solidFill>
                  <a:srgbClr val="FFFFFF"/>
                </a:solidFill>
              </a:rPr>
              <a:t>v</a:t>
            </a:r>
            <a:r>
              <a:rPr sz="3600" spc="-70" dirty="0">
                <a:solidFill>
                  <a:srgbClr val="FFFFFF"/>
                </a:solidFill>
              </a:rPr>
              <a:t>i</a:t>
            </a:r>
            <a:r>
              <a:rPr sz="3600" spc="-80" dirty="0">
                <a:solidFill>
                  <a:srgbClr val="FFFFFF"/>
                </a:solidFill>
              </a:rPr>
              <a:t>r</a:t>
            </a:r>
            <a:r>
              <a:rPr sz="3600" spc="-75" dirty="0">
                <a:solidFill>
                  <a:srgbClr val="FFFFFF"/>
                </a:solidFill>
              </a:rPr>
              <a:t>on</a:t>
            </a:r>
            <a:r>
              <a:rPr sz="3600" spc="-80" dirty="0">
                <a:solidFill>
                  <a:srgbClr val="FFFFFF"/>
                </a:solidFill>
              </a:rPr>
              <a:t>m</a:t>
            </a:r>
            <a:r>
              <a:rPr sz="3600" spc="-40" dirty="0">
                <a:solidFill>
                  <a:srgbClr val="FFFFFF"/>
                </a:solidFill>
              </a:rPr>
              <a:t>e</a:t>
            </a:r>
            <a:r>
              <a:rPr sz="3600" spc="-75" dirty="0">
                <a:solidFill>
                  <a:srgbClr val="FFFFFF"/>
                </a:solidFill>
              </a:rPr>
              <a:t>n</a:t>
            </a:r>
            <a:r>
              <a:rPr sz="3600" dirty="0">
                <a:solidFill>
                  <a:srgbClr val="FFFFFF"/>
                </a:solidFill>
              </a:rPr>
              <a:t>t</a:t>
            </a:r>
            <a:endParaRPr sz="3600"/>
          </a:p>
        </p:txBody>
      </p:sp>
      <p:pic>
        <p:nvPicPr>
          <p:cNvPr id="3" name="object 3"/>
          <p:cNvPicPr/>
          <p:nvPr/>
        </p:nvPicPr>
        <p:blipFill>
          <a:blip r:embed="rId2" cstate="print"/>
          <a:stretch>
            <a:fillRect/>
          </a:stretch>
        </p:blipFill>
        <p:spPr>
          <a:xfrm>
            <a:off x="4058803" y="1158524"/>
            <a:ext cx="6975758" cy="4562954"/>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1724" y="2833827"/>
            <a:ext cx="2391410" cy="1068705"/>
          </a:xfrm>
          <a:prstGeom prst="rect">
            <a:avLst/>
          </a:prstGeom>
        </p:spPr>
        <p:txBody>
          <a:bodyPr vert="horz" wrap="square" lIns="0" tIns="74930" rIns="0" bIns="0" rtlCol="0">
            <a:spAutoFit/>
          </a:bodyPr>
          <a:lstStyle/>
          <a:p>
            <a:pPr marL="12700" marR="5080">
              <a:lnSpc>
                <a:spcPts val="3890"/>
              </a:lnSpc>
              <a:spcBef>
                <a:spcPts val="590"/>
              </a:spcBef>
            </a:pPr>
            <a:r>
              <a:rPr sz="3600" spc="-325" dirty="0">
                <a:solidFill>
                  <a:srgbClr val="FFFFFF"/>
                </a:solidFill>
                <a:latin typeface="Corbel"/>
                <a:cs typeface="Corbel"/>
              </a:rPr>
              <a:t>T</a:t>
            </a:r>
            <a:r>
              <a:rPr sz="3600" spc="-75" dirty="0">
                <a:solidFill>
                  <a:srgbClr val="FFFFFF"/>
                </a:solidFill>
                <a:latin typeface="Corbel"/>
                <a:cs typeface="Corbel"/>
              </a:rPr>
              <a:t>y</a:t>
            </a:r>
            <a:r>
              <a:rPr sz="3600" spc="-65" dirty="0">
                <a:solidFill>
                  <a:srgbClr val="FFFFFF"/>
                </a:solidFill>
                <a:latin typeface="Corbel"/>
                <a:cs typeface="Corbel"/>
              </a:rPr>
              <a:t>p</a:t>
            </a:r>
            <a:r>
              <a:rPr sz="3600" spc="-70" dirty="0">
                <a:solidFill>
                  <a:srgbClr val="FFFFFF"/>
                </a:solidFill>
                <a:latin typeface="Corbel"/>
                <a:cs typeface="Corbel"/>
              </a:rPr>
              <a:t>ic</a:t>
            </a:r>
            <a:r>
              <a:rPr sz="3600" spc="-90" dirty="0">
                <a:solidFill>
                  <a:srgbClr val="FFFFFF"/>
                </a:solidFill>
                <a:latin typeface="Corbel"/>
                <a:cs typeface="Corbel"/>
              </a:rPr>
              <a:t>a</a:t>
            </a:r>
            <a:r>
              <a:rPr sz="3600" dirty="0">
                <a:solidFill>
                  <a:srgbClr val="FFFFFF"/>
                </a:solidFill>
                <a:latin typeface="Corbel"/>
                <a:cs typeface="Corbel"/>
              </a:rPr>
              <a:t>l</a:t>
            </a:r>
            <a:r>
              <a:rPr sz="3600" spc="-170" dirty="0">
                <a:solidFill>
                  <a:srgbClr val="FFFFFF"/>
                </a:solidFill>
                <a:latin typeface="Corbel"/>
                <a:cs typeface="Corbel"/>
              </a:rPr>
              <a:t> </a:t>
            </a:r>
            <a:r>
              <a:rPr sz="3600" spc="-85" dirty="0">
                <a:solidFill>
                  <a:srgbClr val="FFFFFF"/>
                </a:solidFill>
                <a:latin typeface="Corbel"/>
                <a:cs typeface="Corbel"/>
              </a:rPr>
              <a:t>C</a:t>
            </a:r>
            <a:r>
              <a:rPr sz="3600" spc="-75" dirty="0">
                <a:solidFill>
                  <a:srgbClr val="FFFFFF"/>
                </a:solidFill>
                <a:latin typeface="Corbel"/>
                <a:cs typeface="Corbel"/>
              </a:rPr>
              <a:t>+</a:t>
            </a:r>
            <a:r>
              <a:rPr sz="3600" dirty="0">
                <a:solidFill>
                  <a:srgbClr val="FFFFFF"/>
                </a:solidFill>
                <a:latin typeface="Corbel"/>
                <a:cs typeface="Corbel"/>
              </a:rPr>
              <a:t>+  </a:t>
            </a:r>
            <a:r>
              <a:rPr sz="3600" spc="-70" dirty="0">
                <a:solidFill>
                  <a:srgbClr val="FFFFFF"/>
                </a:solidFill>
                <a:latin typeface="Corbel"/>
                <a:cs typeface="Corbel"/>
              </a:rPr>
              <a:t>E</a:t>
            </a:r>
            <a:r>
              <a:rPr sz="3600" spc="-75" dirty="0">
                <a:solidFill>
                  <a:srgbClr val="FFFFFF"/>
                </a:solidFill>
                <a:latin typeface="Corbel"/>
                <a:cs typeface="Corbel"/>
              </a:rPr>
              <a:t>n</a:t>
            </a:r>
            <a:r>
              <a:rPr sz="3600" spc="-80" dirty="0">
                <a:solidFill>
                  <a:srgbClr val="FFFFFF"/>
                </a:solidFill>
                <a:latin typeface="Corbel"/>
                <a:cs typeface="Corbel"/>
              </a:rPr>
              <a:t>v</a:t>
            </a:r>
            <a:r>
              <a:rPr sz="3600" spc="-70" dirty="0">
                <a:solidFill>
                  <a:srgbClr val="FFFFFF"/>
                </a:solidFill>
                <a:latin typeface="Corbel"/>
                <a:cs typeface="Corbel"/>
              </a:rPr>
              <a:t>i</a:t>
            </a:r>
            <a:r>
              <a:rPr sz="3600" spc="-80" dirty="0">
                <a:solidFill>
                  <a:srgbClr val="FFFFFF"/>
                </a:solidFill>
                <a:latin typeface="Corbel"/>
                <a:cs typeface="Corbel"/>
              </a:rPr>
              <a:t>r</a:t>
            </a:r>
            <a:r>
              <a:rPr sz="3600" spc="-75" dirty="0">
                <a:solidFill>
                  <a:srgbClr val="FFFFFF"/>
                </a:solidFill>
                <a:latin typeface="Corbel"/>
                <a:cs typeface="Corbel"/>
              </a:rPr>
              <a:t>on</a:t>
            </a:r>
            <a:r>
              <a:rPr sz="3600" spc="-80" dirty="0">
                <a:solidFill>
                  <a:srgbClr val="FFFFFF"/>
                </a:solidFill>
                <a:latin typeface="Corbel"/>
                <a:cs typeface="Corbel"/>
              </a:rPr>
              <a:t>m</a:t>
            </a:r>
            <a:r>
              <a:rPr sz="3600" spc="-40" dirty="0">
                <a:solidFill>
                  <a:srgbClr val="FFFFFF"/>
                </a:solidFill>
                <a:latin typeface="Corbel"/>
                <a:cs typeface="Corbel"/>
              </a:rPr>
              <a:t>e</a:t>
            </a:r>
            <a:r>
              <a:rPr sz="3600" spc="-75" dirty="0">
                <a:solidFill>
                  <a:srgbClr val="FFFFFF"/>
                </a:solidFill>
                <a:latin typeface="Corbel"/>
                <a:cs typeface="Corbel"/>
              </a:rPr>
              <a:t>n</a:t>
            </a:r>
            <a:r>
              <a:rPr sz="3600" dirty="0">
                <a:solidFill>
                  <a:srgbClr val="FFFFFF"/>
                </a:solidFill>
                <a:latin typeface="Corbel"/>
                <a:cs typeface="Corbel"/>
              </a:rPr>
              <a:t>t</a:t>
            </a:r>
            <a:endParaRPr sz="3600">
              <a:latin typeface="Corbel"/>
              <a:cs typeface="Corbel"/>
            </a:endParaRPr>
          </a:p>
        </p:txBody>
      </p:sp>
      <p:sp>
        <p:nvSpPr>
          <p:cNvPr id="3" name="object 3"/>
          <p:cNvSpPr txBox="1">
            <a:spLocks noGrp="1"/>
          </p:cNvSpPr>
          <p:nvPr>
            <p:ph type="title"/>
          </p:nvPr>
        </p:nvSpPr>
        <p:spPr>
          <a:xfrm>
            <a:off x="3949065" y="1126058"/>
            <a:ext cx="3373754" cy="329565"/>
          </a:xfrm>
          <a:prstGeom prst="rect">
            <a:avLst/>
          </a:prstGeom>
        </p:spPr>
        <p:txBody>
          <a:bodyPr vert="horz" wrap="square" lIns="0" tIns="12065" rIns="0" bIns="0" rtlCol="0">
            <a:spAutoFit/>
          </a:bodyPr>
          <a:lstStyle/>
          <a:p>
            <a:pPr marL="12700">
              <a:lnSpc>
                <a:spcPct val="100000"/>
              </a:lnSpc>
              <a:spcBef>
                <a:spcPts val="95"/>
              </a:spcBef>
            </a:pPr>
            <a:r>
              <a:rPr spc="-1280" dirty="0">
                <a:solidFill>
                  <a:srgbClr val="40B9D2"/>
                </a:solidFill>
                <a:latin typeface="Microsoft Sans Serif"/>
                <a:cs typeface="Microsoft Sans Serif"/>
              </a:rPr>
              <a:t>🞄</a:t>
            </a:r>
            <a:r>
              <a:rPr spc="185" dirty="0">
                <a:solidFill>
                  <a:srgbClr val="40B9D2"/>
                </a:solidFill>
                <a:latin typeface="Microsoft Sans Serif"/>
                <a:cs typeface="Microsoft Sans Serif"/>
              </a:rPr>
              <a:t> </a:t>
            </a:r>
            <a:r>
              <a:rPr b="1" spc="-5" dirty="0">
                <a:latin typeface="Corbel"/>
                <a:cs typeface="Corbel"/>
              </a:rPr>
              <a:t>P</a:t>
            </a:r>
            <a:r>
              <a:rPr b="1" spc="-20" dirty="0">
                <a:latin typeface="Corbel"/>
                <a:cs typeface="Corbel"/>
              </a:rPr>
              <a:t>h</a:t>
            </a:r>
            <a:r>
              <a:rPr b="1" spc="-5" dirty="0">
                <a:latin typeface="Corbel"/>
                <a:cs typeface="Corbel"/>
              </a:rPr>
              <a:t>ase</a:t>
            </a:r>
            <a:r>
              <a:rPr b="1" spc="25" dirty="0">
                <a:latin typeface="Corbel"/>
                <a:cs typeface="Corbel"/>
              </a:rPr>
              <a:t> </a:t>
            </a:r>
            <a:r>
              <a:rPr b="1" spc="-5" dirty="0">
                <a:latin typeface="Corbel"/>
                <a:cs typeface="Corbel"/>
              </a:rPr>
              <a:t>1:</a:t>
            </a:r>
            <a:r>
              <a:rPr b="1" spc="-85" dirty="0">
                <a:latin typeface="Corbel"/>
                <a:cs typeface="Corbel"/>
              </a:rPr>
              <a:t> </a:t>
            </a:r>
            <a:r>
              <a:rPr b="1" dirty="0">
                <a:latin typeface="Corbel"/>
                <a:cs typeface="Corbel"/>
              </a:rPr>
              <a:t>C</a:t>
            </a:r>
            <a:r>
              <a:rPr b="1" spc="-5" dirty="0">
                <a:latin typeface="Corbel"/>
                <a:cs typeface="Corbel"/>
              </a:rPr>
              <a:t>rea</a:t>
            </a:r>
            <a:r>
              <a:rPr b="1" spc="-15" dirty="0">
                <a:latin typeface="Corbel"/>
                <a:cs typeface="Corbel"/>
              </a:rPr>
              <a:t>t</a:t>
            </a:r>
            <a:r>
              <a:rPr b="1" dirty="0">
                <a:latin typeface="Corbel"/>
                <a:cs typeface="Corbel"/>
              </a:rPr>
              <a:t>i</a:t>
            </a:r>
            <a:r>
              <a:rPr b="1" spc="-5" dirty="0">
                <a:latin typeface="Corbel"/>
                <a:cs typeface="Corbel"/>
              </a:rPr>
              <a:t>ng</a:t>
            </a:r>
            <a:r>
              <a:rPr b="1" spc="20" dirty="0">
                <a:latin typeface="Corbel"/>
                <a:cs typeface="Corbel"/>
              </a:rPr>
              <a:t> </a:t>
            </a:r>
            <a:r>
              <a:rPr b="1" spc="-5" dirty="0">
                <a:latin typeface="Corbel"/>
                <a:cs typeface="Corbel"/>
              </a:rPr>
              <a:t>a</a:t>
            </a:r>
            <a:r>
              <a:rPr b="1" dirty="0">
                <a:latin typeface="Corbel"/>
                <a:cs typeface="Corbel"/>
              </a:rPr>
              <a:t> </a:t>
            </a:r>
            <a:r>
              <a:rPr b="1" spc="-5" dirty="0">
                <a:latin typeface="Corbel"/>
                <a:cs typeface="Corbel"/>
              </a:rPr>
              <a:t>Pro</a:t>
            </a:r>
            <a:r>
              <a:rPr b="1" dirty="0">
                <a:latin typeface="Corbel"/>
                <a:cs typeface="Corbel"/>
              </a:rPr>
              <a:t>g</a:t>
            </a:r>
            <a:r>
              <a:rPr b="1" spc="-5" dirty="0">
                <a:latin typeface="Corbel"/>
                <a:cs typeface="Corbel"/>
              </a:rPr>
              <a:t>ra</a:t>
            </a:r>
            <a:r>
              <a:rPr b="1" spc="5" dirty="0">
                <a:latin typeface="Corbel"/>
                <a:cs typeface="Corbel"/>
              </a:rPr>
              <a:t>m</a:t>
            </a:r>
            <a:r>
              <a:rPr b="1" spc="-5" dirty="0">
                <a:latin typeface="Corbel"/>
                <a:cs typeface="Corbel"/>
              </a:rPr>
              <a:t>:</a:t>
            </a:r>
          </a:p>
        </p:txBody>
      </p:sp>
      <p:sp>
        <p:nvSpPr>
          <p:cNvPr id="4" name="object 4"/>
          <p:cNvSpPr txBox="1"/>
          <p:nvPr/>
        </p:nvSpPr>
        <p:spPr>
          <a:xfrm>
            <a:off x="3949065" y="1553337"/>
            <a:ext cx="7065645" cy="1304925"/>
          </a:xfrm>
          <a:prstGeom prst="rect">
            <a:avLst/>
          </a:prstGeom>
        </p:spPr>
        <p:txBody>
          <a:bodyPr vert="horz" wrap="square" lIns="0" tIns="11430" rIns="0" bIns="0" rtlCol="0">
            <a:spAutoFit/>
          </a:bodyPr>
          <a:lstStyle/>
          <a:p>
            <a:pPr marL="12700">
              <a:lnSpc>
                <a:spcPts val="2280"/>
              </a:lnSpc>
              <a:spcBef>
                <a:spcPts val="90"/>
              </a:spcBef>
            </a:pPr>
            <a:r>
              <a:rPr sz="2000" spc="-380" dirty="0">
                <a:solidFill>
                  <a:srgbClr val="40B9D2"/>
                </a:solidFill>
                <a:latin typeface="Microsoft Sans Serif"/>
                <a:cs typeface="Microsoft Sans Serif"/>
              </a:rPr>
              <a:t>🞄</a:t>
            </a:r>
            <a:r>
              <a:rPr sz="2000" spc="-254" dirty="0">
                <a:solidFill>
                  <a:srgbClr val="40B9D2"/>
                </a:solidFill>
                <a:latin typeface="Microsoft Sans Serif"/>
                <a:cs typeface="Microsoft Sans Serif"/>
              </a:rPr>
              <a:t> </a:t>
            </a:r>
            <a:r>
              <a:rPr sz="2000" spc="-10" dirty="0">
                <a:solidFill>
                  <a:srgbClr val="585858"/>
                </a:solidFill>
                <a:latin typeface="Corbel"/>
                <a:cs typeface="Corbel"/>
              </a:rPr>
              <a:t>It</a:t>
            </a:r>
            <a:r>
              <a:rPr sz="2000" spc="10" dirty="0">
                <a:solidFill>
                  <a:srgbClr val="585858"/>
                </a:solidFill>
                <a:latin typeface="Corbel"/>
                <a:cs typeface="Corbel"/>
              </a:rPr>
              <a:t> </a:t>
            </a:r>
            <a:r>
              <a:rPr sz="2000" spc="-10" dirty="0">
                <a:solidFill>
                  <a:srgbClr val="585858"/>
                </a:solidFill>
                <a:latin typeface="Corbel"/>
                <a:cs typeface="Corbel"/>
              </a:rPr>
              <a:t>consists</a:t>
            </a:r>
            <a:r>
              <a:rPr sz="2000" spc="20" dirty="0">
                <a:solidFill>
                  <a:srgbClr val="585858"/>
                </a:solidFill>
                <a:latin typeface="Corbel"/>
                <a:cs typeface="Corbel"/>
              </a:rPr>
              <a:t> </a:t>
            </a:r>
            <a:r>
              <a:rPr sz="2000" spc="-10" dirty="0">
                <a:solidFill>
                  <a:srgbClr val="585858"/>
                </a:solidFill>
                <a:latin typeface="Corbel"/>
                <a:cs typeface="Corbel"/>
              </a:rPr>
              <a:t>of</a:t>
            </a:r>
            <a:r>
              <a:rPr sz="2000" spc="15" dirty="0">
                <a:solidFill>
                  <a:srgbClr val="585858"/>
                </a:solidFill>
                <a:latin typeface="Corbel"/>
                <a:cs typeface="Corbel"/>
              </a:rPr>
              <a:t> </a:t>
            </a:r>
            <a:r>
              <a:rPr sz="2000" spc="-15" dirty="0">
                <a:solidFill>
                  <a:srgbClr val="585858"/>
                </a:solidFill>
                <a:latin typeface="Corbel"/>
                <a:cs typeface="Corbel"/>
              </a:rPr>
              <a:t>editing</a:t>
            </a:r>
            <a:r>
              <a:rPr sz="2000" spc="60" dirty="0">
                <a:solidFill>
                  <a:srgbClr val="585858"/>
                </a:solidFill>
                <a:latin typeface="Corbel"/>
                <a:cs typeface="Corbel"/>
              </a:rPr>
              <a:t> </a:t>
            </a:r>
            <a:r>
              <a:rPr sz="2000" spc="-5" dirty="0">
                <a:solidFill>
                  <a:srgbClr val="585858"/>
                </a:solidFill>
                <a:latin typeface="Corbel"/>
                <a:cs typeface="Corbel"/>
              </a:rPr>
              <a:t>a </a:t>
            </a:r>
            <a:r>
              <a:rPr sz="2000" spc="-15" dirty="0">
                <a:solidFill>
                  <a:srgbClr val="585858"/>
                </a:solidFill>
                <a:latin typeface="Corbel"/>
                <a:cs typeface="Corbel"/>
              </a:rPr>
              <a:t>file</a:t>
            </a:r>
            <a:r>
              <a:rPr sz="2000" spc="25" dirty="0">
                <a:solidFill>
                  <a:srgbClr val="585858"/>
                </a:solidFill>
                <a:latin typeface="Corbel"/>
                <a:cs typeface="Corbel"/>
              </a:rPr>
              <a:t> </a:t>
            </a:r>
            <a:r>
              <a:rPr sz="2000" spc="-10" dirty="0">
                <a:solidFill>
                  <a:srgbClr val="585858"/>
                </a:solidFill>
                <a:latin typeface="Corbel"/>
                <a:cs typeface="Corbel"/>
              </a:rPr>
              <a:t>with</a:t>
            </a:r>
            <a:r>
              <a:rPr sz="2000" spc="30" dirty="0">
                <a:solidFill>
                  <a:srgbClr val="585858"/>
                </a:solidFill>
                <a:latin typeface="Corbel"/>
                <a:cs typeface="Corbel"/>
              </a:rPr>
              <a:t> </a:t>
            </a:r>
            <a:r>
              <a:rPr sz="2000" spc="-5" dirty="0">
                <a:solidFill>
                  <a:srgbClr val="585858"/>
                </a:solidFill>
                <a:latin typeface="Corbel"/>
                <a:cs typeface="Corbel"/>
              </a:rPr>
              <a:t>an</a:t>
            </a:r>
            <a:r>
              <a:rPr sz="2000" spc="-10" dirty="0">
                <a:solidFill>
                  <a:srgbClr val="585858"/>
                </a:solidFill>
                <a:latin typeface="Corbel"/>
                <a:cs typeface="Corbel"/>
              </a:rPr>
              <a:t> </a:t>
            </a:r>
            <a:r>
              <a:rPr sz="2000" spc="-15" dirty="0">
                <a:solidFill>
                  <a:srgbClr val="585858"/>
                </a:solidFill>
                <a:latin typeface="Corbel"/>
                <a:cs typeface="Corbel"/>
              </a:rPr>
              <a:t>editor</a:t>
            </a:r>
            <a:r>
              <a:rPr sz="2000" spc="60" dirty="0">
                <a:solidFill>
                  <a:srgbClr val="585858"/>
                </a:solidFill>
                <a:latin typeface="Corbel"/>
                <a:cs typeface="Corbel"/>
              </a:rPr>
              <a:t> </a:t>
            </a:r>
            <a:r>
              <a:rPr sz="2000" spc="-5" dirty="0">
                <a:solidFill>
                  <a:srgbClr val="585858"/>
                </a:solidFill>
                <a:latin typeface="Corbel"/>
                <a:cs typeface="Corbel"/>
              </a:rPr>
              <a:t>program</a:t>
            </a:r>
            <a:r>
              <a:rPr sz="2000" spc="-30" dirty="0">
                <a:solidFill>
                  <a:srgbClr val="585858"/>
                </a:solidFill>
                <a:latin typeface="Corbel"/>
                <a:cs typeface="Corbel"/>
              </a:rPr>
              <a:t> </a:t>
            </a:r>
            <a:r>
              <a:rPr sz="2000" spc="-5" dirty="0">
                <a:solidFill>
                  <a:srgbClr val="585858"/>
                </a:solidFill>
                <a:latin typeface="Corbel"/>
                <a:cs typeface="Corbel"/>
              </a:rPr>
              <a:t>C++ </a:t>
            </a:r>
            <a:r>
              <a:rPr sz="2000" spc="-10" dirty="0">
                <a:solidFill>
                  <a:srgbClr val="585858"/>
                </a:solidFill>
                <a:latin typeface="Corbel"/>
                <a:cs typeface="Corbel"/>
              </a:rPr>
              <a:t>source</a:t>
            </a:r>
            <a:r>
              <a:rPr sz="2000" spc="25" dirty="0">
                <a:solidFill>
                  <a:srgbClr val="585858"/>
                </a:solidFill>
                <a:latin typeface="Corbel"/>
                <a:cs typeface="Corbel"/>
              </a:rPr>
              <a:t> </a:t>
            </a:r>
            <a:r>
              <a:rPr sz="2000" spc="-15" dirty="0">
                <a:solidFill>
                  <a:srgbClr val="585858"/>
                </a:solidFill>
                <a:latin typeface="Corbel"/>
                <a:cs typeface="Corbel"/>
              </a:rPr>
              <a:t>code</a:t>
            </a:r>
            <a:endParaRPr sz="2000">
              <a:latin typeface="Corbel"/>
              <a:cs typeface="Corbel"/>
            </a:endParaRPr>
          </a:p>
          <a:p>
            <a:pPr marL="195580">
              <a:lnSpc>
                <a:spcPts val="2280"/>
              </a:lnSpc>
            </a:pPr>
            <a:r>
              <a:rPr sz="2000" spc="-10" dirty="0">
                <a:solidFill>
                  <a:srgbClr val="585858"/>
                </a:solidFill>
                <a:latin typeface="Corbel"/>
                <a:cs typeface="Corbel"/>
              </a:rPr>
              <a:t>filenames</a:t>
            </a:r>
            <a:r>
              <a:rPr sz="2000" spc="60" dirty="0">
                <a:solidFill>
                  <a:srgbClr val="585858"/>
                </a:solidFill>
                <a:latin typeface="Corbel"/>
                <a:cs typeface="Corbel"/>
              </a:rPr>
              <a:t> </a:t>
            </a:r>
            <a:r>
              <a:rPr sz="2000" spc="-10" dirty="0">
                <a:solidFill>
                  <a:srgbClr val="585858"/>
                </a:solidFill>
                <a:latin typeface="Corbel"/>
                <a:cs typeface="Corbel"/>
              </a:rPr>
              <a:t>often</a:t>
            </a:r>
            <a:r>
              <a:rPr sz="2000" spc="30" dirty="0">
                <a:solidFill>
                  <a:srgbClr val="585858"/>
                </a:solidFill>
                <a:latin typeface="Corbel"/>
                <a:cs typeface="Corbel"/>
              </a:rPr>
              <a:t> </a:t>
            </a:r>
            <a:r>
              <a:rPr sz="2000" spc="-10" dirty="0">
                <a:solidFill>
                  <a:srgbClr val="585858"/>
                </a:solidFill>
                <a:latin typeface="Corbel"/>
                <a:cs typeface="Corbel"/>
              </a:rPr>
              <a:t>end</a:t>
            </a:r>
            <a:r>
              <a:rPr sz="2000" spc="25" dirty="0">
                <a:solidFill>
                  <a:srgbClr val="585858"/>
                </a:solidFill>
                <a:latin typeface="Corbel"/>
                <a:cs typeface="Corbel"/>
              </a:rPr>
              <a:t> </a:t>
            </a:r>
            <a:r>
              <a:rPr sz="2000" spc="-10" dirty="0">
                <a:solidFill>
                  <a:srgbClr val="585858"/>
                </a:solidFill>
                <a:latin typeface="Corbel"/>
                <a:cs typeface="Corbel"/>
              </a:rPr>
              <a:t>with</a:t>
            </a:r>
            <a:r>
              <a:rPr sz="2000" spc="20" dirty="0">
                <a:solidFill>
                  <a:srgbClr val="585858"/>
                </a:solidFill>
                <a:latin typeface="Corbel"/>
                <a:cs typeface="Corbel"/>
              </a:rPr>
              <a:t> </a:t>
            </a:r>
            <a:r>
              <a:rPr sz="2000" spc="-10" dirty="0">
                <a:solidFill>
                  <a:srgbClr val="585858"/>
                </a:solidFill>
                <a:latin typeface="Corbel"/>
                <a:cs typeface="Corbel"/>
              </a:rPr>
              <a:t>the</a:t>
            </a:r>
            <a:r>
              <a:rPr sz="2000" spc="25" dirty="0">
                <a:solidFill>
                  <a:srgbClr val="585858"/>
                </a:solidFill>
                <a:latin typeface="Corbel"/>
                <a:cs typeface="Corbel"/>
              </a:rPr>
              <a:t> </a:t>
            </a:r>
            <a:r>
              <a:rPr sz="2000" spc="-10" dirty="0">
                <a:solidFill>
                  <a:srgbClr val="585858"/>
                </a:solidFill>
                <a:latin typeface="Corbel"/>
                <a:cs typeface="Corbel"/>
              </a:rPr>
              <a:t>.cpp</a:t>
            </a:r>
            <a:r>
              <a:rPr sz="2000" spc="30" dirty="0">
                <a:solidFill>
                  <a:srgbClr val="585858"/>
                </a:solidFill>
                <a:latin typeface="Corbel"/>
                <a:cs typeface="Corbel"/>
              </a:rPr>
              <a:t> </a:t>
            </a:r>
            <a:r>
              <a:rPr sz="2000" spc="-10" dirty="0">
                <a:solidFill>
                  <a:srgbClr val="585858"/>
                </a:solidFill>
                <a:latin typeface="Corbel"/>
                <a:cs typeface="Corbel"/>
              </a:rPr>
              <a:t>extensions.</a:t>
            </a:r>
            <a:endParaRPr sz="2000">
              <a:latin typeface="Corbel"/>
              <a:cs typeface="Corbel"/>
            </a:endParaRPr>
          </a:p>
          <a:p>
            <a:pPr marL="12700">
              <a:lnSpc>
                <a:spcPts val="2280"/>
              </a:lnSpc>
              <a:spcBef>
                <a:spcPts val="965"/>
              </a:spcBef>
            </a:pPr>
            <a:r>
              <a:rPr sz="2000" spc="-380" dirty="0">
                <a:solidFill>
                  <a:srgbClr val="40B9D2"/>
                </a:solidFill>
                <a:latin typeface="Microsoft Sans Serif"/>
                <a:cs typeface="Microsoft Sans Serif"/>
              </a:rPr>
              <a:t>🞄</a:t>
            </a:r>
            <a:r>
              <a:rPr sz="2000" spc="-254" dirty="0">
                <a:solidFill>
                  <a:srgbClr val="40B9D2"/>
                </a:solidFill>
                <a:latin typeface="Microsoft Sans Serif"/>
                <a:cs typeface="Microsoft Sans Serif"/>
              </a:rPr>
              <a:t> </a:t>
            </a:r>
            <a:r>
              <a:rPr sz="2000" spc="-10" dirty="0">
                <a:solidFill>
                  <a:srgbClr val="585858"/>
                </a:solidFill>
                <a:latin typeface="Corbel"/>
                <a:cs typeface="Corbel"/>
              </a:rPr>
              <a:t>Unix/Linux</a:t>
            </a:r>
            <a:r>
              <a:rPr sz="2000" spc="15" dirty="0">
                <a:solidFill>
                  <a:srgbClr val="585858"/>
                </a:solidFill>
                <a:latin typeface="Corbel"/>
                <a:cs typeface="Corbel"/>
              </a:rPr>
              <a:t> </a:t>
            </a:r>
            <a:r>
              <a:rPr sz="2000" spc="-10" dirty="0">
                <a:solidFill>
                  <a:srgbClr val="585858"/>
                </a:solidFill>
                <a:latin typeface="Corbel"/>
                <a:cs typeface="Corbel"/>
              </a:rPr>
              <a:t>platform:</a:t>
            </a:r>
            <a:r>
              <a:rPr sz="2000" spc="35" dirty="0">
                <a:solidFill>
                  <a:srgbClr val="585858"/>
                </a:solidFill>
                <a:latin typeface="Corbel"/>
                <a:cs typeface="Corbel"/>
              </a:rPr>
              <a:t> </a:t>
            </a:r>
            <a:r>
              <a:rPr sz="2000" spc="-5" dirty="0">
                <a:solidFill>
                  <a:srgbClr val="585858"/>
                </a:solidFill>
                <a:latin typeface="Corbel"/>
                <a:cs typeface="Corbel"/>
              </a:rPr>
              <a:t>use</a:t>
            </a:r>
            <a:r>
              <a:rPr sz="2000" spc="20" dirty="0">
                <a:solidFill>
                  <a:srgbClr val="585858"/>
                </a:solidFill>
                <a:latin typeface="Corbel"/>
                <a:cs typeface="Corbel"/>
              </a:rPr>
              <a:t> </a:t>
            </a:r>
            <a:r>
              <a:rPr sz="2000" spc="-10" dirty="0">
                <a:solidFill>
                  <a:srgbClr val="585858"/>
                </a:solidFill>
                <a:latin typeface="Corbel"/>
                <a:cs typeface="Corbel"/>
              </a:rPr>
              <a:t>gedit,</a:t>
            </a:r>
            <a:r>
              <a:rPr sz="2000" spc="65" dirty="0">
                <a:solidFill>
                  <a:srgbClr val="585858"/>
                </a:solidFill>
                <a:latin typeface="Corbel"/>
                <a:cs typeface="Corbel"/>
              </a:rPr>
              <a:t> </a:t>
            </a:r>
            <a:r>
              <a:rPr sz="2000" spc="-5" dirty="0">
                <a:solidFill>
                  <a:srgbClr val="585858"/>
                </a:solidFill>
                <a:latin typeface="Corbel"/>
                <a:cs typeface="Corbel"/>
              </a:rPr>
              <a:t>nano,</a:t>
            </a:r>
            <a:r>
              <a:rPr sz="2000" spc="-10" dirty="0">
                <a:solidFill>
                  <a:srgbClr val="585858"/>
                </a:solidFill>
                <a:latin typeface="Corbel"/>
                <a:cs typeface="Corbel"/>
              </a:rPr>
              <a:t> medit</a:t>
            </a:r>
            <a:r>
              <a:rPr sz="2000" spc="65" dirty="0">
                <a:solidFill>
                  <a:srgbClr val="585858"/>
                </a:solidFill>
                <a:latin typeface="Corbel"/>
                <a:cs typeface="Corbel"/>
              </a:rPr>
              <a:t> </a:t>
            </a:r>
            <a:r>
              <a:rPr sz="2000" spc="-10" dirty="0">
                <a:solidFill>
                  <a:srgbClr val="585858"/>
                </a:solidFill>
                <a:latin typeface="Corbel"/>
                <a:cs typeface="Corbel"/>
              </a:rPr>
              <a:t>etc.</a:t>
            </a:r>
            <a:r>
              <a:rPr sz="2000" spc="30" dirty="0">
                <a:solidFill>
                  <a:srgbClr val="585858"/>
                </a:solidFill>
                <a:latin typeface="Corbel"/>
                <a:cs typeface="Corbel"/>
              </a:rPr>
              <a:t> </a:t>
            </a:r>
            <a:r>
              <a:rPr sz="2000" spc="-10" dirty="0">
                <a:solidFill>
                  <a:srgbClr val="585858"/>
                </a:solidFill>
                <a:latin typeface="Corbel"/>
                <a:cs typeface="Corbel"/>
              </a:rPr>
              <a:t>text</a:t>
            </a:r>
            <a:r>
              <a:rPr sz="2000" spc="20" dirty="0">
                <a:solidFill>
                  <a:srgbClr val="585858"/>
                </a:solidFill>
                <a:latin typeface="Corbel"/>
                <a:cs typeface="Corbel"/>
              </a:rPr>
              <a:t> </a:t>
            </a:r>
            <a:r>
              <a:rPr sz="2000" spc="-15" dirty="0">
                <a:solidFill>
                  <a:srgbClr val="585858"/>
                </a:solidFill>
                <a:latin typeface="Corbel"/>
                <a:cs typeface="Corbel"/>
              </a:rPr>
              <a:t>editors</a:t>
            </a:r>
            <a:endParaRPr sz="2000">
              <a:latin typeface="Corbel"/>
              <a:cs typeface="Corbel"/>
            </a:endParaRPr>
          </a:p>
          <a:p>
            <a:pPr marL="195580">
              <a:lnSpc>
                <a:spcPts val="2280"/>
              </a:lnSpc>
            </a:pPr>
            <a:r>
              <a:rPr sz="2000" spc="-10" dirty="0">
                <a:solidFill>
                  <a:srgbClr val="585858"/>
                </a:solidFill>
                <a:latin typeface="Corbel"/>
                <a:cs typeface="Corbel"/>
              </a:rPr>
              <a:t>Windows:</a:t>
            </a:r>
            <a:r>
              <a:rPr sz="2000" spc="25" dirty="0">
                <a:solidFill>
                  <a:srgbClr val="585858"/>
                </a:solidFill>
                <a:latin typeface="Corbel"/>
                <a:cs typeface="Corbel"/>
              </a:rPr>
              <a:t> </a:t>
            </a:r>
            <a:r>
              <a:rPr sz="2000" spc="-10" dirty="0">
                <a:solidFill>
                  <a:srgbClr val="585858"/>
                </a:solidFill>
                <a:latin typeface="Corbel"/>
                <a:cs typeface="Corbel"/>
              </a:rPr>
              <a:t>Notepad++,</a:t>
            </a:r>
            <a:r>
              <a:rPr sz="2000" spc="30" dirty="0">
                <a:solidFill>
                  <a:srgbClr val="585858"/>
                </a:solidFill>
                <a:latin typeface="Corbel"/>
                <a:cs typeface="Corbel"/>
              </a:rPr>
              <a:t> </a:t>
            </a:r>
            <a:r>
              <a:rPr sz="2000" spc="-10" dirty="0">
                <a:solidFill>
                  <a:srgbClr val="585858"/>
                </a:solidFill>
                <a:latin typeface="Corbel"/>
                <a:cs typeface="Corbel"/>
              </a:rPr>
              <a:t>IDE </a:t>
            </a:r>
            <a:r>
              <a:rPr sz="2000" spc="-5" dirty="0">
                <a:solidFill>
                  <a:srgbClr val="585858"/>
                </a:solidFill>
                <a:latin typeface="Corbel"/>
                <a:cs typeface="Corbel"/>
              </a:rPr>
              <a:t>such</a:t>
            </a:r>
            <a:r>
              <a:rPr sz="2000" spc="20" dirty="0">
                <a:solidFill>
                  <a:srgbClr val="585858"/>
                </a:solidFill>
                <a:latin typeface="Corbel"/>
                <a:cs typeface="Corbel"/>
              </a:rPr>
              <a:t> </a:t>
            </a:r>
            <a:r>
              <a:rPr sz="2000" spc="-5" dirty="0">
                <a:solidFill>
                  <a:srgbClr val="585858"/>
                </a:solidFill>
                <a:latin typeface="Corbel"/>
                <a:cs typeface="Corbel"/>
              </a:rPr>
              <a:t>as</a:t>
            </a:r>
            <a:r>
              <a:rPr sz="2000" spc="20" dirty="0">
                <a:solidFill>
                  <a:srgbClr val="585858"/>
                </a:solidFill>
                <a:latin typeface="Corbel"/>
                <a:cs typeface="Corbel"/>
              </a:rPr>
              <a:t> </a:t>
            </a:r>
            <a:r>
              <a:rPr sz="2000" spc="-5" dirty="0">
                <a:solidFill>
                  <a:srgbClr val="585858"/>
                </a:solidFill>
                <a:latin typeface="Corbel"/>
                <a:cs typeface="Corbel"/>
              </a:rPr>
              <a:t>turboC++,</a:t>
            </a:r>
            <a:r>
              <a:rPr sz="2000" spc="-55" dirty="0">
                <a:solidFill>
                  <a:srgbClr val="585858"/>
                </a:solidFill>
                <a:latin typeface="Corbel"/>
                <a:cs typeface="Corbel"/>
              </a:rPr>
              <a:t> </a:t>
            </a:r>
            <a:r>
              <a:rPr sz="2000" spc="-15" dirty="0">
                <a:solidFill>
                  <a:srgbClr val="585858"/>
                </a:solidFill>
                <a:latin typeface="Corbel"/>
                <a:cs typeface="Corbel"/>
              </a:rPr>
              <a:t>Codeblocks</a:t>
            </a:r>
            <a:r>
              <a:rPr sz="2000" spc="120" dirty="0">
                <a:solidFill>
                  <a:srgbClr val="585858"/>
                </a:solidFill>
                <a:latin typeface="Corbel"/>
                <a:cs typeface="Corbel"/>
              </a:rPr>
              <a:t> </a:t>
            </a:r>
            <a:r>
              <a:rPr sz="2000" spc="-10" dirty="0">
                <a:solidFill>
                  <a:srgbClr val="585858"/>
                </a:solidFill>
                <a:latin typeface="Corbel"/>
                <a:cs typeface="Corbel"/>
              </a:rPr>
              <a:t>etc.</a:t>
            </a:r>
            <a:endParaRPr sz="2000">
              <a:latin typeface="Corbel"/>
              <a:cs typeface="Corbel"/>
            </a:endParaRPr>
          </a:p>
        </p:txBody>
      </p:sp>
      <p:sp>
        <p:nvSpPr>
          <p:cNvPr id="5" name="object 5"/>
          <p:cNvSpPr txBox="1"/>
          <p:nvPr/>
        </p:nvSpPr>
        <p:spPr>
          <a:xfrm>
            <a:off x="3949065" y="3260339"/>
            <a:ext cx="7046595" cy="1976755"/>
          </a:xfrm>
          <a:prstGeom prst="rect">
            <a:avLst/>
          </a:prstGeom>
        </p:spPr>
        <p:txBody>
          <a:bodyPr vert="horz" wrap="square" lIns="0" tIns="133985" rIns="0" bIns="0" rtlCol="0">
            <a:spAutoFit/>
          </a:bodyPr>
          <a:lstStyle/>
          <a:p>
            <a:pPr marL="12700">
              <a:lnSpc>
                <a:spcPct val="100000"/>
              </a:lnSpc>
              <a:spcBef>
                <a:spcPts val="1055"/>
              </a:spcBef>
            </a:pPr>
            <a:r>
              <a:rPr sz="2000" spc="-380" dirty="0">
                <a:solidFill>
                  <a:srgbClr val="40B9D2"/>
                </a:solidFill>
                <a:latin typeface="Microsoft Sans Serif"/>
                <a:cs typeface="Microsoft Sans Serif"/>
              </a:rPr>
              <a:t>🞄</a:t>
            </a:r>
            <a:r>
              <a:rPr sz="2000" spc="-260" dirty="0">
                <a:solidFill>
                  <a:srgbClr val="40B9D2"/>
                </a:solidFill>
                <a:latin typeface="Microsoft Sans Serif"/>
                <a:cs typeface="Microsoft Sans Serif"/>
              </a:rPr>
              <a:t> </a:t>
            </a:r>
            <a:r>
              <a:rPr sz="2000" b="1" spc="-10" dirty="0">
                <a:solidFill>
                  <a:srgbClr val="585858"/>
                </a:solidFill>
                <a:latin typeface="Corbel"/>
                <a:cs typeface="Corbel"/>
              </a:rPr>
              <a:t>Phases</a:t>
            </a:r>
            <a:r>
              <a:rPr sz="2000" b="1" spc="20" dirty="0">
                <a:solidFill>
                  <a:srgbClr val="585858"/>
                </a:solidFill>
                <a:latin typeface="Corbel"/>
                <a:cs typeface="Corbel"/>
              </a:rPr>
              <a:t> </a:t>
            </a:r>
            <a:r>
              <a:rPr sz="2000" b="1" spc="-5" dirty="0">
                <a:solidFill>
                  <a:srgbClr val="585858"/>
                </a:solidFill>
                <a:latin typeface="Corbel"/>
                <a:cs typeface="Corbel"/>
              </a:rPr>
              <a:t>2</a:t>
            </a:r>
            <a:r>
              <a:rPr sz="2000" b="1" spc="10" dirty="0">
                <a:solidFill>
                  <a:srgbClr val="585858"/>
                </a:solidFill>
                <a:latin typeface="Corbel"/>
                <a:cs typeface="Corbel"/>
              </a:rPr>
              <a:t> </a:t>
            </a:r>
            <a:r>
              <a:rPr sz="2000" b="1" spc="-5" dirty="0">
                <a:solidFill>
                  <a:srgbClr val="585858"/>
                </a:solidFill>
                <a:latin typeface="Corbel"/>
                <a:cs typeface="Corbel"/>
              </a:rPr>
              <a:t>and</a:t>
            </a:r>
            <a:r>
              <a:rPr sz="2000" b="1" spc="15" dirty="0">
                <a:solidFill>
                  <a:srgbClr val="585858"/>
                </a:solidFill>
                <a:latin typeface="Corbel"/>
                <a:cs typeface="Corbel"/>
              </a:rPr>
              <a:t> </a:t>
            </a:r>
            <a:r>
              <a:rPr sz="2000" b="1" spc="-15" dirty="0">
                <a:solidFill>
                  <a:srgbClr val="585858"/>
                </a:solidFill>
                <a:latin typeface="Corbel"/>
                <a:cs typeface="Corbel"/>
              </a:rPr>
              <a:t>3:</a:t>
            </a:r>
            <a:r>
              <a:rPr sz="2000" b="1" spc="10" dirty="0">
                <a:solidFill>
                  <a:srgbClr val="585858"/>
                </a:solidFill>
                <a:latin typeface="Corbel"/>
                <a:cs typeface="Corbel"/>
              </a:rPr>
              <a:t> </a:t>
            </a:r>
            <a:r>
              <a:rPr sz="2000" b="1" spc="-5" dirty="0">
                <a:solidFill>
                  <a:srgbClr val="585858"/>
                </a:solidFill>
                <a:latin typeface="Corbel"/>
                <a:cs typeface="Corbel"/>
              </a:rPr>
              <a:t>Preprocessing</a:t>
            </a:r>
            <a:r>
              <a:rPr sz="2000" b="1" spc="25" dirty="0">
                <a:solidFill>
                  <a:srgbClr val="585858"/>
                </a:solidFill>
                <a:latin typeface="Corbel"/>
                <a:cs typeface="Corbel"/>
              </a:rPr>
              <a:t> </a:t>
            </a:r>
            <a:r>
              <a:rPr sz="2000" b="1" spc="-5" dirty="0">
                <a:solidFill>
                  <a:srgbClr val="585858"/>
                </a:solidFill>
                <a:latin typeface="Corbel"/>
                <a:cs typeface="Corbel"/>
              </a:rPr>
              <a:t>and</a:t>
            </a:r>
            <a:r>
              <a:rPr sz="2000" b="1" spc="-85" dirty="0">
                <a:solidFill>
                  <a:srgbClr val="585858"/>
                </a:solidFill>
                <a:latin typeface="Corbel"/>
                <a:cs typeface="Corbel"/>
              </a:rPr>
              <a:t> </a:t>
            </a:r>
            <a:r>
              <a:rPr sz="2000" b="1" spc="-5" dirty="0">
                <a:solidFill>
                  <a:srgbClr val="585858"/>
                </a:solidFill>
                <a:latin typeface="Corbel"/>
                <a:cs typeface="Corbel"/>
              </a:rPr>
              <a:t>Compiling</a:t>
            </a:r>
            <a:r>
              <a:rPr sz="2000" b="1" spc="5" dirty="0">
                <a:solidFill>
                  <a:srgbClr val="585858"/>
                </a:solidFill>
                <a:latin typeface="Corbel"/>
                <a:cs typeface="Corbel"/>
              </a:rPr>
              <a:t> </a:t>
            </a:r>
            <a:r>
              <a:rPr sz="2000" b="1" spc="-5" dirty="0">
                <a:solidFill>
                  <a:srgbClr val="585858"/>
                </a:solidFill>
                <a:latin typeface="Corbel"/>
                <a:cs typeface="Corbel"/>
              </a:rPr>
              <a:t>a</a:t>
            </a:r>
            <a:r>
              <a:rPr sz="2000" b="1" spc="-75" dirty="0">
                <a:solidFill>
                  <a:srgbClr val="585858"/>
                </a:solidFill>
                <a:latin typeface="Corbel"/>
                <a:cs typeface="Corbel"/>
              </a:rPr>
              <a:t> </a:t>
            </a:r>
            <a:r>
              <a:rPr sz="2000" b="1" spc="-5" dirty="0">
                <a:solidFill>
                  <a:srgbClr val="585858"/>
                </a:solidFill>
                <a:latin typeface="Corbel"/>
                <a:cs typeface="Corbel"/>
              </a:rPr>
              <a:t>C++</a:t>
            </a:r>
            <a:r>
              <a:rPr sz="2000" b="1" spc="50" dirty="0">
                <a:solidFill>
                  <a:srgbClr val="585858"/>
                </a:solidFill>
                <a:latin typeface="Corbel"/>
                <a:cs typeface="Corbel"/>
              </a:rPr>
              <a:t> </a:t>
            </a:r>
            <a:r>
              <a:rPr sz="2000" b="1" spc="-5" dirty="0">
                <a:solidFill>
                  <a:srgbClr val="585858"/>
                </a:solidFill>
                <a:latin typeface="Corbel"/>
                <a:cs typeface="Corbel"/>
              </a:rPr>
              <a:t>Program</a:t>
            </a:r>
            <a:endParaRPr sz="2000">
              <a:latin typeface="Corbel"/>
              <a:cs typeface="Corbel"/>
            </a:endParaRPr>
          </a:p>
          <a:p>
            <a:pPr marL="195580" marR="5080" indent="-182880">
              <a:lnSpc>
                <a:spcPct val="90100"/>
              </a:lnSpc>
              <a:spcBef>
                <a:spcPts val="1200"/>
              </a:spcBef>
            </a:pPr>
            <a:r>
              <a:rPr sz="2000" spc="-375" dirty="0">
                <a:solidFill>
                  <a:srgbClr val="40B9D2"/>
                </a:solidFill>
                <a:latin typeface="Microsoft Sans Serif"/>
                <a:cs typeface="Microsoft Sans Serif"/>
              </a:rPr>
              <a:t>🞄</a:t>
            </a:r>
            <a:r>
              <a:rPr sz="2000" spc="-280" dirty="0">
                <a:solidFill>
                  <a:srgbClr val="40B9D2"/>
                </a:solidFill>
                <a:latin typeface="Microsoft Sans Serif"/>
                <a:cs typeface="Microsoft Sans Serif"/>
              </a:rPr>
              <a:t> </a:t>
            </a:r>
            <a:r>
              <a:rPr sz="2000" spc="-5" dirty="0">
                <a:solidFill>
                  <a:srgbClr val="585858"/>
                </a:solidFill>
                <a:latin typeface="Corbel"/>
                <a:cs typeface="Corbel"/>
              </a:rPr>
              <a:t>A</a:t>
            </a:r>
            <a:r>
              <a:rPr sz="2000" spc="5" dirty="0">
                <a:solidFill>
                  <a:srgbClr val="585858"/>
                </a:solidFill>
                <a:latin typeface="Corbel"/>
                <a:cs typeface="Corbel"/>
              </a:rPr>
              <a:t> </a:t>
            </a:r>
            <a:r>
              <a:rPr sz="2000" spc="-10" dirty="0">
                <a:solidFill>
                  <a:srgbClr val="585858"/>
                </a:solidFill>
                <a:latin typeface="Corbel"/>
                <a:cs typeface="Corbel"/>
              </a:rPr>
              <a:t>preprocessor</a:t>
            </a:r>
            <a:r>
              <a:rPr sz="2000" spc="55" dirty="0">
                <a:solidFill>
                  <a:srgbClr val="585858"/>
                </a:solidFill>
                <a:latin typeface="Corbel"/>
                <a:cs typeface="Corbel"/>
              </a:rPr>
              <a:t> </a:t>
            </a:r>
            <a:r>
              <a:rPr sz="2000" spc="-5" dirty="0">
                <a:solidFill>
                  <a:srgbClr val="585858"/>
                </a:solidFill>
                <a:latin typeface="Corbel"/>
                <a:cs typeface="Corbel"/>
              </a:rPr>
              <a:t>program</a:t>
            </a:r>
            <a:r>
              <a:rPr sz="2000" spc="35" dirty="0">
                <a:solidFill>
                  <a:srgbClr val="585858"/>
                </a:solidFill>
                <a:latin typeface="Corbel"/>
                <a:cs typeface="Corbel"/>
              </a:rPr>
              <a:t> </a:t>
            </a:r>
            <a:r>
              <a:rPr sz="2000" spc="-10" dirty="0">
                <a:solidFill>
                  <a:srgbClr val="585858"/>
                </a:solidFill>
                <a:latin typeface="Corbel"/>
                <a:cs typeface="Corbel"/>
              </a:rPr>
              <a:t>executes</a:t>
            </a:r>
            <a:r>
              <a:rPr sz="2000" spc="60" dirty="0">
                <a:solidFill>
                  <a:srgbClr val="585858"/>
                </a:solidFill>
                <a:latin typeface="Corbel"/>
                <a:cs typeface="Corbel"/>
              </a:rPr>
              <a:t> </a:t>
            </a:r>
            <a:r>
              <a:rPr sz="2000" spc="-10" dirty="0">
                <a:solidFill>
                  <a:srgbClr val="585858"/>
                </a:solidFill>
                <a:latin typeface="Corbel"/>
                <a:cs typeface="Corbel"/>
              </a:rPr>
              <a:t>automatically</a:t>
            </a:r>
            <a:r>
              <a:rPr sz="2000" spc="30" dirty="0">
                <a:solidFill>
                  <a:srgbClr val="585858"/>
                </a:solidFill>
                <a:latin typeface="Corbel"/>
                <a:cs typeface="Corbel"/>
              </a:rPr>
              <a:t> </a:t>
            </a:r>
            <a:r>
              <a:rPr sz="2000" spc="-10" dirty="0">
                <a:solidFill>
                  <a:srgbClr val="585858"/>
                </a:solidFill>
                <a:latin typeface="Corbel"/>
                <a:cs typeface="Corbel"/>
              </a:rPr>
              <a:t>before</a:t>
            </a:r>
            <a:r>
              <a:rPr sz="2000" spc="75" dirty="0">
                <a:solidFill>
                  <a:srgbClr val="585858"/>
                </a:solidFill>
                <a:latin typeface="Corbel"/>
                <a:cs typeface="Corbel"/>
              </a:rPr>
              <a:t> </a:t>
            </a:r>
            <a:r>
              <a:rPr sz="2000" spc="-10" dirty="0">
                <a:solidFill>
                  <a:srgbClr val="585858"/>
                </a:solidFill>
                <a:latin typeface="Corbel"/>
                <a:cs typeface="Corbel"/>
              </a:rPr>
              <a:t>the </a:t>
            </a:r>
            <a:r>
              <a:rPr sz="2000" spc="-5" dirty="0">
                <a:solidFill>
                  <a:srgbClr val="585858"/>
                </a:solidFill>
                <a:latin typeface="Corbel"/>
                <a:cs typeface="Corbel"/>
              </a:rPr>
              <a:t> </a:t>
            </a:r>
            <a:r>
              <a:rPr sz="2000" spc="-10" dirty="0">
                <a:solidFill>
                  <a:srgbClr val="585858"/>
                </a:solidFill>
                <a:latin typeface="Corbel"/>
                <a:cs typeface="Corbel"/>
              </a:rPr>
              <a:t>compiler’s</a:t>
            </a:r>
            <a:r>
              <a:rPr sz="2000" spc="60" dirty="0">
                <a:solidFill>
                  <a:srgbClr val="585858"/>
                </a:solidFill>
                <a:latin typeface="Corbel"/>
                <a:cs typeface="Corbel"/>
              </a:rPr>
              <a:t> </a:t>
            </a:r>
            <a:r>
              <a:rPr sz="2000" spc="-5" dirty="0">
                <a:solidFill>
                  <a:srgbClr val="585858"/>
                </a:solidFill>
                <a:latin typeface="Corbel"/>
                <a:cs typeface="Corbel"/>
              </a:rPr>
              <a:t>translation</a:t>
            </a:r>
            <a:r>
              <a:rPr sz="2000" spc="10" dirty="0">
                <a:solidFill>
                  <a:srgbClr val="585858"/>
                </a:solidFill>
                <a:latin typeface="Corbel"/>
                <a:cs typeface="Corbel"/>
              </a:rPr>
              <a:t> </a:t>
            </a:r>
            <a:r>
              <a:rPr sz="2000" spc="-5" dirty="0">
                <a:solidFill>
                  <a:srgbClr val="585858"/>
                </a:solidFill>
                <a:latin typeface="Corbel"/>
                <a:cs typeface="Corbel"/>
              </a:rPr>
              <a:t>phase </a:t>
            </a:r>
            <a:r>
              <a:rPr sz="2000" spc="-10" dirty="0">
                <a:solidFill>
                  <a:srgbClr val="585858"/>
                </a:solidFill>
                <a:latin typeface="Corbel"/>
                <a:cs typeface="Corbel"/>
              </a:rPr>
              <a:t>begins.</a:t>
            </a:r>
            <a:r>
              <a:rPr sz="2000" spc="300" dirty="0">
                <a:solidFill>
                  <a:srgbClr val="585858"/>
                </a:solidFill>
                <a:latin typeface="Corbel"/>
                <a:cs typeface="Corbel"/>
              </a:rPr>
              <a:t> </a:t>
            </a:r>
            <a:r>
              <a:rPr sz="2000" spc="-10" dirty="0">
                <a:solidFill>
                  <a:srgbClr val="585858"/>
                </a:solidFill>
                <a:latin typeface="Corbel"/>
                <a:cs typeface="Corbel"/>
              </a:rPr>
              <a:t>The</a:t>
            </a:r>
            <a:r>
              <a:rPr sz="2000" spc="-55" dirty="0">
                <a:solidFill>
                  <a:srgbClr val="585858"/>
                </a:solidFill>
                <a:latin typeface="Corbel"/>
                <a:cs typeface="Corbel"/>
              </a:rPr>
              <a:t> </a:t>
            </a:r>
            <a:r>
              <a:rPr sz="2000" spc="-5" dirty="0">
                <a:solidFill>
                  <a:srgbClr val="585858"/>
                </a:solidFill>
                <a:latin typeface="Corbel"/>
                <a:cs typeface="Corbel"/>
              </a:rPr>
              <a:t>C++ </a:t>
            </a:r>
            <a:r>
              <a:rPr sz="2000" spc="-10" dirty="0">
                <a:solidFill>
                  <a:srgbClr val="585858"/>
                </a:solidFill>
                <a:latin typeface="Corbel"/>
                <a:cs typeface="Corbel"/>
              </a:rPr>
              <a:t>preprocessor</a:t>
            </a:r>
            <a:r>
              <a:rPr sz="2000" spc="50" dirty="0">
                <a:solidFill>
                  <a:srgbClr val="585858"/>
                </a:solidFill>
                <a:latin typeface="Corbel"/>
                <a:cs typeface="Corbel"/>
              </a:rPr>
              <a:t> </a:t>
            </a:r>
            <a:r>
              <a:rPr sz="2000" spc="-15" dirty="0">
                <a:solidFill>
                  <a:srgbClr val="585858"/>
                </a:solidFill>
                <a:latin typeface="Corbel"/>
                <a:cs typeface="Corbel"/>
              </a:rPr>
              <a:t>obeys </a:t>
            </a:r>
            <a:r>
              <a:rPr sz="2000" spc="-10" dirty="0">
                <a:solidFill>
                  <a:srgbClr val="585858"/>
                </a:solidFill>
                <a:latin typeface="Corbel"/>
                <a:cs typeface="Corbel"/>
              </a:rPr>
              <a:t> commands</a:t>
            </a:r>
            <a:r>
              <a:rPr sz="2000" spc="30" dirty="0">
                <a:solidFill>
                  <a:srgbClr val="585858"/>
                </a:solidFill>
                <a:latin typeface="Corbel"/>
                <a:cs typeface="Corbel"/>
              </a:rPr>
              <a:t> </a:t>
            </a:r>
            <a:r>
              <a:rPr sz="2000" spc="-10" dirty="0">
                <a:solidFill>
                  <a:srgbClr val="585858"/>
                </a:solidFill>
                <a:latin typeface="Corbel"/>
                <a:cs typeface="Corbel"/>
              </a:rPr>
              <a:t>called</a:t>
            </a:r>
            <a:r>
              <a:rPr sz="2000" spc="40" dirty="0">
                <a:solidFill>
                  <a:srgbClr val="585858"/>
                </a:solidFill>
                <a:latin typeface="Corbel"/>
                <a:cs typeface="Corbel"/>
              </a:rPr>
              <a:t> </a:t>
            </a:r>
            <a:r>
              <a:rPr sz="2000" spc="-10" dirty="0">
                <a:solidFill>
                  <a:srgbClr val="585858"/>
                </a:solidFill>
                <a:latin typeface="Corbel"/>
                <a:cs typeface="Corbel"/>
              </a:rPr>
              <a:t>preprocessor</a:t>
            </a:r>
            <a:r>
              <a:rPr sz="2000" spc="50" dirty="0">
                <a:solidFill>
                  <a:srgbClr val="585858"/>
                </a:solidFill>
                <a:latin typeface="Corbel"/>
                <a:cs typeface="Corbel"/>
              </a:rPr>
              <a:t> </a:t>
            </a:r>
            <a:r>
              <a:rPr sz="2000" spc="-10" dirty="0">
                <a:solidFill>
                  <a:srgbClr val="585858"/>
                </a:solidFill>
                <a:latin typeface="Corbel"/>
                <a:cs typeface="Corbel"/>
              </a:rPr>
              <a:t>directives,</a:t>
            </a:r>
            <a:r>
              <a:rPr sz="2000" spc="95" dirty="0">
                <a:solidFill>
                  <a:srgbClr val="585858"/>
                </a:solidFill>
                <a:latin typeface="Corbel"/>
                <a:cs typeface="Corbel"/>
              </a:rPr>
              <a:t> </a:t>
            </a:r>
            <a:r>
              <a:rPr sz="2000" spc="-10" dirty="0">
                <a:solidFill>
                  <a:srgbClr val="585858"/>
                </a:solidFill>
                <a:latin typeface="Corbel"/>
                <a:cs typeface="Corbel"/>
              </a:rPr>
              <a:t>which</a:t>
            </a:r>
            <a:r>
              <a:rPr sz="2000" spc="25" dirty="0">
                <a:solidFill>
                  <a:srgbClr val="585858"/>
                </a:solidFill>
                <a:latin typeface="Corbel"/>
                <a:cs typeface="Corbel"/>
              </a:rPr>
              <a:t> </a:t>
            </a:r>
            <a:r>
              <a:rPr sz="2000" spc="-10" dirty="0">
                <a:solidFill>
                  <a:srgbClr val="585858"/>
                </a:solidFill>
                <a:latin typeface="Corbel"/>
                <a:cs typeface="Corbel"/>
              </a:rPr>
              <a:t>indicate</a:t>
            </a:r>
            <a:r>
              <a:rPr sz="2000" spc="45" dirty="0">
                <a:solidFill>
                  <a:srgbClr val="585858"/>
                </a:solidFill>
                <a:latin typeface="Corbel"/>
                <a:cs typeface="Corbel"/>
              </a:rPr>
              <a:t> </a:t>
            </a:r>
            <a:r>
              <a:rPr sz="2000" spc="-5" dirty="0">
                <a:solidFill>
                  <a:srgbClr val="585858"/>
                </a:solidFill>
                <a:latin typeface="Corbel"/>
                <a:cs typeface="Corbel"/>
              </a:rPr>
              <a:t>that </a:t>
            </a:r>
            <a:r>
              <a:rPr sz="2000" dirty="0">
                <a:solidFill>
                  <a:srgbClr val="585858"/>
                </a:solidFill>
                <a:latin typeface="Corbel"/>
                <a:cs typeface="Corbel"/>
              </a:rPr>
              <a:t> </a:t>
            </a:r>
            <a:r>
              <a:rPr sz="2000" spc="-10" dirty="0">
                <a:solidFill>
                  <a:srgbClr val="585858"/>
                </a:solidFill>
                <a:latin typeface="Corbel"/>
                <a:cs typeface="Corbel"/>
              </a:rPr>
              <a:t>certain</a:t>
            </a:r>
            <a:r>
              <a:rPr sz="2000" spc="30" dirty="0">
                <a:solidFill>
                  <a:srgbClr val="585858"/>
                </a:solidFill>
                <a:latin typeface="Corbel"/>
                <a:cs typeface="Corbel"/>
              </a:rPr>
              <a:t> </a:t>
            </a:r>
            <a:r>
              <a:rPr sz="2000" spc="-10" dirty="0">
                <a:solidFill>
                  <a:srgbClr val="585858"/>
                </a:solidFill>
                <a:latin typeface="Corbel"/>
                <a:cs typeface="Corbel"/>
              </a:rPr>
              <a:t>manipulations</a:t>
            </a:r>
            <a:r>
              <a:rPr sz="2000" spc="20" dirty="0">
                <a:solidFill>
                  <a:srgbClr val="585858"/>
                </a:solidFill>
                <a:latin typeface="Corbel"/>
                <a:cs typeface="Corbel"/>
              </a:rPr>
              <a:t> </a:t>
            </a:r>
            <a:r>
              <a:rPr sz="2000" spc="-5" dirty="0">
                <a:solidFill>
                  <a:srgbClr val="585858"/>
                </a:solidFill>
                <a:latin typeface="Corbel"/>
                <a:cs typeface="Corbel"/>
              </a:rPr>
              <a:t>are </a:t>
            </a:r>
            <a:r>
              <a:rPr sz="2000" dirty="0">
                <a:solidFill>
                  <a:srgbClr val="585858"/>
                </a:solidFill>
                <a:latin typeface="Corbel"/>
                <a:cs typeface="Corbel"/>
              </a:rPr>
              <a:t>to </a:t>
            </a:r>
            <a:r>
              <a:rPr sz="2000" spc="-15" dirty="0">
                <a:solidFill>
                  <a:srgbClr val="585858"/>
                </a:solidFill>
                <a:latin typeface="Corbel"/>
                <a:cs typeface="Corbel"/>
              </a:rPr>
              <a:t>be</a:t>
            </a:r>
            <a:r>
              <a:rPr sz="2000" spc="20" dirty="0">
                <a:solidFill>
                  <a:srgbClr val="585858"/>
                </a:solidFill>
                <a:latin typeface="Corbel"/>
                <a:cs typeface="Corbel"/>
              </a:rPr>
              <a:t> </a:t>
            </a:r>
            <a:r>
              <a:rPr sz="2000" spc="-10" dirty="0">
                <a:solidFill>
                  <a:srgbClr val="585858"/>
                </a:solidFill>
                <a:latin typeface="Corbel"/>
                <a:cs typeface="Corbel"/>
              </a:rPr>
              <a:t>performed</a:t>
            </a:r>
            <a:r>
              <a:rPr sz="2000" spc="90" dirty="0">
                <a:solidFill>
                  <a:srgbClr val="585858"/>
                </a:solidFill>
                <a:latin typeface="Corbel"/>
                <a:cs typeface="Corbel"/>
              </a:rPr>
              <a:t> </a:t>
            </a:r>
            <a:r>
              <a:rPr sz="2000" spc="-10" dirty="0">
                <a:solidFill>
                  <a:srgbClr val="585858"/>
                </a:solidFill>
                <a:latin typeface="Corbel"/>
                <a:cs typeface="Corbel"/>
              </a:rPr>
              <a:t>on</a:t>
            </a:r>
            <a:r>
              <a:rPr sz="2000" spc="-15" dirty="0">
                <a:solidFill>
                  <a:srgbClr val="585858"/>
                </a:solidFill>
                <a:latin typeface="Corbel"/>
                <a:cs typeface="Corbel"/>
              </a:rPr>
              <a:t> </a:t>
            </a:r>
            <a:r>
              <a:rPr sz="2000" spc="-10" dirty="0">
                <a:solidFill>
                  <a:srgbClr val="585858"/>
                </a:solidFill>
                <a:latin typeface="Corbel"/>
                <a:cs typeface="Corbel"/>
              </a:rPr>
              <a:t>the</a:t>
            </a:r>
            <a:r>
              <a:rPr sz="2000" spc="25" dirty="0">
                <a:solidFill>
                  <a:srgbClr val="585858"/>
                </a:solidFill>
                <a:latin typeface="Corbel"/>
                <a:cs typeface="Corbel"/>
              </a:rPr>
              <a:t> </a:t>
            </a:r>
            <a:r>
              <a:rPr sz="2000" spc="-5" dirty="0">
                <a:solidFill>
                  <a:srgbClr val="585858"/>
                </a:solidFill>
                <a:latin typeface="Corbel"/>
                <a:cs typeface="Corbel"/>
              </a:rPr>
              <a:t>program</a:t>
            </a:r>
            <a:r>
              <a:rPr sz="2000" spc="30" dirty="0">
                <a:solidFill>
                  <a:srgbClr val="585858"/>
                </a:solidFill>
                <a:latin typeface="Corbel"/>
                <a:cs typeface="Corbel"/>
              </a:rPr>
              <a:t> </a:t>
            </a:r>
            <a:r>
              <a:rPr sz="2000" spc="-10" dirty="0">
                <a:solidFill>
                  <a:srgbClr val="585858"/>
                </a:solidFill>
                <a:latin typeface="Corbel"/>
                <a:cs typeface="Corbel"/>
              </a:rPr>
              <a:t>before </a:t>
            </a:r>
            <a:r>
              <a:rPr sz="2000" spc="-385" dirty="0">
                <a:solidFill>
                  <a:srgbClr val="585858"/>
                </a:solidFill>
                <a:latin typeface="Corbel"/>
                <a:cs typeface="Corbel"/>
              </a:rPr>
              <a:t> </a:t>
            </a:r>
            <a:r>
              <a:rPr sz="2000" spc="-10" dirty="0">
                <a:solidFill>
                  <a:srgbClr val="585858"/>
                </a:solidFill>
                <a:latin typeface="Corbel"/>
                <a:cs typeface="Corbel"/>
              </a:rPr>
              <a:t>compilation.</a:t>
            </a:r>
            <a:endParaRPr sz="2000">
              <a:latin typeface="Corbel"/>
              <a:cs typeface="Corbe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1724" y="2833827"/>
            <a:ext cx="2391410" cy="1068705"/>
          </a:xfrm>
          <a:prstGeom prst="rect">
            <a:avLst/>
          </a:prstGeom>
        </p:spPr>
        <p:txBody>
          <a:bodyPr vert="horz" wrap="square" lIns="0" tIns="74930" rIns="0" bIns="0" rtlCol="0">
            <a:spAutoFit/>
          </a:bodyPr>
          <a:lstStyle/>
          <a:p>
            <a:pPr marL="12700" marR="5080">
              <a:lnSpc>
                <a:spcPts val="3890"/>
              </a:lnSpc>
              <a:spcBef>
                <a:spcPts val="590"/>
              </a:spcBef>
            </a:pPr>
            <a:r>
              <a:rPr sz="3600" spc="-325" dirty="0">
                <a:solidFill>
                  <a:srgbClr val="FFFFFF"/>
                </a:solidFill>
                <a:latin typeface="Corbel"/>
                <a:cs typeface="Corbel"/>
              </a:rPr>
              <a:t>T</a:t>
            </a:r>
            <a:r>
              <a:rPr sz="3600" spc="-75" dirty="0">
                <a:solidFill>
                  <a:srgbClr val="FFFFFF"/>
                </a:solidFill>
                <a:latin typeface="Corbel"/>
                <a:cs typeface="Corbel"/>
              </a:rPr>
              <a:t>y</a:t>
            </a:r>
            <a:r>
              <a:rPr sz="3600" spc="-65" dirty="0">
                <a:solidFill>
                  <a:srgbClr val="FFFFFF"/>
                </a:solidFill>
                <a:latin typeface="Corbel"/>
                <a:cs typeface="Corbel"/>
              </a:rPr>
              <a:t>p</a:t>
            </a:r>
            <a:r>
              <a:rPr sz="3600" spc="-70" dirty="0">
                <a:solidFill>
                  <a:srgbClr val="FFFFFF"/>
                </a:solidFill>
                <a:latin typeface="Corbel"/>
                <a:cs typeface="Corbel"/>
              </a:rPr>
              <a:t>ic</a:t>
            </a:r>
            <a:r>
              <a:rPr sz="3600" spc="-90" dirty="0">
                <a:solidFill>
                  <a:srgbClr val="FFFFFF"/>
                </a:solidFill>
                <a:latin typeface="Corbel"/>
                <a:cs typeface="Corbel"/>
              </a:rPr>
              <a:t>a</a:t>
            </a:r>
            <a:r>
              <a:rPr sz="3600" dirty="0">
                <a:solidFill>
                  <a:srgbClr val="FFFFFF"/>
                </a:solidFill>
                <a:latin typeface="Corbel"/>
                <a:cs typeface="Corbel"/>
              </a:rPr>
              <a:t>l</a:t>
            </a:r>
            <a:r>
              <a:rPr sz="3600" spc="-170" dirty="0">
                <a:solidFill>
                  <a:srgbClr val="FFFFFF"/>
                </a:solidFill>
                <a:latin typeface="Corbel"/>
                <a:cs typeface="Corbel"/>
              </a:rPr>
              <a:t> </a:t>
            </a:r>
            <a:r>
              <a:rPr sz="3600" spc="-85" dirty="0">
                <a:solidFill>
                  <a:srgbClr val="FFFFFF"/>
                </a:solidFill>
                <a:latin typeface="Corbel"/>
                <a:cs typeface="Corbel"/>
              </a:rPr>
              <a:t>C</a:t>
            </a:r>
            <a:r>
              <a:rPr sz="3600" spc="-75" dirty="0">
                <a:solidFill>
                  <a:srgbClr val="FFFFFF"/>
                </a:solidFill>
                <a:latin typeface="Corbel"/>
                <a:cs typeface="Corbel"/>
              </a:rPr>
              <a:t>+</a:t>
            </a:r>
            <a:r>
              <a:rPr sz="3600" dirty="0">
                <a:solidFill>
                  <a:srgbClr val="FFFFFF"/>
                </a:solidFill>
                <a:latin typeface="Corbel"/>
                <a:cs typeface="Corbel"/>
              </a:rPr>
              <a:t>+  </a:t>
            </a:r>
            <a:r>
              <a:rPr sz="3600" spc="-70" dirty="0">
                <a:solidFill>
                  <a:srgbClr val="FFFFFF"/>
                </a:solidFill>
                <a:latin typeface="Corbel"/>
                <a:cs typeface="Corbel"/>
              </a:rPr>
              <a:t>E</a:t>
            </a:r>
            <a:r>
              <a:rPr sz="3600" spc="-75" dirty="0">
                <a:solidFill>
                  <a:srgbClr val="FFFFFF"/>
                </a:solidFill>
                <a:latin typeface="Corbel"/>
                <a:cs typeface="Corbel"/>
              </a:rPr>
              <a:t>n</a:t>
            </a:r>
            <a:r>
              <a:rPr sz="3600" spc="-80" dirty="0">
                <a:solidFill>
                  <a:srgbClr val="FFFFFF"/>
                </a:solidFill>
                <a:latin typeface="Corbel"/>
                <a:cs typeface="Corbel"/>
              </a:rPr>
              <a:t>v</a:t>
            </a:r>
            <a:r>
              <a:rPr sz="3600" spc="-70" dirty="0">
                <a:solidFill>
                  <a:srgbClr val="FFFFFF"/>
                </a:solidFill>
                <a:latin typeface="Corbel"/>
                <a:cs typeface="Corbel"/>
              </a:rPr>
              <a:t>i</a:t>
            </a:r>
            <a:r>
              <a:rPr sz="3600" spc="-80" dirty="0">
                <a:solidFill>
                  <a:srgbClr val="FFFFFF"/>
                </a:solidFill>
                <a:latin typeface="Corbel"/>
                <a:cs typeface="Corbel"/>
              </a:rPr>
              <a:t>r</a:t>
            </a:r>
            <a:r>
              <a:rPr sz="3600" spc="-75" dirty="0">
                <a:solidFill>
                  <a:srgbClr val="FFFFFF"/>
                </a:solidFill>
                <a:latin typeface="Corbel"/>
                <a:cs typeface="Corbel"/>
              </a:rPr>
              <a:t>on</a:t>
            </a:r>
            <a:r>
              <a:rPr sz="3600" spc="-80" dirty="0">
                <a:solidFill>
                  <a:srgbClr val="FFFFFF"/>
                </a:solidFill>
                <a:latin typeface="Corbel"/>
                <a:cs typeface="Corbel"/>
              </a:rPr>
              <a:t>m</a:t>
            </a:r>
            <a:r>
              <a:rPr sz="3600" spc="-40" dirty="0">
                <a:solidFill>
                  <a:srgbClr val="FFFFFF"/>
                </a:solidFill>
                <a:latin typeface="Corbel"/>
                <a:cs typeface="Corbel"/>
              </a:rPr>
              <a:t>e</a:t>
            </a:r>
            <a:r>
              <a:rPr sz="3600" spc="-75" dirty="0">
                <a:solidFill>
                  <a:srgbClr val="FFFFFF"/>
                </a:solidFill>
                <a:latin typeface="Corbel"/>
                <a:cs typeface="Corbel"/>
              </a:rPr>
              <a:t>n</a:t>
            </a:r>
            <a:r>
              <a:rPr sz="3600" dirty="0">
                <a:solidFill>
                  <a:srgbClr val="FFFFFF"/>
                </a:solidFill>
                <a:latin typeface="Corbel"/>
                <a:cs typeface="Corbel"/>
              </a:rPr>
              <a:t>t</a:t>
            </a:r>
            <a:endParaRPr sz="3600">
              <a:latin typeface="Corbel"/>
              <a:cs typeface="Corbel"/>
            </a:endParaRPr>
          </a:p>
        </p:txBody>
      </p:sp>
      <p:sp>
        <p:nvSpPr>
          <p:cNvPr id="3" name="object 3"/>
          <p:cNvSpPr txBox="1"/>
          <p:nvPr/>
        </p:nvSpPr>
        <p:spPr>
          <a:xfrm>
            <a:off x="3949065" y="821562"/>
            <a:ext cx="3197225" cy="329565"/>
          </a:xfrm>
          <a:prstGeom prst="rect">
            <a:avLst/>
          </a:prstGeom>
        </p:spPr>
        <p:txBody>
          <a:bodyPr vert="horz" wrap="square" lIns="0" tIns="11430" rIns="0" bIns="0" rtlCol="0">
            <a:spAutoFit/>
          </a:bodyPr>
          <a:lstStyle/>
          <a:p>
            <a:pPr marL="12700">
              <a:lnSpc>
                <a:spcPct val="100000"/>
              </a:lnSpc>
              <a:spcBef>
                <a:spcPts val="90"/>
              </a:spcBef>
            </a:pPr>
            <a:r>
              <a:rPr sz="2000" spc="-1285" dirty="0">
                <a:solidFill>
                  <a:srgbClr val="40B9D2"/>
                </a:solidFill>
                <a:latin typeface="Microsoft Sans Serif"/>
                <a:cs typeface="Microsoft Sans Serif"/>
              </a:rPr>
              <a:t>🞄</a:t>
            </a:r>
            <a:r>
              <a:rPr sz="2000" spc="185" dirty="0">
                <a:solidFill>
                  <a:srgbClr val="40B9D2"/>
                </a:solidFill>
                <a:latin typeface="Microsoft Sans Serif"/>
                <a:cs typeface="Microsoft Sans Serif"/>
              </a:rPr>
              <a:t> </a:t>
            </a:r>
            <a:r>
              <a:rPr sz="2000" b="1" dirty="0">
                <a:solidFill>
                  <a:srgbClr val="585858"/>
                </a:solidFill>
                <a:latin typeface="Corbel"/>
                <a:cs typeface="Corbel"/>
              </a:rPr>
              <a:t>C</a:t>
            </a:r>
            <a:r>
              <a:rPr sz="2000" b="1" spc="-5" dirty="0">
                <a:solidFill>
                  <a:srgbClr val="585858"/>
                </a:solidFill>
                <a:latin typeface="Corbel"/>
                <a:cs typeface="Corbel"/>
              </a:rPr>
              <a:t>o</a:t>
            </a:r>
            <a:r>
              <a:rPr sz="2000" b="1" dirty="0">
                <a:solidFill>
                  <a:srgbClr val="585858"/>
                </a:solidFill>
                <a:latin typeface="Corbel"/>
                <a:cs typeface="Corbel"/>
              </a:rPr>
              <a:t>mpi</a:t>
            </a:r>
            <a:r>
              <a:rPr sz="2000" b="1" spc="-10" dirty="0">
                <a:solidFill>
                  <a:srgbClr val="585858"/>
                </a:solidFill>
                <a:latin typeface="Corbel"/>
                <a:cs typeface="Corbel"/>
              </a:rPr>
              <a:t>l</a:t>
            </a:r>
            <a:r>
              <a:rPr sz="2000" b="1" spc="-5" dirty="0">
                <a:solidFill>
                  <a:srgbClr val="585858"/>
                </a:solidFill>
                <a:latin typeface="Corbel"/>
                <a:cs typeface="Corbel"/>
              </a:rPr>
              <a:t>e</a:t>
            </a:r>
            <a:r>
              <a:rPr sz="2000" b="1" spc="5" dirty="0">
                <a:solidFill>
                  <a:srgbClr val="585858"/>
                </a:solidFill>
                <a:latin typeface="Corbel"/>
                <a:cs typeface="Corbel"/>
              </a:rPr>
              <a:t> </a:t>
            </a:r>
            <a:r>
              <a:rPr sz="2000" b="1" spc="-5" dirty="0">
                <a:solidFill>
                  <a:srgbClr val="585858"/>
                </a:solidFill>
                <a:latin typeface="Corbel"/>
                <a:cs typeface="Corbel"/>
              </a:rPr>
              <a:t>Pro</a:t>
            </a:r>
            <a:r>
              <a:rPr sz="2000" b="1" dirty="0">
                <a:solidFill>
                  <a:srgbClr val="585858"/>
                </a:solidFill>
                <a:latin typeface="Corbel"/>
                <a:cs typeface="Corbel"/>
              </a:rPr>
              <a:t>g</a:t>
            </a:r>
            <a:r>
              <a:rPr sz="2000" b="1" spc="-5" dirty="0">
                <a:solidFill>
                  <a:srgbClr val="585858"/>
                </a:solidFill>
                <a:latin typeface="Corbel"/>
                <a:cs typeface="Corbel"/>
              </a:rPr>
              <a:t>ram</a:t>
            </a:r>
            <a:r>
              <a:rPr sz="2000" b="1" spc="5" dirty="0">
                <a:solidFill>
                  <a:srgbClr val="585858"/>
                </a:solidFill>
                <a:latin typeface="Corbel"/>
                <a:cs typeface="Corbel"/>
              </a:rPr>
              <a:t> </a:t>
            </a:r>
            <a:r>
              <a:rPr sz="2000" b="1" spc="-5" dirty="0">
                <a:solidFill>
                  <a:srgbClr val="585858"/>
                </a:solidFill>
                <a:latin typeface="Corbel"/>
                <a:cs typeface="Corbel"/>
              </a:rPr>
              <a:t>and</a:t>
            </a:r>
            <a:r>
              <a:rPr sz="2000" b="1" spc="-10" dirty="0">
                <a:solidFill>
                  <a:srgbClr val="585858"/>
                </a:solidFill>
                <a:latin typeface="Corbel"/>
                <a:cs typeface="Corbel"/>
              </a:rPr>
              <a:t> </a:t>
            </a:r>
            <a:r>
              <a:rPr sz="2000" b="1" spc="-35" dirty="0">
                <a:solidFill>
                  <a:srgbClr val="585858"/>
                </a:solidFill>
                <a:latin typeface="Corbel"/>
                <a:cs typeface="Corbel"/>
              </a:rPr>
              <a:t>R</a:t>
            </a:r>
            <a:r>
              <a:rPr sz="2000" b="1" spc="-5" dirty="0">
                <a:solidFill>
                  <a:srgbClr val="585858"/>
                </a:solidFill>
                <a:latin typeface="Corbel"/>
                <a:cs typeface="Corbel"/>
              </a:rPr>
              <a:t>un</a:t>
            </a:r>
            <a:r>
              <a:rPr sz="2000" b="1" spc="10" dirty="0">
                <a:solidFill>
                  <a:srgbClr val="585858"/>
                </a:solidFill>
                <a:latin typeface="Corbel"/>
                <a:cs typeface="Corbel"/>
              </a:rPr>
              <a:t> </a:t>
            </a:r>
            <a:r>
              <a:rPr sz="2000" b="1" spc="-5" dirty="0">
                <a:solidFill>
                  <a:srgbClr val="585858"/>
                </a:solidFill>
                <a:latin typeface="Corbel"/>
                <a:cs typeface="Corbel"/>
              </a:rPr>
              <a:t>:</a:t>
            </a:r>
            <a:endParaRPr sz="2000">
              <a:latin typeface="Corbel"/>
              <a:cs typeface="Corbel"/>
            </a:endParaRPr>
          </a:p>
        </p:txBody>
      </p:sp>
      <p:sp>
        <p:nvSpPr>
          <p:cNvPr id="4" name="object 4"/>
          <p:cNvSpPr txBox="1">
            <a:spLocks noGrp="1"/>
          </p:cNvSpPr>
          <p:nvPr>
            <p:ph type="title"/>
          </p:nvPr>
        </p:nvSpPr>
        <p:spPr>
          <a:xfrm>
            <a:off x="3949065" y="1247978"/>
            <a:ext cx="4535170" cy="329565"/>
          </a:xfrm>
          <a:prstGeom prst="rect">
            <a:avLst/>
          </a:prstGeom>
        </p:spPr>
        <p:txBody>
          <a:bodyPr vert="horz" wrap="square" lIns="0" tIns="12065" rIns="0" bIns="0" rtlCol="0">
            <a:spAutoFit/>
          </a:bodyPr>
          <a:lstStyle/>
          <a:p>
            <a:pPr marL="12700">
              <a:lnSpc>
                <a:spcPct val="100000"/>
              </a:lnSpc>
              <a:spcBef>
                <a:spcPts val="95"/>
              </a:spcBef>
            </a:pPr>
            <a:r>
              <a:rPr spc="-375" dirty="0">
                <a:solidFill>
                  <a:srgbClr val="40B9D2"/>
                </a:solidFill>
                <a:latin typeface="Microsoft Sans Serif"/>
                <a:cs typeface="Microsoft Sans Serif"/>
              </a:rPr>
              <a:t>🞄</a:t>
            </a:r>
            <a:r>
              <a:rPr spc="-280" dirty="0">
                <a:solidFill>
                  <a:srgbClr val="40B9D2"/>
                </a:solidFill>
                <a:latin typeface="Microsoft Sans Serif"/>
                <a:cs typeface="Microsoft Sans Serif"/>
              </a:rPr>
              <a:t> </a:t>
            </a:r>
            <a:r>
              <a:rPr spc="-10" dirty="0"/>
              <a:t>Unix/Linux:</a:t>
            </a:r>
            <a:r>
              <a:rPr spc="5" dirty="0"/>
              <a:t> </a:t>
            </a:r>
            <a:r>
              <a:rPr dirty="0"/>
              <a:t>g++</a:t>
            </a:r>
            <a:r>
              <a:rPr spc="-10" dirty="0"/>
              <a:t> filename.cpp</a:t>
            </a:r>
            <a:r>
              <a:rPr spc="80" dirty="0"/>
              <a:t> </a:t>
            </a:r>
            <a:r>
              <a:rPr dirty="0"/>
              <a:t>–o</a:t>
            </a:r>
            <a:r>
              <a:rPr spc="-20" dirty="0"/>
              <a:t> </a:t>
            </a:r>
            <a:r>
              <a:rPr spc="-10" dirty="0"/>
              <a:t>filename</a:t>
            </a:r>
          </a:p>
        </p:txBody>
      </p:sp>
      <p:sp>
        <p:nvSpPr>
          <p:cNvPr id="5" name="object 5"/>
          <p:cNvSpPr txBox="1"/>
          <p:nvPr/>
        </p:nvSpPr>
        <p:spPr>
          <a:xfrm>
            <a:off x="3949065" y="1551736"/>
            <a:ext cx="7122795" cy="2434590"/>
          </a:xfrm>
          <a:prstGeom prst="rect">
            <a:avLst/>
          </a:prstGeom>
        </p:spPr>
        <p:txBody>
          <a:bodyPr vert="horz" wrap="square" lIns="0" tIns="135255" rIns="0" bIns="0" rtlCol="0">
            <a:spAutoFit/>
          </a:bodyPr>
          <a:lstStyle/>
          <a:p>
            <a:pPr marL="1436370">
              <a:lnSpc>
                <a:spcPct val="100000"/>
              </a:lnSpc>
              <a:spcBef>
                <a:spcPts val="1065"/>
              </a:spcBef>
            </a:pPr>
            <a:r>
              <a:rPr sz="2000" spc="-10" dirty="0">
                <a:solidFill>
                  <a:srgbClr val="585858"/>
                </a:solidFill>
                <a:latin typeface="Corbel"/>
                <a:cs typeface="Corbel"/>
              </a:rPr>
              <a:t>./filename</a:t>
            </a:r>
            <a:endParaRPr sz="2000">
              <a:latin typeface="Corbel"/>
              <a:cs typeface="Corbel"/>
            </a:endParaRPr>
          </a:p>
          <a:p>
            <a:pPr marL="12700">
              <a:lnSpc>
                <a:spcPct val="100000"/>
              </a:lnSpc>
              <a:spcBef>
                <a:spcPts val="960"/>
              </a:spcBef>
            </a:pPr>
            <a:r>
              <a:rPr sz="2000" spc="-1285" dirty="0">
                <a:solidFill>
                  <a:srgbClr val="40B9D2"/>
                </a:solidFill>
                <a:latin typeface="Microsoft Sans Serif"/>
                <a:cs typeface="Microsoft Sans Serif"/>
              </a:rPr>
              <a:t>🞄</a:t>
            </a:r>
            <a:r>
              <a:rPr sz="2000" spc="185" dirty="0">
                <a:solidFill>
                  <a:srgbClr val="40B9D2"/>
                </a:solidFill>
                <a:latin typeface="Microsoft Sans Serif"/>
                <a:cs typeface="Microsoft Sans Serif"/>
              </a:rPr>
              <a:t> </a:t>
            </a:r>
            <a:r>
              <a:rPr sz="2000" spc="-10" dirty="0">
                <a:solidFill>
                  <a:srgbClr val="585858"/>
                </a:solidFill>
                <a:latin typeface="Corbel"/>
                <a:cs typeface="Corbel"/>
              </a:rPr>
              <a:t>W</a:t>
            </a:r>
            <a:r>
              <a:rPr sz="2000" spc="-20" dirty="0">
                <a:solidFill>
                  <a:srgbClr val="585858"/>
                </a:solidFill>
                <a:latin typeface="Corbel"/>
                <a:cs typeface="Corbel"/>
              </a:rPr>
              <a:t>i</a:t>
            </a:r>
            <a:r>
              <a:rPr sz="2000" spc="-5" dirty="0">
                <a:solidFill>
                  <a:srgbClr val="585858"/>
                </a:solidFill>
                <a:latin typeface="Corbel"/>
                <a:cs typeface="Corbel"/>
              </a:rPr>
              <a:t>n</a:t>
            </a:r>
            <a:r>
              <a:rPr sz="2000" spc="-20" dirty="0">
                <a:solidFill>
                  <a:srgbClr val="585858"/>
                </a:solidFill>
                <a:latin typeface="Corbel"/>
                <a:cs typeface="Corbel"/>
              </a:rPr>
              <a:t>d</a:t>
            </a:r>
            <a:r>
              <a:rPr sz="2000" spc="-10" dirty="0">
                <a:solidFill>
                  <a:srgbClr val="585858"/>
                </a:solidFill>
                <a:latin typeface="Corbel"/>
                <a:cs typeface="Corbel"/>
              </a:rPr>
              <a:t>o</a:t>
            </a:r>
            <a:r>
              <a:rPr sz="2000" spc="-20" dirty="0">
                <a:solidFill>
                  <a:srgbClr val="585858"/>
                </a:solidFill>
                <a:latin typeface="Corbel"/>
                <a:cs typeface="Corbel"/>
              </a:rPr>
              <a:t>w</a:t>
            </a:r>
            <a:r>
              <a:rPr sz="2000" dirty="0">
                <a:solidFill>
                  <a:srgbClr val="585858"/>
                </a:solidFill>
                <a:latin typeface="Corbel"/>
                <a:cs typeface="Corbel"/>
              </a:rPr>
              <a:t>s</a:t>
            </a:r>
            <a:r>
              <a:rPr sz="2000" spc="-5" dirty="0">
                <a:solidFill>
                  <a:srgbClr val="585858"/>
                </a:solidFill>
                <a:latin typeface="Corbel"/>
                <a:cs typeface="Corbel"/>
              </a:rPr>
              <a:t>:</a:t>
            </a:r>
            <a:r>
              <a:rPr sz="2000" spc="30" dirty="0">
                <a:solidFill>
                  <a:srgbClr val="585858"/>
                </a:solidFill>
                <a:latin typeface="Corbel"/>
                <a:cs typeface="Corbel"/>
              </a:rPr>
              <a:t> </a:t>
            </a:r>
            <a:r>
              <a:rPr sz="2000" spc="-15" dirty="0">
                <a:solidFill>
                  <a:srgbClr val="585858"/>
                </a:solidFill>
                <a:latin typeface="Corbel"/>
                <a:cs typeface="Corbel"/>
              </a:rPr>
              <a:t>I</a:t>
            </a:r>
            <a:r>
              <a:rPr sz="2000" spc="-5" dirty="0">
                <a:solidFill>
                  <a:srgbClr val="585858"/>
                </a:solidFill>
                <a:latin typeface="Corbel"/>
                <a:cs typeface="Corbel"/>
              </a:rPr>
              <a:t>n</a:t>
            </a:r>
            <a:r>
              <a:rPr sz="2000" spc="-135" dirty="0">
                <a:solidFill>
                  <a:srgbClr val="585858"/>
                </a:solidFill>
                <a:latin typeface="Corbel"/>
                <a:cs typeface="Corbel"/>
              </a:rPr>
              <a:t> </a:t>
            </a:r>
            <a:r>
              <a:rPr sz="2000" spc="-130" dirty="0">
                <a:solidFill>
                  <a:srgbClr val="585858"/>
                </a:solidFill>
                <a:latin typeface="Corbel"/>
                <a:cs typeface="Corbel"/>
              </a:rPr>
              <a:t>T</a:t>
            </a:r>
            <a:r>
              <a:rPr sz="2000" spc="-5" dirty="0">
                <a:solidFill>
                  <a:srgbClr val="585858"/>
                </a:solidFill>
                <a:latin typeface="Corbel"/>
                <a:cs typeface="Corbel"/>
              </a:rPr>
              <a:t>ur</a:t>
            </a:r>
            <a:r>
              <a:rPr sz="2000" spc="-15" dirty="0">
                <a:solidFill>
                  <a:srgbClr val="585858"/>
                </a:solidFill>
                <a:latin typeface="Corbel"/>
                <a:cs typeface="Corbel"/>
              </a:rPr>
              <a:t>b</a:t>
            </a:r>
            <a:r>
              <a:rPr sz="2000" spc="-5" dirty="0">
                <a:solidFill>
                  <a:srgbClr val="585858"/>
                </a:solidFill>
                <a:latin typeface="Corbel"/>
                <a:cs typeface="Corbel"/>
              </a:rPr>
              <a:t>o</a:t>
            </a:r>
            <a:r>
              <a:rPr sz="2000" spc="30" dirty="0">
                <a:solidFill>
                  <a:srgbClr val="585858"/>
                </a:solidFill>
                <a:latin typeface="Corbel"/>
                <a:cs typeface="Corbel"/>
              </a:rPr>
              <a:t> </a:t>
            </a:r>
            <a:r>
              <a:rPr sz="2000" spc="-15" dirty="0">
                <a:solidFill>
                  <a:srgbClr val="585858"/>
                </a:solidFill>
                <a:latin typeface="Corbel"/>
                <a:cs typeface="Corbel"/>
              </a:rPr>
              <a:t>c</a:t>
            </a:r>
            <a:r>
              <a:rPr sz="2000" spc="5" dirty="0">
                <a:solidFill>
                  <a:srgbClr val="585858"/>
                </a:solidFill>
                <a:latin typeface="Corbel"/>
                <a:cs typeface="Corbel"/>
              </a:rPr>
              <a:t>+</a:t>
            </a:r>
            <a:r>
              <a:rPr sz="2000" spc="-5" dirty="0">
                <a:solidFill>
                  <a:srgbClr val="585858"/>
                </a:solidFill>
                <a:latin typeface="Corbel"/>
                <a:cs typeface="Corbel"/>
              </a:rPr>
              <a:t>+</a:t>
            </a:r>
            <a:r>
              <a:rPr sz="2000" spc="15" dirty="0">
                <a:solidFill>
                  <a:srgbClr val="585858"/>
                </a:solidFill>
                <a:latin typeface="Corbel"/>
                <a:cs typeface="Corbel"/>
              </a:rPr>
              <a:t> </a:t>
            </a:r>
            <a:r>
              <a:rPr sz="2000" spc="-5" dirty="0">
                <a:solidFill>
                  <a:srgbClr val="585858"/>
                </a:solidFill>
                <a:latin typeface="Corbel"/>
                <a:cs typeface="Corbel"/>
              </a:rPr>
              <a:t>:</a:t>
            </a:r>
            <a:r>
              <a:rPr sz="2000" spc="-90" dirty="0">
                <a:solidFill>
                  <a:srgbClr val="585858"/>
                </a:solidFill>
                <a:latin typeface="Corbel"/>
                <a:cs typeface="Corbel"/>
              </a:rPr>
              <a:t> </a:t>
            </a:r>
            <a:r>
              <a:rPr sz="2000" spc="-5" dirty="0">
                <a:solidFill>
                  <a:srgbClr val="585858"/>
                </a:solidFill>
                <a:latin typeface="Corbel"/>
                <a:cs typeface="Corbel"/>
              </a:rPr>
              <a:t>A</a:t>
            </a:r>
            <a:r>
              <a:rPr sz="2000" spc="-250" dirty="0">
                <a:solidFill>
                  <a:srgbClr val="585858"/>
                </a:solidFill>
                <a:latin typeface="Corbel"/>
                <a:cs typeface="Corbel"/>
              </a:rPr>
              <a:t>L</a:t>
            </a:r>
            <a:r>
              <a:rPr sz="2000" spc="-5" dirty="0">
                <a:solidFill>
                  <a:srgbClr val="585858"/>
                </a:solidFill>
                <a:latin typeface="Corbel"/>
                <a:cs typeface="Corbel"/>
              </a:rPr>
              <a:t>T</a:t>
            </a:r>
            <a:r>
              <a:rPr sz="2000" dirty="0">
                <a:solidFill>
                  <a:srgbClr val="585858"/>
                </a:solidFill>
                <a:latin typeface="Corbel"/>
                <a:cs typeface="Corbel"/>
              </a:rPr>
              <a:t> </a:t>
            </a:r>
            <a:r>
              <a:rPr sz="2000" spc="-5" dirty="0">
                <a:solidFill>
                  <a:srgbClr val="585858"/>
                </a:solidFill>
                <a:latin typeface="Corbel"/>
                <a:cs typeface="Corbel"/>
              </a:rPr>
              <a:t>+</a:t>
            </a:r>
            <a:r>
              <a:rPr sz="2000" spc="-10" dirty="0">
                <a:solidFill>
                  <a:srgbClr val="585858"/>
                </a:solidFill>
                <a:latin typeface="Corbel"/>
                <a:cs typeface="Corbel"/>
              </a:rPr>
              <a:t> </a:t>
            </a:r>
            <a:r>
              <a:rPr sz="2000" dirty="0">
                <a:solidFill>
                  <a:srgbClr val="585858"/>
                </a:solidFill>
                <a:latin typeface="Corbel"/>
                <a:cs typeface="Corbel"/>
              </a:rPr>
              <a:t>F</a:t>
            </a:r>
            <a:r>
              <a:rPr sz="2000" spc="-5" dirty="0">
                <a:solidFill>
                  <a:srgbClr val="585858"/>
                </a:solidFill>
                <a:latin typeface="Corbel"/>
                <a:cs typeface="Corbel"/>
              </a:rPr>
              <a:t>9</a:t>
            </a:r>
            <a:r>
              <a:rPr sz="2000" spc="20" dirty="0">
                <a:solidFill>
                  <a:srgbClr val="585858"/>
                </a:solidFill>
                <a:latin typeface="Corbel"/>
                <a:cs typeface="Corbel"/>
              </a:rPr>
              <a:t> </a:t>
            </a:r>
            <a:r>
              <a:rPr sz="2000" dirty="0">
                <a:solidFill>
                  <a:srgbClr val="585858"/>
                </a:solidFill>
                <a:latin typeface="Corbel"/>
                <a:cs typeface="Corbel"/>
              </a:rPr>
              <a:t>a</a:t>
            </a:r>
            <a:r>
              <a:rPr sz="2000" spc="-5" dirty="0">
                <a:solidFill>
                  <a:srgbClr val="585858"/>
                </a:solidFill>
                <a:latin typeface="Corbel"/>
                <a:cs typeface="Corbel"/>
              </a:rPr>
              <a:t>nd</a:t>
            </a:r>
            <a:r>
              <a:rPr sz="2000" spc="-75" dirty="0">
                <a:solidFill>
                  <a:srgbClr val="585858"/>
                </a:solidFill>
                <a:latin typeface="Corbel"/>
                <a:cs typeface="Corbel"/>
              </a:rPr>
              <a:t> </a:t>
            </a:r>
            <a:r>
              <a:rPr sz="2000" spc="-10" dirty="0">
                <a:solidFill>
                  <a:srgbClr val="585858"/>
                </a:solidFill>
                <a:latin typeface="Corbel"/>
                <a:cs typeface="Corbel"/>
              </a:rPr>
              <a:t>CT</a:t>
            </a:r>
            <a:r>
              <a:rPr sz="2000" spc="-5" dirty="0">
                <a:solidFill>
                  <a:srgbClr val="585858"/>
                </a:solidFill>
                <a:latin typeface="Corbel"/>
                <a:cs typeface="Corbel"/>
              </a:rPr>
              <a:t>L + </a:t>
            </a:r>
            <a:r>
              <a:rPr sz="2000" spc="5" dirty="0">
                <a:solidFill>
                  <a:srgbClr val="585858"/>
                </a:solidFill>
                <a:latin typeface="Corbel"/>
                <a:cs typeface="Corbel"/>
              </a:rPr>
              <a:t>F</a:t>
            </a:r>
            <a:r>
              <a:rPr sz="2000" spc="-5" dirty="0">
                <a:solidFill>
                  <a:srgbClr val="585858"/>
                </a:solidFill>
                <a:latin typeface="Corbel"/>
                <a:cs typeface="Corbel"/>
              </a:rPr>
              <a:t>9</a:t>
            </a:r>
            <a:endParaRPr sz="2000">
              <a:latin typeface="Corbel"/>
              <a:cs typeface="Corbel"/>
            </a:endParaRPr>
          </a:p>
          <a:p>
            <a:pPr marL="1271905">
              <a:lnSpc>
                <a:spcPct val="100000"/>
              </a:lnSpc>
              <a:spcBef>
                <a:spcPts val="960"/>
              </a:spcBef>
            </a:pPr>
            <a:r>
              <a:rPr sz="2000" spc="-15" dirty="0">
                <a:solidFill>
                  <a:srgbClr val="585858"/>
                </a:solidFill>
                <a:latin typeface="Corbel"/>
                <a:cs typeface="Corbel"/>
              </a:rPr>
              <a:t>Code</a:t>
            </a:r>
            <a:r>
              <a:rPr sz="2000" spc="30" dirty="0">
                <a:solidFill>
                  <a:srgbClr val="585858"/>
                </a:solidFill>
                <a:latin typeface="Corbel"/>
                <a:cs typeface="Corbel"/>
              </a:rPr>
              <a:t> </a:t>
            </a:r>
            <a:r>
              <a:rPr sz="2000" spc="-15" dirty="0">
                <a:solidFill>
                  <a:srgbClr val="585858"/>
                </a:solidFill>
                <a:latin typeface="Corbel"/>
                <a:cs typeface="Corbel"/>
              </a:rPr>
              <a:t>Block:</a:t>
            </a:r>
            <a:r>
              <a:rPr sz="2000" spc="15" dirty="0">
                <a:solidFill>
                  <a:srgbClr val="585858"/>
                </a:solidFill>
                <a:latin typeface="Corbel"/>
                <a:cs typeface="Corbel"/>
              </a:rPr>
              <a:t> </a:t>
            </a:r>
            <a:r>
              <a:rPr sz="2000" dirty="0">
                <a:solidFill>
                  <a:srgbClr val="585858"/>
                </a:solidFill>
                <a:latin typeface="Corbel"/>
                <a:cs typeface="Corbel"/>
              </a:rPr>
              <a:t>F5 </a:t>
            </a:r>
            <a:r>
              <a:rPr sz="2000" spc="-5" dirty="0">
                <a:solidFill>
                  <a:srgbClr val="585858"/>
                </a:solidFill>
                <a:latin typeface="Corbel"/>
                <a:cs typeface="Corbel"/>
              </a:rPr>
              <a:t>and</a:t>
            </a:r>
            <a:r>
              <a:rPr sz="2000" spc="-10" dirty="0">
                <a:solidFill>
                  <a:srgbClr val="585858"/>
                </a:solidFill>
                <a:latin typeface="Corbel"/>
                <a:cs typeface="Corbel"/>
              </a:rPr>
              <a:t> </a:t>
            </a:r>
            <a:r>
              <a:rPr sz="2000" spc="-5" dirty="0">
                <a:solidFill>
                  <a:srgbClr val="585858"/>
                </a:solidFill>
                <a:latin typeface="Corbel"/>
                <a:cs typeface="Corbel"/>
              </a:rPr>
              <a:t>F9</a:t>
            </a:r>
            <a:endParaRPr sz="2000">
              <a:latin typeface="Corbel"/>
              <a:cs typeface="Corbel"/>
            </a:endParaRPr>
          </a:p>
          <a:p>
            <a:pPr marL="12700">
              <a:lnSpc>
                <a:spcPct val="100000"/>
              </a:lnSpc>
              <a:spcBef>
                <a:spcPts val="965"/>
              </a:spcBef>
            </a:pPr>
            <a:r>
              <a:rPr sz="2000" spc="-1285" dirty="0">
                <a:solidFill>
                  <a:srgbClr val="40B9D2"/>
                </a:solidFill>
                <a:latin typeface="Microsoft Sans Serif"/>
                <a:cs typeface="Microsoft Sans Serif"/>
              </a:rPr>
              <a:t>🞄</a:t>
            </a:r>
            <a:r>
              <a:rPr sz="2000" spc="185" dirty="0">
                <a:solidFill>
                  <a:srgbClr val="40B9D2"/>
                </a:solidFill>
                <a:latin typeface="Microsoft Sans Serif"/>
                <a:cs typeface="Microsoft Sans Serif"/>
              </a:rPr>
              <a:t> </a:t>
            </a:r>
            <a:r>
              <a:rPr sz="2000" b="1" spc="-5" dirty="0">
                <a:solidFill>
                  <a:srgbClr val="585858"/>
                </a:solidFill>
                <a:latin typeface="Corbel"/>
                <a:cs typeface="Corbel"/>
              </a:rPr>
              <a:t>P</a:t>
            </a:r>
            <a:r>
              <a:rPr sz="2000" b="1" spc="-15" dirty="0">
                <a:solidFill>
                  <a:srgbClr val="585858"/>
                </a:solidFill>
                <a:latin typeface="Corbel"/>
                <a:cs typeface="Corbel"/>
              </a:rPr>
              <a:t>h</a:t>
            </a:r>
            <a:r>
              <a:rPr sz="2000" b="1" spc="-5" dirty="0">
                <a:solidFill>
                  <a:srgbClr val="585858"/>
                </a:solidFill>
                <a:latin typeface="Corbel"/>
                <a:cs typeface="Corbel"/>
              </a:rPr>
              <a:t>ase</a:t>
            </a:r>
            <a:r>
              <a:rPr sz="2000" b="1" spc="25" dirty="0">
                <a:solidFill>
                  <a:srgbClr val="585858"/>
                </a:solidFill>
                <a:latin typeface="Corbel"/>
                <a:cs typeface="Corbel"/>
              </a:rPr>
              <a:t> </a:t>
            </a:r>
            <a:r>
              <a:rPr sz="2000" b="1" dirty="0">
                <a:solidFill>
                  <a:srgbClr val="585858"/>
                </a:solidFill>
                <a:latin typeface="Corbel"/>
                <a:cs typeface="Corbel"/>
              </a:rPr>
              <a:t>4</a:t>
            </a:r>
            <a:r>
              <a:rPr sz="2000" b="1" spc="-5" dirty="0">
                <a:solidFill>
                  <a:srgbClr val="585858"/>
                </a:solidFill>
                <a:latin typeface="Corbel"/>
                <a:cs typeface="Corbel"/>
              </a:rPr>
              <a:t>:</a:t>
            </a:r>
            <a:r>
              <a:rPr sz="2000" b="1" spc="-15" dirty="0">
                <a:solidFill>
                  <a:srgbClr val="585858"/>
                </a:solidFill>
                <a:latin typeface="Corbel"/>
                <a:cs typeface="Corbel"/>
              </a:rPr>
              <a:t> </a:t>
            </a:r>
            <a:r>
              <a:rPr sz="2000" b="1" dirty="0">
                <a:solidFill>
                  <a:srgbClr val="585858"/>
                </a:solidFill>
                <a:latin typeface="Corbel"/>
                <a:cs typeface="Corbel"/>
              </a:rPr>
              <a:t>Li</a:t>
            </a:r>
            <a:r>
              <a:rPr sz="2000" b="1" spc="-5" dirty="0">
                <a:solidFill>
                  <a:srgbClr val="585858"/>
                </a:solidFill>
                <a:latin typeface="Corbel"/>
                <a:cs typeface="Corbel"/>
              </a:rPr>
              <a:t>nk</a:t>
            </a:r>
            <a:r>
              <a:rPr sz="2000" b="1" dirty="0">
                <a:solidFill>
                  <a:srgbClr val="585858"/>
                </a:solidFill>
                <a:latin typeface="Corbel"/>
                <a:cs typeface="Corbel"/>
              </a:rPr>
              <a:t>i</a:t>
            </a:r>
            <a:r>
              <a:rPr sz="2000" b="1" spc="-5" dirty="0">
                <a:solidFill>
                  <a:srgbClr val="585858"/>
                </a:solidFill>
                <a:latin typeface="Corbel"/>
                <a:cs typeface="Corbel"/>
              </a:rPr>
              <a:t>ng</a:t>
            </a:r>
            <a:endParaRPr sz="2000">
              <a:latin typeface="Corbel"/>
              <a:cs typeface="Corbel"/>
            </a:endParaRPr>
          </a:p>
          <a:p>
            <a:pPr marL="12700" marR="5080">
              <a:lnSpc>
                <a:spcPts val="2160"/>
              </a:lnSpc>
              <a:spcBef>
                <a:spcPts val="1230"/>
              </a:spcBef>
            </a:pPr>
            <a:r>
              <a:rPr sz="2000" spc="-10" dirty="0">
                <a:solidFill>
                  <a:srgbClr val="585858"/>
                </a:solidFill>
                <a:latin typeface="Corbel"/>
                <a:cs typeface="Corbel"/>
              </a:rPr>
              <a:t>A</a:t>
            </a:r>
            <a:r>
              <a:rPr sz="2000" spc="10" dirty="0">
                <a:solidFill>
                  <a:srgbClr val="585858"/>
                </a:solidFill>
                <a:latin typeface="Corbel"/>
                <a:cs typeface="Corbel"/>
              </a:rPr>
              <a:t> </a:t>
            </a:r>
            <a:r>
              <a:rPr sz="2000" spc="-20" dirty="0">
                <a:solidFill>
                  <a:srgbClr val="585858"/>
                </a:solidFill>
                <a:latin typeface="Corbel"/>
                <a:cs typeface="Corbel"/>
              </a:rPr>
              <a:t>linker</a:t>
            </a:r>
            <a:r>
              <a:rPr sz="2000" spc="60" dirty="0">
                <a:solidFill>
                  <a:srgbClr val="585858"/>
                </a:solidFill>
                <a:latin typeface="Corbel"/>
                <a:cs typeface="Corbel"/>
              </a:rPr>
              <a:t> </a:t>
            </a:r>
            <a:r>
              <a:rPr sz="2000" spc="-10" dirty="0">
                <a:solidFill>
                  <a:srgbClr val="585858"/>
                </a:solidFill>
                <a:latin typeface="Corbel"/>
                <a:cs typeface="Corbel"/>
              </a:rPr>
              <a:t>links</a:t>
            </a:r>
            <a:r>
              <a:rPr sz="2000" spc="15" dirty="0">
                <a:solidFill>
                  <a:srgbClr val="585858"/>
                </a:solidFill>
                <a:latin typeface="Corbel"/>
                <a:cs typeface="Corbel"/>
              </a:rPr>
              <a:t> </a:t>
            </a:r>
            <a:r>
              <a:rPr sz="2000" spc="-10" dirty="0">
                <a:solidFill>
                  <a:srgbClr val="585858"/>
                </a:solidFill>
                <a:latin typeface="Corbel"/>
                <a:cs typeface="Corbel"/>
              </a:rPr>
              <a:t>the</a:t>
            </a:r>
            <a:r>
              <a:rPr sz="2000" spc="20" dirty="0">
                <a:solidFill>
                  <a:srgbClr val="585858"/>
                </a:solidFill>
                <a:latin typeface="Corbel"/>
                <a:cs typeface="Corbel"/>
              </a:rPr>
              <a:t> </a:t>
            </a:r>
            <a:r>
              <a:rPr sz="2000" spc="-15" dirty="0">
                <a:solidFill>
                  <a:srgbClr val="585858"/>
                </a:solidFill>
                <a:latin typeface="Corbel"/>
                <a:cs typeface="Corbel"/>
              </a:rPr>
              <a:t>object</a:t>
            </a:r>
            <a:r>
              <a:rPr sz="2000" spc="60" dirty="0">
                <a:solidFill>
                  <a:srgbClr val="585858"/>
                </a:solidFill>
                <a:latin typeface="Corbel"/>
                <a:cs typeface="Corbel"/>
              </a:rPr>
              <a:t> </a:t>
            </a:r>
            <a:r>
              <a:rPr sz="2000" spc="-15" dirty="0">
                <a:solidFill>
                  <a:srgbClr val="585858"/>
                </a:solidFill>
                <a:latin typeface="Corbel"/>
                <a:cs typeface="Corbel"/>
              </a:rPr>
              <a:t>code</a:t>
            </a:r>
            <a:r>
              <a:rPr sz="2000" spc="50" dirty="0">
                <a:solidFill>
                  <a:srgbClr val="585858"/>
                </a:solidFill>
                <a:latin typeface="Corbel"/>
                <a:cs typeface="Corbel"/>
              </a:rPr>
              <a:t> </a:t>
            </a:r>
            <a:r>
              <a:rPr sz="2000" spc="-10" dirty="0">
                <a:solidFill>
                  <a:srgbClr val="585858"/>
                </a:solidFill>
                <a:latin typeface="Corbel"/>
                <a:cs typeface="Corbel"/>
              </a:rPr>
              <a:t>with</a:t>
            </a:r>
            <a:r>
              <a:rPr sz="2000" spc="25" dirty="0">
                <a:solidFill>
                  <a:srgbClr val="585858"/>
                </a:solidFill>
                <a:latin typeface="Corbel"/>
                <a:cs typeface="Corbel"/>
              </a:rPr>
              <a:t> </a:t>
            </a:r>
            <a:r>
              <a:rPr sz="2000" spc="-10" dirty="0">
                <a:solidFill>
                  <a:srgbClr val="585858"/>
                </a:solidFill>
                <a:latin typeface="Corbel"/>
                <a:cs typeface="Corbel"/>
              </a:rPr>
              <a:t>the</a:t>
            </a:r>
            <a:r>
              <a:rPr sz="2000" spc="-5" dirty="0">
                <a:solidFill>
                  <a:srgbClr val="585858"/>
                </a:solidFill>
                <a:latin typeface="Corbel"/>
                <a:cs typeface="Corbel"/>
              </a:rPr>
              <a:t> </a:t>
            </a:r>
            <a:r>
              <a:rPr sz="2000" spc="-15" dirty="0">
                <a:solidFill>
                  <a:srgbClr val="585858"/>
                </a:solidFill>
                <a:latin typeface="Corbel"/>
                <a:cs typeface="Corbel"/>
              </a:rPr>
              <a:t>code</a:t>
            </a:r>
            <a:r>
              <a:rPr sz="2000" spc="50" dirty="0">
                <a:solidFill>
                  <a:srgbClr val="585858"/>
                </a:solidFill>
                <a:latin typeface="Corbel"/>
                <a:cs typeface="Corbel"/>
              </a:rPr>
              <a:t> </a:t>
            </a:r>
            <a:r>
              <a:rPr sz="2000" spc="-10" dirty="0">
                <a:solidFill>
                  <a:srgbClr val="585858"/>
                </a:solidFill>
                <a:latin typeface="Corbel"/>
                <a:cs typeface="Corbel"/>
              </a:rPr>
              <a:t>for</a:t>
            </a:r>
            <a:r>
              <a:rPr sz="2000" spc="25" dirty="0">
                <a:solidFill>
                  <a:srgbClr val="585858"/>
                </a:solidFill>
                <a:latin typeface="Corbel"/>
                <a:cs typeface="Corbel"/>
              </a:rPr>
              <a:t> </a:t>
            </a:r>
            <a:r>
              <a:rPr sz="2000" spc="-10" dirty="0">
                <a:solidFill>
                  <a:srgbClr val="585858"/>
                </a:solidFill>
                <a:latin typeface="Corbel"/>
                <a:cs typeface="Corbel"/>
              </a:rPr>
              <a:t>the</a:t>
            </a:r>
            <a:r>
              <a:rPr sz="2000" spc="25" dirty="0">
                <a:solidFill>
                  <a:srgbClr val="585858"/>
                </a:solidFill>
                <a:latin typeface="Corbel"/>
                <a:cs typeface="Corbel"/>
              </a:rPr>
              <a:t> </a:t>
            </a:r>
            <a:r>
              <a:rPr sz="2000" spc="-5" dirty="0">
                <a:solidFill>
                  <a:srgbClr val="585858"/>
                </a:solidFill>
                <a:latin typeface="Corbel"/>
                <a:cs typeface="Corbel"/>
              </a:rPr>
              <a:t>missing</a:t>
            </a:r>
            <a:r>
              <a:rPr sz="2000" dirty="0">
                <a:solidFill>
                  <a:srgbClr val="585858"/>
                </a:solidFill>
                <a:latin typeface="Corbel"/>
                <a:cs typeface="Corbel"/>
              </a:rPr>
              <a:t> </a:t>
            </a:r>
            <a:r>
              <a:rPr sz="2000" spc="-10" dirty="0">
                <a:solidFill>
                  <a:srgbClr val="585858"/>
                </a:solidFill>
                <a:latin typeface="Corbel"/>
                <a:cs typeface="Corbel"/>
              </a:rPr>
              <a:t>functions </a:t>
            </a:r>
            <a:r>
              <a:rPr sz="2000" spc="-385" dirty="0">
                <a:solidFill>
                  <a:srgbClr val="585858"/>
                </a:solidFill>
                <a:latin typeface="Corbel"/>
                <a:cs typeface="Corbel"/>
              </a:rPr>
              <a:t> </a:t>
            </a:r>
            <a:r>
              <a:rPr sz="2000" spc="-10" dirty="0">
                <a:solidFill>
                  <a:srgbClr val="585858"/>
                </a:solidFill>
                <a:latin typeface="Corbel"/>
                <a:cs typeface="Corbel"/>
              </a:rPr>
              <a:t>to</a:t>
            </a:r>
            <a:r>
              <a:rPr sz="2000" spc="-5" dirty="0">
                <a:solidFill>
                  <a:srgbClr val="585858"/>
                </a:solidFill>
                <a:latin typeface="Corbel"/>
                <a:cs typeface="Corbel"/>
              </a:rPr>
              <a:t> </a:t>
            </a:r>
            <a:r>
              <a:rPr sz="2000" spc="-10" dirty="0">
                <a:solidFill>
                  <a:srgbClr val="585858"/>
                </a:solidFill>
                <a:latin typeface="Corbel"/>
                <a:cs typeface="Corbel"/>
              </a:rPr>
              <a:t>produce</a:t>
            </a:r>
            <a:r>
              <a:rPr sz="2000" spc="70" dirty="0">
                <a:solidFill>
                  <a:srgbClr val="585858"/>
                </a:solidFill>
                <a:latin typeface="Corbel"/>
                <a:cs typeface="Corbel"/>
              </a:rPr>
              <a:t> </a:t>
            </a:r>
            <a:r>
              <a:rPr sz="2000" spc="-5" dirty="0">
                <a:solidFill>
                  <a:srgbClr val="585858"/>
                </a:solidFill>
                <a:latin typeface="Corbel"/>
                <a:cs typeface="Corbel"/>
              </a:rPr>
              <a:t>an </a:t>
            </a:r>
            <a:r>
              <a:rPr sz="2000" spc="-10" dirty="0">
                <a:solidFill>
                  <a:srgbClr val="585858"/>
                </a:solidFill>
                <a:latin typeface="Corbel"/>
                <a:cs typeface="Corbel"/>
              </a:rPr>
              <a:t>executable</a:t>
            </a:r>
            <a:r>
              <a:rPr sz="2000" spc="70" dirty="0">
                <a:solidFill>
                  <a:srgbClr val="585858"/>
                </a:solidFill>
                <a:latin typeface="Corbel"/>
                <a:cs typeface="Corbel"/>
              </a:rPr>
              <a:t> </a:t>
            </a:r>
            <a:r>
              <a:rPr sz="2000" spc="-5" dirty="0">
                <a:solidFill>
                  <a:srgbClr val="585858"/>
                </a:solidFill>
                <a:latin typeface="Corbel"/>
                <a:cs typeface="Corbel"/>
              </a:rPr>
              <a:t>program.</a:t>
            </a:r>
            <a:endParaRPr sz="2000">
              <a:latin typeface="Corbel"/>
              <a:cs typeface="Corbel"/>
            </a:endParaRPr>
          </a:p>
        </p:txBody>
      </p:sp>
      <p:sp>
        <p:nvSpPr>
          <p:cNvPr id="6" name="object 6"/>
          <p:cNvSpPr txBox="1"/>
          <p:nvPr/>
        </p:nvSpPr>
        <p:spPr>
          <a:xfrm>
            <a:off x="3949065" y="4387381"/>
            <a:ext cx="6974840" cy="1154430"/>
          </a:xfrm>
          <a:prstGeom prst="rect">
            <a:avLst/>
          </a:prstGeom>
        </p:spPr>
        <p:txBody>
          <a:bodyPr vert="horz" wrap="square" lIns="0" tIns="135255" rIns="0" bIns="0" rtlCol="0">
            <a:spAutoFit/>
          </a:bodyPr>
          <a:lstStyle/>
          <a:p>
            <a:pPr marL="12700">
              <a:lnSpc>
                <a:spcPct val="100000"/>
              </a:lnSpc>
              <a:spcBef>
                <a:spcPts val="1065"/>
              </a:spcBef>
            </a:pPr>
            <a:r>
              <a:rPr sz="2000" spc="-1280" dirty="0">
                <a:solidFill>
                  <a:srgbClr val="40B9D2"/>
                </a:solidFill>
                <a:latin typeface="Microsoft Sans Serif"/>
                <a:cs typeface="Microsoft Sans Serif"/>
              </a:rPr>
              <a:t>🞄</a:t>
            </a:r>
            <a:r>
              <a:rPr sz="2000" spc="185" dirty="0">
                <a:solidFill>
                  <a:srgbClr val="40B9D2"/>
                </a:solidFill>
                <a:latin typeface="Microsoft Sans Serif"/>
                <a:cs typeface="Microsoft Sans Serif"/>
              </a:rPr>
              <a:t> </a:t>
            </a:r>
            <a:r>
              <a:rPr sz="2000" b="1" spc="-5" dirty="0">
                <a:solidFill>
                  <a:srgbClr val="585858"/>
                </a:solidFill>
                <a:latin typeface="Corbel"/>
                <a:cs typeface="Corbel"/>
              </a:rPr>
              <a:t>P</a:t>
            </a:r>
            <a:r>
              <a:rPr sz="2000" b="1" spc="-20" dirty="0">
                <a:solidFill>
                  <a:srgbClr val="585858"/>
                </a:solidFill>
                <a:latin typeface="Corbel"/>
                <a:cs typeface="Corbel"/>
              </a:rPr>
              <a:t>h</a:t>
            </a:r>
            <a:r>
              <a:rPr sz="2000" b="1" spc="-5" dirty="0">
                <a:solidFill>
                  <a:srgbClr val="585858"/>
                </a:solidFill>
                <a:latin typeface="Corbel"/>
                <a:cs typeface="Corbel"/>
              </a:rPr>
              <a:t>ase</a:t>
            </a:r>
            <a:r>
              <a:rPr sz="2000" b="1" spc="25" dirty="0">
                <a:solidFill>
                  <a:srgbClr val="585858"/>
                </a:solidFill>
                <a:latin typeface="Corbel"/>
                <a:cs typeface="Corbel"/>
              </a:rPr>
              <a:t> </a:t>
            </a:r>
            <a:r>
              <a:rPr sz="2000" b="1" spc="5" dirty="0">
                <a:solidFill>
                  <a:srgbClr val="585858"/>
                </a:solidFill>
                <a:latin typeface="Corbel"/>
                <a:cs typeface="Corbel"/>
              </a:rPr>
              <a:t>5</a:t>
            </a:r>
            <a:r>
              <a:rPr sz="2000" b="1" spc="-5" dirty="0">
                <a:solidFill>
                  <a:srgbClr val="585858"/>
                </a:solidFill>
                <a:latin typeface="Corbel"/>
                <a:cs typeface="Corbel"/>
              </a:rPr>
              <a:t>:</a:t>
            </a:r>
            <a:r>
              <a:rPr sz="2000" b="1" spc="-10" dirty="0">
                <a:solidFill>
                  <a:srgbClr val="585858"/>
                </a:solidFill>
                <a:latin typeface="Corbel"/>
                <a:cs typeface="Corbel"/>
              </a:rPr>
              <a:t> </a:t>
            </a:r>
            <a:r>
              <a:rPr sz="2000" b="1" spc="-5" dirty="0">
                <a:solidFill>
                  <a:srgbClr val="585858"/>
                </a:solidFill>
                <a:latin typeface="Corbel"/>
                <a:cs typeface="Corbel"/>
              </a:rPr>
              <a:t>Lo</a:t>
            </a:r>
            <a:r>
              <a:rPr sz="2000" b="1" dirty="0">
                <a:solidFill>
                  <a:srgbClr val="585858"/>
                </a:solidFill>
                <a:latin typeface="Corbel"/>
                <a:cs typeface="Corbel"/>
              </a:rPr>
              <a:t>a</a:t>
            </a:r>
            <a:r>
              <a:rPr sz="2000" b="1" spc="-15" dirty="0">
                <a:solidFill>
                  <a:srgbClr val="585858"/>
                </a:solidFill>
                <a:latin typeface="Corbel"/>
                <a:cs typeface="Corbel"/>
              </a:rPr>
              <a:t>d</a:t>
            </a:r>
            <a:r>
              <a:rPr sz="2000" b="1" dirty="0">
                <a:solidFill>
                  <a:srgbClr val="585858"/>
                </a:solidFill>
                <a:latin typeface="Corbel"/>
                <a:cs typeface="Corbel"/>
              </a:rPr>
              <a:t>i</a:t>
            </a:r>
            <a:r>
              <a:rPr sz="2000" b="1" spc="-5" dirty="0">
                <a:solidFill>
                  <a:srgbClr val="585858"/>
                </a:solidFill>
                <a:latin typeface="Corbel"/>
                <a:cs typeface="Corbel"/>
              </a:rPr>
              <a:t>ng</a:t>
            </a:r>
            <a:r>
              <a:rPr sz="2000" b="1" spc="20" dirty="0">
                <a:solidFill>
                  <a:srgbClr val="585858"/>
                </a:solidFill>
                <a:latin typeface="Corbel"/>
                <a:cs typeface="Corbel"/>
              </a:rPr>
              <a:t> </a:t>
            </a:r>
            <a:r>
              <a:rPr sz="2000" b="1" spc="-5" dirty="0">
                <a:solidFill>
                  <a:srgbClr val="585858"/>
                </a:solidFill>
                <a:latin typeface="Corbel"/>
                <a:cs typeface="Corbel"/>
              </a:rPr>
              <a:t>&amp;</a:t>
            </a:r>
            <a:r>
              <a:rPr sz="2000" b="1" spc="5" dirty="0">
                <a:solidFill>
                  <a:srgbClr val="585858"/>
                </a:solidFill>
                <a:latin typeface="Corbel"/>
                <a:cs typeface="Corbel"/>
              </a:rPr>
              <a:t> </a:t>
            </a:r>
            <a:r>
              <a:rPr sz="2000" b="1" spc="-5" dirty="0">
                <a:solidFill>
                  <a:srgbClr val="585858"/>
                </a:solidFill>
                <a:latin typeface="Corbel"/>
                <a:cs typeface="Corbel"/>
              </a:rPr>
              <a:t>P</a:t>
            </a:r>
            <a:r>
              <a:rPr sz="2000" b="1" spc="-20" dirty="0">
                <a:solidFill>
                  <a:srgbClr val="585858"/>
                </a:solidFill>
                <a:latin typeface="Corbel"/>
                <a:cs typeface="Corbel"/>
              </a:rPr>
              <a:t>h</a:t>
            </a:r>
            <a:r>
              <a:rPr sz="2000" b="1" spc="-5" dirty="0">
                <a:solidFill>
                  <a:srgbClr val="585858"/>
                </a:solidFill>
                <a:latin typeface="Corbel"/>
                <a:cs typeface="Corbel"/>
              </a:rPr>
              <a:t>ase</a:t>
            </a:r>
            <a:r>
              <a:rPr sz="2000" b="1" spc="30" dirty="0">
                <a:solidFill>
                  <a:srgbClr val="585858"/>
                </a:solidFill>
                <a:latin typeface="Corbel"/>
                <a:cs typeface="Corbel"/>
              </a:rPr>
              <a:t> </a:t>
            </a:r>
            <a:r>
              <a:rPr sz="2000" b="1" dirty="0">
                <a:solidFill>
                  <a:srgbClr val="585858"/>
                </a:solidFill>
                <a:latin typeface="Corbel"/>
                <a:cs typeface="Corbel"/>
              </a:rPr>
              <a:t>6</a:t>
            </a:r>
            <a:r>
              <a:rPr sz="2000" b="1" spc="-5" dirty="0">
                <a:solidFill>
                  <a:srgbClr val="585858"/>
                </a:solidFill>
                <a:latin typeface="Corbel"/>
                <a:cs typeface="Corbel"/>
              </a:rPr>
              <a:t>:</a:t>
            </a:r>
            <a:r>
              <a:rPr sz="2000" b="1" spc="-10" dirty="0">
                <a:solidFill>
                  <a:srgbClr val="585858"/>
                </a:solidFill>
                <a:latin typeface="Corbel"/>
                <a:cs typeface="Corbel"/>
              </a:rPr>
              <a:t> </a:t>
            </a:r>
            <a:r>
              <a:rPr sz="2000" b="1" spc="-15" dirty="0">
                <a:solidFill>
                  <a:srgbClr val="585858"/>
                </a:solidFill>
                <a:latin typeface="Corbel"/>
                <a:cs typeface="Corbel"/>
              </a:rPr>
              <a:t>E</a:t>
            </a:r>
            <a:r>
              <a:rPr sz="2000" b="1" spc="-40" dirty="0">
                <a:solidFill>
                  <a:srgbClr val="585858"/>
                </a:solidFill>
                <a:latin typeface="Corbel"/>
                <a:cs typeface="Corbel"/>
              </a:rPr>
              <a:t>x</a:t>
            </a:r>
            <a:r>
              <a:rPr sz="2000" b="1" dirty="0">
                <a:solidFill>
                  <a:srgbClr val="585858"/>
                </a:solidFill>
                <a:latin typeface="Corbel"/>
                <a:cs typeface="Corbel"/>
              </a:rPr>
              <a:t>ec</a:t>
            </a:r>
            <a:r>
              <a:rPr sz="2000" b="1" spc="-15" dirty="0">
                <a:solidFill>
                  <a:srgbClr val="585858"/>
                </a:solidFill>
                <a:latin typeface="Corbel"/>
                <a:cs typeface="Corbel"/>
              </a:rPr>
              <a:t>u</a:t>
            </a:r>
            <a:r>
              <a:rPr sz="2000" b="1" spc="-20" dirty="0">
                <a:solidFill>
                  <a:srgbClr val="585858"/>
                </a:solidFill>
                <a:latin typeface="Corbel"/>
                <a:cs typeface="Corbel"/>
              </a:rPr>
              <a:t>t</a:t>
            </a:r>
            <a:r>
              <a:rPr sz="2000" b="1" dirty="0">
                <a:solidFill>
                  <a:srgbClr val="585858"/>
                </a:solidFill>
                <a:latin typeface="Corbel"/>
                <a:cs typeface="Corbel"/>
              </a:rPr>
              <a:t>i</a:t>
            </a:r>
            <a:r>
              <a:rPr sz="2000" b="1" spc="-5" dirty="0">
                <a:solidFill>
                  <a:srgbClr val="585858"/>
                </a:solidFill>
                <a:latin typeface="Corbel"/>
                <a:cs typeface="Corbel"/>
              </a:rPr>
              <a:t>on</a:t>
            </a:r>
            <a:endParaRPr sz="2000">
              <a:latin typeface="Corbel"/>
              <a:cs typeface="Corbel"/>
            </a:endParaRPr>
          </a:p>
          <a:p>
            <a:pPr marL="12700">
              <a:lnSpc>
                <a:spcPts val="2280"/>
              </a:lnSpc>
              <a:spcBef>
                <a:spcPts val="960"/>
              </a:spcBef>
            </a:pPr>
            <a:r>
              <a:rPr sz="2000" spc="-10" dirty="0">
                <a:solidFill>
                  <a:srgbClr val="585858"/>
                </a:solidFill>
                <a:latin typeface="Corbel"/>
                <a:cs typeface="Corbel"/>
              </a:rPr>
              <a:t>The</a:t>
            </a:r>
            <a:r>
              <a:rPr sz="2000" spc="15" dirty="0">
                <a:solidFill>
                  <a:srgbClr val="585858"/>
                </a:solidFill>
                <a:latin typeface="Corbel"/>
                <a:cs typeface="Corbel"/>
              </a:rPr>
              <a:t> </a:t>
            </a:r>
            <a:r>
              <a:rPr sz="2000" spc="-15" dirty="0">
                <a:solidFill>
                  <a:srgbClr val="585858"/>
                </a:solidFill>
                <a:latin typeface="Corbel"/>
                <a:cs typeface="Corbel"/>
              </a:rPr>
              <a:t>loader</a:t>
            </a:r>
            <a:r>
              <a:rPr sz="2000" spc="30" dirty="0">
                <a:solidFill>
                  <a:srgbClr val="585858"/>
                </a:solidFill>
                <a:latin typeface="Corbel"/>
                <a:cs typeface="Corbel"/>
              </a:rPr>
              <a:t> </a:t>
            </a:r>
            <a:r>
              <a:rPr sz="2000" spc="-20" dirty="0">
                <a:solidFill>
                  <a:srgbClr val="585858"/>
                </a:solidFill>
                <a:latin typeface="Corbel"/>
                <a:cs typeface="Corbel"/>
              </a:rPr>
              <a:t>takes</a:t>
            </a:r>
            <a:r>
              <a:rPr sz="2000" spc="35" dirty="0">
                <a:solidFill>
                  <a:srgbClr val="585858"/>
                </a:solidFill>
                <a:latin typeface="Corbel"/>
                <a:cs typeface="Corbel"/>
              </a:rPr>
              <a:t> </a:t>
            </a:r>
            <a:r>
              <a:rPr sz="2000" spc="-10" dirty="0">
                <a:solidFill>
                  <a:srgbClr val="585858"/>
                </a:solidFill>
                <a:latin typeface="Corbel"/>
                <a:cs typeface="Corbel"/>
              </a:rPr>
              <a:t>the</a:t>
            </a:r>
            <a:r>
              <a:rPr sz="2000" spc="25" dirty="0">
                <a:solidFill>
                  <a:srgbClr val="585858"/>
                </a:solidFill>
                <a:latin typeface="Corbel"/>
                <a:cs typeface="Corbel"/>
              </a:rPr>
              <a:t> </a:t>
            </a:r>
            <a:r>
              <a:rPr sz="2000" spc="-10" dirty="0">
                <a:solidFill>
                  <a:srgbClr val="585858"/>
                </a:solidFill>
                <a:latin typeface="Corbel"/>
                <a:cs typeface="Corbel"/>
              </a:rPr>
              <a:t>executable</a:t>
            </a:r>
            <a:r>
              <a:rPr sz="2000" spc="70" dirty="0">
                <a:solidFill>
                  <a:srgbClr val="585858"/>
                </a:solidFill>
                <a:latin typeface="Corbel"/>
                <a:cs typeface="Corbel"/>
              </a:rPr>
              <a:t> </a:t>
            </a:r>
            <a:r>
              <a:rPr sz="2000" spc="-5" dirty="0">
                <a:solidFill>
                  <a:srgbClr val="585858"/>
                </a:solidFill>
                <a:latin typeface="Corbel"/>
                <a:cs typeface="Corbel"/>
              </a:rPr>
              <a:t>program</a:t>
            </a:r>
            <a:r>
              <a:rPr sz="2000" spc="35" dirty="0">
                <a:solidFill>
                  <a:srgbClr val="585858"/>
                </a:solidFill>
                <a:latin typeface="Corbel"/>
                <a:cs typeface="Corbel"/>
              </a:rPr>
              <a:t> </a:t>
            </a:r>
            <a:r>
              <a:rPr sz="2000" spc="-10" dirty="0">
                <a:solidFill>
                  <a:srgbClr val="585858"/>
                </a:solidFill>
                <a:latin typeface="Corbel"/>
                <a:cs typeface="Corbel"/>
              </a:rPr>
              <a:t>from</a:t>
            </a:r>
            <a:r>
              <a:rPr sz="2000" spc="35" dirty="0">
                <a:solidFill>
                  <a:srgbClr val="585858"/>
                </a:solidFill>
                <a:latin typeface="Corbel"/>
                <a:cs typeface="Corbel"/>
              </a:rPr>
              <a:t> </a:t>
            </a:r>
            <a:r>
              <a:rPr sz="2000" spc="-10" dirty="0">
                <a:solidFill>
                  <a:srgbClr val="585858"/>
                </a:solidFill>
                <a:latin typeface="Corbel"/>
                <a:cs typeface="Corbel"/>
              </a:rPr>
              <a:t>disk</a:t>
            </a:r>
            <a:r>
              <a:rPr sz="2000" spc="20" dirty="0">
                <a:solidFill>
                  <a:srgbClr val="585858"/>
                </a:solidFill>
                <a:latin typeface="Corbel"/>
                <a:cs typeface="Corbel"/>
              </a:rPr>
              <a:t> </a:t>
            </a:r>
            <a:r>
              <a:rPr sz="2000" spc="-5" dirty="0">
                <a:solidFill>
                  <a:srgbClr val="585858"/>
                </a:solidFill>
                <a:latin typeface="Corbel"/>
                <a:cs typeface="Corbel"/>
              </a:rPr>
              <a:t>and</a:t>
            </a:r>
            <a:r>
              <a:rPr sz="2000" spc="-10" dirty="0">
                <a:solidFill>
                  <a:srgbClr val="585858"/>
                </a:solidFill>
                <a:latin typeface="Corbel"/>
                <a:cs typeface="Corbel"/>
              </a:rPr>
              <a:t> </a:t>
            </a:r>
            <a:r>
              <a:rPr sz="2000" spc="-5" dirty="0">
                <a:solidFill>
                  <a:srgbClr val="585858"/>
                </a:solidFill>
                <a:latin typeface="Corbel"/>
                <a:cs typeface="Corbel"/>
              </a:rPr>
              <a:t>transfers</a:t>
            </a:r>
            <a:r>
              <a:rPr sz="2000" spc="25" dirty="0">
                <a:solidFill>
                  <a:srgbClr val="585858"/>
                </a:solidFill>
                <a:latin typeface="Corbel"/>
                <a:cs typeface="Corbel"/>
              </a:rPr>
              <a:t> </a:t>
            </a:r>
            <a:r>
              <a:rPr sz="2000" spc="-10" dirty="0">
                <a:solidFill>
                  <a:srgbClr val="585858"/>
                </a:solidFill>
                <a:latin typeface="Corbel"/>
                <a:cs typeface="Corbel"/>
              </a:rPr>
              <a:t>it</a:t>
            </a:r>
            <a:endParaRPr sz="2000">
              <a:latin typeface="Corbel"/>
              <a:cs typeface="Corbel"/>
            </a:endParaRPr>
          </a:p>
          <a:p>
            <a:pPr marL="12700">
              <a:lnSpc>
                <a:spcPts val="2280"/>
              </a:lnSpc>
            </a:pPr>
            <a:r>
              <a:rPr sz="2000" spc="-5" dirty="0">
                <a:solidFill>
                  <a:srgbClr val="585858"/>
                </a:solidFill>
                <a:latin typeface="Corbel"/>
                <a:cs typeface="Corbel"/>
              </a:rPr>
              <a:t>to</a:t>
            </a:r>
            <a:r>
              <a:rPr sz="2000" spc="-20" dirty="0">
                <a:solidFill>
                  <a:srgbClr val="585858"/>
                </a:solidFill>
                <a:latin typeface="Corbel"/>
                <a:cs typeface="Corbel"/>
              </a:rPr>
              <a:t> </a:t>
            </a:r>
            <a:r>
              <a:rPr sz="2000" spc="-5" dirty="0">
                <a:solidFill>
                  <a:srgbClr val="585858"/>
                </a:solidFill>
                <a:latin typeface="Corbel"/>
                <a:cs typeface="Corbel"/>
              </a:rPr>
              <a:t>memory</a:t>
            </a:r>
            <a:r>
              <a:rPr sz="2000" spc="15" dirty="0">
                <a:solidFill>
                  <a:srgbClr val="585858"/>
                </a:solidFill>
                <a:latin typeface="Corbel"/>
                <a:cs typeface="Corbel"/>
              </a:rPr>
              <a:t> </a:t>
            </a:r>
            <a:r>
              <a:rPr sz="2000" spc="-10" dirty="0">
                <a:solidFill>
                  <a:srgbClr val="585858"/>
                </a:solidFill>
                <a:latin typeface="Corbel"/>
                <a:cs typeface="Corbel"/>
              </a:rPr>
              <a:t>for</a:t>
            </a:r>
            <a:r>
              <a:rPr sz="2000" spc="15" dirty="0">
                <a:solidFill>
                  <a:srgbClr val="585858"/>
                </a:solidFill>
                <a:latin typeface="Corbel"/>
                <a:cs typeface="Corbel"/>
              </a:rPr>
              <a:t> </a:t>
            </a:r>
            <a:r>
              <a:rPr sz="2000" spc="-10" dirty="0">
                <a:solidFill>
                  <a:srgbClr val="585858"/>
                </a:solidFill>
                <a:latin typeface="Corbel"/>
                <a:cs typeface="Corbel"/>
              </a:rPr>
              <a:t>execution.</a:t>
            </a:r>
            <a:endParaRPr sz="2000">
              <a:latin typeface="Corbel"/>
              <a:cs typeface="Corbe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1724" y="2833827"/>
            <a:ext cx="2428240" cy="1068705"/>
          </a:xfrm>
          <a:prstGeom prst="rect">
            <a:avLst/>
          </a:prstGeom>
        </p:spPr>
        <p:txBody>
          <a:bodyPr vert="horz" wrap="square" lIns="0" tIns="74930" rIns="0" bIns="0" rtlCol="0">
            <a:spAutoFit/>
          </a:bodyPr>
          <a:lstStyle/>
          <a:p>
            <a:pPr marL="12700" marR="5080">
              <a:lnSpc>
                <a:spcPts val="3890"/>
              </a:lnSpc>
              <a:spcBef>
                <a:spcPts val="590"/>
              </a:spcBef>
            </a:pPr>
            <a:r>
              <a:rPr sz="3600" spc="-85" dirty="0">
                <a:solidFill>
                  <a:srgbClr val="FFFFFF"/>
                </a:solidFill>
              </a:rPr>
              <a:t>C</a:t>
            </a:r>
            <a:r>
              <a:rPr sz="3600" spc="-75" dirty="0">
                <a:solidFill>
                  <a:srgbClr val="FFFFFF"/>
                </a:solidFill>
              </a:rPr>
              <a:t>+</a:t>
            </a:r>
            <a:r>
              <a:rPr sz="3600" dirty="0">
                <a:solidFill>
                  <a:srgbClr val="FFFFFF"/>
                </a:solidFill>
              </a:rPr>
              <a:t>+</a:t>
            </a:r>
            <a:r>
              <a:rPr sz="3600" spc="-75" dirty="0">
                <a:solidFill>
                  <a:srgbClr val="FFFFFF"/>
                </a:solidFill>
              </a:rPr>
              <a:t> </a:t>
            </a:r>
            <a:r>
              <a:rPr sz="3600" spc="-65" dirty="0">
                <a:solidFill>
                  <a:srgbClr val="FFFFFF"/>
                </a:solidFill>
              </a:rPr>
              <a:t>P</a:t>
            </a:r>
            <a:r>
              <a:rPr sz="3600" spc="-80" dirty="0">
                <a:solidFill>
                  <a:srgbClr val="FFFFFF"/>
                </a:solidFill>
              </a:rPr>
              <a:t>r</a:t>
            </a:r>
            <a:r>
              <a:rPr sz="3600" spc="-75" dirty="0">
                <a:solidFill>
                  <a:srgbClr val="FFFFFF"/>
                </a:solidFill>
              </a:rPr>
              <a:t>o</a:t>
            </a:r>
            <a:r>
              <a:rPr sz="3600" spc="-65" dirty="0">
                <a:solidFill>
                  <a:srgbClr val="FFFFFF"/>
                </a:solidFill>
              </a:rPr>
              <a:t>g</a:t>
            </a:r>
            <a:r>
              <a:rPr sz="3600" spc="-80" dirty="0">
                <a:solidFill>
                  <a:srgbClr val="FFFFFF"/>
                </a:solidFill>
              </a:rPr>
              <a:t>r</a:t>
            </a:r>
            <a:r>
              <a:rPr sz="3600" spc="-90" dirty="0">
                <a:solidFill>
                  <a:srgbClr val="FFFFFF"/>
                </a:solidFill>
              </a:rPr>
              <a:t>a</a:t>
            </a:r>
            <a:r>
              <a:rPr sz="3600" dirty="0">
                <a:solidFill>
                  <a:srgbClr val="FFFFFF"/>
                </a:solidFill>
              </a:rPr>
              <a:t>m  </a:t>
            </a:r>
            <a:r>
              <a:rPr sz="3600" spc="-65" dirty="0">
                <a:solidFill>
                  <a:srgbClr val="FFFFFF"/>
                </a:solidFill>
              </a:rPr>
              <a:t>Structure</a:t>
            </a:r>
            <a:endParaRPr sz="3600"/>
          </a:p>
        </p:txBody>
      </p:sp>
      <p:graphicFrame>
        <p:nvGraphicFramePr>
          <p:cNvPr id="3" name="object 3"/>
          <p:cNvGraphicFramePr>
            <a:graphicFrameLocks noGrp="1"/>
          </p:cNvGraphicFramePr>
          <p:nvPr/>
        </p:nvGraphicFramePr>
        <p:xfrm>
          <a:off x="3544951" y="1421130"/>
          <a:ext cx="8147050" cy="3935095"/>
        </p:xfrm>
        <a:graphic>
          <a:graphicData uri="http://schemas.openxmlformats.org/drawingml/2006/table">
            <a:tbl>
              <a:tblPr firstRow="1" bandRow="1">
                <a:tableStyleId>{2D5ABB26-0587-4C30-8999-92F81FD0307C}</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1288415">
                <a:tc>
                  <a:txBody>
                    <a:bodyPr/>
                    <a:lstStyle/>
                    <a:p>
                      <a:pPr marL="92075">
                        <a:lnSpc>
                          <a:spcPct val="100000"/>
                        </a:lnSpc>
                        <a:spcBef>
                          <a:spcPts val="245"/>
                        </a:spcBef>
                      </a:pPr>
                      <a:r>
                        <a:rPr sz="1800" spc="-5" dirty="0">
                          <a:latin typeface="Corbel"/>
                          <a:cs typeface="Corbel"/>
                        </a:rPr>
                        <a:t>Header</a:t>
                      </a:r>
                      <a:r>
                        <a:rPr sz="1800" dirty="0">
                          <a:latin typeface="Corbel"/>
                          <a:cs typeface="Corbel"/>
                        </a:rPr>
                        <a:t> </a:t>
                      </a:r>
                      <a:r>
                        <a:rPr sz="1800" spc="-10" dirty="0">
                          <a:latin typeface="Corbel"/>
                          <a:cs typeface="Corbel"/>
                        </a:rPr>
                        <a:t>File</a:t>
                      </a:r>
                      <a:r>
                        <a:rPr sz="1800" spc="-5" dirty="0">
                          <a:latin typeface="Corbel"/>
                          <a:cs typeface="Corbel"/>
                        </a:rPr>
                        <a:t> Declaration</a:t>
                      </a:r>
                      <a:r>
                        <a:rPr sz="1800" spc="-30" dirty="0">
                          <a:latin typeface="Corbel"/>
                          <a:cs typeface="Corbel"/>
                        </a:rPr>
                        <a:t> </a:t>
                      </a:r>
                      <a:r>
                        <a:rPr sz="1800" spc="-10" dirty="0">
                          <a:latin typeface="Corbel"/>
                          <a:cs typeface="Corbel"/>
                        </a:rPr>
                        <a:t>Section</a:t>
                      </a:r>
                      <a:endParaRPr sz="1800">
                        <a:latin typeface="Corbel"/>
                        <a:cs typeface="Corbel"/>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EE7ED"/>
                    </a:solidFill>
                  </a:tcPr>
                </a:tc>
                <a:tc>
                  <a:txBody>
                    <a:bodyPr/>
                    <a:lstStyle/>
                    <a:p>
                      <a:pPr marL="93345" marR="150495">
                        <a:lnSpc>
                          <a:spcPct val="100000"/>
                        </a:lnSpc>
                        <a:spcBef>
                          <a:spcPts val="245"/>
                        </a:spcBef>
                      </a:pPr>
                      <a:r>
                        <a:rPr sz="1800" spc="-5" dirty="0">
                          <a:latin typeface="Corbel"/>
                          <a:cs typeface="Corbel"/>
                        </a:rPr>
                        <a:t>Header</a:t>
                      </a:r>
                      <a:r>
                        <a:rPr sz="1800" spc="10" dirty="0">
                          <a:latin typeface="Corbel"/>
                          <a:cs typeface="Corbel"/>
                        </a:rPr>
                        <a:t> </a:t>
                      </a:r>
                      <a:r>
                        <a:rPr sz="1800" spc="-10" dirty="0">
                          <a:latin typeface="Corbel"/>
                          <a:cs typeface="Corbel"/>
                        </a:rPr>
                        <a:t>files</a:t>
                      </a:r>
                      <a:r>
                        <a:rPr sz="1800" spc="5" dirty="0">
                          <a:latin typeface="Corbel"/>
                          <a:cs typeface="Corbel"/>
                        </a:rPr>
                        <a:t> </a:t>
                      </a:r>
                      <a:r>
                        <a:rPr sz="1800" spc="-5" dirty="0">
                          <a:latin typeface="Corbel"/>
                          <a:cs typeface="Corbel"/>
                        </a:rPr>
                        <a:t>used</a:t>
                      </a:r>
                      <a:r>
                        <a:rPr sz="1800" spc="10" dirty="0">
                          <a:latin typeface="Corbel"/>
                          <a:cs typeface="Corbel"/>
                        </a:rPr>
                        <a:t> </a:t>
                      </a:r>
                      <a:r>
                        <a:rPr sz="1800" spc="-5" dirty="0">
                          <a:latin typeface="Corbel"/>
                          <a:cs typeface="Corbel"/>
                        </a:rPr>
                        <a:t>in</a:t>
                      </a:r>
                      <a:r>
                        <a:rPr sz="1800" spc="5" dirty="0">
                          <a:latin typeface="Corbel"/>
                          <a:cs typeface="Corbel"/>
                        </a:rPr>
                        <a:t> </a:t>
                      </a:r>
                      <a:r>
                        <a:rPr sz="1800" spc="-5" dirty="0">
                          <a:latin typeface="Corbel"/>
                          <a:cs typeface="Corbel"/>
                        </a:rPr>
                        <a:t>the</a:t>
                      </a:r>
                      <a:r>
                        <a:rPr sz="1800" spc="5" dirty="0">
                          <a:latin typeface="Corbel"/>
                          <a:cs typeface="Corbel"/>
                        </a:rPr>
                        <a:t> </a:t>
                      </a:r>
                      <a:r>
                        <a:rPr sz="1800" dirty="0">
                          <a:latin typeface="Corbel"/>
                          <a:cs typeface="Corbel"/>
                        </a:rPr>
                        <a:t>program</a:t>
                      </a:r>
                      <a:r>
                        <a:rPr sz="1800" spc="-35" dirty="0">
                          <a:latin typeface="Corbel"/>
                          <a:cs typeface="Corbel"/>
                        </a:rPr>
                        <a:t> </a:t>
                      </a:r>
                      <a:r>
                        <a:rPr sz="1800" dirty="0">
                          <a:latin typeface="Corbel"/>
                          <a:cs typeface="Corbel"/>
                        </a:rPr>
                        <a:t>, </a:t>
                      </a:r>
                      <a:r>
                        <a:rPr sz="1800" spc="5" dirty="0">
                          <a:latin typeface="Corbel"/>
                          <a:cs typeface="Corbel"/>
                        </a:rPr>
                        <a:t> </a:t>
                      </a:r>
                      <a:r>
                        <a:rPr sz="1800" spc="-5" dirty="0">
                          <a:latin typeface="Corbel"/>
                          <a:cs typeface="Corbel"/>
                        </a:rPr>
                        <a:t>Prototype declaration </a:t>
                      </a:r>
                      <a:r>
                        <a:rPr sz="1800" dirty="0">
                          <a:latin typeface="Corbel"/>
                          <a:cs typeface="Corbel"/>
                        </a:rPr>
                        <a:t>for </a:t>
                      </a:r>
                      <a:r>
                        <a:rPr sz="1800" spc="-5" dirty="0">
                          <a:latin typeface="Corbel"/>
                          <a:cs typeface="Corbel"/>
                        </a:rPr>
                        <a:t>functions, user </a:t>
                      </a:r>
                      <a:r>
                        <a:rPr sz="1800" spc="-350" dirty="0">
                          <a:latin typeface="Corbel"/>
                          <a:cs typeface="Corbel"/>
                        </a:rPr>
                        <a:t> </a:t>
                      </a:r>
                      <a:r>
                        <a:rPr sz="1800" spc="-5" dirty="0">
                          <a:latin typeface="Corbel"/>
                          <a:cs typeface="Corbel"/>
                        </a:rPr>
                        <a:t>define</a:t>
                      </a:r>
                      <a:r>
                        <a:rPr sz="1800" spc="15" dirty="0">
                          <a:latin typeface="Corbel"/>
                          <a:cs typeface="Corbel"/>
                        </a:rPr>
                        <a:t> </a:t>
                      </a:r>
                      <a:r>
                        <a:rPr sz="1800" spc="-5" dirty="0">
                          <a:latin typeface="Corbel"/>
                          <a:cs typeface="Corbel"/>
                        </a:rPr>
                        <a:t>header</a:t>
                      </a:r>
                      <a:r>
                        <a:rPr sz="1800" spc="10" dirty="0">
                          <a:latin typeface="Corbel"/>
                          <a:cs typeface="Corbel"/>
                        </a:rPr>
                        <a:t> </a:t>
                      </a:r>
                      <a:r>
                        <a:rPr sz="1800" spc="-10" dirty="0">
                          <a:latin typeface="Corbel"/>
                          <a:cs typeface="Corbel"/>
                        </a:rPr>
                        <a:t>file,</a:t>
                      </a:r>
                      <a:r>
                        <a:rPr sz="1800" spc="20" dirty="0">
                          <a:latin typeface="Corbel"/>
                          <a:cs typeface="Corbel"/>
                        </a:rPr>
                        <a:t> </a:t>
                      </a:r>
                      <a:r>
                        <a:rPr sz="1800" spc="-5" dirty="0">
                          <a:latin typeface="Corbel"/>
                          <a:cs typeface="Corbel"/>
                        </a:rPr>
                        <a:t>all</a:t>
                      </a:r>
                      <a:r>
                        <a:rPr sz="1800" spc="5" dirty="0">
                          <a:latin typeface="Corbel"/>
                          <a:cs typeface="Corbel"/>
                        </a:rPr>
                        <a:t> </a:t>
                      </a:r>
                      <a:r>
                        <a:rPr sz="1800" spc="-5" dirty="0">
                          <a:latin typeface="Corbel"/>
                          <a:cs typeface="Corbel"/>
                        </a:rPr>
                        <a:t>preprocessor </a:t>
                      </a:r>
                      <a:r>
                        <a:rPr sz="1800" dirty="0">
                          <a:latin typeface="Corbel"/>
                          <a:cs typeface="Corbel"/>
                        </a:rPr>
                        <a:t> </a:t>
                      </a:r>
                      <a:r>
                        <a:rPr sz="1800" spc="-10" dirty="0">
                          <a:latin typeface="Corbel"/>
                          <a:cs typeface="Corbel"/>
                        </a:rPr>
                        <a:t>directives</a:t>
                      </a:r>
                      <a:r>
                        <a:rPr sz="1800" spc="30" dirty="0">
                          <a:latin typeface="Corbel"/>
                          <a:cs typeface="Corbel"/>
                        </a:rPr>
                        <a:t> </a:t>
                      </a:r>
                      <a:r>
                        <a:rPr sz="1800" dirty="0">
                          <a:latin typeface="Corbel"/>
                          <a:cs typeface="Corbel"/>
                        </a:rPr>
                        <a:t>are</a:t>
                      </a:r>
                      <a:r>
                        <a:rPr sz="1800" spc="-15" dirty="0">
                          <a:latin typeface="Corbel"/>
                          <a:cs typeface="Corbel"/>
                        </a:rPr>
                        <a:t> </a:t>
                      </a:r>
                      <a:r>
                        <a:rPr sz="1800" spc="-10" dirty="0">
                          <a:latin typeface="Corbel"/>
                          <a:cs typeface="Corbel"/>
                        </a:rPr>
                        <a:t>written</a:t>
                      </a:r>
                      <a:r>
                        <a:rPr sz="1800" spc="20" dirty="0">
                          <a:latin typeface="Corbel"/>
                          <a:cs typeface="Corbel"/>
                        </a:rPr>
                        <a:t> </a:t>
                      </a:r>
                      <a:r>
                        <a:rPr sz="1800" spc="-5" dirty="0">
                          <a:latin typeface="Corbel"/>
                          <a:cs typeface="Corbel"/>
                        </a:rPr>
                        <a:t>in</a:t>
                      </a:r>
                      <a:r>
                        <a:rPr sz="1800" spc="5" dirty="0">
                          <a:latin typeface="Corbel"/>
                          <a:cs typeface="Corbel"/>
                        </a:rPr>
                        <a:t> </a:t>
                      </a:r>
                      <a:r>
                        <a:rPr sz="1800" spc="-5" dirty="0">
                          <a:latin typeface="Corbel"/>
                          <a:cs typeface="Corbel"/>
                        </a:rPr>
                        <a:t>this</a:t>
                      </a:r>
                      <a:r>
                        <a:rPr sz="1800" spc="10" dirty="0">
                          <a:latin typeface="Corbel"/>
                          <a:cs typeface="Corbel"/>
                        </a:rPr>
                        <a:t> </a:t>
                      </a:r>
                      <a:r>
                        <a:rPr sz="1800" spc="-5" dirty="0">
                          <a:latin typeface="Corbel"/>
                          <a:cs typeface="Corbel"/>
                        </a:rPr>
                        <a:t>section.</a:t>
                      </a:r>
                      <a:endParaRPr sz="1800">
                        <a:latin typeface="Corbel"/>
                        <a:cs typeface="Corbel"/>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EE7ED"/>
                    </a:solidFill>
                  </a:tcPr>
                </a:tc>
                <a:extLst>
                  <a:ext uri="{0D108BD9-81ED-4DB2-BD59-A6C34878D82A}">
                    <a16:rowId xmlns:a16="http://schemas.microsoft.com/office/drawing/2014/main" val="10000"/>
                  </a:ext>
                </a:extLst>
              </a:tr>
              <a:tr h="504951">
                <a:tc>
                  <a:txBody>
                    <a:bodyPr/>
                    <a:lstStyle/>
                    <a:p>
                      <a:pPr marL="92075">
                        <a:lnSpc>
                          <a:spcPct val="100000"/>
                        </a:lnSpc>
                        <a:spcBef>
                          <a:spcPts val="250"/>
                        </a:spcBef>
                      </a:pPr>
                      <a:r>
                        <a:rPr sz="1800" spc="-5" dirty="0">
                          <a:latin typeface="Corbel"/>
                          <a:cs typeface="Corbel"/>
                        </a:rPr>
                        <a:t>Global Declaration</a:t>
                      </a:r>
                      <a:r>
                        <a:rPr sz="1800" spc="-35" dirty="0">
                          <a:latin typeface="Corbel"/>
                          <a:cs typeface="Corbel"/>
                        </a:rPr>
                        <a:t> </a:t>
                      </a:r>
                      <a:r>
                        <a:rPr sz="1800" spc="-10" dirty="0">
                          <a:latin typeface="Corbel"/>
                          <a:cs typeface="Corbel"/>
                        </a:rPr>
                        <a:t>Section</a:t>
                      </a:r>
                      <a:endParaRPr sz="1800">
                        <a:latin typeface="Corbel"/>
                        <a:cs typeface="Corbel"/>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F3F7"/>
                    </a:solidFill>
                  </a:tcPr>
                </a:tc>
                <a:tc>
                  <a:txBody>
                    <a:bodyPr/>
                    <a:lstStyle/>
                    <a:p>
                      <a:pPr marL="93345">
                        <a:lnSpc>
                          <a:spcPct val="100000"/>
                        </a:lnSpc>
                        <a:spcBef>
                          <a:spcPts val="250"/>
                        </a:spcBef>
                      </a:pPr>
                      <a:r>
                        <a:rPr sz="1800" spc="-5" dirty="0">
                          <a:latin typeface="Corbel"/>
                          <a:cs typeface="Corbel"/>
                        </a:rPr>
                        <a:t>Global</a:t>
                      </a:r>
                      <a:r>
                        <a:rPr sz="1800" dirty="0">
                          <a:latin typeface="Corbel"/>
                          <a:cs typeface="Corbel"/>
                        </a:rPr>
                        <a:t> </a:t>
                      </a:r>
                      <a:r>
                        <a:rPr sz="1800" spc="-5" dirty="0">
                          <a:latin typeface="Corbel"/>
                          <a:cs typeface="Corbel"/>
                        </a:rPr>
                        <a:t>variables</a:t>
                      </a:r>
                      <a:r>
                        <a:rPr sz="1800" spc="5" dirty="0">
                          <a:latin typeface="Corbel"/>
                          <a:cs typeface="Corbel"/>
                        </a:rPr>
                        <a:t> </a:t>
                      </a:r>
                      <a:r>
                        <a:rPr sz="1800" dirty="0">
                          <a:latin typeface="Corbel"/>
                          <a:cs typeface="Corbel"/>
                        </a:rPr>
                        <a:t>are</a:t>
                      </a:r>
                      <a:r>
                        <a:rPr sz="1800" spc="-20" dirty="0">
                          <a:latin typeface="Corbel"/>
                          <a:cs typeface="Corbel"/>
                        </a:rPr>
                        <a:t> </a:t>
                      </a:r>
                      <a:r>
                        <a:rPr sz="1800" spc="-10" dirty="0">
                          <a:latin typeface="Corbel"/>
                          <a:cs typeface="Corbel"/>
                        </a:rPr>
                        <a:t>declared</a:t>
                      </a:r>
                      <a:r>
                        <a:rPr sz="1800" spc="35" dirty="0">
                          <a:latin typeface="Corbel"/>
                          <a:cs typeface="Corbel"/>
                        </a:rPr>
                        <a:t> </a:t>
                      </a:r>
                      <a:r>
                        <a:rPr sz="1800" spc="-10" dirty="0">
                          <a:latin typeface="Corbel"/>
                          <a:cs typeface="Corbel"/>
                        </a:rPr>
                        <a:t>here.</a:t>
                      </a:r>
                      <a:endParaRPr sz="1800">
                        <a:latin typeface="Corbel"/>
                        <a:cs typeface="Corbel"/>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F3F7"/>
                    </a:solidFill>
                  </a:tcPr>
                </a:tc>
                <a:extLst>
                  <a:ext uri="{0D108BD9-81ED-4DB2-BD59-A6C34878D82A}">
                    <a16:rowId xmlns:a16="http://schemas.microsoft.com/office/drawing/2014/main" val="10001"/>
                  </a:ext>
                </a:extLst>
              </a:tr>
              <a:tr h="996314">
                <a:tc>
                  <a:txBody>
                    <a:bodyPr/>
                    <a:lstStyle/>
                    <a:p>
                      <a:pPr marL="92075">
                        <a:lnSpc>
                          <a:spcPct val="100000"/>
                        </a:lnSpc>
                        <a:spcBef>
                          <a:spcPts val="250"/>
                        </a:spcBef>
                      </a:pPr>
                      <a:r>
                        <a:rPr sz="1800" spc="-5" dirty="0">
                          <a:latin typeface="Corbel"/>
                          <a:cs typeface="Corbel"/>
                        </a:rPr>
                        <a:t>Class</a:t>
                      </a:r>
                      <a:r>
                        <a:rPr sz="1800" spc="-25" dirty="0">
                          <a:latin typeface="Corbel"/>
                          <a:cs typeface="Corbel"/>
                        </a:rPr>
                        <a:t> </a:t>
                      </a:r>
                      <a:r>
                        <a:rPr sz="1800" spc="-5" dirty="0">
                          <a:latin typeface="Corbel"/>
                          <a:cs typeface="Corbel"/>
                        </a:rPr>
                        <a:t>declaration</a:t>
                      </a:r>
                      <a:endParaRPr sz="1800">
                        <a:latin typeface="Corbel"/>
                        <a:cs typeface="Corbel"/>
                      </a:endParaRPr>
                    </a:p>
                    <a:p>
                      <a:pPr marL="92075">
                        <a:lnSpc>
                          <a:spcPct val="100000"/>
                        </a:lnSpc>
                      </a:pPr>
                      <a:r>
                        <a:rPr sz="1800" dirty="0">
                          <a:latin typeface="Corbel"/>
                          <a:cs typeface="Corbel"/>
                        </a:rPr>
                        <a:t>And</a:t>
                      </a:r>
                      <a:endParaRPr sz="1800">
                        <a:latin typeface="Corbel"/>
                        <a:cs typeface="Corbel"/>
                      </a:endParaRPr>
                    </a:p>
                    <a:p>
                      <a:pPr marL="92075">
                        <a:lnSpc>
                          <a:spcPct val="100000"/>
                        </a:lnSpc>
                        <a:spcBef>
                          <a:spcPts val="5"/>
                        </a:spcBef>
                      </a:pPr>
                      <a:r>
                        <a:rPr sz="1800" spc="-5" dirty="0">
                          <a:latin typeface="Corbel"/>
                          <a:cs typeface="Corbel"/>
                        </a:rPr>
                        <a:t>Method</a:t>
                      </a:r>
                      <a:r>
                        <a:rPr sz="1800" spc="-15" dirty="0">
                          <a:latin typeface="Corbel"/>
                          <a:cs typeface="Corbel"/>
                        </a:rPr>
                        <a:t> </a:t>
                      </a:r>
                      <a:r>
                        <a:rPr sz="1800" spc="-10" dirty="0">
                          <a:latin typeface="Corbel"/>
                          <a:cs typeface="Corbel"/>
                        </a:rPr>
                        <a:t>Definition</a:t>
                      </a:r>
                      <a:r>
                        <a:rPr sz="1800" dirty="0">
                          <a:latin typeface="Corbel"/>
                          <a:cs typeface="Corbel"/>
                        </a:rPr>
                        <a:t> </a:t>
                      </a:r>
                      <a:r>
                        <a:rPr sz="1800" spc="-10" dirty="0">
                          <a:latin typeface="Corbel"/>
                          <a:cs typeface="Corbel"/>
                        </a:rPr>
                        <a:t>Section</a:t>
                      </a:r>
                      <a:endParaRPr sz="1800">
                        <a:latin typeface="Corbel"/>
                        <a:cs typeface="Corbel"/>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EE7ED"/>
                    </a:solidFill>
                  </a:tcPr>
                </a:tc>
                <a:tc>
                  <a:txBody>
                    <a:bodyPr/>
                    <a:lstStyle/>
                    <a:p>
                      <a:pPr marL="93345">
                        <a:lnSpc>
                          <a:spcPct val="100000"/>
                        </a:lnSpc>
                        <a:spcBef>
                          <a:spcPts val="250"/>
                        </a:spcBef>
                      </a:pPr>
                      <a:r>
                        <a:rPr sz="1800" spc="-5" dirty="0">
                          <a:latin typeface="Corbel"/>
                          <a:cs typeface="Corbel"/>
                        </a:rPr>
                        <a:t>Class</a:t>
                      </a:r>
                      <a:r>
                        <a:rPr sz="1800" dirty="0">
                          <a:latin typeface="Corbel"/>
                          <a:cs typeface="Corbel"/>
                        </a:rPr>
                        <a:t> </a:t>
                      </a:r>
                      <a:r>
                        <a:rPr sz="1800" spc="-5" dirty="0">
                          <a:latin typeface="Corbel"/>
                          <a:cs typeface="Corbel"/>
                        </a:rPr>
                        <a:t>declaration</a:t>
                      </a:r>
                      <a:r>
                        <a:rPr sz="1800" spc="20" dirty="0">
                          <a:latin typeface="Corbel"/>
                          <a:cs typeface="Corbel"/>
                        </a:rPr>
                        <a:t> </a:t>
                      </a:r>
                      <a:r>
                        <a:rPr sz="1800" dirty="0">
                          <a:latin typeface="Corbel"/>
                          <a:cs typeface="Corbel"/>
                        </a:rPr>
                        <a:t>and</a:t>
                      </a:r>
                      <a:r>
                        <a:rPr sz="1800" spc="-35" dirty="0">
                          <a:latin typeface="Corbel"/>
                          <a:cs typeface="Corbel"/>
                        </a:rPr>
                        <a:t> </a:t>
                      </a:r>
                      <a:r>
                        <a:rPr sz="1800" dirty="0">
                          <a:latin typeface="Corbel"/>
                          <a:cs typeface="Corbel"/>
                        </a:rPr>
                        <a:t>all </a:t>
                      </a:r>
                      <a:r>
                        <a:rPr sz="1800" spc="-5" dirty="0">
                          <a:latin typeface="Corbel"/>
                          <a:cs typeface="Corbel"/>
                        </a:rPr>
                        <a:t>methods</a:t>
                      </a:r>
                      <a:r>
                        <a:rPr sz="1800" spc="5" dirty="0">
                          <a:latin typeface="Corbel"/>
                          <a:cs typeface="Corbel"/>
                        </a:rPr>
                        <a:t> </a:t>
                      </a:r>
                      <a:r>
                        <a:rPr sz="1800" spc="-5" dirty="0">
                          <a:latin typeface="Corbel"/>
                          <a:cs typeface="Corbel"/>
                        </a:rPr>
                        <a:t>of</a:t>
                      </a:r>
                      <a:r>
                        <a:rPr sz="1800" spc="-10" dirty="0">
                          <a:latin typeface="Corbel"/>
                          <a:cs typeface="Corbel"/>
                        </a:rPr>
                        <a:t> </a:t>
                      </a:r>
                      <a:r>
                        <a:rPr sz="1800" spc="-5" dirty="0">
                          <a:latin typeface="Corbel"/>
                          <a:cs typeface="Corbel"/>
                        </a:rPr>
                        <a:t>that</a:t>
                      </a:r>
                      <a:endParaRPr sz="1800">
                        <a:latin typeface="Corbel"/>
                        <a:cs typeface="Corbel"/>
                      </a:endParaRPr>
                    </a:p>
                    <a:p>
                      <a:pPr marL="93345">
                        <a:lnSpc>
                          <a:spcPct val="100000"/>
                        </a:lnSpc>
                      </a:pPr>
                      <a:r>
                        <a:rPr sz="1800" spc="-5" dirty="0">
                          <a:latin typeface="Corbel"/>
                          <a:cs typeface="Corbel"/>
                        </a:rPr>
                        <a:t>class</a:t>
                      </a:r>
                      <a:r>
                        <a:rPr sz="1800" spc="-10" dirty="0">
                          <a:latin typeface="Corbel"/>
                          <a:cs typeface="Corbel"/>
                        </a:rPr>
                        <a:t> </a:t>
                      </a:r>
                      <a:r>
                        <a:rPr sz="1800" dirty="0">
                          <a:latin typeface="Corbel"/>
                          <a:cs typeface="Corbel"/>
                        </a:rPr>
                        <a:t>are</a:t>
                      </a:r>
                      <a:r>
                        <a:rPr sz="1800" spc="-30" dirty="0">
                          <a:latin typeface="Corbel"/>
                          <a:cs typeface="Corbel"/>
                        </a:rPr>
                        <a:t> </a:t>
                      </a:r>
                      <a:r>
                        <a:rPr sz="1800" spc="-5" dirty="0">
                          <a:latin typeface="Corbel"/>
                          <a:cs typeface="Corbel"/>
                        </a:rPr>
                        <a:t>defined</a:t>
                      </a:r>
                      <a:r>
                        <a:rPr sz="1800" dirty="0">
                          <a:latin typeface="Corbel"/>
                          <a:cs typeface="Corbel"/>
                        </a:rPr>
                        <a:t> </a:t>
                      </a:r>
                      <a:r>
                        <a:rPr sz="1800" spc="-10" dirty="0">
                          <a:latin typeface="Corbel"/>
                          <a:cs typeface="Corbel"/>
                        </a:rPr>
                        <a:t>here.</a:t>
                      </a:r>
                      <a:endParaRPr sz="1800">
                        <a:latin typeface="Corbel"/>
                        <a:cs typeface="Corbel"/>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EE7ED"/>
                    </a:solidFill>
                  </a:tcPr>
                </a:tc>
                <a:extLst>
                  <a:ext uri="{0D108BD9-81ED-4DB2-BD59-A6C34878D82A}">
                    <a16:rowId xmlns:a16="http://schemas.microsoft.com/office/drawing/2014/main" val="10002"/>
                  </a:ext>
                </a:extLst>
              </a:tr>
              <a:tr h="1132713">
                <a:tc>
                  <a:txBody>
                    <a:bodyPr/>
                    <a:lstStyle/>
                    <a:p>
                      <a:pPr marL="92075">
                        <a:lnSpc>
                          <a:spcPct val="100000"/>
                        </a:lnSpc>
                        <a:spcBef>
                          <a:spcPts val="254"/>
                        </a:spcBef>
                      </a:pPr>
                      <a:r>
                        <a:rPr sz="1800" spc="-5" dirty="0">
                          <a:latin typeface="Corbel"/>
                          <a:cs typeface="Corbel"/>
                        </a:rPr>
                        <a:t>Main</a:t>
                      </a:r>
                      <a:r>
                        <a:rPr sz="1800" spc="-50" dirty="0">
                          <a:latin typeface="Corbel"/>
                          <a:cs typeface="Corbel"/>
                        </a:rPr>
                        <a:t> </a:t>
                      </a:r>
                      <a:r>
                        <a:rPr sz="1800" spc="-5" dirty="0">
                          <a:latin typeface="Corbel"/>
                          <a:cs typeface="Corbel"/>
                        </a:rPr>
                        <a:t>Function</a:t>
                      </a:r>
                      <a:endParaRPr sz="1800">
                        <a:latin typeface="Corbel"/>
                        <a:cs typeface="Corbel"/>
                      </a:endParaRPr>
                    </a:p>
                  </a:txBody>
                  <a:tcPr marL="0" marR="0" marT="3238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F3F7"/>
                    </a:solidFill>
                  </a:tcPr>
                </a:tc>
                <a:tc>
                  <a:txBody>
                    <a:bodyPr/>
                    <a:lstStyle/>
                    <a:p>
                      <a:pPr marL="93345" marR="581025">
                        <a:lnSpc>
                          <a:spcPct val="100000"/>
                        </a:lnSpc>
                        <a:spcBef>
                          <a:spcPts val="254"/>
                        </a:spcBef>
                      </a:pPr>
                      <a:r>
                        <a:rPr sz="1800" spc="-5" dirty="0">
                          <a:latin typeface="Corbel"/>
                          <a:cs typeface="Corbel"/>
                        </a:rPr>
                        <a:t>Each</a:t>
                      </a:r>
                      <a:r>
                        <a:rPr sz="1800" spc="-15" dirty="0">
                          <a:latin typeface="Corbel"/>
                          <a:cs typeface="Corbel"/>
                        </a:rPr>
                        <a:t> </a:t>
                      </a:r>
                      <a:r>
                        <a:rPr sz="1800" dirty="0">
                          <a:latin typeface="Corbel"/>
                          <a:cs typeface="Corbel"/>
                        </a:rPr>
                        <a:t>and</a:t>
                      </a:r>
                      <a:r>
                        <a:rPr sz="1800" spc="-15" dirty="0">
                          <a:latin typeface="Corbel"/>
                          <a:cs typeface="Corbel"/>
                        </a:rPr>
                        <a:t> </a:t>
                      </a:r>
                      <a:r>
                        <a:rPr sz="1800" spc="-5" dirty="0">
                          <a:latin typeface="Corbel"/>
                          <a:cs typeface="Corbel"/>
                        </a:rPr>
                        <a:t>every</a:t>
                      </a:r>
                      <a:r>
                        <a:rPr sz="1800" spc="-65" dirty="0">
                          <a:latin typeface="Corbel"/>
                          <a:cs typeface="Corbel"/>
                        </a:rPr>
                        <a:t> </a:t>
                      </a:r>
                      <a:r>
                        <a:rPr sz="1800" spc="-10" dirty="0">
                          <a:latin typeface="Corbel"/>
                          <a:cs typeface="Corbel"/>
                        </a:rPr>
                        <a:t>C++</a:t>
                      </a:r>
                      <a:r>
                        <a:rPr sz="1800" spc="-5" dirty="0">
                          <a:latin typeface="Corbel"/>
                          <a:cs typeface="Corbel"/>
                        </a:rPr>
                        <a:t> </a:t>
                      </a:r>
                      <a:r>
                        <a:rPr sz="1800" dirty="0">
                          <a:latin typeface="Corbel"/>
                          <a:cs typeface="Corbel"/>
                        </a:rPr>
                        <a:t>program</a:t>
                      </a:r>
                      <a:r>
                        <a:rPr sz="1800" spc="-45" dirty="0">
                          <a:latin typeface="Corbel"/>
                          <a:cs typeface="Corbel"/>
                        </a:rPr>
                        <a:t> </a:t>
                      </a:r>
                      <a:r>
                        <a:rPr sz="1800" spc="-5" dirty="0">
                          <a:latin typeface="Corbel"/>
                          <a:cs typeface="Corbel"/>
                        </a:rPr>
                        <a:t>always </a:t>
                      </a:r>
                      <a:r>
                        <a:rPr sz="1800" spc="-345" dirty="0">
                          <a:latin typeface="Corbel"/>
                          <a:cs typeface="Corbel"/>
                        </a:rPr>
                        <a:t> </a:t>
                      </a:r>
                      <a:r>
                        <a:rPr sz="1800" spc="-5" dirty="0">
                          <a:latin typeface="Corbel"/>
                          <a:cs typeface="Corbel"/>
                        </a:rPr>
                        <a:t>starts</a:t>
                      </a:r>
                      <a:r>
                        <a:rPr sz="1800" spc="5" dirty="0">
                          <a:latin typeface="Corbel"/>
                          <a:cs typeface="Corbel"/>
                        </a:rPr>
                        <a:t> </a:t>
                      </a:r>
                      <a:r>
                        <a:rPr sz="1800" spc="-10" dirty="0">
                          <a:latin typeface="Corbel"/>
                          <a:cs typeface="Corbel"/>
                        </a:rPr>
                        <a:t>with</a:t>
                      </a:r>
                      <a:r>
                        <a:rPr sz="1800" spc="20" dirty="0">
                          <a:latin typeface="Corbel"/>
                          <a:cs typeface="Corbel"/>
                        </a:rPr>
                        <a:t> </a:t>
                      </a:r>
                      <a:r>
                        <a:rPr sz="1800" spc="-5" dirty="0">
                          <a:latin typeface="Corbel"/>
                          <a:cs typeface="Corbel"/>
                        </a:rPr>
                        <a:t>main</a:t>
                      </a:r>
                      <a:r>
                        <a:rPr sz="1800" spc="5" dirty="0">
                          <a:latin typeface="Corbel"/>
                          <a:cs typeface="Corbel"/>
                        </a:rPr>
                        <a:t> </a:t>
                      </a:r>
                      <a:r>
                        <a:rPr sz="1800" spc="-5" dirty="0">
                          <a:latin typeface="Corbel"/>
                          <a:cs typeface="Corbel"/>
                        </a:rPr>
                        <a:t>function.</a:t>
                      </a:r>
                      <a:endParaRPr sz="1800">
                        <a:latin typeface="Corbel"/>
                        <a:cs typeface="Corbel"/>
                      </a:endParaRPr>
                    </a:p>
                    <a:p>
                      <a:pPr marL="93345">
                        <a:lnSpc>
                          <a:spcPct val="100000"/>
                        </a:lnSpc>
                      </a:pPr>
                      <a:r>
                        <a:rPr sz="1800" spc="-40" dirty="0">
                          <a:latin typeface="Corbel"/>
                          <a:cs typeface="Corbel"/>
                        </a:rPr>
                        <a:t>We</a:t>
                      </a:r>
                      <a:r>
                        <a:rPr sz="1800" spc="5" dirty="0">
                          <a:latin typeface="Corbel"/>
                          <a:cs typeface="Corbel"/>
                        </a:rPr>
                        <a:t> </a:t>
                      </a:r>
                      <a:r>
                        <a:rPr sz="1800" spc="-5" dirty="0">
                          <a:latin typeface="Corbel"/>
                          <a:cs typeface="Corbel"/>
                        </a:rPr>
                        <a:t>can</a:t>
                      </a:r>
                      <a:r>
                        <a:rPr sz="1800" spc="-20" dirty="0">
                          <a:latin typeface="Corbel"/>
                          <a:cs typeface="Corbel"/>
                        </a:rPr>
                        <a:t> </a:t>
                      </a:r>
                      <a:r>
                        <a:rPr sz="1800" spc="-5" dirty="0">
                          <a:latin typeface="Corbel"/>
                          <a:cs typeface="Corbel"/>
                        </a:rPr>
                        <a:t>create</a:t>
                      </a:r>
                      <a:r>
                        <a:rPr sz="1800" spc="15" dirty="0">
                          <a:latin typeface="Corbel"/>
                          <a:cs typeface="Corbel"/>
                        </a:rPr>
                        <a:t> </a:t>
                      </a:r>
                      <a:r>
                        <a:rPr sz="1800" spc="-5" dirty="0">
                          <a:latin typeface="Corbel"/>
                          <a:cs typeface="Corbel"/>
                        </a:rPr>
                        <a:t>class</a:t>
                      </a:r>
                      <a:r>
                        <a:rPr sz="1800" spc="10" dirty="0">
                          <a:latin typeface="Corbel"/>
                          <a:cs typeface="Corbel"/>
                        </a:rPr>
                        <a:t> </a:t>
                      </a:r>
                      <a:r>
                        <a:rPr sz="1800" spc="-10" dirty="0">
                          <a:latin typeface="Corbel"/>
                          <a:cs typeface="Corbel"/>
                        </a:rPr>
                        <a:t>objects</a:t>
                      </a:r>
                      <a:r>
                        <a:rPr sz="1800" spc="5" dirty="0">
                          <a:latin typeface="Corbel"/>
                          <a:cs typeface="Corbel"/>
                        </a:rPr>
                        <a:t> </a:t>
                      </a:r>
                      <a:r>
                        <a:rPr sz="1800" spc="-10" dirty="0">
                          <a:latin typeface="Corbel"/>
                          <a:cs typeface="Corbel"/>
                        </a:rPr>
                        <a:t>in</a:t>
                      </a:r>
                      <a:r>
                        <a:rPr sz="1800" spc="5" dirty="0">
                          <a:latin typeface="Corbel"/>
                          <a:cs typeface="Corbel"/>
                        </a:rPr>
                        <a:t> </a:t>
                      </a:r>
                      <a:r>
                        <a:rPr sz="1800" spc="-5" dirty="0">
                          <a:latin typeface="Corbel"/>
                          <a:cs typeface="Corbel"/>
                        </a:rPr>
                        <a:t>the</a:t>
                      </a:r>
                      <a:r>
                        <a:rPr sz="1800" spc="10" dirty="0">
                          <a:latin typeface="Corbel"/>
                          <a:cs typeface="Corbel"/>
                        </a:rPr>
                        <a:t> </a:t>
                      </a:r>
                      <a:r>
                        <a:rPr sz="1800" dirty="0">
                          <a:latin typeface="Corbel"/>
                          <a:cs typeface="Corbel"/>
                        </a:rPr>
                        <a:t>main.</a:t>
                      </a:r>
                      <a:endParaRPr sz="1800">
                        <a:latin typeface="Corbel"/>
                        <a:cs typeface="Corbel"/>
                      </a:endParaRPr>
                    </a:p>
                  </a:txBody>
                  <a:tcPr marL="0" marR="0" marT="3238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F3F7"/>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1724" y="2833827"/>
            <a:ext cx="1838325" cy="1068705"/>
          </a:xfrm>
          <a:prstGeom prst="rect">
            <a:avLst/>
          </a:prstGeom>
        </p:spPr>
        <p:txBody>
          <a:bodyPr vert="horz" wrap="square" lIns="0" tIns="74930" rIns="0" bIns="0" rtlCol="0">
            <a:spAutoFit/>
          </a:bodyPr>
          <a:lstStyle/>
          <a:p>
            <a:pPr marL="12700" marR="5080">
              <a:lnSpc>
                <a:spcPts val="3890"/>
              </a:lnSpc>
              <a:spcBef>
                <a:spcPts val="590"/>
              </a:spcBef>
            </a:pPr>
            <a:r>
              <a:rPr sz="3600" spc="-65" dirty="0">
                <a:solidFill>
                  <a:srgbClr val="FFFFFF"/>
                </a:solidFill>
                <a:latin typeface="Corbel"/>
                <a:cs typeface="Corbel"/>
              </a:rPr>
              <a:t>Assembly </a:t>
            </a:r>
            <a:r>
              <a:rPr sz="3600" spc="-710" dirty="0">
                <a:solidFill>
                  <a:srgbClr val="FFFFFF"/>
                </a:solidFill>
                <a:latin typeface="Corbel"/>
                <a:cs typeface="Corbel"/>
              </a:rPr>
              <a:t> </a:t>
            </a:r>
            <a:r>
              <a:rPr sz="3600" spc="-75" dirty="0">
                <a:solidFill>
                  <a:srgbClr val="FFFFFF"/>
                </a:solidFill>
                <a:latin typeface="Corbel"/>
                <a:cs typeface="Corbel"/>
              </a:rPr>
              <a:t>L</a:t>
            </a:r>
            <a:r>
              <a:rPr sz="3600" spc="-85" dirty="0">
                <a:solidFill>
                  <a:srgbClr val="FFFFFF"/>
                </a:solidFill>
                <a:latin typeface="Corbel"/>
                <a:cs typeface="Corbel"/>
              </a:rPr>
              <a:t>a</a:t>
            </a:r>
            <a:r>
              <a:rPr sz="3600" spc="-75" dirty="0">
                <a:solidFill>
                  <a:srgbClr val="FFFFFF"/>
                </a:solidFill>
                <a:latin typeface="Corbel"/>
                <a:cs typeface="Corbel"/>
              </a:rPr>
              <a:t>n</a:t>
            </a:r>
            <a:r>
              <a:rPr sz="3600" spc="-65" dirty="0">
                <a:solidFill>
                  <a:srgbClr val="FFFFFF"/>
                </a:solidFill>
                <a:latin typeface="Corbel"/>
                <a:cs typeface="Corbel"/>
              </a:rPr>
              <a:t>gu</a:t>
            </a:r>
            <a:r>
              <a:rPr sz="3600" spc="-85" dirty="0">
                <a:solidFill>
                  <a:srgbClr val="FFFFFF"/>
                </a:solidFill>
                <a:latin typeface="Corbel"/>
                <a:cs typeface="Corbel"/>
              </a:rPr>
              <a:t>a</a:t>
            </a:r>
            <a:r>
              <a:rPr sz="3600" spc="-65" dirty="0">
                <a:solidFill>
                  <a:srgbClr val="FFFFFF"/>
                </a:solidFill>
                <a:latin typeface="Corbel"/>
                <a:cs typeface="Corbel"/>
              </a:rPr>
              <a:t>g</a:t>
            </a:r>
            <a:r>
              <a:rPr sz="3600" dirty="0">
                <a:solidFill>
                  <a:srgbClr val="FFFFFF"/>
                </a:solidFill>
                <a:latin typeface="Corbel"/>
                <a:cs typeface="Corbel"/>
              </a:rPr>
              <a:t>e</a:t>
            </a:r>
            <a:endParaRPr sz="3600">
              <a:latin typeface="Corbel"/>
              <a:cs typeface="Corbel"/>
            </a:endParaRPr>
          </a:p>
        </p:txBody>
      </p:sp>
      <p:sp>
        <p:nvSpPr>
          <p:cNvPr id="3" name="object 3"/>
          <p:cNvSpPr txBox="1"/>
          <p:nvPr/>
        </p:nvSpPr>
        <p:spPr>
          <a:xfrm>
            <a:off x="3949065" y="1400937"/>
            <a:ext cx="6561455" cy="329565"/>
          </a:xfrm>
          <a:prstGeom prst="rect">
            <a:avLst/>
          </a:prstGeom>
        </p:spPr>
        <p:txBody>
          <a:bodyPr vert="horz" wrap="square" lIns="0" tIns="11430" rIns="0" bIns="0" rtlCol="0">
            <a:spAutoFit/>
          </a:bodyPr>
          <a:lstStyle/>
          <a:p>
            <a:pPr marL="12700">
              <a:lnSpc>
                <a:spcPct val="100000"/>
              </a:lnSpc>
              <a:spcBef>
                <a:spcPts val="90"/>
              </a:spcBef>
            </a:pPr>
            <a:r>
              <a:rPr sz="2000" spc="-380" dirty="0">
                <a:solidFill>
                  <a:srgbClr val="40B9D2"/>
                </a:solidFill>
                <a:latin typeface="Microsoft Sans Serif"/>
                <a:cs typeface="Microsoft Sans Serif"/>
              </a:rPr>
              <a:t>🞄</a:t>
            </a:r>
            <a:r>
              <a:rPr sz="2000" spc="-254" dirty="0">
                <a:solidFill>
                  <a:srgbClr val="40B9D2"/>
                </a:solidFill>
                <a:latin typeface="Microsoft Sans Serif"/>
                <a:cs typeface="Microsoft Sans Serif"/>
              </a:rPr>
              <a:t> </a:t>
            </a:r>
            <a:r>
              <a:rPr sz="2000" spc="-10" dirty="0">
                <a:solidFill>
                  <a:srgbClr val="585858"/>
                </a:solidFill>
                <a:latin typeface="Corbel"/>
                <a:cs typeface="Corbel"/>
              </a:rPr>
              <a:t>Assembly</a:t>
            </a:r>
            <a:r>
              <a:rPr sz="2000" spc="55" dirty="0">
                <a:solidFill>
                  <a:srgbClr val="585858"/>
                </a:solidFill>
                <a:latin typeface="Corbel"/>
                <a:cs typeface="Corbel"/>
              </a:rPr>
              <a:t> </a:t>
            </a:r>
            <a:r>
              <a:rPr sz="2000" spc="-10" dirty="0">
                <a:solidFill>
                  <a:srgbClr val="585858"/>
                </a:solidFill>
                <a:latin typeface="Corbel"/>
                <a:cs typeface="Corbel"/>
              </a:rPr>
              <a:t>languages</a:t>
            </a:r>
            <a:r>
              <a:rPr sz="2000" spc="20" dirty="0">
                <a:solidFill>
                  <a:srgbClr val="585858"/>
                </a:solidFill>
                <a:latin typeface="Corbel"/>
                <a:cs typeface="Corbel"/>
              </a:rPr>
              <a:t> </a:t>
            </a:r>
            <a:r>
              <a:rPr sz="2000" spc="-5" dirty="0">
                <a:solidFill>
                  <a:srgbClr val="585858"/>
                </a:solidFill>
                <a:latin typeface="Corbel"/>
                <a:cs typeface="Corbel"/>
              </a:rPr>
              <a:t>are</a:t>
            </a:r>
            <a:r>
              <a:rPr sz="2000" spc="5" dirty="0">
                <a:solidFill>
                  <a:srgbClr val="585858"/>
                </a:solidFill>
                <a:latin typeface="Corbel"/>
                <a:cs typeface="Corbel"/>
              </a:rPr>
              <a:t> </a:t>
            </a:r>
            <a:r>
              <a:rPr sz="2000" spc="-5" dirty="0">
                <a:solidFill>
                  <a:srgbClr val="585858"/>
                </a:solidFill>
                <a:latin typeface="Corbel"/>
                <a:cs typeface="Corbel"/>
              </a:rPr>
              <a:t>a</a:t>
            </a:r>
            <a:r>
              <a:rPr sz="2000" spc="-10" dirty="0">
                <a:solidFill>
                  <a:srgbClr val="585858"/>
                </a:solidFill>
                <a:latin typeface="Corbel"/>
                <a:cs typeface="Corbel"/>
              </a:rPr>
              <a:t> </a:t>
            </a:r>
            <a:r>
              <a:rPr sz="2000" spc="-5" dirty="0">
                <a:solidFill>
                  <a:srgbClr val="585858"/>
                </a:solidFill>
                <a:latin typeface="Corbel"/>
                <a:cs typeface="Corbel"/>
              </a:rPr>
              <a:t>step</a:t>
            </a:r>
            <a:r>
              <a:rPr sz="2000" spc="25" dirty="0">
                <a:solidFill>
                  <a:srgbClr val="585858"/>
                </a:solidFill>
                <a:latin typeface="Corbel"/>
                <a:cs typeface="Corbel"/>
              </a:rPr>
              <a:t> </a:t>
            </a:r>
            <a:r>
              <a:rPr sz="2000" spc="-10" dirty="0">
                <a:solidFill>
                  <a:srgbClr val="585858"/>
                </a:solidFill>
                <a:latin typeface="Corbel"/>
                <a:cs typeface="Corbel"/>
              </a:rPr>
              <a:t>towards</a:t>
            </a:r>
            <a:r>
              <a:rPr sz="2000" spc="40" dirty="0">
                <a:solidFill>
                  <a:srgbClr val="585858"/>
                </a:solidFill>
                <a:latin typeface="Corbel"/>
                <a:cs typeface="Corbel"/>
              </a:rPr>
              <a:t> </a:t>
            </a:r>
            <a:r>
              <a:rPr sz="2000" spc="-10" dirty="0">
                <a:solidFill>
                  <a:srgbClr val="585858"/>
                </a:solidFill>
                <a:latin typeface="Corbel"/>
                <a:cs typeface="Corbel"/>
              </a:rPr>
              <a:t>easier</a:t>
            </a:r>
            <a:r>
              <a:rPr sz="2000" spc="30" dirty="0">
                <a:solidFill>
                  <a:srgbClr val="585858"/>
                </a:solidFill>
                <a:latin typeface="Corbel"/>
                <a:cs typeface="Corbel"/>
              </a:rPr>
              <a:t> </a:t>
            </a:r>
            <a:r>
              <a:rPr sz="2000" spc="-5" dirty="0">
                <a:solidFill>
                  <a:srgbClr val="585858"/>
                </a:solidFill>
                <a:latin typeface="Corbel"/>
                <a:cs typeface="Corbel"/>
              </a:rPr>
              <a:t>programming.</a:t>
            </a:r>
            <a:endParaRPr sz="2000">
              <a:latin typeface="Corbel"/>
              <a:cs typeface="Corbel"/>
            </a:endParaRPr>
          </a:p>
        </p:txBody>
      </p:sp>
      <p:sp>
        <p:nvSpPr>
          <p:cNvPr id="4" name="object 4"/>
          <p:cNvSpPr txBox="1">
            <a:spLocks noGrp="1"/>
          </p:cNvSpPr>
          <p:nvPr>
            <p:ph type="title"/>
          </p:nvPr>
        </p:nvSpPr>
        <p:spPr>
          <a:xfrm>
            <a:off x="3949065" y="1827352"/>
            <a:ext cx="6896100" cy="878840"/>
          </a:xfrm>
          <a:prstGeom prst="rect">
            <a:avLst/>
          </a:prstGeom>
        </p:spPr>
        <p:txBody>
          <a:bodyPr vert="horz" wrap="square" lIns="0" tIns="41910" rIns="0" bIns="0" rtlCol="0">
            <a:spAutoFit/>
          </a:bodyPr>
          <a:lstStyle/>
          <a:p>
            <a:pPr marL="195580" marR="5080" indent="-182880">
              <a:lnSpc>
                <a:spcPct val="90100"/>
              </a:lnSpc>
              <a:spcBef>
                <a:spcPts val="330"/>
              </a:spcBef>
            </a:pPr>
            <a:r>
              <a:rPr spc="-375" dirty="0">
                <a:solidFill>
                  <a:srgbClr val="40B9D2"/>
                </a:solidFill>
                <a:latin typeface="Microsoft Sans Serif"/>
                <a:cs typeface="Microsoft Sans Serif"/>
              </a:rPr>
              <a:t>🞄</a:t>
            </a:r>
            <a:r>
              <a:rPr spc="-265" dirty="0">
                <a:solidFill>
                  <a:srgbClr val="40B9D2"/>
                </a:solidFill>
                <a:latin typeface="Microsoft Sans Serif"/>
                <a:cs typeface="Microsoft Sans Serif"/>
              </a:rPr>
              <a:t> </a:t>
            </a:r>
            <a:r>
              <a:rPr spc="-10" dirty="0"/>
              <a:t>Similar</a:t>
            </a:r>
            <a:r>
              <a:rPr spc="15" dirty="0"/>
              <a:t> </a:t>
            </a:r>
            <a:r>
              <a:rPr spc="-5" dirty="0"/>
              <a:t>to</a:t>
            </a:r>
            <a:r>
              <a:rPr spc="5" dirty="0"/>
              <a:t> </a:t>
            </a:r>
            <a:r>
              <a:rPr spc="-10" dirty="0"/>
              <a:t>machine</a:t>
            </a:r>
            <a:r>
              <a:rPr spc="30" dirty="0"/>
              <a:t> </a:t>
            </a:r>
            <a:r>
              <a:rPr spc="-10" dirty="0"/>
              <a:t>language,</a:t>
            </a:r>
            <a:r>
              <a:rPr spc="35" dirty="0"/>
              <a:t> </a:t>
            </a:r>
            <a:r>
              <a:rPr spc="-10" dirty="0"/>
              <a:t>but</a:t>
            </a:r>
            <a:r>
              <a:rPr spc="40" dirty="0"/>
              <a:t> </a:t>
            </a:r>
            <a:r>
              <a:rPr spc="-5" dirty="0"/>
              <a:t>use</a:t>
            </a:r>
            <a:r>
              <a:rPr dirty="0"/>
              <a:t> </a:t>
            </a:r>
            <a:r>
              <a:rPr spc="-10" dirty="0"/>
              <a:t>naturally</a:t>
            </a:r>
            <a:r>
              <a:rPr spc="15" dirty="0"/>
              <a:t> </a:t>
            </a:r>
            <a:r>
              <a:rPr spc="-10" dirty="0"/>
              <a:t>understandable </a:t>
            </a:r>
            <a:r>
              <a:rPr spc="-5" dirty="0"/>
              <a:t> </a:t>
            </a:r>
            <a:r>
              <a:rPr spc="-10" dirty="0"/>
              <a:t>symbols</a:t>
            </a:r>
            <a:r>
              <a:rPr spc="35" dirty="0"/>
              <a:t> </a:t>
            </a:r>
            <a:r>
              <a:rPr spc="-10" dirty="0"/>
              <a:t>called</a:t>
            </a:r>
            <a:r>
              <a:rPr spc="60" dirty="0"/>
              <a:t> </a:t>
            </a:r>
            <a:r>
              <a:rPr spc="-5" dirty="0"/>
              <a:t>“</a:t>
            </a:r>
            <a:r>
              <a:rPr b="1" spc="-5" dirty="0">
                <a:latin typeface="Corbel"/>
                <a:cs typeface="Corbel"/>
              </a:rPr>
              <a:t>Mnemonics</a:t>
            </a:r>
            <a:r>
              <a:rPr spc="-5" dirty="0"/>
              <a:t>”</a:t>
            </a:r>
            <a:r>
              <a:rPr spc="10" dirty="0"/>
              <a:t> </a:t>
            </a:r>
            <a:r>
              <a:rPr spc="-10" dirty="0"/>
              <a:t>for</a:t>
            </a:r>
            <a:r>
              <a:rPr spc="5" dirty="0"/>
              <a:t> </a:t>
            </a:r>
            <a:r>
              <a:rPr spc="-5" dirty="0"/>
              <a:t>numeric</a:t>
            </a:r>
            <a:r>
              <a:rPr spc="40" dirty="0"/>
              <a:t> </a:t>
            </a:r>
            <a:r>
              <a:rPr spc="-10" dirty="0"/>
              <a:t>instructions</a:t>
            </a:r>
            <a:r>
              <a:rPr spc="40" dirty="0"/>
              <a:t> </a:t>
            </a:r>
            <a:r>
              <a:rPr spc="-5" dirty="0"/>
              <a:t>present</a:t>
            </a:r>
            <a:r>
              <a:rPr spc="30" dirty="0"/>
              <a:t> </a:t>
            </a:r>
            <a:r>
              <a:rPr spc="-10" dirty="0"/>
              <a:t>in </a:t>
            </a:r>
            <a:r>
              <a:rPr spc="-385" dirty="0"/>
              <a:t> </a:t>
            </a:r>
            <a:r>
              <a:rPr spc="-10" dirty="0"/>
              <a:t>the</a:t>
            </a:r>
            <a:r>
              <a:rPr spc="15" dirty="0"/>
              <a:t> </a:t>
            </a:r>
            <a:r>
              <a:rPr spc="-10" dirty="0"/>
              <a:t>machine</a:t>
            </a:r>
            <a:r>
              <a:rPr spc="20" dirty="0"/>
              <a:t> </a:t>
            </a:r>
            <a:r>
              <a:rPr spc="-10" dirty="0"/>
              <a:t>language.</a:t>
            </a:r>
          </a:p>
        </p:txBody>
      </p:sp>
      <p:sp>
        <p:nvSpPr>
          <p:cNvPr id="5" name="object 5"/>
          <p:cNvSpPr txBox="1"/>
          <p:nvPr/>
        </p:nvSpPr>
        <p:spPr>
          <a:xfrm>
            <a:off x="3949065" y="2680965"/>
            <a:ext cx="6984365" cy="3135630"/>
          </a:xfrm>
          <a:prstGeom prst="rect">
            <a:avLst/>
          </a:prstGeom>
        </p:spPr>
        <p:txBody>
          <a:bodyPr vert="horz" wrap="square" lIns="0" tIns="133985" rIns="0" bIns="0" rtlCol="0">
            <a:spAutoFit/>
          </a:bodyPr>
          <a:lstStyle/>
          <a:p>
            <a:pPr marL="12700">
              <a:lnSpc>
                <a:spcPct val="100000"/>
              </a:lnSpc>
              <a:spcBef>
                <a:spcPts val="1055"/>
              </a:spcBef>
            </a:pPr>
            <a:r>
              <a:rPr sz="2000" spc="-1285" dirty="0">
                <a:solidFill>
                  <a:srgbClr val="40B9D2"/>
                </a:solidFill>
                <a:latin typeface="Microsoft Sans Serif"/>
                <a:cs typeface="Microsoft Sans Serif"/>
              </a:rPr>
              <a:t>🞄</a:t>
            </a:r>
            <a:r>
              <a:rPr sz="2000" spc="185" dirty="0">
                <a:solidFill>
                  <a:srgbClr val="40B9D2"/>
                </a:solidFill>
                <a:latin typeface="Microsoft Sans Serif"/>
                <a:cs typeface="Microsoft Sans Serif"/>
              </a:rPr>
              <a:t> </a:t>
            </a:r>
            <a:r>
              <a:rPr sz="2000" spc="-5" dirty="0">
                <a:solidFill>
                  <a:srgbClr val="585858"/>
                </a:solidFill>
                <a:latin typeface="Corbel"/>
                <a:cs typeface="Corbel"/>
              </a:rPr>
              <a:t>E</a:t>
            </a:r>
            <a:r>
              <a:rPr sz="2000" spc="-10" dirty="0">
                <a:solidFill>
                  <a:srgbClr val="585858"/>
                </a:solidFill>
                <a:latin typeface="Corbel"/>
                <a:cs typeface="Corbel"/>
              </a:rPr>
              <a:t>x</a:t>
            </a:r>
            <a:r>
              <a:rPr sz="2000" spc="5" dirty="0">
                <a:solidFill>
                  <a:srgbClr val="585858"/>
                </a:solidFill>
                <a:latin typeface="Corbel"/>
                <a:cs typeface="Corbel"/>
              </a:rPr>
              <a:t>a</a:t>
            </a:r>
            <a:r>
              <a:rPr sz="2000" spc="-5" dirty="0">
                <a:solidFill>
                  <a:srgbClr val="585858"/>
                </a:solidFill>
                <a:latin typeface="Corbel"/>
                <a:cs typeface="Corbel"/>
              </a:rPr>
              <a:t>mpl</a:t>
            </a:r>
            <a:r>
              <a:rPr sz="2000" spc="-20" dirty="0">
                <a:solidFill>
                  <a:srgbClr val="585858"/>
                </a:solidFill>
                <a:latin typeface="Corbel"/>
                <a:cs typeface="Corbel"/>
              </a:rPr>
              <a:t>e</a:t>
            </a:r>
            <a:r>
              <a:rPr sz="2000" spc="-5" dirty="0">
                <a:solidFill>
                  <a:srgbClr val="585858"/>
                </a:solidFill>
                <a:latin typeface="Corbel"/>
                <a:cs typeface="Corbel"/>
              </a:rPr>
              <a:t>:</a:t>
            </a:r>
            <a:endParaRPr sz="2000">
              <a:latin typeface="Corbel"/>
              <a:cs typeface="Corbel"/>
            </a:endParaRPr>
          </a:p>
          <a:p>
            <a:pPr marL="12700">
              <a:lnSpc>
                <a:spcPct val="100000"/>
              </a:lnSpc>
              <a:spcBef>
                <a:spcPts val="960"/>
              </a:spcBef>
            </a:pPr>
            <a:r>
              <a:rPr sz="2000" spc="-1280" dirty="0">
                <a:solidFill>
                  <a:srgbClr val="40B9D2"/>
                </a:solidFill>
                <a:latin typeface="Microsoft Sans Serif"/>
                <a:cs typeface="Microsoft Sans Serif"/>
              </a:rPr>
              <a:t>🞄</a:t>
            </a:r>
            <a:r>
              <a:rPr sz="2000" spc="185" dirty="0">
                <a:solidFill>
                  <a:srgbClr val="40B9D2"/>
                </a:solidFill>
                <a:latin typeface="Microsoft Sans Serif"/>
                <a:cs typeface="Microsoft Sans Serif"/>
              </a:rPr>
              <a:t> </a:t>
            </a:r>
            <a:r>
              <a:rPr sz="2000" b="1" dirty="0">
                <a:solidFill>
                  <a:srgbClr val="585858"/>
                </a:solidFill>
                <a:latin typeface="Corbel"/>
                <a:cs typeface="Corbel"/>
              </a:rPr>
              <a:t>L</a:t>
            </a:r>
            <a:r>
              <a:rPr sz="2000" b="1" spc="-5" dirty="0">
                <a:solidFill>
                  <a:srgbClr val="585858"/>
                </a:solidFill>
                <a:latin typeface="Corbel"/>
                <a:cs typeface="Corbel"/>
              </a:rPr>
              <a:t>oad</a:t>
            </a:r>
            <a:r>
              <a:rPr sz="2000" b="1" spc="-10" dirty="0">
                <a:solidFill>
                  <a:srgbClr val="585858"/>
                </a:solidFill>
                <a:latin typeface="Corbel"/>
                <a:cs typeface="Corbel"/>
              </a:rPr>
              <a:t> </a:t>
            </a:r>
            <a:r>
              <a:rPr sz="2000" b="1" dirty="0">
                <a:solidFill>
                  <a:srgbClr val="585858"/>
                </a:solidFill>
                <a:latin typeface="Corbel"/>
                <a:cs typeface="Corbel"/>
              </a:rPr>
              <a:t>5</a:t>
            </a:r>
            <a:r>
              <a:rPr sz="2000" b="1" spc="-5" dirty="0">
                <a:solidFill>
                  <a:srgbClr val="585858"/>
                </a:solidFill>
                <a:latin typeface="Corbel"/>
                <a:cs typeface="Corbel"/>
              </a:rPr>
              <a:t>,</a:t>
            </a:r>
            <a:r>
              <a:rPr sz="2000" b="1" spc="10" dirty="0">
                <a:solidFill>
                  <a:srgbClr val="585858"/>
                </a:solidFill>
                <a:latin typeface="Corbel"/>
                <a:cs typeface="Corbel"/>
              </a:rPr>
              <a:t> </a:t>
            </a:r>
            <a:r>
              <a:rPr sz="2000" b="1" dirty="0">
                <a:solidFill>
                  <a:srgbClr val="585858"/>
                </a:solidFill>
                <a:latin typeface="Corbel"/>
                <a:cs typeface="Corbel"/>
              </a:rPr>
              <a:t>L</a:t>
            </a:r>
            <a:r>
              <a:rPr sz="2000" b="1" spc="-5" dirty="0">
                <a:solidFill>
                  <a:srgbClr val="585858"/>
                </a:solidFill>
                <a:latin typeface="Corbel"/>
                <a:cs typeface="Corbel"/>
              </a:rPr>
              <a:t>o</a:t>
            </a:r>
            <a:r>
              <a:rPr sz="2000" b="1" dirty="0">
                <a:solidFill>
                  <a:srgbClr val="585858"/>
                </a:solidFill>
                <a:latin typeface="Corbel"/>
                <a:cs typeface="Corbel"/>
              </a:rPr>
              <a:t>a</a:t>
            </a:r>
            <a:r>
              <a:rPr sz="2000" b="1" spc="-5" dirty="0">
                <a:solidFill>
                  <a:srgbClr val="585858"/>
                </a:solidFill>
                <a:latin typeface="Corbel"/>
                <a:cs typeface="Corbel"/>
              </a:rPr>
              <a:t>d</a:t>
            </a:r>
            <a:r>
              <a:rPr sz="2000" b="1" spc="-15" dirty="0">
                <a:solidFill>
                  <a:srgbClr val="585858"/>
                </a:solidFill>
                <a:latin typeface="Corbel"/>
                <a:cs typeface="Corbel"/>
              </a:rPr>
              <a:t> </a:t>
            </a:r>
            <a:r>
              <a:rPr sz="2000" b="1" spc="-10" dirty="0">
                <a:solidFill>
                  <a:srgbClr val="585858"/>
                </a:solidFill>
                <a:latin typeface="Corbel"/>
                <a:cs typeface="Corbel"/>
              </a:rPr>
              <a:t>1</a:t>
            </a:r>
            <a:r>
              <a:rPr sz="2000" b="1" spc="-5" dirty="0">
                <a:solidFill>
                  <a:srgbClr val="585858"/>
                </a:solidFill>
                <a:latin typeface="Corbel"/>
                <a:cs typeface="Corbel"/>
              </a:rPr>
              <a:t>,</a:t>
            </a:r>
            <a:r>
              <a:rPr sz="2000" b="1" spc="-85" dirty="0">
                <a:solidFill>
                  <a:srgbClr val="585858"/>
                </a:solidFill>
                <a:latin typeface="Corbel"/>
                <a:cs typeface="Corbel"/>
              </a:rPr>
              <a:t> </a:t>
            </a:r>
            <a:r>
              <a:rPr sz="2000" b="1" dirty="0">
                <a:solidFill>
                  <a:srgbClr val="585858"/>
                </a:solidFill>
                <a:latin typeface="Corbel"/>
                <a:cs typeface="Corbel"/>
              </a:rPr>
              <a:t>A</a:t>
            </a:r>
            <a:r>
              <a:rPr sz="2000" b="1" spc="-15" dirty="0">
                <a:solidFill>
                  <a:srgbClr val="585858"/>
                </a:solidFill>
                <a:latin typeface="Corbel"/>
                <a:cs typeface="Corbel"/>
              </a:rPr>
              <a:t>d</a:t>
            </a:r>
            <a:r>
              <a:rPr sz="2000" b="1" spc="-5" dirty="0">
                <a:solidFill>
                  <a:srgbClr val="585858"/>
                </a:solidFill>
                <a:latin typeface="Corbel"/>
                <a:cs typeface="Corbel"/>
              </a:rPr>
              <a:t>d</a:t>
            </a:r>
            <a:endParaRPr sz="2000">
              <a:latin typeface="Corbel"/>
              <a:cs typeface="Corbel"/>
            </a:endParaRPr>
          </a:p>
          <a:p>
            <a:pPr marL="12700">
              <a:lnSpc>
                <a:spcPct val="100000"/>
              </a:lnSpc>
              <a:spcBef>
                <a:spcPts val="965"/>
              </a:spcBef>
            </a:pPr>
            <a:r>
              <a:rPr sz="2000" spc="-1285" dirty="0">
                <a:solidFill>
                  <a:srgbClr val="40B9D2"/>
                </a:solidFill>
                <a:latin typeface="Microsoft Sans Serif"/>
                <a:cs typeface="Microsoft Sans Serif"/>
              </a:rPr>
              <a:t>🞄</a:t>
            </a:r>
            <a:r>
              <a:rPr sz="2000" spc="185" dirty="0">
                <a:solidFill>
                  <a:srgbClr val="40B9D2"/>
                </a:solidFill>
                <a:latin typeface="Microsoft Sans Serif"/>
                <a:cs typeface="Microsoft Sans Serif"/>
              </a:rPr>
              <a:t> </a:t>
            </a:r>
            <a:r>
              <a:rPr sz="2000" b="1" spc="-5" dirty="0">
                <a:solidFill>
                  <a:srgbClr val="585858"/>
                </a:solidFill>
                <a:latin typeface="Corbel"/>
                <a:cs typeface="Corbel"/>
              </a:rPr>
              <a:t>A</a:t>
            </a:r>
            <a:r>
              <a:rPr sz="2000" b="1" spc="-10" dirty="0">
                <a:solidFill>
                  <a:srgbClr val="585858"/>
                </a:solidFill>
                <a:latin typeface="Corbel"/>
                <a:cs typeface="Corbel"/>
              </a:rPr>
              <a:t>DD</a:t>
            </a:r>
            <a:r>
              <a:rPr sz="2000" b="1" dirty="0">
                <a:solidFill>
                  <a:srgbClr val="585858"/>
                </a:solidFill>
                <a:latin typeface="Corbel"/>
                <a:cs typeface="Corbel"/>
              </a:rPr>
              <a:t> </a:t>
            </a:r>
            <a:r>
              <a:rPr sz="2000" b="1" spc="5" dirty="0">
                <a:solidFill>
                  <a:srgbClr val="585858"/>
                </a:solidFill>
                <a:latin typeface="Corbel"/>
                <a:cs typeface="Corbel"/>
              </a:rPr>
              <a:t> </a:t>
            </a:r>
            <a:r>
              <a:rPr sz="2000" b="1" spc="-5" dirty="0">
                <a:solidFill>
                  <a:srgbClr val="585858"/>
                </a:solidFill>
                <a:latin typeface="Corbel"/>
                <a:cs typeface="Corbel"/>
              </a:rPr>
              <a:t>10</a:t>
            </a:r>
            <a:r>
              <a:rPr sz="2000" b="1" dirty="0">
                <a:solidFill>
                  <a:srgbClr val="585858"/>
                </a:solidFill>
                <a:latin typeface="Corbel"/>
                <a:cs typeface="Corbel"/>
              </a:rPr>
              <a:t>0</a:t>
            </a:r>
            <a:r>
              <a:rPr sz="2000" b="1" spc="-5" dirty="0">
                <a:solidFill>
                  <a:srgbClr val="585858"/>
                </a:solidFill>
                <a:latin typeface="Corbel"/>
                <a:cs typeface="Corbel"/>
              </a:rPr>
              <a:t>101</a:t>
            </a:r>
            <a:r>
              <a:rPr sz="2000" b="1" spc="5" dirty="0">
                <a:solidFill>
                  <a:srgbClr val="585858"/>
                </a:solidFill>
                <a:latin typeface="Corbel"/>
                <a:cs typeface="Corbel"/>
              </a:rPr>
              <a:t>0</a:t>
            </a:r>
            <a:r>
              <a:rPr sz="2000" b="1" spc="-5" dirty="0">
                <a:solidFill>
                  <a:srgbClr val="585858"/>
                </a:solidFill>
                <a:latin typeface="Corbel"/>
                <a:cs typeface="Corbel"/>
              </a:rPr>
              <a:t>,</a:t>
            </a:r>
            <a:r>
              <a:rPr sz="2000" b="1" spc="-15" dirty="0">
                <a:solidFill>
                  <a:srgbClr val="585858"/>
                </a:solidFill>
                <a:latin typeface="Corbel"/>
                <a:cs typeface="Corbel"/>
              </a:rPr>
              <a:t> </a:t>
            </a:r>
            <a:r>
              <a:rPr sz="2000" b="1" spc="-5" dirty="0">
                <a:solidFill>
                  <a:srgbClr val="585858"/>
                </a:solidFill>
                <a:latin typeface="Corbel"/>
                <a:cs typeface="Corbel"/>
              </a:rPr>
              <a:t>1011010</a:t>
            </a:r>
            <a:endParaRPr sz="2000">
              <a:latin typeface="Corbel"/>
              <a:cs typeface="Corbel"/>
            </a:endParaRPr>
          </a:p>
          <a:p>
            <a:pPr marL="12700">
              <a:lnSpc>
                <a:spcPct val="100000"/>
              </a:lnSpc>
              <a:spcBef>
                <a:spcPts val="960"/>
              </a:spcBef>
            </a:pPr>
            <a:r>
              <a:rPr sz="2000" spc="-380" dirty="0">
                <a:solidFill>
                  <a:srgbClr val="40B9D2"/>
                </a:solidFill>
                <a:latin typeface="Microsoft Sans Serif"/>
                <a:cs typeface="Microsoft Sans Serif"/>
              </a:rPr>
              <a:t>🞄</a:t>
            </a:r>
            <a:r>
              <a:rPr sz="2000" spc="-265" dirty="0">
                <a:solidFill>
                  <a:srgbClr val="40B9D2"/>
                </a:solidFill>
                <a:latin typeface="Microsoft Sans Serif"/>
                <a:cs typeface="Microsoft Sans Serif"/>
              </a:rPr>
              <a:t> </a:t>
            </a:r>
            <a:r>
              <a:rPr sz="2000" spc="-10" dirty="0">
                <a:solidFill>
                  <a:srgbClr val="585858"/>
                </a:solidFill>
                <a:latin typeface="Corbel"/>
                <a:cs typeface="Corbel"/>
              </a:rPr>
              <a:t>It</a:t>
            </a:r>
            <a:r>
              <a:rPr sz="2000" spc="10" dirty="0">
                <a:solidFill>
                  <a:srgbClr val="585858"/>
                </a:solidFill>
                <a:latin typeface="Corbel"/>
                <a:cs typeface="Corbel"/>
              </a:rPr>
              <a:t> </a:t>
            </a:r>
            <a:r>
              <a:rPr sz="2000" spc="-10" dirty="0">
                <a:solidFill>
                  <a:srgbClr val="585858"/>
                </a:solidFill>
                <a:latin typeface="Corbel"/>
                <a:cs typeface="Corbel"/>
              </a:rPr>
              <a:t>works</a:t>
            </a:r>
            <a:r>
              <a:rPr sz="2000" spc="35" dirty="0">
                <a:solidFill>
                  <a:srgbClr val="585858"/>
                </a:solidFill>
                <a:latin typeface="Corbel"/>
                <a:cs typeface="Corbel"/>
              </a:rPr>
              <a:t> </a:t>
            </a:r>
            <a:r>
              <a:rPr sz="2000" spc="-10" dirty="0">
                <a:solidFill>
                  <a:srgbClr val="585858"/>
                </a:solidFill>
                <a:latin typeface="Corbel"/>
                <a:cs typeface="Corbel"/>
              </a:rPr>
              <a:t>directly</a:t>
            </a:r>
            <a:r>
              <a:rPr sz="2000" spc="75" dirty="0">
                <a:solidFill>
                  <a:srgbClr val="585858"/>
                </a:solidFill>
                <a:latin typeface="Corbel"/>
                <a:cs typeface="Corbel"/>
              </a:rPr>
              <a:t> </a:t>
            </a:r>
            <a:r>
              <a:rPr sz="2000" spc="-10" dirty="0">
                <a:solidFill>
                  <a:srgbClr val="585858"/>
                </a:solidFill>
                <a:latin typeface="Corbel"/>
                <a:cs typeface="Corbel"/>
              </a:rPr>
              <a:t>with</a:t>
            </a:r>
            <a:r>
              <a:rPr sz="2000" spc="5" dirty="0">
                <a:solidFill>
                  <a:srgbClr val="585858"/>
                </a:solidFill>
                <a:latin typeface="Corbel"/>
                <a:cs typeface="Corbel"/>
              </a:rPr>
              <a:t> </a:t>
            </a:r>
            <a:r>
              <a:rPr sz="2000" spc="-10" dirty="0">
                <a:solidFill>
                  <a:srgbClr val="585858"/>
                </a:solidFill>
                <a:latin typeface="Corbel"/>
                <a:cs typeface="Corbel"/>
              </a:rPr>
              <a:t>microprocessor</a:t>
            </a:r>
            <a:endParaRPr sz="2000">
              <a:latin typeface="Corbel"/>
              <a:cs typeface="Corbel"/>
            </a:endParaRPr>
          </a:p>
          <a:p>
            <a:pPr marL="12700">
              <a:lnSpc>
                <a:spcPts val="2280"/>
              </a:lnSpc>
              <a:spcBef>
                <a:spcPts val="960"/>
              </a:spcBef>
            </a:pPr>
            <a:r>
              <a:rPr sz="2000" spc="-375" dirty="0">
                <a:solidFill>
                  <a:srgbClr val="40B9D2"/>
                </a:solidFill>
                <a:latin typeface="Microsoft Sans Serif"/>
                <a:cs typeface="Microsoft Sans Serif"/>
              </a:rPr>
              <a:t>🞄</a:t>
            </a:r>
            <a:r>
              <a:rPr sz="2000" spc="-275" dirty="0">
                <a:solidFill>
                  <a:srgbClr val="40B9D2"/>
                </a:solidFill>
                <a:latin typeface="Microsoft Sans Serif"/>
                <a:cs typeface="Microsoft Sans Serif"/>
              </a:rPr>
              <a:t> </a:t>
            </a:r>
            <a:r>
              <a:rPr sz="2000" spc="-10" dirty="0">
                <a:solidFill>
                  <a:srgbClr val="585858"/>
                </a:solidFill>
                <a:latin typeface="Corbel"/>
                <a:cs typeface="Corbel"/>
              </a:rPr>
              <a:t>Assembly</a:t>
            </a:r>
            <a:r>
              <a:rPr sz="2000" spc="55" dirty="0">
                <a:solidFill>
                  <a:srgbClr val="585858"/>
                </a:solidFill>
                <a:latin typeface="Corbel"/>
                <a:cs typeface="Corbel"/>
              </a:rPr>
              <a:t> </a:t>
            </a:r>
            <a:r>
              <a:rPr sz="2000" spc="-10" dirty="0">
                <a:solidFill>
                  <a:srgbClr val="585858"/>
                </a:solidFill>
                <a:latin typeface="Corbel"/>
                <a:cs typeface="Corbel"/>
              </a:rPr>
              <a:t>language</a:t>
            </a:r>
            <a:r>
              <a:rPr sz="2000" dirty="0">
                <a:solidFill>
                  <a:srgbClr val="585858"/>
                </a:solidFill>
                <a:latin typeface="Corbel"/>
                <a:cs typeface="Corbel"/>
              </a:rPr>
              <a:t> </a:t>
            </a:r>
            <a:r>
              <a:rPr sz="2000" spc="-15" dirty="0">
                <a:solidFill>
                  <a:srgbClr val="585858"/>
                </a:solidFill>
                <a:latin typeface="Corbel"/>
                <a:cs typeface="Corbel"/>
              </a:rPr>
              <a:t>code</a:t>
            </a:r>
            <a:r>
              <a:rPr sz="2000" spc="50" dirty="0">
                <a:solidFill>
                  <a:srgbClr val="585858"/>
                </a:solidFill>
                <a:latin typeface="Corbel"/>
                <a:cs typeface="Corbel"/>
              </a:rPr>
              <a:t> </a:t>
            </a:r>
            <a:r>
              <a:rPr sz="2000" spc="-15" dirty="0">
                <a:solidFill>
                  <a:srgbClr val="585858"/>
                </a:solidFill>
                <a:latin typeface="Corbel"/>
                <a:cs typeface="Corbel"/>
              </a:rPr>
              <a:t>needs</a:t>
            </a:r>
            <a:r>
              <a:rPr sz="2000" spc="35" dirty="0">
                <a:solidFill>
                  <a:srgbClr val="585858"/>
                </a:solidFill>
                <a:latin typeface="Corbel"/>
                <a:cs typeface="Corbel"/>
              </a:rPr>
              <a:t> </a:t>
            </a:r>
            <a:r>
              <a:rPr sz="2000" spc="-5" dirty="0">
                <a:solidFill>
                  <a:srgbClr val="585858"/>
                </a:solidFill>
                <a:latin typeface="Corbel"/>
                <a:cs typeface="Corbel"/>
              </a:rPr>
              <a:t>to</a:t>
            </a:r>
            <a:r>
              <a:rPr sz="2000" spc="5" dirty="0">
                <a:solidFill>
                  <a:srgbClr val="585858"/>
                </a:solidFill>
                <a:latin typeface="Corbel"/>
                <a:cs typeface="Corbel"/>
              </a:rPr>
              <a:t> </a:t>
            </a:r>
            <a:r>
              <a:rPr sz="2000" spc="-15" dirty="0">
                <a:solidFill>
                  <a:srgbClr val="585858"/>
                </a:solidFill>
                <a:latin typeface="Corbel"/>
                <a:cs typeface="Corbel"/>
              </a:rPr>
              <a:t>be</a:t>
            </a:r>
            <a:r>
              <a:rPr sz="2000" spc="25" dirty="0">
                <a:solidFill>
                  <a:srgbClr val="585858"/>
                </a:solidFill>
                <a:latin typeface="Corbel"/>
                <a:cs typeface="Corbel"/>
              </a:rPr>
              <a:t> </a:t>
            </a:r>
            <a:r>
              <a:rPr sz="2000" spc="-5" dirty="0">
                <a:solidFill>
                  <a:srgbClr val="585858"/>
                </a:solidFill>
                <a:latin typeface="Corbel"/>
                <a:cs typeface="Corbel"/>
              </a:rPr>
              <a:t>translated</a:t>
            </a:r>
            <a:r>
              <a:rPr sz="2000" spc="10" dirty="0">
                <a:solidFill>
                  <a:srgbClr val="585858"/>
                </a:solidFill>
                <a:latin typeface="Corbel"/>
                <a:cs typeface="Corbel"/>
              </a:rPr>
              <a:t> </a:t>
            </a:r>
            <a:r>
              <a:rPr sz="2000" spc="-5" dirty="0">
                <a:solidFill>
                  <a:srgbClr val="585858"/>
                </a:solidFill>
                <a:latin typeface="Corbel"/>
                <a:cs typeface="Corbel"/>
              </a:rPr>
              <a:t>to</a:t>
            </a:r>
            <a:r>
              <a:rPr sz="2000" spc="5" dirty="0">
                <a:solidFill>
                  <a:srgbClr val="585858"/>
                </a:solidFill>
                <a:latin typeface="Corbel"/>
                <a:cs typeface="Corbel"/>
              </a:rPr>
              <a:t> </a:t>
            </a:r>
            <a:r>
              <a:rPr sz="2000" spc="-10" dirty="0">
                <a:solidFill>
                  <a:srgbClr val="585858"/>
                </a:solidFill>
                <a:latin typeface="Corbel"/>
                <a:cs typeface="Corbel"/>
              </a:rPr>
              <a:t>machine</a:t>
            </a:r>
            <a:endParaRPr sz="2000">
              <a:latin typeface="Corbel"/>
              <a:cs typeface="Corbel"/>
            </a:endParaRPr>
          </a:p>
          <a:p>
            <a:pPr marL="195580">
              <a:lnSpc>
                <a:spcPts val="2280"/>
              </a:lnSpc>
            </a:pPr>
            <a:r>
              <a:rPr sz="2000" spc="-5" dirty="0">
                <a:solidFill>
                  <a:srgbClr val="585858"/>
                </a:solidFill>
                <a:latin typeface="Corbel"/>
                <a:cs typeface="Corbel"/>
              </a:rPr>
              <a:t>language</a:t>
            </a:r>
            <a:r>
              <a:rPr sz="2000" spc="-10" dirty="0">
                <a:solidFill>
                  <a:srgbClr val="585858"/>
                </a:solidFill>
                <a:latin typeface="Corbel"/>
                <a:cs typeface="Corbel"/>
              </a:rPr>
              <a:t> </a:t>
            </a:r>
            <a:r>
              <a:rPr sz="2000" spc="-15" dirty="0">
                <a:solidFill>
                  <a:srgbClr val="585858"/>
                </a:solidFill>
                <a:latin typeface="Corbel"/>
                <a:cs typeface="Corbel"/>
              </a:rPr>
              <a:t>before</a:t>
            </a:r>
            <a:r>
              <a:rPr sz="2000" spc="65" dirty="0">
                <a:solidFill>
                  <a:srgbClr val="585858"/>
                </a:solidFill>
                <a:latin typeface="Corbel"/>
                <a:cs typeface="Corbel"/>
              </a:rPr>
              <a:t> </a:t>
            </a:r>
            <a:r>
              <a:rPr sz="2000" spc="-10" dirty="0">
                <a:solidFill>
                  <a:srgbClr val="585858"/>
                </a:solidFill>
                <a:latin typeface="Corbel"/>
                <a:cs typeface="Corbel"/>
              </a:rPr>
              <a:t>the</a:t>
            </a:r>
            <a:r>
              <a:rPr sz="2000" spc="15" dirty="0">
                <a:solidFill>
                  <a:srgbClr val="585858"/>
                </a:solidFill>
                <a:latin typeface="Corbel"/>
                <a:cs typeface="Corbel"/>
              </a:rPr>
              <a:t> </a:t>
            </a:r>
            <a:r>
              <a:rPr sz="2000" spc="-10" dirty="0">
                <a:solidFill>
                  <a:srgbClr val="585858"/>
                </a:solidFill>
                <a:latin typeface="Corbel"/>
                <a:cs typeface="Corbel"/>
              </a:rPr>
              <a:t>computer</a:t>
            </a:r>
            <a:r>
              <a:rPr sz="2000" spc="50" dirty="0">
                <a:solidFill>
                  <a:srgbClr val="585858"/>
                </a:solidFill>
                <a:latin typeface="Corbel"/>
                <a:cs typeface="Corbel"/>
              </a:rPr>
              <a:t> </a:t>
            </a:r>
            <a:r>
              <a:rPr sz="2000" spc="-10" dirty="0">
                <a:solidFill>
                  <a:srgbClr val="585858"/>
                </a:solidFill>
                <a:latin typeface="Corbel"/>
                <a:cs typeface="Corbel"/>
              </a:rPr>
              <a:t>processes</a:t>
            </a:r>
            <a:r>
              <a:rPr sz="2000" spc="55" dirty="0">
                <a:solidFill>
                  <a:srgbClr val="585858"/>
                </a:solidFill>
                <a:latin typeface="Corbel"/>
                <a:cs typeface="Corbel"/>
              </a:rPr>
              <a:t> </a:t>
            </a:r>
            <a:r>
              <a:rPr sz="2000" spc="5" dirty="0">
                <a:solidFill>
                  <a:srgbClr val="585858"/>
                </a:solidFill>
                <a:latin typeface="Corbel"/>
                <a:cs typeface="Corbel"/>
              </a:rPr>
              <a:t>it.</a:t>
            </a:r>
            <a:endParaRPr sz="2000">
              <a:latin typeface="Corbel"/>
              <a:cs typeface="Corbel"/>
            </a:endParaRPr>
          </a:p>
          <a:p>
            <a:pPr marL="12700">
              <a:lnSpc>
                <a:spcPts val="2280"/>
              </a:lnSpc>
              <a:spcBef>
                <a:spcPts val="960"/>
              </a:spcBef>
            </a:pPr>
            <a:r>
              <a:rPr sz="2000" spc="-375" dirty="0">
                <a:solidFill>
                  <a:srgbClr val="40B9D2"/>
                </a:solidFill>
                <a:latin typeface="Microsoft Sans Serif"/>
                <a:cs typeface="Microsoft Sans Serif"/>
              </a:rPr>
              <a:t>🞄</a:t>
            </a:r>
            <a:r>
              <a:rPr sz="2000" spc="-260" dirty="0">
                <a:solidFill>
                  <a:srgbClr val="40B9D2"/>
                </a:solidFill>
                <a:latin typeface="Microsoft Sans Serif"/>
                <a:cs typeface="Microsoft Sans Serif"/>
              </a:rPr>
              <a:t> </a:t>
            </a:r>
            <a:r>
              <a:rPr sz="2000" spc="-10" dirty="0">
                <a:solidFill>
                  <a:srgbClr val="585858"/>
                </a:solidFill>
                <a:latin typeface="Corbel"/>
                <a:cs typeface="Corbel"/>
              </a:rPr>
              <a:t>Assembly</a:t>
            </a:r>
            <a:r>
              <a:rPr sz="2000" spc="65" dirty="0">
                <a:solidFill>
                  <a:srgbClr val="585858"/>
                </a:solidFill>
                <a:latin typeface="Corbel"/>
                <a:cs typeface="Corbel"/>
              </a:rPr>
              <a:t> </a:t>
            </a:r>
            <a:r>
              <a:rPr sz="2000" spc="-10" dirty="0">
                <a:solidFill>
                  <a:srgbClr val="585858"/>
                </a:solidFill>
                <a:latin typeface="Corbel"/>
                <a:cs typeface="Corbel"/>
              </a:rPr>
              <a:t>language</a:t>
            </a:r>
            <a:r>
              <a:rPr sz="2000" dirty="0">
                <a:solidFill>
                  <a:srgbClr val="585858"/>
                </a:solidFill>
                <a:latin typeface="Corbel"/>
                <a:cs typeface="Corbel"/>
              </a:rPr>
              <a:t> </a:t>
            </a:r>
            <a:r>
              <a:rPr sz="2000" spc="-10" dirty="0">
                <a:solidFill>
                  <a:srgbClr val="585858"/>
                </a:solidFill>
                <a:latin typeface="Corbel"/>
                <a:cs typeface="Corbel"/>
              </a:rPr>
              <a:t>is</a:t>
            </a:r>
            <a:r>
              <a:rPr sz="2000" spc="45" dirty="0">
                <a:solidFill>
                  <a:srgbClr val="585858"/>
                </a:solidFill>
                <a:latin typeface="Corbel"/>
                <a:cs typeface="Corbel"/>
              </a:rPr>
              <a:t> </a:t>
            </a:r>
            <a:r>
              <a:rPr sz="2000" b="1" spc="-5" dirty="0">
                <a:solidFill>
                  <a:srgbClr val="585858"/>
                </a:solidFill>
                <a:latin typeface="Corbel"/>
                <a:cs typeface="Corbel"/>
              </a:rPr>
              <a:t>intermediate</a:t>
            </a:r>
            <a:r>
              <a:rPr sz="2000" b="1" spc="20" dirty="0">
                <a:solidFill>
                  <a:srgbClr val="585858"/>
                </a:solidFill>
                <a:latin typeface="Corbel"/>
                <a:cs typeface="Corbel"/>
              </a:rPr>
              <a:t> </a:t>
            </a:r>
            <a:r>
              <a:rPr sz="2000" spc="-15" dirty="0">
                <a:solidFill>
                  <a:srgbClr val="585858"/>
                </a:solidFill>
                <a:latin typeface="Corbel"/>
                <a:cs typeface="Corbel"/>
              </a:rPr>
              <a:t>between</a:t>
            </a:r>
            <a:r>
              <a:rPr sz="2000" spc="90" dirty="0">
                <a:solidFill>
                  <a:srgbClr val="585858"/>
                </a:solidFill>
                <a:latin typeface="Corbel"/>
                <a:cs typeface="Corbel"/>
              </a:rPr>
              <a:t> </a:t>
            </a:r>
            <a:r>
              <a:rPr sz="2000" spc="-10" dirty="0">
                <a:solidFill>
                  <a:srgbClr val="585858"/>
                </a:solidFill>
                <a:latin typeface="Corbel"/>
                <a:cs typeface="Corbel"/>
              </a:rPr>
              <a:t>high</a:t>
            </a:r>
            <a:r>
              <a:rPr sz="2000" spc="30" dirty="0">
                <a:solidFill>
                  <a:srgbClr val="585858"/>
                </a:solidFill>
                <a:latin typeface="Corbel"/>
                <a:cs typeface="Corbel"/>
              </a:rPr>
              <a:t> </a:t>
            </a:r>
            <a:r>
              <a:rPr sz="2000" spc="-15" dirty="0">
                <a:solidFill>
                  <a:srgbClr val="585858"/>
                </a:solidFill>
                <a:latin typeface="Corbel"/>
                <a:cs typeface="Corbel"/>
              </a:rPr>
              <a:t>level</a:t>
            </a:r>
            <a:r>
              <a:rPr sz="2000" spc="30" dirty="0">
                <a:solidFill>
                  <a:srgbClr val="585858"/>
                </a:solidFill>
                <a:latin typeface="Corbel"/>
                <a:cs typeface="Corbel"/>
              </a:rPr>
              <a:t> </a:t>
            </a:r>
            <a:r>
              <a:rPr sz="2000" spc="-10" dirty="0">
                <a:solidFill>
                  <a:srgbClr val="585858"/>
                </a:solidFill>
                <a:latin typeface="Corbel"/>
                <a:cs typeface="Corbel"/>
              </a:rPr>
              <a:t>language</a:t>
            </a:r>
            <a:endParaRPr sz="2000">
              <a:latin typeface="Corbel"/>
              <a:cs typeface="Corbel"/>
            </a:endParaRPr>
          </a:p>
          <a:p>
            <a:pPr marL="195580">
              <a:lnSpc>
                <a:spcPts val="2280"/>
              </a:lnSpc>
            </a:pPr>
            <a:r>
              <a:rPr sz="2000" spc="-5" dirty="0">
                <a:solidFill>
                  <a:srgbClr val="585858"/>
                </a:solidFill>
                <a:latin typeface="Corbel"/>
                <a:cs typeface="Corbel"/>
              </a:rPr>
              <a:t>and</a:t>
            </a:r>
            <a:r>
              <a:rPr sz="2000" spc="-30" dirty="0">
                <a:solidFill>
                  <a:srgbClr val="585858"/>
                </a:solidFill>
                <a:latin typeface="Corbel"/>
                <a:cs typeface="Corbel"/>
              </a:rPr>
              <a:t> </a:t>
            </a:r>
            <a:r>
              <a:rPr sz="2000" spc="-10" dirty="0">
                <a:solidFill>
                  <a:srgbClr val="585858"/>
                </a:solidFill>
                <a:latin typeface="Corbel"/>
                <a:cs typeface="Corbel"/>
              </a:rPr>
              <a:t>machine</a:t>
            </a:r>
            <a:r>
              <a:rPr sz="2000" spc="5" dirty="0">
                <a:solidFill>
                  <a:srgbClr val="585858"/>
                </a:solidFill>
                <a:latin typeface="Corbel"/>
                <a:cs typeface="Corbel"/>
              </a:rPr>
              <a:t> </a:t>
            </a:r>
            <a:r>
              <a:rPr sz="2000" spc="-15" dirty="0">
                <a:solidFill>
                  <a:srgbClr val="585858"/>
                </a:solidFill>
                <a:latin typeface="Corbel"/>
                <a:cs typeface="Corbel"/>
              </a:rPr>
              <a:t>code.</a:t>
            </a:r>
            <a:endParaRPr sz="2000">
              <a:latin typeface="Corbel"/>
              <a:cs typeface="Corbe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1724" y="2833827"/>
            <a:ext cx="2428240" cy="1068705"/>
          </a:xfrm>
          <a:prstGeom prst="rect">
            <a:avLst/>
          </a:prstGeom>
        </p:spPr>
        <p:txBody>
          <a:bodyPr vert="horz" wrap="square" lIns="0" tIns="74930" rIns="0" bIns="0" rtlCol="0">
            <a:spAutoFit/>
          </a:bodyPr>
          <a:lstStyle/>
          <a:p>
            <a:pPr marL="12700" marR="5080">
              <a:lnSpc>
                <a:spcPts val="3890"/>
              </a:lnSpc>
              <a:spcBef>
                <a:spcPts val="590"/>
              </a:spcBef>
            </a:pPr>
            <a:r>
              <a:rPr sz="3600" spc="-85" dirty="0">
                <a:solidFill>
                  <a:srgbClr val="FFFFFF"/>
                </a:solidFill>
              </a:rPr>
              <a:t>C</a:t>
            </a:r>
            <a:r>
              <a:rPr sz="3600" spc="-75" dirty="0">
                <a:solidFill>
                  <a:srgbClr val="FFFFFF"/>
                </a:solidFill>
              </a:rPr>
              <a:t>+</a:t>
            </a:r>
            <a:r>
              <a:rPr sz="3600" dirty="0">
                <a:solidFill>
                  <a:srgbClr val="FFFFFF"/>
                </a:solidFill>
              </a:rPr>
              <a:t>+</a:t>
            </a:r>
            <a:r>
              <a:rPr sz="3600" spc="-75" dirty="0">
                <a:solidFill>
                  <a:srgbClr val="FFFFFF"/>
                </a:solidFill>
              </a:rPr>
              <a:t> </a:t>
            </a:r>
            <a:r>
              <a:rPr sz="3600" spc="-65" dirty="0">
                <a:solidFill>
                  <a:srgbClr val="FFFFFF"/>
                </a:solidFill>
              </a:rPr>
              <a:t>P</a:t>
            </a:r>
            <a:r>
              <a:rPr sz="3600" spc="-80" dirty="0">
                <a:solidFill>
                  <a:srgbClr val="FFFFFF"/>
                </a:solidFill>
              </a:rPr>
              <a:t>r</a:t>
            </a:r>
            <a:r>
              <a:rPr sz="3600" spc="-75" dirty="0">
                <a:solidFill>
                  <a:srgbClr val="FFFFFF"/>
                </a:solidFill>
              </a:rPr>
              <a:t>o</a:t>
            </a:r>
            <a:r>
              <a:rPr sz="3600" spc="-65" dirty="0">
                <a:solidFill>
                  <a:srgbClr val="FFFFFF"/>
                </a:solidFill>
              </a:rPr>
              <a:t>g</a:t>
            </a:r>
            <a:r>
              <a:rPr sz="3600" spc="-80" dirty="0">
                <a:solidFill>
                  <a:srgbClr val="FFFFFF"/>
                </a:solidFill>
              </a:rPr>
              <a:t>r</a:t>
            </a:r>
            <a:r>
              <a:rPr sz="3600" spc="-90" dirty="0">
                <a:solidFill>
                  <a:srgbClr val="FFFFFF"/>
                </a:solidFill>
              </a:rPr>
              <a:t>a</a:t>
            </a:r>
            <a:r>
              <a:rPr sz="3600" dirty="0">
                <a:solidFill>
                  <a:srgbClr val="FFFFFF"/>
                </a:solidFill>
              </a:rPr>
              <a:t>m  </a:t>
            </a:r>
            <a:r>
              <a:rPr sz="3600" spc="-65" dirty="0">
                <a:solidFill>
                  <a:srgbClr val="FFFFFF"/>
                </a:solidFill>
              </a:rPr>
              <a:t>Structure</a:t>
            </a:r>
            <a:endParaRPr sz="3600"/>
          </a:p>
        </p:txBody>
      </p:sp>
      <p:graphicFrame>
        <p:nvGraphicFramePr>
          <p:cNvPr id="3" name="object 3"/>
          <p:cNvGraphicFramePr>
            <a:graphicFrameLocks noGrp="1"/>
          </p:cNvGraphicFramePr>
          <p:nvPr/>
        </p:nvGraphicFramePr>
        <p:xfrm>
          <a:off x="3862451" y="1663445"/>
          <a:ext cx="7334250" cy="3351529"/>
        </p:xfrm>
        <a:graphic>
          <a:graphicData uri="http://schemas.openxmlformats.org/drawingml/2006/table">
            <a:tbl>
              <a:tblPr firstRow="1" bandRow="1">
                <a:tableStyleId>{2D5ABB26-0587-4C30-8999-92F81FD0307C}</a:tableStyleId>
              </a:tblPr>
              <a:tblGrid>
                <a:gridCol w="7315200">
                  <a:extLst>
                    <a:ext uri="{9D8B030D-6E8A-4147-A177-3AD203B41FA5}">
                      <a16:colId xmlns:a16="http://schemas.microsoft.com/office/drawing/2014/main" val="20000"/>
                    </a:ext>
                  </a:extLst>
                </a:gridCol>
              </a:tblGrid>
              <a:tr h="834643">
                <a:tc>
                  <a:txBody>
                    <a:bodyPr/>
                    <a:lstStyle/>
                    <a:p>
                      <a:pPr marL="2540" algn="ctr">
                        <a:lnSpc>
                          <a:spcPct val="100000"/>
                        </a:lnSpc>
                        <a:spcBef>
                          <a:spcPts val="220"/>
                        </a:spcBef>
                      </a:pPr>
                      <a:r>
                        <a:rPr sz="2400" b="1" dirty="0">
                          <a:latin typeface="Corbel"/>
                          <a:cs typeface="Corbel"/>
                        </a:rPr>
                        <a:t>Include</a:t>
                      </a:r>
                      <a:r>
                        <a:rPr sz="2400" b="1" spc="-35" dirty="0">
                          <a:latin typeface="Corbel"/>
                          <a:cs typeface="Corbel"/>
                        </a:rPr>
                        <a:t> </a:t>
                      </a:r>
                      <a:r>
                        <a:rPr sz="2400" b="1" spc="-5" dirty="0">
                          <a:latin typeface="Corbel"/>
                          <a:cs typeface="Corbel"/>
                        </a:rPr>
                        <a:t>files</a:t>
                      </a:r>
                      <a:endParaRPr sz="2400">
                        <a:latin typeface="Corbel"/>
                        <a:cs typeface="Corbel"/>
                      </a:endParaRPr>
                    </a:p>
                  </a:txBody>
                  <a:tcPr marL="0" marR="0" marT="279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EE7ED"/>
                    </a:solidFill>
                  </a:tcPr>
                </a:tc>
                <a:extLst>
                  <a:ext uri="{0D108BD9-81ED-4DB2-BD59-A6C34878D82A}">
                    <a16:rowId xmlns:a16="http://schemas.microsoft.com/office/drawing/2014/main" val="10000"/>
                  </a:ext>
                </a:extLst>
              </a:tr>
              <a:tr h="834517">
                <a:tc>
                  <a:txBody>
                    <a:bodyPr/>
                    <a:lstStyle/>
                    <a:p>
                      <a:pPr marL="1270" algn="ctr">
                        <a:lnSpc>
                          <a:spcPct val="100000"/>
                        </a:lnSpc>
                        <a:spcBef>
                          <a:spcPts val="225"/>
                        </a:spcBef>
                      </a:pPr>
                      <a:r>
                        <a:rPr sz="2400" b="1" spc="-10" dirty="0">
                          <a:latin typeface="Corbel"/>
                          <a:cs typeface="Corbel"/>
                        </a:rPr>
                        <a:t>Class</a:t>
                      </a:r>
                      <a:r>
                        <a:rPr sz="2400" b="1" spc="-5" dirty="0">
                          <a:latin typeface="Corbel"/>
                          <a:cs typeface="Corbel"/>
                        </a:rPr>
                        <a:t> </a:t>
                      </a:r>
                      <a:r>
                        <a:rPr sz="2400" b="1" spc="-10" dirty="0">
                          <a:latin typeface="Corbel"/>
                          <a:cs typeface="Corbel"/>
                        </a:rPr>
                        <a:t>Declaration</a:t>
                      </a:r>
                      <a:endParaRPr sz="2400">
                        <a:latin typeface="Corbel"/>
                        <a:cs typeface="Corbel"/>
                      </a:endParaRPr>
                    </a:p>
                  </a:txBody>
                  <a:tcPr marL="0" marR="0" marT="285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F3F7"/>
                    </a:solidFill>
                  </a:tcPr>
                </a:tc>
                <a:extLst>
                  <a:ext uri="{0D108BD9-81ED-4DB2-BD59-A6C34878D82A}">
                    <a16:rowId xmlns:a16="http://schemas.microsoft.com/office/drawing/2014/main" val="10001"/>
                  </a:ext>
                </a:extLst>
              </a:tr>
              <a:tr h="834643">
                <a:tc>
                  <a:txBody>
                    <a:bodyPr/>
                    <a:lstStyle/>
                    <a:p>
                      <a:pPr marL="9525" algn="ctr">
                        <a:lnSpc>
                          <a:spcPct val="100000"/>
                        </a:lnSpc>
                        <a:spcBef>
                          <a:spcPts val="225"/>
                        </a:spcBef>
                      </a:pPr>
                      <a:r>
                        <a:rPr sz="2400" b="1" dirty="0">
                          <a:latin typeface="Corbel"/>
                          <a:cs typeface="Corbel"/>
                        </a:rPr>
                        <a:t>Member</a:t>
                      </a:r>
                      <a:r>
                        <a:rPr sz="2400" b="1" spc="-30" dirty="0">
                          <a:latin typeface="Corbel"/>
                          <a:cs typeface="Corbel"/>
                        </a:rPr>
                        <a:t> </a:t>
                      </a:r>
                      <a:r>
                        <a:rPr sz="2400" b="1" dirty="0">
                          <a:latin typeface="Corbel"/>
                          <a:cs typeface="Corbel"/>
                        </a:rPr>
                        <a:t>Function</a:t>
                      </a:r>
                      <a:r>
                        <a:rPr sz="2400" b="1" spc="-10" dirty="0">
                          <a:latin typeface="Corbel"/>
                          <a:cs typeface="Corbel"/>
                        </a:rPr>
                        <a:t> </a:t>
                      </a:r>
                      <a:r>
                        <a:rPr sz="2400" b="1" dirty="0">
                          <a:latin typeface="Corbel"/>
                          <a:cs typeface="Corbel"/>
                        </a:rPr>
                        <a:t>Definition</a:t>
                      </a:r>
                      <a:endParaRPr sz="2400">
                        <a:latin typeface="Corbel"/>
                        <a:cs typeface="Corbel"/>
                      </a:endParaRPr>
                    </a:p>
                  </a:txBody>
                  <a:tcPr marL="0" marR="0" marT="285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EE7ED"/>
                    </a:solidFill>
                  </a:tcPr>
                </a:tc>
                <a:extLst>
                  <a:ext uri="{0D108BD9-81ED-4DB2-BD59-A6C34878D82A}">
                    <a16:rowId xmlns:a16="http://schemas.microsoft.com/office/drawing/2014/main" val="10002"/>
                  </a:ext>
                </a:extLst>
              </a:tr>
              <a:tr h="834644">
                <a:tc>
                  <a:txBody>
                    <a:bodyPr/>
                    <a:lstStyle/>
                    <a:p>
                      <a:pPr marL="4445" algn="ctr">
                        <a:lnSpc>
                          <a:spcPct val="100000"/>
                        </a:lnSpc>
                        <a:spcBef>
                          <a:spcPts val="229"/>
                        </a:spcBef>
                      </a:pPr>
                      <a:r>
                        <a:rPr sz="2400" b="1" spc="-5" dirty="0">
                          <a:latin typeface="Corbel"/>
                          <a:cs typeface="Corbel"/>
                        </a:rPr>
                        <a:t>Main</a:t>
                      </a:r>
                      <a:r>
                        <a:rPr sz="2400" b="1" spc="-10" dirty="0">
                          <a:latin typeface="Corbel"/>
                          <a:cs typeface="Corbel"/>
                        </a:rPr>
                        <a:t> </a:t>
                      </a:r>
                      <a:r>
                        <a:rPr sz="2400" b="1" spc="-5" dirty="0">
                          <a:latin typeface="Corbel"/>
                          <a:cs typeface="Corbel"/>
                        </a:rPr>
                        <a:t>function</a:t>
                      </a:r>
                      <a:endParaRPr sz="2400">
                        <a:latin typeface="Corbel"/>
                        <a:cs typeface="Corbel"/>
                      </a:endParaRPr>
                    </a:p>
                  </a:txBody>
                  <a:tcPr marL="0" marR="0" marT="2920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F3F7"/>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1724" y="3080715"/>
            <a:ext cx="2265045" cy="574675"/>
          </a:xfrm>
          <a:prstGeom prst="rect">
            <a:avLst/>
          </a:prstGeom>
        </p:spPr>
        <p:txBody>
          <a:bodyPr vert="horz" wrap="square" lIns="0" tIns="12700" rIns="0" bIns="0" rtlCol="0">
            <a:spAutoFit/>
          </a:bodyPr>
          <a:lstStyle/>
          <a:p>
            <a:pPr marL="12700">
              <a:lnSpc>
                <a:spcPct val="100000"/>
              </a:lnSpc>
              <a:spcBef>
                <a:spcPts val="100"/>
              </a:spcBef>
            </a:pPr>
            <a:r>
              <a:rPr sz="3600" spc="-80" dirty="0">
                <a:solidFill>
                  <a:srgbClr val="FFFFFF"/>
                </a:solidFill>
                <a:latin typeface="Corbel"/>
                <a:cs typeface="Corbel"/>
              </a:rPr>
              <a:t>H</a:t>
            </a:r>
            <a:r>
              <a:rPr sz="3600" spc="-65" dirty="0">
                <a:solidFill>
                  <a:srgbClr val="FFFFFF"/>
                </a:solidFill>
                <a:latin typeface="Corbel"/>
                <a:cs typeface="Corbel"/>
              </a:rPr>
              <a:t>e</a:t>
            </a:r>
            <a:r>
              <a:rPr sz="3600" spc="-90" dirty="0">
                <a:solidFill>
                  <a:srgbClr val="FFFFFF"/>
                </a:solidFill>
                <a:latin typeface="Corbel"/>
                <a:cs typeface="Corbel"/>
              </a:rPr>
              <a:t>a</a:t>
            </a:r>
            <a:r>
              <a:rPr sz="3600" spc="-85" dirty="0">
                <a:solidFill>
                  <a:srgbClr val="FFFFFF"/>
                </a:solidFill>
                <a:latin typeface="Corbel"/>
                <a:cs typeface="Corbel"/>
              </a:rPr>
              <a:t>d</a:t>
            </a:r>
            <a:r>
              <a:rPr sz="3600" spc="-65" dirty="0">
                <a:solidFill>
                  <a:srgbClr val="FFFFFF"/>
                </a:solidFill>
                <a:latin typeface="Corbel"/>
                <a:cs typeface="Corbel"/>
              </a:rPr>
              <a:t>e</a:t>
            </a:r>
            <a:r>
              <a:rPr sz="3600" dirty="0">
                <a:solidFill>
                  <a:srgbClr val="FFFFFF"/>
                </a:solidFill>
                <a:latin typeface="Corbel"/>
                <a:cs typeface="Corbel"/>
              </a:rPr>
              <a:t>r</a:t>
            </a:r>
            <a:r>
              <a:rPr sz="3600" spc="-80" dirty="0">
                <a:solidFill>
                  <a:srgbClr val="FFFFFF"/>
                </a:solidFill>
                <a:latin typeface="Corbel"/>
                <a:cs typeface="Corbel"/>
              </a:rPr>
              <a:t> </a:t>
            </a:r>
            <a:r>
              <a:rPr sz="3600" spc="-70" dirty="0">
                <a:solidFill>
                  <a:srgbClr val="FFFFFF"/>
                </a:solidFill>
                <a:latin typeface="Corbel"/>
                <a:cs typeface="Corbel"/>
              </a:rPr>
              <a:t>Fil</a:t>
            </a:r>
            <a:r>
              <a:rPr sz="3600" spc="-65" dirty="0">
                <a:solidFill>
                  <a:srgbClr val="FFFFFF"/>
                </a:solidFill>
                <a:latin typeface="Corbel"/>
                <a:cs typeface="Corbel"/>
              </a:rPr>
              <a:t>e</a:t>
            </a:r>
            <a:r>
              <a:rPr sz="3600" dirty="0">
                <a:solidFill>
                  <a:srgbClr val="FFFFFF"/>
                </a:solidFill>
                <a:latin typeface="Corbel"/>
                <a:cs typeface="Corbel"/>
              </a:rPr>
              <a:t>s</a:t>
            </a:r>
            <a:endParaRPr sz="3600">
              <a:latin typeface="Corbel"/>
              <a:cs typeface="Corbel"/>
            </a:endParaRPr>
          </a:p>
        </p:txBody>
      </p:sp>
      <p:sp>
        <p:nvSpPr>
          <p:cNvPr id="3" name="object 3"/>
          <p:cNvSpPr txBox="1">
            <a:spLocks noGrp="1"/>
          </p:cNvSpPr>
          <p:nvPr>
            <p:ph type="title"/>
          </p:nvPr>
        </p:nvSpPr>
        <p:spPr>
          <a:xfrm>
            <a:off x="3949065" y="1461897"/>
            <a:ext cx="6976109" cy="878205"/>
          </a:xfrm>
          <a:prstGeom prst="rect">
            <a:avLst/>
          </a:prstGeom>
        </p:spPr>
        <p:txBody>
          <a:bodyPr vert="horz" wrap="square" lIns="0" tIns="46355" rIns="0" bIns="0" rtlCol="0">
            <a:spAutoFit/>
          </a:bodyPr>
          <a:lstStyle/>
          <a:p>
            <a:pPr marL="195580" marR="5080" indent="-182880">
              <a:lnSpc>
                <a:spcPts val="2160"/>
              </a:lnSpc>
              <a:spcBef>
                <a:spcPts val="365"/>
              </a:spcBef>
            </a:pPr>
            <a:r>
              <a:rPr spc="-380" dirty="0">
                <a:solidFill>
                  <a:srgbClr val="40B9D2"/>
                </a:solidFill>
                <a:latin typeface="Microsoft Sans Serif"/>
                <a:cs typeface="Microsoft Sans Serif"/>
              </a:rPr>
              <a:t>🞄</a:t>
            </a:r>
            <a:r>
              <a:rPr spc="-260" dirty="0">
                <a:solidFill>
                  <a:srgbClr val="40B9D2"/>
                </a:solidFill>
                <a:latin typeface="Microsoft Sans Serif"/>
                <a:cs typeface="Microsoft Sans Serif"/>
              </a:rPr>
              <a:t> </a:t>
            </a:r>
            <a:r>
              <a:rPr spc="-15" dirty="0"/>
              <a:t>Header</a:t>
            </a:r>
            <a:r>
              <a:rPr spc="55" dirty="0"/>
              <a:t> </a:t>
            </a:r>
            <a:r>
              <a:rPr spc="-15" dirty="0"/>
              <a:t>files</a:t>
            </a:r>
            <a:r>
              <a:rPr spc="65" dirty="0"/>
              <a:t> </a:t>
            </a:r>
            <a:r>
              <a:rPr spc="-10" dirty="0"/>
              <a:t>contain</a:t>
            </a:r>
            <a:r>
              <a:rPr spc="10" dirty="0"/>
              <a:t> </a:t>
            </a:r>
            <a:r>
              <a:rPr spc="-10" dirty="0"/>
              <a:t>definitions</a:t>
            </a:r>
            <a:r>
              <a:rPr spc="65" dirty="0"/>
              <a:t> </a:t>
            </a:r>
            <a:r>
              <a:rPr spc="-10" dirty="0"/>
              <a:t>of Functions</a:t>
            </a:r>
            <a:r>
              <a:rPr spc="35" dirty="0"/>
              <a:t> </a:t>
            </a:r>
            <a:r>
              <a:rPr spc="-5" dirty="0"/>
              <a:t>and</a:t>
            </a:r>
            <a:r>
              <a:rPr spc="-145" dirty="0"/>
              <a:t> </a:t>
            </a:r>
            <a:r>
              <a:rPr spc="-10" dirty="0"/>
              <a:t>Variables,</a:t>
            </a:r>
            <a:r>
              <a:rPr spc="35" dirty="0"/>
              <a:t> </a:t>
            </a:r>
            <a:r>
              <a:rPr spc="-10" dirty="0"/>
              <a:t>which </a:t>
            </a:r>
            <a:r>
              <a:rPr spc="-5" dirty="0"/>
              <a:t> </a:t>
            </a:r>
            <a:r>
              <a:rPr spc="-10" dirty="0"/>
              <a:t>is</a:t>
            </a:r>
            <a:r>
              <a:rPr spc="15" dirty="0"/>
              <a:t> </a:t>
            </a:r>
            <a:r>
              <a:rPr spc="-10" dirty="0"/>
              <a:t>imported</a:t>
            </a:r>
            <a:r>
              <a:rPr spc="40" dirty="0"/>
              <a:t> </a:t>
            </a:r>
            <a:r>
              <a:rPr spc="-10" dirty="0"/>
              <a:t>or</a:t>
            </a:r>
            <a:r>
              <a:rPr spc="10" dirty="0"/>
              <a:t> </a:t>
            </a:r>
            <a:r>
              <a:rPr spc="-5" dirty="0"/>
              <a:t>used</a:t>
            </a:r>
            <a:r>
              <a:rPr spc="40" dirty="0"/>
              <a:t> </a:t>
            </a:r>
            <a:r>
              <a:rPr spc="-10" dirty="0"/>
              <a:t>into</a:t>
            </a:r>
            <a:r>
              <a:rPr spc="10" dirty="0"/>
              <a:t> </a:t>
            </a:r>
            <a:r>
              <a:rPr spc="-5" dirty="0"/>
              <a:t>any</a:t>
            </a:r>
            <a:r>
              <a:rPr spc="-85" dirty="0"/>
              <a:t> </a:t>
            </a:r>
            <a:r>
              <a:rPr spc="-5" dirty="0"/>
              <a:t>C++</a:t>
            </a:r>
            <a:r>
              <a:rPr spc="-10" dirty="0"/>
              <a:t> </a:t>
            </a:r>
            <a:r>
              <a:rPr spc="-5" dirty="0"/>
              <a:t>program</a:t>
            </a:r>
            <a:r>
              <a:rPr spc="10" dirty="0"/>
              <a:t> </a:t>
            </a:r>
            <a:r>
              <a:rPr spc="-15" dirty="0"/>
              <a:t>by</a:t>
            </a:r>
            <a:r>
              <a:rPr spc="35" dirty="0"/>
              <a:t> </a:t>
            </a:r>
            <a:r>
              <a:rPr spc="-5" dirty="0"/>
              <a:t>using</a:t>
            </a:r>
            <a:r>
              <a:rPr dirty="0"/>
              <a:t> </a:t>
            </a:r>
            <a:r>
              <a:rPr spc="-10" dirty="0"/>
              <a:t>the</a:t>
            </a:r>
            <a:r>
              <a:rPr spc="20" dirty="0"/>
              <a:t> </a:t>
            </a:r>
            <a:r>
              <a:rPr dirty="0"/>
              <a:t>pre- </a:t>
            </a:r>
            <a:r>
              <a:rPr spc="5" dirty="0"/>
              <a:t> </a:t>
            </a:r>
            <a:r>
              <a:rPr spc="-10" dirty="0"/>
              <a:t>processor</a:t>
            </a:r>
            <a:r>
              <a:rPr spc="50" dirty="0"/>
              <a:t> </a:t>
            </a:r>
            <a:r>
              <a:rPr spc="-10" dirty="0"/>
              <a:t>#include</a:t>
            </a:r>
            <a:r>
              <a:rPr spc="45" dirty="0"/>
              <a:t> </a:t>
            </a:r>
            <a:r>
              <a:rPr spc="-5" dirty="0"/>
              <a:t>statement.</a:t>
            </a:r>
          </a:p>
        </p:txBody>
      </p:sp>
      <p:sp>
        <p:nvSpPr>
          <p:cNvPr id="4" name="object 4"/>
          <p:cNvSpPr txBox="1"/>
          <p:nvPr/>
        </p:nvSpPr>
        <p:spPr>
          <a:xfrm>
            <a:off x="3949065" y="2864612"/>
            <a:ext cx="3744595" cy="329565"/>
          </a:xfrm>
          <a:prstGeom prst="rect">
            <a:avLst/>
          </a:prstGeom>
        </p:spPr>
        <p:txBody>
          <a:bodyPr vert="horz" wrap="square" lIns="0" tIns="11430" rIns="0" bIns="0" rtlCol="0">
            <a:spAutoFit/>
          </a:bodyPr>
          <a:lstStyle/>
          <a:p>
            <a:pPr marL="12700">
              <a:lnSpc>
                <a:spcPct val="100000"/>
              </a:lnSpc>
              <a:spcBef>
                <a:spcPts val="90"/>
              </a:spcBef>
            </a:pPr>
            <a:r>
              <a:rPr sz="2000" spc="-380" dirty="0">
                <a:solidFill>
                  <a:srgbClr val="40B9D2"/>
                </a:solidFill>
                <a:latin typeface="Microsoft Sans Serif"/>
                <a:cs typeface="Microsoft Sans Serif"/>
              </a:rPr>
              <a:t>🞄</a:t>
            </a:r>
            <a:r>
              <a:rPr sz="2000" spc="-265" dirty="0">
                <a:solidFill>
                  <a:srgbClr val="40B9D2"/>
                </a:solidFill>
                <a:latin typeface="Microsoft Sans Serif"/>
                <a:cs typeface="Microsoft Sans Serif"/>
              </a:rPr>
              <a:t> </a:t>
            </a:r>
            <a:r>
              <a:rPr sz="2000" spc="-15" dirty="0">
                <a:solidFill>
                  <a:srgbClr val="585858"/>
                </a:solidFill>
                <a:latin typeface="Corbel"/>
                <a:cs typeface="Corbel"/>
              </a:rPr>
              <a:t>Header</a:t>
            </a:r>
            <a:r>
              <a:rPr sz="2000" spc="55" dirty="0">
                <a:solidFill>
                  <a:srgbClr val="585858"/>
                </a:solidFill>
                <a:latin typeface="Corbel"/>
                <a:cs typeface="Corbel"/>
              </a:rPr>
              <a:t> </a:t>
            </a:r>
            <a:r>
              <a:rPr sz="2000" spc="-15" dirty="0">
                <a:solidFill>
                  <a:srgbClr val="585858"/>
                </a:solidFill>
                <a:latin typeface="Corbel"/>
                <a:cs typeface="Corbel"/>
              </a:rPr>
              <a:t>file</a:t>
            </a:r>
            <a:r>
              <a:rPr sz="2000" spc="45" dirty="0">
                <a:solidFill>
                  <a:srgbClr val="585858"/>
                </a:solidFill>
                <a:latin typeface="Corbel"/>
                <a:cs typeface="Corbel"/>
              </a:rPr>
              <a:t> </a:t>
            </a:r>
            <a:r>
              <a:rPr sz="2000" spc="-10" dirty="0">
                <a:solidFill>
                  <a:srgbClr val="585858"/>
                </a:solidFill>
                <a:latin typeface="Corbel"/>
                <a:cs typeface="Corbel"/>
              </a:rPr>
              <a:t>have </a:t>
            </a:r>
            <a:r>
              <a:rPr sz="2000" spc="-5" dirty="0">
                <a:solidFill>
                  <a:srgbClr val="585858"/>
                </a:solidFill>
                <a:latin typeface="Corbel"/>
                <a:cs typeface="Corbel"/>
              </a:rPr>
              <a:t>an</a:t>
            </a:r>
            <a:r>
              <a:rPr sz="2000" spc="5" dirty="0">
                <a:solidFill>
                  <a:srgbClr val="585858"/>
                </a:solidFill>
                <a:latin typeface="Corbel"/>
                <a:cs typeface="Corbel"/>
              </a:rPr>
              <a:t> </a:t>
            </a:r>
            <a:r>
              <a:rPr sz="2000" spc="-10" dirty="0">
                <a:solidFill>
                  <a:srgbClr val="585858"/>
                </a:solidFill>
                <a:latin typeface="Corbel"/>
                <a:cs typeface="Corbel"/>
              </a:rPr>
              <a:t>extension</a:t>
            </a:r>
            <a:r>
              <a:rPr sz="2000" spc="55" dirty="0">
                <a:solidFill>
                  <a:srgbClr val="585858"/>
                </a:solidFill>
                <a:latin typeface="Corbel"/>
                <a:cs typeface="Corbel"/>
              </a:rPr>
              <a:t> </a:t>
            </a:r>
            <a:r>
              <a:rPr sz="2000" spc="-5" dirty="0">
                <a:solidFill>
                  <a:srgbClr val="585858"/>
                </a:solidFill>
                <a:latin typeface="Corbel"/>
                <a:cs typeface="Corbel"/>
              </a:rPr>
              <a:t>“.h”</a:t>
            </a:r>
            <a:endParaRPr sz="2000">
              <a:latin typeface="Corbel"/>
              <a:cs typeface="Corbel"/>
            </a:endParaRPr>
          </a:p>
        </p:txBody>
      </p:sp>
      <p:sp>
        <p:nvSpPr>
          <p:cNvPr id="5" name="object 5"/>
          <p:cNvSpPr txBox="1"/>
          <p:nvPr/>
        </p:nvSpPr>
        <p:spPr>
          <a:xfrm>
            <a:off x="3949065" y="3594785"/>
            <a:ext cx="4996815" cy="1306830"/>
          </a:xfrm>
          <a:prstGeom prst="rect">
            <a:avLst/>
          </a:prstGeom>
        </p:spPr>
        <p:txBody>
          <a:bodyPr vert="horz" wrap="square" lIns="0" tIns="135255" rIns="0" bIns="0" rtlCol="0">
            <a:spAutoFit/>
          </a:bodyPr>
          <a:lstStyle/>
          <a:p>
            <a:pPr marL="12700">
              <a:lnSpc>
                <a:spcPct val="100000"/>
              </a:lnSpc>
              <a:spcBef>
                <a:spcPts val="1065"/>
              </a:spcBef>
            </a:pPr>
            <a:r>
              <a:rPr sz="2000" spc="-1285" dirty="0">
                <a:solidFill>
                  <a:srgbClr val="40B9D2"/>
                </a:solidFill>
                <a:latin typeface="Microsoft Sans Serif"/>
                <a:cs typeface="Microsoft Sans Serif"/>
              </a:rPr>
              <a:t>🞄</a:t>
            </a:r>
            <a:r>
              <a:rPr sz="2000" spc="185" dirty="0">
                <a:solidFill>
                  <a:srgbClr val="40B9D2"/>
                </a:solidFill>
                <a:latin typeface="Microsoft Sans Serif"/>
                <a:cs typeface="Microsoft Sans Serif"/>
              </a:rPr>
              <a:t> </a:t>
            </a:r>
            <a:r>
              <a:rPr sz="2000" b="1" spc="-135" dirty="0">
                <a:solidFill>
                  <a:srgbClr val="585858"/>
                </a:solidFill>
                <a:latin typeface="Corbel"/>
                <a:cs typeface="Corbel"/>
              </a:rPr>
              <a:t>T</a:t>
            </a:r>
            <a:r>
              <a:rPr sz="2000" b="1" dirty="0">
                <a:solidFill>
                  <a:srgbClr val="585858"/>
                </a:solidFill>
                <a:latin typeface="Corbel"/>
                <a:cs typeface="Corbel"/>
              </a:rPr>
              <a:t>ype</a:t>
            </a:r>
            <a:r>
              <a:rPr sz="2000" b="1" spc="-5" dirty="0">
                <a:solidFill>
                  <a:srgbClr val="585858"/>
                </a:solidFill>
                <a:latin typeface="Corbel"/>
                <a:cs typeface="Corbel"/>
              </a:rPr>
              <a:t>s</a:t>
            </a:r>
            <a:r>
              <a:rPr sz="2000" b="1" spc="-10" dirty="0">
                <a:solidFill>
                  <a:srgbClr val="585858"/>
                </a:solidFill>
                <a:latin typeface="Corbel"/>
                <a:cs typeface="Corbel"/>
              </a:rPr>
              <a:t> </a:t>
            </a:r>
            <a:r>
              <a:rPr sz="2000" b="1" spc="-5" dirty="0">
                <a:solidFill>
                  <a:srgbClr val="585858"/>
                </a:solidFill>
                <a:latin typeface="Corbel"/>
                <a:cs typeface="Corbel"/>
              </a:rPr>
              <a:t>of</a:t>
            </a:r>
            <a:r>
              <a:rPr sz="2000" b="1" spc="10" dirty="0">
                <a:solidFill>
                  <a:srgbClr val="585858"/>
                </a:solidFill>
                <a:latin typeface="Corbel"/>
                <a:cs typeface="Corbel"/>
              </a:rPr>
              <a:t> </a:t>
            </a:r>
            <a:r>
              <a:rPr sz="2000" b="1" spc="-15" dirty="0">
                <a:solidFill>
                  <a:srgbClr val="585858"/>
                </a:solidFill>
                <a:latin typeface="Corbel"/>
                <a:cs typeface="Corbel"/>
              </a:rPr>
              <a:t>H</a:t>
            </a:r>
            <a:r>
              <a:rPr sz="2000" b="1" dirty="0">
                <a:solidFill>
                  <a:srgbClr val="585858"/>
                </a:solidFill>
                <a:latin typeface="Corbel"/>
                <a:cs typeface="Corbel"/>
              </a:rPr>
              <a:t>e</a:t>
            </a:r>
            <a:r>
              <a:rPr sz="2000" b="1" spc="-5" dirty="0">
                <a:solidFill>
                  <a:srgbClr val="585858"/>
                </a:solidFill>
                <a:latin typeface="Corbel"/>
                <a:cs typeface="Corbel"/>
              </a:rPr>
              <a:t>a</a:t>
            </a:r>
            <a:r>
              <a:rPr sz="2000" b="1" spc="-15" dirty="0">
                <a:solidFill>
                  <a:srgbClr val="585858"/>
                </a:solidFill>
                <a:latin typeface="Corbel"/>
                <a:cs typeface="Corbel"/>
              </a:rPr>
              <a:t>d</a:t>
            </a:r>
            <a:r>
              <a:rPr sz="2000" b="1" dirty="0">
                <a:solidFill>
                  <a:srgbClr val="585858"/>
                </a:solidFill>
                <a:latin typeface="Corbel"/>
                <a:cs typeface="Corbel"/>
              </a:rPr>
              <a:t>e</a:t>
            </a:r>
            <a:r>
              <a:rPr sz="2000" b="1" spc="-5" dirty="0">
                <a:solidFill>
                  <a:srgbClr val="585858"/>
                </a:solidFill>
                <a:latin typeface="Corbel"/>
                <a:cs typeface="Corbel"/>
              </a:rPr>
              <a:t>r </a:t>
            </a:r>
            <a:r>
              <a:rPr sz="2000" b="1" spc="-15" dirty="0">
                <a:solidFill>
                  <a:srgbClr val="585858"/>
                </a:solidFill>
                <a:latin typeface="Corbel"/>
                <a:cs typeface="Corbel"/>
              </a:rPr>
              <a:t>f</a:t>
            </a:r>
            <a:r>
              <a:rPr sz="2000" b="1" dirty="0">
                <a:solidFill>
                  <a:srgbClr val="585858"/>
                </a:solidFill>
                <a:latin typeface="Corbel"/>
                <a:cs typeface="Corbel"/>
              </a:rPr>
              <a:t>i</a:t>
            </a:r>
            <a:r>
              <a:rPr sz="2000" b="1" spc="-10" dirty="0">
                <a:solidFill>
                  <a:srgbClr val="585858"/>
                </a:solidFill>
                <a:latin typeface="Corbel"/>
                <a:cs typeface="Corbel"/>
              </a:rPr>
              <a:t>l</a:t>
            </a:r>
            <a:r>
              <a:rPr sz="2000" b="1" dirty="0">
                <a:solidFill>
                  <a:srgbClr val="585858"/>
                </a:solidFill>
                <a:latin typeface="Corbel"/>
                <a:cs typeface="Corbel"/>
              </a:rPr>
              <a:t>e</a:t>
            </a:r>
            <a:r>
              <a:rPr sz="2000" b="1" spc="-5" dirty="0">
                <a:solidFill>
                  <a:srgbClr val="585858"/>
                </a:solidFill>
                <a:latin typeface="Corbel"/>
                <a:cs typeface="Corbel"/>
              </a:rPr>
              <a:t>s</a:t>
            </a:r>
            <a:endParaRPr sz="2000">
              <a:latin typeface="Corbel"/>
              <a:cs typeface="Corbel"/>
            </a:endParaRPr>
          </a:p>
          <a:p>
            <a:pPr marL="12700">
              <a:lnSpc>
                <a:spcPct val="100000"/>
              </a:lnSpc>
              <a:spcBef>
                <a:spcPts val="960"/>
              </a:spcBef>
            </a:pPr>
            <a:r>
              <a:rPr sz="2000" spc="-380" dirty="0">
                <a:solidFill>
                  <a:srgbClr val="40B9D2"/>
                </a:solidFill>
                <a:latin typeface="Microsoft Sans Serif"/>
                <a:cs typeface="Microsoft Sans Serif"/>
              </a:rPr>
              <a:t>🞄</a:t>
            </a:r>
            <a:r>
              <a:rPr sz="2000" spc="-260" dirty="0">
                <a:solidFill>
                  <a:srgbClr val="40B9D2"/>
                </a:solidFill>
                <a:latin typeface="Microsoft Sans Serif"/>
                <a:cs typeface="Microsoft Sans Serif"/>
              </a:rPr>
              <a:t> </a:t>
            </a:r>
            <a:r>
              <a:rPr sz="2000" spc="-5" dirty="0">
                <a:solidFill>
                  <a:srgbClr val="585858"/>
                </a:solidFill>
                <a:latin typeface="Corbel"/>
                <a:cs typeface="Corbel"/>
              </a:rPr>
              <a:t>System</a:t>
            </a:r>
            <a:r>
              <a:rPr sz="2000" spc="30" dirty="0">
                <a:solidFill>
                  <a:srgbClr val="585858"/>
                </a:solidFill>
                <a:latin typeface="Corbel"/>
                <a:cs typeface="Corbel"/>
              </a:rPr>
              <a:t> </a:t>
            </a:r>
            <a:r>
              <a:rPr sz="2000" spc="-15" dirty="0">
                <a:solidFill>
                  <a:srgbClr val="585858"/>
                </a:solidFill>
                <a:latin typeface="Corbel"/>
                <a:cs typeface="Corbel"/>
              </a:rPr>
              <a:t>header</a:t>
            </a:r>
            <a:r>
              <a:rPr sz="2000" spc="35" dirty="0">
                <a:solidFill>
                  <a:srgbClr val="585858"/>
                </a:solidFill>
                <a:latin typeface="Corbel"/>
                <a:cs typeface="Corbel"/>
              </a:rPr>
              <a:t> </a:t>
            </a:r>
            <a:r>
              <a:rPr sz="2000" spc="-10" dirty="0">
                <a:solidFill>
                  <a:srgbClr val="585858"/>
                </a:solidFill>
                <a:latin typeface="Corbel"/>
                <a:cs typeface="Corbel"/>
              </a:rPr>
              <a:t>files:</a:t>
            </a:r>
            <a:r>
              <a:rPr sz="2000" spc="55" dirty="0">
                <a:solidFill>
                  <a:srgbClr val="585858"/>
                </a:solidFill>
                <a:latin typeface="Corbel"/>
                <a:cs typeface="Corbel"/>
              </a:rPr>
              <a:t> </a:t>
            </a:r>
            <a:r>
              <a:rPr sz="2000" spc="-10" dirty="0">
                <a:solidFill>
                  <a:srgbClr val="585858"/>
                </a:solidFill>
                <a:latin typeface="Corbel"/>
                <a:cs typeface="Corbel"/>
              </a:rPr>
              <a:t>It</a:t>
            </a:r>
            <a:r>
              <a:rPr sz="2000" spc="40" dirty="0">
                <a:solidFill>
                  <a:srgbClr val="585858"/>
                </a:solidFill>
                <a:latin typeface="Corbel"/>
                <a:cs typeface="Corbel"/>
              </a:rPr>
              <a:t> </a:t>
            </a:r>
            <a:r>
              <a:rPr sz="2000" spc="-15" dirty="0">
                <a:solidFill>
                  <a:srgbClr val="585858"/>
                </a:solidFill>
                <a:latin typeface="Corbel"/>
                <a:cs typeface="Corbel"/>
              </a:rPr>
              <a:t>comes</a:t>
            </a:r>
            <a:r>
              <a:rPr sz="2000" spc="45" dirty="0">
                <a:solidFill>
                  <a:srgbClr val="585858"/>
                </a:solidFill>
                <a:latin typeface="Corbel"/>
                <a:cs typeface="Corbel"/>
              </a:rPr>
              <a:t> </a:t>
            </a:r>
            <a:r>
              <a:rPr sz="2000" spc="-10" dirty="0">
                <a:solidFill>
                  <a:srgbClr val="585858"/>
                </a:solidFill>
                <a:latin typeface="Corbel"/>
                <a:cs typeface="Corbel"/>
              </a:rPr>
              <a:t>with</a:t>
            </a:r>
            <a:r>
              <a:rPr sz="2000" spc="30" dirty="0">
                <a:solidFill>
                  <a:srgbClr val="585858"/>
                </a:solidFill>
                <a:latin typeface="Corbel"/>
                <a:cs typeface="Corbel"/>
              </a:rPr>
              <a:t> </a:t>
            </a:r>
            <a:r>
              <a:rPr sz="2000" spc="-25" dirty="0">
                <a:solidFill>
                  <a:srgbClr val="585858"/>
                </a:solidFill>
                <a:latin typeface="Corbel"/>
                <a:cs typeface="Corbel"/>
              </a:rPr>
              <a:t>compiler.</a:t>
            </a:r>
            <a:endParaRPr sz="2000">
              <a:latin typeface="Corbel"/>
              <a:cs typeface="Corbel"/>
            </a:endParaRPr>
          </a:p>
          <a:p>
            <a:pPr marL="12700">
              <a:lnSpc>
                <a:spcPct val="100000"/>
              </a:lnSpc>
              <a:spcBef>
                <a:spcPts val="960"/>
              </a:spcBef>
            </a:pPr>
            <a:r>
              <a:rPr sz="2000" spc="-375" dirty="0">
                <a:solidFill>
                  <a:srgbClr val="40B9D2"/>
                </a:solidFill>
                <a:latin typeface="Microsoft Sans Serif"/>
                <a:cs typeface="Microsoft Sans Serif"/>
              </a:rPr>
              <a:t>🞄</a:t>
            </a:r>
            <a:r>
              <a:rPr sz="2000" spc="-270" dirty="0">
                <a:solidFill>
                  <a:srgbClr val="40B9D2"/>
                </a:solidFill>
                <a:latin typeface="Microsoft Sans Serif"/>
                <a:cs typeface="Microsoft Sans Serif"/>
              </a:rPr>
              <a:t> </a:t>
            </a:r>
            <a:r>
              <a:rPr sz="2000" spc="-5" dirty="0">
                <a:solidFill>
                  <a:srgbClr val="585858"/>
                </a:solidFill>
                <a:latin typeface="Corbel"/>
                <a:cs typeface="Corbel"/>
              </a:rPr>
              <a:t>User</a:t>
            </a:r>
            <a:r>
              <a:rPr sz="2000" spc="10" dirty="0">
                <a:solidFill>
                  <a:srgbClr val="585858"/>
                </a:solidFill>
                <a:latin typeface="Corbel"/>
                <a:cs typeface="Corbel"/>
              </a:rPr>
              <a:t> </a:t>
            </a:r>
            <a:r>
              <a:rPr sz="2000" spc="-15" dirty="0">
                <a:solidFill>
                  <a:srgbClr val="585858"/>
                </a:solidFill>
                <a:latin typeface="Corbel"/>
                <a:cs typeface="Corbel"/>
              </a:rPr>
              <a:t>header</a:t>
            </a:r>
            <a:r>
              <a:rPr sz="2000" spc="60" dirty="0">
                <a:solidFill>
                  <a:srgbClr val="585858"/>
                </a:solidFill>
                <a:latin typeface="Corbel"/>
                <a:cs typeface="Corbel"/>
              </a:rPr>
              <a:t> </a:t>
            </a:r>
            <a:r>
              <a:rPr sz="2000" spc="-10" dirty="0">
                <a:solidFill>
                  <a:srgbClr val="585858"/>
                </a:solidFill>
                <a:latin typeface="Corbel"/>
                <a:cs typeface="Corbel"/>
              </a:rPr>
              <a:t>files:</a:t>
            </a:r>
            <a:r>
              <a:rPr sz="2000" spc="30" dirty="0">
                <a:solidFill>
                  <a:srgbClr val="585858"/>
                </a:solidFill>
                <a:latin typeface="Corbel"/>
                <a:cs typeface="Corbel"/>
              </a:rPr>
              <a:t> </a:t>
            </a:r>
            <a:r>
              <a:rPr sz="2000" spc="-10" dirty="0">
                <a:solidFill>
                  <a:srgbClr val="585858"/>
                </a:solidFill>
                <a:latin typeface="Corbel"/>
                <a:cs typeface="Corbel"/>
              </a:rPr>
              <a:t>It</a:t>
            </a:r>
            <a:r>
              <a:rPr sz="2000" spc="10" dirty="0">
                <a:solidFill>
                  <a:srgbClr val="585858"/>
                </a:solidFill>
                <a:latin typeface="Corbel"/>
                <a:cs typeface="Corbel"/>
              </a:rPr>
              <a:t> </a:t>
            </a:r>
            <a:r>
              <a:rPr sz="2000" spc="-10" dirty="0">
                <a:solidFill>
                  <a:srgbClr val="585858"/>
                </a:solidFill>
                <a:latin typeface="Corbel"/>
                <a:cs typeface="Corbel"/>
              </a:rPr>
              <a:t>is</a:t>
            </a:r>
            <a:r>
              <a:rPr sz="2000" spc="15" dirty="0">
                <a:solidFill>
                  <a:srgbClr val="585858"/>
                </a:solidFill>
                <a:latin typeface="Corbel"/>
                <a:cs typeface="Corbel"/>
              </a:rPr>
              <a:t> </a:t>
            </a:r>
            <a:r>
              <a:rPr sz="2000" spc="-10" dirty="0">
                <a:solidFill>
                  <a:srgbClr val="585858"/>
                </a:solidFill>
                <a:latin typeface="Corbel"/>
                <a:cs typeface="Corbel"/>
              </a:rPr>
              <a:t>written</a:t>
            </a:r>
            <a:r>
              <a:rPr sz="2000" spc="30" dirty="0">
                <a:solidFill>
                  <a:srgbClr val="585858"/>
                </a:solidFill>
                <a:latin typeface="Corbel"/>
                <a:cs typeface="Corbel"/>
              </a:rPr>
              <a:t> </a:t>
            </a:r>
            <a:r>
              <a:rPr sz="2000" spc="-15" dirty="0">
                <a:solidFill>
                  <a:srgbClr val="585858"/>
                </a:solidFill>
                <a:latin typeface="Corbel"/>
                <a:cs typeface="Corbel"/>
              </a:rPr>
              <a:t>by</a:t>
            </a:r>
            <a:r>
              <a:rPr sz="2000" spc="35" dirty="0">
                <a:solidFill>
                  <a:srgbClr val="585858"/>
                </a:solidFill>
                <a:latin typeface="Corbel"/>
                <a:cs typeface="Corbel"/>
              </a:rPr>
              <a:t> </a:t>
            </a:r>
            <a:r>
              <a:rPr sz="2000" spc="-15" dirty="0">
                <a:solidFill>
                  <a:srgbClr val="585858"/>
                </a:solidFill>
                <a:latin typeface="Corbel"/>
                <a:cs typeface="Corbel"/>
              </a:rPr>
              <a:t>programmer.</a:t>
            </a:r>
            <a:endParaRPr sz="2000">
              <a:latin typeface="Corbel"/>
              <a:cs typeface="Corbe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1724" y="2833827"/>
            <a:ext cx="2407285" cy="1068705"/>
          </a:xfrm>
          <a:prstGeom prst="rect">
            <a:avLst/>
          </a:prstGeom>
        </p:spPr>
        <p:txBody>
          <a:bodyPr vert="horz" wrap="square" lIns="0" tIns="74930" rIns="0" bIns="0" rtlCol="0">
            <a:spAutoFit/>
          </a:bodyPr>
          <a:lstStyle/>
          <a:p>
            <a:pPr marL="12700" marR="5080">
              <a:lnSpc>
                <a:spcPts val="3890"/>
              </a:lnSpc>
              <a:spcBef>
                <a:spcPts val="590"/>
              </a:spcBef>
            </a:pPr>
            <a:r>
              <a:rPr sz="3600" spc="-65" dirty="0">
                <a:solidFill>
                  <a:srgbClr val="FFFFFF"/>
                </a:solidFill>
                <a:latin typeface="Corbel"/>
                <a:cs typeface="Corbel"/>
              </a:rPr>
              <a:t>P</a:t>
            </a:r>
            <a:r>
              <a:rPr sz="3600" spc="-80" dirty="0">
                <a:solidFill>
                  <a:srgbClr val="FFFFFF"/>
                </a:solidFill>
                <a:latin typeface="Corbel"/>
                <a:cs typeface="Corbel"/>
              </a:rPr>
              <a:t>r</a:t>
            </a:r>
            <a:r>
              <a:rPr sz="3600" spc="-65" dirty="0">
                <a:solidFill>
                  <a:srgbClr val="FFFFFF"/>
                </a:solidFill>
                <a:latin typeface="Corbel"/>
                <a:cs typeface="Corbel"/>
              </a:rPr>
              <a:t>ep</a:t>
            </a:r>
            <a:r>
              <a:rPr sz="3600" spc="-80" dirty="0">
                <a:solidFill>
                  <a:srgbClr val="FFFFFF"/>
                </a:solidFill>
                <a:latin typeface="Corbel"/>
                <a:cs typeface="Corbel"/>
              </a:rPr>
              <a:t>r</a:t>
            </a:r>
            <a:r>
              <a:rPr sz="3600" spc="-75" dirty="0">
                <a:solidFill>
                  <a:srgbClr val="FFFFFF"/>
                </a:solidFill>
                <a:latin typeface="Corbel"/>
                <a:cs typeface="Corbel"/>
              </a:rPr>
              <a:t>o</a:t>
            </a:r>
            <a:r>
              <a:rPr sz="3600" spc="-70" dirty="0">
                <a:solidFill>
                  <a:srgbClr val="FFFFFF"/>
                </a:solidFill>
                <a:latin typeface="Corbel"/>
                <a:cs typeface="Corbel"/>
              </a:rPr>
              <a:t>c</a:t>
            </a:r>
            <a:r>
              <a:rPr sz="3600" spc="-65" dirty="0">
                <a:solidFill>
                  <a:srgbClr val="FFFFFF"/>
                </a:solidFill>
                <a:latin typeface="Corbel"/>
                <a:cs typeface="Corbel"/>
              </a:rPr>
              <a:t>e</a:t>
            </a:r>
            <a:r>
              <a:rPr sz="3600" spc="-70" dirty="0">
                <a:solidFill>
                  <a:srgbClr val="FFFFFF"/>
                </a:solidFill>
                <a:latin typeface="Corbel"/>
                <a:cs typeface="Corbel"/>
              </a:rPr>
              <a:t>ss</a:t>
            </a:r>
            <a:r>
              <a:rPr sz="3600" spc="-75" dirty="0">
                <a:solidFill>
                  <a:srgbClr val="FFFFFF"/>
                </a:solidFill>
                <a:latin typeface="Corbel"/>
                <a:cs typeface="Corbel"/>
              </a:rPr>
              <a:t>o</a:t>
            </a:r>
            <a:r>
              <a:rPr sz="3600" dirty="0">
                <a:solidFill>
                  <a:srgbClr val="FFFFFF"/>
                </a:solidFill>
                <a:latin typeface="Corbel"/>
                <a:cs typeface="Corbel"/>
              </a:rPr>
              <a:t>r  </a:t>
            </a:r>
            <a:r>
              <a:rPr sz="3600" spc="-65" dirty="0">
                <a:solidFill>
                  <a:srgbClr val="FFFFFF"/>
                </a:solidFill>
                <a:latin typeface="Corbel"/>
                <a:cs typeface="Corbel"/>
              </a:rPr>
              <a:t>Directives</a:t>
            </a:r>
            <a:endParaRPr sz="3600">
              <a:latin typeface="Corbel"/>
              <a:cs typeface="Corbel"/>
            </a:endParaRPr>
          </a:p>
        </p:txBody>
      </p:sp>
      <p:sp>
        <p:nvSpPr>
          <p:cNvPr id="3" name="object 3"/>
          <p:cNvSpPr txBox="1">
            <a:spLocks noGrp="1"/>
          </p:cNvSpPr>
          <p:nvPr>
            <p:ph type="title"/>
          </p:nvPr>
        </p:nvSpPr>
        <p:spPr>
          <a:xfrm>
            <a:off x="3976242" y="1166825"/>
            <a:ext cx="2540000" cy="329565"/>
          </a:xfrm>
          <a:prstGeom prst="rect">
            <a:avLst/>
          </a:prstGeom>
        </p:spPr>
        <p:txBody>
          <a:bodyPr vert="horz" wrap="square" lIns="0" tIns="12065" rIns="0" bIns="0" rtlCol="0">
            <a:spAutoFit/>
          </a:bodyPr>
          <a:lstStyle/>
          <a:p>
            <a:pPr marL="12700">
              <a:lnSpc>
                <a:spcPct val="100000"/>
              </a:lnSpc>
              <a:spcBef>
                <a:spcPts val="95"/>
              </a:spcBef>
            </a:pPr>
            <a:r>
              <a:rPr spc="-1280" dirty="0">
                <a:solidFill>
                  <a:srgbClr val="40B9D2"/>
                </a:solidFill>
                <a:latin typeface="Microsoft Sans Serif"/>
                <a:cs typeface="Microsoft Sans Serif"/>
              </a:rPr>
              <a:t>🞄</a:t>
            </a:r>
            <a:r>
              <a:rPr spc="185" dirty="0">
                <a:solidFill>
                  <a:srgbClr val="40B9D2"/>
                </a:solidFill>
                <a:latin typeface="Microsoft Sans Serif"/>
                <a:cs typeface="Microsoft Sans Serif"/>
              </a:rPr>
              <a:t> </a:t>
            </a:r>
            <a:r>
              <a:rPr spc="-15" dirty="0"/>
              <a:t>P</a:t>
            </a:r>
            <a:r>
              <a:rPr spc="-5" dirty="0"/>
              <a:t>repro</a:t>
            </a:r>
            <a:r>
              <a:rPr spc="-20" dirty="0"/>
              <a:t>c</a:t>
            </a:r>
            <a:r>
              <a:rPr spc="-15" dirty="0"/>
              <a:t>e</a:t>
            </a:r>
            <a:r>
              <a:rPr dirty="0"/>
              <a:t>ss</a:t>
            </a:r>
            <a:r>
              <a:rPr spc="-10" dirty="0"/>
              <a:t>o</a:t>
            </a:r>
            <a:r>
              <a:rPr spc="-5" dirty="0"/>
              <a:t>r</a:t>
            </a:r>
            <a:r>
              <a:rPr spc="75" dirty="0"/>
              <a:t> </a:t>
            </a:r>
            <a:r>
              <a:rPr spc="-15" dirty="0"/>
              <a:t>di</a:t>
            </a:r>
            <a:r>
              <a:rPr spc="-5" dirty="0"/>
              <a:t>re</a:t>
            </a:r>
            <a:r>
              <a:rPr spc="-20" dirty="0"/>
              <a:t>c</a:t>
            </a:r>
            <a:r>
              <a:rPr spc="-10" dirty="0"/>
              <a:t>ti</a:t>
            </a:r>
            <a:r>
              <a:rPr spc="-20" dirty="0"/>
              <a:t>v</a:t>
            </a:r>
            <a:r>
              <a:rPr spc="-5" dirty="0"/>
              <a:t>e</a:t>
            </a:r>
          </a:p>
        </p:txBody>
      </p:sp>
      <p:sp>
        <p:nvSpPr>
          <p:cNvPr id="4" name="object 4"/>
          <p:cNvSpPr txBox="1"/>
          <p:nvPr/>
        </p:nvSpPr>
        <p:spPr>
          <a:xfrm>
            <a:off x="3976242" y="4695570"/>
            <a:ext cx="4843780" cy="1282065"/>
          </a:xfrm>
          <a:prstGeom prst="rect">
            <a:avLst/>
          </a:prstGeom>
        </p:spPr>
        <p:txBody>
          <a:bodyPr vert="horz" wrap="square" lIns="0" tIns="11430" rIns="0" bIns="0" rtlCol="0">
            <a:spAutoFit/>
          </a:bodyPr>
          <a:lstStyle/>
          <a:p>
            <a:pPr marL="12700">
              <a:lnSpc>
                <a:spcPts val="2345"/>
              </a:lnSpc>
              <a:spcBef>
                <a:spcPts val="90"/>
              </a:spcBef>
            </a:pPr>
            <a:r>
              <a:rPr sz="2000" spc="-1285" dirty="0">
                <a:solidFill>
                  <a:srgbClr val="40B9D2"/>
                </a:solidFill>
                <a:latin typeface="Microsoft Sans Serif"/>
                <a:cs typeface="Microsoft Sans Serif"/>
              </a:rPr>
              <a:t>🞄</a:t>
            </a:r>
            <a:r>
              <a:rPr sz="2000" spc="185" dirty="0">
                <a:solidFill>
                  <a:srgbClr val="40B9D2"/>
                </a:solidFill>
                <a:latin typeface="Microsoft Sans Serif"/>
                <a:cs typeface="Microsoft Sans Serif"/>
              </a:rPr>
              <a:t> </a:t>
            </a:r>
            <a:r>
              <a:rPr sz="2000" spc="-15" dirty="0">
                <a:solidFill>
                  <a:srgbClr val="585858"/>
                </a:solidFill>
                <a:latin typeface="Corbel"/>
                <a:cs typeface="Corbel"/>
              </a:rPr>
              <a:t>#i</a:t>
            </a:r>
            <a:r>
              <a:rPr sz="2000" dirty="0">
                <a:solidFill>
                  <a:srgbClr val="585858"/>
                </a:solidFill>
                <a:latin typeface="Corbel"/>
                <a:cs typeface="Corbel"/>
              </a:rPr>
              <a:t>n</a:t>
            </a:r>
            <a:r>
              <a:rPr sz="2000" spc="-15" dirty="0">
                <a:solidFill>
                  <a:srgbClr val="585858"/>
                </a:solidFill>
                <a:latin typeface="Corbel"/>
                <a:cs typeface="Corbel"/>
              </a:rPr>
              <a:t>cl</a:t>
            </a:r>
            <a:r>
              <a:rPr sz="2000" spc="-5" dirty="0">
                <a:solidFill>
                  <a:srgbClr val="585858"/>
                </a:solidFill>
                <a:latin typeface="Corbel"/>
                <a:cs typeface="Corbel"/>
              </a:rPr>
              <a:t>u</a:t>
            </a:r>
            <a:r>
              <a:rPr sz="2000" spc="-15" dirty="0">
                <a:solidFill>
                  <a:srgbClr val="585858"/>
                </a:solidFill>
                <a:latin typeface="Corbel"/>
                <a:cs typeface="Corbel"/>
              </a:rPr>
              <a:t>d</a:t>
            </a:r>
            <a:r>
              <a:rPr sz="2000" spc="-5" dirty="0">
                <a:solidFill>
                  <a:srgbClr val="585858"/>
                </a:solidFill>
                <a:latin typeface="Corbel"/>
                <a:cs typeface="Corbel"/>
              </a:rPr>
              <a:t>e</a:t>
            </a:r>
            <a:r>
              <a:rPr sz="2000" spc="70" dirty="0">
                <a:solidFill>
                  <a:srgbClr val="585858"/>
                </a:solidFill>
                <a:latin typeface="Corbel"/>
                <a:cs typeface="Corbel"/>
              </a:rPr>
              <a:t> </a:t>
            </a:r>
            <a:r>
              <a:rPr sz="2000" spc="5" dirty="0">
                <a:solidFill>
                  <a:srgbClr val="585858"/>
                </a:solidFill>
                <a:latin typeface="Corbel"/>
                <a:cs typeface="Corbel"/>
              </a:rPr>
              <a:t>&lt;</a:t>
            </a:r>
            <a:r>
              <a:rPr sz="2000" spc="-15" dirty="0">
                <a:solidFill>
                  <a:srgbClr val="585858"/>
                </a:solidFill>
                <a:latin typeface="Corbel"/>
                <a:cs typeface="Corbel"/>
              </a:rPr>
              <a:t>fil</a:t>
            </a:r>
            <a:r>
              <a:rPr sz="2000" spc="-5" dirty="0">
                <a:solidFill>
                  <a:srgbClr val="585858"/>
                </a:solidFill>
                <a:latin typeface="Corbel"/>
                <a:cs typeface="Corbel"/>
              </a:rPr>
              <a:t>en</a:t>
            </a:r>
            <a:r>
              <a:rPr sz="2000" spc="5" dirty="0">
                <a:solidFill>
                  <a:srgbClr val="585858"/>
                </a:solidFill>
                <a:latin typeface="Corbel"/>
                <a:cs typeface="Corbel"/>
              </a:rPr>
              <a:t>a</a:t>
            </a:r>
            <a:r>
              <a:rPr sz="2000" spc="-5" dirty="0">
                <a:solidFill>
                  <a:srgbClr val="585858"/>
                </a:solidFill>
                <a:latin typeface="Corbel"/>
                <a:cs typeface="Corbel"/>
              </a:rPr>
              <a:t>me&gt;</a:t>
            </a:r>
            <a:endParaRPr sz="2000">
              <a:latin typeface="Corbel"/>
              <a:cs typeface="Corbel"/>
            </a:endParaRPr>
          </a:p>
          <a:p>
            <a:pPr marL="515620">
              <a:lnSpc>
                <a:spcPts val="2105"/>
              </a:lnSpc>
            </a:pPr>
            <a:r>
              <a:rPr sz="1800" spc="-340" dirty="0">
                <a:solidFill>
                  <a:srgbClr val="40B9D2"/>
                </a:solidFill>
                <a:latin typeface="Microsoft Sans Serif"/>
                <a:cs typeface="Microsoft Sans Serif"/>
              </a:rPr>
              <a:t>🞄</a:t>
            </a:r>
            <a:r>
              <a:rPr sz="1800" spc="-114" dirty="0">
                <a:solidFill>
                  <a:srgbClr val="40B9D2"/>
                </a:solidFill>
                <a:latin typeface="Microsoft Sans Serif"/>
                <a:cs typeface="Microsoft Sans Serif"/>
              </a:rPr>
              <a:t> </a:t>
            </a:r>
            <a:r>
              <a:rPr sz="1800" spc="-5" dirty="0">
                <a:solidFill>
                  <a:srgbClr val="585858"/>
                </a:solidFill>
                <a:latin typeface="Corbel"/>
                <a:cs typeface="Corbel"/>
              </a:rPr>
              <a:t>For</a:t>
            </a:r>
            <a:r>
              <a:rPr sz="1800" spc="-10" dirty="0">
                <a:solidFill>
                  <a:srgbClr val="585858"/>
                </a:solidFill>
                <a:latin typeface="Corbel"/>
                <a:cs typeface="Corbel"/>
              </a:rPr>
              <a:t> </a:t>
            </a:r>
            <a:r>
              <a:rPr sz="1800" spc="-5" dirty="0">
                <a:solidFill>
                  <a:srgbClr val="585858"/>
                </a:solidFill>
                <a:latin typeface="Corbel"/>
                <a:cs typeface="Corbel"/>
              </a:rPr>
              <a:t>standard</a:t>
            </a:r>
            <a:r>
              <a:rPr sz="1800" spc="-15" dirty="0">
                <a:solidFill>
                  <a:srgbClr val="585858"/>
                </a:solidFill>
                <a:latin typeface="Corbel"/>
                <a:cs typeface="Corbel"/>
              </a:rPr>
              <a:t> </a:t>
            </a:r>
            <a:r>
              <a:rPr sz="1800" spc="-5" dirty="0">
                <a:solidFill>
                  <a:srgbClr val="585858"/>
                </a:solidFill>
                <a:latin typeface="Corbel"/>
                <a:cs typeface="Corbel"/>
              </a:rPr>
              <a:t>library</a:t>
            </a:r>
            <a:r>
              <a:rPr sz="1800" spc="10" dirty="0">
                <a:solidFill>
                  <a:srgbClr val="585858"/>
                </a:solidFill>
                <a:latin typeface="Corbel"/>
                <a:cs typeface="Corbel"/>
              </a:rPr>
              <a:t> </a:t>
            </a:r>
            <a:r>
              <a:rPr sz="1800" spc="-5" dirty="0">
                <a:solidFill>
                  <a:srgbClr val="585858"/>
                </a:solidFill>
                <a:latin typeface="Corbel"/>
                <a:cs typeface="Corbel"/>
              </a:rPr>
              <a:t>header</a:t>
            </a:r>
            <a:r>
              <a:rPr sz="1800" spc="10" dirty="0">
                <a:solidFill>
                  <a:srgbClr val="585858"/>
                </a:solidFill>
                <a:latin typeface="Corbel"/>
                <a:cs typeface="Corbel"/>
              </a:rPr>
              <a:t> </a:t>
            </a:r>
            <a:r>
              <a:rPr sz="1800" spc="-10" dirty="0">
                <a:solidFill>
                  <a:srgbClr val="585858"/>
                </a:solidFill>
                <a:latin typeface="Corbel"/>
                <a:cs typeface="Corbel"/>
              </a:rPr>
              <a:t>files</a:t>
            </a:r>
            <a:endParaRPr sz="1800">
              <a:latin typeface="Corbel"/>
              <a:cs typeface="Corbel"/>
            </a:endParaRPr>
          </a:p>
          <a:p>
            <a:pPr marL="12700">
              <a:lnSpc>
                <a:spcPts val="2345"/>
              </a:lnSpc>
              <a:spcBef>
                <a:spcPts val="1005"/>
              </a:spcBef>
            </a:pPr>
            <a:r>
              <a:rPr sz="2000" spc="-1285" dirty="0">
                <a:solidFill>
                  <a:srgbClr val="40B9D2"/>
                </a:solidFill>
                <a:latin typeface="Microsoft Sans Serif"/>
                <a:cs typeface="Microsoft Sans Serif"/>
              </a:rPr>
              <a:t>🞄</a:t>
            </a:r>
            <a:r>
              <a:rPr sz="2000" spc="185" dirty="0">
                <a:solidFill>
                  <a:srgbClr val="40B9D2"/>
                </a:solidFill>
                <a:latin typeface="Microsoft Sans Serif"/>
                <a:cs typeface="Microsoft Sans Serif"/>
              </a:rPr>
              <a:t> </a:t>
            </a:r>
            <a:r>
              <a:rPr sz="2000" spc="-15" dirty="0">
                <a:solidFill>
                  <a:srgbClr val="585858"/>
                </a:solidFill>
                <a:latin typeface="Corbel"/>
                <a:cs typeface="Corbel"/>
              </a:rPr>
              <a:t>#i</a:t>
            </a:r>
            <a:r>
              <a:rPr sz="2000" dirty="0">
                <a:solidFill>
                  <a:srgbClr val="585858"/>
                </a:solidFill>
                <a:latin typeface="Corbel"/>
                <a:cs typeface="Corbel"/>
              </a:rPr>
              <a:t>n</a:t>
            </a:r>
            <a:r>
              <a:rPr sz="2000" spc="-15" dirty="0">
                <a:solidFill>
                  <a:srgbClr val="585858"/>
                </a:solidFill>
                <a:latin typeface="Corbel"/>
                <a:cs typeface="Corbel"/>
              </a:rPr>
              <a:t>cl</a:t>
            </a:r>
            <a:r>
              <a:rPr sz="2000" spc="-5" dirty="0">
                <a:solidFill>
                  <a:srgbClr val="585858"/>
                </a:solidFill>
                <a:latin typeface="Corbel"/>
                <a:cs typeface="Corbel"/>
              </a:rPr>
              <a:t>u</a:t>
            </a:r>
            <a:r>
              <a:rPr sz="2000" spc="-15" dirty="0">
                <a:solidFill>
                  <a:srgbClr val="585858"/>
                </a:solidFill>
                <a:latin typeface="Corbel"/>
                <a:cs typeface="Corbel"/>
              </a:rPr>
              <a:t>d</a:t>
            </a:r>
            <a:r>
              <a:rPr sz="2000" spc="-5" dirty="0">
                <a:solidFill>
                  <a:srgbClr val="585858"/>
                </a:solidFill>
                <a:latin typeface="Corbel"/>
                <a:cs typeface="Corbel"/>
              </a:rPr>
              <a:t>e</a:t>
            </a:r>
            <a:r>
              <a:rPr sz="2000" spc="70" dirty="0">
                <a:solidFill>
                  <a:srgbClr val="585858"/>
                </a:solidFill>
                <a:latin typeface="Corbel"/>
                <a:cs typeface="Corbel"/>
              </a:rPr>
              <a:t> </a:t>
            </a:r>
            <a:r>
              <a:rPr sz="2000" spc="-10" dirty="0">
                <a:solidFill>
                  <a:srgbClr val="585858"/>
                </a:solidFill>
                <a:latin typeface="Corbel"/>
                <a:cs typeface="Corbel"/>
              </a:rPr>
              <a:t>"</a:t>
            </a:r>
            <a:r>
              <a:rPr sz="2000" spc="-20" dirty="0">
                <a:solidFill>
                  <a:srgbClr val="585858"/>
                </a:solidFill>
                <a:latin typeface="Corbel"/>
                <a:cs typeface="Corbel"/>
              </a:rPr>
              <a:t>f</a:t>
            </a:r>
            <a:r>
              <a:rPr sz="2000" spc="-15" dirty="0">
                <a:solidFill>
                  <a:srgbClr val="585858"/>
                </a:solidFill>
                <a:latin typeface="Corbel"/>
                <a:cs typeface="Corbel"/>
              </a:rPr>
              <a:t>il</a:t>
            </a:r>
            <a:r>
              <a:rPr sz="2000" spc="-5" dirty="0">
                <a:solidFill>
                  <a:srgbClr val="585858"/>
                </a:solidFill>
                <a:latin typeface="Corbel"/>
                <a:cs typeface="Corbel"/>
              </a:rPr>
              <a:t>en</a:t>
            </a:r>
            <a:r>
              <a:rPr sz="2000" spc="5" dirty="0">
                <a:solidFill>
                  <a:srgbClr val="585858"/>
                </a:solidFill>
                <a:latin typeface="Corbel"/>
                <a:cs typeface="Corbel"/>
              </a:rPr>
              <a:t>a</a:t>
            </a:r>
            <a:r>
              <a:rPr sz="2000" spc="-5" dirty="0">
                <a:solidFill>
                  <a:srgbClr val="585858"/>
                </a:solidFill>
                <a:latin typeface="Corbel"/>
                <a:cs typeface="Corbel"/>
              </a:rPr>
              <a:t>me"</a:t>
            </a:r>
            <a:endParaRPr sz="2000">
              <a:latin typeface="Corbel"/>
              <a:cs typeface="Corbel"/>
            </a:endParaRPr>
          </a:p>
          <a:p>
            <a:pPr marL="515620">
              <a:lnSpc>
                <a:spcPts val="2105"/>
              </a:lnSpc>
            </a:pPr>
            <a:r>
              <a:rPr sz="1800" spc="-1150" dirty="0">
                <a:solidFill>
                  <a:srgbClr val="40B9D2"/>
                </a:solidFill>
                <a:latin typeface="Microsoft Sans Serif"/>
                <a:cs typeface="Microsoft Sans Serif"/>
              </a:rPr>
              <a:t>🞄 </a:t>
            </a:r>
            <a:r>
              <a:rPr sz="1800" spc="-170" dirty="0">
                <a:solidFill>
                  <a:srgbClr val="40B9D2"/>
                </a:solidFill>
                <a:latin typeface="Microsoft Sans Serif"/>
                <a:cs typeface="Microsoft Sans Serif"/>
              </a:rPr>
              <a:t> </a:t>
            </a:r>
            <a:r>
              <a:rPr sz="1800" spc="-5" dirty="0">
                <a:solidFill>
                  <a:srgbClr val="585858"/>
                </a:solidFill>
                <a:latin typeface="Corbel"/>
                <a:cs typeface="Corbel"/>
              </a:rPr>
              <a:t>No</a:t>
            </a:r>
            <a:r>
              <a:rPr sz="1800" spc="-10" dirty="0">
                <a:solidFill>
                  <a:srgbClr val="585858"/>
                </a:solidFill>
                <a:latin typeface="Corbel"/>
                <a:cs typeface="Corbel"/>
              </a:rPr>
              <a:t>r</a:t>
            </a:r>
            <a:r>
              <a:rPr sz="1800" dirty="0">
                <a:solidFill>
                  <a:srgbClr val="585858"/>
                </a:solidFill>
                <a:latin typeface="Corbel"/>
                <a:cs typeface="Corbel"/>
              </a:rPr>
              <a:t>ma</a:t>
            </a:r>
            <a:r>
              <a:rPr sz="1800" spc="-10" dirty="0">
                <a:solidFill>
                  <a:srgbClr val="585858"/>
                </a:solidFill>
                <a:latin typeface="Corbel"/>
                <a:cs typeface="Corbel"/>
              </a:rPr>
              <a:t>ll</a:t>
            </a:r>
            <a:r>
              <a:rPr sz="1800" dirty="0">
                <a:solidFill>
                  <a:srgbClr val="585858"/>
                </a:solidFill>
                <a:latin typeface="Corbel"/>
                <a:cs typeface="Corbel"/>
              </a:rPr>
              <a:t>y</a:t>
            </a:r>
            <a:r>
              <a:rPr sz="1800" spc="-25" dirty="0">
                <a:solidFill>
                  <a:srgbClr val="585858"/>
                </a:solidFill>
                <a:latin typeface="Corbel"/>
                <a:cs typeface="Corbel"/>
              </a:rPr>
              <a:t> </a:t>
            </a:r>
            <a:r>
              <a:rPr sz="1800" dirty="0">
                <a:solidFill>
                  <a:srgbClr val="585858"/>
                </a:solidFill>
                <a:latin typeface="Corbel"/>
                <a:cs typeface="Corbel"/>
              </a:rPr>
              <a:t>us</a:t>
            </a:r>
            <a:r>
              <a:rPr sz="1800" spc="-15" dirty="0">
                <a:solidFill>
                  <a:srgbClr val="585858"/>
                </a:solidFill>
                <a:latin typeface="Corbel"/>
                <a:cs typeface="Corbel"/>
              </a:rPr>
              <a:t>e</a:t>
            </a:r>
            <a:r>
              <a:rPr sz="1800" dirty="0">
                <a:solidFill>
                  <a:srgbClr val="585858"/>
                </a:solidFill>
                <a:latin typeface="Corbel"/>
                <a:cs typeface="Corbel"/>
              </a:rPr>
              <a:t>d</a:t>
            </a:r>
            <a:r>
              <a:rPr sz="1800" spc="15" dirty="0">
                <a:solidFill>
                  <a:srgbClr val="585858"/>
                </a:solidFill>
                <a:latin typeface="Corbel"/>
                <a:cs typeface="Corbel"/>
              </a:rPr>
              <a:t> </a:t>
            </a:r>
            <a:r>
              <a:rPr sz="1800" dirty="0">
                <a:solidFill>
                  <a:srgbClr val="585858"/>
                </a:solidFill>
                <a:latin typeface="Corbel"/>
                <a:cs typeface="Corbel"/>
              </a:rPr>
              <a:t>for</a:t>
            </a:r>
            <a:r>
              <a:rPr sz="1800" spc="-5" dirty="0">
                <a:solidFill>
                  <a:srgbClr val="585858"/>
                </a:solidFill>
                <a:latin typeface="Corbel"/>
                <a:cs typeface="Corbel"/>
              </a:rPr>
              <a:t> </a:t>
            </a:r>
            <a:r>
              <a:rPr sz="1800" dirty="0">
                <a:solidFill>
                  <a:srgbClr val="585858"/>
                </a:solidFill>
                <a:latin typeface="Corbel"/>
                <a:cs typeface="Corbel"/>
              </a:rPr>
              <a:t>program</a:t>
            </a:r>
            <a:r>
              <a:rPr sz="1800" spc="-10" dirty="0">
                <a:solidFill>
                  <a:srgbClr val="585858"/>
                </a:solidFill>
                <a:latin typeface="Corbel"/>
                <a:cs typeface="Corbel"/>
              </a:rPr>
              <a:t>me</a:t>
            </a:r>
            <a:r>
              <a:rPr sz="1800" dirty="0">
                <a:solidFill>
                  <a:srgbClr val="585858"/>
                </a:solidFill>
                <a:latin typeface="Corbel"/>
                <a:cs typeface="Corbel"/>
              </a:rPr>
              <a:t>r-d</a:t>
            </a:r>
            <a:r>
              <a:rPr sz="1800" spc="-15" dirty="0">
                <a:solidFill>
                  <a:srgbClr val="585858"/>
                </a:solidFill>
                <a:latin typeface="Corbel"/>
                <a:cs typeface="Corbel"/>
              </a:rPr>
              <a:t>e</a:t>
            </a:r>
            <a:r>
              <a:rPr sz="1800" dirty="0">
                <a:solidFill>
                  <a:srgbClr val="585858"/>
                </a:solidFill>
                <a:latin typeface="Corbel"/>
                <a:cs typeface="Corbel"/>
              </a:rPr>
              <a:t>f</a:t>
            </a:r>
            <a:r>
              <a:rPr sz="1800" spc="-10" dirty="0">
                <a:solidFill>
                  <a:srgbClr val="585858"/>
                </a:solidFill>
                <a:latin typeface="Corbel"/>
                <a:cs typeface="Corbel"/>
              </a:rPr>
              <a:t>i</a:t>
            </a:r>
            <a:r>
              <a:rPr sz="1800" spc="5" dirty="0">
                <a:solidFill>
                  <a:srgbClr val="585858"/>
                </a:solidFill>
                <a:latin typeface="Corbel"/>
                <a:cs typeface="Corbel"/>
              </a:rPr>
              <a:t>n</a:t>
            </a:r>
            <a:r>
              <a:rPr sz="1800" spc="-10" dirty="0">
                <a:solidFill>
                  <a:srgbClr val="585858"/>
                </a:solidFill>
                <a:latin typeface="Corbel"/>
                <a:cs typeface="Corbel"/>
              </a:rPr>
              <a:t>e</a:t>
            </a:r>
            <a:r>
              <a:rPr sz="1800" dirty="0">
                <a:solidFill>
                  <a:srgbClr val="585858"/>
                </a:solidFill>
                <a:latin typeface="Corbel"/>
                <a:cs typeface="Corbel"/>
              </a:rPr>
              <a:t>d</a:t>
            </a:r>
            <a:r>
              <a:rPr sz="1800" spc="-100" dirty="0">
                <a:solidFill>
                  <a:srgbClr val="585858"/>
                </a:solidFill>
                <a:latin typeface="Corbel"/>
                <a:cs typeface="Corbel"/>
              </a:rPr>
              <a:t> </a:t>
            </a:r>
            <a:r>
              <a:rPr sz="1800" dirty="0">
                <a:solidFill>
                  <a:srgbClr val="585858"/>
                </a:solidFill>
                <a:latin typeface="Corbel"/>
                <a:cs typeface="Corbel"/>
              </a:rPr>
              <a:t>f</a:t>
            </a:r>
            <a:r>
              <a:rPr sz="1800" spc="-10" dirty="0">
                <a:solidFill>
                  <a:srgbClr val="585858"/>
                </a:solidFill>
                <a:latin typeface="Corbel"/>
                <a:cs typeface="Corbel"/>
              </a:rPr>
              <a:t>ile</a:t>
            </a:r>
            <a:r>
              <a:rPr sz="1800" dirty="0">
                <a:solidFill>
                  <a:srgbClr val="585858"/>
                </a:solidFill>
                <a:latin typeface="Corbel"/>
                <a:cs typeface="Corbel"/>
              </a:rPr>
              <a:t>s</a:t>
            </a:r>
            <a:endParaRPr sz="1800">
              <a:latin typeface="Corbel"/>
              <a:cs typeface="Corbel"/>
            </a:endParaRPr>
          </a:p>
        </p:txBody>
      </p:sp>
      <p:sp>
        <p:nvSpPr>
          <p:cNvPr id="5" name="object 5"/>
          <p:cNvSpPr txBox="1"/>
          <p:nvPr/>
        </p:nvSpPr>
        <p:spPr>
          <a:xfrm>
            <a:off x="3976242" y="1457071"/>
            <a:ext cx="7200265" cy="3370579"/>
          </a:xfrm>
          <a:prstGeom prst="rect">
            <a:avLst/>
          </a:prstGeom>
        </p:spPr>
        <p:txBody>
          <a:bodyPr vert="horz" wrap="square" lIns="0" tIns="67310" rIns="0" bIns="0" rtlCol="0">
            <a:spAutoFit/>
          </a:bodyPr>
          <a:lstStyle/>
          <a:p>
            <a:pPr marL="698500" marR="348615" indent="-182880">
              <a:lnSpc>
                <a:spcPct val="80000"/>
              </a:lnSpc>
              <a:spcBef>
                <a:spcPts val="530"/>
              </a:spcBef>
            </a:pPr>
            <a:r>
              <a:rPr sz="1800" spc="-340" dirty="0">
                <a:solidFill>
                  <a:srgbClr val="40B9D2"/>
                </a:solidFill>
                <a:latin typeface="Microsoft Sans Serif"/>
                <a:cs typeface="Microsoft Sans Serif"/>
              </a:rPr>
              <a:t>🞄</a:t>
            </a:r>
            <a:r>
              <a:rPr sz="1800" spc="-240" dirty="0">
                <a:solidFill>
                  <a:srgbClr val="40B9D2"/>
                </a:solidFill>
                <a:latin typeface="Microsoft Sans Serif"/>
                <a:cs typeface="Microsoft Sans Serif"/>
              </a:rPr>
              <a:t> </a:t>
            </a:r>
            <a:r>
              <a:rPr sz="1800" spc="-10" dirty="0">
                <a:solidFill>
                  <a:srgbClr val="585858"/>
                </a:solidFill>
                <a:latin typeface="Corbel"/>
                <a:cs typeface="Corbel"/>
              </a:rPr>
              <a:t>C++</a:t>
            </a:r>
            <a:r>
              <a:rPr sz="1800" spc="5" dirty="0">
                <a:solidFill>
                  <a:srgbClr val="585858"/>
                </a:solidFill>
                <a:latin typeface="Corbel"/>
                <a:cs typeface="Corbel"/>
              </a:rPr>
              <a:t> </a:t>
            </a:r>
            <a:r>
              <a:rPr sz="1800" dirty="0">
                <a:solidFill>
                  <a:srgbClr val="585858"/>
                </a:solidFill>
                <a:latin typeface="Corbel"/>
                <a:cs typeface="Corbel"/>
              </a:rPr>
              <a:t>program</a:t>
            </a:r>
            <a:r>
              <a:rPr sz="1800" spc="-5" dirty="0">
                <a:solidFill>
                  <a:srgbClr val="585858"/>
                </a:solidFill>
                <a:latin typeface="Corbel"/>
                <a:cs typeface="Corbel"/>
              </a:rPr>
              <a:t> line</a:t>
            </a:r>
            <a:r>
              <a:rPr sz="1800" spc="-10" dirty="0">
                <a:solidFill>
                  <a:srgbClr val="585858"/>
                </a:solidFill>
                <a:latin typeface="Corbel"/>
                <a:cs typeface="Corbel"/>
              </a:rPr>
              <a:t> </a:t>
            </a:r>
            <a:r>
              <a:rPr sz="1800" spc="-5" dirty="0">
                <a:solidFill>
                  <a:srgbClr val="585858"/>
                </a:solidFill>
                <a:latin typeface="Corbel"/>
                <a:cs typeface="Corbel"/>
              </a:rPr>
              <a:t>beginning</a:t>
            </a:r>
            <a:r>
              <a:rPr sz="1800" spc="-20" dirty="0">
                <a:solidFill>
                  <a:srgbClr val="585858"/>
                </a:solidFill>
                <a:latin typeface="Corbel"/>
                <a:cs typeface="Corbel"/>
              </a:rPr>
              <a:t> </a:t>
            </a:r>
            <a:r>
              <a:rPr sz="1800" spc="-10" dirty="0">
                <a:solidFill>
                  <a:srgbClr val="585858"/>
                </a:solidFill>
                <a:latin typeface="Corbel"/>
                <a:cs typeface="Corbel"/>
              </a:rPr>
              <a:t>with</a:t>
            </a:r>
            <a:r>
              <a:rPr sz="1800" spc="20" dirty="0">
                <a:solidFill>
                  <a:srgbClr val="585858"/>
                </a:solidFill>
                <a:latin typeface="Corbel"/>
                <a:cs typeface="Corbel"/>
              </a:rPr>
              <a:t> </a:t>
            </a:r>
            <a:r>
              <a:rPr sz="1800" dirty="0">
                <a:solidFill>
                  <a:srgbClr val="585858"/>
                </a:solidFill>
                <a:latin typeface="Corbel"/>
                <a:cs typeface="Corbel"/>
              </a:rPr>
              <a:t>#</a:t>
            </a:r>
            <a:r>
              <a:rPr sz="1800" spc="15" dirty="0">
                <a:solidFill>
                  <a:srgbClr val="585858"/>
                </a:solidFill>
                <a:latin typeface="Corbel"/>
                <a:cs typeface="Corbel"/>
              </a:rPr>
              <a:t> </a:t>
            </a:r>
            <a:r>
              <a:rPr sz="1800" spc="-5" dirty="0">
                <a:solidFill>
                  <a:srgbClr val="585858"/>
                </a:solidFill>
                <a:latin typeface="Corbel"/>
                <a:cs typeface="Corbel"/>
              </a:rPr>
              <a:t>that provides</a:t>
            </a:r>
            <a:r>
              <a:rPr sz="1800" spc="-10" dirty="0">
                <a:solidFill>
                  <a:srgbClr val="585858"/>
                </a:solidFill>
                <a:latin typeface="Corbel"/>
                <a:cs typeface="Corbel"/>
              </a:rPr>
              <a:t> </a:t>
            </a:r>
            <a:r>
              <a:rPr sz="1800" dirty="0">
                <a:solidFill>
                  <a:srgbClr val="585858"/>
                </a:solidFill>
                <a:latin typeface="Corbel"/>
                <a:cs typeface="Corbel"/>
              </a:rPr>
              <a:t>an</a:t>
            </a:r>
            <a:r>
              <a:rPr sz="1800" spc="5" dirty="0">
                <a:solidFill>
                  <a:srgbClr val="585858"/>
                </a:solidFill>
                <a:latin typeface="Corbel"/>
                <a:cs typeface="Corbel"/>
              </a:rPr>
              <a:t> </a:t>
            </a:r>
            <a:r>
              <a:rPr sz="1800" spc="-5" dirty="0">
                <a:solidFill>
                  <a:srgbClr val="585858"/>
                </a:solidFill>
                <a:latin typeface="Corbel"/>
                <a:cs typeface="Corbel"/>
              </a:rPr>
              <a:t>instruction</a:t>
            </a:r>
            <a:r>
              <a:rPr sz="1800" spc="10" dirty="0">
                <a:solidFill>
                  <a:srgbClr val="585858"/>
                </a:solidFill>
                <a:latin typeface="Corbel"/>
                <a:cs typeface="Corbel"/>
              </a:rPr>
              <a:t> </a:t>
            </a:r>
            <a:r>
              <a:rPr sz="1800" spc="-5" dirty="0">
                <a:solidFill>
                  <a:srgbClr val="585858"/>
                </a:solidFill>
                <a:latin typeface="Corbel"/>
                <a:cs typeface="Corbel"/>
              </a:rPr>
              <a:t>to </a:t>
            </a:r>
            <a:r>
              <a:rPr sz="1800" dirty="0">
                <a:solidFill>
                  <a:srgbClr val="585858"/>
                </a:solidFill>
                <a:latin typeface="Corbel"/>
                <a:cs typeface="Corbel"/>
              </a:rPr>
              <a:t> </a:t>
            </a:r>
            <a:r>
              <a:rPr sz="1800" spc="-5" dirty="0">
                <a:solidFill>
                  <a:srgbClr val="585858"/>
                </a:solidFill>
                <a:latin typeface="Corbel"/>
                <a:cs typeface="Corbel"/>
              </a:rPr>
              <a:t>the</a:t>
            </a:r>
            <a:r>
              <a:rPr sz="1800" spc="10" dirty="0">
                <a:solidFill>
                  <a:srgbClr val="585858"/>
                </a:solidFill>
                <a:latin typeface="Corbel"/>
                <a:cs typeface="Corbel"/>
              </a:rPr>
              <a:t> </a:t>
            </a:r>
            <a:r>
              <a:rPr sz="1800" spc="-5" dirty="0">
                <a:solidFill>
                  <a:srgbClr val="585858"/>
                </a:solidFill>
                <a:latin typeface="Corbel"/>
                <a:cs typeface="Corbel"/>
              </a:rPr>
              <a:t>preprocessor</a:t>
            </a:r>
            <a:endParaRPr sz="1800">
              <a:latin typeface="Corbel"/>
              <a:cs typeface="Corbel"/>
            </a:endParaRPr>
          </a:p>
          <a:p>
            <a:pPr marL="12700">
              <a:lnSpc>
                <a:spcPts val="2345"/>
              </a:lnSpc>
              <a:spcBef>
                <a:spcPts val="1000"/>
              </a:spcBef>
            </a:pPr>
            <a:r>
              <a:rPr sz="2000" spc="-1285" dirty="0">
                <a:solidFill>
                  <a:srgbClr val="40B9D2"/>
                </a:solidFill>
                <a:latin typeface="Microsoft Sans Serif"/>
                <a:cs typeface="Microsoft Sans Serif"/>
              </a:rPr>
              <a:t>🞄</a:t>
            </a:r>
            <a:r>
              <a:rPr sz="2000" spc="185" dirty="0">
                <a:solidFill>
                  <a:srgbClr val="40B9D2"/>
                </a:solidFill>
                <a:latin typeface="Microsoft Sans Serif"/>
                <a:cs typeface="Microsoft Sans Serif"/>
              </a:rPr>
              <a:t> </a:t>
            </a:r>
            <a:r>
              <a:rPr sz="2000" spc="-10" dirty="0">
                <a:solidFill>
                  <a:srgbClr val="585858"/>
                </a:solidFill>
                <a:latin typeface="Corbel"/>
                <a:cs typeface="Corbel"/>
              </a:rPr>
              <a:t>Pr</a:t>
            </a:r>
            <a:r>
              <a:rPr sz="2000" spc="-15" dirty="0">
                <a:solidFill>
                  <a:srgbClr val="585858"/>
                </a:solidFill>
                <a:latin typeface="Corbel"/>
                <a:cs typeface="Corbel"/>
              </a:rPr>
              <a:t>e</a:t>
            </a:r>
            <a:r>
              <a:rPr sz="2000" spc="-5" dirty="0">
                <a:solidFill>
                  <a:srgbClr val="585858"/>
                </a:solidFill>
                <a:latin typeface="Corbel"/>
                <a:cs typeface="Corbel"/>
              </a:rPr>
              <a:t>pro</a:t>
            </a:r>
            <a:r>
              <a:rPr sz="2000" spc="-15" dirty="0">
                <a:solidFill>
                  <a:srgbClr val="585858"/>
                </a:solidFill>
                <a:latin typeface="Corbel"/>
                <a:cs typeface="Corbel"/>
              </a:rPr>
              <a:t>c</a:t>
            </a:r>
            <a:r>
              <a:rPr sz="2000" spc="-5" dirty="0">
                <a:solidFill>
                  <a:srgbClr val="585858"/>
                </a:solidFill>
                <a:latin typeface="Corbel"/>
                <a:cs typeface="Corbel"/>
              </a:rPr>
              <a:t>es</a:t>
            </a:r>
            <a:r>
              <a:rPr sz="2000" spc="5" dirty="0">
                <a:solidFill>
                  <a:srgbClr val="585858"/>
                </a:solidFill>
                <a:latin typeface="Corbel"/>
                <a:cs typeface="Corbel"/>
              </a:rPr>
              <a:t>s</a:t>
            </a:r>
            <a:r>
              <a:rPr sz="2000" spc="-10" dirty="0">
                <a:solidFill>
                  <a:srgbClr val="585858"/>
                </a:solidFill>
                <a:latin typeface="Corbel"/>
                <a:cs typeface="Corbel"/>
              </a:rPr>
              <a:t>or</a:t>
            </a:r>
            <a:endParaRPr sz="2000">
              <a:latin typeface="Corbel"/>
              <a:cs typeface="Corbel"/>
            </a:endParaRPr>
          </a:p>
          <a:p>
            <a:pPr marL="515620">
              <a:lnSpc>
                <a:spcPts val="1889"/>
              </a:lnSpc>
            </a:pPr>
            <a:r>
              <a:rPr sz="1800" spc="-340" dirty="0">
                <a:solidFill>
                  <a:srgbClr val="40B9D2"/>
                </a:solidFill>
                <a:latin typeface="Microsoft Sans Serif"/>
                <a:cs typeface="Microsoft Sans Serif"/>
              </a:rPr>
              <a:t>🞄</a:t>
            </a:r>
            <a:r>
              <a:rPr sz="1800" spc="-105" dirty="0">
                <a:solidFill>
                  <a:srgbClr val="40B9D2"/>
                </a:solidFill>
                <a:latin typeface="Microsoft Sans Serif"/>
                <a:cs typeface="Microsoft Sans Serif"/>
              </a:rPr>
              <a:t> </a:t>
            </a:r>
            <a:r>
              <a:rPr sz="1800" dirty="0">
                <a:solidFill>
                  <a:srgbClr val="585858"/>
                </a:solidFill>
                <a:latin typeface="Corbel"/>
                <a:cs typeface="Corbel"/>
              </a:rPr>
              <a:t>A </a:t>
            </a:r>
            <a:r>
              <a:rPr sz="1800" spc="-10" dirty="0">
                <a:solidFill>
                  <a:srgbClr val="585858"/>
                </a:solidFill>
                <a:latin typeface="Corbel"/>
                <a:cs typeface="Corbel"/>
              </a:rPr>
              <a:t>system</a:t>
            </a:r>
            <a:r>
              <a:rPr sz="1800" dirty="0">
                <a:solidFill>
                  <a:srgbClr val="585858"/>
                </a:solidFill>
                <a:latin typeface="Corbel"/>
                <a:cs typeface="Corbel"/>
              </a:rPr>
              <a:t> program </a:t>
            </a:r>
            <a:r>
              <a:rPr sz="1800" spc="-5" dirty="0">
                <a:solidFill>
                  <a:srgbClr val="585858"/>
                </a:solidFill>
                <a:latin typeface="Corbel"/>
                <a:cs typeface="Corbel"/>
              </a:rPr>
              <a:t>that</a:t>
            </a:r>
            <a:r>
              <a:rPr sz="1800" spc="-10" dirty="0">
                <a:solidFill>
                  <a:srgbClr val="585858"/>
                </a:solidFill>
                <a:latin typeface="Corbel"/>
                <a:cs typeface="Corbel"/>
              </a:rPr>
              <a:t> </a:t>
            </a:r>
            <a:r>
              <a:rPr sz="1800" spc="-5" dirty="0">
                <a:solidFill>
                  <a:srgbClr val="585858"/>
                </a:solidFill>
                <a:latin typeface="Corbel"/>
                <a:cs typeface="Corbel"/>
              </a:rPr>
              <a:t>modifies</a:t>
            </a:r>
            <a:r>
              <a:rPr sz="1800" spc="10" dirty="0">
                <a:solidFill>
                  <a:srgbClr val="585858"/>
                </a:solidFill>
                <a:latin typeface="Corbel"/>
                <a:cs typeface="Corbel"/>
              </a:rPr>
              <a:t> </a:t>
            </a:r>
            <a:r>
              <a:rPr sz="1800" dirty="0">
                <a:solidFill>
                  <a:srgbClr val="585858"/>
                </a:solidFill>
                <a:latin typeface="Corbel"/>
                <a:cs typeface="Corbel"/>
              </a:rPr>
              <a:t>a</a:t>
            </a:r>
            <a:r>
              <a:rPr sz="1800" spc="-40" dirty="0">
                <a:solidFill>
                  <a:srgbClr val="585858"/>
                </a:solidFill>
                <a:latin typeface="Corbel"/>
                <a:cs typeface="Corbel"/>
              </a:rPr>
              <a:t> </a:t>
            </a:r>
            <a:r>
              <a:rPr sz="1800" spc="-10" dirty="0">
                <a:solidFill>
                  <a:srgbClr val="585858"/>
                </a:solidFill>
                <a:latin typeface="Corbel"/>
                <a:cs typeface="Corbel"/>
              </a:rPr>
              <a:t>C++</a:t>
            </a:r>
            <a:r>
              <a:rPr sz="1800" spc="5" dirty="0">
                <a:solidFill>
                  <a:srgbClr val="585858"/>
                </a:solidFill>
                <a:latin typeface="Corbel"/>
                <a:cs typeface="Corbel"/>
              </a:rPr>
              <a:t> </a:t>
            </a:r>
            <a:r>
              <a:rPr sz="1800" dirty="0">
                <a:solidFill>
                  <a:srgbClr val="585858"/>
                </a:solidFill>
                <a:latin typeface="Corbel"/>
                <a:cs typeface="Corbel"/>
              </a:rPr>
              <a:t>program</a:t>
            </a:r>
            <a:r>
              <a:rPr sz="1800" spc="-30" dirty="0">
                <a:solidFill>
                  <a:srgbClr val="585858"/>
                </a:solidFill>
                <a:latin typeface="Corbel"/>
                <a:cs typeface="Corbel"/>
              </a:rPr>
              <a:t> </a:t>
            </a:r>
            <a:r>
              <a:rPr sz="1800" spc="-5" dirty="0">
                <a:solidFill>
                  <a:srgbClr val="585858"/>
                </a:solidFill>
                <a:latin typeface="Corbel"/>
                <a:cs typeface="Corbel"/>
              </a:rPr>
              <a:t>prior to</a:t>
            </a:r>
            <a:r>
              <a:rPr sz="1800" spc="10" dirty="0">
                <a:solidFill>
                  <a:srgbClr val="585858"/>
                </a:solidFill>
                <a:latin typeface="Corbel"/>
                <a:cs typeface="Corbel"/>
              </a:rPr>
              <a:t> </a:t>
            </a:r>
            <a:r>
              <a:rPr sz="1800" spc="-10" dirty="0">
                <a:solidFill>
                  <a:srgbClr val="585858"/>
                </a:solidFill>
                <a:latin typeface="Corbel"/>
                <a:cs typeface="Corbel"/>
              </a:rPr>
              <a:t>its</a:t>
            </a:r>
            <a:endParaRPr sz="1800">
              <a:latin typeface="Corbel"/>
              <a:cs typeface="Corbel"/>
            </a:endParaRPr>
          </a:p>
          <a:p>
            <a:pPr marL="698500">
              <a:lnSpc>
                <a:spcPts val="1945"/>
              </a:lnSpc>
            </a:pPr>
            <a:r>
              <a:rPr sz="1800" spc="-10" dirty="0">
                <a:solidFill>
                  <a:srgbClr val="585858"/>
                </a:solidFill>
                <a:latin typeface="Corbel"/>
                <a:cs typeface="Corbel"/>
              </a:rPr>
              <a:t>compilation</a:t>
            </a:r>
            <a:endParaRPr sz="1800">
              <a:latin typeface="Corbel"/>
              <a:cs typeface="Corbel"/>
            </a:endParaRPr>
          </a:p>
          <a:p>
            <a:pPr marL="12700">
              <a:lnSpc>
                <a:spcPts val="2345"/>
              </a:lnSpc>
              <a:spcBef>
                <a:spcPts val="1005"/>
              </a:spcBef>
            </a:pPr>
            <a:r>
              <a:rPr sz="2000" spc="-1285" dirty="0">
                <a:solidFill>
                  <a:srgbClr val="40B9D2"/>
                </a:solidFill>
                <a:latin typeface="Microsoft Sans Serif"/>
                <a:cs typeface="Microsoft Sans Serif"/>
              </a:rPr>
              <a:t>🞄</a:t>
            </a:r>
            <a:r>
              <a:rPr sz="2000" spc="185" dirty="0">
                <a:solidFill>
                  <a:srgbClr val="40B9D2"/>
                </a:solidFill>
                <a:latin typeface="Microsoft Sans Serif"/>
                <a:cs typeface="Microsoft Sans Serif"/>
              </a:rPr>
              <a:t> </a:t>
            </a:r>
            <a:r>
              <a:rPr sz="2000" spc="-5" dirty="0">
                <a:solidFill>
                  <a:srgbClr val="585858"/>
                </a:solidFill>
                <a:latin typeface="Corbel"/>
                <a:cs typeface="Corbel"/>
              </a:rPr>
              <a:t>L</a:t>
            </a:r>
            <a:r>
              <a:rPr sz="2000" spc="-15" dirty="0">
                <a:solidFill>
                  <a:srgbClr val="585858"/>
                </a:solidFill>
                <a:latin typeface="Corbel"/>
                <a:cs typeface="Corbel"/>
              </a:rPr>
              <a:t>ib</a:t>
            </a:r>
            <a:r>
              <a:rPr sz="2000" spc="-5" dirty="0">
                <a:solidFill>
                  <a:srgbClr val="585858"/>
                </a:solidFill>
                <a:latin typeface="Corbel"/>
                <a:cs typeface="Corbel"/>
              </a:rPr>
              <a:t>r</a:t>
            </a:r>
            <a:r>
              <a:rPr sz="2000" spc="5" dirty="0">
                <a:solidFill>
                  <a:srgbClr val="585858"/>
                </a:solidFill>
                <a:latin typeface="Corbel"/>
                <a:cs typeface="Corbel"/>
              </a:rPr>
              <a:t>a</a:t>
            </a:r>
            <a:r>
              <a:rPr sz="2000" spc="-5" dirty="0">
                <a:solidFill>
                  <a:srgbClr val="585858"/>
                </a:solidFill>
                <a:latin typeface="Corbel"/>
                <a:cs typeface="Corbel"/>
              </a:rPr>
              <a:t>ry</a:t>
            </a:r>
            <a:endParaRPr sz="2000">
              <a:latin typeface="Corbel"/>
              <a:cs typeface="Corbel"/>
            </a:endParaRPr>
          </a:p>
          <a:p>
            <a:pPr marL="515620">
              <a:lnSpc>
                <a:spcPts val="1889"/>
              </a:lnSpc>
            </a:pPr>
            <a:r>
              <a:rPr sz="1800" spc="-340" dirty="0">
                <a:solidFill>
                  <a:srgbClr val="40B9D2"/>
                </a:solidFill>
                <a:latin typeface="Microsoft Sans Serif"/>
                <a:cs typeface="Microsoft Sans Serif"/>
              </a:rPr>
              <a:t>🞄</a:t>
            </a:r>
            <a:r>
              <a:rPr sz="1800" spc="-85" dirty="0">
                <a:solidFill>
                  <a:srgbClr val="40B9D2"/>
                </a:solidFill>
                <a:latin typeface="Microsoft Sans Serif"/>
                <a:cs typeface="Microsoft Sans Serif"/>
              </a:rPr>
              <a:t> </a:t>
            </a:r>
            <a:r>
              <a:rPr sz="1800" dirty="0">
                <a:solidFill>
                  <a:srgbClr val="585858"/>
                </a:solidFill>
                <a:latin typeface="Corbel"/>
                <a:cs typeface="Corbel"/>
              </a:rPr>
              <a:t>A</a:t>
            </a:r>
            <a:r>
              <a:rPr sz="1800" spc="10" dirty="0">
                <a:solidFill>
                  <a:srgbClr val="585858"/>
                </a:solidFill>
                <a:latin typeface="Corbel"/>
                <a:cs typeface="Corbel"/>
              </a:rPr>
              <a:t> </a:t>
            </a:r>
            <a:r>
              <a:rPr sz="1800" spc="-10" dirty="0">
                <a:solidFill>
                  <a:srgbClr val="585858"/>
                </a:solidFill>
                <a:latin typeface="Corbel"/>
                <a:cs typeface="Corbel"/>
              </a:rPr>
              <a:t>collection</a:t>
            </a:r>
            <a:r>
              <a:rPr sz="1800" spc="15" dirty="0">
                <a:solidFill>
                  <a:srgbClr val="585858"/>
                </a:solidFill>
                <a:latin typeface="Corbel"/>
                <a:cs typeface="Corbel"/>
              </a:rPr>
              <a:t> </a:t>
            </a:r>
            <a:r>
              <a:rPr sz="1800" spc="-5" dirty="0">
                <a:solidFill>
                  <a:srgbClr val="585858"/>
                </a:solidFill>
                <a:latin typeface="Corbel"/>
                <a:cs typeface="Corbel"/>
              </a:rPr>
              <a:t>of</a:t>
            </a:r>
            <a:r>
              <a:rPr sz="1800" dirty="0">
                <a:solidFill>
                  <a:srgbClr val="585858"/>
                </a:solidFill>
                <a:latin typeface="Corbel"/>
                <a:cs typeface="Corbel"/>
              </a:rPr>
              <a:t> </a:t>
            </a:r>
            <a:r>
              <a:rPr sz="1800" spc="-5" dirty="0">
                <a:solidFill>
                  <a:srgbClr val="585858"/>
                </a:solidFill>
                <a:latin typeface="Corbel"/>
                <a:cs typeface="Corbel"/>
              </a:rPr>
              <a:t>useful</a:t>
            </a:r>
            <a:r>
              <a:rPr sz="1800" spc="25" dirty="0">
                <a:solidFill>
                  <a:srgbClr val="585858"/>
                </a:solidFill>
                <a:latin typeface="Corbel"/>
                <a:cs typeface="Corbel"/>
              </a:rPr>
              <a:t> </a:t>
            </a:r>
            <a:r>
              <a:rPr sz="1800" spc="-5" dirty="0">
                <a:solidFill>
                  <a:srgbClr val="585858"/>
                </a:solidFill>
                <a:latin typeface="Corbel"/>
                <a:cs typeface="Corbel"/>
              </a:rPr>
              <a:t>functions </a:t>
            </a:r>
            <a:r>
              <a:rPr sz="1800" dirty="0">
                <a:solidFill>
                  <a:srgbClr val="585858"/>
                </a:solidFill>
                <a:latin typeface="Corbel"/>
                <a:cs typeface="Corbel"/>
              </a:rPr>
              <a:t>and </a:t>
            </a:r>
            <a:r>
              <a:rPr sz="1800" spc="-10" dirty="0">
                <a:solidFill>
                  <a:srgbClr val="585858"/>
                </a:solidFill>
                <a:latin typeface="Corbel"/>
                <a:cs typeface="Corbel"/>
              </a:rPr>
              <a:t>symbols</a:t>
            </a:r>
            <a:r>
              <a:rPr sz="1800" spc="20" dirty="0">
                <a:solidFill>
                  <a:srgbClr val="585858"/>
                </a:solidFill>
                <a:latin typeface="Corbel"/>
                <a:cs typeface="Corbel"/>
              </a:rPr>
              <a:t> </a:t>
            </a:r>
            <a:r>
              <a:rPr sz="1800" spc="-5" dirty="0">
                <a:solidFill>
                  <a:srgbClr val="585858"/>
                </a:solidFill>
                <a:latin typeface="Corbel"/>
                <a:cs typeface="Corbel"/>
              </a:rPr>
              <a:t>that</a:t>
            </a:r>
            <a:r>
              <a:rPr sz="1800" dirty="0">
                <a:solidFill>
                  <a:srgbClr val="585858"/>
                </a:solidFill>
                <a:latin typeface="Corbel"/>
                <a:cs typeface="Corbel"/>
              </a:rPr>
              <a:t> may</a:t>
            </a:r>
            <a:r>
              <a:rPr sz="1800" spc="10" dirty="0">
                <a:solidFill>
                  <a:srgbClr val="585858"/>
                </a:solidFill>
                <a:latin typeface="Corbel"/>
                <a:cs typeface="Corbel"/>
              </a:rPr>
              <a:t> </a:t>
            </a:r>
            <a:r>
              <a:rPr sz="1800" spc="-5" dirty="0">
                <a:solidFill>
                  <a:srgbClr val="585858"/>
                </a:solidFill>
                <a:latin typeface="Corbel"/>
                <a:cs typeface="Corbel"/>
              </a:rPr>
              <a:t>be</a:t>
            </a:r>
            <a:r>
              <a:rPr sz="1800" spc="15" dirty="0">
                <a:solidFill>
                  <a:srgbClr val="585858"/>
                </a:solidFill>
                <a:latin typeface="Corbel"/>
                <a:cs typeface="Corbel"/>
              </a:rPr>
              <a:t> </a:t>
            </a:r>
            <a:r>
              <a:rPr sz="1800" spc="-10" dirty="0">
                <a:solidFill>
                  <a:srgbClr val="585858"/>
                </a:solidFill>
                <a:latin typeface="Corbel"/>
                <a:cs typeface="Corbel"/>
              </a:rPr>
              <a:t>accessed</a:t>
            </a:r>
            <a:endParaRPr sz="1800">
              <a:latin typeface="Corbel"/>
              <a:cs typeface="Corbel"/>
            </a:endParaRPr>
          </a:p>
          <a:p>
            <a:pPr marL="698500">
              <a:lnSpc>
                <a:spcPts val="1945"/>
              </a:lnSpc>
            </a:pPr>
            <a:r>
              <a:rPr sz="1800" dirty="0">
                <a:solidFill>
                  <a:srgbClr val="585858"/>
                </a:solidFill>
                <a:latin typeface="Corbel"/>
                <a:cs typeface="Corbel"/>
              </a:rPr>
              <a:t>by</a:t>
            </a:r>
            <a:r>
              <a:rPr sz="1800" spc="-30" dirty="0">
                <a:solidFill>
                  <a:srgbClr val="585858"/>
                </a:solidFill>
                <a:latin typeface="Corbel"/>
                <a:cs typeface="Corbel"/>
              </a:rPr>
              <a:t> </a:t>
            </a:r>
            <a:r>
              <a:rPr sz="1800" dirty="0">
                <a:solidFill>
                  <a:srgbClr val="585858"/>
                </a:solidFill>
                <a:latin typeface="Corbel"/>
                <a:cs typeface="Corbel"/>
              </a:rPr>
              <a:t>a</a:t>
            </a:r>
            <a:r>
              <a:rPr sz="1800" spc="-25" dirty="0">
                <a:solidFill>
                  <a:srgbClr val="585858"/>
                </a:solidFill>
                <a:latin typeface="Corbel"/>
                <a:cs typeface="Corbel"/>
              </a:rPr>
              <a:t> </a:t>
            </a:r>
            <a:r>
              <a:rPr sz="1800" dirty="0">
                <a:solidFill>
                  <a:srgbClr val="585858"/>
                </a:solidFill>
                <a:latin typeface="Corbel"/>
                <a:cs typeface="Corbel"/>
              </a:rPr>
              <a:t>program</a:t>
            </a:r>
            <a:endParaRPr sz="1800">
              <a:latin typeface="Corbel"/>
              <a:cs typeface="Corbel"/>
            </a:endParaRPr>
          </a:p>
          <a:p>
            <a:pPr marL="12700">
              <a:lnSpc>
                <a:spcPct val="100000"/>
              </a:lnSpc>
              <a:spcBef>
                <a:spcPts val="1000"/>
              </a:spcBef>
            </a:pPr>
            <a:r>
              <a:rPr sz="2000" spc="-1280" dirty="0">
                <a:solidFill>
                  <a:srgbClr val="40B9D2"/>
                </a:solidFill>
                <a:latin typeface="Microsoft Sans Serif"/>
                <a:cs typeface="Microsoft Sans Serif"/>
              </a:rPr>
              <a:t>🞄</a:t>
            </a:r>
            <a:r>
              <a:rPr sz="2000" spc="185" dirty="0">
                <a:solidFill>
                  <a:srgbClr val="40B9D2"/>
                </a:solidFill>
                <a:latin typeface="Microsoft Sans Serif"/>
                <a:cs typeface="Microsoft Sans Serif"/>
              </a:rPr>
              <a:t> </a:t>
            </a:r>
            <a:r>
              <a:rPr sz="2000" b="1" spc="-5" dirty="0">
                <a:solidFill>
                  <a:srgbClr val="585858"/>
                </a:solidFill>
                <a:latin typeface="Corbel"/>
                <a:cs typeface="Corbel"/>
              </a:rPr>
              <a:t>#in</a:t>
            </a:r>
            <a:r>
              <a:rPr sz="2000" b="1" spc="5" dirty="0">
                <a:solidFill>
                  <a:srgbClr val="585858"/>
                </a:solidFill>
                <a:latin typeface="Corbel"/>
                <a:cs typeface="Corbel"/>
              </a:rPr>
              <a:t>c</a:t>
            </a:r>
            <a:r>
              <a:rPr sz="2000" b="1" spc="-10" dirty="0">
                <a:solidFill>
                  <a:srgbClr val="585858"/>
                </a:solidFill>
                <a:latin typeface="Corbel"/>
                <a:cs typeface="Corbel"/>
              </a:rPr>
              <a:t>lu</a:t>
            </a:r>
            <a:r>
              <a:rPr sz="2000" b="1" spc="-20" dirty="0">
                <a:solidFill>
                  <a:srgbClr val="585858"/>
                </a:solidFill>
                <a:latin typeface="Corbel"/>
                <a:cs typeface="Corbel"/>
              </a:rPr>
              <a:t>d</a:t>
            </a:r>
            <a:r>
              <a:rPr sz="2000" b="1" spc="-5" dirty="0">
                <a:solidFill>
                  <a:srgbClr val="585858"/>
                </a:solidFill>
                <a:latin typeface="Corbel"/>
                <a:cs typeface="Corbel"/>
              </a:rPr>
              <a:t>e</a:t>
            </a:r>
            <a:r>
              <a:rPr sz="2000" b="1" spc="25" dirty="0">
                <a:solidFill>
                  <a:srgbClr val="585858"/>
                </a:solidFill>
                <a:latin typeface="Corbel"/>
                <a:cs typeface="Corbel"/>
              </a:rPr>
              <a:t> </a:t>
            </a:r>
            <a:r>
              <a:rPr sz="2000" b="1" spc="-5" dirty="0">
                <a:solidFill>
                  <a:srgbClr val="585858"/>
                </a:solidFill>
                <a:latin typeface="Corbel"/>
                <a:cs typeface="Corbel"/>
              </a:rPr>
              <a:t>Dir</a:t>
            </a:r>
            <a:r>
              <a:rPr sz="2000" b="1" spc="5" dirty="0">
                <a:solidFill>
                  <a:srgbClr val="585858"/>
                </a:solidFill>
                <a:latin typeface="Corbel"/>
                <a:cs typeface="Corbel"/>
              </a:rPr>
              <a:t>e</a:t>
            </a:r>
            <a:r>
              <a:rPr sz="2000" b="1" dirty="0">
                <a:solidFill>
                  <a:srgbClr val="585858"/>
                </a:solidFill>
                <a:latin typeface="Corbel"/>
                <a:cs typeface="Corbel"/>
              </a:rPr>
              <a:t>c</a:t>
            </a:r>
            <a:r>
              <a:rPr sz="2000" b="1" spc="-20" dirty="0">
                <a:solidFill>
                  <a:srgbClr val="585858"/>
                </a:solidFill>
                <a:latin typeface="Corbel"/>
                <a:cs typeface="Corbel"/>
              </a:rPr>
              <a:t>t</a:t>
            </a:r>
            <a:r>
              <a:rPr sz="2000" b="1" dirty="0">
                <a:solidFill>
                  <a:srgbClr val="585858"/>
                </a:solidFill>
                <a:latin typeface="Corbel"/>
                <a:cs typeface="Corbel"/>
              </a:rPr>
              <a:t>iv</a:t>
            </a:r>
            <a:r>
              <a:rPr sz="2000" b="1" spc="5" dirty="0">
                <a:solidFill>
                  <a:srgbClr val="585858"/>
                </a:solidFill>
                <a:latin typeface="Corbel"/>
                <a:cs typeface="Corbel"/>
              </a:rPr>
              <a:t>e</a:t>
            </a:r>
            <a:r>
              <a:rPr sz="2000" b="1" spc="-5" dirty="0">
                <a:solidFill>
                  <a:srgbClr val="585858"/>
                </a:solidFill>
                <a:latin typeface="Corbel"/>
                <a:cs typeface="Corbel"/>
              </a:rPr>
              <a:t>:</a:t>
            </a:r>
            <a:endParaRPr sz="2000">
              <a:latin typeface="Corbel"/>
              <a:cs typeface="Corbel"/>
            </a:endParaRPr>
          </a:p>
          <a:p>
            <a:pPr marL="12700">
              <a:lnSpc>
                <a:spcPts val="2105"/>
              </a:lnSpc>
              <a:spcBef>
                <a:spcPts val="720"/>
              </a:spcBef>
            </a:pPr>
            <a:r>
              <a:rPr sz="2000" spc="-1285" dirty="0">
                <a:solidFill>
                  <a:srgbClr val="40B9D2"/>
                </a:solidFill>
                <a:latin typeface="Microsoft Sans Serif"/>
                <a:cs typeface="Microsoft Sans Serif"/>
              </a:rPr>
              <a:t>🞄</a:t>
            </a:r>
            <a:r>
              <a:rPr sz="2000" spc="185" dirty="0">
                <a:solidFill>
                  <a:srgbClr val="40B9D2"/>
                </a:solidFill>
                <a:latin typeface="Microsoft Sans Serif"/>
                <a:cs typeface="Microsoft Sans Serif"/>
              </a:rPr>
              <a:t> </a:t>
            </a:r>
            <a:r>
              <a:rPr sz="2000" spc="-125" dirty="0">
                <a:solidFill>
                  <a:srgbClr val="585858"/>
                </a:solidFill>
                <a:latin typeface="Corbel"/>
                <a:cs typeface="Corbel"/>
              </a:rPr>
              <a:t>T</a:t>
            </a:r>
            <a:r>
              <a:rPr sz="2000" spc="-5" dirty="0">
                <a:solidFill>
                  <a:srgbClr val="585858"/>
                </a:solidFill>
                <a:latin typeface="Corbel"/>
                <a:cs typeface="Corbel"/>
              </a:rPr>
              <a:t>wo</a:t>
            </a:r>
            <a:r>
              <a:rPr sz="2000" dirty="0">
                <a:solidFill>
                  <a:srgbClr val="585858"/>
                </a:solidFill>
                <a:latin typeface="Corbel"/>
                <a:cs typeface="Corbel"/>
              </a:rPr>
              <a:t> </a:t>
            </a:r>
            <a:r>
              <a:rPr sz="2000" spc="-15" dirty="0">
                <a:solidFill>
                  <a:srgbClr val="585858"/>
                </a:solidFill>
                <a:latin typeface="Corbel"/>
                <a:cs typeface="Corbel"/>
              </a:rPr>
              <a:t>f</a:t>
            </a:r>
            <a:r>
              <a:rPr sz="2000" spc="-10" dirty="0">
                <a:solidFill>
                  <a:srgbClr val="585858"/>
                </a:solidFill>
                <a:latin typeface="Corbel"/>
                <a:cs typeface="Corbel"/>
              </a:rPr>
              <a:t>or</a:t>
            </a:r>
            <a:r>
              <a:rPr sz="2000" dirty="0">
                <a:solidFill>
                  <a:srgbClr val="585858"/>
                </a:solidFill>
                <a:latin typeface="Corbel"/>
                <a:cs typeface="Corbel"/>
              </a:rPr>
              <a:t>ms</a:t>
            </a:r>
            <a:r>
              <a:rPr sz="2000" spc="-5" dirty="0">
                <a:solidFill>
                  <a:srgbClr val="585858"/>
                </a:solidFill>
                <a:latin typeface="Corbel"/>
                <a:cs typeface="Corbel"/>
              </a:rPr>
              <a:t>:</a:t>
            </a:r>
            <a:endParaRPr sz="2000">
              <a:latin typeface="Corbel"/>
              <a:cs typeface="Corbel"/>
            </a:endParaRPr>
          </a:p>
          <a:p>
            <a:pPr marR="5080" algn="r">
              <a:lnSpc>
                <a:spcPts val="1864"/>
              </a:lnSpc>
            </a:pPr>
            <a:r>
              <a:rPr sz="1800" spc="-5" dirty="0">
                <a:latin typeface="Corbel"/>
                <a:cs typeface="Corbel"/>
              </a:rPr>
              <a:t>#include</a:t>
            </a:r>
            <a:r>
              <a:rPr sz="1800" spc="-15" dirty="0">
                <a:latin typeface="Corbel"/>
                <a:cs typeface="Corbel"/>
              </a:rPr>
              <a:t> </a:t>
            </a:r>
            <a:r>
              <a:rPr sz="1800" spc="-5" dirty="0">
                <a:latin typeface="Corbel"/>
                <a:cs typeface="Corbel"/>
              </a:rPr>
              <a:t>&lt;filename&gt;</a:t>
            </a:r>
            <a:endParaRPr sz="1800">
              <a:latin typeface="Corbel"/>
              <a:cs typeface="Corbel"/>
            </a:endParaRPr>
          </a:p>
        </p:txBody>
      </p:sp>
      <p:sp>
        <p:nvSpPr>
          <p:cNvPr id="6" name="object 6"/>
          <p:cNvSpPr txBox="1"/>
          <p:nvPr/>
        </p:nvSpPr>
        <p:spPr>
          <a:xfrm>
            <a:off x="9211436" y="4801870"/>
            <a:ext cx="1922780"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orbel"/>
                <a:cs typeface="Corbel"/>
              </a:rPr>
              <a:t>#include&lt;iostream&gt;</a:t>
            </a:r>
            <a:endParaRPr sz="1800">
              <a:latin typeface="Corbel"/>
              <a:cs typeface="Corbel"/>
            </a:endParaRPr>
          </a:p>
        </p:txBody>
      </p:sp>
      <p:sp>
        <p:nvSpPr>
          <p:cNvPr id="7" name="object 7"/>
          <p:cNvSpPr txBox="1"/>
          <p:nvPr/>
        </p:nvSpPr>
        <p:spPr>
          <a:xfrm>
            <a:off x="9211436" y="5350865"/>
            <a:ext cx="1893570" cy="574040"/>
          </a:xfrm>
          <a:prstGeom prst="rect">
            <a:avLst/>
          </a:prstGeom>
        </p:spPr>
        <p:txBody>
          <a:bodyPr vert="horz" wrap="square" lIns="0" tIns="12700" rIns="0" bIns="0" rtlCol="0">
            <a:spAutoFit/>
          </a:bodyPr>
          <a:lstStyle/>
          <a:p>
            <a:pPr marL="12700" marR="5080">
              <a:lnSpc>
                <a:spcPct val="100000"/>
              </a:lnSpc>
              <a:spcBef>
                <a:spcPts val="100"/>
              </a:spcBef>
            </a:pPr>
            <a:r>
              <a:rPr sz="1800" spc="-5" dirty="0">
                <a:latin typeface="Corbel"/>
                <a:cs typeface="Corbel"/>
              </a:rPr>
              <a:t>#include</a:t>
            </a:r>
            <a:r>
              <a:rPr sz="1800" spc="-65" dirty="0">
                <a:latin typeface="Corbel"/>
                <a:cs typeface="Corbel"/>
              </a:rPr>
              <a:t> </a:t>
            </a:r>
            <a:r>
              <a:rPr sz="1800" spc="-5" dirty="0">
                <a:latin typeface="Corbel"/>
                <a:cs typeface="Corbel"/>
              </a:rPr>
              <a:t>"filename" </a:t>
            </a:r>
            <a:r>
              <a:rPr sz="1800" spc="-345" dirty="0">
                <a:latin typeface="Corbel"/>
                <a:cs typeface="Corbel"/>
              </a:rPr>
              <a:t> </a:t>
            </a:r>
            <a:r>
              <a:rPr sz="1800" spc="-5" dirty="0">
                <a:latin typeface="Corbel"/>
                <a:cs typeface="Corbel"/>
              </a:rPr>
              <a:t>#include</a:t>
            </a:r>
            <a:r>
              <a:rPr sz="1800" dirty="0">
                <a:latin typeface="Corbel"/>
                <a:cs typeface="Corbel"/>
              </a:rPr>
              <a:t> “abc.h”</a:t>
            </a:r>
            <a:endParaRPr sz="1800">
              <a:latin typeface="Corbel"/>
              <a:cs typeface="Corbe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1724" y="2833827"/>
            <a:ext cx="2407285" cy="1068705"/>
          </a:xfrm>
          <a:prstGeom prst="rect">
            <a:avLst/>
          </a:prstGeom>
        </p:spPr>
        <p:txBody>
          <a:bodyPr vert="horz" wrap="square" lIns="0" tIns="74930" rIns="0" bIns="0" rtlCol="0">
            <a:spAutoFit/>
          </a:bodyPr>
          <a:lstStyle/>
          <a:p>
            <a:pPr marL="12700" marR="5080">
              <a:lnSpc>
                <a:spcPts val="3890"/>
              </a:lnSpc>
              <a:spcBef>
                <a:spcPts val="590"/>
              </a:spcBef>
            </a:pPr>
            <a:r>
              <a:rPr sz="3600" spc="-65" dirty="0">
                <a:solidFill>
                  <a:srgbClr val="FFFFFF"/>
                </a:solidFill>
                <a:latin typeface="Corbel"/>
                <a:cs typeface="Corbel"/>
              </a:rPr>
              <a:t>P</a:t>
            </a:r>
            <a:r>
              <a:rPr sz="3600" spc="-80" dirty="0">
                <a:solidFill>
                  <a:srgbClr val="FFFFFF"/>
                </a:solidFill>
                <a:latin typeface="Corbel"/>
                <a:cs typeface="Corbel"/>
              </a:rPr>
              <a:t>r</a:t>
            </a:r>
            <a:r>
              <a:rPr sz="3600" spc="-65" dirty="0">
                <a:solidFill>
                  <a:srgbClr val="FFFFFF"/>
                </a:solidFill>
                <a:latin typeface="Corbel"/>
                <a:cs typeface="Corbel"/>
              </a:rPr>
              <a:t>ep</a:t>
            </a:r>
            <a:r>
              <a:rPr sz="3600" spc="-80" dirty="0">
                <a:solidFill>
                  <a:srgbClr val="FFFFFF"/>
                </a:solidFill>
                <a:latin typeface="Corbel"/>
                <a:cs typeface="Corbel"/>
              </a:rPr>
              <a:t>r</a:t>
            </a:r>
            <a:r>
              <a:rPr sz="3600" spc="-75" dirty="0">
                <a:solidFill>
                  <a:srgbClr val="FFFFFF"/>
                </a:solidFill>
                <a:latin typeface="Corbel"/>
                <a:cs typeface="Corbel"/>
              </a:rPr>
              <a:t>o</a:t>
            </a:r>
            <a:r>
              <a:rPr sz="3600" spc="-70" dirty="0">
                <a:solidFill>
                  <a:srgbClr val="FFFFFF"/>
                </a:solidFill>
                <a:latin typeface="Corbel"/>
                <a:cs typeface="Corbel"/>
              </a:rPr>
              <a:t>c</a:t>
            </a:r>
            <a:r>
              <a:rPr sz="3600" spc="-65" dirty="0">
                <a:solidFill>
                  <a:srgbClr val="FFFFFF"/>
                </a:solidFill>
                <a:latin typeface="Corbel"/>
                <a:cs typeface="Corbel"/>
              </a:rPr>
              <a:t>e</a:t>
            </a:r>
            <a:r>
              <a:rPr sz="3600" spc="-70" dirty="0">
                <a:solidFill>
                  <a:srgbClr val="FFFFFF"/>
                </a:solidFill>
                <a:latin typeface="Corbel"/>
                <a:cs typeface="Corbel"/>
              </a:rPr>
              <a:t>ss</a:t>
            </a:r>
            <a:r>
              <a:rPr sz="3600" spc="-75" dirty="0">
                <a:solidFill>
                  <a:srgbClr val="FFFFFF"/>
                </a:solidFill>
                <a:latin typeface="Corbel"/>
                <a:cs typeface="Corbel"/>
              </a:rPr>
              <a:t>o</a:t>
            </a:r>
            <a:r>
              <a:rPr sz="3600" dirty="0">
                <a:solidFill>
                  <a:srgbClr val="FFFFFF"/>
                </a:solidFill>
                <a:latin typeface="Corbel"/>
                <a:cs typeface="Corbel"/>
              </a:rPr>
              <a:t>r  </a:t>
            </a:r>
            <a:r>
              <a:rPr sz="3600" spc="-65" dirty="0">
                <a:solidFill>
                  <a:srgbClr val="FFFFFF"/>
                </a:solidFill>
                <a:latin typeface="Corbel"/>
                <a:cs typeface="Corbel"/>
              </a:rPr>
              <a:t>Directives</a:t>
            </a:r>
            <a:endParaRPr sz="3600">
              <a:latin typeface="Corbel"/>
              <a:cs typeface="Corbel"/>
            </a:endParaRPr>
          </a:p>
        </p:txBody>
      </p:sp>
      <p:sp>
        <p:nvSpPr>
          <p:cNvPr id="3" name="object 3"/>
          <p:cNvSpPr txBox="1"/>
          <p:nvPr/>
        </p:nvSpPr>
        <p:spPr>
          <a:xfrm>
            <a:off x="3949065" y="1522856"/>
            <a:ext cx="1062990" cy="329565"/>
          </a:xfrm>
          <a:prstGeom prst="rect">
            <a:avLst/>
          </a:prstGeom>
        </p:spPr>
        <p:txBody>
          <a:bodyPr vert="horz" wrap="square" lIns="0" tIns="11430" rIns="0" bIns="0" rtlCol="0">
            <a:spAutoFit/>
          </a:bodyPr>
          <a:lstStyle/>
          <a:p>
            <a:pPr marL="12700">
              <a:lnSpc>
                <a:spcPct val="100000"/>
              </a:lnSpc>
              <a:spcBef>
                <a:spcPts val="90"/>
              </a:spcBef>
            </a:pPr>
            <a:r>
              <a:rPr sz="2000" spc="-1285" dirty="0">
                <a:solidFill>
                  <a:srgbClr val="40B9D2"/>
                </a:solidFill>
                <a:latin typeface="Microsoft Sans Serif"/>
                <a:cs typeface="Microsoft Sans Serif"/>
              </a:rPr>
              <a:t>🞄</a:t>
            </a:r>
            <a:r>
              <a:rPr sz="2000" spc="185" dirty="0">
                <a:solidFill>
                  <a:srgbClr val="40B9D2"/>
                </a:solidFill>
                <a:latin typeface="Microsoft Sans Serif"/>
                <a:cs typeface="Microsoft Sans Serif"/>
              </a:rPr>
              <a:t> </a:t>
            </a:r>
            <a:r>
              <a:rPr sz="2000" b="1" spc="-10" dirty="0">
                <a:solidFill>
                  <a:srgbClr val="585858"/>
                </a:solidFill>
                <a:latin typeface="Corbel"/>
                <a:cs typeface="Corbel"/>
              </a:rPr>
              <a:t>#</a:t>
            </a:r>
            <a:r>
              <a:rPr sz="2000" b="1" spc="-20" dirty="0">
                <a:solidFill>
                  <a:srgbClr val="585858"/>
                </a:solidFill>
                <a:latin typeface="Corbel"/>
                <a:cs typeface="Corbel"/>
              </a:rPr>
              <a:t>d</a:t>
            </a:r>
            <a:r>
              <a:rPr sz="2000" b="1" dirty="0">
                <a:solidFill>
                  <a:srgbClr val="585858"/>
                </a:solidFill>
                <a:latin typeface="Corbel"/>
                <a:cs typeface="Corbel"/>
              </a:rPr>
              <a:t>e</a:t>
            </a:r>
            <a:r>
              <a:rPr sz="2000" b="1" spc="-10" dirty="0">
                <a:solidFill>
                  <a:srgbClr val="585858"/>
                </a:solidFill>
                <a:latin typeface="Corbel"/>
                <a:cs typeface="Corbel"/>
              </a:rPr>
              <a:t>fine</a:t>
            </a:r>
            <a:endParaRPr sz="2000">
              <a:latin typeface="Corbel"/>
              <a:cs typeface="Corbel"/>
            </a:endParaRPr>
          </a:p>
        </p:txBody>
      </p:sp>
      <p:sp>
        <p:nvSpPr>
          <p:cNvPr id="4" name="object 4"/>
          <p:cNvSpPr txBox="1">
            <a:spLocks noGrp="1"/>
          </p:cNvSpPr>
          <p:nvPr>
            <p:ph type="title"/>
          </p:nvPr>
        </p:nvSpPr>
        <p:spPr>
          <a:xfrm>
            <a:off x="3949065" y="1949272"/>
            <a:ext cx="2250440" cy="329565"/>
          </a:xfrm>
          <a:prstGeom prst="rect">
            <a:avLst/>
          </a:prstGeom>
        </p:spPr>
        <p:txBody>
          <a:bodyPr vert="horz" wrap="square" lIns="0" tIns="12065" rIns="0" bIns="0" rtlCol="0">
            <a:spAutoFit/>
          </a:bodyPr>
          <a:lstStyle/>
          <a:p>
            <a:pPr marL="12700">
              <a:lnSpc>
                <a:spcPct val="100000"/>
              </a:lnSpc>
              <a:spcBef>
                <a:spcPts val="95"/>
              </a:spcBef>
            </a:pPr>
            <a:r>
              <a:rPr spc="-1280" dirty="0">
                <a:solidFill>
                  <a:srgbClr val="40B9D2"/>
                </a:solidFill>
                <a:latin typeface="Microsoft Sans Serif"/>
                <a:cs typeface="Microsoft Sans Serif"/>
              </a:rPr>
              <a:t>🞄</a:t>
            </a:r>
            <a:r>
              <a:rPr spc="185" dirty="0">
                <a:solidFill>
                  <a:srgbClr val="40B9D2"/>
                </a:solidFill>
                <a:latin typeface="Microsoft Sans Serif"/>
                <a:cs typeface="Microsoft Sans Serif"/>
              </a:rPr>
              <a:t> </a:t>
            </a:r>
            <a:r>
              <a:rPr spc="-5" dirty="0"/>
              <a:t>Sy</a:t>
            </a:r>
            <a:r>
              <a:rPr dirty="0"/>
              <a:t>m</a:t>
            </a:r>
            <a:r>
              <a:rPr spc="-20" dirty="0"/>
              <a:t>b</a:t>
            </a:r>
            <a:r>
              <a:rPr spc="-15" dirty="0"/>
              <a:t>oli</a:t>
            </a:r>
            <a:r>
              <a:rPr spc="-5" dirty="0"/>
              <a:t>c</a:t>
            </a:r>
            <a:r>
              <a:rPr spc="40" dirty="0"/>
              <a:t> </a:t>
            </a:r>
            <a:r>
              <a:rPr spc="-20" dirty="0"/>
              <a:t>c</a:t>
            </a:r>
            <a:r>
              <a:rPr spc="-15" dirty="0"/>
              <a:t>o</a:t>
            </a:r>
            <a:r>
              <a:rPr spc="-10" dirty="0"/>
              <a:t>n</a:t>
            </a:r>
            <a:r>
              <a:rPr spc="5" dirty="0"/>
              <a:t>s</a:t>
            </a:r>
            <a:r>
              <a:rPr spc="-10" dirty="0"/>
              <a:t>t</a:t>
            </a:r>
            <a:r>
              <a:rPr dirty="0"/>
              <a:t>a</a:t>
            </a:r>
            <a:r>
              <a:rPr spc="-10" dirty="0"/>
              <a:t>n</a:t>
            </a:r>
            <a:r>
              <a:rPr dirty="0"/>
              <a:t>t</a:t>
            </a:r>
            <a:r>
              <a:rPr spc="-5" dirty="0"/>
              <a:t>s</a:t>
            </a:r>
          </a:p>
        </p:txBody>
      </p:sp>
      <p:sp>
        <p:nvSpPr>
          <p:cNvPr id="5" name="object 5"/>
          <p:cNvSpPr txBox="1"/>
          <p:nvPr/>
        </p:nvSpPr>
        <p:spPr>
          <a:xfrm>
            <a:off x="3949065" y="2376677"/>
            <a:ext cx="3784600" cy="329565"/>
          </a:xfrm>
          <a:prstGeom prst="rect">
            <a:avLst/>
          </a:prstGeom>
        </p:spPr>
        <p:txBody>
          <a:bodyPr vert="horz" wrap="square" lIns="0" tIns="11430" rIns="0" bIns="0" rtlCol="0">
            <a:spAutoFit/>
          </a:bodyPr>
          <a:lstStyle/>
          <a:p>
            <a:pPr marL="12700">
              <a:lnSpc>
                <a:spcPct val="100000"/>
              </a:lnSpc>
              <a:spcBef>
                <a:spcPts val="90"/>
              </a:spcBef>
            </a:pPr>
            <a:r>
              <a:rPr sz="2000" spc="-1285" dirty="0">
                <a:solidFill>
                  <a:srgbClr val="40B9D2"/>
                </a:solidFill>
                <a:latin typeface="Microsoft Sans Serif"/>
                <a:cs typeface="Microsoft Sans Serif"/>
              </a:rPr>
              <a:t>🞄</a:t>
            </a:r>
            <a:r>
              <a:rPr sz="2000" spc="185" dirty="0">
                <a:solidFill>
                  <a:srgbClr val="40B9D2"/>
                </a:solidFill>
                <a:latin typeface="Microsoft Sans Serif"/>
                <a:cs typeface="Microsoft Sans Serif"/>
              </a:rPr>
              <a:t> </a:t>
            </a:r>
            <a:r>
              <a:rPr sz="2000" spc="-10" dirty="0">
                <a:solidFill>
                  <a:srgbClr val="585858"/>
                </a:solidFill>
                <a:latin typeface="Corbel"/>
                <a:cs typeface="Corbel"/>
              </a:rPr>
              <a:t>Con</a:t>
            </a:r>
            <a:r>
              <a:rPr sz="2000" spc="5" dirty="0">
                <a:solidFill>
                  <a:srgbClr val="585858"/>
                </a:solidFill>
                <a:latin typeface="Corbel"/>
                <a:cs typeface="Corbel"/>
              </a:rPr>
              <a:t>s</a:t>
            </a:r>
            <a:r>
              <a:rPr sz="2000" spc="-10" dirty="0">
                <a:solidFill>
                  <a:srgbClr val="585858"/>
                </a:solidFill>
                <a:latin typeface="Corbel"/>
                <a:cs typeface="Corbel"/>
              </a:rPr>
              <a:t>t</a:t>
            </a:r>
            <a:r>
              <a:rPr sz="2000" dirty="0">
                <a:solidFill>
                  <a:srgbClr val="585858"/>
                </a:solidFill>
                <a:latin typeface="Corbel"/>
                <a:cs typeface="Corbel"/>
              </a:rPr>
              <a:t>a</a:t>
            </a:r>
            <a:r>
              <a:rPr sz="2000" spc="-5" dirty="0">
                <a:solidFill>
                  <a:srgbClr val="585858"/>
                </a:solidFill>
                <a:latin typeface="Corbel"/>
                <a:cs typeface="Corbel"/>
              </a:rPr>
              <a:t>n</a:t>
            </a:r>
            <a:r>
              <a:rPr sz="2000" spc="-10" dirty="0">
                <a:solidFill>
                  <a:srgbClr val="585858"/>
                </a:solidFill>
                <a:latin typeface="Corbel"/>
                <a:cs typeface="Corbel"/>
              </a:rPr>
              <a:t>t</a:t>
            </a:r>
            <a:r>
              <a:rPr sz="2000" spc="-5" dirty="0">
                <a:solidFill>
                  <a:srgbClr val="585858"/>
                </a:solidFill>
                <a:latin typeface="Corbel"/>
                <a:cs typeface="Corbel"/>
              </a:rPr>
              <a:t>s repr</a:t>
            </a:r>
            <a:r>
              <a:rPr sz="2000" spc="-15" dirty="0">
                <a:solidFill>
                  <a:srgbClr val="585858"/>
                </a:solidFill>
                <a:latin typeface="Corbel"/>
                <a:cs typeface="Corbel"/>
              </a:rPr>
              <a:t>e</a:t>
            </a:r>
            <a:r>
              <a:rPr sz="2000" dirty="0">
                <a:solidFill>
                  <a:srgbClr val="585858"/>
                </a:solidFill>
                <a:latin typeface="Corbel"/>
                <a:cs typeface="Corbel"/>
              </a:rPr>
              <a:t>s</a:t>
            </a:r>
            <a:r>
              <a:rPr sz="2000" spc="-15" dirty="0">
                <a:solidFill>
                  <a:srgbClr val="585858"/>
                </a:solidFill>
                <a:latin typeface="Corbel"/>
                <a:cs typeface="Corbel"/>
              </a:rPr>
              <a:t>e</a:t>
            </a:r>
            <a:r>
              <a:rPr sz="2000" spc="-5" dirty="0">
                <a:solidFill>
                  <a:srgbClr val="585858"/>
                </a:solidFill>
                <a:latin typeface="Corbel"/>
                <a:cs typeface="Corbel"/>
              </a:rPr>
              <a:t>n</a:t>
            </a:r>
            <a:r>
              <a:rPr sz="2000" spc="-10" dirty="0">
                <a:solidFill>
                  <a:srgbClr val="585858"/>
                </a:solidFill>
                <a:latin typeface="Corbel"/>
                <a:cs typeface="Corbel"/>
              </a:rPr>
              <a:t>te</a:t>
            </a:r>
            <a:r>
              <a:rPr sz="2000" spc="-5" dirty="0">
                <a:solidFill>
                  <a:srgbClr val="585858"/>
                </a:solidFill>
                <a:latin typeface="Corbel"/>
                <a:cs typeface="Corbel"/>
              </a:rPr>
              <a:t>d</a:t>
            </a:r>
            <a:r>
              <a:rPr sz="2000" spc="60" dirty="0">
                <a:solidFill>
                  <a:srgbClr val="585858"/>
                </a:solidFill>
                <a:latin typeface="Corbel"/>
                <a:cs typeface="Corbel"/>
              </a:rPr>
              <a:t> </a:t>
            </a:r>
            <a:r>
              <a:rPr sz="2000" dirty="0">
                <a:solidFill>
                  <a:srgbClr val="585858"/>
                </a:solidFill>
                <a:latin typeface="Corbel"/>
                <a:cs typeface="Corbel"/>
              </a:rPr>
              <a:t>a</a:t>
            </a:r>
            <a:r>
              <a:rPr sz="2000" spc="-5" dirty="0">
                <a:solidFill>
                  <a:srgbClr val="585858"/>
                </a:solidFill>
                <a:latin typeface="Corbel"/>
                <a:cs typeface="Corbel"/>
              </a:rPr>
              <a:t>s</a:t>
            </a:r>
            <a:r>
              <a:rPr sz="2000" spc="15" dirty="0">
                <a:solidFill>
                  <a:srgbClr val="585858"/>
                </a:solidFill>
                <a:latin typeface="Corbel"/>
                <a:cs typeface="Corbel"/>
              </a:rPr>
              <a:t> </a:t>
            </a:r>
            <a:r>
              <a:rPr sz="2000" dirty="0">
                <a:solidFill>
                  <a:srgbClr val="585858"/>
                </a:solidFill>
                <a:latin typeface="Corbel"/>
                <a:cs typeface="Corbel"/>
              </a:rPr>
              <a:t>s</a:t>
            </a:r>
            <a:r>
              <a:rPr sz="2000" spc="-5" dirty="0">
                <a:solidFill>
                  <a:srgbClr val="585858"/>
                </a:solidFill>
                <a:latin typeface="Corbel"/>
                <a:cs typeface="Corbel"/>
              </a:rPr>
              <a:t>ym</a:t>
            </a:r>
            <a:r>
              <a:rPr sz="2000" spc="-20" dirty="0">
                <a:solidFill>
                  <a:srgbClr val="585858"/>
                </a:solidFill>
                <a:latin typeface="Corbel"/>
                <a:cs typeface="Corbel"/>
              </a:rPr>
              <a:t>b</a:t>
            </a:r>
            <a:r>
              <a:rPr sz="2000" spc="-10" dirty="0">
                <a:solidFill>
                  <a:srgbClr val="585858"/>
                </a:solidFill>
                <a:latin typeface="Corbel"/>
                <a:cs typeface="Corbel"/>
              </a:rPr>
              <a:t>o</a:t>
            </a:r>
            <a:r>
              <a:rPr sz="2000" spc="-20" dirty="0">
                <a:solidFill>
                  <a:srgbClr val="585858"/>
                </a:solidFill>
                <a:latin typeface="Corbel"/>
                <a:cs typeface="Corbel"/>
              </a:rPr>
              <a:t>l</a:t>
            </a:r>
            <a:r>
              <a:rPr sz="2000" spc="-5" dirty="0">
                <a:solidFill>
                  <a:srgbClr val="585858"/>
                </a:solidFill>
                <a:latin typeface="Corbel"/>
                <a:cs typeface="Corbel"/>
              </a:rPr>
              <a:t>s</a:t>
            </a:r>
            <a:endParaRPr sz="2000">
              <a:latin typeface="Corbel"/>
              <a:cs typeface="Corbel"/>
            </a:endParaRPr>
          </a:p>
        </p:txBody>
      </p:sp>
      <p:sp>
        <p:nvSpPr>
          <p:cNvPr id="6" name="object 6"/>
          <p:cNvSpPr txBox="1"/>
          <p:nvPr/>
        </p:nvSpPr>
        <p:spPr>
          <a:xfrm>
            <a:off x="3949065" y="2803651"/>
            <a:ext cx="5428615" cy="329565"/>
          </a:xfrm>
          <a:prstGeom prst="rect">
            <a:avLst/>
          </a:prstGeom>
        </p:spPr>
        <p:txBody>
          <a:bodyPr vert="horz" wrap="square" lIns="0" tIns="11430" rIns="0" bIns="0" rtlCol="0">
            <a:spAutoFit/>
          </a:bodyPr>
          <a:lstStyle/>
          <a:p>
            <a:pPr marL="12700">
              <a:lnSpc>
                <a:spcPct val="100000"/>
              </a:lnSpc>
              <a:spcBef>
                <a:spcPts val="90"/>
              </a:spcBef>
            </a:pPr>
            <a:r>
              <a:rPr sz="2000" spc="-380" dirty="0">
                <a:solidFill>
                  <a:srgbClr val="40B9D2"/>
                </a:solidFill>
                <a:latin typeface="Microsoft Sans Serif"/>
                <a:cs typeface="Microsoft Sans Serif"/>
              </a:rPr>
              <a:t>🞄</a:t>
            </a:r>
            <a:r>
              <a:rPr sz="2000" spc="-260" dirty="0">
                <a:solidFill>
                  <a:srgbClr val="40B9D2"/>
                </a:solidFill>
                <a:latin typeface="Microsoft Sans Serif"/>
                <a:cs typeface="Microsoft Sans Serif"/>
              </a:rPr>
              <a:t> </a:t>
            </a:r>
            <a:r>
              <a:rPr sz="2000" spc="-10" dirty="0">
                <a:solidFill>
                  <a:srgbClr val="585858"/>
                </a:solidFill>
                <a:latin typeface="Corbel"/>
                <a:cs typeface="Corbel"/>
              </a:rPr>
              <a:t>When</a:t>
            </a:r>
            <a:r>
              <a:rPr sz="2000" spc="30" dirty="0">
                <a:solidFill>
                  <a:srgbClr val="585858"/>
                </a:solidFill>
                <a:latin typeface="Corbel"/>
                <a:cs typeface="Corbel"/>
              </a:rPr>
              <a:t> </a:t>
            </a:r>
            <a:r>
              <a:rPr sz="2000" spc="-5" dirty="0">
                <a:solidFill>
                  <a:srgbClr val="585858"/>
                </a:solidFill>
                <a:latin typeface="Corbel"/>
                <a:cs typeface="Corbel"/>
              </a:rPr>
              <a:t>program</a:t>
            </a:r>
            <a:r>
              <a:rPr sz="2000" spc="10" dirty="0">
                <a:solidFill>
                  <a:srgbClr val="585858"/>
                </a:solidFill>
                <a:latin typeface="Corbel"/>
                <a:cs typeface="Corbel"/>
              </a:rPr>
              <a:t> </a:t>
            </a:r>
            <a:r>
              <a:rPr sz="2000" spc="-15" dirty="0">
                <a:solidFill>
                  <a:srgbClr val="585858"/>
                </a:solidFill>
                <a:latin typeface="Corbel"/>
                <a:cs typeface="Corbel"/>
              </a:rPr>
              <a:t>compiled,</a:t>
            </a:r>
            <a:r>
              <a:rPr sz="2000" spc="80" dirty="0">
                <a:solidFill>
                  <a:srgbClr val="585858"/>
                </a:solidFill>
                <a:latin typeface="Corbel"/>
                <a:cs typeface="Corbel"/>
              </a:rPr>
              <a:t> </a:t>
            </a:r>
            <a:r>
              <a:rPr sz="2000" spc="-5" dirty="0">
                <a:solidFill>
                  <a:srgbClr val="585858"/>
                </a:solidFill>
                <a:latin typeface="Corbel"/>
                <a:cs typeface="Corbel"/>
              </a:rPr>
              <a:t>all</a:t>
            </a:r>
            <a:r>
              <a:rPr sz="2000" spc="5" dirty="0">
                <a:solidFill>
                  <a:srgbClr val="585858"/>
                </a:solidFill>
                <a:latin typeface="Corbel"/>
                <a:cs typeface="Corbel"/>
              </a:rPr>
              <a:t> </a:t>
            </a:r>
            <a:r>
              <a:rPr sz="2000" spc="-15" dirty="0">
                <a:solidFill>
                  <a:srgbClr val="585858"/>
                </a:solidFill>
                <a:latin typeface="Corbel"/>
                <a:cs typeface="Corbel"/>
              </a:rPr>
              <a:t>occurrences</a:t>
            </a:r>
            <a:r>
              <a:rPr sz="2000" spc="85" dirty="0">
                <a:solidFill>
                  <a:srgbClr val="585858"/>
                </a:solidFill>
                <a:latin typeface="Corbel"/>
                <a:cs typeface="Corbel"/>
              </a:rPr>
              <a:t> </a:t>
            </a:r>
            <a:r>
              <a:rPr sz="2000" spc="-10" dirty="0">
                <a:solidFill>
                  <a:srgbClr val="585858"/>
                </a:solidFill>
                <a:latin typeface="Corbel"/>
                <a:cs typeface="Corbel"/>
              </a:rPr>
              <a:t>replaced</a:t>
            </a:r>
            <a:endParaRPr sz="2000">
              <a:latin typeface="Corbel"/>
              <a:cs typeface="Corbel"/>
            </a:endParaRPr>
          </a:p>
        </p:txBody>
      </p:sp>
      <p:sp>
        <p:nvSpPr>
          <p:cNvPr id="7" name="object 7"/>
          <p:cNvSpPr txBox="1"/>
          <p:nvPr/>
        </p:nvSpPr>
        <p:spPr>
          <a:xfrm>
            <a:off x="3949065" y="3533825"/>
            <a:ext cx="3918585" cy="1306830"/>
          </a:xfrm>
          <a:prstGeom prst="rect">
            <a:avLst/>
          </a:prstGeom>
        </p:spPr>
        <p:txBody>
          <a:bodyPr vert="horz" wrap="square" lIns="0" tIns="135255" rIns="0" bIns="0" rtlCol="0">
            <a:spAutoFit/>
          </a:bodyPr>
          <a:lstStyle/>
          <a:p>
            <a:pPr marL="12700">
              <a:lnSpc>
                <a:spcPct val="100000"/>
              </a:lnSpc>
              <a:spcBef>
                <a:spcPts val="1065"/>
              </a:spcBef>
            </a:pPr>
            <a:r>
              <a:rPr sz="2000" spc="-1285" dirty="0">
                <a:solidFill>
                  <a:srgbClr val="40B9D2"/>
                </a:solidFill>
                <a:latin typeface="Microsoft Sans Serif"/>
                <a:cs typeface="Microsoft Sans Serif"/>
              </a:rPr>
              <a:t>🞄</a:t>
            </a:r>
            <a:r>
              <a:rPr sz="2000" spc="185" dirty="0">
                <a:solidFill>
                  <a:srgbClr val="40B9D2"/>
                </a:solidFill>
                <a:latin typeface="Microsoft Sans Serif"/>
                <a:cs typeface="Microsoft Sans Serif"/>
              </a:rPr>
              <a:t> </a:t>
            </a:r>
            <a:r>
              <a:rPr sz="2000" spc="-10" dirty="0">
                <a:solidFill>
                  <a:srgbClr val="585858"/>
                </a:solidFill>
                <a:latin typeface="Corbel"/>
                <a:cs typeface="Corbel"/>
              </a:rPr>
              <a:t>For</a:t>
            </a:r>
            <a:r>
              <a:rPr sz="2000" spc="-5" dirty="0">
                <a:solidFill>
                  <a:srgbClr val="585858"/>
                </a:solidFill>
                <a:latin typeface="Corbel"/>
                <a:cs typeface="Corbel"/>
              </a:rPr>
              <a:t>mat</a:t>
            </a:r>
            <a:endParaRPr sz="2000">
              <a:latin typeface="Corbel"/>
              <a:cs typeface="Corbel"/>
            </a:endParaRPr>
          </a:p>
          <a:p>
            <a:pPr marL="12700">
              <a:lnSpc>
                <a:spcPct val="100000"/>
              </a:lnSpc>
              <a:spcBef>
                <a:spcPts val="960"/>
              </a:spcBef>
            </a:pPr>
            <a:r>
              <a:rPr sz="2000" spc="-1285" dirty="0">
                <a:solidFill>
                  <a:srgbClr val="40B9D2"/>
                </a:solidFill>
                <a:latin typeface="Microsoft Sans Serif"/>
                <a:cs typeface="Microsoft Sans Serif"/>
              </a:rPr>
              <a:t>🞄</a:t>
            </a:r>
            <a:r>
              <a:rPr sz="2000" spc="185" dirty="0">
                <a:solidFill>
                  <a:srgbClr val="40B9D2"/>
                </a:solidFill>
                <a:latin typeface="Microsoft Sans Serif"/>
                <a:cs typeface="Microsoft Sans Serif"/>
              </a:rPr>
              <a:t> </a:t>
            </a:r>
            <a:r>
              <a:rPr sz="2000" spc="-20" dirty="0">
                <a:solidFill>
                  <a:srgbClr val="585858"/>
                </a:solidFill>
                <a:latin typeface="Corbel"/>
                <a:cs typeface="Corbel"/>
              </a:rPr>
              <a:t>#d</a:t>
            </a:r>
            <a:r>
              <a:rPr sz="2000" spc="-15" dirty="0">
                <a:solidFill>
                  <a:srgbClr val="585858"/>
                </a:solidFill>
                <a:latin typeface="Corbel"/>
                <a:cs typeface="Corbel"/>
              </a:rPr>
              <a:t>efi</a:t>
            </a:r>
            <a:r>
              <a:rPr sz="2000" spc="-5" dirty="0">
                <a:solidFill>
                  <a:srgbClr val="585858"/>
                </a:solidFill>
                <a:latin typeface="Corbel"/>
                <a:cs typeface="Corbel"/>
              </a:rPr>
              <a:t>ne</a:t>
            </a:r>
            <a:r>
              <a:rPr sz="2000" spc="70" dirty="0">
                <a:solidFill>
                  <a:srgbClr val="585858"/>
                </a:solidFill>
                <a:latin typeface="Corbel"/>
                <a:cs typeface="Corbel"/>
              </a:rPr>
              <a:t> </a:t>
            </a:r>
            <a:r>
              <a:rPr sz="2000" spc="-15" dirty="0">
                <a:solidFill>
                  <a:srgbClr val="585858"/>
                </a:solidFill>
                <a:latin typeface="Corbel"/>
                <a:cs typeface="Corbel"/>
              </a:rPr>
              <a:t>i</a:t>
            </a:r>
            <a:r>
              <a:rPr sz="2000" spc="-20" dirty="0">
                <a:solidFill>
                  <a:srgbClr val="585858"/>
                </a:solidFill>
                <a:latin typeface="Corbel"/>
                <a:cs typeface="Corbel"/>
              </a:rPr>
              <a:t>d</a:t>
            </a:r>
            <a:r>
              <a:rPr sz="2000" spc="-15" dirty="0">
                <a:solidFill>
                  <a:srgbClr val="585858"/>
                </a:solidFill>
                <a:latin typeface="Corbel"/>
                <a:cs typeface="Corbel"/>
              </a:rPr>
              <a:t>e</a:t>
            </a:r>
            <a:r>
              <a:rPr sz="2000" spc="-5" dirty="0">
                <a:solidFill>
                  <a:srgbClr val="585858"/>
                </a:solidFill>
                <a:latin typeface="Corbel"/>
                <a:cs typeface="Corbel"/>
              </a:rPr>
              <a:t>n</a:t>
            </a:r>
            <a:r>
              <a:rPr sz="2000" spc="-10" dirty="0">
                <a:solidFill>
                  <a:srgbClr val="585858"/>
                </a:solidFill>
                <a:latin typeface="Corbel"/>
                <a:cs typeface="Corbel"/>
              </a:rPr>
              <a:t>ti</a:t>
            </a:r>
            <a:r>
              <a:rPr sz="2000" spc="-20" dirty="0">
                <a:solidFill>
                  <a:srgbClr val="585858"/>
                </a:solidFill>
                <a:latin typeface="Corbel"/>
                <a:cs typeface="Corbel"/>
              </a:rPr>
              <a:t>f</a:t>
            </a:r>
            <a:r>
              <a:rPr sz="2000" spc="-15" dirty="0">
                <a:solidFill>
                  <a:srgbClr val="585858"/>
                </a:solidFill>
                <a:latin typeface="Corbel"/>
                <a:cs typeface="Corbel"/>
              </a:rPr>
              <a:t>ie</a:t>
            </a:r>
            <a:r>
              <a:rPr sz="2000" spc="-5" dirty="0">
                <a:solidFill>
                  <a:srgbClr val="585858"/>
                </a:solidFill>
                <a:latin typeface="Corbel"/>
                <a:cs typeface="Corbel"/>
              </a:rPr>
              <a:t>r</a:t>
            </a:r>
            <a:r>
              <a:rPr sz="2000" spc="80" dirty="0">
                <a:solidFill>
                  <a:srgbClr val="585858"/>
                </a:solidFill>
                <a:latin typeface="Corbel"/>
                <a:cs typeface="Corbel"/>
              </a:rPr>
              <a:t> </a:t>
            </a:r>
            <a:r>
              <a:rPr sz="2000" spc="-5" dirty="0">
                <a:solidFill>
                  <a:srgbClr val="585858"/>
                </a:solidFill>
                <a:latin typeface="Corbel"/>
                <a:cs typeface="Corbel"/>
              </a:rPr>
              <a:t>rep</a:t>
            </a:r>
            <a:r>
              <a:rPr sz="2000" spc="-20" dirty="0">
                <a:solidFill>
                  <a:srgbClr val="585858"/>
                </a:solidFill>
                <a:latin typeface="Corbel"/>
                <a:cs typeface="Corbel"/>
              </a:rPr>
              <a:t>l</a:t>
            </a:r>
            <a:r>
              <a:rPr sz="2000" dirty="0">
                <a:solidFill>
                  <a:srgbClr val="585858"/>
                </a:solidFill>
                <a:latin typeface="Corbel"/>
                <a:cs typeface="Corbel"/>
              </a:rPr>
              <a:t>a</a:t>
            </a:r>
            <a:r>
              <a:rPr sz="2000" spc="-15" dirty="0">
                <a:solidFill>
                  <a:srgbClr val="585858"/>
                </a:solidFill>
                <a:latin typeface="Corbel"/>
                <a:cs typeface="Corbel"/>
              </a:rPr>
              <a:t>ce</a:t>
            </a:r>
            <a:r>
              <a:rPr sz="2000" spc="-5" dirty="0">
                <a:solidFill>
                  <a:srgbClr val="585858"/>
                </a:solidFill>
                <a:latin typeface="Corbel"/>
                <a:cs typeface="Corbel"/>
              </a:rPr>
              <a:t>men</a:t>
            </a:r>
            <a:r>
              <a:rPr sz="2000" spc="15" dirty="0">
                <a:solidFill>
                  <a:srgbClr val="585858"/>
                </a:solidFill>
                <a:latin typeface="Corbel"/>
                <a:cs typeface="Corbel"/>
              </a:rPr>
              <a:t>t</a:t>
            </a:r>
            <a:r>
              <a:rPr sz="2000" dirty="0">
                <a:solidFill>
                  <a:srgbClr val="585858"/>
                </a:solidFill>
                <a:latin typeface="Corbel"/>
                <a:cs typeface="Corbel"/>
              </a:rPr>
              <a:t>-t</a:t>
            </a:r>
            <a:r>
              <a:rPr sz="2000" spc="-5" dirty="0">
                <a:solidFill>
                  <a:srgbClr val="585858"/>
                </a:solidFill>
                <a:latin typeface="Corbel"/>
                <a:cs typeface="Corbel"/>
              </a:rPr>
              <a:t>ext</a:t>
            </a:r>
            <a:endParaRPr sz="2000">
              <a:latin typeface="Corbel"/>
              <a:cs typeface="Corbel"/>
            </a:endParaRPr>
          </a:p>
          <a:p>
            <a:pPr marL="12700">
              <a:lnSpc>
                <a:spcPct val="100000"/>
              </a:lnSpc>
              <a:spcBef>
                <a:spcPts val="960"/>
              </a:spcBef>
            </a:pPr>
            <a:r>
              <a:rPr sz="2000" spc="-1280" dirty="0">
                <a:solidFill>
                  <a:srgbClr val="40B9D2"/>
                </a:solidFill>
                <a:latin typeface="Microsoft Sans Serif"/>
                <a:cs typeface="Microsoft Sans Serif"/>
              </a:rPr>
              <a:t>🞄</a:t>
            </a:r>
            <a:r>
              <a:rPr sz="2000" spc="185" dirty="0">
                <a:solidFill>
                  <a:srgbClr val="40B9D2"/>
                </a:solidFill>
                <a:latin typeface="Microsoft Sans Serif"/>
                <a:cs typeface="Microsoft Sans Serif"/>
              </a:rPr>
              <a:t> </a:t>
            </a:r>
            <a:r>
              <a:rPr sz="2000" spc="-15" dirty="0">
                <a:solidFill>
                  <a:srgbClr val="585858"/>
                </a:solidFill>
                <a:latin typeface="Corbel"/>
                <a:cs typeface="Corbel"/>
              </a:rPr>
              <a:t>#</a:t>
            </a:r>
            <a:r>
              <a:rPr sz="2000" spc="-20" dirty="0">
                <a:solidFill>
                  <a:srgbClr val="585858"/>
                </a:solidFill>
                <a:latin typeface="Corbel"/>
                <a:cs typeface="Corbel"/>
              </a:rPr>
              <a:t>d</a:t>
            </a:r>
            <a:r>
              <a:rPr sz="2000" spc="-15" dirty="0">
                <a:solidFill>
                  <a:srgbClr val="585858"/>
                </a:solidFill>
                <a:latin typeface="Corbel"/>
                <a:cs typeface="Corbel"/>
              </a:rPr>
              <a:t>efi</a:t>
            </a:r>
            <a:r>
              <a:rPr sz="2000" spc="-10" dirty="0">
                <a:solidFill>
                  <a:srgbClr val="585858"/>
                </a:solidFill>
                <a:latin typeface="Corbel"/>
                <a:cs typeface="Corbel"/>
              </a:rPr>
              <a:t>n</a:t>
            </a:r>
            <a:r>
              <a:rPr sz="2000" spc="-5" dirty="0">
                <a:solidFill>
                  <a:srgbClr val="585858"/>
                </a:solidFill>
                <a:latin typeface="Corbel"/>
                <a:cs typeface="Corbel"/>
              </a:rPr>
              <a:t>e</a:t>
            </a:r>
            <a:r>
              <a:rPr sz="2000" spc="70" dirty="0">
                <a:solidFill>
                  <a:srgbClr val="585858"/>
                </a:solidFill>
                <a:latin typeface="Corbel"/>
                <a:cs typeface="Corbel"/>
              </a:rPr>
              <a:t> </a:t>
            </a:r>
            <a:r>
              <a:rPr sz="2000" spc="-15" dirty="0">
                <a:solidFill>
                  <a:srgbClr val="585858"/>
                </a:solidFill>
                <a:latin typeface="Corbel"/>
                <a:cs typeface="Corbel"/>
              </a:rPr>
              <a:t>P</a:t>
            </a:r>
            <a:r>
              <a:rPr sz="2000" spc="-5" dirty="0">
                <a:solidFill>
                  <a:srgbClr val="585858"/>
                </a:solidFill>
                <a:latin typeface="Corbel"/>
                <a:cs typeface="Corbel"/>
              </a:rPr>
              <a:t>I </a:t>
            </a:r>
            <a:r>
              <a:rPr sz="2000" dirty="0">
                <a:solidFill>
                  <a:srgbClr val="585858"/>
                </a:solidFill>
                <a:latin typeface="Corbel"/>
                <a:cs typeface="Corbel"/>
              </a:rPr>
              <a:t>3</a:t>
            </a:r>
            <a:r>
              <a:rPr sz="2000" spc="-10" dirty="0">
                <a:solidFill>
                  <a:srgbClr val="585858"/>
                </a:solidFill>
                <a:latin typeface="Corbel"/>
                <a:cs typeface="Corbel"/>
              </a:rPr>
              <a:t>.14</a:t>
            </a:r>
            <a:r>
              <a:rPr sz="2000" spc="-15" dirty="0">
                <a:solidFill>
                  <a:srgbClr val="585858"/>
                </a:solidFill>
                <a:latin typeface="Corbel"/>
                <a:cs typeface="Corbel"/>
              </a:rPr>
              <a:t>1</a:t>
            </a:r>
            <a:r>
              <a:rPr sz="2000" spc="-5" dirty="0">
                <a:solidFill>
                  <a:srgbClr val="585858"/>
                </a:solidFill>
                <a:latin typeface="Corbel"/>
                <a:cs typeface="Corbel"/>
              </a:rPr>
              <a:t>59</a:t>
            </a:r>
            <a:endParaRPr sz="2000">
              <a:latin typeface="Corbel"/>
              <a:cs typeface="Corbe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1724" y="3080715"/>
            <a:ext cx="2179320" cy="574675"/>
          </a:xfrm>
          <a:prstGeom prst="rect">
            <a:avLst/>
          </a:prstGeom>
        </p:spPr>
        <p:txBody>
          <a:bodyPr vert="horz" wrap="square" lIns="0" tIns="12700" rIns="0" bIns="0" rtlCol="0">
            <a:spAutoFit/>
          </a:bodyPr>
          <a:lstStyle/>
          <a:p>
            <a:pPr marL="12700">
              <a:lnSpc>
                <a:spcPct val="100000"/>
              </a:lnSpc>
              <a:spcBef>
                <a:spcPts val="100"/>
              </a:spcBef>
            </a:pPr>
            <a:r>
              <a:rPr sz="3600" spc="-70" dirty="0">
                <a:solidFill>
                  <a:srgbClr val="FFFFFF"/>
                </a:solidFill>
                <a:latin typeface="Corbel"/>
                <a:cs typeface="Corbel"/>
              </a:rPr>
              <a:t>Namespace</a:t>
            </a:r>
            <a:endParaRPr sz="3600">
              <a:latin typeface="Corbel"/>
              <a:cs typeface="Corbel"/>
            </a:endParaRPr>
          </a:p>
        </p:txBody>
      </p:sp>
      <p:sp>
        <p:nvSpPr>
          <p:cNvPr id="3" name="object 3"/>
          <p:cNvSpPr txBox="1">
            <a:spLocks noGrp="1"/>
          </p:cNvSpPr>
          <p:nvPr>
            <p:ph type="title"/>
          </p:nvPr>
        </p:nvSpPr>
        <p:spPr>
          <a:xfrm>
            <a:off x="3949065" y="1187018"/>
            <a:ext cx="7035165" cy="329565"/>
          </a:xfrm>
          <a:prstGeom prst="rect">
            <a:avLst/>
          </a:prstGeom>
        </p:spPr>
        <p:txBody>
          <a:bodyPr vert="horz" wrap="square" lIns="0" tIns="12065" rIns="0" bIns="0" rtlCol="0">
            <a:spAutoFit/>
          </a:bodyPr>
          <a:lstStyle/>
          <a:p>
            <a:pPr marL="12700">
              <a:lnSpc>
                <a:spcPct val="100000"/>
              </a:lnSpc>
              <a:spcBef>
                <a:spcPts val="95"/>
              </a:spcBef>
            </a:pPr>
            <a:r>
              <a:rPr spc="-375" dirty="0">
                <a:solidFill>
                  <a:srgbClr val="40B9D2"/>
                </a:solidFill>
                <a:latin typeface="Microsoft Sans Serif"/>
                <a:cs typeface="Microsoft Sans Serif"/>
              </a:rPr>
              <a:t>🞄</a:t>
            </a:r>
            <a:r>
              <a:rPr spc="-275" dirty="0">
                <a:solidFill>
                  <a:srgbClr val="40B9D2"/>
                </a:solidFill>
                <a:latin typeface="Microsoft Sans Serif"/>
                <a:cs typeface="Microsoft Sans Serif"/>
              </a:rPr>
              <a:t> </a:t>
            </a:r>
            <a:r>
              <a:rPr spc="-10" dirty="0"/>
              <a:t>This</a:t>
            </a:r>
            <a:r>
              <a:rPr spc="15" dirty="0"/>
              <a:t> </a:t>
            </a:r>
            <a:r>
              <a:rPr spc="-15" dirty="0"/>
              <a:t>defines</a:t>
            </a:r>
            <a:r>
              <a:rPr spc="85" dirty="0"/>
              <a:t> </a:t>
            </a:r>
            <a:r>
              <a:rPr spc="-5" dirty="0"/>
              <a:t>a </a:t>
            </a:r>
            <a:r>
              <a:rPr spc="-10" dirty="0"/>
              <a:t>scope</a:t>
            </a:r>
            <a:r>
              <a:rPr spc="20" dirty="0"/>
              <a:t> </a:t>
            </a:r>
            <a:r>
              <a:rPr spc="-10" dirty="0"/>
              <a:t>for</a:t>
            </a:r>
            <a:r>
              <a:rPr spc="35" dirty="0"/>
              <a:t> </a:t>
            </a:r>
            <a:r>
              <a:rPr spc="-10" dirty="0"/>
              <a:t>the</a:t>
            </a:r>
            <a:r>
              <a:rPr spc="20" dirty="0"/>
              <a:t> </a:t>
            </a:r>
            <a:r>
              <a:rPr spc="-10" dirty="0"/>
              <a:t>identifiers</a:t>
            </a:r>
            <a:r>
              <a:rPr spc="95" dirty="0"/>
              <a:t> </a:t>
            </a:r>
            <a:r>
              <a:rPr spc="-10" dirty="0"/>
              <a:t>that</a:t>
            </a:r>
            <a:r>
              <a:rPr spc="-5" dirty="0"/>
              <a:t> are</a:t>
            </a:r>
            <a:r>
              <a:rPr spc="20" dirty="0"/>
              <a:t> </a:t>
            </a:r>
            <a:r>
              <a:rPr spc="-5" dirty="0"/>
              <a:t>used</a:t>
            </a:r>
            <a:r>
              <a:rPr spc="20" dirty="0"/>
              <a:t> </a:t>
            </a:r>
            <a:r>
              <a:rPr spc="-10" dirty="0"/>
              <a:t>in</a:t>
            </a:r>
            <a:r>
              <a:rPr spc="15" dirty="0"/>
              <a:t> </a:t>
            </a:r>
            <a:r>
              <a:rPr spc="-5" dirty="0"/>
              <a:t>a</a:t>
            </a:r>
            <a:r>
              <a:rPr spc="20" dirty="0"/>
              <a:t> </a:t>
            </a:r>
            <a:r>
              <a:rPr spc="-5" dirty="0"/>
              <a:t>program.</a:t>
            </a:r>
          </a:p>
        </p:txBody>
      </p:sp>
      <p:sp>
        <p:nvSpPr>
          <p:cNvPr id="4" name="object 4"/>
          <p:cNvSpPr txBox="1"/>
          <p:nvPr/>
        </p:nvSpPr>
        <p:spPr>
          <a:xfrm>
            <a:off x="3949065" y="1614297"/>
            <a:ext cx="7030720" cy="3988435"/>
          </a:xfrm>
          <a:prstGeom prst="rect">
            <a:avLst/>
          </a:prstGeom>
        </p:spPr>
        <p:txBody>
          <a:bodyPr vert="horz" wrap="square" lIns="0" tIns="11430" rIns="0" bIns="0" rtlCol="0">
            <a:spAutoFit/>
          </a:bodyPr>
          <a:lstStyle/>
          <a:p>
            <a:pPr marL="12700">
              <a:lnSpc>
                <a:spcPts val="2280"/>
              </a:lnSpc>
              <a:spcBef>
                <a:spcPts val="90"/>
              </a:spcBef>
            </a:pPr>
            <a:r>
              <a:rPr sz="2000" spc="-380" dirty="0">
                <a:solidFill>
                  <a:srgbClr val="40B9D2"/>
                </a:solidFill>
                <a:latin typeface="Microsoft Sans Serif"/>
                <a:cs typeface="Microsoft Sans Serif"/>
              </a:rPr>
              <a:t>🞄</a:t>
            </a:r>
            <a:r>
              <a:rPr sz="2000" spc="-254" dirty="0">
                <a:solidFill>
                  <a:srgbClr val="40B9D2"/>
                </a:solidFill>
                <a:latin typeface="Microsoft Sans Serif"/>
                <a:cs typeface="Microsoft Sans Serif"/>
              </a:rPr>
              <a:t> </a:t>
            </a:r>
            <a:r>
              <a:rPr sz="2000" spc="-10" dirty="0">
                <a:solidFill>
                  <a:srgbClr val="585858"/>
                </a:solidFill>
                <a:latin typeface="Corbel"/>
                <a:cs typeface="Corbel"/>
              </a:rPr>
              <a:t>For</a:t>
            </a:r>
            <a:r>
              <a:rPr sz="2000" spc="5" dirty="0">
                <a:solidFill>
                  <a:srgbClr val="585858"/>
                </a:solidFill>
                <a:latin typeface="Corbel"/>
                <a:cs typeface="Corbel"/>
              </a:rPr>
              <a:t> </a:t>
            </a:r>
            <a:r>
              <a:rPr sz="2000" spc="-5" dirty="0">
                <a:solidFill>
                  <a:srgbClr val="585858"/>
                </a:solidFill>
                <a:latin typeface="Corbel"/>
                <a:cs typeface="Corbel"/>
              </a:rPr>
              <a:t>using</a:t>
            </a:r>
            <a:r>
              <a:rPr sz="2000" spc="5" dirty="0">
                <a:solidFill>
                  <a:srgbClr val="585858"/>
                </a:solidFill>
                <a:latin typeface="Corbel"/>
                <a:cs typeface="Corbel"/>
              </a:rPr>
              <a:t> </a:t>
            </a:r>
            <a:r>
              <a:rPr sz="2000" spc="-10" dirty="0">
                <a:solidFill>
                  <a:srgbClr val="585858"/>
                </a:solidFill>
                <a:latin typeface="Corbel"/>
                <a:cs typeface="Corbel"/>
              </a:rPr>
              <a:t>the</a:t>
            </a:r>
            <a:r>
              <a:rPr sz="2000" spc="25" dirty="0">
                <a:solidFill>
                  <a:srgbClr val="585858"/>
                </a:solidFill>
                <a:latin typeface="Corbel"/>
                <a:cs typeface="Corbel"/>
              </a:rPr>
              <a:t> </a:t>
            </a:r>
            <a:r>
              <a:rPr sz="2000" spc="-15" dirty="0">
                <a:solidFill>
                  <a:srgbClr val="585858"/>
                </a:solidFill>
                <a:latin typeface="Corbel"/>
                <a:cs typeface="Corbel"/>
              </a:rPr>
              <a:t>identifiers</a:t>
            </a:r>
            <a:r>
              <a:rPr sz="2000" spc="95" dirty="0">
                <a:solidFill>
                  <a:srgbClr val="585858"/>
                </a:solidFill>
                <a:latin typeface="Corbel"/>
                <a:cs typeface="Corbel"/>
              </a:rPr>
              <a:t> </a:t>
            </a:r>
            <a:r>
              <a:rPr sz="2000" spc="-15" dirty="0">
                <a:solidFill>
                  <a:srgbClr val="585858"/>
                </a:solidFill>
                <a:latin typeface="Corbel"/>
                <a:cs typeface="Corbel"/>
              </a:rPr>
              <a:t>defined</a:t>
            </a:r>
            <a:r>
              <a:rPr sz="2000" spc="65" dirty="0">
                <a:solidFill>
                  <a:srgbClr val="585858"/>
                </a:solidFill>
                <a:latin typeface="Corbel"/>
                <a:cs typeface="Corbel"/>
              </a:rPr>
              <a:t> </a:t>
            </a:r>
            <a:r>
              <a:rPr sz="2000" spc="-10" dirty="0">
                <a:solidFill>
                  <a:srgbClr val="585858"/>
                </a:solidFill>
                <a:latin typeface="Corbel"/>
                <a:cs typeface="Corbel"/>
              </a:rPr>
              <a:t>in</a:t>
            </a:r>
            <a:r>
              <a:rPr sz="2000" spc="10" dirty="0">
                <a:solidFill>
                  <a:srgbClr val="585858"/>
                </a:solidFill>
                <a:latin typeface="Corbel"/>
                <a:cs typeface="Corbel"/>
              </a:rPr>
              <a:t> </a:t>
            </a:r>
            <a:r>
              <a:rPr sz="2000" spc="-10" dirty="0">
                <a:solidFill>
                  <a:srgbClr val="585858"/>
                </a:solidFill>
                <a:latin typeface="Corbel"/>
                <a:cs typeface="Corbel"/>
              </a:rPr>
              <a:t>the</a:t>
            </a:r>
            <a:r>
              <a:rPr sz="2000" spc="25" dirty="0">
                <a:solidFill>
                  <a:srgbClr val="585858"/>
                </a:solidFill>
                <a:latin typeface="Corbel"/>
                <a:cs typeface="Corbel"/>
              </a:rPr>
              <a:t> </a:t>
            </a:r>
            <a:r>
              <a:rPr sz="2000" spc="-5" dirty="0">
                <a:solidFill>
                  <a:srgbClr val="585858"/>
                </a:solidFill>
                <a:latin typeface="Corbel"/>
                <a:cs typeface="Corbel"/>
              </a:rPr>
              <a:t>namespace</a:t>
            </a:r>
            <a:r>
              <a:rPr sz="2000" spc="25" dirty="0">
                <a:solidFill>
                  <a:srgbClr val="585858"/>
                </a:solidFill>
                <a:latin typeface="Corbel"/>
                <a:cs typeface="Corbel"/>
              </a:rPr>
              <a:t> </a:t>
            </a:r>
            <a:r>
              <a:rPr sz="2000" spc="-10" dirty="0">
                <a:solidFill>
                  <a:srgbClr val="585858"/>
                </a:solidFill>
                <a:latin typeface="Corbel"/>
                <a:cs typeface="Corbel"/>
              </a:rPr>
              <a:t>scope</a:t>
            </a:r>
            <a:r>
              <a:rPr sz="2000" spc="20" dirty="0">
                <a:solidFill>
                  <a:srgbClr val="585858"/>
                </a:solidFill>
                <a:latin typeface="Corbel"/>
                <a:cs typeface="Corbel"/>
              </a:rPr>
              <a:t> </a:t>
            </a:r>
            <a:r>
              <a:rPr sz="2000" spc="-5" dirty="0">
                <a:solidFill>
                  <a:srgbClr val="585858"/>
                </a:solidFill>
                <a:latin typeface="Corbel"/>
                <a:cs typeface="Corbel"/>
              </a:rPr>
              <a:t>we</a:t>
            </a:r>
            <a:r>
              <a:rPr sz="2000" spc="80" dirty="0">
                <a:solidFill>
                  <a:srgbClr val="585858"/>
                </a:solidFill>
                <a:latin typeface="Corbel"/>
                <a:cs typeface="Corbel"/>
              </a:rPr>
              <a:t> </a:t>
            </a:r>
            <a:r>
              <a:rPr sz="2000" spc="-5" dirty="0">
                <a:solidFill>
                  <a:srgbClr val="585858"/>
                </a:solidFill>
                <a:latin typeface="Corbel"/>
                <a:cs typeface="Corbel"/>
              </a:rPr>
              <a:t>must</a:t>
            </a:r>
            <a:endParaRPr sz="2000">
              <a:latin typeface="Corbel"/>
              <a:cs typeface="Corbel"/>
            </a:endParaRPr>
          </a:p>
          <a:p>
            <a:pPr marL="195580">
              <a:lnSpc>
                <a:spcPts val="2280"/>
              </a:lnSpc>
            </a:pPr>
            <a:r>
              <a:rPr sz="2000" spc="-10" dirty="0">
                <a:solidFill>
                  <a:srgbClr val="585858"/>
                </a:solidFill>
                <a:latin typeface="Corbel"/>
                <a:cs typeface="Corbel"/>
              </a:rPr>
              <a:t>include</a:t>
            </a:r>
            <a:r>
              <a:rPr sz="2000" spc="35" dirty="0">
                <a:solidFill>
                  <a:srgbClr val="585858"/>
                </a:solidFill>
                <a:latin typeface="Corbel"/>
                <a:cs typeface="Corbel"/>
              </a:rPr>
              <a:t> </a:t>
            </a:r>
            <a:r>
              <a:rPr sz="2000" spc="-5" dirty="0">
                <a:solidFill>
                  <a:srgbClr val="585858"/>
                </a:solidFill>
                <a:latin typeface="Corbel"/>
                <a:cs typeface="Corbel"/>
              </a:rPr>
              <a:t>the</a:t>
            </a:r>
            <a:r>
              <a:rPr sz="2000" spc="15" dirty="0">
                <a:solidFill>
                  <a:srgbClr val="585858"/>
                </a:solidFill>
                <a:latin typeface="Corbel"/>
                <a:cs typeface="Corbel"/>
              </a:rPr>
              <a:t> </a:t>
            </a:r>
            <a:r>
              <a:rPr sz="2000" spc="-5" dirty="0">
                <a:solidFill>
                  <a:srgbClr val="585858"/>
                </a:solidFill>
                <a:latin typeface="Corbel"/>
                <a:cs typeface="Corbel"/>
              </a:rPr>
              <a:t>using</a:t>
            </a:r>
            <a:r>
              <a:rPr sz="2000" dirty="0">
                <a:solidFill>
                  <a:srgbClr val="585858"/>
                </a:solidFill>
                <a:latin typeface="Corbel"/>
                <a:cs typeface="Corbel"/>
              </a:rPr>
              <a:t> </a:t>
            </a:r>
            <a:r>
              <a:rPr sz="2000" spc="-10" dirty="0">
                <a:solidFill>
                  <a:srgbClr val="585858"/>
                </a:solidFill>
                <a:latin typeface="Corbel"/>
                <a:cs typeface="Corbel"/>
              </a:rPr>
              <a:t>directive,</a:t>
            </a:r>
            <a:r>
              <a:rPr sz="2000" spc="80" dirty="0">
                <a:solidFill>
                  <a:srgbClr val="585858"/>
                </a:solidFill>
                <a:latin typeface="Corbel"/>
                <a:cs typeface="Corbel"/>
              </a:rPr>
              <a:t> </a:t>
            </a:r>
            <a:r>
              <a:rPr sz="2000" spc="-20" dirty="0">
                <a:solidFill>
                  <a:srgbClr val="585858"/>
                </a:solidFill>
                <a:latin typeface="Corbel"/>
                <a:cs typeface="Corbel"/>
              </a:rPr>
              <a:t>like</a:t>
            </a:r>
            <a:endParaRPr sz="2000">
              <a:latin typeface="Corbel"/>
              <a:cs typeface="Corbel"/>
            </a:endParaRPr>
          </a:p>
          <a:p>
            <a:pPr marL="927100">
              <a:lnSpc>
                <a:spcPct val="100000"/>
              </a:lnSpc>
              <a:spcBef>
                <a:spcPts val="965"/>
              </a:spcBef>
            </a:pPr>
            <a:r>
              <a:rPr sz="2000" b="1" spc="-5" dirty="0">
                <a:solidFill>
                  <a:srgbClr val="585858"/>
                </a:solidFill>
                <a:latin typeface="Corbel"/>
                <a:cs typeface="Corbel"/>
              </a:rPr>
              <a:t>using</a:t>
            </a:r>
            <a:r>
              <a:rPr sz="2000" b="1" spc="15" dirty="0">
                <a:solidFill>
                  <a:srgbClr val="585858"/>
                </a:solidFill>
                <a:latin typeface="Corbel"/>
                <a:cs typeface="Corbel"/>
              </a:rPr>
              <a:t> </a:t>
            </a:r>
            <a:r>
              <a:rPr sz="2000" b="1" spc="-5" dirty="0">
                <a:solidFill>
                  <a:srgbClr val="585858"/>
                </a:solidFill>
                <a:latin typeface="Corbel"/>
                <a:cs typeface="Corbel"/>
              </a:rPr>
              <a:t>namespace</a:t>
            </a:r>
            <a:r>
              <a:rPr sz="2000" b="1" spc="-35" dirty="0">
                <a:solidFill>
                  <a:srgbClr val="585858"/>
                </a:solidFill>
                <a:latin typeface="Corbel"/>
                <a:cs typeface="Corbel"/>
              </a:rPr>
              <a:t> </a:t>
            </a:r>
            <a:r>
              <a:rPr sz="2000" b="1" spc="-15" dirty="0">
                <a:solidFill>
                  <a:srgbClr val="585858"/>
                </a:solidFill>
                <a:latin typeface="Corbel"/>
                <a:cs typeface="Corbel"/>
              </a:rPr>
              <a:t>std;</a:t>
            </a:r>
            <a:endParaRPr sz="2000">
              <a:latin typeface="Corbel"/>
              <a:cs typeface="Corbel"/>
            </a:endParaRPr>
          </a:p>
          <a:p>
            <a:pPr marL="195580" marR="740410" indent="-182880">
              <a:lnSpc>
                <a:spcPts val="2160"/>
              </a:lnSpc>
              <a:spcBef>
                <a:spcPts val="1235"/>
              </a:spcBef>
            </a:pPr>
            <a:r>
              <a:rPr sz="2000" spc="-1285" dirty="0">
                <a:solidFill>
                  <a:srgbClr val="40B9D2"/>
                </a:solidFill>
                <a:latin typeface="Microsoft Sans Serif"/>
                <a:cs typeface="Microsoft Sans Serif"/>
              </a:rPr>
              <a:t>🞄</a:t>
            </a:r>
            <a:r>
              <a:rPr sz="2000" spc="185" dirty="0">
                <a:solidFill>
                  <a:srgbClr val="40B9D2"/>
                </a:solidFill>
                <a:latin typeface="Microsoft Sans Serif"/>
                <a:cs typeface="Microsoft Sans Serif"/>
              </a:rPr>
              <a:t> </a:t>
            </a:r>
            <a:r>
              <a:rPr sz="2000" spc="-15" dirty="0">
                <a:solidFill>
                  <a:srgbClr val="585858"/>
                </a:solidFill>
                <a:latin typeface="Corbel"/>
                <a:cs typeface="Corbel"/>
              </a:rPr>
              <a:t>He</a:t>
            </a:r>
            <a:r>
              <a:rPr sz="2000" spc="-5" dirty="0">
                <a:solidFill>
                  <a:srgbClr val="585858"/>
                </a:solidFill>
                <a:latin typeface="Corbel"/>
                <a:cs typeface="Corbel"/>
              </a:rPr>
              <a:t>re,</a:t>
            </a:r>
            <a:r>
              <a:rPr sz="2000" spc="50" dirty="0">
                <a:solidFill>
                  <a:srgbClr val="585858"/>
                </a:solidFill>
                <a:latin typeface="Corbel"/>
                <a:cs typeface="Corbel"/>
              </a:rPr>
              <a:t> </a:t>
            </a:r>
            <a:r>
              <a:rPr sz="2000" dirty="0">
                <a:solidFill>
                  <a:srgbClr val="585858"/>
                </a:solidFill>
                <a:latin typeface="Corbel"/>
                <a:cs typeface="Corbel"/>
              </a:rPr>
              <a:t>s</a:t>
            </a:r>
            <a:r>
              <a:rPr sz="2000" spc="-10" dirty="0">
                <a:solidFill>
                  <a:srgbClr val="585858"/>
                </a:solidFill>
                <a:latin typeface="Corbel"/>
                <a:cs typeface="Corbel"/>
              </a:rPr>
              <a:t>t</a:t>
            </a:r>
            <a:r>
              <a:rPr sz="2000" spc="-5" dirty="0">
                <a:solidFill>
                  <a:srgbClr val="585858"/>
                </a:solidFill>
                <a:latin typeface="Corbel"/>
                <a:cs typeface="Corbel"/>
              </a:rPr>
              <a:t>d</a:t>
            </a:r>
            <a:r>
              <a:rPr sz="2000" spc="5" dirty="0">
                <a:solidFill>
                  <a:srgbClr val="585858"/>
                </a:solidFill>
                <a:latin typeface="Corbel"/>
                <a:cs typeface="Corbel"/>
              </a:rPr>
              <a:t> </a:t>
            </a:r>
            <a:r>
              <a:rPr sz="2000" spc="-15" dirty="0">
                <a:solidFill>
                  <a:srgbClr val="585858"/>
                </a:solidFill>
                <a:latin typeface="Corbel"/>
                <a:cs typeface="Corbel"/>
              </a:rPr>
              <a:t>i</a:t>
            </a:r>
            <a:r>
              <a:rPr sz="2000" spc="-5" dirty="0">
                <a:solidFill>
                  <a:srgbClr val="585858"/>
                </a:solidFill>
                <a:latin typeface="Corbel"/>
                <a:cs typeface="Corbel"/>
              </a:rPr>
              <a:t>s</a:t>
            </a:r>
            <a:r>
              <a:rPr sz="2000" spc="15" dirty="0">
                <a:solidFill>
                  <a:srgbClr val="585858"/>
                </a:solidFill>
                <a:latin typeface="Corbel"/>
                <a:cs typeface="Corbel"/>
              </a:rPr>
              <a:t> </a:t>
            </a:r>
            <a:r>
              <a:rPr sz="2000" spc="-10" dirty="0">
                <a:solidFill>
                  <a:srgbClr val="585858"/>
                </a:solidFill>
                <a:latin typeface="Corbel"/>
                <a:cs typeface="Corbel"/>
              </a:rPr>
              <a:t>th</a:t>
            </a:r>
            <a:r>
              <a:rPr sz="2000" spc="-5" dirty="0">
                <a:solidFill>
                  <a:srgbClr val="585858"/>
                </a:solidFill>
                <a:latin typeface="Corbel"/>
                <a:cs typeface="Corbel"/>
              </a:rPr>
              <a:t>e</a:t>
            </a:r>
            <a:r>
              <a:rPr sz="2000" spc="20" dirty="0">
                <a:solidFill>
                  <a:srgbClr val="585858"/>
                </a:solidFill>
                <a:latin typeface="Corbel"/>
                <a:cs typeface="Corbel"/>
              </a:rPr>
              <a:t> </a:t>
            </a:r>
            <a:r>
              <a:rPr sz="2000" spc="-5" dirty="0">
                <a:solidFill>
                  <a:srgbClr val="585858"/>
                </a:solidFill>
                <a:latin typeface="Corbel"/>
                <a:cs typeface="Corbel"/>
              </a:rPr>
              <a:t>n</a:t>
            </a:r>
            <a:r>
              <a:rPr sz="2000" dirty="0">
                <a:solidFill>
                  <a:srgbClr val="585858"/>
                </a:solidFill>
                <a:latin typeface="Corbel"/>
                <a:cs typeface="Corbel"/>
              </a:rPr>
              <a:t>a</a:t>
            </a:r>
            <a:r>
              <a:rPr sz="2000" spc="-10" dirty="0">
                <a:solidFill>
                  <a:srgbClr val="585858"/>
                </a:solidFill>
                <a:latin typeface="Corbel"/>
                <a:cs typeface="Corbel"/>
              </a:rPr>
              <a:t>me</a:t>
            </a:r>
            <a:r>
              <a:rPr sz="2000" dirty="0">
                <a:solidFill>
                  <a:srgbClr val="585858"/>
                </a:solidFill>
                <a:latin typeface="Corbel"/>
                <a:cs typeface="Corbel"/>
              </a:rPr>
              <a:t>s</a:t>
            </a:r>
            <a:r>
              <a:rPr sz="2000" spc="-5" dirty="0">
                <a:solidFill>
                  <a:srgbClr val="585858"/>
                </a:solidFill>
                <a:latin typeface="Corbel"/>
                <a:cs typeface="Corbel"/>
              </a:rPr>
              <a:t>pa</a:t>
            </a:r>
            <a:r>
              <a:rPr sz="2000" spc="-15" dirty="0">
                <a:solidFill>
                  <a:srgbClr val="585858"/>
                </a:solidFill>
                <a:latin typeface="Corbel"/>
                <a:cs typeface="Corbel"/>
              </a:rPr>
              <a:t>c</a:t>
            </a:r>
            <a:r>
              <a:rPr sz="2000" spc="-5" dirty="0">
                <a:solidFill>
                  <a:srgbClr val="585858"/>
                </a:solidFill>
                <a:latin typeface="Corbel"/>
                <a:cs typeface="Corbel"/>
              </a:rPr>
              <a:t>e</a:t>
            </a:r>
            <a:r>
              <a:rPr sz="2000" spc="20" dirty="0">
                <a:solidFill>
                  <a:srgbClr val="585858"/>
                </a:solidFill>
                <a:latin typeface="Corbel"/>
                <a:cs typeface="Corbel"/>
              </a:rPr>
              <a:t> </a:t>
            </a:r>
            <a:r>
              <a:rPr sz="2000" spc="-10" dirty="0">
                <a:solidFill>
                  <a:srgbClr val="585858"/>
                </a:solidFill>
                <a:latin typeface="Corbel"/>
                <a:cs typeface="Corbel"/>
              </a:rPr>
              <a:t>w</a:t>
            </a:r>
            <a:r>
              <a:rPr sz="2000" spc="-15" dirty="0">
                <a:solidFill>
                  <a:srgbClr val="585858"/>
                </a:solidFill>
                <a:latin typeface="Corbel"/>
                <a:cs typeface="Corbel"/>
              </a:rPr>
              <a:t>he</a:t>
            </a:r>
            <a:r>
              <a:rPr sz="2000" spc="-5" dirty="0">
                <a:solidFill>
                  <a:srgbClr val="585858"/>
                </a:solidFill>
                <a:latin typeface="Corbel"/>
                <a:cs typeface="Corbel"/>
              </a:rPr>
              <a:t>re</a:t>
            </a:r>
            <a:r>
              <a:rPr sz="2000" spc="-45" dirty="0">
                <a:solidFill>
                  <a:srgbClr val="585858"/>
                </a:solidFill>
                <a:latin typeface="Corbel"/>
                <a:cs typeface="Corbel"/>
              </a:rPr>
              <a:t> </a:t>
            </a:r>
            <a:r>
              <a:rPr sz="2000" spc="-5" dirty="0">
                <a:solidFill>
                  <a:srgbClr val="585858"/>
                </a:solidFill>
                <a:latin typeface="Corbel"/>
                <a:cs typeface="Corbel"/>
              </a:rPr>
              <a:t>A</a:t>
            </a:r>
            <a:r>
              <a:rPr sz="2000" spc="-15" dirty="0">
                <a:solidFill>
                  <a:srgbClr val="585858"/>
                </a:solidFill>
                <a:latin typeface="Corbel"/>
                <a:cs typeface="Corbel"/>
              </a:rPr>
              <a:t>N</a:t>
            </a:r>
            <a:r>
              <a:rPr sz="2000" dirty="0">
                <a:solidFill>
                  <a:srgbClr val="585858"/>
                </a:solidFill>
                <a:latin typeface="Corbel"/>
                <a:cs typeface="Corbel"/>
              </a:rPr>
              <a:t>S</a:t>
            </a:r>
            <a:r>
              <a:rPr sz="2000" spc="-5" dirty="0">
                <a:solidFill>
                  <a:srgbClr val="585858"/>
                </a:solidFill>
                <a:latin typeface="Corbel"/>
                <a:cs typeface="Corbel"/>
              </a:rPr>
              <a:t>I</a:t>
            </a:r>
            <a:r>
              <a:rPr sz="2000" spc="-100" dirty="0">
                <a:solidFill>
                  <a:srgbClr val="585858"/>
                </a:solidFill>
                <a:latin typeface="Corbel"/>
                <a:cs typeface="Corbel"/>
              </a:rPr>
              <a:t> </a:t>
            </a:r>
            <a:r>
              <a:rPr sz="2000" spc="-10" dirty="0">
                <a:solidFill>
                  <a:srgbClr val="585858"/>
                </a:solidFill>
                <a:latin typeface="Corbel"/>
                <a:cs typeface="Corbel"/>
              </a:rPr>
              <a:t>C</a:t>
            </a:r>
            <a:r>
              <a:rPr sz="2000" dirty="0">
                <a:solidFill>
                  <a:srgbClr val="585858"/>
                </a:solidFill>
                <a:latin typeface="Corbel"/>
                <a:cs typeface="Corbel"/>
              </a:rPr>
              <a:t>+</a:t>
            </a:r>
            <a:r>
              <a:rPr sz="2000" spc="-5" dirty="0">
                <a:solidFill>
                  <a:srgbClr val="585858"/>
                </a:solidFill>
                <a:latin typeface="Corbel"/>
                <a:cs typeface="Corbel"/>
              </a:rPr>
              <a:t>+</a:t>
            </a:r>
            <a:r>
              <a:rPr sz="2000" spc="-10" dirty="0">
                <a:solidFill>
                  <a:srgbClr val="585858"/>
                </a:solidFill>
                <a:latin typeface="Corbel"/>
                <a:cs typeface="Corbel"/>
              </a:rPr>
              <a:t> </a:t>
            </a:r>
            <a:r>
              <a:rPr sz="2000" dirty="0">
                <a:solidFill>
                  <a:srgbClr val="585858"/>
                </a:solidFill>
                <a:latin typeface="Corbel"/>
                <a:cs typeface="Corbel"/>
              </a:rPr>
              <a:t>s</a:t>
            </a:r>
            <a:r>
              <a:rPr sz="2000" spc="-10" dirty="0">
                <a:solidFill>
                  <a:srgbClr val="585858"/>
                </a:solidFill>
                <a:latin typeface="Corbel"/>
                <a:cs typeface="Corbel"/>
              </a:rPr>
              <a:t>t</a:t>
            </a:r>
            <a:r>
              <a:rPr sz="2000" dirty="0">
                <a:solidFill>
                  <a:srgbClr val="585858"/>
                </a:solidFill>
                <a:latin typeface="Corbel"/>
                <a:cs typeface="Corbel"/>
              </a:rPr>
              <a:t>a</a:t>
            </a:r>
            <a:r>
              <a:rPr sz="2000" spc="-5" dirty="0">
                <a:solidFill>
                  <a:srgbClr val="585858"/>
                </a:solidFill>
                <a:latin typeface="Corbel"/>
                <a:cs typeface="Corbel"/>
              </a:rPr>
              <a:t>n</a:t>
            </a:r>
            <a:r>
              <a:rPr sz="2000" spc="-20" dirty="0">
                <a:solidFill>
                  <a:srgbClr val="585858"/>
                </a:solidFill>
                <a:latin typeface="Corbel"/>
                <a:cs typeface="Corbel"/>
              </a:rPr>
              <a:t>d</a:t>
            </a:r>
            <a:r>
              <a:rPr sz="2000" dirty="0">
                <a:solidFill>
                  <a:srgbClr val="585858"/>
                </a:solidFill>
                <a:latin typeface="Corbel"/>
                <a:cs typeface="Corbel"/>
              </a:rPr>
              <a:t>a</a:t>
            </a:r>
            <a:r>
              <a:rPr sz="2000" spc="-5" dirty="0">
                <a:solidFill>
                  <a:srgbClr val="585858"/>
                </a:solidFill>
                <a:latin typeface="Corbel"/>
                <a:cs typeface="Corbel"/>
              </a:rPr>
              <a:t>rd</a:t>
            </a:r>
            <a:r>
              <a:rPr sz="2000" spc="65" dirty="0">
                <a:solidFill>
                  <a:srgbClr val="585858"/>
                </a:solidFill>
                <a:latin typeface="Corbel"/>
                <a:cs typeface="Corbel"/>
              </a:rPr>
              <a:t> </a:t>
            </a:r>
            <a:r>
              <a:rPr sz="2000" spc="-15" dirty="0">
                <a:solidFill>
                  <a:srgbClr val="585858"/>
                </a:solidFill>
                <a:latin typeface="Corbel"/>
                <a:cs typeface="Corbel"/>
              </a:rPr>
              <a:t>cl</a:t>
            </a:r>
            <a:r>
              <a:rPr sz="2000" dirty="0">
                <a:solidFill>
                  <a:srgbClr val="585858"/>
                </a:solidFill>
                <a:latin typeface="Corbel"/>
                <a:cs typeface="Corbel"/>
              </a:rPr>
              <a:t>as</a:t>
            </a:r>
            <a:r>
              <a:rPr sz="2000" spc="-5" dirty="0">
                <a:solidFill>
                  <a:srgbClr val="585858"/>
                </a:solidFill>
                <a:latin typeface="Corbel"/>
                <a:cs typeface="Corbel"/>
              </a:rPr>
              <a:t>s  </a:t>
            </a:r>
            <a:r>
              <a:rPr sz="2000" spc="-10" dirty="0">
                <a:solidFill>
                  <a:srgbClr val="585858"/>
                </a:solidFill>
                <a:latin typeface="Corbel"/>
                <a:cs typeface="Corbel"/>
              </a:rPr>
              <a:t>libraries</a:t>
            </a:r>
            <a:r>
              <a:rPr sz="2000" spc="65" dirty="0">
                <a:solidFill>
                  <a:srgbClr val="585858"/>
                </a:solidFill>
                <a:latin typeface="Corbel"/>
                <a:cs typeface="Corbel"/>
              </a:rPr>
              <a:t> </a:t>
            </a:r>
            <a:r>
              <a:rPr sz="2000" spc="-5" dirty="0">
                <a:solidFill>
                  <a:srgbClr val="585858"/>
                </a:solidFill>
                <a:latin typeface="Corbel"/>
                <a:cs typeface="Corbel"/>
              </a:rPr>
              <a:t>are</a:t>
            </a:r>
            <a:r>
              <a:rPr sz="2000" dirty="0">
                <a:solidFill>
                  <a:srgbClr val="585858"/>
                </a:solidFill>
                <a:latin typeface="Corbel"/>
                <a:cs typeface="Corbel"/>
              </a:rPr>
              <a:t> </a:t>
            </a:r>
            <a:r>
              <a:rPr sz="2000" spc="-15" dirty="0">
                <a:solidFill>
                  <a:srgbClr val="585858"/>
                </a:solidFill>
                <a:latin typeface="Corbel"/>
                <a:cs typeface="Corbel"/>
              </a:rPr>
              <a:t>defined.</a:t>
            </a:r>
            <a:endParaRPr sz="2000">
              <a:latin typeface="Corbel"/>
              <a:cs typeface="Corbel"/>
            </a:endParaRPr>
          </a:p>
          <a:p>
            <a:pPr marL="195580" marR="114935" indent="-182880">
              <a:lnSpc>
                <a:spcPts val="2160"/>
              </a:lnSpc>
              <a:spcBef>
                <a:spcPts val="1200"/>
              </a:spcBef>
            </a:pPr>
            <a:r>
              <a:rPr sz="2000" spc="-380" dirty="0">
                <a:solidFill>
                  <a:srgbClr val="40B9D2"/>
                </a:solidFill>
                <a:latin typeface="Microsoft Sans Serif"/>
                <a:cs typeface="Microsoft Sans Serif"/>
              </a:rPr>
              <a:t>🞄</a:t>
            </a:r>
            <a:r>
              <a:rPr sz="2000" spc="-260" dirty="0">
                <a:solidFill>
                  <a:srgbClr val="40B9D2"/>
                </a:solidFill>
                <a:latin typeface="Microsoft Sans Serif"/>
                <a:cs typeface="Microsoft Sans Serif"/>
              </a:rPr>
              <a:t> </a:t>
            </a:r>
            <a:r>
              <a:rPr sz="2000" spc="-5" dirty="0">
                <a:solidFill>
                  <a:srgbClr val="585858"/>
                </a:solidFill>
                <a:latin typeface="Corbel"/>
                <a:cs typeface="Corbel"/>
              </a:rPr>
              <a:t>All</a:t>
            </a:r>
            <a:r>
              <a:rPr sz="2000" spc="-70" dirty="0">
                <a:solidFill>
                  <a:srgbClr val="585858"/>
                </a:solidFill>
                <a:latin typeface="Corbel"/>
                <a:cs typeface="Corbel"/>
              </a:rPr>
              <a:t> </a:t>
            </a:r>
            <a:r>
              <a:rPr sz="2000" spc="-5" dirty="0">
                <a:solidFill>
                  <a:srgbClr val="585858"/>
                </a:solidFill>
                <a:latin typeface="Corbel"/>
                <a:cs typeface="Corbel"/>
              </a:rPr>
              <a:t>ANSI</a:t>
            </a:r>
            <a:r>
              <a:rPr sz="2000" spc="-100" dirty="0">
                <a:solidFill>
                  <a:srgbClr val="585858"/>
                </a:solidFill>
                <a:latin typeface="Corbel"/>
                <a:cs typeface="Corbel"/>
              </a:rPr>
              <a:t> </a:t>
            </a:r>
            <a:r>
              <a:rPr sz="2000" spc="-5" dirty="0">
                <a:solidFill>
                  <a:srgbClr val="585858"/>
                </a:solidFill>
                <a:latin typeface="Corbel"/>
                <a:cs typeface="Corbel"/>
              </a:rPr>
              <a:t>C++</a:t>
            </a:r>
            <a:r>
              <a:rPr sz="2000" spc="-10" dirty="0">
                <a:solidFill>
                  <a:srgbClr val="585858"/>
                </a:solidFill>
                <a:latin typeface="Corbel"/>
                <a:cs typeface="Corbel"/>
              </a:rPr>
              <a:t> </a:t>
            </a:r>
            <a:r>
              <a:rPr sz="2000" spc="-5" dirty="0">
                <a:solidFill>
                  <a:srgbClr val="585858"/>
                </a:solidFill>
                <a:latin typeface="Corbel"/>
                <a:cs typeface="Corbel"/>
              </a:rPr>
              <a:t>programs</a:t>
            </a:r>
            <a:r>
              <a:rPr sz="2000" spc="45" dirty="0">
                <a:solidFill>
                  <a:srgbClr val="585858"/>
                </a:solidFill>
                <a:latin typeface="Corbel"/>
                <a:cs typeface="Corbel"/>
              </a:rPr>
              <a:t> </a:t>
            </a:r>
            <a:r>
              <a:rPr sz="2000" spc="-5" dirty="0">
                <a:solidFill>
                  <a:srgbClr val="585858"/>
                </a:solidFill>
                <a:latin typeface="Corbel"/>
                <a:cs typeface="Corbel"/>
              </a:rPr>
              <a:t>must</a:t>
            </a:r>
            <a:r>
              <a:rPr sz="2000" spc="5" dirty="0">
                <a:solidFill>
                  <a:srgbClr val="585858"/>
                </a:solidFill>
                <a:latin typeface="Corbel"/>
                <a:cs typeface="Corbel"/>
              </a:rPr>
              <a:t> </a:t>
            </a:r>
            <a:r>
              <a:rPr sz="2000" spc="-10" dirty="0">
                <a:solidFill>
                  <a:srgbClr val="585858"/>
                </a:solidFill>
                <a:latin typeface="Corbel"/>
                <a:cs typeface="Corbel"/>
              </a:rPr>
              <a:t>include</a:t>
            </a:r>
            <a:r>
              <a:rPr sz="2000" spc="50" dirty="0">
                <a:solidFill>
                  <a:srgbClr val="585858"/>
                </a:solidFill>
                <a:latin typeface="Corbel"/>
                <a:cs typeface="Corbel"/>
              </a:rPr>
              <a:t> </a:t>
            </a:r>
            <a:r>
              <a:rPr sz="2000" spc="-10" dirty="0">
                <a:solidFill>
                  <a:srgbClr val="585858"/>
                </a:solidFill>
                <a:latin typeface="Corbel"/>
                <a:cs typeface="Corbel"/>
              </a:rPr>
              <a:t>this</a:t>
            </a:r>
            <a:r>
              <a:rPr sz="2000" spc="5" dirty="0">
                <a:solidFill>
                  <a:srgbClr val="585858"/>
                </a:solidFill>
                <a:latin typeface="Corbel"/>
                <a:cs typeface="Corbel"/>
              </a:rPr>
              <a:t> </a:t>
            </a:r>
            <a:r>
              <a:rPr sz="2000" spc="-15" dirty="0">
                <a:solidFill>
                  <a:srgbClr val="585858"/>
                </a:solidFill>
                <a:latin typeface="Corbel"/>
                <a:cs typeface="Corbel"/>
              </a:rPr>
              <a:t>directive.</a:t>
            </a:r>
            <a:r>
              <a:rPr sz="2000" spc="-40" dirty="0">
                <a:solidFill>
                  <a:srgbClr val="585858"/>
                </a:solidFill>
                <a:latin typeface="Corbel"/>
                <a:cs typeface="Corbel"/>
              </a:rPr>
              <a:t> </a:t>
            </a:r>
            <a:r>
              <a:rPr sz="2000" spc="-10" dirty="0">
                <a:solidFill>
                  <a:srgbClr val="585858"/>
                </a:solidFill>
                <a:latin typeface="Corbel"/>
                <a:cs typeface="Corbel"/>
              </a:rPr>
              <a:t>This</a:t>
            </a:r>
            <a:r>
              <a:rPr sz="2000" spc="55" dirty="0">
                <a:solidFill>
                  <a:srgbClr val="585858"/>
                </a:solidFill>
                <a:latin typeface="Corbel"/>
                <a:cs typeface="Corbel"/>
              </a:rPr>
              <a:t> </a:t>
            </a:r>
            <a:r>
              <a:rPr sz="2000" spc="-10" dirty="0">
                <a:solidFill>
                  <a:srgbClr val="585858"/>
                </a:solidFill>
                <a:latin typeface="Corbel"/>
                <a:cs typeface="Corbel"/>
              </a:rPr>
              <a:t>will</a:t>
            </a:r>
            <a:r>
              <a:rPr sz="2000" spc="25" dirty="0">
                <a:solidFill>
                  <a:srgbClr val="585858"/>
                </a:solidFill>
                <a:latin typeface="Corbel"/>
                <a:cs typeface="Corbel"/>
              </a:rPr>
              <a:t> </a:t>
            </a:r>
            <a:r>
              <a:rPr sz="2000" spc="-5" dirty="0">
                <a:solidFill>
                  <a:srgbClr val="585858"/>
                </a:solidFill>
                <a:latin typeface="Corbel"/>
                <a:cs typeface="Corbel"/>
              </a:rPr>
              <a:t>bring </a:t>
            </a:r>
            <a:r>
              <a:rPr sz="2000" dirty="0">
                <a:solidFill>
                  <a:srgbClr val="585858"/>
                </a:solidFill>
                <a:latin typeface="Corbel"/>
                <a:cs typeface="Corbel"/>
              </a:rPr>
              <a:t> </a:t>
            </a:r>
            <a:r>
              <a:rPr sz="2000" spc="-5" dirty="0">
                <a:solidFill>
                  <a:srgbClr val="585858"/>
                </a:solidFill>
                <a:latin typeface="Corbel"/>
                <a:cs typeface="Corbel"/>
              </a:rPr>
              <a:t>all</a:t>
            </a:r>
            <a:r>
              <a:rPr sz="2000" dirty="0">
                <a:solidFill>
                  <a:srgbClr val="585858"/>
                </a:solidFill>
                <a:latin typeface="Corbel"/>
                <a:cs typeface="Corbel"/>
              </a:rPr>
              <a:t> </a:t>
            </a:r>
            <a:r>
              <a:rPr sz="2000" spc="-10" dirty="0">
                <a:solidFill>
                  <a:srgbClr val="585858"/>
                </a:solidFill>
                <a:latin typeface="Corbel"/>
                <a:cs typeface="Corbel"/>
              </a:rPr>
              <a:t>the</a:t>
            </a:r>
            <a:r>
              <a:rPr sz="2000" spc="25" dirty="0">
                <a:solidFill>
                  <a:srgbClr val="585858"/>
                </a:solidFill>
                <a:latin typeface="Corbel"/>
                <a:cs typeface="Corbel"/>
              </a:rPr>
              <a:t> </a:t>
            </a:r>
            <a:r>
              <a:rPr sz="2000" spc="-15" dirty="0">
                <a:solidFill>
                  <a:srgbClr val="585858"/>
                </a:solidFill>
                <a:latin typeface="Corbel"/>
                <a:cs typeface="Corbel"/>
              </a:rPr>
              <a:t>identifiers</a:t>
            </a:r>
            <a:r>
              <a:rPr sz="2000" spc="90" dirty="0">
                <a:solidFill>
                  <a:srgbClr val="585858"/>
                </a:solidFill>
                <a:latin typeface="Corbel"/>
                <a:cs typeface="Corbel"/>
              </a:rPr>
              <a:t> </a:t>
            </a:r>
            <a:r>
              <a:rPr sz="2000" spc="-15" dirty="0">
                <a:solidFill>
                  <a:srgbClr val="585858"/>
                </a:solidFill>
                <a:latin typeface="Corbel"/>
                <a:cs typeface="Corbel"/>
              </a:rPr>
              <a:t>defined</a:t>
            </a:r>
            <a:r>
              <a:rPr sz="2000" spc="70" dirty="0">
                <a:solidFill>
                  <a:srgbClr val="585858"/>
                </a:solidFill>
                <a:latin typeface="Corbel"/>
                <a:cs typeface="Corbel"/>
              </a:rPr>
              <a:t> </a:t>
            </a:r>
            <a:r>
              <a:rPr sz="2000" spc="-10" dirty="0">
                <a:solidFill>
                  <a:srgbClr val="585858"/>
                </a:solidFill>
                <a:latin typeface="Corbel"/>
                <a:cs typeface="Corbel"/>
              </a:rPr>
              <a:t>in</a:t>
            </a:r>
            <a:r>
              <a:rPr sz="2000" spc="10" dirty="0">
                <a:solidFill>
                  <a:srgbClr val="585858"/>
                </a:solidFill>
                <a:latin typeface="Corbel"/>
                <a:cs typeface="Corbel"/>
              </a:rPr>
              <a:t> </a:t>
            </a:r>
            <a:r>
              <a:rPr sz="2000" spc="-5" dirty="0">
                <a:solidFill>
                  <a:srgbClr val="585858"/>
                </a:solidFill>
                <a:latin typeface="Corbel"/>
                <a:cs typeface="Corbel"/>
              </a:rPr>
              <a:t>std </a:t>
            </a:r>
            <a:r>
              <a:rPr sz="2000" spc="-10" dirty="0">
                <a:solidFill>
                  <a:srgbClr val="585858"/>
                </a:solidFill>
                <a:latin typeface="Corbel"/>
                <a:cs typeface="Corbel"/>
              </a:rPr>
              <a:t>to</a:t>
            </a:r>
            <a:r>
              <a:rPr sz="2000" spc="5" dirty="0">
                <a:solidFill>
                  <a:srgbClr val="585858"/>
                </a:solidFill>
                <a:latin typeface="Corbel"/>
                <a:cs typeface="Corbel"/>
              </a:rPr>
              <a:t> </a:t>
            </a:r>
            <a:r>
              <a:rPr sz="2000" spc="-10" dirty="0">
                <a:solidFill>
                  <a:srgbClr val="585858"/>
                </a:solidFill>
                <a:latin typeface="Corbel"/>
                <a:cs typeface="Corbel"/>
              </a:rPr>
              <a:t>the</a:t>
            </a:r>
            <a:r>
              <a:rPr sz="2000" spc="20" dirty="0">
                <a:solidFill>
                  <a:srgbClr val="585858"/>
                </a:solidFill>
                <a:latin typeface="Corbel"/>
                <a:cs typeface="Corbel"/>
              </a:rPr>
              <a:t> </a:t>
            </a:r>
            <a:r>
              <a:rPr sz="2000" spc="-10" dirty="0">
                <a:solidFill>
                  <a:srgbClr val="585858"/>
                </a:solidFill>
                <a:latin typeface="Corbel"/>
                <a:cs typeface="Corbel"/>
              </a:rPr>
              <a:t>current</a:t>
            </a:r>
            <a:r>
              <a:rPr sz="2000" spc="35" dirty="0">
                <a:solidFill>
                  <a:srgbClr val="585858"/>
                </a:solidFill>
                <a:latin typeface="Corbel"/>
                <a:cs typeface="Corbel"/>
              </a:rPr>
              <a:t> </a:t>
            </a:r>
            <a:r>
              <a:rPr sz="2000" spc="-10" dirty="0">
                <a:solidFill>
                  <a:srgbClr val="585858"/>
                </a:solidFill>
                <a:latin typeface="Corbel"/>
                <a:cs typeface="Corbel"/>
              </a:rPr>
              <a:t>global</a:t>
            </a:r>
            <a:r>
              <a:rPr sz="2000" spc="20" dirty="0">
                <a:solidFill>
                  <a:srgbClr val="585858"/>
                </a:solidFill>
                <a:latin typeface="Corbel"/>
                <a:cs typeface="Corbel"/>
              </a:rPr>
              <a:t> </a:t>
            </a:r>
            <a:r>
              <a:rPr sz="2000" spc="-10" dirty="0">
                <a:solidFill>
                  <a:srgbClr val="585858"/>
                </a:solidFill>
                <a:latin typeface="Corbel"/>
                <a:cs typeface="Corbel"/>
              </a:rPr>
              <a:t>scope.</a:t>
            </a:r>
            <a:endParaRPr sz="2000">
              <a:latin typeface="Corbel"/>
              <a:cs typeface="Corbel"/>
            </a:endParaRPr>
          </a:p>
          <a:p>
            <a:pPr marL="12700">
              <a:lnSpc>
                <a:spcPct val="100000"/>
              </a:lnSpc>
              <a:spcBef>
                <a:spcPts val="930"/>
              </a:spcBef>
            </a:pPr>
            <a:r>
              <a:rPr sz="2000" spc="-380" dirty="0">
                <a:solidFill>
                  <a:srgbClr val="40B9D2"/>
                </a:solidFill>
                <a:latin typeface="Microsoft Sans Serif"/>
                <a:cs typeface="Microsoft Sans Serif"/>
              </a:rPr>
              <a:t>🞄</a:t>
            </a:r>
            <a:r>
              <a:rPr sz="2000" spc="-260" dirty="0">
                <a:solidFill>
                  <a:srgbClr val="40B9D2"/>
                </a:solidFill>
                <a:latin typeface="Microsoft Sans Serif"/>
                <a:cs typeface="Microsoft Sans Serif"/>
              </a:rPr>
              <a:t> </a:t>
            </a:r>
            <a:r>
              <a:rPr sz="2000" b="1" spc="-10" dirty="0">
                <a:solidFill>
                  <a:srgbClr val="585858"/>
                </a:solidFill>
                <a:latin typeface="Corbel"/>
                <a:cs typeface="Corbel"/>
              </a:rPr>
              <a:t>using</a:t>
            </a:r>
            <a:r>
              <a:rPr sz="2000" b="1" spc="5" dirty="0">
                <a:solidFill>
                  <a:srgbClr val="585858"/>
                </a:solidFill>
                <a:latin typeface="Corbel"/>
                <a:cs typeface="Corbel"/>
              </a:rPr>
              <a:t> </a:t>
            </a:r>
            <a:r>
              <a:rPr sz="2000" spc="-5" dirty="0">
                <a:solidFill>
                  <a:srgbClr val="585858"/>
                </a:solidFill>
                <a:latin typeface="Corbel"/>
                <a:cs typeface="Corbel"/>
              </a:rPr>
              <a:t>and</a:t>
            </a:r>
            <a:r>
              <a:rPr sz="2000" dirty="0">
                <a:solidFill>
                  <a:srgbClr val="585858"/>
                </a:solidFill>
                <a:latin typeface="Corbel"/>
                <a:cs typeface="Corbel"/>
              </a:rPr>
              <a:t> </a:t>
            </a:r>
            <a:r>
              <a:rPr sz="2000" b="1" spc="-5" dirty="0">
                <a:solidFill>
                  <a:srgbClr val="585858"/>
                </a:solidFill>
                <a:latin typeface="Corbel"/>
                <a:cs typeface="Corbel"/>
              </a:rPr>
              <a:t>namespace</a:t>
            </a:r>
            <a:r>
              <a:rPr sz="2000" b="1" spc="-10" dirty="0">
                <a:solidFill>
                  <a:srgbClr val="585858"/>
                </a:solidFill>
                <a:latin typeface="Corbel"/>
                <a:cs typeface="Corbel"/>
              </a:rPr>
              <a:t> </a:t>
            </a:r>
            <a:r>
              <a:rPr sz="2000" spc="-5" dirty="0">
                <a:solidFill>
                  <a:srgbClr val="585858"/>
                </a:solidFill>
                <a:latin typeface="Corbel"/>
                <a:cs typeface="Corbel"/>
              </a:rPr>
              <a:t>are</a:t>
            </a:r>
            <a:r>
              <a:rPr sz="2000" dirty="0">
                <a:solidFill>
                  <a:srgbClr val="585858"/>
                </a:solidFill>
                <a:latin typeface="Corbel"/>
                <a:cs typeface="Corbel"/>
              </a:rPr>
              <a:t> </a:t>
            </a:r>
            <a:r>
              <a:rPr sz="2000" spc="-10" dirty="0">
                <a:solidFill>
                  <a:srgbClr val="585858"/>
                </a:solidFill>
                <a:latin typeface="Corbel"/>
                <a:cs typeface="Corbel"/>
              </a:rPr>
              <a:t>the</a:t>
            </a:r>
            <a:r>
              <a:rPr sz="2000" spc="20" dirty="0">
                <a:solidFill>
                  <a:srgbClr val="585858"/>
                </a:solidFill>
                <a:latin typeface="Corbel"/>
                <a:cs typeface="Corbel"/>
              </a:rPr>
              <a:t> </a:t>
            </a:r>
            <a:r>
              <a:rPr sz="2000" spc="-10" dirty="0">
                <a:solidFill>
                  <a:srgbClr val="585858"/>
                </a:solidFill>
                <a:latin typeface="Corbel"/>
                <a:cs typeface="Corbel"/>
              </a:rPr>
              <a:t>new</a:t>
            </a:r>
            <a:r>
              <a:rPr sz="2000" spc="5" dirty="0">
                <a:solidFill>
                  <a:srgbClr val="585858"/>
                </a:solidFill>
                <a:latin typeface="Corbel"/>
                <a:cs typeface="Corbel"/>
              </a:rPr>
              <a:t> </a:t>
            </a:r>
            <a:r>
              <a:rPr sz="2000" spc="-15" dirty="0">
                <a:solidFill>
                  <a:srgbClr val="585858"/>
                </a:solidFill>
                <a:latin typeface="Corbel"/>
                <a:cs typeface="Corbel"/>
              </a:rPr>
              <a:t>keywords</a:t>
            </a:r>
            <a:r>
              <a:rPr sz="2000" spc="85" dirty="0">
                <a:solidFill>
                  <a:srgbClr val="585858"/>
                </a:solidFill>
                <a:latin typeface="Corbel"/>
                <a:cs typeface="Corbel"/>
              </a:rPr>
              <a:t> </a:t>
            </a:r>
            <a:r>
              <a:rPr sz="2000" spc="-10" dirty="0">
                <a:solidFill>
                  <a:srgbClr val="585858"/>
                </a:solidFill>
                <a:latin typeface="Corbel"/>
                <a:cs typeface="Corbel"/>
              </a:rPr>
              <a:t>of</a:t>
            </a:r>
            <a:r>
              <a:rPr sz="2000" spc="-85" dirty="0">
                <a:solidFill>
                  <a:srgbClr val="585858"/>
                </a:solidFill>
                <a:latin typeface="Corbel"/>
                <a:cs typeface="Corbel"/>
              </a:rPr>
              <a:t> </a:t>
            </a:r>
            <a:r>
              <a:rPr sz="2000" spc="5" dirty="0">
                <a:solidFill>
                  <a:srgbClr val="585858"/>
                </a:solidFill>
                <a:latin typeface="Corbel"/>
                <a:cs typeface="Corbel"/>
              </a:rPr>
              <a:t>C++.</a:t>
            </a:r>
            <a:endParaRPr sz="2000">
              <a:latin typeface="Corbel"/>
              <a:cs typeface="Corbel"/>
            </a:endParaRPr>
          </a:p>
          <a:p>
            <a:pPr marL="12700">
              <a:lnSpc>
                <a:spcPts val="2280"/>
              </a:lnSpc>
              <a:spcBef>
                <a:spcPts val="960"/>
              </a:spcBef>
            </a:pPr>
            <a:r>
              <a:rPr sz="2000" spc="-375" dirty="0">
                <a:solidFill>
                  <a:srgbClr val="40B9D2"/>
                </a:solidFill>
                <a:latin typeface="Microsoft Sans Serif"/>
                <a:cs typeface="Microsoft Sans Serif"/>
              </a:rPr>
              <a:t>🞄</a:t>
            </a:r>
            <a:r>
              <a:rPr sz="2000" spc="-270" dirty="0">
                <a:solidFill>
                  <a:srgbClr val="40B9D2"/>
                </a:solidFill>
                <a:latin typeface="Microsoft Sans Serif"/>
                <a:cs typeface="Microsoft Sans Serif"/>
              </a:rPr>
              <a:t> </a:t>
            </a:r>
            <a:r>
              <a:rPr sz="2000" spc="-70" dirty="0">
                <a:solidFill>
                  <a:srgbClr val="585858"/>
                </a:solidFill>
                <a:latin typeface="Corbel"/>
                <a:cs typeface="Corbel"/>
              </a:rPr>
              <a:t>To</a:t>
            </a:r>
            <a:r>
              <a:rPr sz="2000" dirty="0">
                <a:solidFill>
                  <a:srgbClr val="585858"/>
                </a:solidFill>
                <a:latin typeface="Corbel"/>
                <a:cs typeface="Corbel"/>
              </a:rPr>
              <a:t> </a:t>
            </a:r>
            <a:r>
              <a:rPr sz="2000" spc="-10" dirty="0">
                <a:solidFill>
                  <a:srgbClr val="585858"/>
                </a:solidFill>
                <a:latin typeface="Corbel"/>
                <a:cs typeface="Corbel"/>
              </a:rPr>
              <a:t>call</a:t>
            </a:r>
            <a:r>
              <a:rPr sz="2000" spc="5" dirty="0">
                <a:solidFill>
                  <a:srgbClr val="585858"/>
                </a:solidFill>
                <a:latin typeface="Corbel"/>
                <a:cs typeface="Corbel"/>
              </a:rPr>
              <a:t> </a:t>
            </a:r>
            <a:r>
              <a:rPr sz="2000" spc="-10" dirty="0">
                <a:solidFill>
                  <a:srgbClr val="585858"/>
                </a:solidFill>
                <a:latin typeface="Corbel"/>
                <a:cs typeface="Corbel"/>
              </a:rPr>
              <a:t>the</a:t>
            </a:r>
            <a:r>
              <a:rPr sz="2000" spc="25" dirty="0">
                <a:solidFill>
                  <a:srgbClr val="585858"/>
                </a:solidFill>
                <a:latin typeface="Corbel"/>
                <a:cs typeface="Corbel"/>
              </a:rPr>
              <a:t> </a:t>
            </a:r>
            <a:r>
              <a:rPr sz="2000" spc="-10" dirty="0">
                <a:solidFill>
                  <a:srgbClr val="585858"/>
                </a:solidFill>
                <a:latin typeface="Corbel"/>
                <a:cs typeface="Corbel"/>
              </a:rPr>
              <a:t>namespace-enabled</a:t>
            </a:r>
            <a:r>
              <a:rPr sz="2000" spc="75" dirty="0">
                <a:solidFill>
                  <a:srgbClr val="585858"/>
                </a:solidFill>
                <a:latin typeface="Corbel"/>
                <a:cs typeface="Corbel"/>
              </a:rPr>
              <a:t> </a:t>
            </a:r>
            <a:r>
              <a:rPr sz="2000" spc="-10" dirty="0">
                <a:solidFill>
                  <a:srgbClr val="585858"/>
                </a:solidFill>
                <a:latin typeface="Corbel"/>
                <a:cs typeface="Corbel"/>
              </a:rPr>
              <a:t>version</a:t>
            </a:r>
            <a:r>
              <a:rPr sz="2000" spc="35" dirty="0">
                <a:solidFill>
                  <a:srgbClr val="585858"/>
                </a:solidFill>
                <a:latin typeface="Corbel"/>
                <a:cs typeface="Corbel"/>
              </a:rPr>
              <a:t> </a:t>
            </a:r>
            <a:r>
              <a:rPr sz="2000" spc="-10" dirty="0">
                <a:solidFill>
                  <a:srgbClr val="585858"/>
                </a:solidFill>
                <a:latin typeface="Corbel"/>
                <a:cs typeface="Corbel"/>
              </a:rPr>
              <a:t>of</a:t>
            </a:r>
            <a:r>
              <a:rPr sz="2000" spc="25" dirty="0">
                <a:solidFill>
                  <a:srgbClr val="585858"/>
                </a:solidFill>
                <a:latin typeface="Corbel"/>
                <a:cs typeface="Corbel"/>
              </a:rPr>
              <a:t> </a:t>
            </a:r>
            <a:r>
              <a:rPr sz="2000" spc="-10" dirty="0">
                <a:solidFill>
                  <a:srgbClr val="585858"/>
                </a:solidFill>
                <a:latin typeface="Corbel"/>
                <a:cs typeface="Corbel"/>
              </a:rPr>
              <a:t>either</a:t>
            </a:r>
            <a:r>
              <a:rPr sz="2000" spc="65" dirty="0">
                <a:solidFill>
                  <a:srgbClr val="585858"/>
                </a:solidFill>
                <a:latin typeface="Corbel"/>
                <a:cs typeface="Corbel"/>
              </a:rPr>
              <a:t> </a:t>
            </a:r>
            <a:r>
              <a:rPr sz="2000" spc="-10" dirty="0">
                <a:solidFill>
                  <a:srgbClr val="585858"/>
                </a:solidFill>
                <a:latin typeface="Corbel"/>
                <a:cs typeface="Corbel"/>
              </a:rPr>
              <a:t>function</a:t>
            </a:r>
            <a:r>
              <a:rPr sz="2000" spc="35" dirty="0">
                <a:solidFill>
                  <a:srgbClr val="585858"/>
                </a:solidFill>
                <a:latin typeface="Corbel"/>
                <a:cs typeface="Corbel"/>
              </a:rPr>
              <a:t> </a:t>
            </a:r>
            <a:r>
              <a:rPr sz="2000" spc="-10" dirty="0">
                <a:solidFill>
                  <a:srgbClr val="585858"/>
                </a:solidFill>
                <a:latin typeface="Corbel"/>
                <a:cs typeface="Corbel"/>
              </a:rPr>
              <a:t>or</a:t>
            </a:r>
            <a:endParaRPr sz="2000">
              <a:latin typeface="Corbel"/>
              <a:cs typeface="Corbel"/>
            </a:endParaRPr>
          </a:p>
          <a:p>
            <a:pPr marL="195580">
              <a:lnSpc>
                <a:spcPts val="2280"/>
              </a:lnSpc>
            </a:pPr>
            <a:r>
              <a:rPr sz="2000" spc="-10" dirty="0">
                <a:solidFill>
                  <a:srgbClr val="585858"/>
                </a:solidFill>
                <a:latin typeface="Corbel"/>
                <a:cs typeface="Corbel"/>
              </a:rPr>
              <a:t>variable,</a:t>
            </a:r>
            <a:r>
              <a:rPr sz="2000" spc="40" dirty="0">
                <a:solidFill>
                  <a:srgbClr val="585858"/>
                </a:solidFill>
                <a:latin typeface="Corbel"/>
                <a:cs typeface="Corbel"/>
              </a:rPr>
              <a:t> </a:t>
            </a:r>
            <a:r>
              <a:rPr sz="2000" b="1" spc="-5" dirty="0">
                <a:solidFill>
                  <a:srgbClr val="585858"/>
                </a:solidFill>
                <a:latin typeface="Corbel"/>
                <a:cs typeface="Corbel"/>
              </a:rPr>
              <a:t>prepend</a:t>
            </a:r>
            <a:r>
              <a:rPr sz="2000" b="1" spc="5" dirty="0">
                <a:solidFill>
                  <a:srgbClr val="585858"/>
                </a:solidFill>
                <a:latin typeface="Corbel"/>
                <a:cs typeface="Corbel"/>
              </a:rPr>
              <a:t> </a:t>
            </a:r>
            <a:r>
              <a:rPr sz="2000" b="1" spc="-15" dirty="0">
                <a:solidFill>
                  <a:srgbClr val="585858"/>
                </a:solidFill>
                <a:latin typeface="Corbel"/>
                <a:cs typeface="Corbel"/>
              </a:rPr>
              <a:t>the</a:t>
            </a:r>
            <a:r>
              <a:rPr sz="2000" b="1" spc="25" dirty="0">
                <a:solidFill>
                  <a:srgbClr val="585858"/>
                </a:solidFill>
                <a:latin typeface="Corbel"/>
                <a:cs typeface="Corbel"/>
              </a:rPr>
              <a:t> </a:t>
            </a:r>
            <a:r>
              <a:rPr sz="2000" b="1" spc="-5" dirty="0">
                <a:solidFill>
                  <a:srgbClr val="585858"/>
                </a:solidFill>
                <a:latin typeface="Corbel"/>
                <a:cs typeface="Corbel"/>
              </a:rPr>
              <a:t>namespace</a:t>
            </a:r>
            <a:r>
              <a:rPr sz="2000" b="1" spc="5" dirty="0">
                <a:solidFill>
                  <a:srgbClr val="585858"/>
                </a:solidFill>
                <a:latin typeface="Corbel"/>
                <a:cs typeface="Corbel"/>
              </a:rPr>
              <a:t> </a:t>
            </a:r>
            <a:r>
              <a:rPr sz="2000" b="1" spc="-5" dirty="0">
                <a:solidFill>
                  <a:srgbClr val="585858"/>
                </a:solidFill>
                <a:latin typeface="Corbel"/>
                <a:cs typeface="Corbel"/>
              </a:rPr>
              <a:t>name</a:t>
            </a:r>
            <a:r>
              <a:rPr sz="2000" b="1" spc="10" dirty="0">
                <a:solidFill>
                  <a:srgbClr val="585858"/>
                </a:solidFill>
                <a:latin typeface="Corbel"/>
                <a:cs typeface="Corbel"/>
              </a:rPr>
              <a:t> </a:t>
            </a:r>
            <a:r>
              <a:rPr sz="2000" spc="-5" dirty="0">
                <a:solidFill>
                  <a:srgbClr val="585858"/>
                </a:solidFill>
                <a:latin typeface="Corbel"/>
                <a:cs typeface="Corbel"/>
              </a:rPr>
              <a:t>as</a:t>
            </a:r>
            <a:r>
              <a:rPr sz="2000" spc="10" dirty="0">
                <a:solidFill>
                  <a:srgbClr val="585858"/>
                </a:solidFill>
                <a:latin typeface="Corbel"/>
                <a:cs typeface="Corbel"/>
              </a:rPr>
              <a:t> </a:t>
            </a:r>
            <a:r>
              <a:rPr sz="2000" spc="-10" dirty="0">
                <a:solidFill>
                  <a:srgbClr val="585858"/>
                </a:solidFill>
                <a:latin typeface="Corbel"/>
                <a:cs typeface="Corbel"/>
              </a:rPr>
              <a:t>follows:</a:t>
            </a:r>
            <a:endParaRPr sz="2000">
              <a:latin typeface="Corbel"/>
              <a:cs typeface="Corbel"/>
            </a:endParaRPr>
          </a:p>
          <a:p>
            <a:pPr marL="12700">
              <a:lnSpc>
                <a:spcPct val="100000"/>
              </a:lnSpc>
              <a:spcBef>
                <a:spcPts val="960"/>
              </a:spcBef>
            </a:pPr>
            <a:r>
              <a:rPr sz="2000" spc="-375" dirty="0">
                <a:solidFill>
                  <a:srgbClr val="40B9D2"/>
                </a:solidFill>
                <a:latin typeface="Microsoft Sans Serif"/>
                <a:cs typeface="Microsoft Sans Serif"/>
              </a:rPr>
              <a:t>🞄</a:t>
            </a:r>
            <a:r>
              <a:rPr sz="2000" spc="-280" dirty="0">
                <a:solidFill>
                  <a:srgbClr val="40B9D2"/>
                </a:solidFill>
                <a:latin typeface="Microsoft Sans Serif"/>
                <a:cs typeface="Microsoft Sans Serif"/>
              </a:rPr>
              <a:t> </a:t>
            </a:r>
            <a:r>
              <a:rPr sz="2000" b="1" spc="-5" dirty="0">
                <a:solidFill>
                  <a:srgbClr val="585858"/>
                </a:solidFill>
                <a:latin typeface="Corbel"/>
                <a:cs typeface="Corbel"/>
              </a:rPr>
              <a:t>name</a:t>
            </a:r>
            <a:r>
              <a:rPr sz="2000" b="1" spc="5" dirty="0">
                <a:solidFill>
                  <a:srgbClr val="585858"/>
                </a:solidFill>
                <a:latin typeface="Corbel"/>
                <a:cs typeface="Corbel"/>
              </a:rPr>
              <a:t> </a:t>
            </a:r>
            <a:r>
              <a:rPr sz="2000" b="1" spc="-10" dirty="0">
                <a:solidFill>
                  <a:srgbClr val="585858"/>
                </a:solidFill>
                <a:latin typeface="Corbel"/>
                <a:cs typeface="Corbel"/>
              </a:rPr>
              <a:t>::</a:t>
            </a:r>
            <a:r>
              <a:rPr sz="2000" b="1" spc="10" dirty="0">
                <a:solidFill>
                  <a:srgbClr val="585858"/>
                </a:solidFill>
                <a:latin typeface="Corbel"/>
                <a:cs typeface="Corbel"/>
              </a:rPr>
              <a:t> </a:t>
            </a:r>
            <a:r>
              <a:rPr sz="2000" b="1" spc="-5" dirty="0">
                <a:solidFill>
                  <a:srgbClr val="585858"/>
                </a:solidFill>
                <a:latin typeface="Corbel"/>
                <a:cs typeface="Corbel"/>
              </a:rPr>
              <a:t>code;</a:t>
            </a:r>
            <a:r>
              <a:rPr sz="2000" b="1" spc="25" dirty="0">
                <a:solidFill>
                  <a:srgbClr val="585858"/>
                </a:solidFill>
                <a:latin typeface="Corbel"/>
                <a:cs typeface="Corbel"/>
              </a:rPr>
              <a:t> </a:t>
            </a:r>
            <a:r>
              <a:rPr sz="2000" spc="-5" dirty="0">
                <a:solidFill>
                  <a:srgbClr val="585858"/>
                </a:solidFill>
                <a:latin typeface="Corbel"/>
                <a:cs typeface="Corbel"/>
              </a:rPr>
              <a:t>//</a:t>
            </a:r>
            <a:r>
              <a:rPr sz="2000" spc="10" dirty="0">
                <a:solidFill>
                  <a:srgbClr val="585858"/>
                </a:solidFill>
                <a:latin typeface="Corbel"/>
                <a:cs typeface="Corbel"/>
              </a:rPr>
              <a:t> </a:t>
            </a:r>
            <a:r>
              <a:rPr sz="2000" spc="-15" dirty="0">
                <a:solidFill>
                  <a:srgbClr val="585858"/>
                </a:solidFill>
                <a:latin typeface="Corbel"/>
                <a:cs typeface="Corbel"/>
              </a:rPr>
              <a:t>code</a:t>
            </a:r>
            <a:r>
              <a:rPr sz="2000" spc="25" dirty="0">
                <a:solidFill>
                  <a:srgbClr val="585858"/>
                </a:solidFill>
                <a:latin typeface="Corbel"/>
                <a:cs typeface="Corbel"/>
              </a:rPr>
              <a:t> </a:t>
            </a:r>
            <a:r>
              <a:rPr sz="2000" spc="-10" dirty="0">
                <a:solidFill>
                  <a:srgbClr val="585858"/>
                </a:solidFill>
                <a:latin typeface="Corbel"/>
                <a:cs typeface="Corbel"/>
              </a:rPr>
              <a:t>could</a:t>
            </a:r>
            <a:r>
              <a:rPr sz="2000" spc="40" dirty="0">
                <a:solidFill>
                  <a:srgbClr val="585858"/>
                </a:solidFill>
                <a:latin typeface="Corbel"/>
                <a:cs typeface="Corbel"/>
              </a:rPr>
              <a:t> </a:t>
            </a:r>
            <a:r>
              <a:rPr sz="2000" spc="-15" dirty="0">
                <a:solidFill>
                  <a:srgbClr val="585858"/>
                </a:solidFill>
                <a:latin typeface="Corbel"/>
                <a:cs typeface="Corbel"/>
              </a:rPr>
              <a:t>be</a:t>
            </a:r>
            <a:r>
              <a:rPr sz="2000" spc="20" dirty="0">
                <a:solidFill>
                  <a:srgbClr val="585858"/>
                </a:solidFill>
                <a:latin typeface="Corbel"/>
                <a:cs typeface="Corbel"/>
              </a:rPr>
              <a:t> </a:t>
            </a:r>
            <a:r>
              <a:rPr sz="2000" spc="-10" dirty="0">
                <a:solidFill>
                  <a:srgbClr val="585858"/>
                </a:solidFill>
                <a:latin typeface="Corbel"/>
                <a:cs typeface="Corbel"/>
              </a:rPr>
              <a:t>variable</a:t>
            </a:r>
            <a:r>
              <a:rPr sz="2000" spc="45" dirty="0">
                <a:solidFill>
                  <a:srgbClr val="585858"/>
                </a:solidFill>
                <a:latin typeface="Corbel"/>
                <a:cs typeface="Corbel"/>
              </a:rPr>
              <a:t> </a:t>
            </a:r>
            <a:r>
              <a:rPr sz="2000" spc="-10" dirty="0">
                <a:solidFill>
                  <a:srgbClr val="585858"/>
                </a:solidFill>
                <a:latin typeface="Corbel"/>
                <a:cs typeface="Corbel"/>
              </a:rPr>
              <a:t>or</a:t>
            </a:r>
            <a:r>
              <a:rPr sz="2000" spc="15" dirty="0">
                <a:solidFill>
                  <a:srgbClr val="585858"/>
                </a:solidFill>
                <a:latin typeface="Corbel"/>
                <a:cs typeface="Corbel"/>
              </a:rPr>
              <a:t> </a:t>
            </a:r>
            <a:r>
              <a:rPr sz="2000" spc="-10" dirty="0">
                <a:solidFill>
                  <a:srgbClr val="585858"/>
                </a:solidFill>
                <a:latin typeface="Corbel"/>
                <a:cs typeface="Corbel"/>
              </a:rPr>
              <a:t>function</a:t>
            </a:r>
            <a:endParaRPr sz="2000">
              <a:latin typeface="Corbel"/>
              <a:cs typeface="Corbe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1724" y="3080715"/>
            <a:ext cx="2179320" cy="574675"/>
          </a:xfrm>
          <a:prstGeom prst="rect">
            <a:avLst/>
          </a:prstGeom>
        </p:spPr>
        <p:txBody>
          <a:bodyPr vert="horz" wrap="square" lIns="0" tIns="12700" rIns="0" bIns="0" rtlCol="0">
            <a:spAutoFit/>
          </a:bodyPr>
          <a:lstStyle/>
          <a:p>
            <a:pPr marL="12700">
              <a:lnSpc>
                <a:spcPct val="100000"/>
              </a:lnSpc>
              <a:spcBef>
                <a:spcPts val="100"/>
              </a:spcBef>
            </a:pPr>
            <a:r>
              <a:rPr sz="3600" spc="-70" dirty="0">
                <a:solidFill>
                  <a:srgbClr val="FFFFFF"/>
                </a:solidFill>
                <a:latin typeface="Corbel"/>
                <a:cs typeface="Corbel"/>
              </a:rPr>
              <a:t>Namespace</a:t>
            </a:r>
            <a:endParaRPr sz="3600">
              <a:latin typeface="Corbel"/>
              <a:cs typeface="Corbel"/>
            </a:endParaRPr>
          </a:p>
        </p:txBody>
      </p:sp>
      <p:graphicFrame>
        <p:nvGraphicFramePr>
          <p:cNvPr id="3" name="object 3"/>
          <p:cNvGraphicFramePr>
            <a:graphicFrameLocks noGrp="1"/>
          </p:cNvGraphicFramePr>
          <p:nvPr/>
        </p:nvGraphicFramePr>
        <p:xfrm>
          <a:off x="3526916" y="2477516"/>
          <a:ext cx="8141334" cy="3124835"/>
        </p:xfrm>
        <a:graphic>
          <a:graphicData uri="http://schemas.openxmlformats.org/drawingml/2006/table">
            <a:tbl>
              <a:tblPr firstRow="1" bandRow="1">
                <a:tableStyleId>{2D5ABB26-0587-4C30-8999-92F81FD0307C}</a:tableStyleId>
              </a:tblPr>
              <a:tblGrid>
                <a:gridCol w="4060825">
                  <a:extLst>
                    <a:ext uri="{9D8B030D-6E8A-4147-A177-3AD203B41FA5}">
                      <a16:colId xmlns:a16="http://schemas.microsoft.com/office/drawing/2014/main" val="20000"/>
                    </a:ext>
                  </a:extLst>
                </a:gridCol>
                <a:gridCol w="4060825">
                  <a:extLst>
                    <a:ext uri="{9D8B030D-6E8A-4147-A177-3AD203B41FA5}">
                      <a16:colId xmlns:a16="http://schemas.microsoft.com/office/drawing/2014/main" val="20001"/>
                    </a:ext>
                  </a:extLst>
                </a:gridCol>
              </a:tblGrid>
              <a:tr h="393700">
                <a:tc>
                  <a:txBody>
                    <a:bodyPr/>
                    <a:lstStyle/>
                    <a:p>
                      <a:pPr marL="92075">
                        <a:lnSpc>
                          <a:spcPct val="100000"/>
                        </a:lnSpc>
                        <a:spcBef>
                          <a:spcPts val="250"/>
                        </a:spcBef>
                      </a:pPr>
                      <a:r>
                        <a:rPr sz="1800" b="1" spc="-5" dirty="0">
                          <a:latin typeface="Corbel"/>
                          <a:cs typeface="Corbel"/>
                        </a:rPr>
                        <a:t>Without</a:t>
                      </a:r>
                      <a:r>
                        <a:rPr sz="1800" b="1" spc="-25" dirty="0">
                          <a:latin typeface="Corbel"/>
                          <a:cs typeface="Corbel"/>
                        </a:rPr>
                        <a:t> </a:t>
                      </a:r>
                      <a:r>
                        <a:rPr sz="1800" b="1" dirty="0">
                          <a:latin typeface="Corbel"/>
                          <a:cs typeface="Corbel"/>
                        </a:rPr>
                        <a:t>namespace</a:t>
                      </a:r>
                      <a:endParaRPr sz="1800">
                        <a:latin typeface="Corbel"/>
                        <a:cs typeface="Corbel"/>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EE7ED"/>
                    </a:solidFill>
                  </a:tcPr>
                </a:tc>
                <a:tc>
                  <a:txBody>
                    <a:bodyPr/>
                    <a:lstStyle/>
                    <a:p>
                      <a:pPr marL="93345">
                        <a:lnSpc>
                          <a:spcPct val="100000"/>
                        </a:lnSpc>
                        <a:spcBef>
                          <a:spcPts val="250"/>
                        </a:spcBef>
                      </a:pPr>
                      <a:r>
                        <a:rPr sz="1800" b="1" spc="-5" dirty="0">
                          <a:latin typeface="Corbel"/>
                          <a:cs typeface="Corbel"/>
                        </a:rPr>
                        <a:t>With</a:t>
                      </a:r>
                      <a:r>
                        <a:rPr sz="1800" b="1" spc="-30" dirty="0">
                          <a:latin typeface="Corbel"/>
                          <a:cs typeface="Corbel"/>
                        </a:rPr>
                        <a:t> </a:t>
                      </a:r>
                      <a:r>
                        <a:rPr sz="1800" b="1" dirty="0">
                          <a:latin typeface="Corbel"/>
                          <a:cs typeface="Corbel"/>
                        </a:rPr>
                        <a:t>namespace</a:t>
                      </a:r>
                      <a:endParaRPr sz="1800">
                        <a:latin typeface="Corbel"/>
                        <a:cs typeface="Corbel"/>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EE7ED"/>
                    </a:solidFill>
                  </a:tcPr>
                </a:tc>
                <a:extLst>
                  <a:ext uri="{0D108BD9-81ED-4DB2-BD59-A6C34878D82A}">
                    <a16:rowId xmlns:a16="http://schemas.microsoft.com/office/drawing/2014/main" val="10000"/>
                  </a:ext>
                </a:extLst>
              </a:tr>
              <a:tr h="2718015">
                <a:tc>
                  <a:txBody>
                    <a:bodyPr/>
                    <a:lstStyle/>
                    <a:p>
                      <a:pPr marL="92075">
                        <a:lnSpc>
                          <a:spcPct val="100000"/>
                        </a:lnSpc>
                        <a:spcBef>
                          <a:spcPts val="235"/>
                        </a:spcBef>
                      </a:pPr>
                      <a:r>
                        <a:rPr sz="2200" spc="-5" dirty="0">
                          <a:latin typeface="Corbel"/>
                          <a:cs typeface="Corbel"/>
                        </a:rPr>
                        <a:t>#include</a:t>
                      </a:r>
                      <a:r>
                        <a:rPr sz="2200" spc="-15" dirty="0">
                          <a:latin typeface="Corbel"/>
                          <a:cs typeface="Corbel"/>
                        </a:rPr>
                        <a:t> </a:t>
                      </a:r>
                      <a:r>
                        <a:rPr sz="2200" spc="-5" dirty="0">
                          <a:latin typeface="Corbel"/>
                          <a:cs typeface="Corbel"/>
                        </a:rPr>
                        <a:t>&lt;iostream&gt;</a:t>
                      </a:r>
                      <a:endParaRPr sz="2200">
                        <a:latin typeface="Corbel"/>
                        <a:cs typeface="Corbel"/>
                      </a:endParaRPr>
                    </a:p>
                    <a:p>
                      <a:pPr>
                        <a:lnSpc>
                          <a:spcPct val="100000"/>
                        </a:lnSpc>
                        <a:spcBef>
                          <a:spcPts val="55"/>
                        </a:spcBef>
                      </a:pPr>
                      <a:endParaRPr sz="2250">
                        <a:latin typeface="Times New Roman"/>
                        <a:cs typeface="Times New Roman"/>
                      </a:endParaRPr>
                    </a:p>
                    <a:p>
                      <a:pPr marL="92075">
                        <a:lnSpc>
                          <a:spcPct val="100000"/>
                        </a:lnSpc>
                      </a:pPr>
                      <a:r>
                        <a:rPr sz="2200" dirty="0">
                          <a:latin typeface="Corbel"/>
                          <a:cs typeface="Corbel"/>
                        </a:rPr>
                        <a:t>int</a:t>
                      </a:r>
                      <a:r>
                        <a:rPr sz="2200" spc="-40" dirty="0">
                          <a:latin typeface="Corbel"/>
                          <a:cs typeface="Corbel"/>
                        </a:rPr>
                        <a:t> </a:t>
                      </a:r>
                      <a:r>
                        <a:rPr sz="2200" dirty="0">
                          <a:latin typeface="Corbel"/>
                          <a:cs typeface="Corbel"/>
                        </a:rPr>
                        <a:t>main()</a:t>
                      </a:r>
                      <a:endParaRPr sz="2200">
                        <a:latin typeface="Corbel"/>
                        <a:cs typeface="Corbel"/>
                      </a:endParaRPr>
                    </a:p>
                    <a:p>
                      <a:pPr marL="92075">
                        <a:lnSpc>
                          <a:spcPct val="100000"/>
                        </a:lnSpc>
                      </a:pPr>
                      <a:r>
                        <a:rPr sz="2200" dirty="0">
                          <a:latin typeface="Corbel"/>
                          <a:cs typeface="Corbel"/>
                        </a:rPr>
                        <a:t>{</a:t>
                      </a:r>
                      <a:endParaRPr sz="2200">
                        <a:latin typeface="Corbel"/>
                        <a:cs typeface="Corbel"/>
                      </a:endParaRPr>
                    </a:p>
                    <a:p>
                      <a:pPr marL="92075">
                        <a:lnSpc>
                          <a:spcPct val="100000"/>
                        </a:lnSpc>
                      </a:pPr>
                      <a:r>
                        <a:rPr sz="2200" spc="-5" dirty="0">
                          <a:latin typeface="Corbel"/>
                          <a:cs typeface="Corbel"/>
                        </a:rPr>
                        <a:t>std::cout&lt;&lt;</a:t>
                      </a:r>
                      <a:r>
                        <a:rPr sz="2200" spc="-55" dirty="0">
                          <a:latin typeface="Corbel"/>
                          <a:cs typeface="Corbel"/>
                        </a:rPr>
                        <a:t> </a:t>
                      </a:r>
                      <a:r>
                        <a:rPr sz="2200" spc="-5" dirty="0">
                          <a:latin typeface="Corbel"/>
                          <a:cs typeface="Corbel"/>
                        </a:rPr>
                        <a:t>“Hello ”;</a:t>
                      </a:r>
                      <a:endParaRPr sz="2200">
                        <a:latin typeface="Corbel"/>
                        <a:cs typeface="Corbel"/>
                      </a:endParaRPr>
                    </a:p>
                    <a:p>
                      <a:pPr marL="92075">
                        <a:lnSpc>
                          <a:spcPct val="100000"/>
                        </a:lnSpc>
                      </a:pPr>
                      <a:r>
                        <a:rPr sz="2200" dirty="0">
                          <a:latin typeface="Corbel"/>
                          <a:cs typeface="Corbel"/>
                        </a:rPr>
                        <a:t>}</a:t>
                      </a:r>
                      <a:endParaRPr sz="2200">
                        <a:latin typeface="Corbel"/>
                        <a:cs typeface="Corbel"/>
                      </a:endParaRPr>
                    </a:p>
                  </a:txBody>
                  <a:tcPr marL="0" marR="0" marT="298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F3F7"/>
                    </a:solidFill>
                  </a:tcPr>
                </a:tc>
                <a:tc>
                  <a:txBody>
                    <a:bodyPr/>
                    <a:lstStyle/>
                    <a:p>
                      <a:pPr marL="93345">
                        <a:lnSpc>
                          <a:spcPct val="100000"/>
                        </a:lnSpc>
                        <a:spcBef>
                          <a:spcPts val="235"/>
                        </a:spcBef>
                      </a:pPr>
                      <a:r>
                        <a:rPr sz="2200" spc="-5" dirty="0">
                          <a:latin typeface="Corbel"/>
                          <a:cs typeface="Corbel"/>
                        </a:rPr>
                        <a:t>#include</a:t>
                      </a:r>
                      <a:r>
                        <a:rPr sz="2200" spc="-15" dirty="0">
                          <a:latin typeface="Corbel"/>
                          <a:cs typeface="Corbel"/>
                        </a:rPr>
                        <a:t> </a:t>
                      </a:r>
                      <a:r>
                        <a:rPr sz="2200" spc="-5" dirty="0">
                          <a:latin typeface="Corbel"/>
                          <a:cs typeface="Corbel"/>
                        </a:rPr>
                        <a:t>&lt;iostream&gt;</a:t>
                      </a:r>
                      <a:endParaRPr sz="2200">
                        <a:latin typeface="Corbel"/>
                        <a:cs typeface="Corbel"/>
                      </a:endParaRPr>
                    </a:p>
                    <a:p>
                      <a:pPr marL="93345">
                        <a:lnSpc>
                          <a:spcPct val="100000"/>
                        </a:lnSpc>
                      </a:pPr>
                      <a:r>
                        <a:rPr sz="2200" dirty="0">
                          <a:latin typeface="Corbel"/>
                          <a:cs typeface="Corbel"/>
                        </a:rPr>
                        <a:t>using</a:t>
                      </a:r>
                      <a:r>
                        <a:rPr sz="2200" spc="-45" dirty="0">
                          <a:latin typeface="Corbel"/>
                          <a:cs typeface="Corbel"/>
                        </a:rPr>
                        <a:t> </a:t>
                      </a:r>
                      <a:r>
                        <a:rPr sz="2200" dirty="0">
                          <a:latin typeface="Corbel"/>
                          <a:cs typeface="Corbel"/>
                        </a:rPr>
                        <a:t>namespace</a:t>
                      </a:r>
                      <a:r>
                        <a:rPr sz="2200" spc="-70" dirty="0">
                          <a:latin typeface="Corbel"/>
                          <a:cs typeface="Corbel"/>
                        </a:rPr>
                        <a:t> </a:t>
                      </a:r>
                      <a:r>
                        <a:rPr sz="2200" spc="-5" dirty="0">
                          <a:latin typeface="Corbel"/>
                          <a:cs typeface="Corbel"/>
                        </a:rPr>
                        <a:t>std;</a:t>
                      </a:r>
                      <a:endParaRPr sz="2200">
                        <a:latin typeface="Corbel"/>
                        <a:cs typeface="Corbel"/>
                      </a:endParaRPr>
                    </a:p>
                    <a:p>
                      <a:pPr>
                        <a:lnSpc>
                          <a:spcPct val="100000"/>
                        </a:lnSpc>
                        <a:spcBef>
                          <a:spcPts val="55"/>
                        </a:spcBef>
                      </a:pPr>
                      <a:endParaRPr sz="2250">
                        <a:latin typeface="Times New Roman"/>
                        <a:cs typeface="Times New Roman"/>
                      </a:endParaRPr>
                    </a:p>
                    <a:p>
                      <a:pPr marL="93345">
                        <a:lnSpc>
                          <a:spcPct val="100000"/>
                        </a:lnSpc>
                      </a:pPr>
                      <a:r>
                        <a:rPr sz="2200" dirty="0">
                          <a:latin typeface="Corbel"/>
                          <a:cs typeface="Corbel"/>
                        </a:rPr>
                        <a:t>int</a:t>
                      </a:r>
                      <a:r>
                        <a:rPr sz="2200" spc="-40" dirty="0">
                          <a:latin typeface="Corbel"/>
                          <a:cs typeface="Corbel"/>
                        </a:rPr>
                        <a:t> </a:t>
                      </a:r>
                      <a:r>
                        <a:rPr sz="2200" dirty="0">
                          <a:latin typeface="Corbel"/>
                          <a:cs typeface="Corbel"/>
                        </a:rPr>
                        <a:t>main()</a:t>
                      </a:r>
                      <a:endParaRPr sz="2200">
                        <a:latin typeface="Corbel"/>
                        <a:cs typeface="Corbel"/>
                      </a:endParaRPr>
                    </a:p>
                    <a:p>
                      <a:pPr marL="93345">
                        <a:lnSpc>
                          <a:spcPct val="100000"/>
                        </a:lnSpc>
                      </a:pPr>
                      <a:r>
                        <a:rPr sz="2200" dirty="0">
                          <a:latin typeface="Corbel"/>
                          <a:cs typeface="Corbel"/>
                        </a:rPr>
                        <a:t>{</a:t>
                      </a:r>
                      <a:endParaRPr sz="2200">
                        <a:latin typeface="Corbel"/>
                        <a:cs typeface="Corbel"/>
                      </a:endParaRPr>
                    </a:p>
                    <a:p>
                      <a:pPr marL="93345">
                        <a:lnSpc>
                          <a:spcPct val="100000"/>
                        </a:lnSpc>
                      </a:pPr>
                      <a:r>
                        <a:rPr sz="2200" dirty="0">
                          <a:latin typeface="Corbel"/>
                          <a:cs typeface="Corbel"/>
                        </a:rPr>
                        <a:t>cout&lt;&lt;</a:t>
                      </a:r>
                      <a:r>
                        <a:rPr sz="2200" spc="-60" dirty="0">
                          <a:latin typeface="Corbel"/>
                          <a:cs typeface="Corbel"/>
                        </a:rPr>
                        <a:t> </a:t>
                      </a:r>
                      <a:r>
                        <a:rPr sz="2200" spc="-5" dirty="0">
                          <a:latin typeface="Corbel"/>
                          <a:cs typeface="Corbel"/>
                        </a:rPr>
                        <a:t>“Hello</a:t>
                      </a:r>
                      <a:r>
                        <a:rPr sz="2200" spc="-20" dirty="0">
                          <a:latin typeface="Corbel"/>
                          <a:cs typeface="Corbel"/>
                        </a:rPr>
                        <a:t> </a:t>
                      </a:r>
                      <a:r>
                        <a:rPr sz="2200" spc="-5" dirty="0">
                          <a:latin typeface="Corbel"/>
                          <a:cs typeface="Corbel"/>
                        </a:rPr>
                        <a:t>”;</a:t>
                      </a:r>
                      <a:endParaRPr sz="2200">
                        <a:latin typeface="Corbel"/>
                        <a:cs typeface="Corbel"/>
                      </a:endParaRPr>
                    </a:p>
                    <a:p>
                      <a:pPr marL="93345">
                        <a:lnSpc>
                          <a:spcPct val="100000"/>
                        </a:lnSpc>
                        <a:spcBef>
                          <a:spcPts val="5"/>
                        </a:spcBef>
                      </a:pPr>
                      <a:r>
                        <a:rPr sz="2200" dirty="0">
                          <a:latin typeface="Corbel"/>
                          <a:cs typeface="Corbel"/>
                        </a:rPr>
                        <a:t>}</a:t>
                      </a:r>
                      <a:endParaRPr sz="2200">
                        <a:latin typeface="Corbel"/>
                        <a:cs typeface="Corbel"/>
                      </a:endParaRPr>
                    </a:p>
                  </a:txBody>
                  <a:tcPr marL="0" marR="0" marT="298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F3F7"/>
                    </a:solidFill>
                  </a:tcPr>
                </a:tc>
                <a:extLst>
                  <a:ext uri="{0D108BD9-81ED-4DB2-BD59-A6C34878D82A}">
                    <a16:rowId xmlns:a16="http://schemas.microsoft.com/office/drawing/2014/main" val="10001"/>
                  </a:ext>
                </a:extLst>
              </a:tr>
            </a:tbl>
          </a:graphicData>
        </a:graphic>
      </p:graphicFrame>
      <p:sp>
        <p:nvSpPr>
          <p:cNvPr id="4" name="object 4"/>
          <p:cNvSpPr txBox="1">
            <a:spLocks noGrp="1"/>
          </p:cNvSpPr>
          <p:nvPr>
            <p:ph type="title"/>
          </p:nvPr>
        </p:nvSpPr>
        <p:spPr>
          <a:xfrm>
            <a:off x="3655314" y="1349120"/>
            <a:ext cx="7493634" cy="603885"/>
          </a:xfrm>
          <a:prstGeom prst="rect">
            <a:avLst/>
          </a:prstGeom>
        </p:spPr>
        <p:txBody>
          <a:bodyPr vert="horz" wrap="square" lIns="0" tIns="46355" rIns="0" bIns="0" rtlCol="0">
            <a:spAutoFit/>
          </a:bodyPr>
          <a:lstStyle/>
          <a:p>
            <a:pPr marL="195580" marR="5080" indent="-182880">
              <a:lnSpc>
                <a:spcPts val="2160"/>
              </a:lnSpc>
              <a:spcBef>
                <a:spcPts val="365"/>
              </a:spcBef>
            </a:pPr>
            <a:r>
              <a:rPr spc="-380" dirty="0">
                <a:solidFill>
                  <a:srgbClr val="40B9D2"/>
                </a:solidFill>
                <a:latin typeface="Microsoft Sans Serif"/>
                <a:cs typeface="Microsoft Sans Serif"/>
              </a:rPr>
              <a:t>🞄</a:t>
            </a:r>
            <a:r>
              <a:rPr spc="-260" dirty="0">
                <a:solidFill>
                  <a:srgbClr val="40B9D2"/>
                </a:solidFill>
                <a:latin typeface="Microsoft Sans Serif"/>
                <a:cs typeface="Microsoft Sans Serif"/>
              </a:rPr>
              <a:t> </a:t>
            </a:r>
            <a:r>
              <a:rPr spc="-10" dirty="0"/>
              <a:t>cout,</a:t>
            </a:r>
            <a:r>
              <a:rPr spc="30" dirty="0"/>
              <a:t> </a:t>
            </a:r>
            <a:r>
              <a:rPr spc="-10" dirty="0"/>
              <a:t>cin</a:t>
            </a:r>
            <a:r>
              <a:rPr spc="5" dirty="0"/>
              <a:t> </a:t>
            </a:r>
            <a:r>
              <a:rPr spc="-5" dirty="0"/>
              <a:t>and a</a:t>
            </a:r>
            <a:r>
              <a:rPr spc="-10" dirty="0"/>
              <a:t> lot</a:t>
            </a:r>
            <a:r>
              <a:rPr spc="5" dirty="0"/>
              <a:t> </a:t>
            </a:r>
            <a:r>
              <a:rPr spc="-10" dirty="0"/>
              <a:t>of</a:t>
            </a:r>
            <a:r>
              <a:rPr spc="10" dirty="0"/>
              <a:t> </a:t>
            </a:r>
            <a:r>
              <a:rPr spc="-10" dirty="0"/>
              <a:t>other</a:t>
            </a:r>
            <a:r>
              <a:rPr spc="35" dirty="0"/>
              <a:t> </a:t>
            </a:r>
            <a:r>
              <a:rPr spc="-10" dirty="0"/>
              <a:t>things</a:t>
            </a:r>
            <a:r>
              <a:rPr spc="10" dirty="0"/>
              <a:t> </a:t>
            </a:r>
            <a:r>
              <a:rPr spc="-5" dirty="0"/>
              <a:t>are</a:t>
            </a:r>
            <a:r>
              <a:rPr spc="5" dirty="0"/>
              <a:t> </a:t>
            </a:r>
            <a:r>
              <a:rPr spc="-15" dirty="0"/>
              <a:t>defined</a:t>
            </a:r>
            <a:r>
              <a:rPr spc="65" dirty="0"/>
              <a:t> </a:t>
            </a:r>
            <a:r>
              <a:rPr spc="-10" dirty="0"/>
              <a:t>in</a:t>
            </a:r>
            <a:r>
              <a:rPr spc="10" dirty="0"/>
              <a:t> </a:t>
            </a:r>
            <a:r>
              <a:rPr spc="-10" dirty="0"/>
              <a:t>it.</a:t>
            </a:r>
            <a:r>
              <a:rPr spc="30" dirty="0"/>
              <a:t> </a:t>
            </a:r>
            <a:r>
              <a:rPr spc="-5" dirty="0"/>
              <a:t>you</a:t>
            </a:r>
            <a:r>
              <a:rPr spc="5" dirty="0"/>
              <a:t> </a:t>
            </a:r>
            <a:r>
              <a:rPr spc="-10" dirty="0"/>
              <a:t>can</a:t>
            </a:r>
            <a:r>
              <a:rPr spc="10" dirty="0"/>
              <a:t> </a:t>
            </a:r>
            <a:r>
              <a:rPr spc="-5" dirty="0"/>
              <a:t>also</a:t>
            </a:r>
            <a:r>
              <a:rPr spc="40" dirty="0"/>
              <a:t> </a:t>
            </a:r>
            <a:r>
              <a:rPr spc="-15" dirty="0"/>
              <a:t>access </a:t>
            </a:r>
            <a:r>
              <a:rPr spc="-10" dirty="0"/>
              <a:t> them</a:t>
            </a:r>
            <a:r>
              <a:rPr spc="30" dirty="0"/>
              <a:t> </a:t>
            </a:r>
            <a:r>
              <a:rPr spc="-5" dirty="0"/>
              <a:t>using</a:t>
            </a:r>
            <a:r>
              <a:rPr spc="10" dirty="0"/>
              <a:t> </a:t>
            </a:r>
            <a:r>
              <a:rPr spc="-5" dirty="0"/>
              <a:t>std::cout</a:t>
            </a:r>
            <a:r>
              <a:rPr spc="35" dirty="0"/>
              <a:t> </a:t>
            </a:r>
            <a:r>
              <a:rPr spc="-5" dirty="0"/>
              <a:t>,</a:t>
            </a:r>
            <a:r>
              <a:rPr spc="10" dirty="0"/>
              <a:t> </a:t>
            </a:r>
            <a:r>
              <a:rPr spc="-5" dirty="0"/>
              <a:t>std::cin</a:t>
            </a:r>
            <a:r>
              <a:rPr spc="35" dirty="0"/>
              <a:t> </a:t>
            </a:r>
            <a:r>
              <a:rPr spc="-5" dirty="0"/>
              <a:t>etc.</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1724" y="3080715"/>
            <a:ext cx="2715895" cy="574675"/>
          </a:xfrm>
          <a:prstGeom prst="rect">
            <a:avLst/>
          </a:prstGeom>
        </p:spPr>
        <p:txBody>
          <a:bodyPr vert="horz" wrap="square" lIns="0" tIns="12700" rIns="0" bIns="0" rtlCol="0">
            <a:spAutoFit/>
          </a:bodyPr>
          <a:lstStyle/>
          <a:p>
            <a:pPr marL="12700">
              <a:lnSpc>
                <a:spcPct val="100000"/>
              </a:lnSpc>
              <a:spcBef>
                <a:spcPts val="100"/>
              </a:spcBef>
            </a:pPr>
            <a:r>
              <a:rPr sz="3600" spc="-65" dirty="0">
                <a:solidFill>
                  <a:srgbClr val="FFFFFF"/>
                </a:solidFill>
                <a:latin typeface="Corbel"/>
                <a:cs typeface="Corbel"/>
              </a:rPr>
              <a:t>U</a:t>
            </a:r>
            <a:r>
              <a:rPr sz="3600" spc="-70" dirty="0">
                <a:solidFill>
                  <a:srgbClr val="FFFFFF"/>
                </a:solidFill>
                <a:latin typeface="Corbel"/>
                <a:cs typeface="Corbel"/>
              </a:rPr>
              <a:t>si</a:t>
            </a:r>
            <a:r>
              <a:rPr sz="3600" spc="-80" dirty="0">
                <a:solidFill>
                  <a:srgbClr val="FFFFFF"/>
                </a:solidFill>
                <a:latin typeface="Corbel"/>
                <a:cs typeface="Corbel"/>
              </a:rPr>
              <a:t>n</a:t>
            </a:r>
            <a:r>
              <a:rPr sz="3600" dirty="0">
                <a:solidFill>
                  <a:srgbClr val="FFFFFF"/>
                </a:solidFill>
                <a:latin typeface="Corbel"/>
                <a:cs typeface="Corbel"/>
              </a:rPr>
              <a:t>g</a:t>
            </a:r>
            <a:r>
              <a:rPr sz="3600" spc="-90" dirty="0">
                <a:solidFill>
                  <a:srgbClr val="FFFFFF"/>
                </a:solidFill>
                <a:latin typeface="Corbel"/>
                <a:cs typeface="Corbel"/>
              </a:rPr>
              <a:t> </a:t>
            </a:r>
            <a:r>
              <a:rPr sz="3600" spc="-85" dirty="0">
                <a:solidFill>
                  <a:srgbClr val="FFFFFF"/>
                </a:solidFill>
                <a:latin typeface="Corbel"/>
                <a:cs typeface="Corbel"/>
              </a:rPr>
              <a:t>d</a:t>
            </a:r>
            <a:r>
              <a:rPr sz="3600" spc="-70" dirty="0">
                <a:solidFill>
                  <a:srgbClr val="FFFFFF"/>
                </a:solidFill>
                <a:latin typeface="Corbel"/>
                <a:cs typeface="Corbel"/>
              </a:rPr>
              <a:t>i</a:t>
            </a:r>
            <a:r>
              <a:rPr sz="3600" spc="-80" dirty="0">
                <a:solidFill>
                  <a:srgbClr val="FFFFFF"/>
                </a:solidFill>
                <a:latin typeface="Corbel"/>
                <a:cs typeface="Corbel"/>
              </a:rPr>
              <a:t>r</a:t>
            </a:r>
            <a:r>
              <a:rPr sz="3600" spc="-65" dirty="0">
                <a:solidFill>
                  <a:srgbClr val="FFFFFF"/>
                </a:solidFill>
                <a:latin typeface="Corbel"/>
                <a:cs typeface="Corbel"/>
              </a:rPr>
              <a:t>e</a:t>
            </a:r>
            <a:r>
              <a:rPr sz="3600" spc="-70" dirty="0">
                <a:solidFill>
                  <a:srgbClr val="FFFFFF"/>
                </a:solidFill>
                <a:latin typeface="Corbel"/>
                <a:cs typeface="Corbel"/>
              </a:rPr>
              <a:t>c</a:t>
            </a:r>
            <a:r>
              <a:rPr sz="3600" spc="-80" dirty="0">
                <a:solidFill>
                  <a:srgbClr val="FFFFFF"/>
                </a:solidFill>
                <a:latin typeface="Corbel"/>
                <a:cs typeface="Corbel"/>
              </a:rPr>
              <a:t>t</a:t>
            </a:r>
            <a:r>
              <a:rPr sz="3600" spc="-70" dirty="0">
                <a:solidFill>
                  <a:srgbClr val="FFFFFF"/>
                </a:solidFill>
                <a:latin typeface="Corbel"/>
                <a:cs typeface="Corbel"/>
              </a:rPr>
              <a:t>i</a:t>
            </a:r>
            <a:r>
              <a:rPr sz="3600" spc="-80" dirty="0">
                <a:solidFill>
                  <a:srgbClr val="FFFFFF"/>
                </a:solidFill>
                <a:latin typeface="Corbel"/>
                <a:cs typeface="Corbel"/>
              </a:rPr>
              <a:t>v</a:t>
            </a:r>
            <a:r>
              <a:rPr sz="3600" dirty="0">
                <a:solidFill>
                  <a:srgbClr val="FFFFFF"/>
                </a:solidFill>
                <a:latin typeface="Corbel"/>
                <a:cs typeface="Corbel"/>
              </a:rPr>
              <a:t>e</a:t>
            </a:r>
            <a:endParaRPr sz="3600">
              <a:latin typeface="Corbel"/>
              <a:cs typeface="Corbel"/>
            </a:endParaRPr>
          </a:p>
        </p:txBody>
      </p:sp>
      <p:sp>
        <p:nvSpPr>
          <p:cNvPr id="3" name="object 3"/>
          <p:cNvSpPr txBox="1">
            <a:spLocks noGrp="1"/>
          </p:cNvSpPr>
          <p:nvPr>
            <p:ph type="title"/>
          </p:nvPr>
        </p:nvSpPr>
        <p:spPr>
          <a:prstGeom prst="rect">
            <a:avLst/>
          </a:prstGeom>
        </p:spPr>
        <p:txBody>
          <a:bodyPr vert="horz" wrap="square" lIns="0" tIns="41910" rIns="0" bIns="0" rtlCol="0">
            <a:spAutoFit/>
          </a:bodyPr>
          <a:lstStyle/>
          <a:p>
            <a:pPr marL="195580" marR="5080" indent="-182880">
              <a:lnSpc>
                <a:spcPct val="90000"/>
              </a:lnSpc>
              <a:spcBef>
                <a:spcPts val="330"/>
              </a:spcBef>
            </a:pPr>
            <a:r>
              <a:rPr spc="-380" dirty="0">
                <a:solidFill>
                  <a:srgbClr val="40B9D2"/>
                </a:solidFill>
                <a:latin typeface="Microsoft Sans Serif"/>
                <a:cs typeface="Microsoft Sans Serif"/>
              </a:rPr>
              <a:t>🞄</a:t>
            </a:r>
            <a:r>
              <a:rPr spc="-260" dirty="0">
                <a:solidFill>
                  <a:srgbClr val="40B9D2"/>
                </a:solidFill>
                <a:latin typeface="Microsoft Sans Serif"/>
                <a:cs typeface="Microsoft Sans Serif"/>
              </a:rPr>
              <a:t> </a:t>
            </a:r>
            <a:r>
              <a:rPr spc="-70" dirty="0"/>
              <a:t>You</a:t>
            </a:r>
            <a:r>
              <a:rPr spc="20" dirty="0"/>
              <a:t> </a:t>
            </a:r>
            <a:r>
              <a:rPr spc="-10" dirty="0"/>
              <a:t>can</a:t>
            </a:r>
            <a:r>
              <a:rPr spc="25" dirty="0"/>
              <a:t> </a:t>
            </a:r>
            <a:r>
              <a:rPr spc="-5" dirty="0"/>
              <a:t>also</a:t>
            </a:r>
            <a:r>
              <a:rPr spc="-25" dirty="0"/>
              <a:t> </a:t>
            </a:r>
            <a:r>
              <a:rPr spc="-10" dirty="0"/>
              <a:t>avoid</a:t>
            </a:r>
            <a:r>
              <a:rPr spc="20" dirty="0"/>
              <a:t> </a:t>
            </a:r>
            <a:r>
              <a:rPr spc="-10" dirty="0"/>
              <a:t>prepending</a:t>
            </a:r>
            <a:r>
              <a:rPr spc="80" dirty="0"/>
              <a:t> </a:t>
            </a:r>
            <a:r>
              <a:rPr spc="-10" dirty="0"/>
              <a:t>of</a:t>
            </a:r>
            <a:r>
              <a:rPr spc="-15" dirty="0"/>
              <a:t> </a:t>
            </a:r>
            <a:r>
              <a:rPr spc="-10" dirty="0"/>
              <a:t>namespaces</a:t>
            </a:r>
            <a:r>
              <a:rPr spc="40" dirty="0"/>
              <a:t> </a:t>
            </a:r>
            <a:r>
              <a:rPr spc="-10" dirty="0"/>
              <a:t>with</a:t>
            </a:r>
            <a:r>
              <a:rPr spc="25" dirty="0"/>
              <a:t> </a:t>
            </a:r>
            <a:r>
              <a:rPr spc="-10" dirty="0"/>
              <a:t>the</a:t>
            </a:r>
            <a:r>
              <a:rPr spc="65" dirty="0"/>
              <a:t> </a:t>
            </a:r>
            <a:r>
              <a:rPr b="1" spc="-5" dirty="0">
                <a:latin typeface="Corbel"/>
                <a:cs typeface="Corbel"/>
              </a:rPr>
              <a:t>using </a:t>
            </a:r>
            <a:r>
              <a:rPr b="1" dirty="0">
                <a:latin typeface="Corbel"/>
                <a:cs typeface="Corbel"/>
              </a:rPr>
              <a:t> </a:t>
            </a:r>
            <a:r>
              <a:rPr b="1" spc="-5" dirty="0">
                <a:latin typeface="Corbel"/>
                <a:cs typeface="Corbel"/>
              </a:rPr>
              <a:t>namespace</a:t>
            </a:r>
            <a:r>
              <a:rPr b="1" spc="-15" dirty="0">
                <a:latin typeface="Corbel"/>
                <a:cs typeface="Corbel"/>
              </a:rPr>
              <a:t> </a:t>
            </a:r>
            <a:r>
              <a:rPr spc="-10" dirty="0"/>
              <a:t>directive.</a:t>
            </a:r>
            <a:r>
              <a:rPr spc="-40" dirty="0"/>
              <a:t> </a:t>
            </a:r>
            <a:r>
              <a:rPr spc="-10" dirty="0"/>
              <a:t>This</a:t>
            </a:r>
            <a:r>
              <a:rPr spc="20" dirty="0"/>
              <a:t> </a:t>
            </a:r>
            <a:r>
              <a:rPr spc="-10" dirty="0"/>
              <a:t>directive</a:t>
            </a:r>
            <a:r>
              <a:rPr spc="85" dirty="0"/>
              <a:t> </a:t>
            </a:r>
            <a:r>
              <a:rPr spc="-10" dirty="0"/>
              <a:t>tells</a:t>
            </a:r>
            <a:r>
              <a:rPr spc="35" dirty="0"/>
              <a:t> </a:t>
            </a:r>
            <a:r>
              <a:rPr spc="-10" dirty="0"/>
              <a:t>the</a:t>
            </a:r>
            <a:r>
              <a:rPr spc="-5" dirty="0"/>
              <a:t> </a:t>
            </a:r>
            <a:r>
              <a:rPr spc="-10" dirty="0"/>
              <a:t>compiler</a:t>
            </a:r>
            <a:r>
              <a:rPr spc="75" dirty="0"/>
              <a:t> </a:t>
            </a:r>
            <a:r>
              <a:rPr spc="-10" dirty="0"/>
              <a:t>that</a:t>
            </a:r>
            <a:r>
              <a:rPr spc="35" dirty="0"/>
              <a:t> </a:t>
            </a:r>
            <a:r>
              <a:rPr spc="-10" dirty="0"/>
              <a:t>the </a:t>
            </a:r>
            <a:r>
              <a:rPr spc="-385" dirty="0"/>
              <a:t> </a:t>
            </a:r>
            <a:r>
              <a:rPr spc="-10" dirty="0"/>
              <a:t>subsequent</a:t>
            </a:r>
            <a:r>
              <a:rPr spc="90" dirty="0"/>
              <a:t> </a:t>
            </a:r>
            <a:r>
              <a:rPr spc="-15" dirty="0"/>
              <a:t>code</a:t>
            </a:r>
            <a:r>
              <a:rPr spc="20" dirty="0"/>
              <a:t> </a:t>
            </a:r>
            <a:r>
              <a:rPr spc="-10" dirty="0"/>
              <a:t>is</a:t>
            </a:r>
            <a:r>
              <a:rPr spc="15" dirty="0"/>
              <a:t> </a:t>
            </a:r>
            <a:r>
              <a:rPr spc="-10" dirty="0"/>
              <a:t>making</a:t>
            </a:r>
            <a:r>
              <a:rPr spc="25" dirty="0"/>
              <a:t> </a:t>
            </a:r>
            <a:r>
              <a:rPr spc="-5" dirty="0"/>
              <a:t>use </a:t>
            </a:r>
            <a:r>
              <a:rPr spc="-10" dirty="0"/>
              <a:t>of</a:t>
            </a:r>
            <a:r>
              <a:rPr spc="10" dirty="0"/>
              <a:t> </a:t>
            </a:r>
            <a:r>
              <a:rPr spc="-5" dirty="0"/>
              <a:t>names</a:t>
            </a:r>
            <a:r>
              <a:rPr spc="10" dirty="0"/>
              <a:t> </a:t>
            </a:r>
            <a:r>
              <a:rPr spc="-10" dirty="0"/>
              <a:t>in</a:t>
            </a:r>
            <a:r>
              <a:rPr spc="-15" dirty="0"/>
              <a:t> </a:t>
            </a:r>
            <a:r>
              <a:rPr spc="-10" dirty="0"/>
              <a:t>the</a:t>
            </a:r>
            <a:r>
              <a:rPr spc="20" dirty="0"/>
              <a:t> </a:t>
            </a:r>
            <a:r>
              <a:rPr spc="-10" dirty="0"/>
              <a:t>specified </a:t>
            </a:r>
            <a:r>
              <a:rPr spc="-5" dirty="0"/>
              <a:t> </a:t>
            </a:r>
            <a:r>
              <a:rPr spc="-10" dirty="0"/>
              <a:t>namespace.</a:t>
            </a:r>
          </a:p>
        </p:txBody>
      </p:sp>
      <p:sp>
        <p:nvSpPr>
          <p:cNvPr id="4" name="object 4"/>
          <p:cNvSpPr txBox="1"/>
          <p:nvPr/>
        </p:nvSpPr>
        <p:spPr>
          <a:xfrm>
            <a:off x="3949065" y="2878378"/>
            <a:ext cx="3519804" cy="2160270"/>
          </a:xfrm>
          <a:prstGeom prst="rect">
            <a:avLst/>
          </a:prstGeom>
        </p:spPr>
        <p:txBody>
          <a:bodyPr vert="horz" wrap="square" lIns="0" tIns="134620" rIns="0" bIns="0" rtlCol="0">
            <a:spAutoFit/>
          </a:bodyPr>
          <a:lstStyle/>
          <a:p>
            <a:pPr marL="12700">
              <a:lnSpc>
                <a:spcPct val="100000"/>
              </a:lnSpc>
              <a:spcBef>
                <a:spcPts val="1060"/>
              </a:spcBef>
            </a:pPr>
            <a:r>
              <a:rPr sz="2000" spc="-1285" dirty="0">
                <a:solidFill>
                  <a:srgbClr val="40B9D2"/>
                </a:solidFill>
                <a:latin typeface="Microsoft Sans Serif"/>
                <a:cs typeface="Microsoft Sans Serif"/>
              </a:rPr>
              <a:t>🞄</a:t>
            </a:r>
            <a:r>
              <a:rPr sz="2000" spc="185" dirty="0">
                <a:solidFill>
                  <a:srgbClr val="40B9D2"/>
                </a:solidFill>
                <a:latin typeface="Microsoft Sans Serif"/>
                <a:cs typeface="Microsoft Sans Serif"/>
              </a:rPr>
              <a:t> </a:t>
            </a:r>
            <a:r>
              <a:rPr sz="2000" b="1" spc="-5" dirty="0">
                <a:solidFill>
                  <a:srgbClr val="585858"/>
                </a:solidFill>
                <a:latin typeface="Corbel"/>
                <a:cs typeface="Corbel"/>
              </a:rPr>
              <a:t>Def</a:t>
            </a:r>
            <a:r>
              <a:rPr sz="2000" b="1" dirty="0">
                <a:solidFill>
                  <a:srgbClr val="585858"/>
                </a:solidFill>
                <a:latin typeface="Corbel"/>
                <a:cs typeface="Corbel"/>
              </a:rPr>
              <a:t>i</a:t>
            </a:r>
            <a:r>
              <a:rPr sz="2000" b="1" spc="-5" dirty="0">
                <a:solidFill>
                  <a:srgbClr val="585858"/>
                </a:solidFill>
                <a:latin typeface="Corbel"/>
                <a:cs typeface="Corbel"/>
              </a:rPr>
              <a:t>ning</a:t>
            </a:r>
            <a:r>
              <a:rPr sz="2000" b="1" spc="20" dirty="0">
                <a:solidFill>
                  <a:srgbClr val="585858"/>
                </a:solidFill>
                <a:latin typeface="Corbel"/>
                <a:cs typeface="Corbel"/>
              </a:rPr>
              <a:t> </a:t>
            </a:r>
            <a:r>
              <a:rPr sz="2000" b="1" spc="-5" dirty="0">
                <a:solidFill>
                  <a:srgbClr val="585858"/>
                </a:solidFill>
                <a:latin typeface="Corbel"/>
                <a:cs typeface="Corbel"/>
              </a:rPr>
              <a:t>a</a:t>
            </a:r>
            <a:r>
              <a:rPr sz="2000" b="1" dirty="0">
                <a:solidFill>
                  <a:srgbClr val="585858"/>
                </a:solidFill>
                <a:latin typeface="Corbel"/>
                <a:cs typeface="Corbel"/>
              </a:rPr>
              <a:t> </a:t>
            </a:r>
            <a:r>
              <a:rPr sz="2000" b="1" spc="-5" dirty="0">
                <a:solidFill>
                  <a:srgbClr val="585858"/>
                </a:solidFill>
                <a:latin typeface="Corbel"/>
                <a:cs typeface="Corbel"/>
              </a:rPr>
              <a:t>namesp</a:t>
            </a:r>
            <a:r>
              <a:rPr sz="2000" b="1" dirty="0">
                <a:solidFill>
                  <a:srgbClr val="585858"/>
                </a:solidFill>
                <a:latin typeface="Corbel"/>
                <a:cs typeface="Corbel"/>
              </a:rPr>
              <a:t>ace</a:t>
            </a:r>
            <a:r>
              <a:rPr sz="2000" b="1" spc="-5" dirty="0">
                <a:solidFill>
                  <a:srgbClr val="585858"/>
                </a:solidFill>
                <a:latin typeface="Corbel"/>
                <a:cs typeface="Corbel"/>
              </a:rPr>
              <a:t>:</a:t>
            </a:r>
            <a:endParaRPr sz="2000">
              <a:latin typeface="Corbel"/>
              <a:cs typeface="Corbel"/>
            </a:endParaRPr>
          </a:p>
          <a:p>
            <a:pPr marL="12700">
              <a:lnSpc>
                <a:spcPct val="100000"/>
              </a:lnSpc>
              <a:spcBef>
                <a:spcPts val="965"/>
              </a:spcBef>
            </a:pPr>
            <a:r>
              <a:rPr sz="2000" spc="-5" dirty="0">
                <a:solidFill>
                  <a:srgbClr val="585858"/>
                </a:solidFill>
                <a:latin typeface="Corbel"/>
                <a:cs typeface="Corbel"/>
              </a:rPr>
              <a:t>namespace</a:t>
            </a:r>
            <a:r>
              <a:rPr sz="2000" spc="-45" dirty="0">
                <a:solidFill>
                  <a:srgbClr val="585858"/>
                </a:solidFill>
                <a:latin typeface="Corbel"/>
                <a:cs typeface="Corbel"/>
              </a:rPr>
              <a:t> </a:t>
            </a:r>
            <a:r>
              <a:rPr sz="2000" spc="-5" dirty="0">
                <a:solidFill>
                  <a:srgbClr val="585858"/>
                </a:solidFill>
                <a:latin typeface="Corbel"/>
                <a:cs typeface="Corbel"/>
              </a:rPr>
              <a:t>name_of_namespace</a:t>
            </a:r>
            <a:endParaRPr sz="2000">
              <a:latin typeface="Corbel"/>
              <a:cs typeface="Corbel"/>
            </a:endParaRPr>
          </a:p>
          <a:p>
            <a:pPr marL="12700">
              <a:lnSpc>
                <a:spcPct val="100000"/>
              </a:lnSpc>
              <a:spcBef>
                <a:spcPts val="960"/>
              </a:spcBef>
            </a:pPr>
            <a:r>
              <a:rPr sz="2000" spc="-5" dirty="0">
                <a:solidFill>
                  <a:srgbClr val="585858"/>
                </a:solidFill>
                <a:latin typeface="Corbel"/>
                <a:cs typeface="Corbel"/>
              </a:rPr>
              <a:t>{</a:t>
            </a:r>
            <a:endParaRPr sz="2000">
              <a:latin typeface="Corbel"/>
              <a:cs typeface="Corbel"/>
            </a:endParaRPr>
          </a:p>
          <a:p>
            <a:pPr marL="64135">
              <a:lnSpc>
                <a:spcPct val="100000"/>
              </a:lnSpc>
              <a:spcBef>
                <a:spcPts val="960"/>
              </a:spcBef>
            </a:pPr>
            <a:r>
              <a:rPr sz="2000" spc="-5" dirty="0">
                <a:solidFill>
                  <a:srgbClr val="585858"/>
                </a:solidFill>
                <a:latin typeface="Corbel"/>
                <a:cs typeface="Corbel"/>
              </a:rPr>
              <a:t>//</a:t>
            </a:r>
            <a:r>
              <a:rPr sz="2000" spc="-45" dirty="0">
                <a:solidFill>
                  <a:srgbClr val="585858"/>
                </a:solidFill>
                <a:latin typeface="Corbel"/>
                <a:cs typeface="Corbel"/>
              </a:rPr>
              <a:t> </a:t>
            </a:r>
            <a:r>
              <a:rPr sz="2000" spc="-15" dirty="0">
                <a:solidFill>
                  <a:srgbClr val="585858"/>
                </a:solidFill>
                <a:latin typeface="Corbel"/>
                <a:cs typeface="Corbel"/>
              </a:rPr>
              <a:t>code</a:t>
            </a:r>
            <a:endParaRPr sz="2000">
              <a:latin typeface="Corbel"/>
              <a:cs typeface="Corbel"/>
            </a:endParaRPr>
          </a:p>
          <a:p>
            <a:pPr marL="12700">
              <a:lnSpc>
                <a:spcPct val="100000"/>
              </a:lnSpc>
              <a:spcBef>
                <a:spcPts val="965"/>
              </a:spcBef>
            </a:pPr>
            <a:r>
              <a:rPr sz="2000" spc="-5" dirty="0">
                <a:solidFill>
                  <a:srgbClr val="585858"/>
                </a:solidFill>
                <a:latin typeface="Corbel"/>
                <a:cs typeface="Corbel"/>
              </a:rPr>
              <a:t>}</a:t>
            </a:r>
            <a:endParaRPr sz="2000">
              <a:latin typeface="Corbel"/>
              <a:cs typeface="Corbe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1724" y="2833827"/>
            <a:ext cx="2179320" cy="1068705"/>
          </a:xfrm>
          <a:prstGeom prst="rect">
            <a:avLst/>
          </a:prstGeom>
        </p:spPr>
        <p:txBody>
          <a:bodyPr vert="horz" wrap="square" lIns="0" tIns="74930" rIns="0" bIns="0" rtlCol="0">
            <a:spAutoFit/>
          </a:bodyPr>
          <a:lstStyle/>
          <a:p>
            <a:pPr marL="12700" marR="5080">
              <a:lnSpc>
                <a:spcPts val="3890"/>
              </a:lnSpc>
              <a:spcBef>
                <a:spcPts val="590"/>
              </a:spcBef>
            </a:pPr>
            <a:r>
              <a:rPr sz="3600" spc="-85" dirty="0">
                <a:solidFill>
                  <a:srgbClr val="FFFFFF"/>
                </a:solidFill>
                <a:latin typeface="Corbel"/>
                <a:cs typeface="Corbel"/>
              </a:rPr>
              <a:t>N</a:t>
            </a:r>
            <a:r>
              <a:rPr sz="3600" spc="-90" dirty="0">
                <a:solidFill>
                  <a:srgbClr val="FFFFFF"/>
                </a:solidFill>
                <a:latin typeface="Corbel"/>
                <a:cs typeface="Corbel"/>
              </a:rPr>
              <a:t>a</a:t>
            </a:r>
            <a:r>
              <a:rPr sz="3600" spc="-85" dirty="0">
                <a:solidFill>
                  <a:srgbClr val="FFFFFF"/>
                </a:solidFill>
                <a:latin typeface="Corbel"/>
                <a:cs typeface="Corbel"/>
              </a:rPr>
              <a:t>m</a:t>
            </a:r>
            <a:r>
              <a:rPr sz="3600" spc="-65" dirty="0">
                <a:solidFill>
                  <a:srgbClr val="FFFFFF"/>
                </a:solidFill>
                <a:latin typeface="Corbel"/>
                <a:cs typeface="Corbel"/>
              </a:rPr>
              <a:t>e</a:t>
            </a:r>
            <a:r>
              <a:rPr sz="3600" spc="-70" dirty="0">
                <a:solidFill>
                  <a:srgbClr val="FFFFFF"/>
                </a:solidFill>
                <a:latin typeface="Corbel"/>
                <a:cs typeface="Corbel"/>
              </a:rPr>
              <a:t>s</a:t>
            </a:r>
            <a:r>
              <a:rPr sz="3600" spc="-65" dirty="0">
                <a:solidFill>
                  <a:srgbClr val="FFFFFF"/>
                </a:solidFill>
                <a:latin typeface="Corbel"/>
                <a:cs typeface="Corbel"/>
              </a:rPr>
              <a:t>p</a:t>
            </a:r>
            <a:r>
              <a:rPr sz="3600" spc="-90" dirty="0">
                <a:solidFill>
                  <a:srgbClr val="FFFFFF"/>
                </a:solidFill>
                <a:latin typeface="Corbel"/>
                <a:cs typeface="Corbel"/>
              </a:rPr>
              <a:t>a</a:t>
            </a:r>
            <a:r>
              <a:rPr sz="3600" spc="-70" dirty="0">
                <a:solidFill>
                  <a:srgbClr val="FFFFFF"/>
                </a:solidFill>
                <a:latin typeface="Corbel"/>
                <a:cs typeface="Corbel"/>
              </a:rPr>
              <a:t>c</a:t>
            </a:r>
            <a:r>
              <a:rPr sz="3600" dirty="0">
                <a:solidFill>
                  <a:srgbClr val="FFFFFF"/>
                </a:solidFill>
                <a:latin typeface="Corbel"/>
                <a:cs typeface="Corbel"/>
              </a:rPr>
              <a:t>e  </a:t>
            </a:r>
            <a:r>
              <a:rPr sz="3600" spc="-65" dirty="0">
                <a:solidFill>
                  <a:srgbClr val="FFFFFF"/>
                </a:solidFill>
                <a:latin typeface="Corbel"/>
                <a:cs typeface="Corbel"/>
              </a:rPr>
              <a:t>Example</a:t>
            </a:r>
            <a:endParaRPr sz="3600">
              <a:latin typeface="Corbel"/>
              <a:cs typeface="Corbel"/>
            </a:endParaRPr>
          </a:p>
        </p:txBody>
      </p:sp>
      <p:sp>
        <p:nvSpPr>
          <p:cNvPr id="3" name="object 3"/>
          <p:cNvSpPr txBox="1"/>
          <p:nvPr/>
        </p:nvSpPr>
        <p:spPr>
          <a:xfrm>
            <a:off x="3855084" y="1787905"/>
            <a:ext cx="3637915" cy="3084830"/>
          </a:xfrm>
          <a:prstGeom prst="rect">
            <a:avLst/>
          </a:prstGeom>
          <a:solidFill>
            <a:srgbClr val="CEE7ED"/>
          </a:solidFill>
          <a:ln w="12700">
            <a:solidFill>
              <a:srgbClr val="FFFFFF"/>
            </a:solidFill>
          </a:ln>
        </p:spPr>
        <p:txBody>
          <a:bodyPr vert="horz" wrap="square" lIns="0" tIns="29209" rIns="0" bIns="0" rtlCol="0">
            <a:spAutoFit/>
          </a:bodyPr>
          <a:lstStyle/>
          <a:p>
            <a:pPr marL="92075">
              <a:lnSpc>
                <a:spcPct val="100000"/>
              </a:lnSpc>
              <a:spcBef>
                <a:spcPts val="229"/>
              </a:spcBef>
            </a:pPr>
            <a:r>
              <a:rPr sz="2200" dirty="0">
                <a:latin typeface="Corbel"/>
                <a:cs typeface="Corbel"/>
              </a:rPr>
              <a:t>int</a:t>
            </a:r>
            <a:r>
              <a:rPr sz="2200" spc="-40" dirty="0">
                <a:latin typeface="Corbel"/>
                <a:cs typeface="Corbel"/>
              </a:rPr>
              <a:t> </a:t>
            </a:r>
            <a:r>
              <a:rPr sz="2200" dirty="0">
                <a:latin typeface="Corbel"/>
                <a:cs typeface="Corbel"/>
              </a:rPr>
              <a:t>main()</a:t>
            </a:r>
            <a:endParaRPr sz="2200">
              <a:latin typeface="Corbel"/>
              <a:cs typeface="Corbel"/>
            </a:endParaRPr>
          </a:p>
          <a:p>
            <a:pPr marL="92075">
              <a:lnSpc>
                <a:spcPct val="100000"/>
              </a:lnSpc>
            </a:pPr>
            <a:r>
              <a:rPr sz="2200" dirty="0">
                <a:latin typeface="Corbel"/>
                <a:cs typeface="Corbel"/>
              </a:rPr>
              <a:t>{</a:t>
            </a:r>
            <a:endParaRPr sz="2200">
              <a:latin typeface="Corbel"/>
              <a:cs typeface="Corbel"/>
            </a:endParaRPr>
          </a:p>
          <a:p>
            <a:pPr marL="537210">
              <a:lnSpc>
                <a:spcPct val="100000"/>
              </a:lnSpc>
              <a:spcBef>
                <a:spcPts val="5"/>
              </a:spcBef>
            </a:pPr>
            <a:r>
              <a:rPr sz="2200" dirty="0">
                <a:latin typeface="Corbel"/>
                <a:cs typeface="Corbel"/>
              </a:rPr>
              <a:t>int</a:t>
            </a:r>
            <a:r>
              <a:rPr sz="2200" spc="-40" dirty="0">
                <a:latin typeface="Corbel"/>
                <a:cs typeface="Corbel"/>
              </a:rPr>
              <a:t> </a:t>
            </a:r>
            <a:r>
              <a:rPr sz="2200" dirty="0">
                <a:latin typeface="Corbel"/>
                <a:cs typeface="Corbel"/>
              </a:rPr>
              <a:t>value;</a:t>
            </a:r>
            <a:endParaRPr sz="2200">
              <a:latin typeface="Corbel"/>
              <a:cs typeface="Corbel"/>
            </a:endParaRPr>
          </a:p>
          <a:p>
            <a:pPr marL="537210">
              <a:lnSpc>
                <a:spcPct val="100000"/>
              </a:lnSpc>
            </a:pPr>
            <a:r>
              <a:rPr sz="2200" dirty="0">
                <a:latin typeface="Corbel"/>
                <a:cs typeface="Corbel"/>
              </a:rPr>
              <a:t>value</a:t>
            </a:r>
            <a:r>
              <a:rPr sz="2200" spc="-45" dirty="0">
                <a:latin typeface="Corbel"/>
                <a:cs typeface="Corbel"/>
              </a:rPr>
              <a:t> </a:t>
            </a:r>
            <a:r>
              <a:rPr sz="2200" spc="5" dirty="0">
                <a:latin typeface="Corbel"/>
                <a:cs typeface="Corbel"/>
              </a:rPr>
              <a:t>=</a:t>
            </a:r>
            <a:r>
              <a:rPr sz="2200" spc="-35" dirty="0">
                <a:latin typeface="Corbel"/>
                <a:cs typeface="Corbel"/>
              </a:rPr>
              <a:t> </a:t>
            </a:r>
            <a:r>
              <a:rPr sz="2200" spc="-5" dirty="0">
                <a:latin typeface="Corbel"/>
                <a:cs typeface="Corbel"/>
              </a:rPr>
              <a:t>0;</a:t>
            </a:r>
            <a:endParaRPr sz="2200">
              <a:latin typeface="Corbel"/>
              <a:cs typeface="Corbel"/>
            </a:endParaRPr>
          </a:p>
          <a:p>
            <a:pPr>
              <a:lnSpc>
                <a:spcPct val="100000"/>
              </a:lnSpc>
              <a:spcBef>
                <a:spcPts val="15"/>
              </a:spcBef>
            </a:pPr>
            <a:endParaRPr sz="2150">
              <a:latin typeface="Corbel"/>
              <a:cs typeface="Corbel"/>
            </a:endParaRPr>
          </a:p>
          <a:p>
            <a:pPr marL="537210">
              <a:lnSpc>
                <a:spcPct val="100000"/>
              </a:lnSpc>
              <a:tabLst>
                <a:tab pos="2298065" algn="l"/>
              </a:tabLst>
            </a:pPr>
            <a:r>
              <a:rPr sz="2200" spc="-5" dirty="0">
                <a:latin typeface="Corbel"/>
                <a:cs typeface="Corbel"/>
              </a:rPr>
              <a:t>double</a:t>
            </a:r>
            <a:r>
              <a:rPr sz="2200" dirty="0">
                <a:latin typeface="Corbel"/>
                <a:cs typeface="Corbel"/>
              </a:rPr>
              <a:t> value;	//Error</a:t>
            </a:r>
            <a:endParaRPr sz="2200">
              <a:latin typeface="Corbel"/>
              <a:cs typeface="Corbel"/>
            </a:endParaRPr>
          </a:p>
          <a:p>
            <a:pPr marL="537210">
              <a:lnSpc>
                <a:spcPct val="100000"/>
              </a:lnSpc>
              <a:spcBef>
                <a:spcPts val="5"/>
              </a:spcBef>
            </a:pPr>
            <a:r>
              <a:rPr sz="2200" dirty="0">
                <a:latin typeface="Corbel"/>
                <a:cs typeface="Corbel"/>
              </a:rPr>
              <a:t>value=0.0;</a:t>
            </a:r>
            <a:endParaRPr sz="2200">
              <a:latin typeface="Corbel"/>
              <a:cs typeface="Corbel"/>
            </a:endParaRPr>
          </a:p>
          <a:p>
            <a:pPr marL="92075">
              <a:lnSpc>
                <a:spcPct val="100000"/>
              </a:lnSpc>
            </a:pPr>
            <a:r>
              <a:rPr sz="2200" dirty="0">
                <a:latin typeface="Corbel"/>
                <a:cs typeface="Corbel"/>
              </a:rPr>
              <a:t>}</a:t>
            </a:r>
            <a:endParaRPr sz="2200">
              <a:latin typeface="Corbel"/>
              <a:cs typeface="Corbel"/>
            </a:endParaRPr>
          </a:p>
        </p:txBody>
      </p:sp>
      <p:grpSp>
        <p:nvGrpSpPr>
          <p:cNvPr id="4" name="object 4"/>
          <p:cNvGrpSpPr/>
          <p:nvPr/>
        </p:nvGrpSpPr>
        <p:grpSpPr>
          <a:xfrm>
            <a:off x="7882128" y="1712976"/>
            <a:ext cx="3670300" cy="3124200"/>
            <a:chOff x="7882128" y="1712976"/>
            <a:chExt cx="3670300" cy="3124200"/>
          </a:xfrm>
        </p:grpSpPr>
        <p:sp>
          <p:nvSpPr>
            <p:cNvPr id="5" name="object 5"/>
            <p:cNvSpPr/>
            <p:nvPr/>
          </p:nvSpPr>
          <p:spPr>
            <a:xfrm>
              <a:off x="7888224" y="1719072"/>
              <a:ext cx="3657600" cy="3112135"/>
            </a:xfrm>
            <a:custGeom>
              <a:avLst/>
              <a:gdLst/>
              <a:ahLst/>
              <a:cxnLst/>
              <a:rect l="l" t="t" r="r" b="b"/>
              <a:pathLst>
                <a:path w="3657600" h="3112135">
                  <a:moveTo>
                    <a:pt x="3138931" y="0"/>
                  </a:moveTo>
                  <a:lnTo>
                    <a:pt x="518668" y="0"/>
                  </a:lnTo>
                  <a:lnTo>
                    <a:pt x="471468" y="2120"/>
                  </a:lnTo>
                  <a:lnTo>
                    <a:pt x="425454" y="8358"/>
                  </a:lnTo>
                  <a:lnTo>
                    <a:pt x="380808" y="18532"/>
                  </a:lnTo>
                  <a:lnTo>
                    <a:pt x="337715" y="32456"/>
                  </a:lnTo>
                  <a:lnTo>
                    <a:pt x="296356" y="49950"/>
                  </a:lnTo>
                  <a:lnTo>
                    <a:pt x="256916" y="70828"/>
                  </a:lnTo>
                  <a:lnTo>
                    <a:pt x="219577" y="94908"/>
                  </a:lnTo>
                  <a:lnTo>
                    <a:pt x="184524" y="122006"/>
                  </a:lnTo>
                  <a:lnTo>
                    <a:pt x="151939" y="151939"/>
                  </a:lnTo>
                  <a:lnTo>
                    <a:pt x="122006" y="184524"/>
                  </a:lnTo>
                  <a:lnTo>
                    <a:pt x="94908" y="219577"/>
                  </a:lnTo>
                  <a:lnTo>
                    <a:pt x="70828" y="256916"/>
                  </a:lnTo>
                  <a:lnTo>
                    <a:pt x="49950" y="296356"/>
                  </a:lnTo>
                  <a:lnTo>
                    <a:pt x="32456" y="337715"/>
                  </a:lnTo>
                  <a:lnTo>
                    <a:pt x="18532" y="380808"/>
                  </a:lnTo>
                  <a:lnTo>
                    <a:pt x="8358" y="425454"/>
                  </a:lnTo>
                  <a:lnTo>
                    <a:pt x="2120" y="471468"/>
                  </a:lnTo>
                  <a:lnTo>
                    <a:pt x="0" y="518667"/>
                  </a:lnTo>
                  <a:lnTo>
                    <a:pt x="0" y="2593340"/>
                  </a:lnTo>
                  <a:lnTo>
                    <a:pt x="2120" y="2640539"/>
                  </a:lnTo>
                  <a:lnTo>
                    <a:pt x="8358" y="2686553"/>
                  </a:lnTo>
                  <a:lnTo>
                    <a:pt x="18532" y="2731199"/>
                  </a:lnTo>
                  <a:lnTo>
                    <a:pt x="32456" y="2774292"/>
                  </a:lnTo>
                  <a:lnTo>
                    <a:pt x="49950" y="2815651"/>
                  </a:lnTo>
                  <a:lnTo>
                    <a:pt x="70828" y="2855091"/>
                  </a:lnTo>
                  <a:lnTo>
                    <a:pt x="94908" y="2892430"/>
                  </a:lnTo>
                  <a:lnTo>
                    <a:pt x="122006" y="2927483"/>
                  </a:lnTo>
                  <a:lnTo>
                    <a:pt x="151939" y="2960068"/>
                  </a:lnTo>
                  <a:lnTo>
                    <a:pt x="184524" y="2990001"/>
                  </a:lnTo>
                  <a:lnTo>
                    <a:pt x="219577" y="3017099"/>
                  </a:lnTo>
                  <a:lnTo>
                    <a:pt x="256916" y="3041179"/>
                  </a:lnTo>
                  <a:lnTo>
                    <a:pt x="296356" y="3062057"/>
                  </a:lnTo>
                  <a:lnTo>
                    <a:pt x="337715" y="3079551"/>
                  </a:lnTo>
                  <a:lnTo>
                    <a:pt x="380808" y="3093475"/>
                  </a:lnTo>
                  <a:lnTo>
                    <a:pt x="425454" y="3103649"/>
                  </a:lnTo>
                  <a:lnTo>
                    <a:pt x="471468" y="3109887"/>
                  </a:lnTo>
                  <a:lnTo>
                    <a:pt x="518668" y="3112008"/>
                  </a:lnTo>
                  <a:lnTo>
                    <a:pt x="3138931" y="3112008"/>
                  </a:lnTo>
                  <a:lnTo>
                    <a:pt x="3186131" y="3109887"/>
                  </a:lnTo>
                  <a:lnTo>
                    <a:pt x="3232145" y="3103649"/>
                  </a:lnTo>
                  <a:lnTo>
                    <a:pt x="3276791" y="3093475"/>
                  </a:lnTo>
                  <a:lnTo>
                    <a:pt x="3319884" y="3079551"/>
                  </a:lnTo>
                  <a:lnTo>
                    <a:pt x="3361243" y="3062057"/>
                  </a:lnTo>
                  <a:lnTo>
                    <a:pt x="3400683" y="3041179"/>
                  </a:lnTo>
                  <a:lnTo>
                    <a:pt x="3438022" y="3017099"/>
                  </a:lnTo>
                  <a:lnTo>
                    <a:pt x="3473075" y="2990001"/>
                  </a:lnTo>
                  <a:lnTo>
                    <a:pt x="3505660" y="2960068"/>
                  </a:lnTo>
                  <a:lnTo>
                    <a:pt x="3535593" y="2927483"/>
                  </a:lnTo>
                  <a:lnTo>
                    <a:pt x="3562691" y="2892430"/>
                  </a:lnTo>
                  <a:lnTo>
                    <a:pt x="3586771" y="2855091"/>
                  </a:lnTo>
                  <a:lnTo>
                    <a:pt x="3607649" y="2815651"/>
                  </a:lnTo>
                  <a:lnTo>
                    <a:pt x="3625143" y="2774292"/>
                  </a:lnTo>
                  <a:lnTo>
                    <a:pt x="3639067" y="2731199"/>
                  </a:lnTo>
                  <a:lnTo>
                    <a:pt x="3649241" y="2686553"/>
                  </a:lnTo>
                  <a:lnTo>
                    <a:pt x="3655479" y="2640539"/>
                  </a:lnTo>
                  <a:lnTo>
                    <a:pt x="3657600" y="2593340"/>
                  </a:lnTo>
                  <a:lnTo>
                    <a:pt x="3657600" y="518667"/>
                  </a:lnTo>
                  <a:lnTo>
                    <a:pt x="3655479" y="471468"/>
                  </a:lnTo>
                  <a:lnTo>
                    <a:pt x="3649241" y="425454"/>
                  </a:lnTo>
                  <a:lnTo>
                    <a:pt x="3639067" y="380808"/>
                  </a:lnTo>
                  <a:lnTo>
                    <a:pt x="3625143" y="337715"/>
                  </a:lnTo>
                  <a:lnTo>
                    <a:pt x="3607649" y="296356"/>
                  </a:lnTo>
                  <a:lnTo>
                    <a:pt x="3586771" y="256916"/>
                  </a:lnTo>
                  <a:lnTo>
                    <a:pt x="3562691" y="219577"/>
                  </a:lnTo>
                  <a:lnTo>
                    <a:pt x="3535593" y="184524"/>
                  </a:lnTo>
                  <a:lnTo>
                    <a:pt x="3505660" y="151939"/>
                  </a:lnTo>
                  <a:lnTo>
                    <a:pt x="3473075" y="122006"/>
                  </a:lnTo>
                  <a:lnTo>
                    <a:pt x="3438022" y="94908"/>
                  </a:lnTo>
                  <a:lnTo>
                    <a:pt x="3400683" y="70828"/>
                  </a:lnTo>
                  <a:lnTo>
                    <a:pt x="3361243" y="49950"/>
                  </a:lnTo>
                  <a:lnTo>
                    <a:pt x="3319884" y="32456"/>
                  </a:lnTo>
                  <a:lnTo>
                    <a:pt x="3276791" y="18532"/>
                  </a:lnTo>
                  <a:lnTo>
                    <a:pt x="3232145" y="8358"/>
                  </a:lnTo>
                  <a:lnTo>
                    <a:pt x="3186131" y="2120"/>
                  </a:lnTo>
                  <a:lnTo>
                    <a:pt x="3138931" y="0"/>
                  </a:lnTo>
                  <a:close/>
                </a:path>
              </a:pathLst>
            </a:custGeom>
            <a:solidFill>
              <a:srgbClr val="40B9D2"/>
            </a:solidFill>
          </p:spPr>
          <p:txBody>
            <a:bodyPr wrap="square" lIns="0" tIns="0" rIns="0" bIns="0" rtlCol="0"/>
            <a:lstStyle/>
            <a:p>
              <a:endParaRPr/>
            </a:p>
          </p:txBody>
        </p:sp>
        <p:sp>
          <p:nvSpPr>
            <p:cNvPr id="6" name="object 6"/>
            <p:cNvSpPr/>
            <p:nvPr/>
          </p:nvSpPr>
          <p:spPr>
            <a:xfrm>
              <a:off x="7888224" y="1719072"/>
              <a:ext cx="3657600" cy="3112135"/>
            </a:xfrm>
            <a:custGeom>
              <a:avLst/>
              <a:gdLst/>
              <a:ahLst/>
              <a:cxnLst/>
              <a:rect l="l" t="t" r="r" b="b"/>
              <a:pathLst>
                <a:path w="3657600" h="3112135">
                  <a:moveTo>
                    <a:pt x="0" y="518667"/>
                  </a:moveTo>
                  <a:lnTo>
                    <a:pt x="2120" y="471468"/>
                  </a:lnTo>
                  <a:lnTo>
                    <a:pt x="8358" y="425454"/>
                  </a:lnTo>
                  <a:lnTo>
                    <a:pt x="18532" y="380808"/>
                  </a:lnTo>
                  <a:lnTo>
                    <a:pt x="32456" y="337715"/>
                  </a:lnTo>
                  <a:lnTo>
                    <a:pt x="49950" y="296356"/>
                  </a:lnTo>
                  <a:lnTo>
                    <a:pt x="70828" y="256916"/>
                  </a:lnTo>
                  <a:lnTo>
                    <a:pt x="94908" y="219577"/>
                  </a:lnTo>
                  <a:lnTo>
                    <a:pt x="122006" y="184524"/>
                  </a:lnTo>
                  <a:lnTo>
                    <a:pt x="151939" y="151939"/>
                  </a:lnTo>
                  <a:lnTo>
                    <a:pt x="184524" y="122006"/>
                  </a:lnTo>
                  <a:lnTo>
                    <a:pt x="219577" y="94908"/>
                  </a:lnTo>
                  <a:lnTo>
                    <a:pt x="256916" y="70828"/>
                  </a:lnTo>
                  <a:lnTo>
                    <a:pt x="296356" y="49950"/>
                  </a:lnTo>
                  <a:lnTo>
                    <a:pt x="337715" y="32456"/>
                  </a:lnTo>
                  <a:lnTo>
                    <a:pt x="380808" y="18532"/>
                  </a:lnTo>
                  <a:lnTo>
                    <a:pt x="425454" y="8358"/>
                  </a:lnTo>
                  <a:lnTo>
                    <a:pt x="471468" y="2120"/>
                  </a:lnTo>
                  <a:lnTo>
                    <a:pt x="518668" y="0"/>
                  </a:lnTo>
                  <a:lnTo>
                    <a:pt x="3138931" y="0"/>
                  </a:lnTo>
                  <a:lnTo>
                    <a:pt x="3186131" y="2120"/>
                  </a:lnTo>
                  <a:lnTo>
                    <a:pt x="3232145" y="8358"/>
                  </a:lnTo>
                  <a:lnTo>
                    <a:pt x="3276791" y="18532"/>
                  </a:lnTo>
                  <a:lnTo>
                    <a:pt x="3319884" y="32456"/>
                  </a:lnTo>
                  <a:lnTo>
                    <a:pt x="3361243" y="49950"/>
                  </a:lnTo>
                  <a:lnTo>
                    <a:pt x="3400683" y="70828"/>
                  </a:lnTo>
                  <a:lnTo>
                    <a:pt x="3438022" y="94908"/>
                  </a:lnTo>
                  <a:lnTo>
                    <a:pt x="3473075" y="122006"/>
                  </a:lnTo>
                  <a:lnTo>
                    <a:pt x="3505660" y="151939"/>
                  </a:lnTo>
                  <a:lnTo>
                    <a:pt x="3535593" y="184524"/>
                  </a:lnTo>
                  <a:lnTo>
                    <a:pt x="3562691" y="219577"/>
                  </a:lnTo>
                  <a:lnTo>
                    <a:pt x="3586771" y="256916"/>
                  </a:lnTo>
                  <a:lnTo>
                    <a:pt x="3607649" y="296356"/>
                  </a:lnTo>
                  <a:lnTo>
                    <a:pt x="3625143" y="337715"/>
                  </a:lnTo>
                  <a:lnTo>
                    <a:pt x="3639067" y="380808"/>
                  </a:lnTo>
                  <a:lnTo>
                    <a:pt x="3649241" y="425454"/>
                  </a:lnTo>
                  <a:lnTo>
                    <a:pt x="3655479" y="471468"/>
                  </a:lnTo>
                  <a:lnTo>
                    <a:pt x="3657600" y="518667"/>
                  </a:lnTo>
                  <a:lnTo>
                    <a:pt x="3657600" y="2593340"/>
                  </a:lnTo>
                  <a:lnTo>
                    <a:pt x="3655479" y="2640539"/>
                  </a:lnTo>
                  <a:lnTo>
                    <a:pt x="3649241" y="2686553"/>
                  </a:lnTo>
                  <a:lnTo>
                    <a:pt x="3639067" y="2731199"/>
                  </a:lnTo>
                  <a:lnTo>
                    <a:pt x="3625143" y="2774292"/>
                  </a:lnTo>
                  <a:lnTo>
                    <a:pt x="3607649" y="2815651"/>
                  </a:lnTo>
                  <a:lnTo>
                    <a:pt x="3586771" y="2855091"/>
                  </a:lnTo>
                  <a:lnTo>
                    <a:pt x="3562691" y="2892430"/>
                  </a:lnTo>
                  <a:lnTo>
                    <a:pt x="3535593" y="2927483"/>
                  </a:lnTo>
                  <a:lnTo>
                    <a:pt x="3505660" y="2960068"/>
                  </a:lnTo>
                  <a:lnTo>
                    <a:pt x="3473075" y="2990001"/>
                  </a:lnTo>
                  <a:lnTo>
                    <a:pt x="3438022" y="3017099"/>
                  </a:lnTo>
                  <a:lnTo>
                    <a:pt x="3400683" y="3041179"/>
                  </a:lnTo>
                  <a:lnTo>
                    <a:pt x="3361243" y="3062057"/>
                  </a:lnTo>
                  <a:lnTo>
                    <a:pt x="3319884" y="3079551"/>
                  </a:lnTo>
                  <a:lnTo>
                    <a:pt x="3276791" y="3093475"/>
                  </a:lnTo>
                  <a:lnTo>
                    <a:pt x="3232145" y="3103649"/>
                  </a:lnTo>
                  <a:lnTo>
                    <a:pt x="3186131" y="3109887"/>
                  </a:lnTo>
                  <a:lnTo>
                    <a:pt x="3138931" y="3112008"/>
                  </a:lnTo>
                  <a:lnTo>
                    <a:pt x="518668" y="3112008"/>
                  </a:lnTo>
                  <a:lnTo>
                    <a:pt x="471468" y="3109887"/>
                  </a:lnTo>
                  <a:lnTo>
                    <a:pt x="425454" y="3103649"/>
                  </a:lnTo>
                  <a:lnTo>
                    <a:pt x="380808" y="3093475"/>
                  </a:lnTo>
                  <a:lnTo>
                    <a:pt x="337715" y="3079551"/>
                  </a:lnTo>
                  <a:lnTo>
                    <a:pt x="296356" y="3062057"/>
                  </a:lnTo>
                  <a:lnTo>
                    <a:pt x="256916" y="3041179"/>
                  </a:lnTo>
                  <a:lnTo>
                    <a:pt x="219577" y="3017099"/>
                  </a:lnTo>
                  <a:lnTo>
                    <a:pt x="184524" y="2990001"/>
                  </a:lnTo>
                  <a:lnTo>
                    <a:pt x="151939" y="2960068"/>
                  </a:lnTo>
                  <a:lnTo>
                    <a:pt x="122006" y="2927483"/>
                  </a:lnTo>
                  <a:lnTo>
                    <a:pt x="94908" y="2892430"/>
                  </a:lnTo>
                  <a:lnTo>
                    <a:pt x="70828" y="2855091"/>
                  </a:lnTo>
                  <a:lnTo>
                    <a:pt x="49950" y="2815651"/>
                  </a:lnTo>
                  <a:lnTo>
                    <a:pt x="32456" y="2774292"/>
                  </a:lnTo>
                  <a:lnTo>
                    <a:pt x="18532" y="2731199"/>
                  </a:lnTo>
                  <a:lnTo>
                    <a:pt x="8358" y="2686553"/>
                  </a:lnTo>
                  <a:lnTo>
                    <a:pt x="2120" y="2640539"/>
                  </a:lnTo>
                  <a:lnTo>
                    <a:pt x="0" y="2593340"/>
                  </a:lnTo>
                  <a:lnTo>
                    <a:pt x="0" y="518667"/>
                  </a:lnTo>
                  <a:close/>
                </a:path>
              </a:pathLst>
            </a:custGeom>
            <a:ln w="12192">
              <a:solidFill>
                <a:srgbClr val="2C879A"/>
              </a:solidFill>
            </a:ln>
          </p:spPr>
          <p:txBody>
            <a:bodyPr wrap="square" lIns="0" tIns="0" rIns="0" bIns="0" rtlCol="0"/>
            <a:lstStyle/>
            <a:p>
              <a:endParaRPr/>
            </a:p>
          </p:txBody>
        </p:sp>
      </p:grpSp>
      <p:sp>
        <p:nvSpPr>
          <p:cNvPr id="7" name="object 7"/>
          <p:cNvSpPr txBox="1"/>
          <p:nvPr/>
        </p:nvSpPr>
        <p:spPr>
          <a:xfrm>
            <a:off x="8136763" y="2288540"/>
            <a:ext cx="3162935" cy="848994"/>
          </a:xfrm>
          <a:prstGeom prst="rect">
            <a:avLst/>
          </a:prstGeom>
        </p:spPr>
        <p:txBody>
          <a:bodyPr vert="horz" wrap="square" lIns="0" tIns="12700" rIns="0" bIns="0" rtlCol="0">
            <a:spAutoFit/>
          </a:bodyPr>
          <a:lstStyle/>
          <a:p>
            <a:pPr marL="12700" marR="5080" algn="ctr">
              <a:lnSpc>
                <a:spcPct val="100000"/>
              </a:lnSpc>
              <a:spcBef>
                <a:spcPts val="100"/>
              </a:spcBef>
            </a:pPr>
            <a:r>
              <a:rPr sz="1800" spc="-5" dirty="0">
                <a:solidFill>
                  <a:srgbClr val="FFFFFF"/>
                </a:solidFill>
                <a:latin typeface="Corbel"/>
                <a:cs typeface="Corbel"/>
              </a:rPr>
              <a:t>So, there </a:t>
            </a:r>
            <a:r>
              <a:rPr sz="1800" dirty="0">
                <a:solidFill>
                  <a:srgbClr val="FFFFFF"/>
                </a:solidFill>
                <a:latin typeface="Corbel"/>
                <a:cs typeface="Corbel"/>
              </a:rPr>
              <a:t>cannot be </a:t>
            </a:r>
            <a:r>
              <a:rPr sz="1800" spc="-10" dirty="0">
                <a:solidFill>
                  <a:srgbClr val="FFFFFF"/>
                </a:solidFill>
                <a:latin typeface="Corbel"/>
                <a:cs typeface="Corbel"/>
              </a:rPr>
              <a:t>two </a:t>
            </a:r>
            <a:r>
              <a:rPr sz="1800" spc="-5" dirty="0">
                <a:solidFill>
                  <a:srgbClr val="FFFFFF"/>
                </a:solidFill>
                <a:latin typeface="Corbel"/>
                <a:cs typeface="Corbel"/>
              </a:rPr>
              <a:t>variables </a:t>
            </a:r>
            <a:r>
              <a:rPr sz="1800" spc="-350" dirty="0">
                <a:solidFill>
                  <a:srgbClr val="FFFFFF"/>
                </a:solidFill>
                <a:latin typeface="Corbel"/>
                <a:cs typeface="Corbel"/>
              </a:rPr>
              <a:t> </a:t>
            </a:r>
            <a:r>
              <a:rPr sz="1800" spc="-10" dirty="0">
                <a:solidFill>
                  <a:srgbClr val="FFFFFF"/>
                </a:solidFill>
                <a:latin typeface="Corbel"/>
                <a:cs typeface="Corbel"/>
              </a:rPr>
              <a:t>with</a:t>
            </a:r>
            <a:r>
              <a:rPr sz="1800" spc="10" dirty="0">
                <a:solidFill>
                  <a:srgbClr val="FFFFFF"/>
                </a:solidFill>
                <a:latin typeface="Corbel"/>
                <a:cs typeface="Corbel"/>
              </a:rPr>
              <a:t> </a:t>
            </a:r>
            <a:r>
              <a:rPr sz="1800" spc="-5" dirty="0">
                <a:solidFill>
                  <a:srgbClr val="FFFFFF"/>
                </a:solidFill>
                <a:latin typeface="Corbel"/>
                <a:cs typeface="Corbel"/>
              </a:rPr>
              <a:t>the</a:t>
            </a:r>
            <a:r>
              <a:rPr sz="1800" spc="5" dirty="0">
                <a:solidFill>
                  <a:srgbClr val="FFFFFF"/>
                </a:solidFill>
                <a:latin typeface="Corbel"/>
                <a:cs typeface="Corbel"/>
              </a:rPr>
              <a:t> </a:t>
            </a:r>
            <a:r>
              <a:rPr sz="1800" spc="-5" dirty="0">
                <a:solidFill>
                  <a:srgbClr val="FFFFFF"/>
                </a:solidFill>
                <a:latin typeface="Corbel"/>
                <a:cs typeface="Corbel"/>
              </a:rPr>
              <a:t>same</a:t>
            </a:r>
            <a:r>
              <a:rPr sz="1800" dirty="0">
                <a:solidFill>
                  <a:srgbClr val="FFFFFF"/>
                </a:solidFill>
                <a:latin typeface="Corbel"/>
                <a:cs typeface="Corbel"/>
              </a:rPr>
              <a:t> name</a:t>
            </a:r>
            <a:r>
              <a:rPr sz="1800" spc="-20" dirty="0">
                <a:solidFill>
                  <a:srgbClr val="FFFFFF"/>
                </a:solidFill>
                <a:latin typeface="Corbel"/>
                <a:cs typeface="Corbel"/>
              </a:rPr>
              <a:t> </a:t>
            </a:r>
            <a:r>
              <a:rPr sz="1800" spc="-5" dirty="0">
                <a:solidFill>
                  <a:srgbClr val="FFFFFF"/>
                </a:solidFill>
                <a:latin typeface="Corbel"/>
                <a:cs typeface="Corbel"/>
              </a:rPr>
              <a:t>in the</a:t>
            </a:r>
            <a:r>
              <a:rPr sz="1800" spc="-15" dirty="0">
                <a:solidFill>
                  <a:srgbClr val="FFFFFF"/>
                </a:solidFill>
                <a:latin typeface="Corbel"/>
                <a:cs typeface="Corbel"/>
              </a:rPr>
              <a:t> </a:t>
            </a:r>
            <a:r>
              <a:rPr sz="1800" spc="-5" dirty="0">
                <a:solidFill>
                  <a:srgbClr val="FFFFFF"/>
                </a:solidFill>
                <a:latin typeface="Corbel"/>
                <a:cs typeface="Corbel"/>
              </a:rPr>
              <a:t>same </a:t>
            </a:r>
            <a:r>
              <a:rPr sz="1800" dirty="0">
                <a:solidFill>
                  <a:srgbClr val="FFFFFF"/>
                </a:solidFill>
                <a:latin typeface="Corbel"/>
                <a:cs typeface="Corbel"/>
              </a:rPr>
              <a:t> </a:t>
            </a:r>
            <a:r>
              <a:rPr sz="1800" spc="-5" dirty="0">
                <a:solidFill>
                  <a:srgbClr val="FFFFFF"/>
                </a:solidFill>
                <a:latin typeface="Corbel"/>
                <a:cs typeface="Corbel"/>
              </a:rPr>
              <a:t>scope.</a:t>
            </a:r>
            <a:endParaRPr sz="1800">
              <a:latin typeface="Corbel"/>
              <a:cs typeface="Corbel"/>
            </a:endParaRPr>
          </a:p>
        </p:txBody>
      </p:sp>
      <p:sp>
        <p:nvSpPr>
          <p:cNvPr id="8" name="object 8"/>
          <p:cNvSpPr txBox="1"/>
          <p:nvPr/>
        </p:nvSpPr>
        <p:spPr>
          <a:xfrm>
            <a:off x="8121522" y="3386454"/>
            <a:ext cx="3188970" cy="848994"/>
          </a:xfrm>
          <a:prstGeom prst="rect">
            <a:avLst/>
          </a:prstGeom>
        </p:spPr>
        <p:txBody>
          <a:bodyPr vert="horz" wrap="square" lIns="0" tIns="12700" rIns="0" bIns="0" rtlCol="0">
            <a:spAutoFit/>
          </a:bodyPr>
          <a:lstStyle/>
          <a:p>
            <a:pPr marL="12700" marR="5080" indent="5080" algn="ctr">
              <a:lnSpc>
                <a:spcPct val="100000"/>
              </a:lnSpc>
              <a:spcBef>
                <a:spcPts val="100"/>
              </a:spcBef>
            </a:pPr>
            <a:r>
              <a:rPr sz="1800" spc="-5" dirty="0">
                <a:solidFill>
                  <a:srgbClr val="FFFFFF"/>
                </a:solidFill>
                <a:latin typeface="Corbel"/>
                <a:cs typeface="Corbel"/>
              </a:rPr>
              <a:t>Using namespaces, </a:t>
            </a:r>
            <a:r>
              <a:rPr sz="1800" dirty="0">
                <a:solidFill>
                  <a:srgbClr val="FFFFFF"/>
                </a:solidFill>
                <a:latin typeface="Corbel"/>
                <a:cs typeface="Corbel"/>
              </a:rPr>
              <a:t>we can </a:t>
            </a:r>
            <a:r>
              <a:rPr sz="1800" spc="-5" dirty="0">
                <a:solidFill>
                  <a:srgbClr val="FFFFFF"/>
                </a:solidFill>
                <a:latin typeface="Corbel"/>
                <a:cs typeface="Corbel"/>
              </a:rPr>
              <a:t>create </a:t>
            </a:r>
            <a:r>
              <a:rPr sz="1800" spc="-350" dirty="0">
                <a:solidFill>
                  <a:srgbClr val="FFFFFF"/>
                </a:solidFill>
                <a:latin typeface="Corbel"/>
                <a:cs typeface="Corbel"/>
              </a:rPr>
              <a:t> </a:t>
            </a:r>
            <a:r>
              <a:rPr sz="1800" spc="-10" dirty="0">
                <a:solidFill>
                  <a:srgbClr val="FFFFFF"/>
                </a:solidFill>
                <a:latin typeface="Corbel"/>
                <a:cs typeface="Corbel"/>
              </a:rPr>
              <a:t>two</a:t>
            </a:r>
            <a:r>
              <a:rPr sz="1800" spc="30" dirty="0">
                <a:solidFill>
                  <a:srgbClr val="FFFFFF"/>
                </a:solidFill>
                <a:latin typeface="Corbel"/>
                <a:cs typeface="Corbel"/>
              </a:rPr>
              <a:t> </a:t>
            </a:r>
            <a:r>
              <a:rPr sz="1800" spc="-5" dirty="0">
                <a:solidFill>
                  <a:srgbClr val="FFFFFF"/>
                </a:solidFill>
                <a:latin typeface="Corbel"/>
                <a:cs typeface="Corbel"/>
              </a:rPr>
              <a:t>variables</a:t>
            </a:r>
            <a:r>
              <a:rPr sz="1800" spc="5" dirty="0">
                <a:solidFill>
                  <a:srgbClr val="FFFFFF"/>
                </a:solidFill>
                <a:latin typeface="Corbel"/>
                <a:cs typeface="Corbel"/>
              </a:rPr>
              <a:t> </a:t>
            </a:r>
            <a:r>
              <a:rPr sz="1800" spc="-5" dirty="0">
                <a:solidFill>
                  <a:srgbClr val="FFFFFF"/>
                </a:solidFill>
                <a:latin typeface="Corbel"/>
                <a:cs typeface="Corbel"/>
              </a:rPr>
              <a:t>or </a:t>
            </a:r>
            <a:r>
              <a:rPr sz="1800" spc="-10" dirty="0">
                <a:solidFill>
                  <a:srgbClr val="FFFFFF"/>
                </a:solidFill>
                <a:latin typeface="Corbel"/>
                <a:cs typeface="Corbel"/>
              </a:rPr>
              <a:t>member </a:t>
            </a:r>
            <a:r>
              <a:rPr sz="1800" spc="-5" dirty="0">
                <a:solidFill>
                  <a:srgbClr val="FFFFFF"/>
                </a:solidFill>
                <a:latin typeface="Corbel"/>
                <a:cs typeface="Corbel"/>
              </a:rPr>
              <a:t> functions</a:t>
            </a:r>
            <a:r>
              <a:rPr sz="1800" spc="335" dirty="0">
                <a:solidFill>
                  <a:srgbClr val="FFFFFF"/>
                </a:solidFill>
                <a:latin typeface="Corbel"/>
                <a:cs typeface="Corbel"/>
              </a:rPr>
              <a:t> </a:t>
            </a:r>
            <a:r>
              <a:rPr sz="1800" dirty="0">
                <a:solidFill>
                  <a:srgbClr val="FFFFFF"/>
                </a:solidFill>
                <a:latin typeface="Corbel"/>
                <a:cs typeface="Corbel"/>
              </a:rPr>
              <a:t>having</a:t>
            </a:r>
            <a:r>
              <a:rPr sz="1800" spc="-25" dirty="0">
                <a:solidFill>
                  <a:srgbClr val="FFFFFF"/>
                </a:solidFill>
                <a:latin typeface="Corbel"/>
                <a:cs typeface="Corbel"/>
              </a:rPr>
              <a:t> </a:t>
            </a:r>
            <a:r>
              <a:rPr sz="1800" spc="-5" dirty="0">
                <a:solidFill>
                  <a:srgbClr val="FFFFFF"/>
                </a:solidFill>
                <a:latin typeface="Corbel"/>
                <a:cs typeface="Corbel"/>
              </a:rPr>
              <a:t>the</a:t>
            </a:r>
            <a:r>
              <a:rPr sz="1800" spc="5" dirty="0">
                <a:solidFill>
                  <a:srgbClr val="FFFFFF"/>
                </a:solidFill>
                <a:latin typeface="Corbel"/>
                <a:cs typeface="Corbel"/>
              </a:rPr>
              <a:t> </a:t>
            </a:r>
            <a:r>
              <a:rPr sz="1800" spc="-5" dirty="0">
                <a:solidFill>
                  <a:srgbClr val="FFFFFF"/>
                </a:solidFill>
                <a:latin typeface="Corbel"/>
                <a:cs typeface="Corbel"/>
              </a:rPr>
              <a:t>same</a:t>
            </a:r>
            <a:r>
              <a:rPr sz="1800" dirty="0">
                <a:solidFill>
                  <a:srgbClr val="FFFFFF"/>
                </a:solidFill>
                <a:latin typeface="Corbel"/>
                <a:cs typeface="Corbel"/>
              </a:rPr>
              <a:t> </a:t>
            </a:r>
            <a:r>
              <a:rPr sz="1800" spc="-5" dirty="0">
                <a:solidFill>
                  <a:srgbClr val="FFFFFF"/>
                </a:solidFill>
                <a:latin typeface="Corbel"/>
                <a:cs typeface="Corbel"/>
              </a:rPr>
              <a:t>name.</a:t>
            </a:r>
            <a:endParaRPr sz="1800">
              <a:latin typeface="Corbel"/>
              <a:cs typeface="Corbe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1724" y="2833827"/>
            <a:ext cx="2179320" cy="1068705"/>
          </a:xfrm>
          <a:prstGeom prst="rect">
            <a:avLst/>
          </a:prstGeom>
        </p:spPr>
        <p:txBody>
          <a:bodyPr vert="horz" wrap="square" lIns="0" tIns="74930" rIns="0" bIns="0" rtlCol="0">
            <a:spAutoFit/>
          </a:bodyPr>
          <a:lstStyle/>
          <a:p>
            <a:pPr marL="12700" marR="5080">
              <a:lnSpc>
                <a:spcPts val="3890"/>
              </a:lnSpc>
              <a:spcBef>
                <a:spcPts val="590"/>
              </a:spcBef>
            </a:pPr>
            <a:r>
              <a:rPr sz="3600" spc="-85" dirty="0">
                <a:solidFill>
                  <a:srgbClr val="FFFFFF"/>
                </a:solidFill>
                <a:latin typeface="Corbel"/>
                <a:cs typeface="Corbel"/>
              </a:rPr>
              <a:t>N</a:t>
            </a:r>
            <a:r>
              <a:rPr sz="3600" spc="-90" dirty="0">
                <a:solidFill>
                  <a:srgbClr val="FFFFFF"/>
                </a:solidFill>
                <a:latin typeface="Corbel"/>
                <a:cs typeface="Corbel"/>
              </a:rPr>
              <a:t>a</a:t>
            </a:r>
            <a:r>
              <a:rPr sz="3600" spc="-85" dirty="0">
                <a:solidFill>
                  <a:srgbClr val="FFFFFF"/>
                </a:solidFill>
                <a:latin typeface="Corbel"/>
                <a:cs typeface="Corbel"/>
              </a:rPr>
              <a:t>m</a:t>
            </a:r>
            <a:r>
              <a:rPr sz="3600" spc="-65" dirty="0">
                <a:solidFill>
                  <a:srgbClr val="FFFFFF"/>
                </a:solidFill>
                <a:latin typeface="Corbel"/>
                <a:cs typeface="Corbel"/>
              </a:rPr>
              <a:t>e</a:t>
            </a:r>
            <a:r>
              <a:rPr sz="3600" spc="-70" dirty="0">
                <a:solidFill>
                  <a:srgbClr val="FFFFFF"/>
                </a:solidFill>
                <a:latin typeface="Corbel"/>
                <a:cs typeface="Corbel"/>
              </a:rPr>
              <a:t>s</a:t>
            </a:r>
            <a:r>
              <a:rPr sz="3600" spc="-65" dirty="0">
                <a:solidFill>
                  <a:srgbClr val="FFFFFF"/>
                </a:solidFill>
                <a:latin typeface="Corbel"/>
                <a:cs typeface="Corbel"/>
              </a:rPr>
              <a:t>p</a:t>
            </a:r>
            <a:r>
              <a:rPr sz="3600" spc="-90" dirty="0">
                <a:solidFill>
                  <a:srgbClr val="FFFFFF"/>
                </a:solidFill>
                <a:latin typeface="Corbel"/>
                <a:cs typeface="Corbel"/>
              </a:rPr>
              <a:t>a</a:t>
            </a:r>
            <a:r>
              <a:rPr sz="3600" spc="-70" dirty="0">
                <a:solidFill>
                  <a:srgbClr val="FFFFFF"/>
                </a:solidFill>
                <a:latin typeface="Corbel"/>
                <a:cs typeface="Corbel"/>
              </a:rPr>
              <a:t>c</a:t>
            </a:r>
            <a:r>
              <a:rPr sz="3600" dirty="0">
                <a:solidFill>
                  <a:srgbClr val="FFFFFF"/>
                </a:solidFill>
                <a:latin typeface="Corbel"/>
                <a:cs typeface="Corbel"/>
              </a:rPr>
              <a:t>e  </a:t>
            </a:r>
            <a:r>
              <a:rPr sz="3600" spc="-65" dirty="0">
                <a:solidFill>
                  <a:srgbClr val="FFFFFF"/>
                </a:solidFill>
                <a:latin typeface="Corbel"/>
                <a:cs typeface="Corbel"/>
              </a:rPr>
              <a:t>Example</a:t>
            </a:r>
            <a:endParaRPr sz="3600">
              <a:latin typeface="Corbel"/>
              <a:cs typeface="Corbel"/>
            </a:endParaRPr>
          </a:p>
        </p:txBody>
      </p:sp>
      <p:sp>
        <p:nvSpPr>
          <p:cNvPr id="3" name="object 3"/>
          <p:cNvSpPr/>
          <p:nvPr/>
        </p:nvSpPr>
        <p:spPr>
          <a:xfrm>
            <a:off x="3868801" y="1123810"/>
            <a:ext cx="3705860" cy="4601210"/>
          </a:xfrm>
          <a:custGeom>
            <a:avLst/>
            <a:gdLst/>
            <a:ahLst/>
            <a:cxnLst/>
            <a:rect l="l" t="t" r="r" b="b"/>
            <a:pathLst>
              <a:path w="3705859" h="4601210">
                <a:moveTo>
                  <a:pt x="3705733" y="0"/>
                </a:moveTo>
                <a:lnTo>
                  <a:pt x="0" y="0"/>
                </a:lnTo>
                <a:lnTo>
                  <a:pt x="0" y="4601210"/>
                </a:lnTo>
                <a:lnTo>
                  <a:pt x="3705733" y="4601210"/>
                </a:lnTo>
                <a:lnTo>
                  <a:pt x="3705733" y="0"/>
                </a:lnTo>
                <a:close/>
              </a:path>
            </a:pathLst>
          </a:custGeom>
          <a:solidFill>
            <a:srgbClr val="CEE7ED"/>
          </a:solidFill>
        </p:spPr>
        <p:txBody>
          <a:bodyPr wrap="square" lIns="0" tIns="0" rIns="0" bIns="0" rtlCol="0"/>
          <a:lstStyle/>
          <a:p>
            <a:endParaRPr/>
          </a:p>
        </p:txBody>
      </p:sp>
      <p:sp>
        <p:nvSpPr>
          <p:cNvPr id="4" name="object 4"/>
          <p:cNvSpPr txBox="1"/>
          <p:nvPr/>
        </p:nvSpPr>
        <p:spPr>
          <a:xfrm>
            <a:off x="3868801" y="1123822"/>
            <a:ext cx="3705860" cy="4601210"/>
          </a:xfrm>
          <a:prstGeom prst="rect">
            <a:avLst/>
          </a:prstGeom>
          <a:ln w="12700">
            <a:solidFill>
              <a:srgbClr val="FFFFFF"/>
            </a:solidFill>
          </a:ln>
        </p:spPr>
        <p:txBody>
          <a:bodyPr vert="horz" wrap="square" lIns="0" tIns="31115" rIns="0" bIns="0" rtlCol="0">
            <a:spAutoFit/>
          </a:bodyPr>
          <a:lstStyle/>
          <a:p>
            <a:pPr marL="92075">
              <a:lnSpc>
                <a:spcPct val="100000"/>
              </a:lnSpc>
              <a:spcBef>
                <a:spcPts val="245"/>
              </a:spcBef>
            </a:pPr>
            <a:r>
              <a:rPr sz="1800" spc="-5" dirty="0">
                <a:latin typeface="Corbel"/>
                <a:cs typeface="Corbel"/>
              </a:rPr>
              <a:t>#include</a:t>
            </a:r>
            <a:r>
              <a:rPr sz="1800" spc="-10" dirty="0">
                <a:latin typeface="Corbel"/>
                <a:cs typeface="Corbel"/>
              </a:rPr>
              <a:t> &lt;iostream&gt;</a:t>
            </a:r>
            <a:endParaRPr sz="1800">
              <a:latin typeface="Corbel"/>
              <a:cs typeface="Corbel"/>
            </a:endParaRPr>
          </a:p>
          <a:p>
            <a:pPr marL="92075">
              <a:lnSpc>
                <a:spcPct val="100000"/>
              </a:lnSpc>
            </a:pPr>
            <a:r>
              <a:rPr sz="1800" spc="-5" dirty="0">
                <a:latin typeface="Corbel"/>
                <a:cs typeface="Corbel"/>
              </a:rPr>
              <a:t>using</a:t>
            </a:r>
            <a:r>
              <a:rPr sz="1800" spc="-15" dirty="0">
                <a:latin typeface="Corbel"/>
                <a:cs typeface="Corbel"/>
              </a:rPr>
              <a:t> </a:t>
            </a:r>
            <a:r>
              <a:rPr sz="1800" spc="-5" dirty="0">
                <a:latin typeface="Corbel"/>
                <a:cs typeface="Corbel"/>
              </a:rPr>
              <a:t>namespace</a:t>
            </a:r>
            <a:r>
              <a:rPr sz="1800" spc="-15" dirty="0">
                <a:latin typeface="Corbel"/>
                <a:cs typeface="Corbel"/>
              </a:rPr>
              <a:t> </a:t>
            </a:r>
            <a:r>
              <a:rPr sz="1800" spc="-10" dirty="0">
                <a:latin typeface="Corbel"/>
                <a:cs typeface="Corbel"/>
              </a:rPr>
              <a:t>std;</a:t>
            </a:r>
            <a:endParaRPr sz="1800">
              <a:latin typeface="Corbel"/>
              <a:cs typeface="Corbel"/>
            </a:endParaRPr>
          </a:p>
          <a:p>
            <a:pPr>
              <a:lnSpc>
                <a:spcPct val="100000"/>
              </a:lnSpc>
              <a:spcBef>
                <a:spcPts val="25"/>
              </a:spcBef>
            </a:pPr>
            <a:endParaRPr sz="1750">
              <a:latin typeface="Corbel"/>
              <a:cs typeface="Corbel"/>
            </a:endParaRPr>
          </a:p>
          <a:p>
            <a:pPr marL="92075">
              <a:lnSpc>
                <a:spcPct val="100000"/>
              </a:lnSpc>
            </a:pPr>
            <a:r>
              <a:rPr sz="1800" spc="-5" dirty="0">
                <a:latin typeface="Corbel"/>
                <a:cs typeface="Corbel"/>
              </a:rPr>
              <a:t>namespace</a:t>
            </a:r>
            <a:r>
              <a:rPr sz="1800" spc="-70" dirty="0">
                <a:latin typeface="Corbel"/>
                <a:cs typeface="Corbel"/>
              </a:rPr>
              <a:t> </a:t>
            </a:r>
            <a:r>
              <a:rPr sz="1800" spc="-5" dirty="0">
                <a:latin typeface="Corbel"/>
                <a:cs typeface="Corbel"/>
              </a:rPr>
              <a:t>first</a:t>
            </a:r>
            <a:endParaRPr sz="1800">
              <a:latin typeface="Corbel"/>
              <a:cs typeface="Corbel"/>
            </a:endParaRPr>
          </a:p>
          <a:p>
            <a:pPr marL="92075">
              <a:lnSpc>
                <a:spcPct val="100000"/>
              </a:lnSpc>
            </a:pPr>
            <a:r>
              <a:rPr sz="1800" dirty="0">
                <a:latin typeface="Corbel"/>
                <a:cs typeface="Corbel"/>
              </a:rPr>
              <a:t>{</a:t>
            </a:r>
            <a:endParaRPr sz="1800">
              <a:latin typeface="Corbel"/>
              <a:cs typeface="Corbel"/>
            </a:endParaRPr>
          </a:p>
          <a:p>
            <a:pPr marL="424180">
              <a:lnSpc>
                <a:spcPct val="100000"/>
              </a:lnSpc>
            </a:pPr>
            <a:r>
              <a:rPr sz="1800" b="1" dirty="0">
                <a:solidFill>
                  <a:srgbClr val="FF0000"/>
                </a:solidFill>
                <a:latin typeface="Corbel"/>
                <a:cs typeface="Corbel"/>
              </a:rPr>
              <a:t>int</a:t>
            </a:r>
            <a:r>
              <a:rPr sz="1800" b="1" spc="-90" dirty="0">
                <a:solidFill>
                  <a:srgbClr val="FF0000"/>
                </a:solidFill>
                <a:latin typeface="Corbel"/>
                <a:cs typeface="Corbel"/>
              </a:rPr>
              <a:t> </a:t>
            </a:r>
            <a:r>
              <a:rPr sz="1800" b="1" dirty="0">
                <a:solidFill>
                  <a:srgbClr val="FF0000"/>
                </a:solidFill>
                <a:latin typeface="Corbel"/>
                <a:cs typeface="Corbel"/>
              </a:rPr>
              <a:t>val=500;</a:t>
            </a:r>
            <a:endParaRPr sz="1800">
              <a:latin typeface="Corbel"/>
              <a:cs typeface="Corbel"/>
            </a:endParaRPr>
          </a:p>
          <a:p>
            <a:pPr marL="92075">
              <a:lnSpc>
                <a:spcPct val="100000"/>
              </a:lnSpc>
              <a:spcBef>
                <a:spcPts val="5"/>
              </a:spcBef>
            </a:pPr>
            <a:r>
              <a:rPr sz="1800" dirty="0">
                <a:latin typeface="Corbel"/>
                <a:cs typeface="Corbel"/>
              </a:rPr>
              <a:t>}</a:t>
            </a:r>
            <a:endParaRPr sz="1800">
              <a:latin typeface="Corbel"/>
              <a:cs typeface="Corbel"/>
            </a:endParaRPr>
          </a:p>
          <a:p>
            <a:pPr>
              <a:lnSpc>
                <a:spcPct val="100000"/>
              </a:lnSpc>
              <a:spcBef>
                <a:spcPts val="25"/>
              </a:spcBef>
            </a:pPr>
            <a:endParaRPr sz="1750">
              <a:latin typeface="Corbel"/>
              <a:cs typeface="Corbel"/>
            </a:endParaRPr>
          </a:p>
          <a:p>
            <a:pPr marL="92075">
              <a:lnSpc>
                <a:spcPct val="100000"/>
              </a:lnSpc>
            </a:pPr>
            <a:r>
              <a:rPr sz="1800" spc="-5" dirty="0">
                <a:latin typeface="Corbel"/>
                <a:cs typeface="Corbel"/>
              </a:rPr>
              <a:t>int</a:t>
            </a:r>
            <a:r>
              <a:rPr sz="1800" spc="-35" dirty="0">
                <a:latin typeface="Corbel"/>
                <a:cs typeface="Corbel"/>
              </a:rPr>
              <a:t> </a:t>
            </a:r>
            <a:r>
              <a:rPr sz="1800" spc="-5" dirty="0">
                <a:latin typeface="Corbel"/>
                <a:cs typeface="Corbel"/>
              </a:rPr>
              <a:t>main()</a:t>
            </a:r>
            <a:endParaRPr sz="1800">
              <a:latin typeface="Corbel"/>
              <a:cs typeface="Corbel"/>
            </a:endParaRPr>
          </a:p>
          <a:p>
            <a:pPr marL="92075">
              <a:lnSpc>
                <a:spcPct val="100000"/>
              </a:lnSpc>
            </a:pPr>
            <a:r>
              <a:rPr sz="1800" dirty="0">
                <a:latin typeface="Corbel"/>
                <a:cs typeface="Corbel"/>
              </a:rPr>
              <a:t>{</a:t>
            </a:r>
            <a:endParaRPr sz="1800">
              <a:latin typeface="Corbel"/>
              <a:cs typeface="Corbel"/>
            </a:endParaRPr>
          </a:p>
          <a:p>
            <a:pPr marL="415290">
              <a:lnSpc>
                <a:spcPct val="100000"/>
              </a:lnSpc>
            </a:pPr>
            <a:r>
              <a:rPr sz="1800" dirty="0">
                <a:latin typeface="Corbel"/>
                <a:cs typeface="Corbel"/>
              </a:rPr>
              <a:t>//</a:t>
            </a:r>
            <a:r>
              <a:rPr sz="1800" spc="-15" dirty="0">
                <a:latin typeface="Corbel"/>
                <a:cs typeface="Corbel"/>
              </a:rPr>
              <a:t> </a:t>
            </a:r>
            <a:r>
              <a:rPr sz="1800" dirty="0">
                <a:latin typeface="Corbel"/>
                <a:cs typeface="Corbel"/>
              </a:rPr>
              <a:t>Local</a:t>
            </a:r>
            <a:r>
              <a:rPr sz="1800" spc="-30" dirty="0">
                <a:latin typeface="Corbel"/>
                <a:cs typeface="Corbel"/>
              </a:rPr>
              <a:t> </a:t>
            </a:r>
            <a:r>
              <a:rPr sz="1800" spc="-5" dirty="0">
                <a:latin typeface="Corbel"/>
                <a:cs typeface="Corbel"/>
              </a:rPr>
              <a:t>variable;</a:t>
            </a:r>
            <a:endParaRPr sz="1800">
              <a:latin typeface="Corbel"/>
              <a:cs typeface="Corbel"/>
            </a:endParaRPr>
          </a:p>
          <a:p>
            <a:pPr marL="415290">
              <a:lnSpc>
                <a:spcPct val="100000"/>
              </a:lnSpc>
              <a:spcBef>
                <a:spcPts val="5"/>
              </a:spcBef>
            </a:pPr>
            <a:r>
              <a:rPr sz="1800" spc="-5" dirty="0">
                <a:latin typeface="Corbel"/>
                <a:cs typeface="Corbel"/>
              </a:rPr>
              <a:t>int</a:t>
            </a:r>
            <a:r>
              <a:rPr sz="1800" spc="-25" dirty="0">
                <a:latin typeface="Corbel"/>
                <a:cs typeface="Corbel"/>
              </a:rPr>
              <a:t> </a:t>
            </a:r>
            <a:r>
              <a:rPr sz="1800" dirty="0">
                <a:latin typeface="Corbel"/>
                <a:cs typeface="Corbel"/>
              </a:rPr>
              <a:t>val</a:t>
            </a:r>
            <a:r>
              <a:rPr sz="1800" spc="-20" dirty="0">
                <a:latin typeface="Corbel"/>
                <a:cs typeface="Corbel"/>
              </a:rPr>
              <a:t> </a:t>
            </a:r>
            <a:r>
              <a:rPr sz="1800" dirty="0">
                <a:latin typeface="Corbel"/>
                <a:cs typeface="Corbel"/>
              </a:rPr>
              <a:t>=</a:t>
            </a:r>
            <a:r>
              <a:rPr sz="1800" spc="-30" dirty="0">
                <a:latin typeface="Corbel"/>
                <a:cs typeface="Corbel"/>
              </a:rPr>
              <a:t> </a:t>
            </a:r>
            <a:r>
              <a:rPr sz="1800" spc="-10" dirty="0">
                <a:latin typeface="Corbel"/>
                <a:cs typeface="Corbel"/>
              </a:rPr>
              <a:t>200;</a:t>
            </a:r>
            <a:endParaRPr sz="1800">
              <a:latin typeface="Corbel"/>
              <a:cs typeface="Corbel"/>
            </a:endParaRPr>
          </a:p>
          <a:p>
            <a:pPr>
              <a:lnSpc>
                <a:spcPct val="100000"/>
              </a:lnSpc>
              <a:spcBef>
                <a:spcPts val="25"/>
              </a:spcBef>
            </a:pPr>
            <a:endParaRPr sz="1750">
              <a:latin typeface="Corbel"/>
              <a:cs typeface="Corbel"/>
            </a:endParaRPr>
          </a:p>
          <a:p>
            <a:pPr marL="415290" marR="701040">
              <a:lnSpc>
                <a:spcPct val="100000"/>
              </a:lnSpc>
            </a:pPr>
            <a:r>
              <a:rPr sz="1800" spc="-5" dirty="0">
                <a:latin typeface="Corbel"/>
                <a:cs typeface="Corbel"/>
              </a:rPr>
              <a:t>co</a:t>
            </a:r>
            <a:r>
              <a:rPr sz="1800" dirty="0">
                <a:latin typeface="Corbel"/>
                <a:cs typeface="Corbel"/>
              </a:rPr>
              <a:t>u</a:t>
            </a:r>
            <a:r>
              <a:rPr sz="1800" spc="-5" dirty="0">
                <a:latin typeface="Corbel"/>
                <a:cs typeface="Corbel"/>
              </a:rPr>
              <a:t>t</a:t>
            </a:r>
            <a:r>
              <a:rPr sz="1800" spc="-15" dirty="0">
                <a:latin typeface="Corbel"/>
                <a:cs typeface="Corbel"/>
              </a:rPr>
              <a:t>&lt;&lt;</a:t>
            </a:r>
            <a:r>
              <a:rPr sz="1800" dirty="0">
                <a:latin typeface="Corbel"/>
                <a:cs typeface="Corbel"/>
              </a:rPr>
              <a:t>f</a:t>
            </a:r>
            <a:r>
              <a:rPr sz="1800" spc="-10" dirty="0">
                <a:latin typeface="Corbel"/>
                <a:cs typeface="Corbel"/>
              </a:rPr>
              <a:t>i</a:t>
            </a:r>
            <a:r>
              <a:rPr sz="1800" dirty="0">
                <a:latin typeface="Corbel"/>
                <a:cs typeface="Corbel"/>
              </a:rPr>
              <a:t>r</a:t>
            </a:r>
            <a:r>
              <a:rPr sz="1800" spc="-15" dirty="0">
                <a:latin typeface="Corbel"/>
                <a:cs typeface="Corbel"/>
              </a:rPr>
              <a:t>s</a:t>
            </a:r>
            <a:r>
              <a:rPr sz="1800" spc="-5" dirty="0">
                <a:latin typeface="Corbel"/>
                <a:cs typeface="Corbel"/>
              </a:rPr>
              <a:t>t:</a:t>
            </a:r>
            <a:r>
              <a:rPr sz="1800" spc="5" dirty="0">
                <a:latin typeface="Corbel"/>
                <a:cs typeface="Corbel"/>
              </a:rPr>
              <a:t>:v</a:t>
            </a:r>
            <a:r>
              <a:rPr sz="1800" dirty="0">
                <a:latin typeface="Corbel"/>
                <a:cs typeface="Corbel"/>
              </a:rPr>
              <a:t>a</a:t>
            </a:r>
            <a:r>
              <a:rPr sz="1800" spc="-10" dirty="0">
                <a:latin typeface="Corbel"/>
                <a:cs typeface="Corbel"/>
              </a:rPr>
              <a:t>l</a:t>
            </a:r>
            <a:r>
              <a:rPr sz="1800" spc="-15" dirty="0">
                <a:latin typeface="Corbel"/>
                <a:cs typeface="Corbel"/>
              </a:rPr>
              <a:t>&lt;&lt;</a:t>
            </a:r>
            <a:r>
              <a:rPr sz="1800" spc="20" dirty="0">
                <a:latin typeface="Corbel"/>
                <a:cs typeface="Corbel"/>
              </a:rPr>
              <a:t>“</a:t>
            </a:r>
            <a:r>
              <a:rPr sz="1800" spc="5" dirty="0">
                <a:latin typeface="Corbel"/>
                <a:cs typeface="Corbel"/>
              </a:rPr>
              <a:t>\n”</a:t>
            </a:r>
            <a:r>
              <a:rPr sz="1800" spc="-15" dirty="0">
                <a:latin typeface="Corbel"/>
                <a:cs typeface="Corbel"/>
              </a:rPr>
              <a:t>&lt;&lt;</a:t>
            </a:r>
            <a:r>
              <a:rPr sz="1800" spc="5" dirty="0">
                <a:latin typeface="Corbel"/>
                <a:cs typeface="Corbel"/>
              </a:rPr>
              <a:t>v</a:t>
            </a:r>
            <a:r>
              <a:rPr sz="1800" dirty="0">
                <a:latin typeface="Corbel"/>
                <a:cs typeface="Corbel"/>
              </a:rPr>
              <a:t>a</a:t>
            </a:r>
            <a:r>
              <a:rPr sz="1800" spc="-10" dirty="0">
                <a:latin typeface="Corbel"/>
                <a:cs typeface="Corbel"/>
              </a:rPr>
              <a:t>l</a:t>
            </a:r>
            <a:r>
              <a:rPr sz="1800" dirty="0">
                <a:latin typeface="Corbel"/>
                <a:cs typeface="Corbel"/>
              </a:rPr>
              <a:t>;  </a:t>
            </a:r>
            <a:r>
              <a:rPr sz="1800" spc="-5" dirty="0">
                <a:latin typeface="Corbel"/>
                <a:cs typeface="Corbel"/>
              </a:rPr>
              <a:t>return</a:t>
            </a:r>
            <a:r>
              <a:rPr sz="1800" spc="10" dirty="0">
                <a:latin typeface="Corbel"/>
                <a:cs typeface="Corbel"/>
              </a:rPr>
              <a:t> 0;</a:t>
            </a:r>
            <a:endParaRPr sz="1800">
              <a:latin typeface="Corbel"/>
              <a:cs typeface="Corbel"/>
            </a:endParaRPr>
          </a:p>
          <a:p>
            <a:pPr marL="92075">
              <a:lnSpc>
                <a:spcPct val="100000"/>
              </a:lnSpc>
            </a:pPr>
            <a:r>
              <a:rPr sz="1800" dirty="0">
                <a:latin typeface="Corbel"/>
                <a:cs typeface="Corbel"/>
              </a:rPr>
              <a:t>}</a:t>
            </a:r>
            <a:endParaRPr sz="1800">
              <a:latin typeface="Corbel"/>
              <a:cs typeface="Corbel"/>
            </a:endParaRPr>
          </a:p>
        </p:txBody>
      </p:sp>
      <p:grpSp>
        <p:nvGrpSpPr>
          <p:cNvPr id="5" name="object 5"/>
          <p:cNvGrpSpPr/>
          <p:nvPr/>
        </p:nvGrpSpPr>
        <p:grpSpPr>
          <a:xfrm>
            <a:off x="7744714" y="2124201"/>
            <a:ext cx="4011929" cy="884555"/>
            <a:chOff x="7744714" y="2124201"/>
            <a:chExt cx="4011929" cy="884555"/>
          </a:xfrm>
        </p:grpSpPr>
        <p:sp>
          <p:nvSpPr>
            <p:cNvPr id="6" name="object 6"/>
            <p:cNvSpPr/>
            <p:nvPr/>
          </p:nvSpPr>
          <p:spPr>
            <a:xfrm>
              <a:off x="7751064" y="2130551"/>
              <a:ext cx="3999229" cy="871855"/>
            </a:xfrm>
            <a:custGeom>
              <a:avLst/>
              <a:gdLst/>
              <a:ahLst/>
              <a:cxnLst/>
              <a:rect l="l" t="t" r="r" b="b"/>
              <a:pathLst>
                <a:path w="3999229" h="871855">
                  <a:moveTo>
                    <a:pt x="3853687" y="0"/>
                  </a:moveTo>
                  <a:lnTo>
                    <a:pt x="145287" y="0"/>
                  </a:lnTo>
                  <a:lnTo>
                    <a:pt x="99356" y="7404"/>
                  </a:lnTo>
                  <a:lnTo>
                    <a:pt x="59472" y="28025"/>
                  </a:lnTo>
                  <a:lnTo>
                    <a:pt x="28025" y="59472"/>
                  </a:lnTo>
                  <a:lnTo>
                    <a:pt x="7404" y="99356"/>
                  </a:lnTo>
                  <a:lnTo>
                    <a:pt x="0" y="145287"/>
                  </a:lnTo>
                  <a:lnTo>
                    <a:pt x="0" y="726439"/>
                  </a:lnTo>
                  <a:lnTo>
                    <a:pt x="7404" y="772371"/>
                  </a:lnTo>
                  <a:lnTo>
                    <a:pt x="28025" y="812255"/>
                  </a:lnTo>
                  <a:lnTo>
                    <a:pt x="59472" y="843702"/>
                  </a:lnTo>
                  <a:lnTo>
                    <a:pt x="99356" y="864323"/>
                  </a:lnTo>
                  <a:lnTo>
                    <a:pt x="145287" y="871727"/>
                  </a:lnTo>
                  <a:lnTo>
                    <a:pt x="3853687" y="871727"/>
                  </a:lnTo>
                  <a:lnTo>
                    <a:pt x="3899619" y="864323"/>
                  </a:lnTo>
                  <a:lnTo>
                    <a:pt x="3939503" y="843702"/>
                  </a:lnTo>
                  <a:lnTo>
                    <a:pt x="3970950" y="812255"/>
                  </a:lnTo>
                  <a:lnTo>
                    <a:pt x="3991571" y="772371"/>
                  </a:lnTo>
                  <a:lnTo>
                    <a:pt x="3998976" y="726439"/>
                  </a:lnTo>
                  <a:lnTo>
                    <a:pt x="3998976" y="145287"/>
                  </a:lnTo>
                  <a:lnTo>
                    <a:pt x="3991571" y="99356"/>
                  </a:lnTo>
                  <a:lnTo>
                    <a:pt x="3970950" y="59472"/>
                  </a:lnTo>
                  <a:lnTo>
                    <a:pt x="3939503" y="28025"/>
                  </a:lnTo>
                  <a:lnTo>
                    <a:pt x="3899619" y="7404"/>
                  </a:lnTo>
                  <a:lnTo>
                    <a:pt x="3853687" y="0"/>
                  </a:lnTo>
                  <a:close/>
                </a:path>
              </a:pathLst>
            </a:custGeom>
            <a:solidFill>
              <a:srgbClr val="40B9D2"/>
            </a:solidFill>
          </p:spPr>
          <p:txBody>
            <a:bodyPr wrap="square" lIns="0" tIns="0" rIns="0" bIns="0" rtlCol="0"/>
            <a:lstStyle/>
            <a:p>
              <a:endParaRPr/>
            </a:p>
          </p:txBody>
        </p:sp>
        <p:sp>
          <p:nvSpPr>
            <p:cNvPr id="7" name="object 7"/>
            <p:cNvSpPr/>
            <p:nvPr/>
          </p:nvSpPr>
          <p:spPr>
            <a:xfrm>
              <a:off x="7751064" y="2130551"/>
              <a:ext cx="3999229" cy="871855"/>
            </a:xfrm>
            <a:custGeom>
              <a:avLst/>
              <a:gdLst/>
              <a:ahLst/>
              <a:cxnLst/>
              <a:rect l="l" t="t" r="r" b="b"/>
              <a:pathLst>
                <a:path w="3999229" h="871855">
                  <a:moveTo>
                    <a:pt x="0" y="145287"/>
                  </a:moveTo>
                  <a:lnTo>
                    <a:pt x="7404" y="99356"/>
                  </a:lnTo>
                  <a:lnTo>
                    <a:pt x="28025" y="59472"/>
                  </a:lnTo>
                  <a:lnTo>
                    <a:pt x="59472" y="28025"/>
                  </a:lnTo>
                  <a:lnTo>
                    <a:pt x="99356" y="7404"/>
                  </a:lnTo>
                  <a:lnTo>
                    <a:pt x="145287" y="0"/>
                  </a:lnTo>
                  <a:lnTo>
                    <a:pt x="3853687" y="0"/>
                  </a:lnTo>
                  <a:lnTo>
                    <a:pt x="3899619" y="7404"/>
                  </a:lnTo>
                  <a:lnTo>
                    <a:pt x="3939503" y="28025"/>
                  </a:lnTo>
                  <a:lnTo>
                    <a:pt x="3970950" y="59472"/>
                  </a:lnTo>
                  <a:lnTo>
                    <a:pt x="3991571" y="99356"/>
                  </a:lnTo>
                  <a:lnTo>
                    <a:pt x="3998976" y="145287"/>
                  </a:lnTo>
                  <a:lnTo>
                    <a:pt x="3998976" y="726439"/>
                  </a:lnTo>
                  <a:lnTo>
                    <a:pt x="3991571" y="772371"/>
                  </a:lnTo>
                  <a:lnTo>
                    <a:pt x="3970950" y="812255"/>
                  </a:lnTo>
                  <a:lnTo>
                    <a:pt x="3939503" y="843702"/>
                  </a:lnTo>
                  <a:lnTo>
                    <a:pt x="3899619" y="864323"/>
                  </a:lnTo>
                  <a:lnTo>
                    <a:pt x="3853687" y="871727"/>
                  </a:lnTo>
                  <a:lnTo>
                    <a:pt x="145287" y="871727"/>
                  </a:lnTo>
                  <a:lnTo>
                    <a:pt x="99356" y="864323"/>
                  </a:lnTo>
                  <a:lnTo>
                    <a:pt x="59472" y="843702"/>
                  </a:lnTo>
                  <a:lnTo>
                    <a:pt x="28025" y="812255"/>
                  </a:lnTo>
                  <a:lnTo>
                    <a:pt x="7404" y="772371"/>
                  </a:lnTo>
                  <a:lnTo>
                    <a:pt x="0" y="726439"/>
                  </a:lnTo>
                  <a:lnTo>
                    <a:pt x="0" y="145287"/>
                  </a:lnTo>
                  <a:close/>
                </a:path>
              </a:pathLst>
            </a:custGeom>
            <a:ln w="12192">
              <a:solidFill>
                <a:srgbClr val="2C879A"/>
              </a:solidFill>
            </a:ln>
          </p:spPr>
          <p:txBody>
            <a:bodyPr wrap="square" lIns="0" tIns="0" rIns="0" bIns="0" rtlCol="0"/>
            <a:lstStyle/>
            <a:p>
              <a:endParaRPr/>
            </a:p>
          </p:txBody>
        </p:sp>
      </p:grpSp>
      <p:sp>
        <p:nvSpPr>
          <p:cNvPr id="8" name="object 8"/>
          <p:cNvSpPr txBox="1"/>
          <p:nvPr/>
        </p:nvSpPr>
        <p:spPr>
          <a:xfrm>
            <a:off x="7893557" y="2127630"/>
            <a:ext cx="3721100" cy="848994"/>
          </a:xfrm>
          <a:prstGeom prst="rect">
            <a:avLst/>
          </a:prstGeom>
        </p:spPr>
        <p:txBody>
          <a:bodyPr vert="horz" wrap="square" lIns="0" tIns="12700" rIns="0" bIns="0" rtlCol="0">
            <a:spAutoFit/>
          </a:bodyPr>
          <a:lstStyle/>
          <a:p>
            <a:pPr marL="12700" marR="5080" indent="-4445" algn="ctr">
              <a:lnSpc>
                <a:spcPct val="100000"/>
              </a:lnSpc>
              <a:spcBef>
                <a:spcPts val="100"/>
              </a:spcBef>
            </a:pPr>
            <a:r>
              <a:rPr sz="1800" spc="-5" dirty="0">
                <a:solidFill>
                  <a:srgbClr val="FFFFFF"/>
                </a:solidFill>
                <a:latin typeface="Corbel"/>
                <a:cs typeface="Corbel"/>
              </a:rPr>
              <a:t>These</a:t>
            </a:r>
            <a:r>
              <a:rPr sz="1800" dirty="0">
                <a:solidFill>
                  <a:srgbClr val="FFFFFF"/>
                </a:solidFill>
                <a:latin typeface="Corbel"/>
                <a:cs typeface="Corbel"/>
              </a:rPr>
              <a:t> </a:t>
            </a:r>
            <a:r>
              <a:rPr sz="1800" spc="-5" dirty="0">
                <a:solidFill>
                  <a:srgbClr val="FFFFFF"/>
                </a:solidFill>
                <a:latin typeface="Corbel"/>
                <a:cs typeface="Corbel"/>
              </a:rPr>
              <a:t>variables</a:t>
            </a:r>
            <a:r>
              <a:rPr sz="1800" dirty="0">
                <a:solidFill>
                  <a:srgbClr val="FFFFFF"/>
                </a:solidFill>
                <a:latin typeface="Corbel"/>
                <a:cs typeface="Corbel"/>
              </a:rPr>
              <a:t> can be</a:t>
            </a:r>
            <a:r>
              <a:rPr sz="1800" spc="-25" dirty="0">
                <a:solidFill>
                  <a:srgbClr val="FFFFFF"/>
                </a:solidFill>
                <a:latin typeface="Corbel"/>
                <a:cs typeface="Corbel"/>
              </a:rPr>
              <a:t> </a:t>
            </a:r>
            <a:r>
              <a:rPr sz="1800" spc="-10" dirty="0">
                <a:solidFill>
                  <a:srgbClr val="FFFFFF"/>
                </a:solidFill>
                <a:latin typeface="Corbel"/>
                <a:cs typeface="Corbel"/>
              </a:rPr>
              <a:t>accessed</a:t>
            </a:r>
            <a:r>
              <a:rPr sz="1800" spc="30" dirty="0">
                <a:solidFill>
                  <a:srgbClr val="FFFFFF"/>
                </a:solidFill>
                <a:latin typeface="Corbel"/>
                <a:cs typeface="Corbel"/>
              </a:rPr>
              <a:t> </a:t>
            </a:r>
            <a:r>
              <a:rPr sz="1800" dirty="0">
                <a:solidFill>
                  <a:srgbClr val="FFFFFF"/>
                </a:solidFill>
                <a:latin typeface="Corbel"/>
                <a:cs typeface="Corbel"/>
              </a:rPr>
              <a:t>from </a:t>
            </a:r>
            <a:r>
              <a:rPr sz="1800" spc="5" dirty="0">
                <a:solidFill>
                  <a:srgbClr val="FFFFFF"/>
                </a:solidFill>
                <a:latin typeface="Corbel"/>
                <a:cs typeface="Corbel"/>
              </a:rPr>
              <a:t> </a:t>
            </a:r>
            <a:r>
              <a:rPr sz="1800" spc="-5" dirty="0">
                <a:solidFill>
                  <a:srgbClr val="FFFFFF"/>
                </a:solidFill>
                <a:latin typeface="Corbel"/>
                <a:cs typeface="Corbel"/>
              </a:rPr>
              <a:t>outside the</a:t>
            </a:r>
            <a:r>
              <a:rPr sz="1800" dirty="0">
                <a:solidFill>
                  <a:srgbClr val="FFFFFF"/>
                </a:solidFill>
                <a:latin typeface="Corbel"/>
                <a:cs typeface="Corbel"/>
              </a:rPr>
              <a:t> </a:t>
            </a:r>
            <a:r>
              <a:rPr sz="1800" spc="-5" dirty="0">
                <a:solidFill>
                  <a:srgbClr val="FFFFFF"/>
                </a:solidFill>
                <a:latin typeface="Corbel"/>
                <a:cs typeface="Corbel"/>
              </a:rPr>
              <a:t>namespace</a:t>
            </a:r>
            <a:r>
              <a:rPr sz="1800" spc="-10" dirty="0">
                <a:solidFill>
                  <a:srgbClr val="FFFFFF"/>
                </a:solidFill>
                <a:latin typeface="Corbel"/>
                <a:cs typeface="Corbel"/>
              </a:rPr>
              <a:t> </a:t>
            </a:r>
            <a:r>
              <a:rPr sz="1800" spc="-5" dirty="0">
                <a:solidFill>
                  <a:srgbClr val="FFFFFF"/>
                </a:solidFill>
                <a:latin typeface="Corbel"/>
                <a:cs typeface="Corbel"/>
              </a:rPr>
              <a:t>using the</a:t>
            </a:r>
            <a:r>
              <a:rPr sz="1800" spc="30" dirty="0">
                <a:solidFill>
                  <a:srgbClr val="FFFFFF"/>
                </a:solidFill>
                <a:latin typeface="Corbel"/>
                <a:cs typeface="Corbel"/>
              </a:rPr>
              <a:t> </a:t>
            </a:r>
            <a:r>
              <a:rPr sz="1800" spc="-5" dirty="0">
                <a:solidFill>
                  <a:srgbClr val="FFFFFF"/>
                </a:solidFill>
                <a:latin typeface="Corbel"/>
                <a:cs typeface="Corbel"/>
              </a:rPr>
              <a:t>scope </a:t>
            </a:r>
            <a:r>
              <a:rPr sz="1800" spc="-345" dirty="0">
                <a:solidFill>
                  <a:srgbClr val="FFFFFF"/>
                </a:solidFill>
                <a:latin typeface="Corbel"/>
                <a:cs typeface="Corbel"/>
              </a:rPr>
              <a:t> </a:t>
            </a:r>
            <a:r>
              <a:rPr sz="1800" spc="-5" dirty="0">
                <a:solidFill>
                  <a:srgbClr val="FFFFFF"/>
                </a:solidFill>
                <a:latin typeface="Corbel"/>
                <a:cs typeface="Corbel"/>
              </a:rPr>
              <a:t>resolution</a:t>
            </a:r>
            <a:r>
              <a:rPr sz="1800" spc="20" dirty="0">
                <a:solidFill>
                  <a:srgbClr val="FFFFFF"/>
                </a:solidFill>
                <a:latin typeface="Corbel"/>
                <a:cs typeface="Corbel"/>
              </a:rPr>
              <a:t> </a:t>
            </a:r>
            <a:r>
              <a:rPr sz="1800" spc="-5" dirty="0">
                <a:solidFill>
                  <a:srgbClr val="FFFFFF"/>
                </a:solidFill>
                <a:latin typeface="Corbel"/>
                <a:cs typeface="Corbel"/>
              </a:rPr>
              <a:t>operator</a:t>
            </a:r>
            <a:r>
              <a:rPr sz="1800" spc="25" dirty="0">
                <a:solidFill>
                  <a:srgbClr val="FFFFFF"/>
                </a:solidFill>
                <a:latin typeface="Corbel"/>
                <a:cs typeface="Corbel"/>
              </a:rPr>
              <a:t> </a:t>
            </a:r>
            <a:r>
              <a:rPr sz="1800" b="1" dirty="0">
                <a:solidFill>
                  <a:srgbClr val="FFFFFF"/>
                </a:solidFill>
                <a:latin typeface="Corbel"/>
                <a:cs typeface="Corbel"/>
              </a:rPr>
              <a:t>::</a:t>
            </a:r>
            <a:endParaRPr sz="1800">
              <a:latin typeface="Corbel"/>
              <a:cs typeface="Corbel"/>
            </a:endParaRPr>
          </a:p>
        </p:txBody>
      </p:sp>
      <p:grpSp>
        <p:nvGrpSpPr>
          <p:cNvPr id="9" name="object 9"/>
          <p:cNvGrpSpPr/>
          <p:nvPr/>
        </p:nvGrpSpPr>
        <p:grpSpPr>
          <a:xfrm>
            <a:off x="5664200" y="2535427"/>
            <a:ext cx="5083175" cy="3012440"/>
            <a:chOff x="5664200" y="2535427"/>
            <a:chExt cx="5083175" cy="3012440"/>
          </a:xfrm>
        </p:grpSpPr>
        <p:sp>
          <p:nvSpPr>
            <p:cNvPr id="10" name="object 10"/>
            <p:cNvSpPr/>
            <p:nvPr/>
          </p:nvSpPr>
          <p:spPr>
            <a:xfrm>
              <a:off x="5664200" y="2535427"/>
              <a:ext cx="5077460" cy="3006090"/>
            </a:xfrm>
            <a:custGeom>
              <a:avLst/>
              <a:gdLst/>
              <a:ahLst/>
              <a:cxnLst/>
              <a:rect l="l" t="t" r="r" b="b"/>
              <a:pathLst>
                <a:path w="5077459" h="3006090">
                  <a:moveTo>
                    <a:pt x="2088642" y="32512"/>
                  </a:moveTo>
                  <a:lnTo>
                    <a:pt x="2084324" y="30734"/>
                  </a:lnTo>
                  <a:lnTo>
                    <a:pt x="2009902" y="0"/>
                  </a:lnTo>
                  <a:lnTo>
                    <a:pt x="2012175" y="31648"/>
                  </a:lnTo>
                  <a:lnTo>
                    <a:pt x="0" y="176276"/>
                  </a:lnTo>
                  <a:lnTo>
                    <a:pt x="1016" y="188976"/>
                  </a:lnTo>
                  <a:lnTo>
                    <a:pt x="2013089" y="44348"/>
                  </a:lnTo>
                  <a:lnTo>
                    <a:pt x="2015363" y="75946"/>
                  </a:lnTo>
                  <a:lnTo>
                    <a:pt x="2088642" y="32512"/>
                  </a:lnTo>
                  <a:close/>
                </a:path>
                <a:path w="5077459" h="3006090">
                  <a:moveTo>
                    <a:pt x="5076952" y="2312416"/>
                  </a:moveTo>
                  <a:lnTo>
                    <a:pt x="5069878" y="2268588"/>
                  </a:lnTo>
                  <a:lnTo>
                    <a:pt x="5050180" y="2230526"/>
                  </a:lnTo>
                  <a:lnTo>
                    <a:pt x="5020157" y="2200503"/>
                  </a:lnTo>
                  <a:lnTo>
                    <a:pt x="4982095" y="2180806"/>
                  </a:lnTo>
                  <a:lnTo>
                    <a:pt x="4938268" y="2173732"/>
                  </a:lnTo>
                  <a:lnTo>
                    <a:pt x="2664460" y="2173732"/>
                  </a:lnTo>
                  <a:lnTo>
                    <a:pt x="2620619" y="2180806"/>
                  </a:lnTo>
                  <a:lnTo>
                    <a:pt x="2582557" y="2200503"/>
                  </a:lnTo>
                  <a:lnTo>
                    <a:pt x="2552535" y="2230526"/>
                  </a:lnTo>
                  <a:lnTo>
                    <a:pt x="2532837" y="2268588"/>
                  </a:lnTo>
                  <a:lnTo>
                    <a:pt x="2525776" y="2312416"/>
                  </a:lnTo>
                  <a:lnTo>
                    <a:pt x="2525776" y="2867152"/>
                  </a:lnTo>
                  <a:lnTo>
                    <a:pt x="2532837" y="2910992"/>
                  </a:lnTo>
                  <a:lnTo>
                    <a:pt x="2552535" y="2949054"/>
                  </a:lnTo>
                  <a:lnTo>
                    <a:pt x="2582557" y="2979077"/>
                  </a:lnTo>
                  <a:lnTo>
                    <a:pt x="2620619" y="2998774"/>
                  </a:lnTo>
                  <a:lnTo>
                    <a:pt x="2664460" y="3005836"/>
                  </a:lnTo>
                  <a:lnTo>
                    <a:pt x="4938268" y="3005836"/>
                  </a:lnTo>
                  <a:lnTo>
                    <a:pt x="4982095" y="2998774"/>
                  </a:lnTo>
                  <a:lnTo>
                    <a:pt x="5020157" y="2979077"/>
                  </a:lnTo>
                  <a:lnTo>
                    <a:pt x="5050180" y="2949054"/>
                  </a:lnTo>
                  <a:lnTo>
                    <a:pt x="5069878" y="2910992"/>
                  </a:lnTo>
                  <a:lnTo>
                    <a:pt x="5076952" y="2867152"/>
                  </a:lnTo>
                  <a:lnTo>
                    <a:pt x="5076952" y="2312416"/>
                  </a:lnTo>
                  <a:close/>
                </a:path>
              </a:pathLst>
            </a:custGeom>
            <a:solidFill>
              <a:srgbClr val="40B9D2"/>
            </a:solidFill>
          </p:spPr>
          <p:txBody>
            <a:bodyPr wrap="square" lIns="0" tIns="0" rIns="0" bIns="0" rtlCol="0"/>
            <a:lstStyle/>
            <a:p>
              <a:endParaRPr/>
            </a:p>
          </p:txBody>
        </p:sp>
        <p:sp>
          <p:nvSpPr>
            <p:cNvPr id="11" name="object 11"/>
            <p:cNvSpPr/>
            <p:nvPr/>
          </p:nvSpPr>
          <p:spPr>
            <a:xfrm>
              <a:off x="8189976" y="4709160"/>
              <a:ext cx="2551430" cy="832485"/>
            </a:xfrm>
            <a:custGeom>
              <a:avLst/>
              <a:gdLst/>
              <a:ahLst/>
              <a:cxnLst/>
              <a:rect l="l" t="t" r="r" b="b"/>
              <a:pathLst>
                <a:path w="2551429" h="832485">
                  <a:moveTo>
                    <a:pt x="0" y="138683"/>
                  </a:moveTo>
                  <a:lnTo>
                    <a:pt x="7071" y="94853"/>
                  </a:lnTo>
                  <a:lnTo>
                    <a:pt x="26761" y="56784"/>
                  </a:lnTo>
                  <a:lnTo>
                    <a:pt x="56784" y="26761"/>
                  </a:lnTo>
                  <a:lnTo>
                    <a:pt x="94853" y="7071"/>
                  </a:lnTo>
                  <a:lnTo>
                    <a:pt x="138683" y="0"/>
                  </a:lnTo>
                  <a:lnTo>
                    <a:pt x="2412492" y="0"/>
                  </a:lnTo>
                  <a:lnTo>
                    <a:pt x="2456322" y="7071"/>
                  </a:lnTo>
                  <a:lnTo>
                    <a:pt x="2494391" y="26761"/>
                  </a:lnTo>
                  <a:lnTo>
                    <a:pt x="2524414" y="56784"/>
                  </a:lnTo>
                  <a:lnTo>
                    <a:pt x="2544104" y="94853"/>
                  </a:lnTo>
                  <a:lnTo>
                    <a:pt x="2551176" y="138683"/>
                  </a:lnTo>
                  <a:lnTo>
                    <a:pt x="2551176" y="693419"/>
                  </a:lnTo>
                  <a:lnTo>
                    <a:pt x="2544104" y="737250"/>
                  </a:lnTo>
                  <a:lnTo>
                    <a:pt x="2524414" y="775319"/>
                  </a:lnTo>
                  <a:lnTo>
                    <a:pt x="2494391" y="805342"/>
                  </a:lnTo>
                  <a:lnTo>
                    <a:pt x="2456322" y="825032"/>
                  </a:lnTo>
                  <a:lnTo>
                    <a:pt x="2412492" y="832103"/>
                  </a:lnTo>
                  <a:lnTo>
                    <a:pt x="138683" y="832103"/>
                  </a:lnTo>
                  <a:lnTo>
                    <a:pt x="94853" y="825032"/>
                  </a:lnTo>
                  <a:lnTo>
                    <a:pt x="56784" y="805342"/>
                  </a:lnTo>
                  <a:lnTo>
                    <a:pt x="26761" y="775319"/>
                  </a:lnTo>
                  <a:lnTo>
                    <a:pt x="7071" y="737250"/>
                  </a:lnTo>
                  <a:lnTo>
                    <a:pt x="0" y="693419"/>
                  </a:lnTo>
                  <a:lnTo>
                    <a:pt x="0" y="138683"/>
                  </a:lnTo>
                  <a:close/>
                </a:path>
              </a:pathLst>
            </a:custGeom>
            <a:ln w="12192">
              <a:solidFill>
                <a:srgbClr val="2C879A"/>
              </a:solidFill>
            </a:ln>
          </p:spPr>
          <p:txBody>
            <a:bodyPr wrap="square" lIns="0" tIns="0" rIns="0" bIns="0" rtlCol="0"/>
            <a:lstStyle/>
            <a:p>
              <a:endParaRPr/>
            </a:p>
          </p:txBody>
        </p:sp>
      </p:grpSp>
      <p:sp>
        <p:nvSpPr>
          <p:cNvPr id="12" name="object 12"/>
          <p:cNvSpPr txBox="1"/>
          <p:nvPr/>
        </p:nvSpPr>
        <p:spPr>
          <a:xfrm>
            <a:off x="9081643" y="4687570"/>
            <a:ext cx="771525" cy="848994"/>
          </a:xfrm>
          <a:prstGeom prst="rect">
            <a:avLst/>
          </a:prstGeom>
        </p:spPr>
        <p:txBody>
          <a:bodyPr vert="horz" wrap="square" lIns="0" tIns="12700" rIns="0" bIns="0" rtlCol="0">
            <a:spAutoFit/>
          </a:bodyPr>
          <a:lstStyle/>
          <a:p>
            <a:pPr algn="ctr">
              <a:lnSpc>
                <a:spcPct val="100000"/>
              </a:lnSpc>
              <a:spcBef>
                <a:spcPts val="100"/>
              </a:spcBef>
            </a:pPr>
            <a:r>
              <a:rPr sz="1800" dirty="0">
                <a:solidFill>
                  <a:srgbClr val="FFFFFF"/>
                </a:solidFill>
                <a:latin typeface="Corbel"/>
                <a:cs typeface="Corbel"/>
              </a:rPr>
              <a:t>Output:</a:t>
            </a:r>
            <a:endParaRPr sz="1800">
              <a:latin typeface="Corbel"/>
              <a:cs typeface="Corbel"/>
            </a:endParaRPr>
          </a:p>
          <a:p>
            <a:pPr algn="ctr">
              <a:lnSpc>
                <a:spcPct val="100000"/>
              </a:lnSpc>
            </a:pPr>
            <a:r>
              <a:rPr sz="1800" spc="-10" dirty="0">
                <a:solidFill>
                  <a:srgbClr val="FFFFFF"/>
                </a:solidFill>
                <a:latin typeface="Corbel"/>
                <a:cs typeface="Corbel"/>
              </a:rPr>
              <a:t>500</a:t>
            </a:r>
            <a:endParaRPr sz="1800">
              <a:latin typeface="Corbel"/>
              <a:cs typeface="Corbel"/>
            </a:endParaRPr>
          </a:p>
          <a:p>
            <a:pPr algn="ctr">
              <a:lnSpc>
                <a:spcPct val="100000"/>
              </a:lnSpc>
            </a:pPr>
            <a:r>
              <a:rPr sz="1800" spc="-10" dirty="0">
                <a:solidFill>
                  <a:srgbClr val="FFFFFF"/>
                </a:solidFill>
                <a:latin typeface="Corbel"/>
                <a:cs typeface="Corbel"/>
              </a:rPr>
              <a:t>200</a:t>
            </a:r>
            <a:endParaRPr sz="1800">
              <a:latin typeface="Corbel"/>
              <a:cs typeface="Corbe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1724" y="2833827"/>
            <a:ext cx="2179320" cy="1068705"/>
          </a:xfrm>
          <a:prstGeom prst="rect">
            <a:avLst/>
          </a:prstGeom>
        </p:spPr>
        <p:txBody>
          <a:bodyPr vert="horz" wrap="square" lIns="0" tIns="74930" rIns="0" bIns="0" rtlCol="0">
            <a:spAutoFit/>
          </a:bodyPr>
          <a:lstStyle/>
          <a:p>
            <a:pPr marL="12700" marR="5080">
              <a:lnSpc>
                <a:spcPts val="3890"/>
              </a:lnSpc>
              <a:spcBef>
                <a:spcPts val="590"/>
              </a:spcBef>
            </a:pPr>
            <a:r>
              <a:rPr sz="3600" spc="-85" dirty="0">
                <a:solidFill>
                  <a:srgbClr val="FFFFFF"/>
                </a:solidFill>
              </a:rPr>
              <a:t>N</a:t>
            </a:r>
            <a:r>
              <a:rPr sz="3600" spc="-90" dirty="0">
                <a:solidFill>
                  <a:srgbClr val="FFFFFF"/>
                </a:solidFill>
              </a:rPr>
              <a:t>a</a:t>
            </a:r>
            <a:r>
              <a:rPr sz="3600" spc="-85" dirty="0">
                <a:solidFill>
                  <a:srgbClr val="FFFFFF"/>
                </a:solidFill>
              </a:rPr>
              <a:t>m</a:t>
            </a:r>
            <a:r>
              <a:rPr sz="3600" spc="-65" dirty="0">
                <a:solidFill>
                  <a:srgbClr val="FFFFFF"/>
                </a:solidFill>
              </a:rPr>
              <a:t>e</a:t>
            </a:r>
            <a:r>
              <a:rPr sz="3600" spc="-70" dirty="0">
                <a:solidFill>
                  <a:srgbClr val="FFFFFF"/>
                </a:solidFill>
              </a:rPr>
              <a:t>s</a:t>
            </a:r>
            <a:r>
              <a:rPr sz="3600" spc="-65" dirty="0">
                <a:solidFill>
                  <a:srgbClr val="FFFFFF"/>
                </a:solidFill>
              </a:rPr>
              <a:t>p</a:t>
            </a:r>
            <a:r>
              <a:rPr sz="3600" spc="-90" dirty="0">
                <a:solidFill>
                  <a:srgbClr val="FFFFFF"/>
                </a:solidFill>
              </a:rPr>
              <a:t>a</a:t>
            </a:r>
            <a:r>
              <a:rPr sz="3600" spc="-70" dirty="0">
                <a:solidFill>
                  <a:srgbClr val="FFFFFF"/>
                </a:solidFill>
              </a:rPr>
              <a:t>c</a:t>
            </a:r>
            <a:r>
              <a:rPr sz="3600" dirty="0">
                <a:solidFill>
                  <a:srgbClr val="FFFFFF"/>
                </a:solidFill>
              </a:rPr>
              <a:t>e  </a:t>
            </a:r>
            <a:r>
              <a:rPr sz="3600" spc="-65" dirty="0">
                <a:solidFill>
                  <a:srgbClr val="FFFFFF"/>
                </a:solidFill>
              </a:rPr>
              <a:t>Example</a:t>
            </a:r>
            <a:endParaRPr sz="3600"/>
          </a:p>
        </p:txBody>
      </p:sp>
      <p:graphicFrame>
        <p:nvGraphicFramePr>
          <p:cNvPr id="3" name="object 3"/>
          <p:cNvGraphicFramePr>
            <a:graphicFrameLocks noGrp="1"/>
          </p:cNvGraphicFramePr>
          <p:nvPr/>
        </p:nvGraphicFramePr>
        <p:xfrm>
          <a:off x="3664839" y="1498727"/>
          <a:ext cx="7921625" cy="3761740"/>
        </p:xfrm>
        <a:graphic>
          <a:graphicData uri="http://schemas.openxmlformats.org/drawingml/2006/table">
            <a:tbl>
              <a:tblPr firstRow="1" bandRow="1">
                <a:tableStyleId>{2D5ABB26-0587-4C30-8999-92F81FD0307C}</a:tableStyleId>
              </a:tblPr>
              <a:tblGrid>
                <a:gridCol w="4244340">
                  <a:extLst>
                    <a:ext uri="{9D8B030D-6E8A-4147-A177-3AD203B41FA5}">
                      <a16:colId xmlns:a16="http://schemas.microsoft.com/office/drawing/2014/main" val="20000"/>
                    </a:ext>
                  </a:extLst>
                </a:gridCol>
                <a:gridCol w="3657600">
                  <a:extLst>
                    <a:ext uri="{9D8B030D-6E8A-4147-A177-3AD203B41FA5}">
                      <a16:colId xmlns:a16="http://schemas.microsoft.com/office/drawing/2014/main" val="20001"/>
                    </a:ext>
                  </a:extLst>
                </a:gridCol>
              </a:tblGrid>
              <a:tr h="3749040">
                <a:tc>
                  <a:txBody>
                    <a:bodyPr/>
                    <a:lstStyle/>
                    <a:p>
                      <a:pPr marL="92075">
                        <a:lnSpc>
                          <a:spcPct val="100000"/>
                        </a:lnSpc>
                        <a:spcBef>
                          <a:spcPts val="235"/>
                        </a:spcBef>
                      </a:pPr>
                      <a:r>
                        <a:rPr sz="2000" spc="-15" dirty="0">
                          <a:latin typeface="Corbel"/>
                          <a:cs typeface="Corbel"/>
                        </a:rPr>
                        <a:t>#include</a:t>
                      </a:r>
                      <a:r>
                        <a:rPr sz="2000" spc="45" dirty="0">
                          <a:latin typeface="Corbel"/>
                          <a:cs typeface="Corbel"/>
                        </a:rPr>
                        <a:t> </a:t>
                      </a:r>
                      <a:r>
                        <a:rPr sz="2000" spc="-5" dirty="0">
                          <a:latin typeface="Corbel"/>
                          <a:cs typeface="Corbel"/>
                        </a:rPr>
                        <a:t>&lt;iostream&gt;</a:t>
                      </a:r>
                      <a:endParaRPr sz="2000">
                        <a:latin typeface="Corbel"/>
                        <a:cs typeface="Corbel"/>
                      </a:endParaRPr>
                    </a:p>
                    <a:p>
                      <a:pPr>
                        <a:lnSpc>
                          <a:spcPct val="100000"/>
                        </a:lnSpc>
                      </a:pPr>
                      <a:endParaRPr sz="2000">
                        <a:latin typeface="Times New Roman"/>
                        <a:cs typeface="Times New Roman"/>
                      </a:endParaRPr>
                    </a:p>
                    <a:p>
                      <a:pPr>
                        <a:lnSpc>
                          <a:spcPct val="100000"/>
                        </a:lnSpc>
                        <a:spcBef>
                          <a:spcPts val="30"/>
                        </a:spcBef>
                      </a:pPr>
                      <a:endParaRPr sz="2150">
                        <a:latin typeface="Times New Roman"/>
                        <a:cs typeface="Times New Roman"/>
                      </a:endParaRPr>
                    </a:p>
                    <a:p>
                      <a:pPr marL="92075">
                        <a:lnSpc>
                          <a:spcPct val="100000"/>
                        </a:lnSpc>
                        <a:spcBef>
                          <a:spcPts val="5"/>
                        </a:spcBef>
                      </a:pPr>
                      <a:r>
                        <a:rPr sz="2000" spc="-10" dirty="0">
                          <a:latin typeface="Corbel"/>
                          <a:cs typeface="Corbel"/>
                        </a:rPr>
                        <a:t>int</a:t>
                      </a:r>
                      <a:r>
                        <a:rPr sz="2000" spc="-30" dirty="0">
                          <a:latin typeface="Corbel"/>
                          <a:cs typeface="Corbel"/>
                        </a:rPr>
                        <a:t> </a:t>
                      </a:r>
                      <a:r>
                        <a:rPr sz="2000" spc="-5" dirty="0">
                          <a:latin typeface="Corbel"/>
                          <a:cs typeface="Corbel"/>
                        </a:rPr>
                        <a:t>main()</a:t>
                      </a:r>
                      <a:endParaRPr sz="2000">
                        <a:latin typeface="Corbel"/>
                        <a:cs typeface="Corbel"/>
                      </a:endParaRPr>
                    </a:p>
                    <a:p>
                      <a:pPr marL="92075">
                        <a:lnSpc>
                          <a:spcPct val="100000"/>
                        </a:lnSpc>
                      </a:pPr>
                      <a:r>
                        <a:rPr sz="2000" dirty="0">
                          <a:latin typeface="Corbel"/>
                          <a:cs typeface="Corbel"/>
                        </a:rPr>
                        <a:t>{</a:t>
                      </a:r>
                      <a:endParaRPr sz="2000">
                        <a:latin typeface="Corbel"/>
                        <a:cs typeface="Corbel"/>
                      </a:endParaRPr>
                    </a:p>
                    <a:p>
                      <a:pPr marL="448945">
                        <a:lnSpc>
                          <a:spcPct val="100000"/>
                        </a:lnSpc>
                      </a:pPr>
                      <a:r>
                        <a:rPr sz="2000" spc="-10" dirty="0">
                          <a:latin typeface="Corbel"/>
                          <a:cs typeface="Corbel"/>
                        </a:rPr>
                        <a:t>char</a:t>
                      </a:r>
                      <a:r>
                        <a:rPr sz="2000" spc="-15" dirty="0">
                          <a:latin typeface="Corbel"/>
                          <a:cs typeface="Corbel"/>
                        </a:rPr>
                        <a:t> </a:t>
                      </a:r>
                      <a:r>
                        <a:rPr sz="2000" spc="-5" dirty="0">
                          <a:latin typeface="Corbel"/>
                          <a:cs typeface="Corbel"/>
                        </a:rPr>
                        <a:t>str</a:t>
                      </a:r>
                      <a:r>
                        <a:rPr sz="2000" spc="-10" dirty="0">
                          <a:latin typeface="Corbel"/>
                          <a:cs typeface="Corbel"/>
                        </a:rPr>
                        <a:t> </a:t>
                      </a:r>
                      <a:r>
                        <a:rPr sz="2000" spc="-5" dirty="0">
                          <a:latin typeface="Corbel"/>
                          <a:cs typeface="Corbel"/>
                        </a:rPr>
                        <a:t>[16];</a:t>
                      </a:r>
                      <a:endParaRPr sz="2000">
                        <a:latin typeface="Corbel"/>
                        <a:cs typeface="Corbel"/>
                      </a:endParaRPr>
                    </a:p>
                    <a:p>
                      <a:pPr marL="448945">
                        <a:lnSpc>
                          <a:spcPct val="100000"/>
                        </a:lnSpc>
                      </a:pPr>
                      <a:r>
                        <a:rPr sz="2000" spc="-10" dirty="0">
                          <a:latin typeface="Corbel"/>
                          <a:cs typeface="Corbel"/>
                        </a:rPr>
                        <a:t>std::cout</a:t>
                      </a:r>
                      <a:r>
                        <a:rPr sz="2000" spc="20" dirty="0">
                          <a:latin typeface="Corbel"/>
                          <a:cs typeface="Corbel"/>
                        </a:rPr>
                        <a:t> </a:t>
                      </a:r>
                      <a:r>
                        <a:rPr sz="2000" spc="-5" dirty="0">
                          <a:latin typeface="Corbel"/>
                          <a:cs typeface="Corbel"/>
                        </a:rPr>
                        <a:t>&lt;&lt;</a:t>
                      </a:r>
                      <a:r>
                        <a:rPr sz="2000" dirty="0">
                          <a:latin typeface="Corbel"/>
                          <a:cs typeface="Corbel"/>
                        </a:rPr>
                        <a:t> </a:t>
                      </a:r>
                      <a:r>
                        <a:rPr sz="2000" spc="-5" dirty="0">
                          <a:latin typeface="Corbel"/>
                          <a:cs typeface="Corbel"/>
                        </a:rPr>
                        <a:t>“Enter a</a:t>
                      </a:r>
                      <a:r>
                        <a:rPr sz="2000" spc="-20" dirty="0">
                          <a:latin typeface="Corbel"/>
                          <a:cs typeface="Corbel"/>
                        </a:rPr>
                        <a:t> </a:t>
                      </a:r>
                      <a:r>
                        <a:rPr sz="2000" spc="-5" dirty="0">
                          <a:latin typeface="Corbel"/>
                          <a:cs typeface="Corbel"/>
                        </a:rPr>
                        <a:t>string:”;</a:t>
                      </a:r>
                      <a:endParaRPr sz="2000">
                        <a:latin typeface="Corbel"/>
                        <a:cs typeface="Corbel"/>
                      </a:endParaRPr>
                    </a:p>
                    <a:p>
                      <a:pPr marL="448945">
                        <a:lnSpc>
                          <a:spcPct val="100000"/>
                        </a:lnSpc>
                        <a:spcBef>
                          <a:spcPts val="5"/>
                        </a:spcBef>
                      </a:pPr>
                      <a:r>
                        <a:rPr sz="2000" spc="-10" dirty="0">
                          <a:latin typeface="Corbel"/>
                          <a:cs typeface="Corbel"/>
                        </a:rPr>
                        <a:t>std::cin</a:t>
                      </a:r>
                      <a:r>
                        <a:rPr sz="2000" spc="-20" dirty="0">
                          <a:latin typeface="Corbel"/>
                          <a:cs typeface="Corbel"/>
                        </a:rPr>
                        <a:t> </a:t>
                      </a:r>
                      <a:r>
                        <a:rPr sz="2000" spc="-5" dirty="0">
                          <a:latin typeface="Corbel"/>
                          <a:cs typeface="Corbel"/>
                        </a:rPr>
                        <a:t>&gt;&gt;str;</a:t>
                      </a:r>
                      <a:endParaRPr sz="2000">
                        <a:latin typeface="Corbel"/>
                        <a:cs typeface="Corbel"/>
                      </a:endParaRPr>
                    </a:p>
                    <a:p>
                      <a:pPr marL="448945">
                        <a:lnSpc>
                          <a:spcPct val="100000"/>
                        </a:lnSpc>
                      </a:pPr>
                      <a:r>
                        <a:rPr sz="2000" spc="-10" dirty="0">
                          <a:latin typeface="Corbel"/>
                          <a:cs typeface="Corbel"/>
                        </a:rPr>
                        <a:t>std::cout</a:t>
                      </a:r>
                      <a:r>
                        <a:rPr sz="2000" spc="25" dirty="0">
                          <a:latin typeface="Corbel"/>
                          <a:cs typeface="Corbel"/>
                        </a:rPr>
                        <a:t> </a:t>
                      </a:r>
                      <a:r>
                        <a:rPr sz="2000" spc="-5" dirty="0">
                          <a:latin typeface="Corbel"/>
                          <a:cs typeface="Corbel"/>
                        </a:rPr>
                        <a:t>&lt;&lt; </a:t>
                      </a:r>
                      <a:r>
                        <a:rPr sz="2000" spc="-55" dirty="0">
                          <a:latin typeface="Corbel"/>
                          <a:cs typeface="Corbel"/>
                        </a:rPr>
                        <a:t>“You</a:t>
                      </a:r>
                      <a:r>
                        <a:rPr sz="2000" spc="30" dirty="0">
                          <a:latin typeface="Corbel"/>
                          <a:cs typeface="Corbel"/>
                        </a:rPr>
                        <a:t> </a:t>
                      </a:r>
                      <a:r>
                        <a:rPr sz="2000" spc="-10" dirty="0">
                          <a:latin typeface="Corbel"/>
                          <a:cs typeface="Corbel"/>
                        </a:rPr>
                        <a:t>entered:</a:t>
                      </a:r>
                      <a:r>
                        <a:rPr sz="2000" spc="60" dirty="0">
                          <a:latin typeface="Corbel"/>
                          <a:cs typeface="Corbel"/>
                        </a:rPr>
                        <a:t> </a:t>
                      </a:r>
                      <a:r>
                        <a:rPr sz="2000" dirty="0">
                          <a:latin typeface="Corbel"/>
                          <a:cs typeface="Corbel"/>
                        </a:rPr>
                        <a:t>”&lt;&lt;str;</a:t>
                      </a:r>
                      <a:endParaRPr sz="2000">
                        <a:latin typeface="Corbel"/>
                        <a:cs typeface="Corbel"/>
                      </a:endParaRPr>
                    </a:p>
                    <a:p>
                      <a:pPr marL="448945">
                        <a:lnSpc>
                          <a:spcPct val="100000"/>
                        </a:lnSpc>
                      </a:pPr>
                      <a:r>
                        <a:rPr sz="2000" spc="-5" dirty="0">
                          <a:latin typeface="Corbel"/>
                          <a:cs typeface="Corbel"/>
                        </a:rPr>
                        <a:t>return</a:t>
                      </a:r>
                      <a:r>
                        <a:rPr sz="2000" spc="-20" dirty="0">
                          <a:latin typeface="Corbel"/>
                          <a:cs typeface="Corbel"/>
                        </a:rPr>
                        <a:t> </a:t>
                      </a:r>
                      <a:r>
                        <a:rPr sz="2000" spc="-5" dirty="0">
                          <a:latin typeface="Corbel"/>
                          <a:cs typeface="Corbel"/>
                        </a:rPr>
                        <a:t>0;</a:t>
                      </a:r>
                      <a:endParaRPr sz="2000">
                        <a:latin typeface="Corbel"/>
                        <a:cs typeface="Corbel"/>
                      </a:endParaRPr>
                    </a:p>
                    <a:p>
                      <a:pPr marL="92075">
                        <a:lnSpc>
                          <a:spcPct val="100000"/>
                        </a:lnSpc>
                      </a:pPr>
                      <a:r>
                        <a:rPr sz="2000" dirty="0">
                          <a:latin typeface="Corbel"/>
                          <a:cs typeface="Corbel"/>
                        </a:rPr>
                        <a:t>}</a:t>
                      </a:r>
                      <a:endParaRPr sz="2000">
                        <a:latin typeface="Corbel"/>
                        <a:cs typeface="Corbel"/>
                      </a:endParaRPr>
                    </a:p>
                  </a:txBody>
                  <a:tcPr marL="0" marR="0" marT="298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EE7ED"/>
                    </a:solidFill>
                  </a:tcPr>
                </a:tc>
                <a:tc>
                  <a:txBody>
                    <a:bodyPr/>
                    <a:lstStyle/>
                    <a:p>
                      <a:pPr marL="93345">
                        <a:lnSpc>
                          <a:spcPct val="100000"/>
                        </a:lnSpc>
                        <a:spcBef>
                          <a:spcPts val="235"/>
                        </a:spcBef>
                      </a:pPr>
                      <a:r>
                        <a:rPr sz="2000" spc="-15" dirty="0">
                          <a:latin typeface="Corbel"/>
                          <a:cs typeface="Corbel"/>
                        </a:rPr>
                        <a:t>#include</a:t>
                      </a:r>
                      <a:r>
                        <a:rPr sz="2000" spc="45" dirty="0">
                          <a:latin typeface="Corbel"/>
                          <a:cs typeface="Corbel"/>
                        </a:rPr>
                        <a:t> </a:t>
                      </a:r>
                      <a:r>
                        <a:rPr sz="2000" spc="-5" dirty="0">
                          <a:latin typeface="Corbel"/>
                          <a:cs typeface="Corbel"/>
                        </a:rPr>
                        <a:t>&lt;iostream&gt;</a:t>
                      </a:r>
                      <a:endParaRPr sz="2000">
                        <a:latin typeface="Corbel"/>
                        <a:cs typeface="Corbel"/>
                      </a:endParaRPr>
                    </a:p>
                    <a:p>
                      <a:pPr marL="93345">
                        <a:lnSpc>
                          <a:spcPct val="100000"/>
                        </a:lnSpc>
                      </a:pPr>
                      <a:r>
                        <a:rPr sz="2000" b="1" spc="-5" dirty="0">
                          <a:latin typeface="Corbel"/>
                          <a:cs typeface="Corbel"/>
                        </a:rPr>
                        <a:t>using</a:t>
                      </a:r>
                      <a:r>
                        <a:rPr sz="2000" b="1" spc="5" dirty="0">
                          <a:latin typeface="Corbel"/>
                          <a:cs typeface="Corbel"/>
                        </a:rPr>
                        <a:t> </a:t>
                      </a:r>
                      <a:r>
                        <a:rPr sz="2000" b="1" spc="-5" dirty="0">
                          <a:latin typeface="Corbel"/>
                          <a:cs typeface="Corbel"/>
                        </a:rPr>
                        <a:t>namespace</a:t>
                      </a:r>
                      <a:r>
                        <a:rPr sz="2000" b="1" spc="-35" dirty="0">
                          <a:latin typeface="Corbel"/>
                          <a:cs typeface="Corbel"/>
                        </a:rPr>
                        <a:t> </a:t>
                      </a:r>
                      <a:r>
                        <a:rPr sz="2000" b="1" spc="-15" dirty="0">
                          <a:latin typeface="Corbel"/>
                          <a:cs typeface="Corbel"/>
                        </a:rPr>
                        <a:t>std;</a:t>
                      </a:r>
                      <a:endParaRPr sz="2000">
                        <a:latin typeface="Corbel"/>
                        <a:cs typeface="Corbel"/>
                      </a:endParaRPr>
                    </a:p>
                    <a:p>
                      <a:pPr>
                        <a:lnSpc>
                          <a:spcPct val="100000"/>
                        </a:lnSpc>
                        <a:spcBef>
                          <a:spcPts val="45"/>
                        </a:spcBef>
                      </a:pPr>
                      <a:endParaRPr sz="2050">
                        <a:latin typeface="Times New Roman"/>
                        <a:cs typeface="Times New Roman"/>
                      </a:endParaRPr>
                    </a:p>
                    <a:p>
                      <a:pPr marL="93345">
                        <a:lnSpc>
                          <a:spcPct val="100000"/>
                        </a:lnSpc>
                        <a:spcBef>
                          <a:spcPts val="5"/>
                        </a:spcBef>
                      </a:pPr>
                      <a:r>
                        <a:rPr sz="2000" spc="-10" dirty="0">
                          <a:latin typeface="Corbel"/>
                          <a:cs typeface="Corbel"/>
                        </a:rPr>
                        <a:t>int</a:t>
                      </a:r>
                      <a:r>
                        <a:rPr sz="2000" spc="-30" dirty="0">
                          <a:latin typeface="Corbel"/>
                          <a:cs typeface="Corbel"/>
                        </a:rPr>
                        <a:t> </a:t>
                      </a:r>
                      <a:r>
                        <a:rPr sz="2000" spc="-5" dirty="0">
                          <a:latin typeface="Corbel"/>
                          <a:cs typeface="Corbel"/>
                        </a:rPr>
                        <a:t>main()</a:t>
                      </a:r>
                      <a:endParaRPr sz="2000">
                        <a:latin typeface="Corbel"/>
                        <a:cs typeface="Corbel"/>
                      </a:endParaRPr>
                    </a:p>
                    <a:p>
                      <a:pPr marL="93345">
                        <a:lnSpc>
                          <a:spcPct val="100000"/>
                        </a:lnSpc>
                      </a:pPr>
                      <a:r>
                        <a:rPr sz="2000" dirty="0">
                          <a:latin typeface="Corbel"/>
                          <a:cs typeface="Corbel"/>
                        </a:rPr>
                        <a:t>{</a:t>
                      </a:r>
                      <a:endParaRPr sz="2000">
                        <a:latin typeface="Corbel"/>
                        <a:cs typeface="Corbel"/>
                      </a:endParaRPr>
                    </a:p>
                    <a:p>
                      <a:pPr marL="450215">
                        <a:lnSpc>
                          <a:spcPct val="100000"/>
                        </a:lnSpc>
                      </a:pPr>
                      <a:r>
                        <a:rPr sz="2000" spc="-10" dirty="0">
                          <a:latin typeface="Corbel"/>
                          <a:cs typeface="Corbel"/>
                        </a:rPr>
                        <a:t>char</a:t>
                      </a:r>
                      <a:r>
                        <a:rPr sz="2000" spc="-15" dirty="0">
                          <a:latin typeface="Corbel"/>
                          <a:cs typeface="Corbel"/>
                        </a:rPr>
                        <a:t> </a:t>
                      </a:r>
                      <a:r>
                        <a:rPr sz="2000" spc="-5" dirty="0">
                          <a:latin typeface="Corbel"/>
                          <a:cs typeface="Corbel"/>
                        </a:rPr>
                        <a:t>str</a:t>
                      </a:r>
                      <a:r>
                        <a:rPr sz="2000" spc="-10" dirty="0">
                          <a:latin typeface="Corbel"/>
                          <a:cs typeface="Corbel"/>
                        </a:rPr>
                        <a:t> [16];</a:t>
                      </a:r>
                      <a:endParaRPr sz="2000">
                        <a:latin typeface="Corbel"/>
                        <a:cs typeface="Corbel"/>
                      </a:endParaRPr>
                    </a:p>
                    <a:p>
                      <a:pPr marL="450215">
                        <a:lnSpc>
                          <a:spcPct val="100000"/>
                        </a:lnSpc>
                      </a:pPr>
                      <a:r>
                        <a:rPr sz="2000" spc="-10" dirty="0">
                          <a:latin typeface="Corbel"/>
                          <a:cs typeface="Corbel"/>
                        </a:rPr>
                        <a:t>cout</a:t>
                      </a:r>
                      <a:r>
                        <a:rPr sz="2000" spc="-5" dirty="0">
                          <a:latin typeface="Corbel"/>
                          <a:cs typeface="Corbel"/>
                        </a:rPr>
                        <a:t> &lt;&lt;</a:t>
                      </a:r>
                      <a:r>
                        <a:rPr sz="2000" dirty="0">
                          <a:latin typeface="Corbel"/>
                          <a:cs typeface="Corbel"/>
                        </a:rPr>
                        <a:t> </a:t>
                      </a:r>
                      <a:r>
                        <a:rPr sz="2000" spc="-5" dirty="0">
                          <a:latin typeface="Corbel"/>
                          <a:cs typeface="Corbel"/>
                        </a:rPr>
                        <a:t>“Enter</a:t>
                      </a:r>
                      <a:r>
                        <a:rPr sz="2000" dirty="0">
                          <a:latin typeface="Corbel"/>
                          <a:cs typeface="Corbel"/>
                        </a:rPr>
                        <a:t> </a:t>
                      </a:r>
                      <a:r>
                        <a:rPr sz="2000" spc="-5" dirty="0">
                          <a:latin typeface="Corbel"/>
                          <a:cs typeface="Corbel"/>
                        </a:rPr>
                        <a:t>a</a:t>
                      </a:r>
                      <a:r>
                        <a:rPr sz="2000" spc="-25" dirty="0">
                          <a:latin typeface="Corbel"/>
                          <a:cs typeface="Corbel"/>
                        </a:rPr>
                        <a:t> </a:t>
                      </a:r>
                      <a:r>
                        <a:rPr sz="2000" spc="-5" dirty="0">
                          <a:latin typeface="Corbel"/>
                          <a:cs typeface="Corbel"/>
                        </a:rPr>
                        <a:t>string:”;</a:t>
                      </a:r>
                      <a:endParaRPr sz="2000">
                        <a:latin typeface="Corbel"/>
                        <a:cs typeface="Corbel"/>
                      </a:endParaRPr>
                    </a:p>
                    <a:p>
                      <a:pPr marL="450215">
                        <a:lnSpc>
                          <a:spcPct val="100000"/>
                        </a:lnSpc>
                        <a:spcBef>
                          <a:spcPts val="5"/>
                        </a:spcBef>
                      </a:pPr>
                      <a:r>
                        <a:rPr sz="2000" spc="-10" dirty="0">
                          <a:latin typeface="Corbel"/>
                          <a:cs typeface="Corbel"/>
                        </a:rPr>
                        <a:t>cin</a:t>
                      </a:r>
                      <a:r>
                        <a:rPr sz="2000" spc="-25" dirty="0">
                          <a:latin typeface="Corbel"/>
                          <a:cs typeface="Corbel"/>
                        </a:rPr>
                        <a:t> </a:t>
                      </a:r>
                      <a:r>
                        <a:rPr sz="2000" spc="-5" dirty="0">
                          <a:latin typeface="Corbel"/>
                          <a:cs typeface="Corbel"/>
                        </a:rPr>
                        <a:t>&gt;&gt;str;</a:t>
                      </a:r>
                      <a:endParaRPr sz="2000">
                        <a:latin typeface="Corbel"/>
                        <a:cs typeface="Corbel"/>
                      </a:endParaRPr>
                    </a:p>
                    <a:p>
                      <a:pPr marL="450215">
                        <a:lnSpc>
                          <a:spcPct val="100000"/>
                        </a:lnSpc>
                      </a:pPr>
                      <a:r>
                        <a:rPr sz="2000" spc="-10" dirty="0">
                          <a:latin typeface="Corbel"/>
                          <a:cs typeface="Corbel"/>
                        </a:rPr>
                        <a:t>cout</a:t>
                      </a:r>
                      <a:r>
                        <a:rPr sz="2000" dirty="0">
                          <a:latin typeface="Corbel"/>
                          <a:cs typeface="Corbel"/>
                        </a:rPr>
                        <a:t> </a:t>
                      </a:r>
                      <a:r>
                        <a:rPr sz="2000" spc="-5" dirty="0">
                          <a:latin typeface="Corbel"/>
                          <a:cs typeface="Corbel"/>
                        </a:rPr>
                        <a:t>&lt;&lt;</a:t>
                      </a:r>
                      <a:r>
                        <a:rPr sz="2000" dirty="0">
                          <a:latin typeface="Corbel"/>
                          <a:cs typeface="Corbel"/>
                        </a:rPr>
                        <a:t> </a:t>
                      </a:r>
                      <a:r>
                        <a:rPr sz="2000" spc="-50" dirty="0">
                          <a:latin typeface="Corbel"/>
                          <a:cs typeface="Corbel"/>
                        </a:rPr>
                        <a:t>“You</a:t>
                      </a:r>
                      <a:r>
                        <a:rPr sz="2000" spc="-5" dirty="0">
                          <a:latin typeface="Corbel"/>
                          <a:cs typeface="Corbel"/>
                        </a:rPr>
                        <a:t> </a:t>
                      </a:r>
                      <a:r>
                        <a:rPr sz="2000" spc="-10" dirty="0">
                          <a:latin typeface="Corbel"/>
                          <a:cs typeface="Corbel"/>
                        </a:rPr>
                        <a:t>entered:</a:t>
                      </a:r>
                      <a:r>
                        <a:rPr sz="2000" spc="60" dirty="0">
                          <a:latin typeface="Corbel"/>
                          <a:cs typeface="Corbel"/>
                        </a:rPr>
                        <a:t> </a:t>
                      </a:r>
                      <a:r>
                        <a:rPr sz="2000" dirty="0">
                          <a:latin typeface="Corbel"/>
                          <a:cs typeface="Corbel"/>
                        </a:rPr>
                        <a:t>”&lt;&lt;str;</a:t>
                      </a:r>
                      <a:endParaRPr sz="2000">
                        <a:latin typeface="Corbel"/>
                        <a:cs typeface="Corbel"/>
                      </a:endParaRPr>
                    </a:p>
                    <a:p>
                      <a:pPr marL="450215">
                        <a:lnSpc>
                          <a:spcPct val="100000"/>
                        </a:lnSpc>
                      </a:pPr>
                      <a:r>
                        <a:rPr sz="2000" spc="-5" dirty="0">
                          <a:latin typeface="Corbel"/>
                          <a:cs typeface="Corbel"/>
                        </a:rPr>
                        <a:t>return</a:t>
                      </a:r>
                      <a:r>
                        <a:rPr sz="2000" spc="-30" dirty="0">
                          <a:latin typeface="Corbel"/>
                          <a:cs typeface="Corbel"/>
                        </a:rPr>
                        <a:t> </a:t>
                      </a:r>
                      <a:r>
                        <a:rPr sz="2000" spc="-5" dirty="0">
                          <a:latin typeface="Corbel"/>
                          <a:cs typeface="Corbel"/>
                        </a:rPr>
                        <a:t>0;</a:t>
                      </a:r>
                      <a:endParaRPr sz="2000">
                        <a:latin typeface="Corbel"/>
                        <a:cs typeface="Corbel"/>
                      </a:endParaRPr>
                    </a:p>
                    <a:p>
                      <a:pPr marL="93345">
                        <a:lnSpc>
                          <a:spcPct val="100000"/>
                        </a:lnSpc>
                      </a:pPr>
                      <a:r>
                        <a:rPr sz="2000" dirty="0">
                          <a:latin typeface="Corbel"/>
                          <a:cs typeface="Corbel"/>
                        </a:rPr>
                        <a:t>}</a:t>
                      </a:r>
                      <a:endParaRPr sz="2000">
                        <a:latin typeface="Corbel"/>
                        <a:cs typeface="Corbel"/>
                      </a:endParaRPr>
                    </a:p>
                  </a:txBody>
                  <a:tcPr marL="0" marR="0" marT="298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EE7ED"/>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1724" y="2833827"/>
            <a:ext cx="1838325" cy="1068705"/>
          </a:xfrm>
          <a:prstGeom prst="rect">
            <a:avLst/>
          </a:prstGeom>
        </p:spPr>
        <p:txBody>
          <a:bodyPr vert="horz" wrap="square" lIns="0" tIns="74930" rIns="0" bIns="0" rtlCol="0">
            <a:spAutoFit/>
          </a:bodyPr>
          <a:lstStyle/>
          <a:p>
            <a:pPr marL="12700" marR="5080">
              <a:lnSpc>
                <a:spcPts val="3890"/>
              </a:lnSpc>
              <a:spcBef>
                <a:spcPts val="590"/>
              </a:spcBef>
            </a:pPr>
            <a:r>
              <a:rPr sz="3600" spc="-80" dirty="0">
                <a:solidFill>
                  <a:srgbClr val="FFFFFF"/>
                </a:solidFill>
                <a:latin typeface="Corbel"/>
                <a:cs typeface="Corbel"/>
              </a:rPr>
              <a:t>H</a:t>
            </a:r>
            <a:r>
              <a:rPr sz="3600" spc="-70" dirty="0">
                <a:solidFill>
                  <a:srgbClr val="FFFFFF"/>
                </a:solidFill>
                <a:latin typeface="Corbel"/>
                <a:cs typeface="Corbel"/>
              </a:rPr>
              <a:t>i</a:t>
            </a:r>
            <a:r>
              <a:rPr sz="3600" spc="-65" dirty="0">
                <a:solidFill>
                  <a:srgbClr val="FFFFFF"/>
                </a:solidFill>
                <a:latin typeface="Corbel"/>
                <a:cs typeface="Corbel"/>
              </a:rPr>
              <a:t>g</a:t>
            </a:r>
            <a:r>
              <a:rPr sz="3600" dirty="0">
                <a:solidFill>
                  <a:srgbClr val="FFFFFF"/>
                </a:solidFill>
                <a:latin typeface="Corbel"/>
                <a:cs typeface="Corbel"/>
              </a:rPr>
              <a:t>h</a:t>
            </a:r>
            <a:r>
              <a:rPr sz="3600" spc="-95" dirty="0">
                <a:solidFill>
                  <a:srgbClr val="FFFFFF"/>
                </a:solidFill>
                <a:latin typeface="Corbel"/>
                <a:cs typeface="Corbel"/>
              </a:rPr>
              <a:t> </a:t>
            </a:r>
            <a:r>
              <a:rPr sz="3600" spc="-70" dirty="0">
                <a:solidFill>
                  <a:srgbClr val="FFFFFF"/>
                </a:solidFill>
                <a:latin typeface="Corbel"/>
                <a:cs typeface="Corbel"/>
              </a:rPr>
              <a:t>l</a:t>
            </a:r>
            <a:r>
              <a:rPr sz="3600" spc="-90" dirty="0">
                <a:solidFill>
                  <a:srgbClr val="FFFFFF"/>
                </a:solidFill>
                <a:latin typeface="Corbel"/>
                <a:cs typeface="Corbel"/>
              </a:rPr>
              <a:t>e</a:t>
            </a:r>
            <a:r>
              <a:rPr sz="3600" spc="-80" dirty="0">
                <a:solidFill>
                  <a:srgbClr val="FFFFFF"/>
                </a:solidFill>
                <a:latin typeface="Corbel"/>
                <a:cs typeface="Corbel"/>
              </a:rPr>
              <a:t>v</a:t>
            </a:r>
            <a:r>
              <a:rPr sz="3600" spc="-65" dirty="0">
                <a:solidFill>
                  <a:srgbClr val="FFFFFF"/>
                </a:solidFill>
                <a:latin typeface="Corbel"/>
                <a:cs typeface="Corbel"/>
              </a:rPr>
              <a:t>e</a:t>
            </a:r>
            <a:r>
              <a:rPr sz="3600" dirty="0">
                <a:solidFill>
                  <a:srgbClr val="FFFFFF"/>
                </a:solidFill>
                <a:latin typeface="Corbel"/>
                <a:cs typeface="Corbel"/>
              </a:rPr>
              <a:t>l  </a:t>
            </a:r>
            <a:r>
              <a:rPr sz="3600" spc="-75" dirty="0">
                <a:solidFill>
                  <a:srgbClr val="FFFFFF"/>
                </a:solidFill>
                <a:latin typeface="Corbel"/>
                <a:cs typeface="Corbel"/>
              </a:rPr>
              <a:t>L</a:t>
            </a:r>
            <a:r>
              <a:rPr sz="3600" spc="-85" dirty="0">
                <a:solidFill>
                  <a:srgbClr val="FFFFFF"/>
                </a:solidFill>
                <a:latin typeface="Corbel"/>
                <a:cs typeface="Corbel"/>
              </a:rPr>
              <a:t>a</a:t>
            </a:r>
            <a:r>
              <a:rPr sz="3600" spc="-75" dirty="0">
                <a:solidFill>
                  <a:srgbClr val="FFFFFF"/>
                </a:solidFill>
                <a:latin typeface="Corbel"/>
                <a:cs typeface="Corbel"/>
              </a:rPr>
              <a:t>n</a:t>
            </a:r>
            <a:r>
              <a:rPr sz="3600" spc="-65" dirty="0">
                <a:solidFill>
                  <a:srgbClr val="FFFFFF"/>
                </a:solidFill>
                <a:latin typeface="Corbel"/>
                <a:cs typeface="Corbel"/>
              </a:rPr>
              <a:t>gu</a:t>
            </a:r>
            <a:r>
              <a:rPr sz="3600" spc="-85" dirty="0">
                <a:solidFill>
                  <a:srgbClr val="FFFFFF"/>
                </a:solidFill>
                <a:latin typeface="Corbel"/>
                <a:cs typeface="Corbel"/>
              </a:rPr>
              <a:t>a</a:t>
            </a:r>
            <a:r>
              <a:rPr sz="3600" spc="-65" dirty="0">
                <a:solidFill>
                  <a:srgbClr val="FFFFFF"/>
                </a:solidFill>
                <a:latin typeface="Corbel"/>
                <a:cs typeface="Corbel"/>
              </a:rPr>
              <a:t>g</a:t>
            </a:r>
            <a:r>
              <a:rPr sz="3600" dirty="0">
                <a:solidFill>
                  <a:srgbClr val="FFFFFF"/>
                </a:solidFill>
                <a:latin typeface="Corbel"/>
                <a:cs typeface="Corbel"/>
              </a:rPr>
              <a:t>e</a:t>
            </a:r>
            <a:endParaRPr sz="3600">
              <a:latin typeface="Corbel"/>
              <a:cs typeface="Corbel"/>
            </a:endParaRPr>
          </a:p>
        </p:txBody>
      </p:sp>
      <p:sp>
        <p:nvSpPr>
          <p:cNvPr id="3" name="object 3"/>
          <p:cNvSpPr txBox="1"/>
          <p:nvPr/>
        </p:nvSpPr>
        <p:spPr>
          <a:xfrm>
            <a:off x="3949065" y="1702688"/>
            <a:ext cx="6296025" cy="329565"/>
          </a:xfrm>
          <a:prstGeom prst="rect">
            <a:avLst/>
          </a:prstGeom>
        </p:spPr>
        <p:txBody>
          <a:bodyPr vert="horz" wrap="square" lIns="0" tIns="11430" rIns="0" bIns="0" rtlCol="0">
            <a:spAutoFit/>
          </a:bodyPr>
          <a:lstStyle/>
          <a:p>
            <a:pPr marL="12700">
              <a:lnSpc>
                <a:spcPct val="100000"/>
              </a:lnSpc>
              <a:spcBef>
                <a:spcPts val="90"/>
              </a:spcBef>
            </a:pPr>
            <a:r>
              <a:rPr sz="2000" spc="-380" dirty="0">
                <a:solidFill>
                  <a:srgbClr val="40B9D2"/>
                </a:solidFill>
                <a:latin typeface="Microsoft Sans Serif"/>
                <a:cs typeface="Microsoft Sans Serif"/>
              </a:rPr>
              <a:t>🞄</a:t>
            </a:r>
            <a:r>
              <a:rPr sz="2000" spc="-260" dirty="0">
                <a:solidFill>
                  <a:srgbClr val="40B9D2"/>
                </a:solidFill>
                <a:latin typeface="Microsoft Sans Serif"/>
                <a:cs typeface="Microsoft Sans Serif"/>
              </a:rPr>
              <a:t> </a:t>
            </a:r>
            <a:r>
              <a:rPr sz="2000" spc="-10" dirty="0">
                <a:solidFill>
                  <a:srgbClr val="585858"/>
                </a:solidFill>
                <a:latin typeface="Corbel"/>
                <a:cs typeface="Corbel"/>
              </a:rPr>
              <a:t>High-level</a:t>
            </a:r>
            <a:r>
              <a:rPr sz="2000" spc="70" dirty="0">
                <a:solidFill>
                  <a:srgbClr val="585858"/>
                </a:solidFill>
                <a:latin typeface="Corbel"/>
                <a:cs typeface="Corbel"/>
              </a:rPr>
              <a:t> </a:t>
            </a:r>
            <a:r>
              <a:rPr sz="2000" spc="-10" dirty="0">
                <a:solidFill>
                  <a:srgbClr val="585858"/>
                </a:solidFill>
                <a:latin typeface="Corbel"/>
                <a:cs typeface="Corbel"/>
              </a:rPr>
              <a:t>languages</a:t>
            </a:r>
            <a:r>
              <a:rPr sz="2000" spc="20" dirty="0">
                <a:solidFill>
                  <a:srgbClr val="585858"/>
                </a:solidFill>
                <a:latin typeface="Corbel"/>
                <a:cs typeface="Corbel"/>
              </a:rPr>
              <a:t> </a:t>
            </a:r>
            <a:r>
              <a:rPr sz="2000" spc="-10" dirty="0">
                <a:solidFill>
                  <a:srgbClr val="585858"/>
                </a:solidFill>
                <a:latin typeface="Corbel"/>
                <a:cs typeface="Corbel"/>
              </a:rPr>
              <a:t>represent</a:t>
            </a:r>
            <a:r>
              <a:rPr sz="2000" spc="60" dirty="0">
                <a:solidFill>
                  <a:srgbClr val="585858"/>
                </a:solidFill>
                <a:latin typeface="Corbel"/>
                <a:cs typeface="Corbel"/>
              </a:rPr>
              <a:t> </a:t>
            </a:r>
            <a:r>
              <a:rPr sz="2000" spc="-5" dirty="0">
                <a:solidFill>
                  <a:srgbClr val="585858"/>
                </a:solidFill>
                <a:latin typeface="Corbel"/>
                <a:cs typeface="Corbel"/>
              </a:rPr>
              <a:t>a giant</a:t>
            </a:r>
            <a:r>
              <a:rPr sz="2000" spc="5" dirty="0">
                <a:solidFill>
                  <a:srgbClr val="585858"/>
                </a:solidFill>
                <a:latin typeface="Corbel"/>
                <a:cs typeface="Corbel"/>
              </a:rPr>
              <a:t> </a:t>
            </a:r>
            <a:r>
              <a:rPr sz="2000" spc="-10" dirty="0">
                <a:solidFill>
                  <a:srgbClr val="585858"/>
                </a:solidFill>
                <a:latin typeface="Corbel"/>
                <a:cs typeface="Corbel"/>
              </a:rPr>
              <a:t>leap</a:t>
            </a:r>
            <a:r>
              <a:rPr sz="2000" spc="30" dirty="0">
                <a:solidFill>
                  <a:srgbClr val="585858"/>
                </a:solidFill>
                <a:latin typeface="Corbel"/>
                <a:cs typeface="Corbel"/>
              </a:rPr>
              <a:t> </a:t>
            </a:r>
            <a:r>
              <a:rPr sz="2000" spc="-10" dirty="0">
                <a:solidFill>
                  <a:srgbClr val="585858"/>
                </a:solidFill>
                <a:latin typeface="Corbel"/>
                <a:cs typeface="Corbel"/>
              </a:rPr>
              <a:t>towards</a:t>
            </a:r>
            <a:r>
              <a:rPr sz="2000" spc="20" dirty="0">
                <a:solidFill>
                  <a:srgbClr val="585858"/>
                </a:solidFill>
                <a:latin typeface="Corbel"/>
                <a:cs typeface="Corbel"/>
              </a:rPr>
              <a:t> </a:t>
            </a:r>
            <a:r>
              <a:rPr sz="2000" spc="-10" dirty="0">
                <a:solidFill>
                  <a:srgbClr val="585858"/>
                </a:solidFill>
                <a:latin typeface="Corbel"/>
                <a:cs typeface="Corbel"/>
              </a:rPr>
              <a:t>easier</a:t>
            </a:r>
            <a:endParaRPr sz="2000">
              <a:latin typeface="Corbel"/>
              <a:cs typeface="Corbel"/>
            </a:endParaRPr>
          </a:p>
        </p:txBody>
      </p:sp>
      <p:sp>
        <p:nvSpPr>
          <p:cNvPr id="4" name="object 4"/>
          <p:cNvSpPr txBox="1">
            <a:spLocks noGrp="1"/>
          </p:cNvSpPr>
          <p:nvPr>
            <p:ph type="title"/>
          </p:nvPr>
        </p:nvSpPr>
        <p:spPr>
          <a:xfrm>
            <a:off x="4131945" y="1976704"/>
            <a:ext cx="1537970" cy="329565"/>
          </a:xfrm>
          <a:prstGeom prst="rect">
            <a:avLst/>
          </a:prstGeom>
        </p:spPr>
        <p:txBody>
          <a:bodyPr vert="horz" wrap="square" lIns="0" tIns="12065" rIns="0" bIns="0" rtlCol="0">
            <a:spAutoFit/>
          </a:bodyPr>
          <a:lstStyle/>
          <a:p>
            <a:pPr marL="12700">
              <a:lnSpc>
                <a:spcPct val="100000"/>
              </a:lnSpc>
              <a:spcBef>
                <a:spcPts val="95"/>
              </a:spcBef>
            </a:pPr>
            <a:r>
              <a:rPr spc="-5" dirty="0"/>
              <a:t>pr</a:t>
            </a:r>
            <a:r>
              <a:rPr spc="-15" dirty="0"/>
              <a:t>o</a:t>
            </a:r>
            <a:r>
              <a:rPr spc="-5" dirty="0"/>
              <a:t>gr</a:t>
            </a:r>
            <a:r>
              <a:rPr dirty="0"/>
              <a:t>a</a:t>
            </a:r>
            <a:r>
              <a:rPr spc="-5" dirty="0"/>
              <a:t>mming.</a:t>
            </a:r>
          </a:p>
        </p:txBody>
      </p:sp>
      <p:sp>
        <p:nvSpPr>
          <p:cNvPr id="5" name="object 5"/>
          <p:cNvSpPr txBox="1"/>
          <p:nvPr/>
        </p:nvSpPr>
        <p:spPr>
          <a:xfrm>
            <a:off x="3949065" y="2280716"/>
            <a:ext cx="5719445" cy="879475"/>
          </a:xfrm>
          <a:prstGeom prst="rect">
            <a:avLst/>
          </a:prstGeom>
        </p:spPr>
        <p:txBody>
          <a:bodyPr vert="horz" wrap="square" lIns="0" tIns="134620" rIns="0" bIns="0" rtlCol="0">
            <a:spAutoFit/>
          </a:bodyPr>
          <a:lstStyle/>
          <a:p>
            <a:pPr marL="12700">
              <a:lnSpc>
                <a:spcPct val="100000"/>
              </a:lnSpc>
              <a:spcBef>
                <a:spcPts val="1060"/>
              </a:spcBef>
            </a:pPr>
            <a:r>
              <a:rPr sz="2000" spc="-1285" dirty="0">
                <a:solidFill>
                  <a:srgbClr val="40B9D2"/>
                </a:solidFill>
                <a:latin typeface="Microsoft Sans Serif"/>
                <a:cs typeface="Microsoft Sans Serif"/>
              </a:rPr>
              <a:t>🞄</a:t>
            </a:r>
            <a:r>
              <a:rPr sz="2000" spc="185" dirty="0">
                <a:solidFill>
                  <a:srgbClr val="40B9D2"/>
                </a:solidFill>
                <a:latin typeface="Microsoft Sans Serif"/>
                <a:cs typeface="Microsoft Sans Serif"/>
              </a:rPr>
              <a:t> </a:t>
            </a:r>
            <a:r>
              <a:rPr sz="2000" spc="-10" dirty="0">
                <a:solidFill>
                  <a:srgbClr val="585858"/>
                </a:solidFill>
                <a:latin typeface="Corbel"/>
                <a:cs typeface="Corbel"/>
              </a:rPr>
              <a:t>Th</a:t>
            </a:r>
            <a:r>
              <a:rPr sz="2000" spc="-5" dirty="0">
                <a:solidFill>
                  <a:srgbClr val="585858"/>
                </a:solidFill>
                <a:latin typeface="Corbel"/>
                <a:cs typeface="Corbel"/>
              </a:rPr>
              <a:t>e</a:t>
            </a:r>
            <a:r>
              <a:rPr sz="2000" spc="15" dirty="0">
                <a:solidFill>
                  <a:srgbClr val="585858"/>
                </a:solidFill>
                <a:latin typeface="Corbel"/>
                <a:cs typeface="Corbel"/>
              </a:rPr>
              <a:t> </a:t>
            </a:r>
            <a:r>
              <a:rPr sz="2000" dirty="0">
                <a:solidFill>
                  <a:srgbClr val="585858"/>
                </a:solidFill>
                <a:latin typeface="Corbel"/>
                <a:cs typeface="Corbel"/>
              </a:rPr>
              <a:t>s</a:t>
            </a:r>
            <a:r>
              <a:rPr sz="2000" spc="-5" dirty="0">
                <a:solidFill>
                  <a:srgbClr val="585858"/>
                </a:solidFill>
                <a:latin typeface="Corbel"/>
                <a:cs typeface="Corbel"/>
              </a:rPr>
              <a:t>y</a:t>
            </a:r>
            <a:r>
              <a:rPr sz="2000" dirty="0">
                <a:solidFill>
                  <a:srgbClr val="585858"/>
                </a:solidFill>
                <a:latin typeface="Corbel"/>
                <a:cs typeface="Corbel"/>
              </a:rPr>
              <a:t>n</a:t>
            </a:r>
            <a:r>
              <a:rPr sz="2000" spc="-10" dirty="0">
                <a:solidFill>
                  <a:srgbClr val="585858"/>
                </a:solidFill>
                <a:latin typeface="Corbel"/>
                <a:cs typeface="Corbel"/>
              </a:rPr>
              <a:t>t</a:t>
            </a:r>
            <a:r>
              <a:rPr sz="2000" dirty="0">
                <a:solidFill>
                  <a:srgbClr val="585858"/>
                </a:solidFill>
                <a:latin typeface="Corbel"/>
                <a:cs typeface="Corbel"/>
              </a:rPr>
              <a:t>a</a:t>
            </a:r>
            <a:r>
              <a:rPr sz="2000" spc="-5" dirty="0">
                <a:solidFill>
                  <a:srgbClr val="585858"/>
                </a:solidFill>
                <a:latin typeface="Corbel"/>
                <a:cs typeface="Corbel"/>
              </a:rPr>
              <a:t>x</a:t>
            </a:r>
            <a:r>
              <a:rPr sz="2000" spc="-15" dirty="0">
                <a:solidFill>
                  <a:srgbClr val="585858"/>
                </a:solidFill>
                <a:latin typeface="Corbel"/>
                <a:cs typeface="Corbel"/>
              </a:rPr>
              <a:t> </a:t>
            </a:r>
            <a:r>
              <a:rPr sz="2000" spc="-10" dirty="0">
                <a:solidFill>
                  <a:srgbClr val="585858"/>
                </a:solidFill>
                <a:latin typeface="Corbel"/>
                <a:cs typeface="Corbel"/>
              </a:rPr>
              <a:t>o</a:t>
            </a:r>
            <a:r>
              <a:rPr sz="2000" spc="-5" dirty="0">
                <a:solidFill>
                  <a:srgbClr val="585858"/>
                </a:solidFill>
                <a:latin typeface="Corbel"/>
                <a:cs typeface="Corbel"/>
              </a:rPr>
              <a:t>f</a:t>
            </a:r>
            <a:r>
              <a:rPr sz="2000" spc="10" dirty="0">
                <a:solidFill>
                  <a:srgbClr val="585858"/>
                </a:solidFill>
                <a:latin typeface="Corbel"/>
                <a:cs typeface="Corbel"/>
              </a:rPr>
              <a:t> </a:t>
            </a:r>
            <a:r>
              <a:rPr sz="2000" spc="-20" dirty="0">
                <a:solidFill>
                  <a:srgbClr val="585858"/>
                </a:solidFill>
                <a:latin typeface="Corbel"/>
                <a:cs typeface="Corbel"/>
              </a:rPr>
              <a:t>H</a:t>
            </a:r>
            <a:r>
              <a:rPr sz="2000" spc="-5" dirty="0">
                <a:solidFill>
                  <a:srgbClr val="585858"/>
                </a:solidFill>
                <a:latin typeface="Corbel"/>
                <a:cs typeface="Corbel"/>
              </a:rPr>
              <a:t>L</a:t>
            </a:r>
            <a:r>
              <a:rPr sz="2000" dirty="0">
                <a:solidFill>
                  <a:srgbClr val="585858"/>
                </a:solidFill>
                <a:latin typeface="Corbel"/>
                <a:cs typeface="Corbel"/>
              </a:rPr>
              <a:t> </a:t>
            </a:r>
            <a:r>
              <a:rPr sz="2000" spc="-5" dirty="0">
                <a:solidFill>
                  <a:srgbClr val="585858"/>
                </a:solidFill>
                <a:latin typeface="Corbel"/>
                <a:cs typeface="Corbel"/>
              </a:rPr>
              <a:t>la</a:t>
            </a:r>
            <a:r>
              <a:rPr sz="2000" spc="5" dirty="0">
                <a:solidFill>
                  <a:srgbClr val="585858"/>
                </a:solidFill>
                <a:latin typeface="Corbel"/>
                <a:cs typeface="Corbel"/>
              </a:rPr>
              <a:t>n</a:t>
            </a:r>
            <a:r>
              <a:rPr sz="2000" spc="-5" dirty="0">
                <a:solidFill>
                  <a:srgbClr val="585858"/>
                </a:solidFill>
                <a:latin typeface="Corbel"/>
                <a:cs typeface="Corbel"/>
              </a:rPr>
              <a:t>guag</a:t>
            </a:r>
            <a:r>
              <a:rPr sz="2000" spc="-15" dirty="0">
                <a:solidFill>
                  <a:srgbClr val="585858"/>
                </a:solidFill>
                <a:latin typeface="Corbel"/>
                <a:cs typeface="Corbel"/>
              </a:rPr>
              <a:t>e</a:t>
            </a:r>
            <a:r>
              <a:rPr sz="2000" spc="-5" dirty="0">
                <a:solidFill>
                  <a:srgbClr val="585858"/>
                </a:solidFill>
                <a:latin typeface="Corbel"/>
                <a:cs typeface="Corbel"/>
              </a:rPr>
              <a:t>s</a:t>
            </a:r>
            <a:r>
              <a:rPr sz="2000" spc="35" dirty="0">
                <a:solidFill>
                  <a:srgbClr val="585858"/>
                </a:solidFill>
                <a:latin typeface="Corbel"/>
                <a:cs typeface="Corbel"/>
              </a:rPr>
              <a:t> </a:t>
            </a:r>
            <a:r>
              <a:rPr sz="2000" spc="-15" dirty="0">
                <a:solidFill>
                  <a:srgbClr val="585858"/>
                </a:solidFill>
                <a:latin typeface="Corbel"/>
                <a:cs typeface="Corbel"/>
              </a:rPr>
              <a:t>i</a:t>
            </a:r>
            <a:r>
              <a:rPr sz="2000" spc="-5" dirty="0">
                <a:solidFill>
                  <a:srgbClr val="585858"/>
                </a:solidFill>
                <a:latin typeface="Corbel"/>
                <a:cs typeface="Corbel"/>
              </a:rPr>
              <a:t>s</a:t>
            </a:r>
            <a:r>
              <a:rPr sz="2000" spc="-10" dirty="0">
                <a:solidFill>
                  <a:srgbClr val="585858"/>
                </a:solidFill>
                <a:latin typeface="Corbel"/>
                <a:cs typeface="Corbel"/>
              </a:rPr>
              <a:t> </a:t>
            </a:r>
            <a:r>
              <a:rPr sz="2000" dirty="0">
                <a:solidFill>
                  <a:srgbClr val="585858"/>
                </a:solidFill>
                <a:latin typeface="Corbel"/>
                <a:cs typeface="Corbel"/>
              </a:rPr>
              <a:t>s</a:t>
            </a:r>
            <a:r>
              <a:rPr sz="2000" spc="-15" dirty="0">
                <a:solidFill>
                  <a:srgbClr val="585858"/>
                </a:solidFill>
                <a:latin typeface="Corbel"/>
                <a:cs typeface="Corbel"/>
              </a:rPr>
              <a:t>i</a:t>
            </a:r>
            <a:r>
              <a:rPr sz="2000" spc="-5" dirty="0">
                <a:solidFill>
                  <a:srgbClr val="585858"/>
                </a:solidFill>
                <a:latin typeface="Corbel"/>
                <a:cs typeface="Corbel"/>
              </a:rPr>
              <a:t>mi</a:t>
            </a:r>
            <a:r>
              <a:rPr sz="2000" spc="-15" dirty="0">
                <a:solidFill>
                  <a:srgbClr val="585858"/>
                </a:solidFill>
                <a:latin typeface="Corbel"/>
                <a:cs typeface="Corbel"/>
              </a:rPr>
              <a:t>l</a:t>
            </a:r>
            <a:r>
              <a:rPr sz="2000" dirty="0">
                <a:solidFill>
                  <a:srgbClr val="585858"/>
                </a:solidFill>
                <a:latin typeface="Corbel"/>
                <a:cs typeface="Corbel"/>
              </a:rPr>
              <a:t>a</a:t>
            </a:r>
            <a:r>
              <a:rPr sz="2000" spc="-5" dirty="0">
                <a:solidFill>
                  <a:srgbClr val="585858"/>
                </a:solidFill>
                <a:latin typeface="Corbel"/>
                <a:cs typeface="Corbel"/>
              </a:rPr>
              <a:t>r</a:t>
            </a:r>
            <a:r>
              <a:rPr sz="2000" spc="30" dirty="0">
                <a:solidFill>
                  <a:srgbClr val="585858"/>
                </a:solidFill>
                <a:latin typeface="Corbel"/>
                <a:cs typeface="Corbel"/>
              </a:rPr>
              <a:t> </a:t>
            </a:r>
            <a:r>
              <a:rPr sz="2000" spc="-10" dirty="0">
                <a:solidFill>
                  <a:srgbClr val="585858"/>
                </a:solidFill>
                <a:latin typeface="Corbel"/>
                <a:cs typeface="Corbel"/>
              </a:rPr>
              <a:t>t</a:t>
            </a:r>
            <a:r>
              <a:rPr sz="2000" spc="-5" dirty="0">
                <a:solidFill>
                  <a:srgbClr val="585858"/>
                </a:solidFill>
                <a:latin typeface="Corbel"/>
                <a:cs typeface="Corbel"/>
              </a:rPr>
              <a:t>o</a:t>
            </a:r>
            <a:r>
              <a:rPr sz="2000" dirty="0">
                <a:solidFill>
                  <a:srgbClr val="585858"/>
                </a:solidFill>
                <a:latin typeface="Corbel"/>
                <a:cs typeface="Corbel"/>
              </a:rPr>
              <a:t> </a:t>
            </a:r>
            <a:r>
              <a:rPr sz="2000" spc="-5" dirty="0">
                <a:solidFill>
                  <a:srgbClr val="585858"/>
                </a:solidFill>
                <a:latin typeface="Corbel"/>
                <a:cs typeface="Corbel"/>
              </a:rPr>
              <a:t>Eng</a:t>
            </a:r>
            <a:r>
              <a:rPr sz="2000" spc="-15" dirty="0">
                <a:solidFill>
                  <a:srgbClr val="585858"/>
                </a:solidFill>
                <a:latin typeface="Corbel"/>
                <a:cs typeface="Corbel"/>
              </a:rPr>
              <a:t>li</a:t>
            </a:r>
            <a:r>
              <a:rPr sz="2000" dirty="0">
                <a:solidFill>
                  <a:srgbClr val="585858"/>
                </a:solidFill>
                <a:latin typeface="Corbel"/>
                <a:cs typeface="Corbel"/>
              </a:rPr>
              <a:t>s</a:t>
            </a:r>
            <a:r>
              <a:rPr sz="2000" spc="-10" dirty="0">
                <a:solidFill>
                  <a:srgbClr val="585858"/>
                </a:solidFill>
                <a:latin typeface="Corbel"/>
                <a:cs typeface="Corbel"/>
              </a:rPr>
              <a:t>h.</a:t>
            </a:r>
            <a:endParaRPr sz="2000">
              <a:latin typeface="Corbel"/>
              <a:cs typeface="Corbel"/>
            </a:endParaRPr>
          </a:p>
          <a:p>
            <a:pPr marL="12700">
              <a:lnSpc>
                <a:spcPct val="100000"/>
              </a:lnSpc>
              <a:spcBef>
                <a:spcPts val="965"/>
              </a:spcBef>
            </a:pPr>
            <a:r>
              <a:rPr sz="2000" spc="-1285" dirty="0">
                <a:solidFill>
                  <a:srgbClr val="40B9D2"/>
                </a:solidFill>
                <a:latin typeface="Microsoft Sans Serif"/>
                <a:cs typeface="Microsoft Sans Serif"/>
              </a:rPr>
              <a:t>🞄</a:t>
            </a:r>
            <a:r>
              <a:rPr sz="2000" spc="185" dirty="0">
                <a:solidFill>
                  <a:srgbClr val="40B9D2"/>
                </a:solidFill>
                <a:latin typeface="Microsoft Sans Serif"/>
                <a:cs typeface="Microsoft Sans Serif"/>
              </a:rPr>
              <a:t> </a:t>
            </a:r>
            <a:r>
              <a:rPr sz="2000" spc="-15" dirty="0">
                <a:solidFill>
                  <a:srgbClr val="585858"/>
                </a:solidFill>
                <a:latin typeface="Corbel"/>
                <a:cs typeface="Corbel"/>
              </a:rPr>
              <a:t>Hi</a:t>
            </a:r>
            <a:r>
              <a:rPr sz="2000" dirty="0">
                <a:solidFill>
                  <a:srgbClr val="585858"/>
                </a:solidFill>
                <a:latin typeface="Corbel"/>
                <a:cs typeface="Corbel"/>
              </a:rPr>
              <a:t>s</a:t>
            </a:r>
            <a:r>
              <a:rPr sz="2000" spc="-10" dirty="0">
                <a:solidFill>
                  <a:srgbClr val="585858"/>
                </a:solidFill>
                <a:latin typeface="Corbel"/>
                <a:cs typeface="Corbel"/>
              </a:rPr>
              <a:t>tori</a:t>
            </a:r>
            <a:r>
              <a:rPr sz="2000" spc="-20" dirty="0">
                <a:solidFill>
                  <a:srgbClr val="585858"/>
                </a:solidFill>
                <a:latin typeface="Corbel"/>
                <a:cs typeface="Corbel"/>
              </a:rPr>
              <a:t>c</a:t>
            </a:r>
            <a:r>
              <a:rPr sz="2000" dirty="0">
                <a:solidFill>
                  <a:srgbClr val="585858"/>
                </a:solidFill>
                <a:latin typeface="Corbel"/>
                <a:cs typeface="Corbel"/>
              </a:rPr>
              <a:t>a</a:t>
            </a:r>
            <a:r>
              <a:rPr sz="2000" spc="-15" dirty="0">
                <a:solidFill>
                  <a:srgbClr val="585858"/>
                </a:solidFill>
                <a:latin typeface="Corbel"/>
                <a:cs typeface="Corbel"/>
              </a:rPr>
              <a:t>ll</a:t>
            </a:r>
            <a:r>
              <a:rPr sz="2000" spc="-75" dirty="0">
                <a:solidFill>
                  <a:srgbClr val="585858"/>
                </a:solidFill>
                <a:latin typeface="Corbel"/>
                <a:cs typeface="Corbel"/>
              </a:rPr>
              <a:t>y</a:t>
            </a:r>
            <a:r>
              <a:rPr sz="2000" spc="-5" dirty="0">
                <a:solidFill>
                  <a:srgbClr val="585858"/>
                </a:solidFill>
                <a:latin typeface="Corbel"/>
                <a:cs typeface="Corbel"/>
              </a:rPr>
              <a:t>,</a:t>
            </a:r>
            <a:r>
              <a:rPr sz="2000" spc="55" dirty="0">
                <a:solidFill>
                  <a:srgbClr val="585858"/>
                </a:solidFill>
                <a:latin typeface="Corbel"/>
                <a:cs typeface="Corbel"/>
              </a:rPr>
              <a:t> </a:t>
            </a:r>
            <a:r>
              <a:rPr sz="2000" spc="-5" dirty="0">
                <a:solidFill>
                  <a:srgbClr val="585858"/>
                </a:solidFill>
                <a:latin typeface="Corbel"/>
                <a:cs typeface="Corbel"/>
              </a:rPr>
              <a:t>we</a:t>
            </a:r>
            <a:r>
              <a:rPr sz="2000" spc="20" dirty="0">
                <a:solidFill>
                  <a:srgbClr val="585858"/>
                </a:solidFill>
                <a:latin typeface="Corbel"/>
                <a:cs typeface="Corbel"/>
              </a:rPr>
              <a:t> </a:t>
            </a:r>
            <a:r>
              <a:rPr sz="2000" spc="-20" dirty="0">
                <a:solidFill>
                  <a:srgbClr val="585858"/>
                </a:solidFill>
                <a:latin typeface="Corbel"/>
                <a:cs typeface="Corbel"/>
              </a:rPr>
              <a:t>d</a:t>
            </a:r>
            <a:r>
              <a:rPr sz="2000" spc="-15" dirty="0">
                <a:solidFill>
                  <a:srgbClr val="585858"/>
                </a:solidFill>
                <a:latin typeface="Corbel"/>
                <a:cs typeface="Corbel"/>
              </a:rPr>
              <a:t>ivi</a:t>
            </a:r>
            <a:r>
              <a:rPr sz="2000" spc="-20" dirty="0">
                <a:solidFill>
                  <a:srgbClr val="585858"/>
                </a:solidFill>
                <a:latin typeface="Corbel"/>
                <a:cs typeface="Corbel"/>
              </a:rPr>
              <a:t>d</a:t>
            </a:r>
            <a:r>
              <a:rPr sz="2000" spc="-5" dirty="0">
                <a:solidFill>
                  <a:srgbClr val="585858"/>
                </a:solidFill>
                <a:latin typeface="Corbel"/>
                <a:cs typeface="Corbel"/>
              </a:rPr>
              <a:t>e</a:t>
            </a:r>
            <a:r>
              <a:rPr sz="2000" spc="70" dirty="0">
                <a:solidFill>
                  <a:srgbClr val="585858"/>
                </a:solidFill>
                <a:latin typeface="Corbel"/>
                <a:cs typeface="Corbel"/>
              </a:rPr>
              <a:t> </a:t>
            </a:r>
            <a:r>
              <a:rPr sz="2000" spc="-20" dirty="0">
                <a:solidFill>
                  <a:srgbClr val="585858"/>
                </a:solidFill>
                <a:latin typeface="Corbel"/>
                <a:cs typeface="Corbel"/>
              </a:rPr>
              <a:t>H</a:t>
            </a:r>
            <a:r>
              <a:rPr sz="2000" spc="-5" dirty="0">
                <a:solidFill>
                  <a:srgbClr val="585858"/>
                </a:solidFill>
                <a:latin typeface="Corbel"/>
                <a:cs typeface="Corbel"/>
              </a:rPr>
              <a:t>L</a:t>
            </a:r>
            <a:r>
              <a:rPr sz="2000" dirty="0">
                <a:solidFill>
                  <a:srgbClr val="585858"/>
                </a:solidFill>
                <a:latin typeface="Corbel"/>
                <a:cs typeface="Corbel"/>
              </a:rPr>
              <a:t> </a:t>
            </a:r>
            <a:r>
              <a:rPr sz="2000" spc="-5" dirty="0">
                <a:solidFill>
                  <a:srgbClr val="585858"/>
                </a:solidFill>
                <a:latin typeface="Corbel"/>
                <a:cs typeface="Corbel"/>
              </a:rPr>
              <a:t>la</a:t>
            </a:r>
            <a:r>
              <a:rPr sz="2000" spc="5" dirty="0">
                <a:solidFill>
                  <a:srgbClr val="585858"/>
                </a:solidFill>
                <a:latin typeface="Corbel"/>
                <a:cs typeface="Corbel"/>
              </a:rPr>
              <a:t>n</a:t>
            </a:r>
            <a:r>
              <a:rPr sz="2000" spc="-5" dirty="0">
                <a:solidFill>
                  <a:srgbClr val="585858"/>
                </a:solidFill>
                <a:latin typeface="Corbel"/>
                <a:cs typeface="Corbel"/>
              </a:rPr>
              <a:t>guag</a:t>
            </a:r>
            <a:r>
              <a:rPr sz="2000" spc="-15" dirty="0">
                <a:solidFill>
                  <a:srgbClr val="585858"/>
                </a:solidFill>
                <a:latin typeface="Corbel"/>
                <a:cs typeface="Corbel"/>
              </a:rPr>
              <a:t>e</a:t>
            </a:r>
            <a:r>
              <a:rPr sz="2000" spc="-5" dirty="0">
                <a:solidFill>
                  <a:srgbClr val="585858"/>
                </a:solidFill>
                <a:latin typeface="Corbel"/>
                <a:cs typeface="Corbel"/>
              </a:rPr>
              <a:t>s</a:t>
            </a:r>
            <a:r>
              <a:rPr sz="2000" spc="35" dirty="0">
                <a:solidFill>
                  <a:srgbClr val="585858"/>
                </a:solidFill>
                <a:latin typeface="Corbel"/>
                <a:cs typeface="Corbel"/>
              </a:rPr>
              <a:t> </a:t>
            </a:r>
            <a:r>
              <a:rPr sz="2000" spc="-15" dirty="0">
                <a:solidFill>
                  <a:srgbClr val="585858"/>
                </a:solidFill>
                <a:latin typeface="Corbel"/>
                <a:cs typeface="Corbel"/>
              </a:rPr>
              <a:t>i</a:t>
            </a:r>
            <a:r>
              <a:rPr sz="2000" spc="-5" dirty="0">
                <a:solidFill>
                  <a:srgbClr val="585858"/>
                </a:solidFill>
                <a:latin typeface="Corbel"/>
                <a:cs typeface="Corbel"/>
              </a:rPr>
              <a:t>n</a:t>
            </a:r>
            <a:r>
              <a:rPr sz="2000" spc="-10" dirty="0">
                <a:solidFill>
                  <a:srgbClr val="585858"/>
                </a:solidFill>
                <a:latin typeface="Corbel"/>
                <a:cs typeface="Corbel"/>
              </a:rPr>
              <a:t>t</a:t>
            </a:r>
            <a:r>
              <a:rPr sz="2000" spc="-5" dirty="0">
                <a:solidFill>
                  <a:srgbClr val="585858"/>
                </a:solidFill>
                <a:latin typeface="Corbel"/>
                <a:cs typeface="Corbel"/>
              </a:rPr>
              <a:t>o</a:t>
            </a:r>
            <a:r>
              <a:rPr sz="2000" dirty="0">
                <a:solidFill>
                  <a:srgbClr val="585858"/>
                </a:solidFill>
                <a:latin typeface="Corbel"/>
                <a:cs typeface="Corbel"/>
              </a:rPr>
              <a:t> </a:t>
            </a:r>
            <a:r>
              <a:rPr sz="2000" spc="-10" dirty="0">
                <a:solidFill>
                  <a:srgbClr val="585858"/>
                </a:solidFill>
                <a:latin typeface="Corbel"/>
                <a:cs typeface="Corbel"/>
              </a:rPr>
              <a:t>tw</a:t>
            </a:r>
            <a:r>
              <a:rPr sz="2000" spc="-5" dirty="0">
                <a:solidFill>
                  <a:srgbClr val="585858"/>
                </a:solidFill>
                <a:latin typeface="Corbel"/>
                <a:cs typeface="Corbel"/>
              </a:rPr>
              <a:t>o</a:t>
            </a:r>
            <a:r>
              <a:rPr sz="2000" dirty="0">
                <a:solidFill>
                  <a:srgbClr val="585858"/>
                </a:solidFill>
                <a:latin typeface="Corbel"/>
                <a:cs typeface="Corbel"/>
              </a:rPr>
              <a:t> </a:t>
            </a:r>
            <a:r>
              <a:rPr sz="2000" spc="-5" dirty="0">
                <a:solidFill>
                  <a:srgbClr val="585858"/>
                </a:solidFill>
                <a:latin typeface="Corbel"/>
                <a:cs typeface="Corbel"/>
              </a:rPr>
              <a:t>groups:</a:t>
            </a:r>
            <a:endParaRPr sz="2000">
              <a:latin typeface="Corbel"/>
              <a:cs typeface="Corbel"/>
            </a:endParaRPr>
          </a:p>
        </p:txBody>
      </p:sp>
      <p:sp>
        <p:nvSpPr>
          <p:cNvPr id="6" name="object 6"/>
          <p:cNvSpPr txBox="1"/>
          <p:nvPr/>
        </p:nvSpPr>
        <p:spPr>
          <a:xfrm>
            <a:off x="3949065" y="3257499"/>
            <a:ext cx="2742565" cy="617855"/>
          </a:xfrm>
          <a:prstGeom prst="rect">
            <a:avLst/>
          </a:prstGeom>
        </p:spPr>
        <p:txBody>
          <a:bodyPr vert="horz" wrap="square" lIns="0" tIns="12065" rIns="0" bIns="0" rtlCol="0">
            <a:spAutoFit/>
          </a:bodyPr>
          <a:lstStyle/>
          <a:p>
            <a:pPr marL="12700">
              <a:lnSpc>
                <a:spcPct val="100000"/>
              </a:lnSpc>
              <a:spcBef>
                <a:spcPts val="95"/>
              </a:spcBef>
              <a:tabLst>
                <a:tab pos="469265" algn="l"/>
              </a:tabLst>
            </a:pPr>
            <a:r>
              <a:rPr sz="2000" spc="-10" dirty="0">
                <a:solidFill>
                  <a:srgbClr val="40B9D2"/>
                </a:solidFill>
                <a:latin typeface="Corbel"/>
                <a:cs typeface="Corbel"/>
              </a:rPr>
              <a:t>1.	</a:t>
            </a:r>
            <a:r>
              <a:rPr sz="2000" spc="-10" dirty="0">
                <a:solidFill>
                  <a:srgbClr val="585858"/>
                </a:solidFill>
                <a:latin typeface="Corbel"/>
                <a:cs typeface="Corbel"/>
              </a:rPr>
              <a:t>Procedural</a:t>
            </a:r>
            <a:r>
              <a:rPr sz="2000" spc="45" dirty="0">
                <a:solidFill>
                  <a:srgbClr val="585858"/>
                </a:solidFill>
                <a:latin typeface="Corbel"/>
                <a:cs typeface="Corbel"/>
              </a:rPr>
              <a:t> </a:t>
            </a:r>
            <a:r>
              <a:rPr sz="2000" spc="-10" dirty="0">
                <a:solidFill>
                  <a:srgbClr val="585858"/>
                </a:solidFill>
                <a:latin typeface="Corbel"/>
                <a:cs typeface="Corbel"/>
              </a:rPr>
              <a:t>languages</a:t>
            </a:r>
            <a:endParaRPr sz="2000">
              <a:latin typeface="Corbel"/>
              <a:cs typeface="Corbel"/>
            </a:endParaRPr>
          </a:p>
          <a:p>
            <a:pPr marL="515620">
              <a:lnSpc>
                <a:spcPct val="100000"/>
              </a:lnSpc>
              <a:spcBef>
                <a:spcPts val="105"/>
              </a:spcBef>
            </a:pPr>
            <a:r>
              <a:rPr sz="1800" spc="-1150" dirty="0">
                <a:solidFill>
                  <a:srgbClr val="40B9D2"/>
                </a:solidFill>
                <a:latin typeface="Microsoft Sans Serif"/>
                <a:cs typeface="Microsoft Sans Serif"/>
              </a:rPr>
              <a:t>🞄 </a:t>
            </a:r>
            <a:r>
              <a:rPr sz="1800" spc="-170" dirty="0">
                <a:solidFill>
                  <a:srgbClr val="40B9D2"/>
                </a:solidFill>
                <a:latin typeface="Microsoft Sans Serif"/>
                <a:cs typeface="Microsoft Sans Serif"/>
              </a:rPr>
              <a:t> </a:t>
            </a:r>
            <a:r>
              <a:rPr sz="1800" spc="-10" dirty="0">
                <a:solidFill>
                  <a:srgbClr val="585858"/>
                </a:solidFill>
                <a:latin typeface="Corbel"/>
                <a:cs typeface="Corbel"/>
              </a:rPr>
              <a:t>E</a:t>
            </a:r>
            <a:r>
              <a:rPr sz="1800" spc="-5" dirty="0">
                <a:solidFill>
                  <a:srgbClr val="585858"/>
                </a:solidFill>
                <a:latin typeface="Corbel"/>
                <a:cs typeface="Corbel"/>
              </a:rPr>
              <a:t>x</a:t>
            </a:r>
            <a:r>
              <a:rPr sz="1800" dirty="0">
                <a:solidFill>
                  <a:srgbClr val="585858"/>
                </a:solidFill>
                <a:latin typeface="Corbel"/>
                <a:cs typeface="Corbel"/>
              </a:rPr>
              <a:t>.</a:t>
            </a:r>
            <a:r>
              <a:rPr sz="1800" spc="-75" dirty="0">
                <a:solidFill>
                  <a:srgbClr val="585858"/>
                </a:solidFill>
                <a:latin typeface="Corbel"/>
                <a:cs typeface="Corbel"/>
              </a:rPr>
              <a:t> </a:t>
            </a:r>
            <a:r>
              <a:rPr sz="1800" dirty="0">
                <a:solidFill>
                  <a:srgbClr val="585858"/>
                </a:solidFill>
                <a:latin typeface="Corbel"/>
                <a:cs typeface="Corbel"/>
              </a:rPr>
              <a:t>C</a:t>
            </a:r>
            <a:r>
              <a:rPr sz="1800" spc="15" dirty="0">
                <a:solidFill>
                  <a:srgbClr val="585858"/>
                </a:solidFill>
                <a:latin typeface="Corbel"/>
                <a:cs typeface="Corbel"/>
              </a:rPr>
              <a:t> </a:t>
            </a:r>
            <a:r>
              <a:rPr sz="1800" spc="-10" dirty="0">
                <a:solidFill>
                  <a:srgbClr val="585858"/>
                </a:solidFill>
                <a:latin typeface="Corbel"/>
                <a:cs typeface="Corbel"/>
              </a:rPr>
              <a:t>l</a:t>
            </a:r>
            <a:r>
              <a:rPr sz="1800" dirty="0">
                <a:solidFill>
                  <a:srgbClr val="585858"/>
                </a:solidFill>
                <a:latin typeface="Corbel"/>
                <a:cs typeface="Corbel"/>
              </a:rPr>
              <a:t>a</a:t>
            </a:r>
            <a:r>
              <a:rPr sz="1800" spc="5" dirty="0">
                <a:solidFill>
                  <a:srgbClr val="585858"/>
                </a:solidFill>
                <a:latin typeface="Corbel"/>
                <a:cs typeface="Corbel"/>
              </a:rPr>
              <a:t>n</a:t>
            </a:r>
            <a:r>
              <a:rPr sz="1800" dirty="0">
                <a:solidFill>
                  <a:srgbClr val="585858"/>
                </a:solidFill>
                <a:latin typeface="Corbel"/>
                <a:cs typeface="Corbel"/>
              </a:rPr>
              <a:t>g</a:t>
            </a:r>
            <a:r>
              <a:rPr sz="1800" spc="5" dirty="0">
                <a:solidFill>
                  <a:srgbClr val="585858"/>
                </a:solidFill>
                <a:latin typeface="Corbel"/>
                <a:cs typeface="Corbel"/>
              </a:rPr>
              <a:t>u</a:t>
            </a:r>
            <a:r>
              <a:rPr sz="1800" dirty="0">
                <a:solidFill>
                  <a:srgbClr val="585858"/>
                </a:solidFill>
                <a:latin typeface="Corbel"/>
                <a:cs typeface="Corbel"/>
              </a:rPr>
              <a:t>age</a:t>
            </a:r>
            <a:endParaRPr sz="1800">
              <a:latin typeface="Corbel"/>
              <a:cs typeface="Corbel"/>
            </a:endParaRPr>
          </a:p>
        </p:txBody>
      </p:sp>
      <p:sp>
        <p:nvSpPr>
          <p:cNvPr id="7" name="object 7"/>
          <p:cNvSpPr txBox="1"/>
          <p:nvPr/>
        </p:nvSpPr>
        <p:spPr>
          <a:xfrm>
            <a:off x="3949065" y="3992347"/>
            <a:ext cx="4052570" cy="633095"/>
          </a:xfrm>
          <a:prstGeom prst="rect">
            <a:avLst/>
          </a:prstGeom>
        </p:spPr>
        <p:txBody>
          <a:bodyPr vert="horz" wrap="square" lIns="0" tIns="27305" rIns="0" bIns="0" rtlCol="0">
            <a:spAutoFit/>
          </a:bodyPr>
          <a:lstStyle/>
          <a:p>
            <a:pPr marL="12700">
              <a:lnSpc>
                <a:spcPct val="100000"/>
              </a:lnSpc>
              <a:spcBef>
                <a:spcPts val="215"/>
              </a:spcBef>
              <a:tabLst>
                <a:tab pos="469265" algn="l"/>
              </a:tabLst>
            </a:pPr>
            <a:r>
              <a:rPr sz="2000" spc="-10" dirty="0">
                <a:solidFill>
                  <a:srgbClr val="40B9D2"/>
                </a:solidFill>
                <a:latin typeface="Corbel"/>
                <a:cs typeface="Corbel"/>
              </a:rPr>
              <a:t>2.	</a:t>
            </a:r>
            <a:r>
              <a:rPr sz="2000" spc="-10" dirty="0">
                <a:solidFill>
                  <a:srgbClr val="585858"/>
                </a:solidFill>
                <a:latin typeface="Corbel"/>
                <a:cs typeface="Corbel"/>
              </a:rPr>
              <a:t>Object-Oriented</a:t>
            </a:r>
            <a:r>
              <a:rPr sz="2000" spc="85" dirty="0">
                <a:solidFill>
                  <a:srgbClr val="585858"/>
                </a:solidFill>
                <a:latin typeface="Corbel"/>
                <a:cs typeface="Corbel"/>
              </a:rPr>
              <a:t> </a:t>
            </a:r>
            <a:r>
              <a:rPr sz="2000" spc="-10" dirty="0">
                <a:solidFill>
                  <a:srgbClr val="585858"/>
                </a:solidFill>
                <a:latin typeface="Corbel"/>
                <a:cs typeface="Corbel"/>
              </a:rPr>
              <a:t>languages</a:t>
            </a:r>
            <a:r>
              <a:rPr sz="2000" spc="15" dirty="0">
                <a:solidFill>
                  <a:srgbClr val="585858"/>
                </a:solidFill>
                <a:latin typeface="Corbel"/>
                <a:cs typeface="Corbel"/>
              </a:rPr>
              <a:t> </a:t>
            </a:r>
            <a:r>
              <a:rPr sz="2000" spc="-15" dirty="0">
                <a:solidFill>
                  <a:srgbClr val="585858"/>
                </a:solidFill>
                <a:latin typeface="Corbel"/>
                <a:cs typeface="Corbel"/>
              </a:rPr>
              <a:t>(OOP)</a:t>
            </a:r>
            <a:endParaRPr sz="2000">
              <a:latin typeface="Corbel"/>
              <a:cs typeface="Corbel"/>
            </a:endParaRPr>
          </a:p>
          <a:p>
            <a:pPr marL="515620">
              <a:lnSpc>
                <a:spcPct val="100000"/>
              </a:lnSpc>
              <a:spcBef>
                <a:spcPts val="105"/>
              </a:spcBef>
            </a:pPr>
            <a:r>
              <a:rPr sz="1800" spc="-1150" dirty="0">
                <a:solidFill>
                  <a:srgbClr val="40B9D2"/>
                </a:solidFill>
                <a:latin typeface="Microsoft Sans Serif"/>
                <a:cs typeface="Microsoft Sans Serif"/>
              </a:rPr>
              <a:t>🞄 </a:t>
            </a:r>
            <a:r>
              <a:rPr sz="1800" spc="-170" dirty="0">
                <a:solidFill>
                  <a:srgbClr val="40B9D2"/>
                </a:solidFill>
                <a:latin typeface="Microsoft Sans Serif"/>
                <a:cs typeface="Microsoft Sans Serif"/>
              </a:rPr>
              <a:t> </a:t>
            </a:r>
            <a:r>
              <a:rPr sz="1800" spc="-10" dirty="0">
                <a:solidFill>
                  <a:srgbClr val="585858"/>
                </a:solidFill>
                <a:latin typeface="Corbel"/>
                <a:cs typeface="Corbel"/>
              </a:rPr>
              <a:t>E</a:t>
            </a:r>
            <a:r>
              <a:rPr sz="1800" spc="-5" dirty="0">
                <a:solidFill>
                  <a:srgbClr val="585858"/>
                </a:solidFill>
                <a:latin typeface="Corbel"/>
                <a:cs typeface="Corbel"/>
              </a:rPr>
              <a:t>x</a:t>
            </a:r>
            <a:r>
              <a:rPr sz="1800" dirty="0">
                <a:solidFill>
                  <a:srgbClr val="585858"/>
                </a:solidFill>
                <a:latin typeface="Corbel"/>
                <a:cs typeface="Corbel"/>
              </a:rPr>
              <a:t>.</a:t>
            </a:r>
            <a:r>
              <a:rPr sz="1800" spc="-75" dirty="0">
                <a:solidFill>
                  <a:srgbClr val="585858"/>
                </a:solidFill>
                <a:latin typeface="Corbel"/>
                <a:cs typeface="Corbel"/>
              </a:rPr>
              <a:t> </a:t>
            </a:r>
            <a:r>
              <a:rPr sz="1800" spc="-5" dirty="0">
                <a:solidFill>
                  <a:srgbClr val="585858"/>
                </a:solidFill>
                <a:latin typeface="Corbel"/>
                <a:cs typeface="Corbel"/>
              </a:rPr>
              <a:t>C</a:t>
            </a:r>
            <a:r>
              <a:rPr sz="1800" spc="-20" dirty="0">
                <a:solidFill>
                  <a:srgbClr val="585858"/>
                </a:solidFill>
                <a:latin typeface="Corbel"/>
                <a:cs typeface="Corbel"/>
              </a:rPr>
              <a:t>+</a:t>
            </a:r>
            <a:r>
              <a:rPr sz="1800" spc="-15" dirty="0">
                <a:solidFill>
                  <a:srgbClr val="585858"/>
                </a:solidFill>
                <a:latin typeface="Corbel"/>
                <a:cs typeface="Corbel"/>
              </a:rPr>
              <a:t>+</a:t>
            </a:r>
            <a:r>
              <a:rPr sz="1800" dirty="0">
                <a:solidFill>
                  <a:srgbClr val="585858"/>
                </a:solidFill>
                <a:latin typeface="Corbel"/>
                <a:cs typeface="Corbel"/>
              </a:rPr>
              <a:t>, J</a:t>
            </a:r>
            <a:r>
              <a:rPr sz="1800" spc="5" dirty="0">
                <a:solidFill>
                  <a:srgbClr val="585858"/>
                </a:solidFill>
                <a:latin typeface="Corbel"/>
                <a:cs typeface="Corbel"/>
              </a:rPr>
              <a:t>av</a:t>
            </a:r>
            <a:r>
              <a:rPr sz="1800" dirty="0">
                <a:solidFill>
                  <a:srgbClr val="585858"/>
                </a:solidFill>
                <a:latin typeface="Corbel"/>
                <a:cs typeface="Corbel"/>
              </a:rPr>
              <a:t>a,</a:t>
            </a:r>
            <a:r>
              <a:rPr sz="1800" spc="-70" dirty="0">
                <a:solidFill>
                  <a:srgbClr val="585858"/>
                </a:solidFill>
                <a:latin typeface="Corbel"/>
                <a:cs typeface="Corbel"/>
              </a:rPr>
              <a:t> </a:t>
            </a:r>
            <a:r>
              <a:rPr sz="1800" spc="-5" dirty="0">
                <a:solidFill>
                  <a:srgbClr val="585858"/>
                </a:solidFill>
                <a:latin typeface="Corbel"/>
                <a:cs typeface="Corbel"/>
              </a:rPr>
              <a:t>C#</a:t>
            </a:r>
            <a:endParaRPr sz="1800">
              <a:latin typeface="Corbel"/>
              <a:cs typeface="Corbe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18505" y="2678633"/>
            <a:ext cx="4416425" cy="1243965"/>
          </a:xfrm>
          <a:prstGeom prst="rect">
            <a:avLst/>
          </a:prstGeom>
        </p:spPr>
        <p:txBody>
          <a:bodyPr vert="horz" wrap="square" lIns="0" tIns="12065" rIns="0" bIns="0" rtlCol="0">
            <a:spAutoFit/>
          </a:bodyPr>
          <a:lstStyle/>
          <a:p>
            <a:pPr marL="12700">
              <a:lnSpc>
                <a:spcPct val="100000"/>
              </a:lnSpc>
              <a:spcBef>
                <a:spcPts val="95"/>
              </a:spcBef>
            </a:pPr>
            <a:r>
              <a:rPr sz="8000" spc="-10" dirty="0"/>
              <a:t>Thank</a:t>
            </a:r>
            <a:r>
              <a:rPr sz="8000" spc="-60" dirty="0"/>
              <a:t> </a:t>
            </a:r>
            <a:r>
              <a:rPr sz="8000" spc="-5" dirty="0"/>
              <a:t>you</a:t>
            </a:r>
            <a:endParaRPr sz="8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1724" y="3080715"/>
            <a:ext cx="2414270" cy="574675"/>
          </a:xfrm>
          <a:prstGeom prst="rect">
            <a:avLst/>
          </a:prstGeom>
        </p:spPr>
        <p:txBody>
          <a:bodyPr vert="horz" wrap="square" lIns="0" tIns="12700" rIns="0" bIns="0" rtlCol="0">
            <a:spAutoFit/>
          </a:bodyPr>
          <a:lstStyle/>
          <a:p>
            <a:pPr marL="12700">
              <a:lnSpc>
                <a:spcPct val="100000"/>
              </a:lnSpc>
              <a:spcBef>
                <a:spcPts val="100"/>
              </a:spcBef>
            </a:pPr>
            <a:r>
              <a:rPr sz="3600" spc="-65" dirty="0">
                <a:solidFill>
                  <a:srgbClr val="FFFFFF"/>
                </a:solidFill>
              </a:rPr>
              <a:t>PO</a:t>
            </a:r>
            <a:r>
              <a:rPr sz="3600" dirty="0">
                <a:solidFill>
                  <a:srgbClr val="FFFFFF"/>
                </a:solidFill>
              </a:rPr>
              <a:t>P</a:t>
            </a:r>
            <a:r>
              <a:rPr sz="3600" spc="-135" dirty="0">
                <a:solidFill>
                  <a:srgbClr val="FFFFFF"/>
                </a:solidFill>
              </a:rPr>
              <a:t> </a:t>
            </a:r>
            <a:r>
              <a:rPr sz="3600" spc="-80" dirty="0">
                <a:solidFill>
                  <a:srgbClr val="FFFFFF"/>
                </a:solidFill>
              </a:rPr>
              <a:t>v</a:t>
            </a:r>
            <a:r>
              <a:rPr sz="3600" spc="-70" dirty="0">
                <a:solidFill>
                  <a:srgbClr val="FFFFFF"/>
                </a:solidFill>
              </a:rPr>
              <a:t>s</a:t>
            </a:r>
            <a:r>
              <a:rPr sz="3600" dirty="0">
                <a:solidFill>
                  <a:srgbClr val="FFFFFF"/>
                </a:solidFill>
              </a:rPr>
              <a:t>.</a:t>
            </a:r>
            <a:r>
              <a:rPr sz="3600" spc="-235" dirty="0">
                <a:solidFill>
                  <a:srgbClr val="FFFFFF"/>
                </a:solidFill>
              </a:rPr>
              <a:t> </a:t>
            </a:r>
            <a:r>
              <a:rPr sz="3600" spc="-65" dirty="0">
                <a:solidFill>
                  <a:srgbClr val="FFFFFF"/>
                </a:solidFill>
              </a:rPr>
              <a:t>OO</a:t>
            </a:r>
            <a:r>
              <a:rPr sz="3600" dirty="0">
                <a:solidFill>
                  <a:srgbClr val="FFFFFF"/>
                </a:solidFill>
              </a:rPr>
              <a:t>P</a:t>
            </a:r>
            <a:endParaRPr sz="3600"/>
          </a:p>
        </p:txBody>
      </p:sp>
      <p:pic>
        <p:nvPicPr>
          <p:cNvPr id="3" name="object 3"/>
          <p:cNvPicPr/>
          <p:nvPr/>
        </p:nvPicPr>
        <p:blipFill>
          <a:blip r:embed="rId2" cstate="print"/>
          <a:stretch>
            <a:fillRect/>
          </a:stretch>
        </p:blipFill>
        <p:spPr>
          <a:xfrm>
            <a:off x="3544823" y="1487424"/>
            <a:ext cx="3742944" cy="3654552"/>
          </a:xfrm>
          <a:prstGeom prst="rect">
            <a:avLst/>
          </a:prstGeom>
        </p:spPr>
      </p:pic>
      <p:pic>
        <p:nvPicPr>
          <p:cNvPr id="4" name="object 4"/>
          <p:cNvPicPr/>
          <p:nvPr/>
        </p:nvPicPr>
        <p:blipFill>
          <a:blip r:embed="rId3" cstate="print"/>
          <a:stretch>
            <a:fillRect/>
          </a:stretch>
        </p:blipFill>
        <p:spPr>
          <a:xfrm>
            <a:off x="7861388" y="1487424"/>
            <a:ext cx="3740525" cy="379404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1724" y="3080715"/>
            <a:ext cx="1930400" cy="574675"/>
          </a:xfrm>
          <a:prstGeom prst="rect">
            <a:avLst/>
          </a:prstGeom>
        </p:spPr>
        <p:txBody>
          <a:bodyPr vert="horz" wrap="square" lIns="0" tIns="12700" rIns="0" bIns="0" rtlCol="0">
            <a:spAutoFit/>
          </a:bodyPr>
          <a:lstStyle/>
          <a:p>
            <a:pPr marL="12700">
              <a:lnSpc>
                <a:spcPct val="100000"/>
              </a:lnSpc>
              <a:spcBef>
                <a:spcPts val="100"/>
              </a:spcBef>
            </a:pPr>
            <a:r>
              <a:rPr sz="3600" spc="-65" dirty="0">
                <a:solidFill>
                  <a:srgbClr val="FFFFFF"/>
                </a:solidFill>
              </a:rPr>
              <a:t>Difference</a:t>
            </a:r>
            <a:endParaRPr sz="3600"/>
          </a:p>
        </p:txBody>
      </p:sp>
      <p:pic>
        <p:nvPicPr>
          <p:cNvPr id="3" name="object 3"/>
          <p:cNvPicPr/>
          <p:nvPr/>
        </p:nvPicPr>
        <p:blipFill>
          <a:blip r:embed="rId2" cstate="print"/>
          <a:stretch>
            <a:fillRect/>
          </a:stretch>
        </p:blipFill>
        <p:spPr>
          <a:xfrm>
            <a:off x="3645408" y="1569719"/>
            <a:ext cx="8022336" cy="384962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1724" y="3080715"/>
            <a:ext cx="1930400" cy="574675"/>
          </a:xfrm>
          <a:prstGeom prst="rect">
            <a:avLst/>
          </a:prstGeom>
        </p:spPr>
        <p:txBody>
          <a:bodyPr vert="horz" wrap="square" lIns="0" tIns="12700" rIns="0" bIns="0" rtlCol="0">
            <a:spAutoFit/>
          </a:bodyPr>
          <a:lstStyle/>
          <a:p>
            <a:pPr marL="12700">
              <a:lnSpc>
                <a:spcPct val="100000"/>
              </a:lnSpc>
              <a:spcBef>
                <a:spcPts val="100"/>
              </a:spcBef>
            </a:pPr>
            <a:r>
              <a:rPr sz="3600" spc="-65" dirty="0">
                <a:solidFill>
                  <a:srgbClr val="FFFFFF"/>
                </a:solidFill>
              </a:rPr>
              <a:t>Difference</a:t>
            </a:r>
            <a:endParaRPr sz="3600"/>
          </a:p>
        </p:txBody>
      </p:sp>
      <p:pic>
        <p:nvPicPr>
          <p:cNvPr id="3" name="object 3"/>
          <p:cNvPicPr/>
          <p:nvPr/>
        </p:nvPicPr>
        <p:blipFill>
          <a:blip r:embed="rId2" cstate="print"/>
          <a:stretch>
            <a:fillRect/>
          </a:stretch>
        </p:blipFill>
        <p:spPr>
          <a:xfrm>
            <a:off x="3602735" y="1531241"/>
            <a:ext cx="8107679" cy="401992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1724" y="3080715"/>
            <a:ext cx="1609090" cy="574675"/>
          </a:xfrm>
          <a:prstGeom prst="rect">
            <a:avLst/>
          </a:prstGeom>
        </p:spPr>
        <p:txBody>
          <a:bodyPr vert="horz" wrap="square" lIns="0" tIns="12700" rIns="0" bIns="0" rtlCol="0">
            <a:spAutoFit/>
          </a:bodyPr>
          <a:lstStyle/>
          <a:p>
            <a:pPr marL="12700">
              <a:lnSpc>
                <a:spcPct val="100000"/>
              </a:lnSpc>
              <a:spcBef>
                <a:spcPts val="100"/>
              </a:spcBef>
            </a:pPr>
            <a:r>
              <a:rPr sz="3600" spc="-70" dirty="0">
                <a:solidFill>
                  <a:srgbClr val="FFFFFF"/>
                </a:solidFill>
                <a:latin typeface="Corbel"/>
                <a:cs typeface="Corbel"/>
              </a:rPr>
              <a:t>E</a:t>
            </a:r>
            <a:r>
              <a:rPr sz="3600" spc="-80" dirty="0">
                <a:solidFill>
                  <a:srgbClr val="FFFFFF"/>
                </a:solidFill>
                <a:latin typeface="Corbel"/>
                <a:cs typeface="Corbel"/>
              </a:rPr>
              <a:t>x</a:t>
            </a:r>
            <a:r>
              <a:rPr sz="3600" spc="-90" dirty="0">
                <a:solidFill>
                  <a:srgbClr val="FFFFFF"/>
                </a:solidFill>
                <a:latin typeface="Corbel"/>
                <a:cs typeface="Corbel"/>
              </a:rPr>
              <a:t>a</a:t>
            </a:r>
            <a:r>
              <a:rPr sz="3600" spc="-85" dirty="0">
                <a:solidFill>
                  <a:srgbClr val="FFFFFF"/>
                </a:solidFill>
                <a:latin typeface="Corbel"/>
                <a:cs typeface="Corbel"/>
              </a:rPr>
              <a:t>m</a:t>
            </a:r>
            <a:r>
              <a:rPr sz="3600" spc="-65" dirty="0">
                <a:solidFill>
                  <a:srgbClr val="FFFFFF"/>
                </a:solidFill>
                <a:latin typeface="Corbel"/>
                <a:cs typeface="Corbel"/>
              </a:rPr>
              <a:t>p</a:t>
            </a:r>
            <a:r>
              <a:rPr sz="3600" spc="-70" dirty="0">
                <a:solidFill>
                  <a:srgbClr val="FFFFFF"/>
                </a:solidFill>
                <a:latin typeface="Corbel"/>
                <a:cs typeface="Corbel"/>
              </a:rPr>
              <a:t>l</a:t>
            </a:r>
            <a:r>
              <a:rPr sz="3600" dirty="0">
                <a:solidFill>
                  <a:srgbClr val="FFFFFF"/>
                </a:solidFill>
                <a:latin typeface="Corbel"/>
                <a:cs typeface="Corbel"/>
              </a:rPr>
              <a:t>e</a:t>
            </a:r>
            <a:endParaRPr sz="3600">
              <a:latin typeface="Corbel"/>
              <a:cs typeface="Corbel"/>
            </a:endParaRPr>
          </a:p>
        </p:txBody>
      </p:sp>
      <p:sp>
        <p:nvSpPr>
          <p:cNvPr id="3" name="object 3"/>
          <p:cNvSpPr txBox="1"/>
          <p:nvPr/>
        </p:nvSpPr>
        <p:spPr>
          <a:xfrm>
            <a:off x="3764279" y="3371088"/>
            <a:ext cx="2649220" cy="1447800"/>
          </a:xfrm>
          <a:prstGeom prst="rect">
            <a:avLst/>
          </a:prstGeom>
          <a:solidFill>
            <a:srgbClr val="40B9D2"/>
          </a:solidFill>
        </p:spPr>
        <p:txBody>
          <a:bodyPr vert="horz" wrap="square" lIns="0" tIns="33019" rIns="0" bIns="0" rtlCol="0">
            <a:spAutoFit/>
          </a:bodyPr>
          <a:lstStyle/>
          <a:p>
            <a:pPr marL="92710" marR="251460">
              <a:lnSpc>
                <a:spcPct val="100000"/>
              </a:lnSpc>
              <a:spcBef>
                <a:spcPts val="259"/>
              </a:spcBef>
            </a:pPr>
            <a:r>
              <a:rPr sz="1600" spc="5" dirty="0">
                <a:latin typeface="Corbel"/>
                <a:cs typeface="Corbel"/>
              </a:rPr>
              <a:t>Company Name: Hyundai </a:t>
            </a:r>
            <a:r>
              <a:rPr sz="1600" spc="10" dirty="0">
                <a:latin typeface="Corbel"/>
                <a:cs typeface="Corbel"/>
              </a:rPr>
              <a:t> </a:t>
            </a:r>
            <a:r>
              <a:rPr sz="1600" spc="5" dirty="0">
                <a:latin typeface="Corbel"/>
                <a:cs typeface="Corbel"/>
              </a:rPr>
              <a:t>Model Name: </a:t>
            </a:r>
            <a:r>
              <a:rPr sz="1800" spc="-10" dirty="0">
                <a:latin typeface="Corbel"/>
                <a:cs typeface="Corbel"/>
              </a:rPr>
              <a:t>Elite </a:t>
            </a:r>
            <a:r>
              <a:rPr sz="1800" spc="-30" dirty="0">
                <a:latin typeface="Corbel"/>
                <a:cs typeface="Corbel"/>
              </a:rPr>
              <a:t>i20 </a:t>
            </a:r>
            <a:r>
              <a:rPr sz="1800" spc="-25" dirty="0">
                <a:latin typeface="Corbel"/>
                <a:cs typeface="Corbel"/>
              </a:rPr>
              <a:t> </a:t>
            </a:r>
            <a:r>
              <a:rPr sz="1800" dirty="0">
                <a:latin typeface="Corbel"/>
                <a:cs typeface="Corbel"/>
              </a:rPr>
              <a:t>Fu</a:t>
            </a:r>
            <a:r>
              <a:rPr sz="1800" spc="-5" dirty="0">
                <a:latin typeface="Corbel"/>
                <a:cs typeface="Corbel"/>
              </a:rPr>
              <a:t>e</a:t>
            </a:r>
            <a:r>
              <a:rPr sz="1800" dirty="0">
                <a:latin typeface="Corbel"/>
                <a:cs typeface="Corbel"/>
              </a:rPr>
              <a:t>l</a:t>
            </a:r>
            <a:r>
              <a:rPr sz="1800" spc="-105" dirty="0">
                <a:latin typeface="Corbel"/>
                <a:cs typeface="Corbel"/>
              </a:rPr>
              <a:t> </a:t>
            </a:r>
            <a:r>
              <a:rPr sz="1800" spc="-110" dirty="0">
                <a:latin typeface="Corbel"/>
                <a:cs typeface="Corbel"/>
              </a:rPr>
              <a:t>T</a:t>
            </a:r>
            <a:r>
              <a:rPr sz="1800" dirty="0">
                <a:latin typeface="Corbel"/>
                <a:cs typeface="Corbel"/>
              </a:rPr>
              <a:t>y</a:t>
            </a:r>
            <a:r>
              <a:rPr sz="1800" spc="5" dirty="0">
                <a:latin typeface="Corbel"/>
                <a:cs typeface="Corbel"/>
              </a:rPr>
              <a:t>p</a:t>
            </a:r>
            <a:r>
              <a:rPr sz="1800" spc="-5" dirty="0">
                <a:latin typeface="Corbel"/>
                <a:cs typeface="Corbel"/>
              </a:rPr>
              <a:t>e</a:t>
            </a:r>
            <a:r>
              <a:rPr sz="1800" dirty="0">
                <a:latin typeface="Corbel"/>
                <a:cs typeface="Corbel"/>
              </a:rPr>
              <a:t>: </a:t>
            </a:r>
            <a:r>
              <a:rPr sz="1800" spc="-65" dirty="0">
                <a:latin typeface="Corbel"/>
                <a:cs typeface="Corbel"/>
              </a:rPr>
              <a:t>P</a:t>
            </a:r>
            <a:r>
              <a:rPr sz="1800" spc="-5" dirty="0">
                <a:latin typeface="Corbel"/>
                <a:cs typeface="Corbel"/>
              </a:rPr>
              <a:t>etro</a:t>
            </a:r>
            <a:r>
              <a:rPr sz="1800" dirty="0">
                <a:latin typeface="Corbel"/>
                <a:cs typeface="Corbel"/>
              </a:rPr>
              <a:t>l</a:t>
            </a:r>
            <a:r>
              <a:rPr sz="1800" spc="-5" dirty="0">
                <a:latin typeface="Corbel"/>
                <a:cs typeface="Corbel"/>
              </a:rPr>
              <a:t> </a:t>
            </a:r>
            <a:r>
              <a:rPr sz="1800" dirty="0">
                <a:latin typeface="Corbel"/>
                <a:cs typeface="Corbel"/>
              </a:rPr>
              <a:t>/</a:t>
            </a:r>
            <a:r>
              <a:rPr sz="1800" spc="5" dirty="0">
                <a:latin typeface="Corbel"/>
                <a:cs typeface="Corbel"/>
              </a:rPr>
              <a:t> </a:t>
            </a:r>
            <a:r>
              <a:rPr sz="1800" dirty="0">
                <a:latin typeface="Corbel"/>
                <a:cs typeface="Corbel"/>
              </a:rPr>
              <a:t>D</a:t>
            </a:r>
            <a:r>
              <a:rPr sz="1800" spc="-15" dirty="0">
                <a:latin typeface="Corbel"/>
                <a:cs typeface="Corbel"/>
              </a:rPr>
              <a:t>i</a:t>
            </a:r>
            <a:r>
              <a:rPr sz="1800" spc="-5" dirty="0">
                <a:latin typeface="Corbel"/>
                <a:cs typeface="Corbel"/>
              </a:rPr>
              <a:t>es</a:t>
            </a:r>
            <a:r>
              <a:rPr sz="1800" spc="-15" dirty="0">
                <a:latin typeface="Corbel"/>
                <a:cs typeface="Corbel"/>
              </a:rPr>
              <a:t>e</a:t>
            </a:r>
            <a:r>
              <a:rPr sz="1800" dirty="0">
                <a:latin typeface="Corbel"/>
                <a:cs typeface="Corbel"/>
              </a:rPr>
              <a:t>l  </a:t>
            </a:r>
            <a:r>
              <a:rPr sz="1800" spc="-5" dirty="0">
                <a:latin typeface="Corbel"/>
                <a:cs typeface="Corbel"/>
              </a:rPr>
              <a:t>Mileage:</a:t>
            </a:r>
            <a:r>
              <a:rPr sz="1800" spc="-20" dirty="0">
                <a:latin typeface="Corbel"/>
                <a:cs typeface="Corbel"/>
              </a:rPr>
              <a:t> </a:t>
            </a:r>
            <a:r>
              <a:rPr sz="1800" dirty="0">
                <a:latin typeface="Corbel"/>
                <a:cs typeface="Corbel"/>
              </a:rPr>
              <a:t>12</a:t>
            </a:r>
            <a:r>
              <a:rPr sz="1800" spc="10" dirty="0">
                <a:latin typeface="Corbel"/>
                <a:cs typeface="Corbel"/>
              </a:rPr>
              <a:t> </a:t>
            </a:r>
            <a:r>
              <a:rPr sz="1800" spc="-5" dirty="0">
                <a:latin typeface="Corbel"/>
                <a:cs typeface="Corbel"/>
              </a:rPr>
              <a:t>km/ltr</a:t>
            </a:r>
            <a:endParaRPr sz="1800">
              <a:latin typeface="Corbel"/>
              <a:cs typeface="Corbel"/>
            </a:endParaRPr>
          </a:p>
          <a:p>
            <a:pPr marL="92710">
              <a:lnSpc>
                <a:spcPts val="2155"/>
              </a:lnSpc>
            </a:pPr>
            <a:r>
              <a:rPr sz="1800" spc="-5" dirty="0">
                <a:latin typeface="Corbel"/>
                <a:cs typeface="Corbel"/>
              </a:rPr>
              <a:t>Price:</a:t>
            </a:r>
            <a:r>
              <a:rPr sz="1800" spc="-30" dirty="0">
                <a:latin typeface="Corbel"/>
                <a:cs typeface="Corbel"/>
              </a:rPr>
              <a:t> </a:t>
            </a:r>
            <a:r>
              <a:rPr sz="1800" dirty="0">
                <a:latin typeface="Corbel"/>
                <a:cs typeface="Corbel"/>
              </a:rPr>
              <a:t>8</a:t>
            </a:r>
            <a:r>
              <a:rPr sz="1800" spc="-15" dirty="0">
                <a:latin typeface="Corbel"/>
                <a:cs typeface="Corbel"/>
              </a:rPr>
              <a:t> </a:t>
            </a:r>
            <a:r>
              <a:rPr sz="1800" spc="-5" dirty="0">
                <a:latin typeface="Corbel"/>
                <a:cs typeface="Corbel"/>
              </a:rPr>
              <a:t>lac</a:t>
            </a:r>
            <a:endParaRPr sz="1800">
              <a:latin typeface="Corbel"/>
              <a:cs typeface="Corbel"/>
            </a:endParaRPr>
          </a:p>
        </p:txBody>
      </p:sp>
      <p:pic>
        <p:nvPicPr>
          <p:cNvPr id="4" name="object 4"/>
          <p:cNvPicPr/>
          <p:nvPr/>
        </p:nvPicPr>
        <p:blipFill>
          <a:blip r:embed="rId2" cstate="print"/>
          <a:stretch>
            <a:fillRect/>
          </a:stretch>
        </p:blipFill>
        <p:spPr>
          <a:xfrm>
            <a:off x="3819144" y="1840956"/>
            <a:ext cx="2279677" cy="1295207"/>
          </a:xfrm>
          <a:prstGeom prst="rect">
            <a:avLst/>
          </a:prstGeom>
        </p:spPr>
      </p:pic>
      <p:sp>
        <p:nvSpPr>
          <p:cNvPr id="5" name="object 5"/>
          <p:cNvSpPr txBox="1"/>
          <p:nvPr/>
        </p:nvSpPr>
        <p:spPr>
          <a:xfrm>
            <a:off x="6699504" y="2011679"/>
            <a:ext cx="2164080" cy="2798445"/>
          </a:xfrm>
          <a:prstGeom prst="rect">
            <a:avLst/>
          </a:prstGeom>
          <a:solidFill>
            <a:srgbClr val="8BD5E3"/>
          </a:solidFill>
        </p:spPr>
        <p:txBody>
          <a:bodyPr vert="horz" wrap="square" lIns="0" tIns="31115" rIns="0" bIns="0" rtlCol="0">
            <a:spAutoFit/>
          </a:bodyPr>
          <a:lstStyle/>
          <a:p>
            <a:pPr marL="92710">
              <a:lnSpc>
                <a:spcPct val="100000"/>
              </a:lnSpc>
              <a:spcBef>
                <a:spcPts val="245"/>
              </a:spcBef>
            </a:pPr>
            <a:r>
              <a:rPr sz="1600" spc="-15" dirty="0">
                <a:latin typeface="Corbel"/>
                <a:cs typeface="Corbel"/>
              </a:rPr>
              <a:t>Void</a:t>
            </a:r>
            <a:r>
              <a:rPr sz="1600" spc="-35" dirty="0">
                <a:latin typeface="Corbel"/>
                <a:cs typeface="Corbel"/>
              </a:rPr>
              <a:t> </a:t>
            </a:r>
            <a:r>
              <a:rPr sz="1600" spc="5" dirty="0">
                <a:latin typeface="Corbel"/>
                <a:cs typeface="Corbel"/>
              </a:rPr>
              <a:t>main(</a:t>
            </a:r>
            <a:r>
              <a:rPr sz="1600" spc="-55" dirty="0">
                <a:latin typeface="Corbel"/>
                <a:cs typeface="Corbel"/>
              </a:rPr>
              <a:t> </a:t>
            </a:r>
            <a:r>
              <a:rPr sz="1600" dirty="0">
                <a:latin typeface="Corbel"/>
                <a:cs typeface="Corbel"/>
              </a:rPr>
              <a:t>)</a:t>
            </a:r>
            <a:endParaRPr sz="1600">
              <a:latin typeface="Corbel"/>
              <a:cs typeface="Corbel"/>
            </a:endParaRPr>
          </a:p>
          <a:p>
            <a:pPr marL="92710">
              <a:lnSpc>
                <a:spcPct val="100000"/>
              </a:lnSpc>
            </a:pPr>
            <a:r>
              <a:rPr sz="1600" dirty="0">
                <a:latin typeface="Corbel"/>
                <a:cs typeface="Corbel"/>
              </a:rPr>
              <a:t>{</a:t>
            </a:r>
            <a:endParaRPr sz="1600">
              <a:latin typeface="Corbel"/>
              <a:cs typeface="Corbel"/>
            </a:endParaRPr>
          </a:p>
          <a:p>
            <a:pPr marL="92710" marR="110489">
              <a:lnSpc>
                <a:spcPct val="100000"/>
              </a:lnSpc>
            </a:pPr>
            <a:r>
              <a:rPr sz="1600" dirty="0">
                <a:latin typeface="Corbel"/>
                <a:cs typeface="Corbel"/>
              </a:rPr>
              <a:t>char </a:t>
            </a:r>
            <a:r>
              <a:rPr sz="1600" spc="-5" dirty="0">
                <a:latin typeface="Corbel"/>
                <a:cs typeface="Corbel"/>
              </a:rPr>
              <a:t>company_nm[20]; </a:t>
            </a:r>
            <a:r>
              <a:rPr sz="1600" spc="-310" dirty="0">
                <a:latin typeface="Corbel"/>
                <a:cs typeface="Corbel"/>
              </a:rPr>
              <a:t> </a:t>
            </a:r>
            <a:r>
              <a:rPr sz="1600" dirty="0">
                <a:latin typeface="Corbel"/>
                <a:cs typeface="Corbel"/>
              </a:rPr>
              <a:t>char model_nm[20]; </a:t>
            </a:r>
            <a:r>
              <a:rPr sz="1600" spc="5" dirty="0">
                <a:latin typeface="Corbel"/>
                <a:cs typeface="Corbel"/>
              </a:rPr>
              <a:t> </a:t>
            </a:r>
            <a:r>
              <a:rPr sz="1600" dirty="0">
                <a:latin typeface="Corbel"/>
                <a:cs typeface="Corbel"/>
              </a:rPr>
              <a:t>char fuel_type[10]; </a:t>
            </a:r>
            <a:r>
              <a:rPr sz="1600" spc="5" dirty="0">
                <a:latin typeface="Corbel"/>
                <a:cs typeface="Corbel"/>
              </a:rPr>
              <a:t> </a:t>
            </a:r>
            <a:r>
              <a:rPr sz="1600" dirty="0">
                <a:latin typeface="Corbel"/>
                <a:cs typeface="Corbel"/>
              </a:rPr>
              <a:t>float</a:t>
            </a:r>
            <a:r>
              <a:rPr sz="1600" spc="-20" dirty="0">
                <a:latin typeface="Corbel"/>
                <a:cs typeface="Corbel"/>
              </a:rPr>
              <a:t> </a:t>
            </a:r>
            <a:r>
              <a:rPr sz="1600" spc="5" dirty="0">
                <a:latin typeface="Corbel"/>
                <a:cs typeface="Corbel"/>
              </a:rPr>
              <a:t>mileage;</a:t>
            </a:r>
            <a:endParaRPr sz="1600">
              <a:latin typeface="Corbel"/>
              <a:cs typeface="Corbel"/>
            </a:endParaRPr>
          </a:p>
          <a:p>
            <a:pPr marL="92710">
              <a:lnSpc>
                <a:spcPct val="100000"/>
              </a:lnSpc>
              <a:spcBef>
                <a:spcPts val="5"/>
              </a:spcBef>
            </a:pPr>
            <a:r>
              <a:rPr sz="1600" spc="5" dirty="0">
                <a:latin typeface="Corbel"/>
                <a:cs typeface="Corbel"/>
              </a:rPr>
              <a:t>double</a:t>
            </a:r>
            <a:r>
              <a:rPr sz="1600" spc="-65" dirty="0">
                <a:latin typeface="Corbel"/>
                <a:cs typeface="Corbel"/>
              </a:rPr>
              <a:t> </a:t>
            </a:r>
            <a:r>
              <a:rPr sz="1600" spc="-5" dirty="0">
                <a:latin typeface="Corbel"/>
                <a:cs typeface="Corbel"/>
              </a:rPr>
              <a:t>price;</a:t>
            </a:r>
            <a:endParaRPr sz="1600">
              <a:latin typeface="Corbel"/>
              <a:cs typeface="Corbel"/>
            </a:endParaRPr>
          </a:p>
          <a:p>
            <a:pPr>
              <a:lnSpc>
                <a:spcPct val="100000"/>
              </a:lnSpc>
              <a:spcBef>
                <a:spcPts val="30"/>
              </a:spcBef>
            </a:pPr>
            <a:endParaRPr sz="1550">
              <a:latin typeface="Corbel"/>
              <a:cs typeface="Corbel"/>
            </a:endParaRPr>
          </a:p>
          <a:p>
            <a:pPr marL="92710">
              <a:lnSpc>
                <a:spcPct val="100000"/>
              </a:lnSpc>
            </a:pPr>
            <a:r>
              <a:rPr sz="1600" spc="-5" dirty="0">
                <a:latin typeface="Corbel"/>
                <a:cs typeface="Corbel"/>
              </a:rPr>
              <a:t>//other</a:t>
            </a:r>
            <a:r>
              <a:rPr sz="1600" spc="-35" dirty="0">
                <a:latin typeface="Corbel"/>
                <a:cs typeface="Corbel"/>
              </a:rPr>
              <a:t> </a:t>
            </a:r>
            <a:r>
              <a:rPr sz="1600" dirty="0">
                <a:latin typeface="Corbel"/>
                <a:cs typeface="Corbel"/>
              </a:rPr>
              <a:t>code</a:t>
            </a:r>
            <a:r>
              <a:rPr sz="1600" spc="-10" dirty="0">
                <a:latin typeface="Corbel"/>
                <a:cs typeface="Corbel"/>
              </a:rPr>
              <a:t> </a:t>
            </a:r>
            <a:r>
              <a:rPr sz="1600" dirty="0">
                <a:latin typeface="Corbel"/>
                <a:cs typeface="Corbel"/>
              </a:rPr>
              <a:t>operation</a:t>
            </a:r>
            <a:endParaRPr sz="1600">
              <a:latin typeface="Corbel"/>
              <a:cs typeface="Corbel"/>
            </a:endParaRPr>
          </a:p>
          <a:p>
            <a:pPr>
              <a:lnSpc>
                <a:spcPct val="100000"/>
              </a:lnSpc>
              <a:spcBef>
                <a:spcPts val="25"/>
              </a:spcBef>
            </a:pPr>
            <a:endParaRPr sz="1550">
              <a:latin typeface="Corbel"/>
              <a:cs typeface="Corbel"/>
            </a:endParaRPr>
          </a:p>
          <a:p>
            <a:pPr marL="92710">
              <a:lnSpc>
                <a:spcPct val="100000"/>
              </a:lnSpc>
            </a:pPr>
            <a:r>
              <a:rPr sz="1600" dirty="0">
                <a:latin typeface="Corbel"/>
                <a:cs typeface="Corbel"/>
              </a:rPr>
              <a:t>}</a:t>
            </a:r>
            <a:endParaRPr sz="1600">
              <a:latin typeface="Corbel"/>
              <a:cs typeface="Corbel"/>
            </a:endParaRPr>
          </a:p>
        </p:txBody>
      </p:sp>
      <p:sp>
        <p:nvSpPr>
          <p:cNvPr id="6" name="object 6"/>
          <p:cNvSpPr txBox="1"/>
          <p:nvPr/>
        </p:nvSpPr>
        <p:spPr>
          <a:xfrm>
            <a:off x="7503668" y="1710639"/>
            <a:ext cx="467995" cy="300355"/>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Corbel"/>
                <a:cs typeface="Corbel"/>
              </a:rPr>
              <a:t>POP</a:t>
            </a:r>
            <a:endParaRPr sz="1800">
              <a:latin typeface="Corbel"/>
              <a:cs typeface="Corbel"/>
            </a:endParaRPr>
          </a:p>
        </p:txBody>
      </p:sp>
      <p:sp>
        <p:nvSpPr>
          <p:cNvPr id="7" name="object 7"/>
          <p:cNvSpPr txBox="1"/>
          <p:nvPr/>
        </p:nvSpPr>
        <p:spPr>
          <a:xfrm>
            <a:off x="9101328" y="1990344"/>
            <a:ext cx="2603500" cy="3663950"/>
          </a:xfrm>
          <a:prstGeom prst="rect">
            <a:avLst/>
          </a:prstGeom>
          <a:solidFill>
            <a:srgbClr val="8BD5E3"/>
          </a:solidFill>
        </p:spPr>
        <p:txBody>
          <a:bodyPr vert="horz" wrap="square" lIns="0" tIns="32384" rIns="0" bIns="0" rtlCol="0">
            <a:spAutoFit/>
          </a:bodyPr>
          <a:lstStyle/>
          <a:p>
            <a:pPr marL="92710">
              <a:lnSpc>
                <a:spcPct val="100000"/>
              </a:lnSpc>
              <a:spcBef>
                <a:spcPts val="254"/>
              </a:spcBef>
            </a:pPr>
            <a:r>
              <a:rPr sz="1800" spc="-5" dirty="0">
                <a:latin typeface="Corbel"/>
                <a:cs typeface="Corbel"/>
              </a:rPr>
              <a:t>C</a:t>
            </a:r>
            <a:r>
              <a:rPr sz="1800" spc="-15" dirty="0">
                <a:latin typeface="Corbel"/>
                <a:cs typeface="Corbel"/>
              </a:rPr>
              <a:t>l</a:t>
            </a:r>
            <a:r>
              <a:rPr sz="1800" dirty="0">
                <a:latin typeface="Corbel"/>
                <a:cs typeface="Corbel"/>
              </a:rPr>
              <a:t>a</a:t>
            </a:r>
            <a:r>
              <a:rPr sz="1800" spc="-10" dirty="0">
                <a:latin typeface="Corbel"/>
                <a:cs typeface="Corbel"/>
              </a:rPr>
              <a:t>s</a:t>
            </a:r>
            <a:r>
              <a:rPr sz="1800" dirty="0">
                <a:latin typeface="Corbel"/>
                <a:cs typeface="Corbel"/>
              </a:rPr>
              <a:t>s</a:t>
            </a:r>
            <a:r>
              <a:rPr sz="1800" spc="-60" dirty="0">
                <a:latin typeface="Corbel"/>
                <a:cs typeface="Corbel"/>
              </a:rPr>
              <a:t> </a:t>
            </a:r>
            <a:r>
              <a:rPr sz="1800" spc="-5" dirty="0">
                <a:latin typeface="Corbel"/>
                <a:cs typeface="Corbel"/>
              </a:rPr>
              <a:t>Car</a:t>
            </a:r>
            <a:endParaRPr sz="1800">
              <a:latin typeface="Corbel"/>
              <a:cs typeface="Corbel"/>
            </a:endParaRPr>
          </a:p>
        </p:txBody>
      </p:sp>
      <p:sp>
        <p:nvSpPr>
          <p:cNvPr id="8" name="object 8"/>
          <p:cNvSpPr txBox="1"/>
          <p:nvPr/>
        </p:nvSpPr>
        <p:spPr>
          <a:xfrm>
            <a:off x="9177528" y="2401823"/>
            <a:ext cx="2456815" cy="1664335"/>
          </a:xfrm>
          <a:prstGeom prst="rect">
            <a:avLst/>
          </a:prstGeom>
          <a:solidFill>
            <a:srgbClr val="006FC0"/>
          </a:solidFill>
        </p:spPr>
        <p:txBody>
          <a:bodyPr vert="horz" wrap="square" lIns="0" tIns="33655" rIns="0" bIns="0" rtlCol="0">
            <a:spAutoFit/>
          </a:bodyPr>
          <a:lstStyle/>
          <a:p>
            <a:pPr marL="93345" marR="286385">
              <a:lnSpc>
                <a:spcPct val="100000"/>
              </a:lnSpc>
              <a:spcBef>
                <a:spcPts val="265"/>
              </a:spcBef>
            </a:pPr>
            <a:r>
              <a:rPr sz="1700" dirty="0">
                <a:latin typeface="Corbel"/>
                <a:cs typeface="Corbel"/>
              </a:rPr>
              <a:t>char</a:t>
            </a:r>
            <a:r>
              <a:rPr sz="1700" spc="-70" dirty="0">
                <a:latin typeface="Corbel"/>
                <a:cs typeface="Corbel"/>
              </a:rPr>
              <a:t> </a:t>
            </a:r>
            <a:r>
              <a:rPr sz="1700" spc="-5" dirty="0">
                <a:latin typeface="Corbel"/>
                <a:cs typeface="Corbel"/>
              </a:rPr>
              <a:t>company_nm[20]; </a:t>
            </a:r>
            <a:r>
              <a:rPr sz="1700" spc="-330" dirty="0">
                <a:latin typeface="Corbel"/>
                <a:cs typeface="Corbel"/>
              </a:rPr>
              <a:t> </a:t>
            </a:r>
            <a:r>
              <a:rPr sz="1700" dirty="0">
                <a:latin typeface="Corbel"/>
                <a:cs typeface="Corbel"/>
              </a:rPr>
              <a:t>char </a:t>
            </a:r>
            <a:r>
              <a:rPr sz="1700" spc="-10" dirty="0">
                <a:latin typeface="Corbel"/>
                <a:cs typeface="Corbel"/>
              </a:rPr>
              <a:t>model_nm[20]; </a:t>
            </a:r>
            <a:r>
              <a:rPr sz="1700" spc="-5" dirty="0">
                <a:latin typeface="Corbel"/>
                <a:cs typeface="Corbel"/>
              </a:rPr>
              <a:t> </a:t>
            </a:r>
            <a:r>
              <a:rPr sz="1700" dirty="0">
                <a:latin typeface="Corbel"/>
                <a:cs typeface="Corbel"/>
              </a:rPr>
              <a:t>char </a:t>
            </a:r>
            <a:r>
              <a:rPr sz="1700" spc="-5" dirty="0">
                <a:latin typeface="Corbel"/>
                <a:cs typeface="Corbel"/>
              </a:rPr>
              <a:t>fuel_type[10]; </a:t>
            </a:r>
            <a:r>
              <a:rPr sz="1700" dirty="0">
                <a:latin typeface="Corbel"/>
                <a:cs typeface="Corbel"/>
              </a:rPr>
              <a:t> </a:t>
            </a:r>
            <a:r>
              <a:rPr sz="1700" spc="-5" dirty="0">
                <a:latin typeface="Corbel"/>
                <a:cs typeface="Corbel"/>
              </a:rPr>
              <a:t>float</a:t>
            </a:r>
            <a:r>
              <a:rPr sz="1700" dirty="0">
                <a:latin typeface="Corbel"/>
                <a:cs typeface="Corbel"/>
              </a:rPr>
              <a:t> </a:t>
            </a:r>
            <a:r>
              <a:rPr sz="1700" spc="-5" dirty="0">
                <a:latin typeface="Corbel"/>
                <a:cs typeface="Corbel"/>
              </a:rPr>
              <a:t>mileage;</a:t>
            </a:r>
            <a:endParaRPr sz="1700">
              <a:latin typeface="Corbel"/>
              <a:cs typeface="Corbel"/>
            </a:endParaRPr>
          </a:p>
          <a:p>
            <a:pPr marL="93345">
              <a:lnSpc>
                <a:spcPct val="100000"/>
              </a:lnSpc>
            </a:pPr>
            <a:r>
              <a:rPr sz="1700" dirty="0">
                <a:latin typeface="Corbel"/>
                <a:cs typeface="Corbel"/>
              </a:rPr>
              <a:t>double</a:t>
            </a:r>
            <a:r>
              <a:rPr sz="1700" spc="-25" dirty="0">
                <a:latin typeface="Corbel"/>
                <a:cs typeface="Corbel"/>
              </a:rPr>
              <a:t> </a:t>
            </a:r>
            <a:r>
              <a:rPr sz="1700" spc="-5" dirty="0">
                <a:latin typeface="Corbel"/>
                <a:cs typeface="Corbel"/>
              </a:rPr>
              <a:t>price;</a:t>
            </a:r>
            <a:endParaRPr sz="1700">
              <a:latin typeface="Corbel"/>
              <a:cs typeface="Corbel"/>
            </a:endParaRPr>
          </a:p>
          <a:p>
            <a:pPr marL="93345">
              <a:lnSpc>
                <a:spcPct val="100000"/>
              </a:lnSpc>
              <a:spcBef>
                <a:spcPts val="5"/>
              </a:spcBef>
            </a:pPr>
            <a:r>
              <a:rPr sz="1700" dirty="0">
                <a:latin typeface="Corbel"/>
                <a:cs typeface="Corbel"/>
              </a:rPr>
              <a:t>//other</a:t>
            </a:r>
            <a:r>
              <a:rPr sz="1700" spc="-60" dirty="0">
                <a:latin typeface="Corbel"/>
                <a:cs typeface="Corbel"/>
              </a:rPr>
              <a:t> </a:t>
            </a:r>
            <a:r>
              <a:rPr sz="1700" spc="-5" dirty="0">
                <a:latin typeface="Corbel"/>
                <a:cs typeface="Corbel"/>
              </a:rPr>
              <a:t>code operation</a:t>
            </a:r>
            <a:endParaRPr sz="1700">
              <a:latin typeface="Corbel"/>
              <a:cs typeface="Corbel"/>
            </a:endParaRPr>
          </a:p>
        </p:txBody>
      </p:sp>
      <p:sp>
        <p:nvSpPr>
          <p:cNvPr id="9" name="object 9"/>
          <p:cNvSpPr txBox="1"/>
          <p:nvPr/>
        </p:nvSpPr>
        <p:spPr>
          <a:xfrm>
            <a:off x="9177528" y="4178808"/>
            <a:ext cx="2456815" cy="1399540"/>
          </a:xfrm>
          <a:prstGeom prst="rect">
            <a:avLst/>
          </a:prstGeom>
          <a:solidFill>
            <a:srgbClr val="006FC0"/>
          </a:solidFill>
        </p:spPr>
        <p:txBody>
          <a:bodyPr vert="horz" wrap="square" lIns="0" tIns="32384" rIns="0" bIns="0" rtlCol="0">
            <a:spAutoFit/>
          </a:bodyPr>
          <a:lstStyle/>
          <a:p>
            <a:pPr marL="93345">
              <a:lnSpc>
                <a:spcPct val="100000"/>
              </a:lnSpc>
              <a:spcBef>
                <a:spcPts val="254"/>
              </a:spcBef>
            </a:pPr>
            <a:r>
              <a:rPr sz="1700" spc="-25" dirty="0">
                <a:latin typeface="Corbel"/>
                <a:cs typeface="Corbel"/>
              </a:rPr>
              <a:t>Void</a:t>
            </a:r>
            <a:r>
              <a:rPr sz="1700" spc="-5" dirty="0">
                <a:latin typeface="Corbel"/>
                <a:cs typeface="Corbel"/>
              </a:rPr>
              <a:t> main(</a:t>
            </a:r>
            <a:r>
              <a:rPr sz="1700" spc="10" dirty="0">
                <a:latin typeface="Corbel"/>
                <a:cs typeface="Corbel"/>
              </a:rPr>
              <a:t> </a:t>
            </a:r>
            <a:r>
              <a:rPr sz="1700" dirty="0">
                <a:latin typeface="Corbel"/>
                <a:cs typeface="Corbel"/>
              </a:rPr>
              <a:t>)</a:t>
            </a:r>
            <a:endParaRPr sz="1700">
              <a:latin typeface="Corbel"/>
              <a:cs typeface="Corbel"/>
            </a:endParaRPr>
          </a:p>
          <a:p>
            <a:pPr marL="93345">
              <a:lnSpc>
                <a:spcPct val="100000"/>
              </a:lnSpc>
            </a:pPr>
            <a:r>
              <a:rPr sz="1700" dirty="0">
                <a:latin typeface="Corbel"/>
                <a:cs typeface="Corbel"/>
              </a:rPr>
              <a:t>{</a:t>
            </a:r>
            <a:endParaRPr sz="1700">
              <a:latin typeface="Corbel"/>
              <a:cs typeface="Corbel"/>
            </a:endParaRPr>
          </a:p>
          <a:p>
            <a:pPr marL="386080" marR="953135">
              <a:lnSpc>
                <a:spcPct val="100000"/>
              </a:lnSpc>
            </a:pPr>
            <a:r>
              <a:rPr sz="1700" spc="-5" dirty="0">
                <a:latin typeface="Corbel"/>
                <a:cs typeface="Corbel"/>
              </a:rPr>
              <a:t>C</a:t>
            </a:r>
            <a:r>
              <a:rPr sz="1700" spc="5" dirty="0">
                <a:latin typeface="Corbel"/>
                <a:cs typeface="Corbel"/>
              </a:rPr>
              <a:t>a</a:t>
            </a:r>
            <a:r>
              <a:rPr sz="1700" dirty="0">
                <a:latin typeface="Corbel"/>
                <a:cs typeface="Corbel"/>
              </a:rPr>
              <a:t>r</a:t>
            </a:r>
            <a:r>
              <a:rPr sz="1700" spc="-100" dirty="0">
                <a:latin typeface="Corbel"/>
                <a:cs typeface="Corbel"/>
              </a:rPr>
              <a:t> </a:t>
            </a:r>
            <a:r>
              <a:rPr sz="1700" spc="-5" dirty="0">
                <a:latin typeface="Corbel"/>
                <a:cs typeface="Corbel"/>
              </a:rPr>
              <a:t>Obj</a:t>
            </a:r>
            <a:r>
              <a:rPr sz="1700" spc="-10" dirty="0">
                <a:latin typeface="Corbel"/>
                <a:cs typeface="Corbel"/>
              </a:rPr>
              <a:t>e</a:t>
            </a:r>
            <a:r>
              <a:rPr sz="1700" spc="-5" dirty="0">
                <a:latin typeface="Corbel"/>
                <a:cs typeface="Corbel"/>
              </a:rPr>
              <a:t>c</a:t>
            </a:r>
            <a:r>
              <a:rPr sz="1700" spc="10" dirty="0">
                <a:latin typeface="Corbel"/>
                <a:cs typeface="Corbel"/>
              </a:rPr>
              <a:t>t</a:t>
            </a:r>
            <a:r>
              <a:rPr sz="1700" dirty="0">
                <a:latin typeface="Corbel"/>
                <a:cs typeface="Corbel"/>
              </a:rPr>
              <a:t>1;  </a:t>
            </a:r>
            <a:r>
              <a:rPr sz="1700" spc="-5" dirty="0">
                <a:latin typeface="Corbel"/>
                <a:cs typeface="Corbel"/>
              </a:rPr>
              <a:t>C</a:t>
            </a:r>
            <a:r>
              <a:rPr sz="1700" spc="5" dirty="0">
                <a:latin typeface="Corbel"/>
                <a:cs typeface="Corbel"/>
              </a:rPr>
              <a:t>a</a:t>
            </a:r>
            <a:r>
              <a:rPr sz="1700" dirty="0">
                <a:latin typeface="Corbel"/>
                <a:cs typeface="Corbel"/>
              </a:rPr>
              <a:t>r</a:t>
            </a:r>
            <a:r>
              <a:rPr sz="1700" spc="-100" dirty="0">
                <a:latin typeface="Corbel"/>
                <a:cs typeface="Corbel"/>
              </a:rPr>
              <a:t> </a:t>
            </a:r>
            <a:r>
              <a:rPr sz="1700" spc="-5" dirty="0">
                <a:latin typeface="Corbel"/>
                <a:cs typeface="Corbel"/>
              </a:rPr>
              <a:t>Obj</a:t>
            </a:r>
            <a:r>
              <a:rPr sz="1700" spc="-10" dirty="0">
                <a:latin typeface="Corbel"/>
                <a:cs typeface="Corbel"/>
              </a:rPr>
              <a:t>e</a:t>
            </a:r>
            <a:r>
              <a:rPr sz="1700" spc="-5" dirty="0">
                <a:latin typeface="Corbel"/>
                <a:cs typeface="Corbel"/>
              </a:rPr>
              <a:t>c</a:t>
            </a:r>
            <a:r>
              <a:rPr sz="1700" spc="10" dirty="0">
                <a:latin typeface="Corbel"/>
                <a:cs typeface="Corbel"/>
              </a:rPr>
              <a:t>t</a:t>
            </a:r>
            <a:r>
              <a:rPr sz="1700" spc="-10" dirty="0">
                <a:latin typeface="Corbel"/>
                <a:cs typeface="Corbel"/>
              </a:rPr>
              <a:t>2</a:t>
            </a:r>
            <a:r>
              <a:rPr sz="1700" dirty="0">
                <a:latin typeface="Corbel"/>
                <a:cs typeface="Corbel"/>
              </a:rPr>
              <a:t>;</a:t>
            </a:r>
            <a:endParaRPr sz="1700">
              <a:latin typeface="Corbel"/>
              <a:cs typeface="Corbel"/>
            </a:endParaRPr>
          </a:p>
          <a:p>
            <a:pPr marL="93345">
              <a:lnSpc>
                <a:spcPct val="100000"/>
              </a:lnSpc>
            </a:pPr>
            <a:r>
              <a:rPr sz="1700" dirty="0">
                <a:latin typeface="Corbel"/>
                <a:cs typeface="Corbel"/>
              </a:rPr>
              <a:t>}</a:t>
            </a:r>
            <a:endParaRPr sz="1700">
              <a:latin typeface="Corbel"/>
              <a:cs typeface="Corbel"/>
            </a:endParaRPr>
          </a:p>
        </p:txBody>
      </p:sp>
      <p:sp>
        <p:nvSpPr>
          <p:cNvPr id="10" name="object 10"/>
          <p:cNvSpPr txBox="1"/>
          <p:nvPr/>
        </p:nvSpPr>
        <p:spPr>
          <a:xfrm>
            <a:off x="9980421" y="1710639"/>
            <a:ext cx="497840" cy="300355"/>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Corbel"/>
                <a:cs typeface="Corbel"/>
              </a:rPr>
              <a:t>OOP</a:t>
            </a:r>
            <a:endParaRPr sz="1800">
              <a:latin typeface="Corbel"/>
              <a:cs typeface="Corbe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2689</Words>
  <Application>Microsoft Office PowerPoint</Application>
  <PresentationFormat>Widescreen</PresentationFormat>
  <Paragraphs>383</Paragraphs>
  <Slides>50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50</vt:i4>
      </vt:variant>
    </vt:vector>
  </HeadingPairs>
  <TitlesOfParts>
    <vt:vector size="59" baseType="lpstr">
      <vt:lpstr>Arial Black</vt:lpstr>
      <vt:lpstr>Arial MT</vt:lpstr>
      <vt:lpstr>Calibri</vt:lpstr>
      <vt:lpstr>Corbel</vt:lpstr>
      <vt:lpstr>Microsoft Sans Serif</vt:lpstr>
      <vt:lpstr>Times New Roman</vt:lpstr>
      <vt:lpstr>Trebuchet MS</vt:lpstr>
      <vt:lpstr>Wingdings</vt:lpstr>
      <vt:lpstr>Office Theme</vt:lpstr>
      <vt:lpstr>PowerPoint Presentation</vt:lpstr>
      <vt:lpstr>PowerPoint Presentation</vt:lpstr>
      <vt:lpstr>PowerPoint Presentation</vt:lpstr>
      <vt:lpstr>🞄 Similar to machine language, but use naturally understandable  symbols called “Mnemonics” for numeric instructions present in  the machine language.</vt:lpstr>
      <vt:lpstr>programming.</vt:lpstr>
      <vt:lpstr>POP vs. OOP</vt:lpstr>
      <vt:lpstr>Difference</vt:lpstr>
      <vt:lpstr>Difference</vt:lpstr>
      <vt:lpstr>PowerPoint Presentation</vt:lpstr>
      <vt:lpstr>Difference</vt:lpstr>
      <vt:lpstr>Difference  between C and  C++</vt:lpstr>
      <vt:lpstr>Difference  between C and  C++</vt:lpstr>
      <vt:lpstr>PowerPoint Presentation</vt:lpstr>
      <vt:lpstr>PowerPoint Presentation</vt:lpstr>
      <vt:lpstr>PowerPoint Presentation</vt:lpstr>
      <vt:lpstr>PowerPoint Presentation</vt:lpstr>
      <vt:lpstr>Physical /  Logical  Objects</vt:lpstr>
      <vt:lpstr>🞄 Object have properties(attributes) and behavior(Method).</vt:lpstr>
      <vt:lpstr>Examples</vt:lpstr>
      <vt:lpstr>Examples</vt:lpstr>
      <vt:lpstr>Examples</vt:lpstr>
      <vt:lpstr>🞄 Abstraction means displaying only essential information and  hiding the details. Data abstraction refers to providing only  essential information about the data to the outside world, hiding  the background details or implementation.</vt:lpstr>
      <vt:lpstr>🞄 Example1</vt:lpstr>
      <vt:lpstr>functions in a single unit called class.</vt:lpstr>
      <vt:lpstr>Abstraction  and  Encapsulation</vt:lpstr>
      <vt:lpstr>Inheritance</vt:lpstr>
      <vt:lpstr>Example</vt:lpstr>
      <vt:lpstr>🞄 we can define polymorphism as the ability of a message to be</vt:lpstr>
      <vt:lpstr>Example</vt:lpstr>
      <vt:lpstr>🞄 Dynamic binding (also known as late binding ) means that the  code associated with a given procedure call is not known until the  time of the call at run time.</vt:lpstr>
      <vt:lpstr>PowerPoint Presentation</vt:lpstr>
      <vt:lpstr>🞄 A Message for an object is a request for execution of a procedure,  and therefore will invoke a function (procedure) in the receiving  object that generates the desired results.</vt:lpstr>
      <vt:lpstr>Object Oriented Programming known as Data Hiding.</vt:lpstr>
      <vt:lpstr>🞄 There are 3 types of access modifiers available in C++:</vt:lpstr>
      <vt:lpstr>using namespace std;</vt:lpstr>
      <vt:lpstr>Typical C++  Environment</vt:lpstr>
      <vt:lpstr>🞄 Phase 1: Creating a Program:</vt:lpstr>
      <vt:lpstr>🞄 Unix/Linux: g++ filename.cpp –o filename</vt:lpstr>
      <vt:lpstr>C++ Program  Structure</vt:lpstr>
      <vt:lpstr>C++ Program  Structure</vt:lpstr>
      <vt:lpstr>🞄 Header files contain definitions of Functions and Variables, which  is imported or used into any C++ program by using the pre-  processor #include statement.</vt:lpstr>
      <vt:lpstr>🞄 Preprocessor directive</vt:lpstr>
      <vt:lpstr>🞄 Symbolic constants</vt:lpstr>
      <vt:lpstr>🞄 This defines a scope for the identifiers that are used in a program.</vt:lpstr>
      <vt:lpstr>🞄 cout, cin and a lot of other things are defined in it. you can also access  them using std::cout , std::cin etc.</vt:lpstr>
      <vt:lpstr>🞄 You can also avoid prepending of namespaces with the using  namespace directive. This directive tells the compiler that the  subsequent code is making use of names in the specified  namespace.</vt:lpstr>
      <vt:lpstr>PowerPoint Presentation</vt:lpstr>
      <vt:lpstr>PowerPoint Presentation</vt:lpstr>
      <vt:lpstr>Namespace  Example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omprakash suthar</cp:lastModifiedBy>
  <cp:revision>1</cp:revision>
  <dcterms:created xsi:type="dcterms:W3CDTF">2023-03-12T09:19:26Z</dcterms:created>
  <dcterms:modified xsi:type="dcterms:W3CDTF">2023-03-12T09:23:59Z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2020-07-14T00:00:00Z</vt:filetime>
  </property>
  <property fmtid="{D5CDD505-2E9C-101B-9397-08002B2CF9AE}" pid="3" name="Creator">
    <vt:lpwstr>Microsoft® PowerPoint® 2016</vt:lpwstr>
  </property>
  <property fmtid="{D5CDD505-2E9C-101B-9397-08002B2CF9AE}" pid="4" name="LastSaved">
    <vt:filetime>2023-03-12T00:00:00Z</vt:filetime>
  </property>
</Properties>
</file>