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85858"/>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sz="2000" b="1" i="0">
                <a:solidFill>
                  <a:srgbClr val="585858"/>
                </a:solidFill>
                <a:latin typeface="Corbel"/>
                <a:cs typeface="Corbe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85858"/>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rgbClr val="585858"/>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758951"/>
            <a:ext cx="3444240" cy="5331460"/>
          </a:xfrm>
          <a:custGeom>
            <a:avLst/>
            <a:gdLst/>
            <a:ahLst/>
            <a:cxnLst/>
            <a:rect l="l" t="t" r="r" b="b"/>
            <a:pathLst>
              <a:path w="3444240" h="5331460">
                <a:moveTo>
                  <a:pt x="3444240" y="0"/>
                </a:moveTo>
                <a:lnTo>
                  <a:pt x="0" y="0"/>
                </a:lnTo>
                <a:lnTo>
                  <a:pt x="0" y="5330952"/>
                </a:lnTo>
                <a:lnTo>
                  <a:pt x="3444240" y="5330952"/>
                </a:lnTo>
                <a:lnTo>
                  <a:pt x="3444240" y="0"/>
                </a:lnTo>
                <a:close/>
              </a:path>
            </a:pathLst>
          </a:custGeom>
          <a:solidFill>
            <a:srgbClr val="40B9D2"/>
          </a:solidFill>
        </p:spPr>
        <p:txBody>
          <a:bodyPr wrap="square" lIns="0" tIns="0" rIns="0" bIns="0" rtlCol="0"/>
          <a:lstStyle/>
          <a:p>
            <a:endParaRPr/>
          </a:p>
        </p:txBody>
      </p:sp>
      <p:sp>
        <p:nvSpPr>
          <p:cNvPr id="17" name="bg object 17"/>
          <p:cNvSpPr/>
          <p:nvPr/>
        </p:nvSpPr>
        <p:spPr>
          <a:xfrm>
            <a:off x="11817095" y="758951"/>
            <a:ext cx="375285" cy="5331460"/>
          </a:xfrm>
          <a:custGeom>
            <a:avLst/>
            <a:gdLst/>
            <a:ahLst/>
            <a:cxnLst/>
            <a:rect l="l" t="t" r="r" b="b"/>
            <a:pathLst>
              <a:path w="375284" h="5331460">
                <a:moveTo>
                  <a:pt x="0" y="5330952"/>
                </a:moveTo>
                <a:lnTo>
                  <a:pt x="374903" y="5330952"/>
                </a:lnTo>
                <a:lnTo>
                  <a:pt x="374903" y="0"/>
                </a:lnTo>
                <a:lnTo>
                  <a:pt x="0" y="0"/>
                </a:lnTo>
                <a:lnTo>
                  <a:pt x="0" y="5330952"/>
                </a:lnTo>
                <a:close/>
              </a:path>
            </a:pathLst>
          </a:custGeom>
          <a:solidFill>
            <a:srgbClr val="C7C7C7">
              <a:alpha val="49803"/>
            </a:srgbClr>
          </a:solidFill>
        </p:spPr>
        <p:txBody>
          <a:bodyPr wrap="square" lIns="0" tIns="0" rIns="0" bIns="0" rtlCol="0"/>
          <a:lstStyle/>
          <a:p>
            <a:endParaRPr/>
          </a:p>
        </p:txBody>
      </p:sp>
      <p:sp>
        <p:nvSpPr>
          <p:cNvPr id="2" name="Holder 2"/>
          <p:cNvSpPr>
            <a:spLocks noGrp="1"/>
          </p:cNvSpPr>
          <p:nvPr>
            <p:ph type="title"/>
          </p:nvPr>
        </p:nvSpPr>
        <p:spPr>
          <a:xfrm>
            <a:off x="1207769" y="1278458"/>
            <a:ext cx="9776460" cy="1153160"/>
          </a:xfrm>
          <a:prstGeom prst="rect">
            <a:avLst/>
          </a:prstGeom>
        </p:spPr>
        <p:txBody>
          <a:bodyPr wrap="square" lIns="0" tIns="0" rIns="0" bIns="0">
            <a:spAutoFit/>
          </a:bodyPr>
          <a:lstStyle>
            <a:lvl1pPr>
              <a:defRPr sz="2000" b="0" i="0">
                <a:solidFill>
                  <a:srgbClr val="585858"/>
                </a:solidFill>
                <a:latin typeface="Corbel"/>
                <a:cs typeface="Corbel"/>
              </a:defRPr>
            </a:lvl1pPr>
          </a:lstStyle>
          <a:p>
            <a:endParaRPr/>
          </a:p>
        </p:txBody>
      </p:sp>
      <p:sp>
        <p:nvSpPr>
          <p:cNvPr id="3" name="Holder 3"/>
          <p:cNvSpPr>
            <a:spLocks noGrp="1"/>
          </p:cNvSpPr>
          <p:nvPr>
            <p:ph type="body" idx="1"/>
          </p:nvPr>
        </p:nvSpPr>
        <p:spPr>
          <a:xfrm>
            <a:off x="3949065" y="2055871"/>
            <a:ext cx="7122159" cy="2830195"/>
          </a:xfrm>
          <a:prstGeom prst="rect">
            <a:avLst/>
          </a:prstGeom>
        </p:spPr>
        <p:txBody>
          <a:bodyPr wrap="square" lIns="0" tIns="0" rIns="0" bIns="0">
            <a:spAutoFit/>
          </a:bodyPr>
          <a:lstStyle>
            <a:lvl1pPr>
              <a:defRPr sz="2000" b="1" i="0">
                <a:solidFill>
                  <a:srgbClr val="585858"/>
                </a:solidFill>
                <a:latin typeface="Corbel"/>
                <a:cs typeface="Corbe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0"/>
            <a:ext cx="9141460" cy="5334000"/>
          </a:xfrm>
          <a:custGeom>
            <a:avLst/>
            <a:gdLst/>
            <a:ahLst/>
            <a:cxnLst/>
            <a:rect l="l" t="t" r="r" b="b"/>
            <a:pathLst>
              <a:path w="9141460" h="5334000">
                <a:moveTo>
                  <a:pt x="9140952" y="0"/>
                </a:moveTo>
                <a:lnTo>
                  <a:pt x="0" y="0"/>
                </a:lnTo>
                <a:lnTo>
                  <a:pt x="0" y="5334000"/>
                </a:lnTo>
                <a:lnTo>
                  <a:pt x="9140952" y="5334000"/>
                </a:lnTo>
                <a:lnTo>
                  <a:pt x="9140952" y="0"/>
                </a:lnTo>
                <a:close/>
              </a:path>
            </a:pathLst>
          </a:custGeom>
          <a:solidFill>
            <a:srgbClr val="40B9D2"/>
          </a:solidFill>
        </p:spPr>
        <p:txBody>
          <a:bodyPr wrap="square" lIns="0" tIns="0" rIns="0" bIns="0" rtlCol="0"/>
          <a:lstStyle/>
          <a:p>
            <a:endParaRPr/>
          </a:p>
        </p:txBody>
      </p:sp>
      <p:sp>
        <p:nvSpPr>
          <p:cNvPr id="8" name="object 8"/>
          <p:cNvSpPr txBox="1"/>
          <p:nvPr/>
        </p:nvSpPr>
        <p:spPr>
          <a:xfrm>
            <a:off x="9529953" y="2872867"/>
            <a:ext cx="2068195" cy="1033144"/>
          </a:xfrm>
          <a:prstGeom prst="rect">
            <a:avLst/>
          </a:prstGeom>
        </p:spPr>
        <p:txBody>
          <a:bodyPr vert="horz" wrap="square" lIns="0" tIns="13335" rIns="0" bIns="0" rtlCol="0">
            <a:spAutoFit/>
          </a:bodyPr>
          <a:lstStyle/>
          <a:p>
            <a:pPr marL="12700">
              <a:lnSpc>
                <a:spcPct val="100000"/>
              </a:lnSpc>
              <a:spcBef>
                <a:spcPts val="105"/>
              </a:spcBef>
            </a:pPr>
            <a:r>
              <a:rPr sz="2200" b="1" dirty="0">
                <a:solidFill>
                  <a:srgbClr val="0097A2"/>
                </a:solidFill>
                <a:latin typeface="Candara"/>
                <a:cs typeface="Candara"/>
              </a:rPr>
              <a:t>Unit-3</a:t>
            </a:r>
            <a:endParaRPr sz="2200" dirty="0">
              <a:latin typeface="Candara"/>
              <a:cs typeface="Candara"/>
            </a:endParaRPr>
          </a:p>
          <a:p>
            <a:pPr marL="12700">
              <a:lnSpc>
                <a:spcPct val="100000"/>
              </a:lnSpc>
            </a:pPr>
            <a:r>
              <a:rPr sz="2200" b="1" dirty="0">
                <a:solidFill>
                  <a:srgbClr val="0097A2"/>
                </a:solidFill>
                <a:latin typeface="Candara"/>
                <a:cs typeface="Candara"/>
              </a:rPr>
              <a:t>Functions</a:t>
            </a:r>
            <a:endParaRPr sz="2200" dirty="0">
              <a:latin typeface="Candara"/>
              <a:cs typeface="Candara"/>
            </a:endParaRPr>
          </a:p>
          <a:p>
            <a:pPr marL="12700">
              <a:lnSpc>
                <a:spcPct val="100000"/>
              </a:lnSpc>
              <a:spcBef>
                <a:spcPts val="5"/>
              </a:spcBef>
            </a:pPr>
            <a:r>
              <a:rPr sz="2200" b="1" spc="5" dirty="0">
                <a:solidFill>
                  <a:srgbClr val="0097A2"/>
                </a:solidFill>
                <a:latin typeface="Candara"/>
                <a:cs typeface="Candara"/>
              </a:rPr>
              <a:t>OODP</a:t>
            </a:r>
            <a:endParaRPr sz="2200" dirty="0">
              <a:latin typeface="Candara"/>
              <a:cs typeface="Candara"/>
            </a:endParaRPr>
          </a:p>
        </p:txBody>
      </p:sp>
      <p:sp>
        <p:nvSpPr>
          <p:cNvPr id="9" name="object 9"/>
          <p:cNvSpPr txBox="1"/>
          <p:nvPr/>
        </p:nvSpPr>
        <p:spPr>
          <a:xfrm>
            <a:off x="831900" y="2621102"/>
            <a:ext cx="7126605" cy="1366520"/>
          </a:xfrm>
          <a:prstGeom prst="rect">
            <a:avLst/>
          </a:prstGeom>
        </p:spPr>
        <p:txBody>
          <a:bodyPr vert="horz" wrap="square" lIns="0" tIns="12065" rIns="0" bIns="0" rtlCol="0">
            <a:spAutoFit/>
          </a:bodyPr>
          <a:lstStyle/>
          <a:p>
            <a:pPr marL="1179830" marR="5080" indent="-1167765">
              <a:lnSpc>
                <a:spcPct val="100000"/>
              </a:lnSpc>
              <a:spcBef>
                <a:spcPts val="95"/>
              </a:spcBef>
            </a:pPr>
            <a:r>
              <a:rPr sz="4400" spc="-10" dirty="0">
                <a:latin typeface="Arial Black"/>
                <a:cs typeface="Arial Black"/>
              </a:rPr>
              <a:t>Object</a:t>
            </a:r>
            <a:r>
              <a:rPr sz="4400" spc="-5" dirty="0">
                <a:latin typeface="Arial Black"/>
                <a:cs typeface="Arial Black"/>
              </a:rPr>
              <a:t> </a:t>
            </a:r>
            <a:r>
              <a:rPr sz="4400" spc="-10" dirty="0">
                <a:latin typeface="Arial Black"/>
                <a:cs typeface="Arial Black"/>
              </a:rPr>
              <a:t>Oriented</a:t>
            </a:r>
            <a:r>
              <a:rPr sz="4400" spc="5" dirty="0">
                <a:latin typeface="Arial Black"/>
                <a:cs typeface="Arial Black"/>
              </a:rPr>
              <a:t> </a:t>
            </a:r>
            <a:r>
              <a:rPr sz="4400" spc="-10" dirty="0">
                <a:latin typeface="Arial Black"/>
                <a:cs typeface="Arial Black"/>
              </a:rPr>
              <a:t>Design </a:t>
            </a:r>
            <a:r>
              <a:rPr sz="4400" spc="-1450" dirty="0">
                <a:latin typeface="Arial Black"/>
                <a:cs typeface="Arial Black"/>
              </a:rPr>
              <a:t> </a:t>
            </a:r>
            <a:r>
              <a:rPr sz="4400" spc="-5" dirty="0">
                <a:latin typeface="Arial Black"/>
                <a:cs typeface="Arial Black"/>
              </a:rPr>
              <a:t>&amp;</a:t>
            </a:r>
            <a:r>
              <a:rPr sz="4400" spc="-25" dirty="0">
                <a:latin typeface="Arial Black"/>
                <a:cs typeface="Arial Black"/>
              </a:rPr>
              <a:t> </a:t>
            </a:r>
            <a:r>
              <a:rPr sz="4400" spc="10" dirty="0">
                <a:latin typeface="Arial Black"/>
                <a:cs typeface="Arial Black"/>
              </a:rPr>
              <a:t>Programming</a:t>
            </a:r>
            <a:endParaRPr sz="4400">
              <a:latin typeface="Arial Black"/>
              <a:cs typeface="Arial Black"/>
            </a:endParaRPr>
          </a:p>
        </p:txBody>
      </p:sp>
      <p:sp>
        <p:nvSpPr>
          <p:cNvPr id="11" name="Title 10">
            <a:extLst>
              <a:ext uri="{FF2B5EF4-FFF2-40B4-BE49-F238E27FC236}">
                <a16:creationId xmlns:a16="http://schemas.microsoft.com/office/drawing/2014/main" id="{B132C87A-A528-E205-E9DD-F5B783C74802}"/>
              </a:ext>
            </a:extLst>
          </p:cNvPr>
          <p:cNvSpPr>
            <a:spLocks noGrp="1"/>
          </p:cNvSpPr>
          <p:nvPr>
            <p:ph type="title"/>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1869439" cy="1562100"/>
          </a:xfrm>
          <a:prstGeom prst="rect">
            <a:avLst/>
          </a:prstGeom>
        </p:spPr>
        <p:txBody>
          <a:bodyPr vert="horz" wrap="square" lIns="0" tIns="74295" rIns="0" bIns="0" rtlCol="0">
            <a:spAutoFit/>
          </a:bodyPr>
          <a:lstStyle/>
          <a:p>
            <a:pPr marL="12700" marR="5080">
              <a:lnSpc>
                <a:spcPts val="3890"/>
              </a:lnSpc>
              <a:spcBef>
                <a:spcPts val="585"/>
              </a:spcBef>
            </a:pPr>
            <a:r>
              <a:rPr sz="3600" spc="-60" dirty="0">
                <a:solidFill>
                  <a:srgbClr val="FFFFFF"/>
                </a:solidFill>
                <a:latin typeface="Corbel"/>
                <a:cs typeface="Corbel"/>
              </a:rPr>
              <a:t>Call </a:t>
            </a:r>
            <a:r>
              <a:rPr sz="3600" spc="-40" dirty="0">
                <a:solidFill>
                  <a:srgbClr val="FFFFFF"/>
                </a:solidFill>
                <a:latin typeface="Corbel"/>
                <a:cs typeface="Corbel"/>
              </a:rPr>
              <a:t>By </a:t>
            </a:r>
            <a:r>
              <a:rPr sz="3600" spc="-35" dirty="0">
                <a:solidFill>
                  <a:srgbClr val="FFFFFF"/>
                </a:solidFill>
                <a:latin typeface="Corbel"/>
                <a:cs typeface="Corbel"/>
              </a:rPr>
              <a:t> </a:t>
            </a:r>
            <a:r>
              <a:rPr sz="3600" spc="-140" dirty="0">
                <a:solidFill>
                  <a:srgbClr val="FFFFFF"/>
                </a:solidFill>
                <a:latin typeface="Corbel"/>
                <a:cs typeface="Corbel"/>
              </a:rPr>
              <a:t>R</a:t>
            </a:r>
            <a:r>
              <a:rPr sz="3600" spc="-65" dirty="0">
                <a:solidFill>
                  <a:srgbClr val="FFFFFF"/>
                </a:solidFill>
                <a:latin typeface="Corbel"/>
                <a:cs typeface="Corbel"/>
              </a:rPr>
              <a:t>efe</a:t>
            </a:r>
            <a:r>
              <a:rPr sz="3600" spc="-80" dirty="0">
                <a:solidFill>
                  <a:srgbClr val="FFFFFF"/>
                </a:solidFill>
                <a:latin typeface="Corbel"/>
                <a:cs typeface="Corbel"/>
              </a:rPr>
              <a:t>r</a:t>
            </a:r>
            <a:r>
              <a:rPr sz="3600" spc="-65" dirty="0">
                <a:solidFill>
                  <a:srgbClr val="FFFFFF"/>
                </a:solidFill>
                <a:latin typeface="Corbel"/>
                <a:cs typeface="Corbel"/>
              </a:rPr>
              <a:t>e</a:t>
            </a:r>
            <a:r>
              <a:rPr sz="3600" spc="-80" dirty="0">
                <a:solidFill>
                  <a:srgbClr val="FFFFFF"/>
                </a:solidFill>
                <a:latin typeface="Corbel"/>
                <a:cs typeface="Corbel"/>
              </a:rPr>
              <a:t>n</a:t>
            </a:r>
            <a:r>
              <a:rPr sz="3600" spc="-70" dirty="0">
                <a:solidFill>
                  <a:srgbClr val="FFFFFF"/>
                </a:solidFill>
                <a:latin typeface="Corbel"/>
                <a:cs typeface="Corbel"/>
              </a:rPr>
              <a:t>c</a:t>
            </a:r>
            <a:r>
              <a:rPr sz="3600" dirty="0">
                <a:solidFill>
                  <a:srgbClr val="FFFFFF"/>
                </a:solidFill>
                <a:latin typeface="Corbel"/>
                <a:cs typeface="Corbel"/>
              </a:rPr>
              <a:t>e  </a:t>
            </a:r>
            <a:r>
              <a:rPr sz="3600" spc="-65" dirty="0">
                <a:solidFill>
                  <a:srgbClr val="FFFFFF"/>
                </a:solidFill>
                <a:latin typeface="Corbel"/>
                <a:cs typeface="Corbel"/>
              </a:rPr>
              <a:t>Example</a:t>
            </a:r>
            <a:endParaRPr sz="3600">
              <a:latin typeface="Corbel"/>
              <a:cs typeface="Corbel"/>
            </a:endParaRPr>
          </a:p>
        </p:txBody>
      </p:sp>
      <p:grpSp>
        <p:nvGrpSpPr>
          <p:cNvPr id="3" name="object 3"/>
          <p:cNvGrpSpPr/>
          <p:nvPr/>
        </p:nvGrpSpPr>
        <p:grpSpPr>
          <a:xfrm>
            <a:off x="3738879" y="747902"/>
            <a:ext cx="7233284" cy="5328920"/>
            <a:chOff x="3738879" y="747902"/>
            <a:chExt cx="7233284" cy="5328920"/>
          </a:xfrm>
        </p:grpSpPr>
        <p:sp>
          <p:nvSpPr>
            <p:cNvPr id="4" name="object 4"/>
            <p:cNvSpPr/>
            <p:nvPr/>
          </p:nvSpPr>
          <p:spPr>
            <a:xfrm>
              <a:off x="3751579" y="760602"/>
              <a:ext cx="7207884" cy="5303520"/>
            </a:xfrm>
            <a:custGeom>
              <a:avLst/>
              <a:gdLst/>
              <a:ahLst/>
              <a:cxnLst/>
              <a:rect l="l" t="t" r="r" b="b"/>
              <a:pathLst>
                <a:path w="7207884" h="5303520">
                  <a:moveTo>
                    <a:pt x="7207504" y="0"/>
                  </a:moveTo>
                  <a:lnTo>
                    <a:pt x="0" y="0"/>
                  </a:lnTo>
                  <a:lnTo>
                    <a:pt x="0" y="5303520"/>
                  </a:lnTo>
                  <a:lnTo>
                    <a:pt x="7207504" y="5303520"/>
                  </a:lnTo>
                  <a:lnTo>
                    <a:pt x="7207504" y="0"/>
                  </a:lnTo>
                  <a:close/>
                </a:path>
              </a:pathLst>
            </a:custGeom>
            <a:solidFill>
              <a:srgbClr val="CEE7ED"/>
            </a:solidFill>
          </p:spPr>
          <p:txBody>
            <a:bodyPr wrap="square" lIns="0" tIns="0" rIns="0" bIns="0" rtlCol="0"/>
            <a:lstStyle/>
            <a:p>
              <a:endParaRPr/>
            </a:p>
          </p:txBody>
        </p:sp>
        <p:sp>
          <p:nvSpPr>
            <p:cNvPr id="5" name="object 5"/>
            <p:cNvSpPr/>
            <p:nvPr/>
          </p:nvSpPr>
          <p:spPr>
            <a:xfrm>
              <a:off x="3751579" y="754252"/>
              <a:ext cx="7207884" cy="5316220"/>
            </a:xfrm>
            <a:custGeom>
              <a:avLst/>
              <a:gdLst/>
              <a:ahLst/>
              <a:cxnLst/>
              <a:rect l="l" t="t" r="r" b="b"/>
              <a:pathLst>
                <a:path w="7207884" h="5316220">
                  <a:moveTo>
                    <a:pt x="0" y="0"/>
                  </a:moveTo>
                  <a:lnTo>
                    <a:pt x="0" y="5316220"/>
                  </a:lnTo>
                </a:path>
                <a:path w="7207884" h="5316220">
                  <a:moveTo>
                    <a:pt x="7207631" y="0"/>
                  </a:moveTo>
                  <a:lnTo>
                    <a:pt x="7207631" y="5316220"/>
                  </a:lnTo>
                </a:path>
              </a:pathLst>
            </a:custGeom>
            <a:ln w="12700">
              <a:solidFill>
                <a:srgbClr val="FFFFFF"/>
              </a:solidFill>
            </a:ln>
          </p:spPr>
          <p:txBody>
            <a:bodyPr wrap="square" lIns="0" tIns="0" rIns="0" bIns="0" rtlCol="0"/>
            <a:lstStyle/>
            <a:p>
              <a:endParaRPr/>
            </a:p>
          </p:txBody>
        </p:sp>
        <p:sp>
          <p:nvSpPr>
            <p:cNvPr id="6" name="object 6"/>
            <p:cNvSpPr/>
            <p:nvPr/>
          </p:nvSpPr>
          <p:spPr>
            <a:xfrm>
              <a:off x="3745229" y="754252"/>
              <a:ext cx="7220584" cy="12700"/>
            </a:xfrm>
            <a:custGeom>
              <a:avLst/>
              <a:gdLst/>
              <a:ahLst/>
              <a:cxnLst/>
              <a:rect l="l" t="t" r="r" b="b"/>
              <a:pathLst>
                <a:path w="7220584" h="12700">
                  <a:moveTo>
                    <a:pt x="0" y="12700"/>
                  </a:moveTo>
                  <a:lnTo>
                    <a:pt x="7220331" y="12700"/>
                  </a:lnTo>
                  <a:lnTo>
                    <a:pt x="7220331" y="0"/>
                  </a:lnTo>
                  <a:lnTo>
                    <a:pt x="0" y="0"/>
                  </a:lnTo>
                  <a:lnTo>
                    <a:pt x="0" y="12700"/>
                  </a:lnTo>
                  <a:close/>
                </a:path>
              </a:pathLst>
            </a:custGeom>
            <a:solidFill>
              <a:srgbClr val="FFFFFF"/>
            </a:solidFill>
          </p:spPr>
          <p:txBody>
            <a:bodyPr wrap="square" lIns="0" tIns="0" rIns="0" bIns="0" rtlCol="0"/>
            <a:lstStyle/>
            <a:p>
              <a:endParaRPr/>
            </a:p>
          </p:txBody>
        </p:sp>
        <p:sp>
          <p:nvSpPr>
            <p:cNvPr id="7" name="object 7"/>
            <p:cNvSpPr/>
            <p:nvPr/>
          </p:nvSpPr>
          <p:spPr>
            <a:xfrm>
              <a:off x="3745229" y="6064123"/>
              <a:ext cx="7220584" cy="0"/>
            </a:xfrm>
            <a:custGeom>
              <a:avLst/>
              <a:gdLst/>
              <a:ahLst/>
              <a:cxnLst/>
              <a:rect l="l" t="t" r="r" b="b"/>
              <a:pathLst>
                <a:path w="7220584">
                  <a:moveTo>
                    <a:pt x="0" y="0"/>
                  </a:moveTo>
                  <a:lnTo>
                    <a:pt x="7220331" y="0"/>
                  </a:lnTo>
                </a:path>
              </a:pathLst>
            </a:custGeom>
            <a:ln w="12700">
              <a:solidFill>
                <a:srgbClr val="FFFFFF"/>
              </a:solidFill>
            </a:ln>
          </p:spPr>
          <p:txBody>
            <a:bodyPr wrap="square" lIns="0" tIns="0" rIns="0" bIns="0" rtlCol="0"/>
            <a:lstStyle/>
            <a:p>
              <a:endParaRPr/>
            </a:p>
          </p:txBody>
        </p:sp>
      </p:grpSp>
      <p:sp>
        <p:nvSpPr>
          <p:cNvPr id="8" name="object 8"/>
          <p:cNvSpPr txBox="1"/>
          <p:nvPr/>
        </p:nvSpPr>
        <p:spPr>
          <a:xfrm>
            <a:off x="3831463" y="778890"/>
            <a:ext cx="19227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rbel"/>
                <a:cs typeface="Corbel"/>
              </a:rPr>
              <a:t>#include&lt;iostream&gt;</a:t>
            </a:r>
            <a:endParaRPr sz="1800">
              <a:latin typeface="Corbel"/>
              <a:cs typeface="Corbel"/>
            </a:endParaRPr>
          </a:p>
        </p:txBody>
      </p:sp>
      <p:sp>
        <p:nvSpPr>
          <p:cNvPr id="9" name="object 9"/>
          <p:cNvSpPr txBox="1">
            <a:spLocks noGrp="1"/>
          </p:cNvSpPr>
          <p:nvPr>
            <p:ph type="title"/>
          </p:nvPr>
        </p:nvSpPr>
        <p:spPr>
          <a:xfrm>
            <a:off x="3831463" y="1052906"/>
            <a:ext cx="205168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00"/>
                </a:solidFill>
              </a:rPr>
              <a:t>using</a:t>
            </a:r>
            <a:r>
              <a:rPr sz="1800" spc="-15" dirty="0">
                <a:solidFill>
                  <a:srgbClr val="000000"/>
                </a:solidFill>
              </a:rPr>
              <a:t> </a:t>
            </a:r>
            <a:r>
              <a:rPr sz="1800" spc="-5" dirty="0">
                <a:solidFill>
                  <a:srgbClr val="000000"/>
                </a:solidFill>
              </a:rPr>
              <a:t>namespace</a:t>
            </a:r>
            <a:r>
              <a:rPr sz="1800" spc="-20" dirty="0">
                <a:solidFill>
                  <a:srgbClr val="000000"/>
                </a:solidFill>
              </a:rPr>
              <a:t> </a:t>
            </a:r>
            <a:r>
              <a:rPr sz="1800" spc="-10" dirty="0">
                <a:solidFill>
                  <a:srgbClr val="000000"/>
                </a:solidFill>
              </a:rPr>
              <a:t>std;</a:t>
            </a:r>
            <a:endParaRPr sz="1800"/>
          </a:p>
        </p:txBody>
      </p:sp>
      <p:sp>
        <p:nvSpPr>
          <p:cNvPr id="10" name="object 10"/>
          <p:cNvSpPr txBox="1"/>
          <p:nvPr/>
        </p:nvSpPr>
        <p:spPr>
          <a:xfrm>
            <a:off x="3844163" y="1601800"/>
            <a:ext cx="2402840" cy="1946910"/>
          </a:xfrm>
          <a:prstGeom prst="rect">
            <a:avLst/>
          </a:prstGeom>
        </p:spPr>
        <p:txBody>
          <a:bodyPr vert="horz" wrap="square" lIns="0" tIns="12700" rIns="0" bIns="0" rtlCol="0">
            <a:spAutoFit/>
          </a:bodyPr>
          <a:lstStyle/>
          <a:p>
            <a:pPr>
              <a:lnSpc>
                <a:spcPct val="100000"/>
              </a:lnSpc>
              <a:spcBef>
                <a:spcPts val="100"/>
              </a:spcBef>
            </a:pPr>
            <a:r>
              <a:rPr sz="1800" spc="-5" dirty="0">
                <a:latin typeface="Corbel"/>
                <a:cs typeface="Corbel"/>
              </a:rPr>
              <a:t>void</a:t>
            </a:r>
            <a:r>
              <a:rPr sz="1800" spc="-20" dirty="0">
                <a:latin typeface="Corbel"/>
                <a:cs typeface="Corbel"/>
              </a:rPr>
              <a:t> </a:t>
            </a:r>
            <a:r>
              <a:rPr sz="1800" spc="-5" dirty="0">
                <a:latin typeface="Corbel"/>
                <a:cs typeface="Corbel"/>
              </a:rPr>
              <a:t>swap(int</a:t>
            </a:r>
            <a:r>
              <a:rPr sz="1800" dirty="0">
                <a:latin typeface="Corbel"/>
                <a:cs typeface="Corbel"/>
              </a:rPr>
              <a:t> </a:t>
            </a:r>
            <a:r>
              <a:rPr sz="1800" spc="-5" dirty="0">
                <a:latin typeface="Corbel"/>
                <a:cs typeface="Corbel"/>
              </a:rPr>
              <a:t>&amp;m,</a:t>
            </a:r>
            <a:r>
              <a:rPr sz="1800" spc="-15" dirty="0">
                <a:latin typeface="Corbel"/>
                <a:cs typeface="Corbel"/>
              </a:rPr>
              <a:t> </a:t>
            </a:r>
            <a:r>
              <a:rPr sz="1800" spc="-5" dirty="0">
                <a:latin typeface="Corbel"/>
                <a:cs typeface="Corbel"/>
              </a:rPr>
              <a:t>int</a:t>
            </a:r>
            <a:r>
              <a:rPr sz="1800" spc="-20" dirty="0">
                <a:latin typeface="Corbel"/>
                <a:cs typeface="Corbel"/>
              </a:rPr>
              <a:t> </a:t>
            </a:r>
            <a:r>
              <a:rPr sz="1800" spc="-10" dirty="0">
                <a:latin typeface="Corbel"/>
                <a:cs typeface="Corbel"/>
              </a:rPr>
              <a:t>&amp;n)</a:t>
            </a:r>
            <a:endParaRPr sz="1800">
              <a:latin typeface="Corbel"/>
              <a:cs typeface="Corbel"/>
            </a:endParaRPr>
          </a:p>
          <a:p>
            <a:pPr>
              <a:lnSpc>
                <a:spcPct val="100000"/>
              </a:lnSpc>
              <a:spcBef>
                <a:spcPts val="5"/>
              </a:spcBef>
            </a:pPr>
            <a:r>
              <a:rPr sz="1800" dirty="0">
                <a:latin typeface="Corbel"/>
                <a:cs typeface="Corbel"/>
              </a:rPr>
              <a:t>{</a:t>
            </a:r>
            <a:endParaRPr sz="1800">
              <a:latin typeface="Corbel"/>
              <a:cs typeface="Corbel"/>
            </a:endParaRPr>
          </a:p>
          <a:p>
            <a:pPr marL="182245" marR="1249045">
              <a:lnSpc>
                <a:spcPct val="100000"/>
              </a:lnSpc>
            </a:pPr>
            <a:r>
              <a:rPr sz="1800" spc="-5" dirty="0">
                <a:latin typeface="Corbel"/>
                <a:cs typeface="Corbel"/>
              </a:rPr>
              <a:t>int temp; </a:t>
            </a:r>
            <a:r>
              <a:rPr sz="1800" dirty="0">
                <a:latin typeface="Corbel"/>
                <a:cs typeface="Corbel"/>
              </a:rPr>
              <a:t> </a:t>
            </a:r>
            <a:r>
              <a:rPr sz="1800" spc="-5" dirty="0">
                <a:latin typeface="Corbel"/>
                <a:cs typeface="Corbel"/>
              </a:rPr>
              <a:t>temp</a:t>
            </a:r>
            <a:r>
              <a:rPr sz="1800" spc="-25" dirty="0">
                <a:latin typeface="Corbel"/>
                <a:cs typeface="Corbel"/>
              </a:rPr>
              <a:t> </a:t>
            </a:r>
            <a:r>
              <a:rPr sz="1800" dirty="0">
                <a:latin typeface="Corbel"/>
                <a:cs typeface="Corbel"/>
              </a:rPr>
              <a:t>=</a:t>
            </a:r>
            <a:r>
              <a:rPr sz="1800" spc="-60" dirty="0">
                <a:latin typeface="Corbel"/>
                <a:cs typeface="Corbel"/>
              </a:rPr>
              <a:t> </a:t>
            </a:r>
            <a:r>
              <a:rPr sz="1800" spc="-5" dirty="0">
                <a:latin typeface="Corbel"/>
                <a:cs typeface="Corbel"/>
              </a:rPr>
              <a:t>m; </a:t>
            </a:r>
            <a:r>
              <a:rPr sz="1800" spc="-345" dirty="0">
                <a:latin typeface="Corbel"/>
                <a:cs typeface="Corbel"/>
              </a:rPr>
              <a:t> </a:t>
            </a:r>
            <a:r>
              <a:rPr sz="1800" dirty="0">
                <a:latin typeface="Corbel"/>
                <a:cs typeface="Corbel"/>
              </a:rPr>
              <a:t>m</a:t>
            </a:r>
            <a:r>
              <a:rPr sz="1800" spc="5" dirty="0">
                <a:latin typeface="Corbel"/>
                <a:cs typeface="Corbel"/>
              </a:rPr>
              <a:t> </a:t>
            </a:r>
            <a:r>
              <a:rPr sz="1800" dirty="0">
                <a:latin typeface="Corbel"/>
                <a:cs typeface="Corbel"/>
              </a:rPr>
              <a:t>=</a:t>
            </a:r>
            <a:r>
              <a:rPr sz="1800" spc="-25" dirty="0">
                <a:latin typeface="Corbel"/>
                <a:cs typeface="Corbel"/>
              </a:rPr>
              <a:t> </a:t>
            </a:r>
            <a:r>
              <a:rPr sz="1800" dirty="0">
                <a:latin typeface="Corbel"/>
                <a:cs typeface="Corbel"/>
              </a:rPr>
              <a:t>n;</a:t>
            </a:r>
            <a:endParaRPr sz="1800">
              <a:latin typeface="Corbel"/>
              <a:cs typeface="Corbel"/>
            </a:endParaRPr>
          </a:p>
          <a:p>
            <a:pPr marL="182245">
              <a:lnSpc>
                <a:spcPct val="100000"/>
              </a:lnSpc>
            </a:pPr>
            <a:r>
              <a:rPr sz="1800" dirty="0">
                <a:latin typeface="Corbel"/>
                <a:cs typeface="Corbel"/>
              </a:rPr>
              <a:t>n</a:t>
            </a:r>
            <a:r>
              <a:rPr sz="1800" spc="-25" dirty="0">
                <a:latin typeface="Corbel"/>
                <a:cs typeface="Corbel"/>
              </a:rPr>
              <a:t> </a:t>
            </a:r>
            <a:r>
              <a:rPr sz="1800" dirty="0">
                <a:latin typeface="Corbel"/>
                <a:cs typeface="Corbel"/>
              </a:rPr>
              <a:t>=</a:t>
            </a:r>
            <a:r>
              <a:rPr sz="1800" spc="-20" dirty="0">
                <a:latin typeface="Corbel"/>
                <a:cs typeface="Corbel"/>
              </a:rPr>
              <a:t> </a:t>
            </a:r>
            <a:r>
              <a:rPr sz="1800" spc="-5" dirty="0">
                <a:latin typeface="Corbel"/>
                <a:cs typeface="Corbel"/>
              </a:rPr>
              <a:t>temp;</a:t>
            </a:r>
            <a:endParaRPr sz="1800">
              <a:latin typeface="Corbel"/>
              <a:cs typeface="Corbel"/>
            </a:endParaRPr>
          </a:p>
          <a:p>
            <a:pPr>
              <a:lnSpc>
                <a:spcPct val="100000"/>
              </a:lnSpc>
              <a:spcBef>
                <a:spcPts val="5"/>
              </a:spcBef>
            </a:pPr>
            <a:r>
              <a:rPr sz="1800" dirty="0">
                <a:latin typeface="Corbel"/>
                <a:cs typeface="Corbel"/>
              </a:rPr>
              <a:t>}</a:t>
            </a:r>
            <a:endParaRPr sz="1800">
              <a:latin typeface="Corbel"/>
              <a:cs typeface="Corbel"/>
            </a:endParaRPr>
          </a:p>
        </p:txBody>
      </p:sp>
      <p:sp>
        <p:nvSpPr>
          <p:cNvPr id="11" name="object 11"/>
          <p:cNvSpPr txBox="1"/>
          <p:nvPr/>
        </p:nvSpPr>
        <p:spPr>
          <a:xfrm>
            <a:off x="3844163" y="3797934"/>
            <a:ext cx="1767205" cy="1123315"/>
          </a:xfrm>
          <a:prstGeom prst="rect">
            <a:avLst/>
          </a:prstGeom>
        </p:spPr>
        <p:txBody>
          <a:bodyPr vert="horz" wrap="square" lIns="0" tIns="12700" rIns="0" bIns="0" rtlCol="0">
            <a:spAutoFit/>
          </a:bodyPr>
          <a:lstStyle/>
          <a:p>
            <a:pPr>
              <a:lnSpc>
                <a:spcPct val="100000"/>
              </a:lnSpc>
              <a:spcBef>
                <a:spcPts val="100"/>
              </a:spcBef>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a:lnSpc>
                <a:spcPct val="100000"/>
              </a:lnSpc>
            </a:pPr>
            <a:r>
              <a:rPr sz="1800" dirty="0">
                <a:latin typeface="Corbel"/>
                <a:cs typeface="Corbel"/>
              </a:rPr>
              <a:t>{</a:t>
            </a:r>
            <a:endParaRPr sz="1800">
              <a:latin typeface="Corbel"/>
              <a:cs typeface="Corbel"/>
            </a:endParaRPr>
          </a:p>
          <a:p>
            <a:pPr marL="182245">
              <a:lnSpc>
                <a:spcPct val="100000"/>
              </a:lnSpc>
            </a:pPr>
            <a:r>
              <a:rPr sz="1800" spc="-5" dirty="0">
                <a:latin typeface="Corbel"/>
                <a:cs typeface="Corbel"/>
              </a:rPr>
              <a:t>int</a:t>
            </a:r>
            <a:r>
              <a:rPr sz="1800" spc="-20" dirty="0">
                <a:latin typeface="Corbel"/>
                <a:cs typeface="Corbel"/>
              </a:rPr>
              <a:t> </a:t>
            </a:r>
            <a:r>
              <a:rPr sz="1800" dirty="0">
                <a:latin typeface="Corbel"/>
                <a:cs typeface="Corbel"/>
              </a:rPr>
              <a:t>a</a:t>
            </a:r>
            <a:r>
              <a:rPr sz="1800" spc="-10" dirty="0">
                <a:latin typeface="Corbel"/>
                <a:cs typeface="Corbel"/>
              </a:rPr>
              <a:t> </a:t>
            </a:r>
            <a:r>
              <a:rPr sz="1800" dirty="0">
                <a:latin typeface="Corbel"/>
                <a:cs typeface="Corbel"/>
              </a:rPr>
              <a:t>= 10,</a:t>
            </a:r>
            <a:r>
              <a:rPr sz="1800" spc="-30" dirty="0">
                <a:latin typeface="Corbel"/>
                <a:cs typeface="Corbel"/>
              </a:rPr>
              <a:t> </a:t>
            </a:r>
            <a:r>
              <a:rPr sz="1800" dirty="0">
                <a:latin typeface="Corbel"/>
                <a:cs typeface="Corbel"/>
              </a:rPr>
              <a:t>b =</a:t>
            </a:r>
            <a:r>
              <a:rPr sz="1800" spc="-25" dirty="0">
                <a:latin typeface="Corbel"/>
                <a:cs typeface="Corbel"/>
              </a:rPr>
              <a:t> </a:t>
            </a:r>
            <a:r>
              <a:rPr sz="1800" spc="-10" dirty="0">
                <a:latin typeface="Corbel"/>
                <a:cs typeface="Corbel"/>
              </a:rPr>
              <a:t>20;</a:t>
            </a:r>
            <a:endParaRPr sz="1800">
              <a:latin typeface="Corbel"/>
              <a:cs typeface="Corbel"/>
            </a:endParaRPr>
          </a:p>
          <a:p>
            <a:pPr marL="182245">
              <a:lnSpc>
                <a:spcPct val="100000"/>
              </a:lnSpc>
            </a:pPr>
            <a:r>
              <a:rPr sz="1800" spc="-5" dirty="0">
                <a:latin typeface="Corbel"/>
                <a:cs typeface="Corbel"/>
              </a:rPr>
              <a:t>swap(a,</a:t>
            </a:r>
            <a:r>
              <a:rPr sz="1800" spc="-15" dirty="0">
                <a:latin typeface="Corbel"/>
                <a:cs typeface="Corbel"/>
              </a:rPr>
              <a:t> b);</a:t>
            </a:r>
            <a:endParaRPr sz="1800">
              <a:latin typeface="Corbel"/>
              <a:cs typeface="Corbel"/>
            </a:endParaRPr>
          </a:p>
        </p:txBody>
      </p:sp>
      <p:sp>
        <p:nvSpPr>
          <p:cNvPr id="12" name="object 12"/>
          <p:cNvSpPr txBox="1"/>
          <p:nvPr/>
        </p:nvSpPr>
        <p:spPr>
          <a:xfrm>
            <a:off x="6384770" y="4621148"/>
            <a:ext cx="2527300" cy="299720"/>
          </a:xfrm>
          <a:prstGeom prst="rect">
            <a:avLst/>
          </a:prstGeom>
        </p:spPr>
        <p:txBody>
          <a:bodyPr vert="horz" wrap="square" lIns="0" tIns="12700" rIns="0" bIns="0" rtlCol="0">
            <a:spAutoFit/>
          </a:bodyPr>
          <a:lstStyle/>
          <a:p>
            <a:pPr>
              <a:lnSpc>
                <a:spcPct val="100000"/>
              </a:lnSpc>
              <a:spcBef>
                <a:spcPts val="100"/>
              </a:spcBef>
            </a:pPr>
            <a:r>
              <a:rPr sz="1800" dirty="0">
                <a:latin typeface="Corbel"/>
                <a:cs typeface="Corbel"/>
              </a:rPr>
              <a:t>//</a:t>
            </a:r>
            <a:r>
              <a:rPr sz="1800" spc="-5" dirty="0">
                <a:latin typeface="Corbel"/>
                <a:cs typeface="Corbel"/>
              </a:rPr>
              <a:t> passing</a:t>
            </a:r>
            <a:r>
              <a:rPr sz="1800" spc="-30" dirty="0">
                <a:latin typeface="Corbel"/>
                <a:cs typeface="Corbel"/>
              </a:rPr>
              <a:t> </a:t>
            </a:r>
            <a:r>
              <a:rPr sz="1800" spc="-5" dirty="0">
                <a:latin typeface="Corbel"/>
                <a:cs typeface="Corbel"/>
              </a:rPr>
              <a:t>value</a:t>
            </a:r>
            <a:r>
              <a:rPr sz="1800" spc="10" dirty="0">
                <a:latin typeface="Corbel"/>
                <a:cs typeface="Corbel"/>
              </a:rPr>
              <a:t> </a:t>
            </a:r>
            <a:r>
              <a:rPr sz="1800" spc="-5" dirty="0">
                <a:latin typeface="Corbel"/>
                <a:cs typeface="Corbel"/>
              </a:rPr>
              <a:t>to</a:t>
            </a:r>
            <a:r>
              <a:rPr sz="1800" spc="-15" dirty="0">
                <a:latin typeface="Corbel"/>
                <a:cs typeface="Corbel"/>
              </a:rPr>
              <a:t> </a:t>
            </a:r>
            <a:r>
              <a:rPr sz="1800" spc="-5" dirty="0">
                <a:latin typeface="Corbel"/>
                <a:cs typeface="Corbel"/>
              </a:rPr>
              <a:t>function</a:t>
            </a:r>
            <a:endParaRPr sz="1800">
              <a:latin typeface="Corbel"/>
              <a:cs typeface="Corbel"/>
            </a:endParaRPr>
          </a:p>
        </p:txBody>
      </p:sp>
      <p:sp>
        <p:nvSpPr>
          <p:cNvPr id="13" name="object 13"/>
          <p:cNvSpPr txBox="1"/>
          <p:nvPr/>
        </p:nvSpPr>
        <p:spPr>
          <a:xfrm>
            <a:off x="3844163" y="4895164"/>
            <a:ext cx="2667635" cy="1123950"/>
          </a:xfrm>
          <a:prstGeom prst="rect">
            <a:avLst/>
          </a:prstGeom>
        </p:spPr>
        <p:txBody>
          <a:bodyPr vert="horz" wrap="square" lIns="0" tIns="12700" rIns="0" bIns="0" rtlCol="0">
            <a:spAutoFit/>
          </a:bodyPr>
          <a:lstStyle/>
          <a:p>
            <a:pPr marL="182245">
              <a:lnSpc>
                <a:spcPct val="100000"/>
              </a:lnSpc>
              <a:spcBef>
                <a:spcPts val="100"/>
              </a:spcBef>
            </a:pPr>
            <a:r>
              <a:rPr sz="1800" spc="-15" dirty="0">
                <a:latin typeface="Corbel"/>
                <a:cs typeface="Corbel"/>
              </a:rPr>
              <a:t>cout&lt;&lt;“After </a:t>
            </a:r>
            <a:r>
              <a:rPr sz="1800" spc="-5" dirty="0">
                <a:latin typeface="Corbel"/>
                <a:cs typeface="Corbel"/>
              </a:rPr>
              <a:t>swap</a:t>
            </a:r>
            <a:r>
              <a:rPr sz="1800" dirty="0">
                <a:latin typeface="Corbel"/>
                <a:cs typeface="Corbel"/>
              </a:rPr>
              <a:t> </a:t>
            </a:r>
            <a:r>
              <a:rPr sz="1800" spc="-5" dirty="0">
                <a:latin typeface="Corbel"/>
                <a:cs typeface="Corbel"/>
              </a:rPr>
              <a:t>a:"&lt;&lt;a;</a:t>
            </a:r>
            <a:endParaRPr sz="1800">
              <a:latin typeface="Corbel"/>
              <a:cs typeface="Corbel"/>
            </a:endParaRPr>
          </a:p>
          <a:p>
            <a:pPr marR="5080" indent="182880">
              <a:lnSpc>
                <a:spcPct val="100000"/>
              </a:lnSpc>
              <a:spcBef>
                <a:spcPts val="5"/>
              </a:spcBef>
            </a:pPr>
            <a:r>
              <a:rPr sz="1800" spc="-15" dirty="0">
                <a:latin typeface="Corbel"/>
                <a:cs typeface="Corbel"/>
              </a:rPr>
              <a:t>cout&lt;&lt;"After </a:t>
            </a:r>
            <a:r>
              <a:rPr sz="1800" spc="-5" dirty="0">
                <a:latin typeface="Corbel"/>
                <a:cs typeface="Corbel"/>
              </a:rPr>
              <a:t>swap b:"&lt;&lt;b; </a:t>
            </a:r>
            <a:r>
              <a:rPr sz="1800" spc="-350" dirty="0">
                <a:latin typeface="Corbel"/>
                <a:cs typeface="Corbel"/>
              </a:rPr>
              <a:t> </a:t>
            </a:r>
            <a:r>
              <a:rPr sz="1800" spc="-5" dirty="0">
                <a:latin typeface="Corbel"/>
                <a:cs typeface="Corbel"/>
              </a:rPr>
              <a:t>return</a:t>
            </a:r>
            <a:r>
              <a:rPr sz="1800" dirty="0">
                <a:latin typeface="Corbel"/>
                <a:cs typeface="Corbel"/>
              </a:rPr>
              <a:t> 0;</a:t>
            </a:r>
            <a:endParaRPr sz="1800">
              <a:latin typeface="Corbel"/>
              <a:cs typeface="Corbel"/>
            </a:endParaRPr>
          </a:p>
          <a:p>
            <a:pPr>
              <a:lnSpc>
                <a:spcPct val="100000"/>
              </a:lnSpc>
            </a:pPr>
            <a:r>
              <a:rPr sz="1800" dirty="0">
                <a:latin typeface="Corbel"/>
                <a:cs typeface="Corbel"/>
              </a:rPr>
              <a:t>}</a:t>
            </a:r>
            <a:endParaRPr sz="1800">
              <a:latin typeface="Corbel"/>
              <a:cs typeface="Corbel"/>
            </a:endParaRPr>
          </a:p>
        </p:txBody>
      </p:sp>
      <p:grpSp>
        <p:nvGrpSpPr>
          <p:cNvPr id="14" name="object 14"/>
          <p:cNvGrpSpPr/>
          <p:nvPr/>
        </p:nvGrpSpPr>
        <p:grpSpPr>
          <a:xfrm>
            <a:off x="8811514" y="5205729"/>
            <a:ext cx="1908810" cy="738505"/>
            <a:chOff x="8811514" y="5205729"/>
            <a:chExt cx="1908810" cy="738505"/>
          </a:xfrm>
        </p:grpSpPr>
        <p:sp>
          <p:nvSpPr>
            <p:cNvPr id="15" name="object 15"/>
            <p:cNvSpPr/>
            <p:nvPr/>
          </p:nvSpPr>
          <p:spPr>
            <a:xfrm>
              <a:off x="8817864" y="5212079"/>
              <a:ext cx="1896110" cy="725805"/>
            </a:xfrm>
            <a:custGeom>
              <a:avLst/>
              <a:gdLst/>
              <a:ahLst/>
              <a:cxnLst/>
              <a:rect l="l" t="t" r="r" b="b"/>
              <a:pathLst>
                <a:path w="1896109" h="725804">
                  <a:moveTo>
                    <a:pt x="1774952" y="0"/>
                  </a:moveTo>
                  <a:lnTo>
                    <a:pt x="120903" y="0"/>
                  </a:lnTo>
                  <a:lnTo>
                    <a:pt x="73830" y="9497"/>
                  </a:lnTo>
                  <a:lnTo>
                    <a:pt x="35401" y="35401"/>
                  </a:lnTo>
                  <a:lnTo>
                    <a:pt x="9497" y="73830"/>
                  </a:lnTo>
                  <a:lnTo>
                    <a:pt x="0" y="120904"/>
                  </a:lnTo>
                  <a:lnTo>
                    <a:pt x="0" y="604520"/>
                  </a:lnTo>
                  <a:lnTo>
                    <a:pt x="9497" y="651582"/>
                  </a:lnTo>
                  <a:lnTo>
                    <a:pt x="35401" y="690013"/>
                  </a:lnTo>
                  <a:lnTo>
                    <a:pt x="73830" y="715923"/>
                  </a:lnTo>
                  <a:lnTo>
                    <a:pt x="120903" y="725424"/>
                  </a:lnTo>
                  <a:lnTo>
                    <a:pt x="1774952" y="725424"/>
                  </a:lnTo>
                  <a:lnTo>
                    <a:pt x="1822025" y="715923"/>
                  </a:lnTo>
                  <a:lnTo>
                    <a:pt x="1860454" y="690013"/>
                  </a:lnTo>
                  <a:lnTo>
                    <a:pt x="1886358" y="651582"/>
                  </a:lnTo>
                  <a:lnTo>
                    <a:pt x="1895855" y="604520"/>
                  </a:lnTo>
                  <a:lnTo>
                    <a:pt x="1895855" y="120904"/>
                  </a:lnTo>
                  <a:lnTo>
                    <a:pt x="1886358" y="73830"/>
                  </a:lnTo>
                  <a:lnTo>
                    <a:pt x="1860454" y="35401"/>
                  </a:lnTo>
                  <a:lnTo>
                    <a:pt x="1822025" y="9497"/>
                  </a:lnTo>
                  <a:lnTo>
                    <a:pt x="1774952" y="0"/>
                  </a:lnTo>
                  <a:close/>
                </a:path>
              </a:pathLst>
            </a:custGeom>
            <a:solidFill>
              <a:srgbClr val="40B9D2"/>
            </a:solidFill>
          </p:spPr>
          <p:txBody>
            <a:bodyPr wrap="square" lIns="0" tIns="0" rIns="0" bIns="0" rtlCol="0"/>
            <a:lstStyle/>
            <a:p>
              <a:endParaRPr/>
            </a:p>
          </p:txBody>
        </p:sp>
        <p:sp>
          <p:nvSpPr>
            <p:cNvPr id="16" name="object 16"/>
            <p:cNvSpPr/>
            <p:nvPr/>
          </p:nvSpPr>
          <p:spPr>
            <a:xfrm>
              <a:off x="8817864" y="5212079"/>
              <a:ext cx="1896110" cy="725805"/>
            </a:xfrm>
            <a:custGeom>
              <a:avLst/>
              <a:gdLst/>
              <a:ahLst/>
              <a:cxnLst/>
              <a:rect l="l" t="t" r="r" b="b"/>
              <a:pathLst>
                <a:path w="1896109" h="725804">
                  <a:moveTo>
                    <a:pt x="0" y="120904"/>
                  </a:moveTo>
                  <a:lnTo>
                    <a:pt x="9497" y="73830"/>
                  </a:lnTo>
                  <a:lnTo>
                    <a:pt x="35401" y="35401"/>
                  </a:lnTo>
                  <a:lnTo>
                    <a:pt x="73830" y="9497"/>
                  </a:lnTo>
                  <a:lnTo>
                    <a:pt x="120903" y="0"/>
                  </a:lnTo>
                  <a:lnTo>
                    <a:pt x="1774952" y="0"/>
                  </a:lnTo>
                  <a:lnTo>
                    <a:pt x="1822025" y="9497"/>
                  </a:lnTo>
                  <a:lnTo>
                    <a:pt x="1860454" y="35401"/>
                  </a:lnTo>
                  <a:lnTo>
                    <a:pt x="1886358" y="73830"/>
                  </a:lnTo>
                  <a:lnTo>
                    <a:pt x="1895855" y="120904"/>
                  </a:lnTo>
                  <a:lnTo>
                    <a:pt x="1895855" y="604520"/>
                  </a:lnTo>
                  <a:lnTo>
                    <a:pt x="1886358" y="651582"/>
                  </a:lnTo>
                  <a:lnTo>
                    <a:pt x="1860454" y="690013"/>
                  </a:lnTo>
                  <a:lnTo>
                    <a:pt x="1822025" y="715923"/>
                  </a:lnTo>
                  <a:lnTo>
                    <a:pt x="1774952" y="725424"/>
                  </a:lnTo>
                  <a:lnTo>
                    <a:pt x="120903" y="725424"/>
                  </a:lnTo>
                  <a:lnTo>
                    <a:pt x="73830" y="715923"/>
                  </a:lnTo>
                  <a:lnTo>
                    <a:pt x="35401" y="690013"/>
                  </a:lnTo>
                  <a:lnTo>
                    <a:pt x="9497" y="651582"/>
                  </a:lnTo>
                  <a:lnTo>
                    <a:pt x="0" y="604520"/>
                  </a:lnTo>
                  <a:lnTo>
                    <a:pt x="0" y="120904"/>
                  </a:lnTo>
                  <a:close/>
                </a:path>
              </a:pathLst>
            </a:custGeom>
            <a:ln w="12192">
              <a:solidFill>
                <a:srgbClr val="2C879A"/>
              </a:solidFill>
            </a:ln>
          </p:spPr>
          <p:txBody>
            <a:bodyPr wrap="square" lIns="0" tIns="0" rIns="0" bIns="0" rtlCol="0"/>
            <a:lstStyle/>
            <a:p>
              <a:endParaRPr/>
            </a:p>
          </p:txBody>
        </p:sp>
      </p:grpSp>
      <p:sp>
        <p:nvSpPr>
          <p:cNvPr id="17" name="object 17"/>
          <p:cNvSpPr txBox="1"/>
          <p:nvPr/>
        </p:nvSpPr>
        <p:spPr>
          <a:xfrm>
            <a:off x="9006585" y="5275021"/>
            <a:ext cx="1532890" cy="574675"/>
          </a:xfrm>
          <a:prstGeom prst="rect">
            <a:avLst/>
          </a:prstGeom>
        </p:spPr>
        <p:txBody>
          <a:bodyPr vert="horz" wrap="square" lIns="0" tIns="12700" rIns="0" bIns="0" rtlCol="0">
            <a:spAutoFit/>
          </a:bodyPr>
          <a:lstStyle/>
          <a:p>
            <a:pPr>
              <a:lnSpc>
                <a:spcPct val="100000"/>
              </a:lnSpc>
              <a:spcBef>
                <a:spcPts val="100"/>
              </a:spcBef>
            </a:pPr>
            <a:r>
              <a:rPr sz="1800" spc="-5" dirty="0">
                <a:solidFill>
                  <a:srgbClr val="FFFFFF"/>
                </a:solidFill>
                <a:latin typeface="Corbel"/>
                <a:cs typeface="Corbel"/>
              </a:rPr>
              <a:t>After</a:t>
            </a:r>
            <a:r>
              <a:rPr sz="1800" spc="-20" dirty="0">
                <a:solidFill>
                  <a:srgbClr val="FFFFFF"/>
                </a:solidFill>
                <a:latin typeface="Corbel"/>
                <a:cs typeface="Corbel"/>
              </a:rPr>
              <a:t> </a:t>
            </a:r>
            <a:r>
              <a:rPr sz="1800" spc="-10" dirty="0">
                <a:solidFill>
                  <a:srgbClr val="FFFFFF"/>
                </a:solidFill>
                <a:latin typeface="Corbel"/>
                <a:cs typeface="Corbel"/>
              </a:rPr>
              <a:t>swap</a:t>
            </a:r>
            <a:r>
              <a:rPr sz="1800" spc="5" dirty="0">
                <a:solidFill>
                  <a:srgbClr val="FFFFFF"/>
                </a:solidFill>
                <a:latin typeface="Corbel"/>
                <a:cs typeface="Corbel"/>
              </a:rPr>
              <a:t> a:</a:t>
            </a:r>
            <a:r>
              <a:rPr sz="1800" spc="-45" dirty="0">
                <a:solidFill>
                  <a:srgbClr val="FFFFFF"/>
                </a:solidFill>
                <a:latin typeface="Corbel"/>
                <a:cs typeface="Corbel"/>
              </a:rPr>
              <a:t> </a:t>
            </a:r>
            <a:r>
              <a:rPr sz="1800" spc="-20" dirty="0">
                <a:solidFill>
                  <a:srgbClr val="FFFFFF"/>
                </a:solidFill>
                <a:latin typeface="Corbel"/>
                <a:cs typeface="Corbel"/>
              </a:rPr>
              <a:t>20</a:t>
            </a:r>
            <a:endParaRPr sz="1800">
              <a:latin typeface="Corbel"/>
              <a:cs typeface="Corbel"/>
            </a:endParaRPr>
          </a:p>
          <a:p>
            <a:pPr>
              <a:lnSpc>
                <a:spcPct val="100000"/>
              </a:lnSpc>
              <a:spcBef>
                <a:spcPts val="5"/>
              </a:spcBef>
            </a:pPr>
            <a:r>
              <a:rPr sz="1800" spc="-5" dirty="0">
                <a:solidFill>
                  <a:srgbClr val="FFFFFF"/>
                </a:solidFill>
                <a:latin typeface="Corbel"/>
                <a:cs typeface="Corbel"/>
              </a:rPr>
              <a:t>After</a:t>
            </a:r>
            <a:r>
              <a:rPr sz="1800" spc="-25" dirty="0">
                <a:solidFill>
                  <a:srgbClr val="FFFFFF"/>
                </a:solidFill>
                <a:latin typeface="Corbel"/>
                <a:cs typeface="Corbel"/>
              </a:rPr>
              <a:t> </a:t>
            </a:r>
            <a:r>
              <a:rPr sz="1800" spc="-10" dirty="0">
                <a:solidFill>
                  <a:srgbClr val="FFFFFF"/>
                </a:solidFill>
                <a:latin typeface="Corbel"/>
                <a:cs typeface="Corbel"/>
              </a:rPr>
              <a:t>swap</a:t>
            </a:r>
            <a:r>
              <a:rPr sz="1800" spc="5" dirty="0">
                <a:solidFill>
                  <a:srgbClr val="FFFFFF"/>
                </a:solidFill>
                <a:latin typeface="Corbel"/>
                <a:cs typeface="Corbel"/>
              </a:rPr>
              <a:t> </a:t>
            </a:r>
            <a:r>
              <a:rPr sz="1800" dirty="0">
                <a:solidFill>
                  <a:srgbClr val="FFFFFF"/>
                </a:solidFill>
                <a:latin typeface="Corbel"/>
                <a:cs typeface="Corbel"/>
              </a:rPr>
              <a:t>b:</a:t>
            </a:r>
            <a:r>
              <a:rPr sz="1800" spc="-15" dirty="0">
                <a:solidFill>
                  <a:srgbClr val="FFFFFF"/>
                </a:solidFill>
                <a:latin typeface="Corbel"/>
                <a:cs typeface="Corbel"/>
              </a:rPr>
              <a:t> </a:t>
            </a:r>
            <a:r>
              <a:rPr sz="1800" dirty="0">
                <a:solidFill>
                  <a:srgbClr val="FFFFFF"/>
                </a:solidFill>
                <a:latin typeface="Corbel"/>
                <a:cs typeface="Corbel"/>
              </a:rPr>
              <a:t>10</a:t>
            </a:r>
            <a:endParaRPr sz="1800">
              <a:latin typeface="Corbel"/>
              <a:cs typeface="Corbel"/>
            </a:endParaRPr>
          </a:p>
        </p:txBody>
      </p:sp>
      <p:sp>
        <p:nvSpPr>
          <p:cNvPr id="18" name="object 18"/>
          <p:cNvSpPr txBox="1"/>
          <p:nvPr/>
        </p:nvSpPr>
        <p:spPr>
          <a:xfrm>
            <a:off x="9238488" y="1295400"/>
            <a:ext cx="710565" cy="368935"/>
          </a:xfrm>
          <a:prstGeom prst="rect">
            <a:avLst/>
          </a:prstGeom>
          <a:solidFill>
            <a:srgbClr val="40B9D2"/>
          </a:solidFill>
          <a:ln w="12192">
            <a:solidFill>
              <a:srgbClr val="2C879A"/>
            </a:solidFill>
          </a:ln>
        </p:spPr>
        <p:txBody>
          <a:bodyPr vert="horz" wrap="square" lIns="0" tIns="33655" rIns="0" bIns="0" rtlCol="0">
            <a:spAutoFit/>
          </a:bodyPr>
          <a:lstStyle/>
          <a:p>
            <a:pPr marL="1270" algn="ctr">
              <a:lnSpc>
                <a:spcPct val="100000"/>
              </a:lnSpc>
              <a:spcBef>
                <a:spcPts val="265"/>
              </a:spcBef>
            </a:pPr>
            <a:r>
              <a:rPr sz="1800" spc="5" dirty="0">
                <a:solidFill>
                  <a:srgbClr val="FFFFFF"/>
                </a:solidFill>
                <a:latin typeface="Corbel"/>
                <a:cs typeface="Corbel"/>
              </a:rPr>
              <a:t>10</a:t>
            </a:r>
            <a:endParaRPr sz="1800">
              <a:latin typeface="Corbel"/>
              <a:cs typeface="Corbel"/>
            </a:endParaRPr>
          </a:p>
        </p:txBody>
      </p:sp>
      <p:sp>
        <p:nvSpPr>
          <p:cNvPr id="19" name="object 19"/>
          <p:cNvSpPr/>
          <p:nvPr/>
        </p:nvSpPr>
        <p:spPr>
          <a:xfrm>
            <a:off x="8816848" y="1291081"/>
            <a:ext cx="426084" cy="476250"/>
          </a:xfrm>
          <a:custGeom>
            <a:avLst/>
            <a:gdLst/>
            <a:ahLst/>
            <a:cxnLst/>
            <a:rect l="l" t="t" r="r" b="b"/>
            <a:pathLst>
              <a:path w="426084" h="476250">
                <a:moveTo>
                  <a:pt x="424688" y="203962"/>
                </a:moveTo>
                <a:lnTo>
                  <a:pt x="342519" y="226187"/>
                </a:lnTo>
                <a:lnTo>
                  <a:pt x="363613" y="249897"/>
                </a:lnTo>
                <a:lnTo>
                  <a:pt x="120269" y="466598"/>
                </a:lnTo>
                <a:lnTo>
                  <a:pt x="128651" y="476123"/>
                </a:lnTo>
                <a:lnTo>
                  <a:pt x="372059" y="259372"/>
                </a:lnTo>
                <a:lnTo>
                  <a:pt x="393192" y="283083"/>
                </a:lnTo>
                <a:lnTo>
                  <a:pt x="409765" y="241427"/>
                </a:lnTo>
                <a:lnTo>
                  <a:pt x="424688" y="203962"/>
                </a:lnTo>
                <a:close/>
              </a:path>
              <a:path w="426084" h="476250">
                <a:moveTo>
                  <a:pt x="425577" y="190119"/>
                </a:moveTo>
                <a:lnTo>
                  <a:pt x="409244" y="170561"/>
                </a:lnTo>
                <a:lnTo>
                  <a:pt x="370967" y="124714"/>
                </a:lnTo>
                <a:lnTo>
                  <a:pt x="358267" y="153797"/>
                </a:lnTo>
                <a:lnTo>
                  <a:pt x="5080" y="0"/>
                </a:lnTo>
                <a:lnTo>
                  <a:pt x="0" y="11684"/>
                </a:lnTo>
                <a:lnTo>
                  <a:pt x="353174" y="165481"/>
                </a:lnTo>
                <a:lnTo>
                  <a:pt x="340487" y="194564"/>
                </a:lnTo>
                <a:lnTo>
                  <a:pt x="425577" y="190119"/>
                </a:lnTo>
                <a:close/>
              </a:path>
            </a:pathLst>
          </a:custGeom>
          <a:solidFill>
            <a:srgbClr val="40B9D2"/>
          </a:solidFill>
        </p:spPr>
        <p:txBody>
          <a:bodyPr wrap="square" lIns="0" tIns="0" rIns="0" bIns="0" rtlCol="0"/>
          <a:lstStyle/>
          <a:p>
            <a:endParaRPr/>
          </a:p>
        </p:txBody>
      </p:sp>
      <p:sp>
        <p:nvSpPr>
          <p:cNvPr id="20" name="object 20"/>
          <p:cNvSpPr txBox="1"/>
          <p:nvPr/>
        </p:nvSpPr>
        <p:spPr>
          <a:xfrm>
            <a:off x="8172957" y="1141933"/>
            <a:ext cx="125095" cy="300355"/>
          </a:xfrm>
          <a:prstGeom prst="rect">
            <a:avLst/>
          </a:prstGeom>
        </p:spPr>
        <p:txBody>
          <a:bodyPr vert="horz" wrap="square" lIns="0" tIns="12700" rIns="0" bIns="0" rtlCol="0">
            <a:spAutoFit/>
          </a:bodyPr>
          <a:lstStyle/>
          <a:p>
            <a:pPr>
              <a:lnSpc>
                <a:spcPct val="100000"/>
              </a:lnSpc>
              <a:spcBef>
                <a:spcPts val="100"/>
              </a:spcBef>
            </a:pPr>
            <a:r>
              <a:rPr sz="1800" dirty="0">
                <a:latin typeface="Corbel"/>
                <a:cs typeface="Corbel"/>
              </a:rPr>
              <a:t>a</a:t>
            </a:r>
            <a:endParaRPr sz="1800">
              <a:latin typeface="Corbel"/>
              <a:cs typeface="Corbel"/>
            </a:endParaRPr>
          </a:p>
        </p:txBody>
      </p:sp>
      <p:sp>
        <p:nvSpPr>
          <p:cNvPr id="21" name="object 21"/>
          <p:cNvSpPr txBox="1"/>
          <p:nvPr/>
        </p:nvSpPr>
        <p:spPr>
          <a:xfrm>
            <a:off x="8172957" y="1806702"/>
            <a:ext cx="202565" cy="299720"/>
          </a:xfrm>
          <a:prstGeom prst="rect">
            <a:avLst/>
          </a:prstGeom>
        </p:spPr>
        <p:txBody>
          <a:bodyPr vert="horz" wrap="square" lIns="0" tIns="12700" rIns="0" bIns="0" rtlCol="0">
            <a:spAutoFit/>
          </a:bodyPr>
          <a:lstStyle/>
          <a:p>
            <a:pPr>
              <a:lnSpc>
                <a:spcPct val="100000"/>
              </a:lnSpc>
              <a:spcBef>
                <a:spcPts val="100"/>
              </a:spcBef>
            </a:pPr>
            <a:r>
              <a:rPr sz="1800" dirty="0">
                <a:latin typeface="Corbel"/>
                <a:cs typeface="Corbel"/>
              </a:rPr>
              <a:t>m</a:t>
            </a:r>
            <a:endParaRPr sz="1800">
              <a:latin typeface="Corbel"/>
              <a:cs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930400"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rPr>
              <a:t>Difference</a:t>
            </a:r>
            <a:endParaRPr sz="3600"/>
          </a:p>
        </p:txBody>
      </p:sp>
      <p:graphicFrame>
        <p:nvGraphicFramePr>
          <p:cNvPr id="3" name="object 3"/>
          <p:cNvGraphicFramePr>
            <a:graphicFrameLocks noGrp="1"/>
          </p:cNvGraphicFramePr>
          <p:nvPr/>
        </p:nvGraphicFramePr>
        <p:xfrm>
          <a:off x="3862451" y="1117472"/>
          <a:ext cx="7334250" cy="4716780"/>
        </p:xfrm>
        <a:graphic>
          <a:graphicData uri="http://schemas.openxmlformats.org/drawingml/2006/table">
            <a:tbl>
              <a:tblPr firstRow="1" bandRow="1">
                <a:tableStyleId>{2D5ABB26-0587-4C30-8999-92F81FD0307C}</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594105">
                <a:tc>
                  <a:txBody>
                    <a:bodyPr/>
                    <a:lstStyle/>
                    <a:p>
                      <a:pPr marL="92075">
                        <a:lnSpc>
                          <a:spcPct val="100000"/>
                        </a:lnSpc>
                        <a:spcBef>
                          <a:spcPts val="235"/>
                        </a:spcBef>
                      </a:pPr>
                      <a:r>
                        <a:rPr sz="2000" b="1" dirty="0">
                          <a:solidFill>
                            <a:srgbClr val="FFFFFF"/>
                          </a:solidFill>
                          <a:latin typeface="Corbel"/>
                          <a:cs typeface="Corbel"/>
                        </a:rPr>
                        <a:t>Pass</a:t>
                      </a:r>
                      <a:r>
                        <a:rPr sz="2000" b="1" spc="5" dirty="0">
                          <a:solidFill>
                            <a:srgbClr val="FFFFFF"/>
                          </a:solidFill>
                          <a:latin typeface="Corbel"/>
                          <a:cs typeface="Corbel"/>
                        </a:rPr>
                        <a:t> </a:t>
                      </a:r>
                      <a:r>
                        <a:rPr sz="2000" b="1" spc="-10" dirty="0">
                          <a:solidFill>
                            <a:srgbClr val="FFFFFF"/>
                          </a:solidFill>
                          <a:latin typeface="Corbel"/>
                          <a:cs typeface="Corbel"/>
                        </a:rPr>
                        <a:t>b</a:t>
                      </a:r>
                      <a:r>
                        <a:rPr sz="2000" b="1" dirty="0">
                          <a:solidFill>
                            <a:srgbClr val="FFFFFF"/>
                          </a:solidFill>
                          <a:latin typeface="Corbel"/>
                          <a:cs typeface="Corbel"/>
                        </a:rPr>
                        <a:t>y</a:t>
                      </a:r>
                      <a:r>
                        <a:rPr sz="2000" b="1" spc="-145" dirty="0">
                          <a:solidFill>
                            <a:srgbClr val="FFFFFF"/>
                          </a:solidFill>
                          <a:latin typeface="Corbel"/>
                          <a:cs typeface="Corbel"/>
                        </a:rPr>
                        <a:t> </a:t>
                      </a:r>
                      <a:r>
                        <a:rPr sz="2000" b="1" dirty="0">
                          <a:solidFill>
                            <a:srgbClr val="FFFFFF"/>
                          </a:solidFill>
                          <a:latin typeface="Corbel"/>
                          <a:cs typeface="Corbel"/>
                        </a:rPr>
                        <a:t>Value</a:t>
                      </a:r>
                      <a:endParaRPr sz="2000">
                        <a:latin typeface="Corbel"/>
                        <a:cs typeface="Corbe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93345">
                        <a:lnSpc>
                          <a:spcPct val="100000"/>
                        </a:lnSpc>
                        <a:spcBef>
                          <a:spcPts val="235"/>
                        </a:spcBef>
                      </a:pPr>
                      <a:r>
                        <a:rPr sz="2000" b="1" spc="-5" dirty="0">
                          <a:solidFill>
                            <a:srgbClr val="FFFFFF"/>
                          </a:solidFill>
                          <a:latin typeface="Corbel"/>
                          <a:cs typeface="Corbel"/>
                        </a:rPr>
                        <a:t>Pass</a:t>
                      </a:r>
                      <a:r>
                        <a:rPr sz="2000" b="1" spc="-15" dirty="0">
                          <a:solidFill>
                            <a:srgbClr val="FFFFFF"/>
                          </a:solidFill>
                          <a:latin typeface="Corbel"/>
                          <a:cs typeface="Corbel"/>
                        </a:rPr>
                        <a:t> </a:t>
                      </a:r>
                      <a:r>
                        <a:rPr sz="2000" b="1" spc="-10" dirty="0">
                          <a:solidFill>
                            <a:srgbClr val="FFFFFF"/>
                          </a:solidFill>
                          <a:latin typeface="Corbel"/>
                          <a:cs typeface="Corbel"/>
                        </a:rPr>
                        <a:t>by</a:t>
                      </a:r>
                      <a:r>
                        <a:rPr sz="2000" b="1" spc="-20" dirty="0">
                          <a:solidFill>
                            <a:srgbClr val="FFFFFF"/>
                          </a:solidFill>
                          <a:latin typeface="Corbel"/>
                          <a:cs typeface="Corbel"/>
                        </a:rPr>
                        <a:t> </a:t>
                      </a:r>
                      <a:r>
                        <a:rPr sz="2000" b="1" spc="-10" dirty="0">
                          <a:solidFill>
                            <a:srgbClr val="FFFFFF"/>
                          </a:solidFill>
                          <a:latin typeface="Corbel"/>
                          <a:cs typeface="Corbel"/>
                        </a:rPr>
                        <a:t>References</a:t>
                      </a:r>
                      <a:endParaRPr sz="2000">
                        <a:latin typeface="Corbel"/>
                        <a:cs typeface="Corbel"/>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extLst>
                  <a:ext uri="{0D108BD9-81ED-4DB2-BD59-A6C34878D82A}">
                    <a16:rowId xmlns:a16="http://schemas.microsoft.com/office/drawing/2014/main" val="10000"/>
                  </a:ext>
                </a:extLst>
              </a:tr>
              <a:tr h="594106">
                <a:tc>
                  <a:txBody>
                    <a:bodyPr/>
                    <a:lstStyle/>
                    <a:p>
                      <a:pPr marL="92075">
                        <a:lnSpc>
                          <a:spcPct val="100000"/>
                        </a:lnSpc>
                        <a:spcBef>
                          <a:spcPts val="245"/>
                        </a:spcBef>
                      </a:pPr>
                      <a:r>
                        <a:rPr sz="1800" spc="-5" dirty="0">
                          <a:latin typeface="Corbel"/>
                          <a:cs typeface="Corbel"/>
                        </a:rPr>
                        <a:t>Makes</a:t>
                      </a:r>
                      <a:r>
                        <a:rPr sz="1800" spc="-45" dirty="0">
                          <a:latin typeface="Corbel"/>
                          <a:cs typeface="Corbel"/>
                        </a:rPr>
                        <a:t> </a:t>
                      </a:r>
                      <a:r>
                        <a:rPr sz="1800" spc="-5" dirty="0">
                          <a:latin typeface="Corbel"/>
                          <a:cs typeface="Corbel"/>
                        </a:rPr>
                        <a:t>copy</a:t>
                      </a:r>
                      <a:r>
                        <a:rPr sz="1800" spc="-10" dirty="0">
                          <a:latin typeface="Corbel"/>
                          <a:cs typeface="Corbel"/>
                        </a:rPr>
                        <a:t> </a:t>
                      </a:r>
                      <a:r>
                        <a:rPr sz="1800" spc="-5" dirty="0">
                          <a:latin typeface="Corbel"/>
                          <a:cs typeface="Corbel"/>
                        </a:rPr>
                        <a:t>of</a:t>
                      </a:r>
                      <a:r>
                        <a:rPr sz="1800" spc="-15" dirty="0">
                          <a:latin typeface="Corbel"/>
                          <a:cs typeface="Corbel"/>
                        </a:rPr>
                        <a:t> </a:t>
                      </a:r>
                      <a:r>
                        <a:rPr sz="1800" dirty="0">
                          <a:latin typeface="Corbel"/>
                          <a:cs typeface="Corbel"/>
                        </a:rPr>
                        <a:t>actual</a:t>
                      </a:r>
                      <a:r>
                        <a:rPr sz="1800" spc="-20" dirty="0">
                          <a:latin typeface="Corbel"/>
                          <a:cs typeface="Corbel"/>
                        </a:rPr>
                        <a:t> </a:t>
                      </a:r>
                      <a:r>
                        <a:rPr sz="1800" spc="-5" dirty="0">
                          <a:latin typeface="Corbel"/>
                          <a:cs typeface="Corbel"/>
                        </a:rPr>
                        <a:t>parameter</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45"/>
                        </a:spcBef>
                      </a:pPr>
                      <a:r>
                        <a:rPr sz="1800" spc="-5" dirty="0">
                          <a:latin typeface="Corbel"/>
                          <a:cs typeface="Corbel"/>
                        </a:rPr>
                        <a:t>Passes</a:t>
                      </a:r>
                      <a:r>
                        <a:rPr sz="1800" dirty="0">
                          <a:latin typeface="Corbel"/>
                          <a:cs typeface="Corbel"/>
                        </a:rPr>
                        <a:t> </a:t>
                      </a:r>
                      <a:r>
                        <a:rPr sz="1800" spc="-5" dirty="0">
                          <a:latin typeface="Corbel"/>
                          <a:cs typeface="Corbel"/>
                        </a:rPr>
                        <a:t>address</a:t>
                      </a:r>
                      <a:r>
                        <a:rPr sz="1800" dirty="0">
                          <a:latin typeface="Corbel"/>
                          <a:cs typeface="Corbel"/>
                        </a:rPr>
                        <a:t> </a:t>
                      </a:r>
                      <a:r>
                        <a:rPr sz="1800" spc="-5" dirty="0">
                          <a:latin typeface="Corbel"/>
                          <a:cs typeface="Corbel"/>
                        </a:rPr>
                        <a:t>of</a:t>
                      </a:r>
                      <a:r>
                        <a:rPr sz="1800" spc="-15" dirty="0">
                          <a:latin typeface="Corbel"/>
                          <a:cs typeface="Corbel"/>
                        </a:rPr>
                        <a:t> </a:t>
                      </a:r>
                      <a:r>
                        <a:rPr sz="1800" dirty="0">
                          <a:latin typeface="Corbel"/>
                          <a:cs typeface="Corbel"/>
                        </a:rPr>
                        <a:t>actual</a:t>
                      </a:r>
                      <a:r>
                        <a:rPr sz="1800" spc="-25" dirty="0">
                          <a:latin typeface="Corbel"/>
                          <a:cs typeface="Corbel"/>
                        </a:rPr>
                        <a:t> </a:t>
                      </a:r>
                      <a:r>
                        <a:rPr sz="1800" spc="-5" dirty="0">
                          <a:latin typeface="Corbel"/>
                          <a:cs typeface="Corbel"/>
                        </a:rPr>
                        <a:t>parameter</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1"/>
                  </a:ext>
                </a:extLst>
              </a:tr>
              <a:tr h="1025398">
                <a:tc>
                  <a:txBody>
                    <a:bodyPr/>
                    <a:lstStyle/>
                    <a:p>
                      <a:pPr marL="92075">
                        <a:lnSpc>
                          <a:spcPct val="100000"/>
                        </a:lnSpc>
                        <a:spcBef>
                          <a:spcPts val="250"/>
                        </a:spcBef>
                      </a:pPr>
                      <a:r>
                        <a:rPr sz="1800" spc="-5" dirty="0">
                          <a:latin typeface="Corbel"/>
                          <a:cs typeface="Corbel"/>
                        </a:rPr>
                        <a:t>Passes copy</a:t>
                      </a:r>
                      <a:r>
                        <a:rPr sz="1800" spc="-35" dirty="0">
                          <a:latin typeface="Corbel"/>
                          <a:cs typeface="Corbel"/>
                        </a:rPr>
                        <a:t> </a:t>
                      </a:r>
                      <a:r>
                        <a:rPr sz="1800" spc="-5" dirty="0">
                          <a:latin typeface="Corbel"/>
                          <a:cs typeface="Corbel"/>
                        </a:rPr>
                        <a:t>of</a:t>
                      </a:r>
                      <a:r>
                        <a:rPr sz="1800" spc="10" dirty="0">
                          <a:latin typeface="Corbel"/>
                          <a:cs typeface="Corbel"/>
                        </a:rPr>
                        <a:t> </a:t>
                      </a:r>
                      <a:r>
                        <a:rPr sz="1800" spc="-5" dirty="0">
                          <a:latin typeface="Corbel"/>
                          <a:cs typeface="Corbel"/>
                        </a:rPr>
                        <a:t>contents</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0"/>
                        </a:spcBef>
                      </a:pPr>
                      <a:r>
                        <a:rPr sz="1800" spc="-10" dirty="0">
                          <a:latin typeface="Corbel"/>
                          <a:cs typeface="Corbel"/>
                        </a:rPr>
                        <a:t>Accesses</a:t>
                      </a:r>
                      <a:r>
                        <a:rPr sz="1800" spc="5" dirty="0">
                          <a:latin typeface="Corbel"/>
                          <a:cs typeface="Corbel"/>
                        </a:rPr>
                        <a:t> </a:t>
                      </a:r>
                      <a:r>
                        <a:rPr sz="1800" spc="-5" dirty="0">
                          <a:latin typeface="Corbel"/>
                          <a:cs typeface="Corbel"/>
                        </a:rPr>
                        <a:t>original</a:t>
                      </a:r>
                      <a:r>
                        <a:rPr sz="1800" spc="-10" dirty="0">
                          <a:latin typeface="Corbel"/>
                          <a:cs typeface="Corbel"/>
                        </a:rPr>
                        <a:t> variable’s</a:t>
                      </a:r>
                      <a:r>
                        <a:rPr sz="1800" spc="5" dirty="0">
                          <a:latin typeface="Corbel"/>
                          <a:cs typeface="Corbel"/>
                        </a:rPr>
                        <a:t> </a:t>
                      </a:r>
                      <a:r>
                        <a:rPr sz="1800" spc="-5" dirty="0">
                          <a:latin typeface="Corbel"/>
                          <a:cs typeface="Corbel"/>
                        </a:rPr>
                        <a:t>contents</a:t>
                      </a:r>
                      <a:endParaRPr sz="1800">
                        <a:latin typeface="Corbel"/>
                        <a:cs typeface="Corbel"/>
                      </a:endParaRPr>
                    </a:p>
                    <a:p>
                      <a:pPr marL="93345">
                        <a:lnSpc>
                          <a:spcPct val="100000"/>
                        </a:lnSpc>
                      </a:pPr>
                      <a:r>
                        <a:rPr sz="1800" spc="-15" dirty="0">
                          <a:latin typeface="Corbel"/>
                          <a:cs typeface="Corbel"/>
                        </a:rPr>
                        <a:t>(via </a:t>
                      </a:r>
                      <a:r>
                        <a:rPr sz="1800" spc="-10" dirty="0">
                          <a:latin typeface="Corbel"/>
                          <a:cs typeface="Corbel"/>
                        </a:rPr>
                        <a:t>address)</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2"/>
                  </a:ext>
                </a:extLst>
              </a:tr>
              <a:tr h="1025270">
                <a:tc>
                  <a:txBody>
                    <a:bodyPr/>
                    <a:lstStyle/>
                    <a:p>
                      <a:pPr marL="92075">
                        <a:lnSpc>
                          <a:spcPct val="100000"/>
                        </a:lnSpc>
                        <a:spcBef>
                          <a:spcPts val="250"/>
                        </a:spcBef>
                      </a:pPr>
                      <a:r>
                        <a:rPr sz="1800" spc="-5" dirty="0">
                          <a:latin typeface="Corbel"/>
                          <a:cs typeface="Corbel"/>
                        </a:rPr>
                        <a:t>Original</a:t>
                      </a:r>
                      <a:r>
                        <a:rPr sz="1800" spc="-20" dirty="0">
                          <a:latin typeface="Corbel"/>
                          <a:cs typeface="Corbel"/>
                        </a:rPr>
                        <a:t> </a:t>
                      </a:r>
                      <a:r>
                        <a:rPr sz="1800" spc="-10" dirty="0">
                          <a:latin typeface="Corbel"/>
                          <a:cs typeface="Corbel"/>
                        </a:rPr>
                        <a:t>variable’s</a:t>
                      </a:r>
                      <a:r>
                        <a:rPr sz="1800" dirty="0">
                          <a:latin typeface="Corbel"/>
                          <a:cs typeface="Corbel"/>
                        </a:rPr>
                        <a:t> </a:t>
                      </a:r>
                      <a:r>
                        <a:rPr sz="1800" spc="-5" dirty="0">
                          <a:latin typeface="Corbel"/>
                          <a:cs typeface="Corbel"/>
                        </a:rPr>
                        <a:t>value</a:t>
                      </a:r>
                      <a:r>
                        <a:rPr sz="1800" spc="10" dirty="0">
                          <a:latin typeface="Corbel"/>
                          <a:cs typeface="Corbel"/>
                        </a:rPr>
                        <a:t> </a:t>
                      </a:r>
                      <a:r>
                        <a:rPr sz="1800" dirty="0">
                          <a:latin typeface="Corbel"/>
                          <a:cs typeface="Corbel"/>
                        </a:rPr>
                        <a:t>do</a:t>
                      </a:r>
                      <a:r>
                        <a:rPr sz="1800" spc="-10" dirty="0">
                          <a:latin typeface="Corbel"/>
                          <a:cs typeface="Corbel"/>
                        </a:rPr>
                        <a:t> </a:t>
                      </a:r>
                      <a:r>
                        <a:rPr sz="1800" spc="-5" dirty="0">
                          <a:latin typeface="Corbel"/>
                          <a:cs typeface="Corbel"/>
                        </a:rPr>
                        <a:t>not</a:t>
                      </a:r>
                      <a:endParaRPr sz="1800">
                        <a:latin typeface="Corbel"/>
                        <a:cs typeface="Corbel"/>
                      </a:endParaRPr>
                    </a:p>
                    <a:p>
                      <a:pPr marL="92075">
                        <a:lnSpc>
                          <a:spcPct val="100000"/>
                        </a:lnSpc>
                      </a:pPr>
                      <a:r>
                        <a:rPr sz="1800" dirty="0">
                          <a:latin typeface="Corbel"/>
                          <a:cs typeface="Corbel"/>
                        </a:rPr>
                        <a:t>change</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0"/>
                        </a:spcBef>
                      </a:pPr>
                      <a:r>
                        <a:rPr sz="1800" spc="-5" dirty="0">
                          <a:latin typeface="Corbel"/>
                          <a:cs typeface="Corbel"/>
                        </a:rPr>
                        <a:t>Original</a:t>
                      </a:r>
                      <a:r>
                        <a:rPr sz="1800" spc="-15" dirty="0">
                          <a:latin typeface="Corbel"/>
                          <a:cs typeface="Corbel"/>
                        </a:rPr>
                        <a:t> </a:t>
                      </a:r>
                      <a:r>
                        <a:rPr sz="1800" spc="-5" dirty="0">
                          <a:latin typeface="Corbel"/>
                          <a:cs typeface="Corbel"/>
                        </a:rPr>
                        <a:t>value</a:t>
                      </a:r>
                      <a:r>
                        <a:rPr sz="1800" dirty="0">
                          <a:latin typeface="Corbel"/>
                          <a:cs typeface="Corbel"/>
                        </a:rPr>
                        <a:t> </a:t>
                      </a:r>
                      <a:r>
                        <a:rPr sz="1800" spc="-5" dirty="0">
                          <a:latin typeface="Corbel"/>
                          <a:cs typeface="Corbel"/>
                        </a:rPr>
                        <a:t>of</a:t>
                      </a:r>
                      <a:r>
                        <a:rPr sz="1800" spc="-10" dirty="0">
                          <a:latin typeface="Corbel"/>
                          <a:cs typeface="Corbel"/>
                        </a:rPr>
                        <a:t> </a:t>
                      </a:r>
                      <a:r>
                        <a:rPr sz="1800" spc="-5" dirty="0">
                          <a:latin typeface="Corbel"/>
                          <a:cs typeface="Corbel"/>
                        </a:rPr>
                        <a:t>variable</a:t>
                      </a:r>
                      <a:r>
                        <a:rPr sz="1800" spc="5" dirty="0">
                          <a:latin typeface="Corbel"/>
                          <a:cs typeface="Corbel"/>
                        </a:rPr>
                        <a:t> </a:t>
                      </a:r>
                      <a:r>
                        <a:rPr sz="1800" spc="-5" dirty="0">
                          <a:latin typeface="Corbel"/>
                          <a:cs typeface="Corbel"/>
                        </a:rPr>
                        <a:t>is</a:t>
                      </a:r>
                      <a:r>
                        <a:rPr sz="1800" spc="5" dirty="0">
                          <a:latin typeface="Corbel"/>
                          <a:cs typeface="Corbel"/>
                        </a:rPr>
                        <a:t> </a:t>
                      </a:r>
                      <a:r>
                        <a:rPr sz="1800" dirty="0">
                          <a:latin typeface="Corbel"/>
                          <a:cs typeface="Corbel"/>
                        </a:rPr>
                        <a:t>changed</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3"/>
                  </a:ext>
                </a:extLst>
              </a:tr>
              <a:tr h="1464894">
                <a:tc>
                  <a:txBody>
                    <a:bodyPr/>
                    <a:lstStyle/>
                    <a:p>
                      <a:pPr marL="92075" marR="677545">
                        <a:lnSpc>
                          <a:spcPct val="100000"/>
                        </a:lnSpc>
                        <a:spcBef>
                          <a:spcPts val="254"/>
                        </a:spcBef>
                      </a:pPr>
                      <a:r>
                        <a:rPr sz="1800" spc="-5" dirty="0">
                          <a:latin typeface="Corbel"/>
                          <a:cs typeface="Corbel"/>
                        </a:rPr>
                        <a:t>Separate</a:t>
                      </a:r>
                      <a:r>
                        <a:rPr sz="1800" spc="5" dirty="0">
                          <a:latin typeface="Corbel"/>
                          <a:cs typeface="Corbel"/>
                        </a:rPr>
                        <a:t> </a:t>
                      </a:r>
                      <a:r>
                        <a:rPr sz="1800" spc="-5" dirty="0">
                          <a:latin typeface="Corbel"/>
                          <a:cs typeface="Corbel"/>
                        </a:rPr>
                        <a:t>memory</a:t>
                      </a:r>
                      <a:r>
                        <a:rPr sz="1800" spc="-15" dirty="0">
                          <a:latin typeface="Corbel"/>
                          <a:cs typeface="Corbel"/>
                        </a:rPr>
                        <a:t> </a:t>
                      </a:r>
                      <a:r>
                        <a:rPr sz="1800" spc="-5" dirty="0">
                          <a:latin typeface="Corbel"/>
                          <a:cs typeface="Corbel"/>
                        </a:rPr>
                        <a:t>location</a:t>
                      </a:r>
                      <a:r>
                        <a:rPr sz="1800" spc="15" dirty="0">
                          <a:latin typeface="Corbel"/>
                          <a:cs typeface="Corbel"/>
                        </a:rPr>
                        <a:t> </a:t>
                      </a:r>
                      <a:r>
                        <a:rPr sz="1800" spc="-10" dirty="0">
                          <a:latin typeface="Corbel"/>
                          <a:cs typeface="Corbel"/>
                        </a:rPr>
                        <a:t>is </a:t>
                      </a:r>
                      <a:r>
                        <a:rPr sz="1800" spc="-5" dirty="0">
                          <a:latin typeface="Corbel"/>
                          <a:cs typeface="Corbel"/>
                        </a:rPr>
                        <a:t> allocated </a:t>
                      </a:r>
                      <a:r>
                        <a:rPr sz="1800" dirty="0">
                          <a:latin typeface="Corbel"/>
                          <a:cs typeface="Corbel"/>
                        </a:rPr>
                        <a:t>for </a:t>
                      </a:r>
                      <a:r>
                        <a:rPr sz="1800" spc="-5" dirty="0">
                          <a:latin typeface="Corbel"/>
                          <a:cs typeface="Corbel"/>
                        </a:rPr>
                        <a:t>actual </a:t>
                      </a:r>
                      <a:r>
                        <a:rPr sz="1800" dirty="0">
                          <a:latin typeface="Corbel"/>
                          <a:cs typeface="Corbel"/>
                        </a:rPr>
                        <a:t>and </a:t>
                      </a:r>
                      <a:r>
                        <a:rPr sz="1800" spc="-5" dirty="0">
                          <a:latin typeface="Corbel"/>
                          <a:cs typeface="Corbel"/>
                        </a:rPr>
                        <a:t>formal </a:t>
                      </a:r>
                      <a:r>
                        <a:rPr sz="1800" spc="-350" dirty="0">
                          <a:latin typeface="Corbel"/>
                          <a:cs typeface="Corbel"/>
                        </a:rPr>
                        <a:t> </a:t>
                      </a:r>
                      <a:r>
                        <a:rPr sz="1800" spc="-5" dirty="0">
                          <a:latin typeface="Corbel"/>
                          <a:cs typeface="Corbel"/>
                        </a:rPr>
                        <a:t>parameters</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4"/>
                        </a:spcBef>
                      </a:pPr>
                      <a:r>
                        <a:rPr sz="1800" spc="-5" dirty="0">
                          <a:latin typeface="Corbel"/>
                          <a:cs typeface="Corbel"/>
                        </a:rPr>
                        <a:t>Same</a:t>
                      </a:r>
                      <a:r>
                        <a:rPr sz="1800" dirty="0">
                          <a:latin typeface="Corbel"/>
                          <a:cs typeface="Corbel"/>
                        </a:rPr>
                        <a:t> </a:t>
                      </a:r>
                      <a:r>
                        <a:rPr sz="1800" spc="-5" dirty="0">
                          <a:latin typeface="Corbel"/>
                          <a:cs typeface="Corbel"/>
                        </a:rPr>
                        <a:t>memory</a:t>
                      </a:r>
                      <a:r>
                        <a:rPr sz="1800" spc="-10" dirty="0">
                          <a:latin typeface="Corbel"/>
                          <a:cs typeface="Corbel"/>
                        </a:rPr>
                        <a:t> </a:t>
                      </a:r>
                      <a:r>
                        <a:rPr sz="1800" spc="-5" dirty="0">
                          <a:latin typeface="Corbel"/>
                          <a:cs typeface="Corbel"/>
                        </a:rPr>
                        <a:t>location</a:t>
                      </a:r>
                      <a:r>
                        <a:rPr sz="1800" dirty="0">
                          <a:latin typeface="Corbel"/>
                          <a:cs typeface="Corbel"/>
                        </a:rPr>
                        <a:t> </a:t>
                      </a:r>
                      <a:r>
                        <a:rPr sz="1800" spc="-10" dirty="0">
                          <a:latin typeface="Corbel"/>
                          <a:cs typeface="Corbel"/>
                        </a:rPr>
                        <a:t>is</a:t>
                      </a:r>
                      <a:r>
                        <a:rPr sz="1800" dirty="0">
                          <a:latin typeface="Corbel"/>
                          <a:cs typeface="Corbel"/>
                        </a:rPr>
                        <a:t> </a:t>
                      </a:r>
                      <a:r>
                        <a:rPr sz="1800" spc="-5" dirty="0">
                          <a:latin typeface="Corbel"/>
                          <a:cs typeface="Corbel"/>
                        </a:rPr>
                        <a:t>allocated</a:t>
                      </a:r>
                      <a:endParaRPr sz="1800">
                        <a:latin typeface="Corbel"/>
                        <a:cs typeface="Corbel"/>
                      </a:endParaRPr>
                    </a:p>
                    <a:p>
                      <a:pPr marL="93345">
                        <a:lnSpc>
                          <a:spcPct val="100000"/>
                        </a:lnSpc>
                      </a:pPr>
                      <a:r>
                        <a:rPr sz="1800" dirty="0">
                          <a:latin typeface="Corbel"/>
                          <a:cs typeface="Corbel"/>
                        </a:rPr>
                        <a:t>for</a:t>
                      </a:r>
                      <a:r>
                        <a:rPr sz="1800" spc="-5" dirty="0">
                          <a:latin typeface="Corbel"/>
                          <a:cs typeface="Corbel"/>
                        </a:rPr>
                        <a:t> actual</a:t>
                      </a:r>
                      <a:r>
                        <a:rPr sz="1800" spc="-15" dirty="0">
                          <a:latin typeface="Corbel"/>
                          <a:cs typeface="Corbel"/>
                        </a:rPr>
                        <a:t> </a:t>
                      </a:r>
                      <a:r>
                        <a:rPr sz="1800" dirty="0">
                          <a:latin typeface="Corbel"/>
                          <a:cs typeface="Corbel"/>
                        </a:rPr>
                        <a:t>and</a:t>
                      </a:r>
                      <a:r>
                        <a:rPr sz="1800" spc="-5" dirty="0">
                          <a:latin typeface="Corbel"/>
                          <a:cs typeface="Corbel"/>
                        </a:rPr>
                        <a:t> formal</a:t>
                      </a:r>
                      <a:r>
                        <a:rPr sz="1800" spc="-10" dirty="0">
                          <a:latin typeface="Corbel"/>
                          <a:cs typeface="Corbel"/>
                        </a:rPr>
                        <a:t> </a:t>
                      </a:r>
                      <a:r>
                        <a:rPr sz="1800" spc="-5" dirty="0">
                          <a:latin typeface="Corbel"/>
                          <a:cs typeface="Corbel"/>
                        </a:rPr>
                        <a:t>parameters</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868170" cy="1068705"/>
          </a:xfrm>
          <a:prstGeom prst="rect">
            <a:avLst/>
          </a:prstGeom>
        </p:spPr>
        <p:txBody>
          <a:bodyPr vert="horz" wrap="square" lIns="0" tIns="74930" rIns="0" bIns="0" rtlCol="0">
            <a:spAutoFit/>
          </a:bodyPr>
          <a:lstStyle/>
          <a:p>
            <a:pPr marL="12700" marR="5080">
              <a:lnSpc>
                <a:spcPts val="3890"/>
              </a:lnSpc>
              <a:spcBef>
                <a:spcPts val="590"/>
              </a:spcBef>
            </a:pPr>
            <a:r>
              <a:rPr sz="3600" spc="-140" dirty="0">
                <a:solidFill>
                  <a:srgbClr val="FFFFFF"/>
                </a:solidFill>
                <a:latin typeface="Corbel"/>
                <a:cs typeface="Corbel"/>
              </a:rPr>
              <a:t>R</a:t>
            </a:r>
            <a:r>
              <a:rPr sz="3600" spc="-65" dirty="0">
                <a:solidFill>
                  <a:srgbClr val="FFFFFF"/>
                </a:solidFill>
                <a:latin typeface="Corbel"/>
                <a:cs typeface="Corbel"/>
              </a:rPr>
              <a:t>e</a:t>
            </a:r>
            <a:r>
              <a:rPr sz="3600" spc="-80" dirty="0">
                <a:solidFill>
                  <a:srgbClr val="FFFFFF"/>
                </a:solidFill>
                <a:latin typeface="Corbel"/>
                <a:cs typeface="Corbel"/>
              </a:rPr>
              <a:t>t</a:t>
            </a:r>
            <a:r>
              <a:rPr sz="3600" spc="-65" dirty="0">
                <a:solidFill>
                  <a:srgbClr val="FFFFFF"/>
                </a:solidFill>
                <a:latin typeface="Corbel"/>
                <a:cs typeface="Corbel"/>
              </a:rPr>
              <a:t>u</a:t>
            </a:r>
            <a:r>
              <a:rPr sz="3600" spc="-80" dirty="0">
                <a:solidFill>
                  <a:srgbClr val="FFFFFF"/>
                </a:solidFill>
                <a:latin typeface="Corbel"/>
                <a:cs typeface="Corbel"/>
              </a:rPr>
              <a:t>r</a:t>
            </a:r>
            <a:r>
              <a:rPr sz="3600" dirty="0">
                <a:solidFill>
                  <a:srgbClr val="FFFFFF"/>
                </a:solidFill>
                <a:latin typeface="Corbel"/>
                <a:cs typeface="Corbel"/>
              </a:rPr>
              <a:t>n</a:t>
            </a:r>
            <a:r>
              <a:rPr sz="3600" spc="-80" dirty="0">
                <a:solidFill>
                  <a:srgbClr val="FFFFFF"/>
                </a:solidFill>
                <a:latin typeface="Corbel"/>
                <a:cs typeface="Corbel"/>
              </a:rPr>
              <a:t> </a:t>
            </a:r>
            <a:r>
              <a:rPr sz="3600" spc="-85" dirty="0">
                <a:solidFill>
                  <a:srgbClr val="FFFFFF"/>
                </a:solidFill>
                <a:latin typeface="Corbel"/>
                <a:cs typeface="Corbel"/>
              </a:rPr>
              <a:t>b</a:t>
            </a:r>
            <a:r>
              <a:rPr sz="3600" dirty="0">
                <a:solidFill>
                  <a:srgbClr val="FFFFFF"/>
                </a:solidFill>
                <a:latin typeface="Corbel"/>
                <a:cs typeface="Corbel"/>
              </a:rPr>
              <a:t>y  </a:t>
            </a:r>
            <a:r>
              <a:rPr sz="3600" spc="-140" dirty="0">
                <a:solidFill>
                  <a:srgbClr val="FFFFFF"/>
                </a:solidFill>
                <a:latin typeface="Corbel"/>
                <a:cs typeface="Corbel"/>
              </a:rPr>
              <a:t>R</a:t>
            </a:r>
            <a:r>
              <a:rPr sz="3600" spc="-65" dirty="0">
                <a:solidFill>
                  <a:srgbClr val="FFFFFF"/>
                </a:solidFill>
                <a:latin typeface="Corbel"/>
                <a:cs typeface="Corbel"/>
              </a:rPr>
              <a:t>efe</a:t>
            </a:r>
            <a:r>
              <a:rPr sz="3600" spc="-80" dirty="0">
                <a:solidFill>
                  <a:srgbClr val="FFFFFF"/>
                </a:solidFill>
                <a:latin typeface="Corbel"/>
                <a:cs typeface="Corbel"/>
              </a:rPr>
              <a:t>r</a:t>
            </a:r>
            <a:r>
              <a:rPr sz="3600" spc="-65" dirty="0">
                <a:solidFill>
                  <a:srgbClr val="FFFFFF"/>
                </a:solidFill>
                <a:latin typeface="Corbel"/>
                <a:cs typeface="Corbel"/>
              </a:rPr>
              <a:t>e</a:t>
            </a:r>
            <a:r>
              <a:rPr sz="3600" spc="-75" dirty="0">
                <a:solidFill>
                  <a:srgbClr val="FFFFFF"/>
                </a:solidFill>
                <a:latin typeface="Corbel"/>
                <a:cs typeface="Corbel"/>
              </a:rPr>
              <a:t>n</a:t>
            </a:r>
            <a:r>
              <a:rPr sz="3600" spc="-70" dirty="0">
                <a:solidFill>
                  <a:srgbClr val="FFFFFF"/>
                </a:solidFill>
                <a:latin typeface="Corbel"/>
                <a:cs typeface="Corbel"/>
              </a:rPr>
              <a:t>c</a:t>
            </a:r>
            <a:r>
              <a:rPr sz="3600" dirty="0">
                <a:solidFill>
                  <a:srgbClr val="FFFFFF"/>
                </a:solidFill>
                <a:latin typeface="Corbel"/>
                <a:cs typeface="Corbel"/>
              </a:rPr>
              <a:t>e</a:t>
            </a:r>
            <a:endParaRPr sz="3600">
              <a:latin typeface="Corbel"/>
              <a:cs typeface="Corbel"/>
            </a:endParaRPr>
          </a:p>
        </p:txBody>
      </p:sp>
      <p:sp>
        <p:nvSpPr>
          <p:cNvPr id="3" name="object 3"/>
          <p:cNvSpPr txBox="1"/>
          <p:nvPr/>
        </p:nvSpPr>
        <p:spPr>
          <a:xfrm>
            <a:off x="3949065" y="4507142"/>
            <a:ext cx="6887845" cy="1306830"/>
          </a:xfrm>
          <a:prstGeom prst="rect">
            <a:avLst/>
          </a:prstGeom>
        </p:spPr>
        <p:txBody>
          <a:bodyPr vert="horz" wrap="square" lIns="0" tIns="135255" rIns="0" bIns="0" rtlCol="0">
            <a:spAutoFit/>
          </a:bodyPr>
          <a:lstStyle/>
          <a:p>
            <a:pPr marL="12700">
              <a:lnSpc>
                <a:spcPct val="100000"/>
              </a:lnSpc>
              <a:spcBef>
                <a:spcPts val="1065"/>
              </a:spcBef>
            </a:pPr>
            <a:r>
              <a:rPr sz="2000" spc="-375" dirty="0">
                <a:solidFill>
                  <a:srgbClr val="40B9D2"/>
                </a:solidFill>
                <a:latin typeface="Microsoft Sans Serif"/>
                <a:cs typeface="Microsoft Sans Serif"/>
              </a:rPr>
              <a:t>🞄</a:t>
            </a:r>
            <a:r>
              <a:rPr sz="2000" spc="-270" dirty="0">
                <a:solidFill>
                  <a:srgbClr val="40B9D2"/>
                </a:solidFill>
                <a:latin typeface="Microsoft Sans Serif"/>
                <a:cs typeface="Microsoft Sans Serif"/>
              </a:rPr>
              <a:t> </a:t>
            </a:r>
            <a:r>
              <a:rPr sz="2000" spc="-10" dirty="0">
                <a:solidFill>
                  <a:srgbClr val="585858"/>
                </a:solidFill>
                <a:latin typeface="Corbel"/>
                <a:cs typeface="Corbel"/>
              </a:rPr>
              <a:t>Function</a:t>
            </a:r>
            <a:r>
              <a:rPr sz="2000" spc="40" dirty="0">
                <a:solidFill>
                  <a:srgbClr val="585858"/>
                </a:solidFill>
                <a:latin typeface="Corbel"/>
                <a:cs typeface="Corbel"/>
              </a:rPr>
              <a:t> </a:t>
            </a:r>
            <a:r>
              <a:rPr sz="2000" spc="-10" dirty="0">
                <a:solidFill>
                  <a:srgbClr val="585858"/>
                </a:solidFill>
                <a:latin typeface="Corbel"/>
                <a:cs typeface="Corbel"/>
              </a:rPr>
              <a:t>call</a:t>
            </a:r>
            <a:r>
              <a:rPr sz="2000" spc="5" dirty="0">
                <a:solidFill>
                  <a:srgbClr val="585858"/>
                </a:solidFill>
                <a:latin typeface="Corbel"/>
                <a:cs typeface="Corbel"/>
              </a:rPr>
              <a:t> </a:t>
            </a:r>
            <a:r>
              <a:rPr sz="2000" spc="-10" dirty="0">
                <a:solidFill>
                  <a:srgbClr val="585858"/>
                </a:solidFill>
                <a:latin typeface="Corbel"/>
                <a:cs typeface="Corbel"/>
              </a:rPr>
              <a:t>can</a:t>
            </a:r>
            <a:r>
              <a:rPr sz="2000" spc="10" dirty="0">
                <a:solidFill>
                  <a:srgbClr val="585858"/>
                </a:solidFill>
                <a:latin typeface="Corbel"/>
                <a:cs typeface="Corbel"/>
              </a:rPr>
              <a:t> </a:t>
            </a:r>
            <a:r>
              <a:rPr sz="2000" spc="-10" dirty="0">
                <a:solidFill>
                  <a:srgbClr val="585858"/>
                </a:solidFill>
                <a:latin typeface="Corbel"/>
                <a:cs typeface="Corbel"/>
              </a:rPr>
              <a:t>appear</a:t>
            </a:r>
            <a:r>
              <a:rPr sz="2000" spc="15" dirty="0">
                <a:solidFill>
                  <a:srgbClr val="585858"/>
                </a:solidFill>
                <a:latin typeface="Corbel"/>
                <a:cs typeface="Corbel"/>
              </a:rPr>
              <a:t> </a:t>
            </a:r>
            <a:r>
              <a:rPr sz="2000" spc="-10" dirty="0">
                <a:solidFill>
                  <a:srgbClr val="585858"/>
                </a:solidFill>
                <a:latin typeface="Corbel"/>
                <a:cs typeface="Corbel"/>
              </a:rPr>
              <a:t>on</a:t>
            </a:r>
            <a:r>
              <a:rPr sz="2000" spc="-1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L.H.S.</a:t>
            </a:r>
            <a:r>
              <a:rPr sz="2000" spc="15" dirty="0">
                <a:solidFill>
                  <a:srgbClr val="585858"/>
                </a:solidFill>
                <a:latin typeface="Corbel"/>
                <a:cs typeface="Corbel"/>
              </a:rPr>
              <a:t> </a:t>
            </a:r>
            <a:r>
              <a:rPr sz="2000" spc="-10" dirty="0">
                <a:solidFill>
                  <a:srgbClr val="585858"/>
                </a:solidFill>
                <a:latin typeface="Corbel"/>
                <a:cs typeface="Corbel"/>
              </a:rPr>
              <a:t>of</a:t>
            </a:r>
            <a:r>
              <a:rPr sz="2000" spc="25" dirty="0">
                <a:solidFill>
                  <a:srgbClr val="585858"/>
                </a:solidFill>
                <a:latin typeface="Corbel"/>
                <a:cs typeface="Corbel"/>
              </a:rPr>
              <a:t> </a:t>
            </a:r>
            <a:r>
              <a:rPr sz="2000" spc="-5" dirty="0">
                <a:solidFill>
                  <a:srgbClr val="585858"/>
                </a:solidFill>
                <a:latin typeface="Corbel"/>
                <a:cs typeface="Corbel"/>
              </a:rPr>
              <a:t>assignment</a:t>
            </a:r>
            <a:r>
              <a:rPr sz="2000" spc="10" dirty="0">
                <a:solidFill>
                  <a:srgbClr val="585858"/>
                </a:solidFill>
                <a:latin typeface="Corbel"/>
                <a:cs typeface="Corbel"/>
              </a:rPr>
              <a:t> </a:t>
            </a:r>
            <a:r>
              <a:rPr sz="2000" spc="-5" dirty="0">
                <a:solidFill>
                  <a:srgbClr val="585858"/>
                </a:solidFill>
                <a:latin typeface="Corbel"/>
                <a:cs typeface="Corbel"/>
              </a:rPr>
              <a:t>statement.</a:t>
            </a:r>
            <a:endParaRPr sz="2000">
              <a:latin typeface="Corbel"/>
              <a:cs typeface="Corbel"/>
            </a:endParaRPr>
          </a:p>
          <a:p>
            <a:pPr marL="927100">
              <a:lnSpc>
                <a:spcPct val="100000"/>
              </a:lnSpc>
              <a:spcBef>
                <a:spcPts val="960"/>
              </a:spcBef>
              <a:tabLst>
                <a:tab pos="2707005" algn="l"/>
              </a:tabLst>
            </a:pPr>
            <a:r>
              <a:rPr sz="2000" spc="-5" dirty="0">
                <a:solidFill>
                  <a:srgbClr val="585858"/>
                </a:solidFill>
                <a:latin typeface="Corbel"/>
                <a:cs typeface="Corbel"/>
              </a:rPr>
              <a:t>max</a:t>
            </a:r>
            <a:r>
              <a:rPr sz="2000" spc="15" dirty="0">
                <a:solidFill>
                  <a:srgbClr val="585858"/>
                </a:solidFill>
                <a:latin typeface="Corbel"/>
                <a:cs typeface="Corbel"/>
              </a:rPr>
              <a:t> </a:t>
            </a:r>
            <a:r>
              <a:rPr sz="2000" spc="-15" dirty="0">
                <a:solidFill>
                  <a:srgbClr val="585858"/>
                </a:solidFill>
                <a:latin typeface="Corbel"/>
                <a:cs typeface="Corbel"/>
              </a:rPr>
              <a:t>(a,b)</a:t>
            </a:r>
            <a:r>
              <a:rPr sz="2000" spc="10" dirty="0">
                <a:solidFill>
                  <a:srgbClr val="585858"/>
                </a:solidFill>
                <a:latin typeface="Corbel"/>
                <a:cs typeface="Corbel"/>
              </a:rPr>
              <a:t> </a:t>
            </a:r>
            <a:r>
              <a:rPr sz="2000" spc="-5" dirty="0">
                <a:solidFill>
                  <a:srgbClr val="585858"/>
                </a:solidFill>
                <a:latin typeface="Corbel"/>
                <a:cs typeface="Corbel"/>
              </a:rPr>
              <a:t>=</a:t>
            </a:r>
            <a:r>
              <a:rPr sz="2000" dirty="0">
                <a:solidFill>
                  <a:srgbClr val="585858"/>
                </a:solidFill>
                <a:latin typeface="Corbel"/>
                <a:cs typeface="Corbel"/>
              </a:rPr>
              <a:t> </a:t>
            </a:r>
            <a:r>
              <a:rPr sz="2000" spc="-5" dirty="0">
                <a:solidFill>
                  <a:srgbClr val="585858"/>
                </a:solidFill>
                <a:latin typeface="Corbel"/>
                <a:cs typeface="Corbel"/>
              </a:rPr>
              <a:t>-1;	//legal</a:t>
            </a:r>
            <a:endParaRPr sz="2000">
              <a:latin typeface="Corbel"/>
              <a:cs typeface="Corbel"/>
            </a:endParaRPr>
          </a:p>
          <a:p>
            <a:pPr marL="12700">
              <a:lnSpc>
                <a:spcPct val="100000"/>
              </a:lnSpc>
              <a:spcBef>
                <a:spcPts val="96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It</a:t>
            </a:r>
            <a:r>
              <a:rPr sz="2000" spc="10" dirty="0">
                <a:solidFill>
                  <a:srgbClr val="585858"/>
                </a:solidFill>
                <a:latin typeface="Corbel"/>
                <a:cs typeface="Corbel"/>
              </a:rPr>
              <a:t> </a:t>
            </a:r>
            <a:r>
              <a:rPr sz="2000" spc="-10" dirty="0">
                <a:solidFill>
                  <a:srgbClr val="585858"/>
                </a:solidFill>
                <a:latin typeface="Corbel"/>
                <a:cs typeface="Corbel"/>
              </a:rPr>
              <a:t>will</a:t>
            </a:r>
            <a:r>
              <a:rPr sz="2000" spc="20" dirty="0">
                <a:solidFill>
                  <a:srgbClr val="585858"/>
                </a:solidFill>
                <a:latin typeface="Corbel"/>
                <a:cs typeface="Corbel"/>
              </a:rPr>
              <a:t> </a:t>
            </a:r>
            <a:r>
              <a:rPr sz="2000" spc="-5" dirty="0">
                <a:solidFill>
                  <a:srgbClr val="585858"/>
                </a:solidFill>
                <a:latin typeface="Corbel"/>
                <a:cs typeface="Corbel"/>
              </a:rPr>
              <a:t>assign -1 to a</a:t>
            </a:r>
            <a:r>
              <a:rPr sz="2000" spc="-10" dirty="0">
                <a:solidFill>
                  <a:srgbClr val="585858"/>
                </a:solidFill>
                <a:latin typeface="Corbel"/>
                <a:cs typeface="Corbel"/>
              </a:rPr>
              <a:t> if</a:t>
            </a:r>
            <a:r>
              <a:rPr sz="2000" spc="20" dirty="0">
                <a:solidFill>
                  <a:srgbClr val="585858"/>
                </a:solidFill>
                <a:latin typeface="Corbel"/>
                <a:cs typeface="Corbel"/>
              </a:rPr>
              <a:t> </a:t>
            </a:r>
            <a:r>
              <a:rPr sz="2000" spc="-10" dirty="0">
                <a:solidFill>
                  <a:srgbClr val="585858"/>
                </a:solidFill>
                <a:latin typeface="Corbel"/>
                <a:cs typeface="Corbel"/>
              </a:rPr>
              <a:t>it</a:t>
            </a:r>
            <a:r>
              <a:rPr sz="2000" spc="5"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5" dirty="0">
                <a:solidFill>
                  <a:srgbClr val="585858"/>
                </a:solidFill>
                <a:latin typeface="Corbel"/>
                <a:cs typeface="Corbel"/>
              </a:rPr>
              <a:t>larger</a:t>
            </a:r>
            <a:r>
              <a:rPr sz="2000" spc="30" dirty="0">
                <a:solidFill>
                  <a:srgbClr val="585858"/>
                </a:solidFill>
                <a:latin typeface="Corbel"/>
                <a:cs typeface="Corbel"/>
              </a:rPr>
              <a:t> </a:t>
            </a:r>
            <a:r>
              <a:rPr sz="2000" spc="-10" dirty="0">
                <a:solidFill>
                  <a:srgbClr val="585858"/>
                </a:solidFill>
                <a:latin typeface="Corbel"/>
                <a:cs typeface="Corbel"/>
              </a:rPr>
              <a:t>else</a:t>
            </a:r>
            <a:r>
              <a:rPr sz="2000" spc="45" dirty="0">
                <a:solidFill>
                  <a:srgbClr val="585858"/>
                </a:solidFill>
                <a:latin typeface="Corbel"/>
                <a:cs typeface="Corbel"/>
              </a:rPr>
              <a:t> </a:t>
            </a:r>
            <a:r>
              <a:rPr sz="2000" spc="-5" dirty="0">
                <a:solidFill>
                  <a:srgbClr val="585858"/>
                </a:solidFill>
                <a:latin typeface="Corbel"/>
                <a:cs typeface="Corbel"/>
              </a:rPr>
              <a:t>-1 to </a:t>
            </a:r>
            <a:r>
              <a:rPr sz="2000" spc="-10" dirty="0">
                <a:solidFill>
                  <a:srgbClr val="585858"/>
                </a:solidFill>
                <a:latin typeface="Corbel"/>
                <a:cs typeface="Corbel"/>
              </a:rPr>
              <a:t>b.</a:t>
            </a:r>
            <a:endParaRPr sz="2000">
              <a:latin typeface="Corbel"/>
              <a:cs typeface="Corbel"/>
            </a:endParaRPr>
          </a:p>
        </p:txBody>
      </p:sp>
      <p:sp>
        <p:nvSpPr>
          <p:cNvPr id="4" name="object 4"/>
          <p:cNvSpPr txBox="1"/>
          <p:nvPr/>
        </p:nvSpPr>
        <p:spPr>
          <a:xfrm>
            <a:off x="4229227" y="1333753"/>
            <a:ext cx="6089015" cy="2473960"/>
          </a:xfrm>
          <a:prstGeom prst="rect">
            <a:avLst/>
          </a:prstGeom>
          <a:solidFill>
            <a:srgbClr val="CEE7ED"/>
          </a:solidFill>
          <a:ln w="12700">
            <a:solidFill>
              <a:srgbClr val="FFFFFF"/>
            </a:solidFill>
          </a:ln>
        </p:spPr>
        <p:txBody>
          <a:bodyPr vert="horz" wrap="square" lIns="0" tIns="31115" rIns="0" bIns="0" rtlCol="0">
            <a:spAutoFit/>
          </a:bodyPr>
          <a:lstStyle/>
          <a:p>
            <a:pPr marL="92075">
              <a:lnSpc>
                <a:spcPct val="100000"/>
              </a:lnSpc>
              <a:spcBef>
                <a:spcPts val="245"/>
              </a:spcBef>
              <a:tabLst>
                <a:tab pos="2658110" algn="l"/>
              </a:tabLst>
            </a:pPr>
            <a:r>
              <a:rPr sz="1800" b="1" dirty="0">
                <a:latin typeface="Corbel"/>
                <a:cs typeface="Corbel"/>
              </a:rPr>
              <a:t>int &amp; </a:t>
            </a:r>
            <a:r>
              <a:rPr sz="1800" spc="-5" dirty="0">
                <a:latin typeface="Corbel"/>
                <a:cs typeface="Corbel"/>
              </a:rPr>
              <a:t>max</a:t>
            </a:r>
            <a:r>
              <a:rPr sz="1800" spc="25" dirty="0">
                <a:latin typeface="Corbel"/>
                <a:cs typeface="Corbel"/>
              </a:rPr>
              <a:t> </a:t>
            </a:r>
            <a:r>
              <a:rPr sz="1800" spc="-10" dirty="0">
                <a:latin typeface="Corbel"/>
                <a:cs typeface="Corbel"/>
              </a:rPr>
              <a:t>(int</a:t>
            </a:r>
            <a:r>
              <a:rPr sz="1800" dirty="0">
                <a:latin typeface="Corbel"/>
                <a:cs typeface="Corbel"/>
              </a:rPr>
              <a:t> &amp; </a:t>
            </a:r>
            <a:r>
              <a:rPr sz="1800" spc="-5" dirty="0">
                <a:latin typeface="Corbel"/>
                <a:cs typeface="Corbel"/>
              </a:rPr>
              <a:t>x,</a:t>
            </a:r>
            <a:r>
              <a:rPr sz="1800" spc="25" dirty="0">
                <a:latin typeface="Corbel"/>
                <a:cs typeface="Corbel"/>
              </a:rPr>
              <a:t> </a:t>
            </a:r>
            <a:r>
              <a:rPr sz="1800" spc="-5" dirty="0">
                <a:latin typeface="Corbel"/>
                <a:cs typeface="Corbel"/>
              </a:rPr>
              <a:t>int</a:t>
            </a:r>
            <a:r>
              <a:rPr sz="1800" spc="-25" dirty="0">
                <a:latin typeface="Corbel"/>
                <a:cs typeface="Corbel"/>
              </a:rPr>
              <a:t> </a:t>
            </a:r>
            <a:r>
              <a:rPr sz="1800" dirty="0">
                <a:latin typeface="Corbel"/>
                <a:cs typeface="Corbel"/>
              </a:rPr>
              <a:t>&amp;</a:t>
            </a:r>
            <a:r>
              <a:rPr sz="1800" spc="20" dirty="0">
                <a:latin typeface="Corbel"/>
                <a:cs typeface="Corbel"/>
              </a:rPr>
              <a:t> </a:t>
            </a:r>
            <a:r>
              <a:rPr sz="1800" dirty="0">
                <a:latin typeface="Corbel"/>
                <a:cs typeface="Corbel"/>
              </a:rPr>
              <a:t>y)	//A</a:t>
            </a:r>
            <a:r>
              <a:rPr sz="1800" spc="-25" dirty="0">
                <a:latin typeface="Corbel"/>
                <a:cs typeface="Corbel"/>
              </a:rPr>
              <a:t> </a:t>
            </a:r>
            <a:r>
              <a:rPr sz="1800" spc="-5" dirty="0">
                <a:latin typeface="Corbel"/>
                <a:cs typeface="Corbel"/>
              </a:rPr>
              <a:t>function</a:t>
            </a:r>
            <a:r>
              <a:rPr sz="1800" dirty="0">
                <a:latin typeface="Corbel"/>
                <a:cs typeface="Corbel"/>
              </a:rPr>
              <a:t> </a:t>
            </a:r>
            <a:r>
              <a:rPr sz="1800" spc="-5" dirty="0">
                <a:latin typeface="Corbel"/>
                <a:cs typeface="Corbel"/>
              </a:rPr>
              <a:t>can</a:t>
            </a:r>
            <a:r>
              <a:rPr sz="1800" spc="-20" dirty="0">
                <a:latin typeface="Corbel"/>
                <a:cs typeface="Corbel"/>
              </a:rPr>
              <a:t> </a:t>
            </a:r>
            <a:r>
              <a:rPr sz="1800" spc="-5" dirty="0">
                <a:latin typeface="Corbel"/>
                <a:cs typeface="Corbel"/>
              </a:rPr>
              <a:t>return</a:t>
            </a:r>
            <a:r>
              <a:rPr sz="1800" spc="20" dirty="0">
                <a:latin typeface="Corbel"/>
                <a:cs typeface="Corbel"/>
              </a:rPr>
              <a:t> </a:t>
            </a:r>
            <a:r>
              <a:rPr sz="1800" dirty="0">
                <a:latin typeface="Corbel"/>
                <a:cs typeface="Corbel"/>
              </a:rPr>
              <a:t>a</a:t>
            </a:r>
            <a:r>
              <a:rPr sz="1800" spc="-5" dirty="0">
                <a:latin typeface="Corbel"/>
                <a:cs typeface="Corbel"/>
              </a:rPr>
              <a:t> reference.</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595630">
              <a:lnSpc>
                <a:spcPct val="100000"/>
              </a:lnSpc>
            </a:pPr>
            <a:r>
              <a:rPr sz="1800" spc="-10" dirty="0">
                <a:latin typeface="Corbel"/>
                <a:cs typeface="Corbel"/>
              </a:rPr>
              <a:t>if</a:t>
            </a:r>
            <a:r>
              <a:rPr sz="1800" spc="-20" dirty="0">
                <a:latin typeface="Corbel"/>
                <a:cs typeface="Corbel"/>
              </a:rPr>
              <a:t> </a:t>
            </a:r>
            <a:r>
              <a:rPr sz="1800" spc="-10" dirty="0">
                <a:latin typeface="Corbel"/>
                <a:cs typeface="Corbel"/>
              </a:rPr>
              <a:t>(x</a:t>
            </a:r>
            <a:r>
              <a:rPr sz="1800" spc="-5" dirty="0">
                <a:latin typeface="Corbel"/>
                <a:cs typeface="Corbel"/>
              </a:rPr>
              <a:t> </a:t>
            </a:r>
            <a:r>
              <a:rPr sz="1800" dirty="0">
                <a:latin typeface="Corbel"/>
                <a:cs typeface="Corbel"/>
              </a:rPr>
              <a:t>&gt;</a:t>
            </a:r>
            <a:r>
              <a:rPr sz="1800" spc="-10" dirty="0">
                <a:latin typeface="Corbel"/>
                <a:cs typeface="Corbel"/>
              </a:rPr>
              <a:t> </a:t>
            </a:r>
            <a:r>
              <a:rPr sz="1800" dirty="0">
                <a:latin typeface="Corbel"/>
                <a:cs typeface="Corbel"/>
              </a:rPr>
              <a:t>y)</a:t>
            </a:r>
            <a:endParaRPr sz="1800">
              <a:latin typeface="Corbel"/>
              <a:cs typeface="Corbel"/>
            </a:endParaRPr>
          </a:p>
          <a:p>
            <a:pPr marL="1010285">
              <a:lnSpc>
                <a:spcPct val="100000"/>
              </a:lnSpc>
              <a:spcBef>
                <a:spcPts val="5"/>
              </a:spcBef>
            </a:pPr>
            <a:r>
              <a:rPr sz="1800" spc="-5" dirty="0">
                <a:latin typeface="Corbel"/>
                <a:cs typeface="Corbel"/>
              </a:rPr>
              <a:t>return</a:t>
            </a:r>
            <a:r>
              <a:rPr sz="1800" spc="-35" dirty="0">
                <a:latin typeface="Corbel"/>
                <a:cs typeface="Corbel"/>
              </a:rPr>
              <a:t> </a:t>
            </a:r>
            <a:r>
              <a:rPr sz="1800" spc="-5" dirty="0">
                <a:latin typeface="Corbel"/>
                <a:cs typeface="Corbel"/>
              </a:rPr>
              <a:t>x;</a:t>
            </a:r>
            <a:endParaRPr sz="1800">
              <a:latin typeface="Corbel"/>
              <a:cs typeface="Corbel"/>
            </a:endParaRPr>
          </a:p>
          <a:p>
            <a:pPr marL="595630">
              <a:lnSpc>
                <a:spcPct val="100000"/>
              </a:lnSpc>
            </a:pPr>
            <a:r>
              <a:rPr sz="1800" spc="-10" dirty="0">
                <a:latin typeface="Corbel"/>
                <a:cs typeface="Corbel"/>
              </a:rPr>
              <a:t>else</a:t>
            </a:r>
            <a:endParaRPr sz="1800">
              <a:latin typeface="Corbel"/>
              <a:cs typeface="Corbel"/>
            </a:endParaRPr>
          </a:p>
          <a:p>
            <a:pPr marL="1010285">
              <a:lnSpc>
                <a:spcPct val="100000"/>
              </a:lnSpc>
            </a:pPr>
            <a:r>
              <a:rPr sz="1800" spc="-5" dirty="0">
                <a:latin typeface="Corbel"/>
                <a:cs typeface="Corbel"/>
              </a:rPr>
              <a:t>return</a:t>
            </a:r>
            <a:r>
              <a:rPr sz="1800" spc="-35" dirty="0">
                <a:latin typeface="Corbel"/>
                <a:cs typeface="Corbel"/>
              </a:rPr>
              <a:t> </a:t>
            </a:r>
            <a:r>
              <a:rPr sz="1800" dirty="0">
                <a:latin typeface="Corbel"/>
                <a:cs typeface="Corbel"/>
              </a:rPr>
              <a:t>y;</a:t>
            </a:r>
            <a:endParaRPr sz="1800">
              <a:latin typeface="Corbel"/>
              <a:cs typeface="Corbel"/>
            </a:endParaRPr>
          </a:p>
          <a:p>
            <a:pPr marL="92075">
              <a:lnSpc>
                <a:spcPct val="100000"/>
              </a:lnSpc>
              <a:tabLst>
                <a:tab pos="527685" algn="l"/>
              </a:tabLst>
            </a:pPr>
            <a:r>
              <a:rPr sz="1800" dirty="0">
                <a:latin typeface="Corbel"/>
                <a:cs typeface="Corbel"/>
              </a:rPr>
              <a:t>}	// </a:t>
            </a:r>
            <a:r>
              <a:rPr sz="1800" spc="-10" dirty="0">
                <a:latin typeface="Corbel"/>
                <a:cs typeface="Corbel"/>
              </a:rPr>
              <a:t>It </a:t>
            </a:r>
            <a:r>
              <a:rPr sz="1800" spc="-5" dirty="0">
                <a:latin typeface="Corbel"/>
                <a:cs typeface="Corbel"/>
              </a:rPr>
              <a:t>returns</a:t>
            </a:r>
            <a:r>
              <a:rPr sz="1800" spc="10" dirty="0">
                <a:latin typeface="Corbel"/>
                <a:cs typeface="Corbel"/>
              </a:rPr>
              <a:t> </a:t>
            </a:r>
            <a:r>
              <a:rPr sz="1800" spc="-5" dirty="0">
                <a:latin typeface="Corbel"/>
                <a:cs typeface="Corbel"/>
              </a:rPr>
              <a:t>reference</a:t>
            </a:r>
            <a:r>
              <a:rPr sz="1800" spc="10" dirty="0">
                <a:latin typeface="Corbel"/>
                <a:cs typeface="Corbel"/>
              </a:rPr>
              <a:t> </a:t>
            </a:r>
            <a:r>
              <a:rPr sz="1800" spc="-5" dirty="0">
                <a:latin typeface="Corbel"/>
                <a:cs typeface="Corbel"/>
              </a:rPr>
              <a:t>to</a:t>
            </a:r>
            <a:r>
              <a:rPr sz="1800" spc="15" dirty="0">
                <a:latin typeface="Corbel"/>
                <a:cs typeface="Corbel"/>
              </a:rPr>
              <a:t> </a:t>
            </a:r>
            <a:r>
              <a:rPr sz="1800" dirty="0">
                <a:latin typeface="Corbel"/>
                <a:cs typeface="Corbel"/>
              </a:rPr>
              <a:t>x</a:t>
            </a:r>
            <a:r>
              <a:rPr sz="1800" spc="-5" dirty="0">
                <a:latin typeface="Corbel"/>
                <a:cs typeface="Corbel"/>
              </a:rPr>
              <a:t> or</a:t>
            </a:r>
            <a:r>
              <a:rPr sz="1800" spc="-10" dirty="0">
                <a:latin typeface="Corbel"/>
                <a:cs typeface="Corbel"/>
              </a:rPr>
              <a:t> </a:t>
            </a:r>
            <a:r>
              <a:rPr sz="1800" spc="-5" dirty="0">
                <a:latin typeface="Corbel"/>
                <a:cs typeface="Corbel"/>
              </a:rPr>
              <a:t>y(and not values).</a:t>
            </a:r>
            <a:endParaRPr sz="1800">
              <a:latin typeface="Corbel"/>
              <a:cs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359535"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Macros</a:t>
            </a:r>
            <a:endParaRPr sz="3600">
              <a:latin typeface="Corbel"/>
              <a:cs typeface="Corbel"/>
            </a:endParaRPr>
          </a:p>
        </p:txBody>
      </p:sp>
      <p:sp>
        <p:nvSpPr>
          <p:cNvPr id="3" name="object 3"/>
          <p:cNvSpPr txBox="1">
            <a:spLocks noGrp="1"/>
          </p:cNvSpPr>
          <p:nvPr>
            <p:ph type="title"/>
          </p:nvPr>
        </p:nvSpPr>
        <p:spPr>
          <a:prstGeom prst="rect">
            <a:avLst/>
          </a:prstGeom>
        </p:spPr>
        <p:txBody>
          <a:bodyPr vert="horz" wrap="square" lIns="0" tIns="41910" rIns="0" bIns="0" rtlCol="0">
            <a:spAutoFit/>
          </a:bodyPr>
          <a:lstStyle/>
          <a:p>
            <a:pPr marL="2936875" marR="5080" indent="-182880">
              <a:lnSpc>
                <a:spcPct val="90100"/>
              </a:lnSpc>
              <a:spcBef>
                <a:spcPts val="330"/>
              </a:spcBef>
            </a:pPr>
            <a:r>
              <a:rPr spc="-37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spc="-10" dirty="0"/>
              <a:t>Every</a:t>
            </a:r>
            <a:r>
              <a:rPr spc="30" dirty="0"/>
              <a:t> </a:t>
            </a:r>
            <a:r>
              <a:rPr spc="-10" dirty="0"/>
              <a:t>time</a:t>
            </a:r>
            <a:r>
              <a:rPr spc="25" dirty="0"/>
              <a:t> </a:t>
            </a:r>
            <a:r>
              <a:rPr spc="-10" dirty="0"/>
              <a:t>when</a:t>
            </a:r>
            <a:r>
              <a:rPr spc="55" dirty="0"/>
              <a:t> </a:t>
            </a:r>
            <a:r>
              <a:rPr spc="-5" dirty="0"/>
              <a:t>a</a:t>
            </a:r>
            <a:r>
              <a:rPr spc="-15" dirty="0"/>
              <a:t> </a:t>
            </a:r>
            <a:r>
              <a:rPr spc="-10" dirty="0"/>
              <a:t>function</a:t>
            </a:r>
            <a:r>
              <a:rPr spc="35" dirty="0"/>
              <a:t> </a:t>
            </a:r>
            <a:r>
              <a:rPr spc="-10" dirty="0"/>
              <a:t>is</a:t>
            </a:r>
            <a:r>
              <a:rPr spc="15" dirty="0"/>
              <a:t> </a:t>
            </a:r>
            <a:r>
              <a:rPr spc="-15" dirty="0"/>
              <a:t>called,</a:t>
            </a:r>
            <a:r>
              <a:rPr spc="60" dirty="0"/>
              <a:t> </a:t>
            </a:r>
            <a:r>
              <a:rPr spc="-10" dirty="0"/>
              <a:t>it</a:t>
            </a:r>
            <a:r>
              <a:rPr spc="5" dirty="0"/>
              <a:t> </a:t>
            </a:r>
            <a:r>
              <a:rPr spc="-20" dirty="0"/>
              <a:t>takes</a:t>
            </a:r>
            <a:r>
              <a:rPr spc="40" dirty="0"/>
              <a:t> </a:t>
            </a:r>
            <a:r>
              <a:rPr spc="-5" dirty="0"/>
              <a:t>a</a:t>
            </a:r>
            <a:r>
              <a:rPr spc="-10" dirty="0"/>
              <a:t> lot</a:t>
            </a:r>
            <a:r>
              <a:rPr spc="5" dirty="0"/>
              <a:t> </a:t>
            </a:r>
            <a:r>
              <a:rPr spc="-10" dirty="0"/>
              <a:t>of</a:t>
            </a:r>
            <a:r>
              <a:rPr spc="25" dirty="0"/>
              <a:t> </a:t>
            </a:r>
            <a:r>
              <a:rPr spc="-5" dirty="0"/>
              <a:t>extra</a:t>
            </a:r>
            <a:r>
              <a:rPr spc="15" dirty="0"/>
              <a:t> </a:t>
            </a:r>
            <a:r>
              <a:rPr spc="-10" dirty="0"/>
              <a:t>time</a:t>
            </a:r>
            <a:r>
              <a:rPr spc="25" dirty="0"/>
              <a:t> </a:t>
            </a:r>
            <a:r>
              <a:rPr spc="-10" dirty="0"/>
              <a:t>in </a:t>
            </a:r>
            <a:r>
              <a:rPr spc="-5" dirty="0"/>
              <a:t> </a:t>
            </a:r>
            <a:r>
              <a:rPr spc="-10" dirty="0"/>
              <a:t>executing</a:t>
            </a:r>
            <a:r>
              <a:rPr spc="60" dirty="0"/>
              <a:t> </a:t>
            </a:r>
            <a:r>
              <a:rPr spc="-5" dirty="0"/>
              <a:t>a</a:t>
            </a:r>
            <a:r>
              <a:rPr spc="-10" dirty="0"/>
              <a:t> series</a:t>
            </a:r>
            <a:r>
              <a:rPr spc="65" dirty="0"/>
              <a:t> </a:t>
            </a:r>
            <a:r>
              <a:rPr spc="-10" dirty="0"/>
              <a:t>of instructions</a:t>
            </a:r>
            <a:r>
              <a:rPr spc="40" dirty="0"/>
              <a:t> </a:t>
            </a:r>
            <a:r>
              <a:rPr spc="-10" dirty="0"/>
              <a:t>for</a:t>
            </a:r>
            <a:r>
              <a:rPr spc="30" dirty="0"/>
              <a:t> </a:t>
            </a:r>
            <a:r>
              <a:rPr spc="-5" dirty="0"/>
              <a:t>tasks such</a:t>
            </a:r>
            <a:r>
              <a:rPr spc="30" dirty="0"/>
              <a:t> </a:t>
            </a:r>
            <a:r>
              <a:rPr spc="-5" dirty="0"/>
              <a:t>as</a:t>
            </a:r>
            <a:r>
              <a:rPr spc="30" dirty="0"/>
              <a:t> </a:t>
            </a:r>
            <a:r>
              <a:rPr b="1" spc="-5" dirty="0">
                <a:latin typeface="Corbel"/>
                <a:cs typeface="Corbel"/>
              </a:rPr>
              <a:t>jumping</a:t>
            </a:r>
            <a:r>
              <a:rPr b="1" spc="5" dirty="0">
                <a:latin typeface="Corbel"/>
                <a:cs typeface="Corbel"/>
              </a:rPr>
              <a:t> </a:t>
            </a:r>
            <a:r>
              <a:rPr b="1" spc="-15" dirty="0">
                <a:latin typeface="Corbel"/>
                <a:cs typeface="Corbel"/>
              </a:rPr>
              <a:t>to</a:t>
            </a:r>
            <a:r>
              <a:rPr b="1" spc="20" dirty="0">
                <a:latin typeface="Corbel"/>
                <a:cs typeface="Corbel"/>
              </a:rPr>
              <a:t> </a:t>
            </a:r>
            <a:r>
              <a:rPr b="1" spc="-15" dirty="0">
                <a:latin typeface="Corbel"/>
                <a:cs typeface="Corbel"/>
              </a:rPr>
              <a:t>the </a:t>
            </a:r>
            <a:r>
              <a:rPr b="1" spc="-400" dirty="0">
                <a:latin typeface="Corbel"/>
                <a:cs typeface="Corbel"/>
              </a:rPr>
              <a:t> </a:t>
            </a:r>
            <a:r>
              <a:rPr b="1" spc="-10" dirty="0">
                <a:latin typeface="Corbel"/>
                <a:cs typeface="Corbel"/>
              </a:rPr>
              <a:t>function</a:t>
            </a:r>
            <a:r>
              <a:rPr spc="-10" dirty="0"/>
              <a:t>,</a:t>
            </a:r>
            <a:r>
              <a:rPr spc="60" dirty="0"/>
              <a:t> </a:t>
            </a:r>
            <a:r>
              <a:rPr b="1" spc="-5" dirty="0">
                <a:latin typeface="Corbel"/>
                <a:cs typeface="Corbel"/>
              </a:rPr>
              <a:t>saving</a:t>
            </a:r>
            <a:r>
              <a:rPr b="1" spc="25" dirty="0">
                <a:latin typeface="Corbel"/>
                <a:cs typeface="Corbel"/>
              </a:rPr>
              <a:t> </a:t>
            </a:r>
            <a:r>
              <a:rPr b="1" spc="-5" dirty="0">
                <a:latin typeface="Corbel"/>
                <a:cs typeface="Corbel"/>
              </a:rPr>
              <a:t>registers</a:t>
            </a:r>
            <a:r>
              <a:rPr spc="-5" dirty="0"/>
              <a:t>,</a:t>
            </a:r>
            <a:r>
              <a:rPr spc="10" dirty="0"/>
              <a:t> </a:t>
            </a:r>
            <a:r>
              <a:rPr b="1" spc="-10" dirty="0">
                <a:latin typeface="Corbel"/>
                <a:cs typeface="Corbel"/>
              </a:rPr>
              <a:t>pushing</a:t>
            </a:r>
            <a:r>
              <a:rPr b="1" spc="50" dirty="0">
                <a:latin typeface="Corbel"/>
                <a:cs typeface="Corbel"/>
              </a:rPr>
              <a:t> </a:t>
            </a:r>
            <a:r>
              <a:rPr b="1" spc="-5" dirty="0">
                <a:latin typeface="Corbel"/>
                <a:cs typeface="Corbel"/>
              </a:rPr>
              <a:t>arguments</a:t>
            </a:r>
            <a:r>
              <a:rPr b="1" spc="15" dirty="0">
                <a:latin typeface="Corbel"/>
                <a:cs typeface="Corbel"/>
              </a:rPr>
              <a:t> </a:t>
            </a:r>
            <a:r>
              <a:rPr b="1" spc="-10" dirty="0">
                <a:latin typeface="Corbel"/>
                <a:cs typeface="Corbel"/>
              </a:rPr>
              <a:t>onto</a:t>
            </a:r>
            <a:r>
              <a:rPr b="1" spc="45" dirty="0">
                <a:latin typeface="Corbel"/>
                <a:cs typeface="Corbel"/>
              </a:rPr>
              <a:t> </a:t>
            </a:r>
            <a:r>
              <a:rPr b="1" spc="-15" dirty="0">
                <a:latin typeface="Corbel"/>
                <a:cs typeface="Corbel"/>
              </a:rPr>
              <a:t>the</a:t>
            </a:r>
            <a:r>
              <a:rPr b="1" spc="50" dirty="0">
                <a:latin typeface="Corbel"/>
                <a:cs typeface="Corbel"/>
              </a:rPr>
              <a:t> </a:t>
            </a:r>
            <a:r>
              <a:rPr b="1" spc="-5" dirty="0">
                <a:latin typeface="Corbel"/>
                <a:cs typeface="Corbel"/>
              </a:rPr>
              <a:t>stack</a:t>
            </a:r>
            <a:r>
              <a:rPr spc="-5" dirty="0"/>
              <a:t>, </a:t>
            </a:r>
            <a:r>
              <a:rPr dirty="0"/>
              <a:t> </a:t>
            </a:r>
            <a:r>
              <a:rPr spc="-5" dirty="0"/>
              <a:t>and</a:t>
            </a:r>
            <a:r>
              <a:rPr dirty="0"/>
              <a:t> </a:t>
            </a:r>
            <a:r>
              <a:rPr b="1" spc="-10" dirty="0">
                <a:latin typeface="Corbel"/>
                <a:cs typeface="Corbel"/>
              </a:rPr>
              <a:t>returning</a:t>
            </a:r>
            <a:r>
              <a:rPr b="1" spc="40" dirty="0">
                <a:latin typeface="Corbel"/>
                <a:cs typeface="Corbel"/>
              </a:rPr>
              <a:t> </a:t>
            </a:r>
            <a:r>
              <a:rPr b="1" spc="-15" dirty="0">
                <a:latin typeface="Corbel"/>
                <a:cs typeface="Corbel"/>
              </a:rPr>
              <a:t>to</a:t>
            </a:r>
            <a:r>
              <a:rPr b="1" spc="15" dirty="0">
                <a:latin typeface="Corbel"/>
                <a:cs typeface="Corbel"/>
              </a:rPr>
              <a:t> </a:t>
            </a:r>
            <a:r>
              <a:rPr b="1" spc="-15" dirty="0">
                <a:latin typeface="Corbel"/>
                <a:cs typeface="Corbel"/>
              </a:rPr>
              <a:t>the</a:t>
            </a:r>
            <a:r>
              <a:rPr b="1" spc="25" dirty="0">
                <a:latin typeface="Corbel"/>
                <a:cs typeface="Corbel"/>
              </a:rPr>
              <a:t> </a:t>
            </a:r>
            <a:r>
              <a:rPr b="1" spc="-5" dirty="0">
                <a:latin typeface="Corbel"/>
                <a:cs typeface="Corbel"/>
              </a:rPr>
              <a:t>calling</a:t>
            </a:r>
            <a:r>
              <a:rPr b="1" dirty="0">
                <a:latin typeface="Corbel"/>
                <a:cs typeface="Corbel"/>
              </a:rPr>
              <a:t> </a:t>
            </a:r>
            <a:r>
              <a:rPr b="1" spc="-5" dirty="0">
                <a:latin typeface="Corbel"/>
                <a:cs typeface="Corbel"/>
              </a:rPr>
              <a:t>function</a:t>
            </a:r>
            <a:r>
              <a:rPr spc="-5" dirty="0"/>
              <a:t>.</a:t>
            </a:r>
          </a:p>
        </p:txBody>
      </p:sp>
      <p:sp>
        <p:nvSpPr>
          <p:cNvPr id="4" name="object 4"/>
          <p:cNvSpPr txBox="1"/>
          <p:nvPr/>
        </p:nvSpPr>
        <p:spPr>
          <a:xfrm>
            <a:off x="3949065" y="2528773"/>
            <a:ext cx="7116445" cy="2982595"/>
          </a:xfrm>
          <a:prstGeom prst="rect">
            <a:avLst/>
          </a:prstGeom>
        </p:spPr>
        <p:txBody>
          <a:bodyPr vert="horz" wrap="square" lIns="0" tIns="12065" rIns="0" bIns="0" rtlCol="0">
            <a:spAutoFit/>
          </a:bodyPr>
          <a:lstStyle/>
          <a:p>
            <a:pPr marL="12700">
              <a:lnSpc>
                <a:spcPts val="2280"/>
              </a:lnSpc>
              <a:spcBef>
                <a:spcPts val="95"/>
              </a:spcBef>
            </a:pPr>
            <a:r>
              <a:rPr sz="2000" spc="-375" dirty="0">
                <a:solidFill>
                  <a:srgbClr val="40B9D2"/>
                </a:solidFill>
                <a:latin typeface="Microsoft Sans Serif"/>
                <a:cs typeface="Microsoft Sans Serif"/>
              </a:rPr>
              <a:t>🞄</a:t>
            </a:r>
            <a:r>
              <a:rPr sz="2000" spc="-270" dirty="0">
                <a:solidFill>
                  <a:srgbClr val="40B9D2"/>
                </a:solidFill>
                <a:latin typeface="Microsoft Sans Serif"/>
                <a:cs typeface="Microsoft Sans Serif"/>
              </a:rPr>
              <a:t> </a:t>
            </a:r>
            <a:r>
              <a:rPr sz="2000" spc="-15" dirty="0">
                <a:solidFill>
                  <a:srgbClr val="585858"/>
                </a:solidFill>
                <a:latin typeface="Corbel"/>
                <a:cs typeface="Corbel"/>
              </a:rPr>
              <a:t>When</a:t>
            </a:r>
            <a:r>
              <a:rPr sz="2000" spc="35" dirty="0">
                <a:solidFill>
                  <a:srgbClr val="585858"/>
                </a:solidFill>
                <a:latin typeface="Corbel"/>
                <a:cs typeface="Corbel"/>
              </a:rPr>
              <a:t> </a:t>
            </a:r>
            <a:r>
              <a:rPr sz="2000" spc="-5" dirty="0">
                <a:solidFill>
                  <a:srgbClr val="585858"/>
                </a:solidFill>
                <a:latin typeface="Corbel"/>
                <a:cs typeface="Corbel"/>
              </a:rPr>
              <a:t>a </a:t>
            </a:r>
            <a:r>
              <a:rPr sz="2000" spc="-10" dirty="0">
                <a:solidFill>
                  <a:srgbClr val="585858"/>
                </a:solidFill>
                <a:latin typeface="Corbel"/>
                <a:cs typeface="Corbel"/>
              </a:rPr>
              <a:t>function</a:t>
            </a:r>
            <a:r>
              <a:rPr sz="2000" spc="35" dirty="0">
                <a:solidFill>
                  <a:srgbClr val="585858"/>
                </a:solidFill>
                <a:latin typeface="Corbel"/>
                <a:cs typeface="Corbel"/>
              </a:rPr>
              <a:t> </a:t>
            </a:r>
            <a:r>
              <a:rPr sz="2000" b="1" dirty="0">
                <a:solidFill>
                  <a:srgbClr val="585858"/>
                </a:solidFill>
                <a:latin typeface="Corbel"/>
                <a:cs typeface="Corbel"/>
              </a:rPr>
              <a:t>is</a:t>
            </a:r>
            <a:r>
              <a:rPr sz="2000" b="1" spc="10" dirty="0">
                <a:solidFill>
                  <a:srgbClr val="585858"/>
                </a:solidFill>
                <a:latin typeface="Corbel"/>
                <a:cs typeface="Corbel"/>
              </a:rPr>
              <a:t> </a:t>
            </a:r>
            <a:r>
              <a:rPr sz="2000" b="1" spc="-5" dirty="0">
                <a:solidFill>
                  <a:srgbClr val="585858"/>
                </a:solidFill>
                <a:latin typeface="Corbel"/>
                <a:cs typeface="Corbel"/>
              </a:rPr>
              <a:t>small</a:t>
            </a:r>
            <a:r>
              <a:rPr sz="2000" spc="-5" dirty="0">
                <a:solidFill>
                  <a:srgbClr val="585858"/>
                </a:solidFill>
                <a:latin typeface="Corbel"/>
                <a:cs typeface="Corbel"/>
              </a:rPr>
              <a:t>,</a:t>
            </a:r>
            <a:r>
              <a:rPr sz="2000" spc="-10"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5" dirty="0">
                <a:solidFill>
                  <a:srgbClr val="585858"/>
                </a:solidFill>
                <a:latin typeface="Corbel"/>
                <a:cs typeface="Corbel"/>
              </a:rPr>
              <a:t>substantial</a:t>
            </a:r>
            <a:r>
              <a:rPr sz="2000" spc="5" dirty="0">
                <a:solidFill>
                  <a:srgbClr val="585858"/>
                </a:solidFill>
                <a:latin typeface="Corbel"/>
                <a:cs typeface="Corbel"/>
              </a:rPr>
              <a:t> </a:t>
            </a:r>
            <a:r>
              <a:rPr sz="2000" spc="-10" dirty="0">
                <a:solidFill>
                  <a:srgbClr val="585858"/>
                </a:solidFill>
                <a:latin typeface="Corbel"/>
                <a:cs typeface="Corbel"/>
              </a:rPr>
              <a:t>percentage</a:t>
            </a:r>
            <a:r>
              <a:rPr sz="2000" spc="65" dirty="0">
                <a:solidFill>
                  <a:srgbClr val="585858"/>
                </a:solidFill>
                <a:latin typeface="Corbel"/>
                <a:cs typeface="Corbel"/>
              </a:rPr>
              <a:t> </a:t>
            </a:r>
            <a:r>
              <a:rPr sz="2000" spc="-10" dirty="0">
                <a:solidFill>
                  <a:srgbClr val="585858"/>
                </a:solidFill>
                <a:latin typeface="Corbel"/>
                <a:cs typeface="Corbel"/>
              </a:rPr>
              <a:t>of</a:t>
            </a:r>
            <a:r>
              <a:rPr sz="2000" dirty="0">
                <a:solidFill>
                  <a:srgbClr val="585858"/>
                </a:solidFill>
                <a:latin typeface="Corbel"/>
                <a:cs typeface="Corbel"/>
              </a:rPr>
              <a:t> </a:t>
            </a:r>
            <a:r>
              <a:rPr sz="2000" spc="-10" dirty="0">
                <a:solidFill>
                  <a:srgbClr val="585858"/>
                </a:solidFill>
                <a:latin typeface="Corbel"/>
                <a:cs typeface="Corbel"/>
              </a:rPr>
              <a:t>execution</a:t>
            </a:r>
            <a:endParaRPr sz="2000">
              <a:latin typeface="Corbel"/>
              <a:cs typeface="Corbel"/>
            </a:endParaRPr>
          </a:p>
          <a:p>
            <a:pPr marL="195580">
              <a:lnSpc>
                <a:spcPts val="2280"/>
              </a:lnSpc>
            </a:pPr>
            <a:r>
              <a:rPr sz="2000" spc="-10" dirty="0">
                <a:solidFill>
                  <a:srgbClr val="585858"/>
                </a:solidFill>
                <a:latin typeface="Corbel"/>
                <a:cs typeface="Corbel"/>
              </a:rPr>
              <a:t>time</a:t>
            </a:r>
            <a:r>
              <a:rPr sz="2000" spc="10" dirty="0">
                <a:solidFill>
                  <a:srgbClr val="585858"/>
                </a:solidFill>
                <a:latin typeface="Corbel"/>
                <a:cs typeface="Corbel"/>
              </a:rPr>
              <a:t> </a:t>
            </a:r>
            <a:r>
              <a:rPr sz="2000" spc="-5" dirty="0">
                <a:solidFill>
                  <a:srgbClr val="585858"/>
                </a:solidFill>
                <a:latin typeface="Corbel"/>
                <a:cs typeface="Corbel"/>
              </a:rPr>
              <a:t>may</a:t>
            </a:r>
            <a:r>
              <a:rPr sz="2000" spc="5" dirty="0">
                <a:solidFill>
                  <a:srgbClr val="585858"/>
                </a:solidFill>
                <a:latin typeface="Corbel"/>
                <a:cs typeface="Corbel"/>
              </a:rPr>
              <a:t> </a:t>
            </a:r>
            <a:r>
              <a:rPr sz="2000" spc="-15" dirty="0">
                <a:solidFill>
                  <a:srgbClr val="585858"/>
                </a:solidFill>
                <a:latin typeface="Corbel"/>
                <a:cs typeface="Corbel"/>
              </a:rPr>
              <a:t>be</a:t>
            </a:r>
            <a:r>
              <a:rPr sz="2000" spc="15" dirty="0">
                <a:solidFill>
                  <a:srgbClr val="585858"/>
                </a:solidFill>
                <a:latin typeface="Corbel"/>
                <a:cs typeface="Corbel"/>
              </a:rPr>
              <a:t> </a:t>
            </a:r>
            <a:r>
              <a:rPr sz="2000" spc="-5" dirty="0">
                <a:solidFill>
                  <a:srgbClr val="585858"/>
                </a:solidFill>
                <a:latin typeface="Corbel"/>
                <a:cs typeface="Corbel"/>
              </a:rPr>
              <a:t>spent</a:t>
            </a:r>
            <a:r>
              <a:rPr sz="2000" dirty="0">
                <a:solidFill>
                  <a:srgbClr val="585858"/>
                </a:solidFill>
                <a:latin typeface="Corbel"/>
                <a:cs typeface="Corbel"/>
              </a:rPr>
              <a:t> </a:t>
            </a:r>
            <a:r>
              <a:rPr sz="2000" spc="-10" dirty="0">
                <a:solidFill>
                  <a:srgbClr val="585858"/>
                </a:solidFill>
                <a:latin typeface="Corbel"/>
                <a:cs typeface="Corbel"/>
              </a:rPr>
              <a:t>in</a:t>
            </a:r>
            <a:r>
              <a:rPr sz="2000" dirty="0">
                <a:solidFill>
                  <a:srgbClr val="585858"/>
                </a:solidFill>
                <a:latin typeface="Corbel"/>
                <a:cs typeface="Corbel"/>
              </a:rPr>
              <a:t> </a:t>
            </a:r>
            <a:r>
              <a:rPr sz="2000" spc="-5" dirty="0">
                <a:solidFill>
                  <a:srgbClr val="585858"/>
                </a:solidFill>
                <a:latin typeface="Corbel"/>
                <a:cs typeface="Corbel"/>
              </a:rPr>
              <a:t>such</a:t>
            </a:r>
            <a:r>
              <a:rPr sz="2000" spc="-10" dirty="0">
                <a:solidFill>
                  <a:srgbClr val="585858"/>
                </a:solidFill>
                <a:latin typeface="Corbel"/>
                <a:cs typeface="Corbel"/>
              </a:rPr>
              <a:t> overheads.</a:t>
            </a:r>
            <a:endParaRPr sz="2000">
              <a:latin typeface="Corbel"/>
              <a:cs typeface="Corbel"/>
            </a:endParaRPr>
          </a:p>
          <a:p>
            <a:pPr marL="12700">
              <a:lnSpc>
                <a:spcPts val="2280"/>
              </a:lnSpc>
              <a:spcBef>
                <a:spcPts val="96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dirty="0">
                <a:solidFill>
                  <a:srgbClr val="585858"/>
                </a:solidFill>
                <a:latin typeface="Corbel"/>
                <a:cs typeface="Corbel"/>
              </a:rPr>
              <a:t>O</a:t>
            </a:r>
            <a:r>
              <a:rPr sz="2000" spc="-10" dirty="0">
                <a:solidFill>
                  <a:srgbClr val="585858"/>
                </a:solidFill>
                <a:latin typeface="Corbel"/>
                <a:cs typeface="Corbel"/>
              </a:rPr>
              <a:t>n</a:t>
            </a:r>
            <a:r>
              <a:rPr sz="2000" spc="-5" dirty="0">
                <a:solidFill>
                  <a:srgbClr val="585858"/>
                </a:solidFill>
                <a:latin typeface="Corbel"/>
                <a:cs typeface="Corbel"/>
              </a:rPr>
              <a:t>e </a:t>
            </a:r>
            <a:r>
              <a:rPr sz="2000" spc="5" dirty="0">
                <a:solidFill>
                  <a:srgbClr val="585858"/>
                </a:solidFill>
                <a:latin typeface="Corbel"/>
                <a:cs typeface="Corbel"/>
              </a:rPr>
              <a:t>s</a:t>
            </a:r>
            <a:r>
              <a:rPr sz="2000" spc="-15" dirty="0">
                <a:solidFill>
                  <a:srgbClr val="585858"/>
                </a:solidFill>
                <a:latin typeface="Corbel"/>
                <a:cs typeface="Corbel"/>
              </a:rPr>
              <a:t>ol</a:t>
            </a:r>
            <a:r>
              <a:rPr sz="2000" spc="-5" dirty="0">
                <a:solidFill>
                  <a:srgbClr val="585858"/>
                </a:solidFill>
                <a:latin typeface="Corbel"/>
                <a:cs typeface="Corbel"/>
              </a:rPr>
              <a:t>uti</a:t>
            </a:r>
            <a:r>
              <a:rPr sz="2000" spc="-15" dirty="0">
                <a:solidFill>
                  <a:srgbClr val="585858"/>
                </a:solidFill>
                <a:latin typeface="Corbel"/>
                <a:cs typeface="Corbel"/>
              </a:rPr>
              <a:t>o</a:t>
            </a:r>
            <a:r>
              <a:rPr sz="2000" spc="-5" dirty="0">
                <a:solidFill>
                  <a:srgbClr val="585858"/>
                </a:solidFill>
                <a:latin typeface="Corbel"/>
                <a:cs typeface="Corbel"/>
              </a:rPr>
              <a:t>n</a:t>
            </a:r>
            <a:r>
              <a:rPr sz="2000" spc="30" dirty="0">
                <a:solidFill>
                  <a:srgbClr val="585858"/>
                </a:solidFill>
                <a:latin typeface="Corbel"/>
                <a:cs typeface="Corbel"/>
              </a:rPr>
              <a:t> </a:t>
            </a:r>
            <a:r>
              <a:rPr sz="2000" spc="-10" dirty="0">
                <a:solidFill>
                  <a:srgbClr val="585858"/>
                </a:solidFill>
                <a:latin typeface="Corbel"/>
                <a:cs typeface="Corbel"/>
              </a:rPr>
              <a:t>t</a:t>
            </a:r>
            <a:r>
              <a:rPr sz="2000" spc="-5" dirty="0">
                <a:solidFill>
                  <a:srgbClr val="585858"/>
                </a:solidFill>
                <a:latin typeface="Corbel"/>
                <a:cs typeface="Corbel"/>
              </a:rPr>
              <a:t>o</a:t>
            </a:r>
            <a:r>
              <a:rPr sz="2000" dirty="0">
                <a:solidFill>
                  <a:srgbClr val="585858"/>
                </a:solidFill>
                <a:latin typeface="Corbel"/>
                <a:cs typeface="Corbel"/>
              </a:rPr>
              <a:t> </a:t>
            </a:r>
            <a:r>
              <a:rPr sz="2000" spc="-10" dirty="0">
                <a:solidFill>
                  <a:srgbClr val="585858"/>
                </a:solidFill>
                <a:latin typeface="Corbel"/>
                <a:cs typeface="Corbel"/>
              </a:rPr>
              <a:t>th</a:t>
            </a:r>
            <a:r>
              <a:rPr sz="2000" spc="-15" dirty="0">
                <a:solidFill>
                  <a:srgbClr val="585858"/>
                </a:solidFill>
                <a:latin typeface="Corbel"/>
                <a:cs typeface="Corbel"/>
              </a:rPr>
              <a:t>i</a:t>
            </a:r>
            <a:r>
              <a:rPr sz="2000" spc="-5" dirty="0">
                <a:solidFill>
                  <a:srgbClr val="585858"/>
                </a:solidFill>
                <a:latin typeface="Corbel"/>
                <a:cs typeface="Corbel"/>
              </a:rPr>
              <a:t>s</a:t>
            </a:r>
            <a:r>
              <a:rPr sz="2000" spc="10" dirty="0">
                <a:solidFill>
                  <a:srgbClr val="585858"/>
                </a:solidFill>
                <a:latin typeface="Corbel"/>
                <a:cs typeface="Corbel"/>
              </a:rPr>
              <a:t> </a:t>
            </a:r>
            <a:r>
              <a:rPr sz="2000" spc="-5" dirty="0">
                <a:solidFill>
                  <a:srgbClr val="585858"/>
                </a:solidFill>
                <a:latin typeface="Corbel"/>
                <a:cs typeface="Corbel"/>
              </a:rPr>
              <a:t>pr</a:t>
            </a:r>
            <a:r>
              <a:rPr sz="2000" spc="-15" dirty="0">
                <a:solidFill>
                  <a:srgbClr val="585858"/>
                </a:solidFill>
                <a:latin typeface="Corbel"/>
                <a:cs typeface="Corbel"/>
              </a:rPr>
              <a:t>o</a:t>
            </a:r>
            <a:r>
              <a:rPr sz="2000" spc="-20" dirty="0">
                <a:solidFill>
                  <a:srgbClr val="585858"/>
                </a:solidFill>
                <a:latin typeface="Corbel"/>
                <a:cs typeface="Corbel"/>
              </a:rPr>
              <a:t>b</a:t>
            </a:r>
            <a:r>
              <a:rPr sz="2000" spc="-15" dirty="0">
                <a:solidFill>
                  <a:srgbClr val="585858"/>
                </a:solidFill>
                <a:latin typeface="Corbel"/>
                <a:cs typeface="Corbel"/>
              </a:rPr>
              <a:t>le</a:t>
            </a:r>
            <a:r>
              <a:rPr sz="2000" spc="-5" dirty="0">
                <a:solidFill>
                  <a:srgbClr val="585858"/>
                </a:solidFill>
                <a:latin typeface="Corbel"/>
                <a:cs typeface="Corbel"/>
              </a:rPr>
              <a:t>m</a:t>
            </a:r>
            <a:r>
              <a:rPr sz="2000" spc="5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s</a:t>
            </a:r>
            <a:r>
              <a:rPr sz="2000" spc="10" dirty="0">
                <a:solidFill>
                  <a:srgbClr val="585858"/>
                </a:solidFill>
                <a:latin typeface="Corbel"/>
                <a:cs typeface="Corbel"/>
              </a:rPr>
              <a:t> </a:t>
            </a:r>
            <a:r>
              <a:rPr sz="2000" spc="-10" dirty="0">
                <a:solidFill>
                  <a:srgbClr val="585858"/>
                </a:solidFill>
                <a:latin typeface="Corbel"/>
                <a:cs typeface="Corbel"/>
              </a:rPr>
              <a:t>t</a:t>
            </a:r>
            <a:r>
              <a:rPr sz="2000" spc="-5" dirty="0">
                <a:solidFill>
                  <a:srgbClr val="585858"/>
                </a:solidFill>
                <a:latin typeface="Corbel"/>
                <a:cs typeface="Corbel"/>
              </a:rPr>
              <a:t>o</a:t>
            </a:r>
            <a:r>
              <a:rPr sz="2000" dirty="0">
                <a:solidFill>
                  <a:srgbClr val="585858"/>
                </a:solidFill>
                <a:latin typeface="Corbel"/>
                <a:cs typeface="Corbel"/>
              </a:rPr>
              <a:t> </a:t>
            </a:r>
            <a:r>
              <a:rPr sz="2000" spc="-5" dirty="0">
                <a:solidFill>
                  <a:srgbClr val="585858"/>
                </a:solidFill>
                <a:latin typeface="Corbel"/>
                <a:cs typeface="Corbel"/>
              </a:rPr>
              <a:t>u</a:t>
            </a:r>
            <a:r>
              <a:rPr sz="2000" dirty="0">
                <a:solidFill>
                  <a:srgbClr val="585858"/>
                </a:solidFill>
                <a:latin typeface="Corbel"/>
                <a:cs typeface="Corbel"/>
              </a:rPr>
              <a:t>s</a:t>
            </a:r>
            <a:r>
              <a:rPr sz="2000" spc="-5" dirty="0">
                <a:solidFill>
                  <a:srgbClr val="585858"/>
                </a:solidFill>
                <a:latin typeface="Corbel"/>
                <a:cs typeface="Corbel"/>
              </a:rPr>
              <a:t>e</a:t>
            </a:r>
            <a:r>
              <a:rPr sz="2000" spc="20" dirty="0">
                <a:solidFill>
                  <a:srgbClr val="585858"/>
                </a:solidFill>
                <a:latin typeface="Corbel"/>
                <a:cs typeface="Corbel"/>
              </a:rPr>
              <a:t> </a:t>
            </a:r>
            <a:r>
              <a:rPr sz="2000" spc="-5" dirty="0">
                <a:solidFill>
                  <a:srgbClr val="585858"/>
                </a:solidFill>
                <a:latin typeface="Corbel"/>
                <a:cs typeface="Corbel"/>
              </a:rPr>
              <a:t>m</a:t>
            </a:r>
            <a:r>
              <a:rPr sz="2000" dirty="0">
                <a:solidFill>
                  <a:srgbClr val="585858"/>
                </a:solidFill>
                <a:latin typeface="Corbel"/>
                <a:cs typeface="Corbel"/>
              </a:rPr>
              <a:t>a</a:t>
            </a:r>
            <a:r>
              <a:rPr sz="2000" spc="-20" dirty="0">
                <a:solidFill>
                  <a:srgbClr val="585858"/>
                </a:solidFill>
                <a:latin typeface="Corbel"/>
                <a:cs typeface="Corbel"/>
              </a:rPr>
              <a:t>c</a:t>
            </a:r>
            <a:r>
              <a:rPr sz="2000" spc="-5" dirty="0">
                <a:solidFill>
                  <a:srgbClr val="585858"/>
                </a:solidFill>
                <a:latin typeface="Corbel"/>
                <a:cs typeface="Corbel"/>
              </a:rPr>
              <a:t>ro </a:t>
            </a:r>
            <a:r>
              <a:rPr sz="2000" spc="-15" dirty="0">
                <a:solidFill>
                  <a:srgbClr val="585858"/>
                </a:solidFill>
                <a:latin typeface="Corbel"/>
                <a:cs typeface="Corbel"/>
              </a:rPr>
              <a:t>defi</a:t>
            </a:r>
            <a:r>
              <a:rPr sz="2000" spc="-10" dirty="0">
                <a:solidFill>
                  <a:srgbClr val="585858"/>
                </a:solidFill>
                <a:latin typeface="Corbel"/>
                <a:cs typeface="Corbel"/>
              </a:rPr>
              <a:t>niti</a:t>
            </a:r>
            <a:r>
              <a:rPr sz="2000" spc="-20" dirty="0">
                <a:solidFill>
                  <a:srgbClr val="585858"/>
                </a:solidFill>
                <a:latin typeface="Corbel"/>
                <a:cs typeface="Corbel"/>
              </a:rPr>
              <a:t>o</a:t>
            </a:r>
            <a:r>
              <a:rPr sz="2000" spc="-10" dirty="0">
                <a:solidFill>
                  <a:srgbClr val="585858"/>
                </a:solidFill>
                <a:latin typeface="Corbel"/>
                <a:cs typeface="Corbel"/>
              </a:rPr>
              <a:t>n</a:t>
            </a:r>
            <a:r>
              <a:rPr sz="2000" spc="5" dirty="0">
                <a:solidFill>
                  <a:srgbClr val="585858"/>
                </a:solidFill>
                <a:latin typeface="Corbel"/>
                <a:cs typeface="Corbel"/>
              </a:rPr>
              <a:t>s</a:t>
            </a:r>
            <a:r>
              <a:rPr sz="2000" spc="-5" dirty="0">
                <a:solidFill>
                  <a:srgbClr val="585858"/>
                </a:solidFill>
                <a:latin typeface="Corbel"/>
                <a:cs typeface="Corbel"/>
              </a:rPr>
              <a:t>,</a:t>
            </a:r>
            <a:r>
              <a:rPr sz="2000" spc="55" dirty="0">
                <a:solidFill>
                  <a:srgbClr val="585858"/>
                </a:solidFill>
                <a:latin typeface="Corbel"/>
                <a:cs typeface="Corbel"/>
              </a:rPr>
              <a:t> </a:t>
            </a:r>
            <a:r>
              <a:rPr sz="2000" spc="-5" dirty="0">
                <a:solidFill>
                  <a:srgbClr val="585858"/>
                </a:solidFill>
                <a:latin typeface="Corbel"/>
                <a:cs typeface="Corbel"/>
              </a:rPr>
              <a:t>p</a:t>
            </a:r>
            <a:r>
              <a:rPr sz="2000" spc="-15" dirty="0">
                <a:solidFill>
                  <a:srgbClr val="585858"/>
                </a:solidFill>
                <a:latin typeface="Corbel"/>
                <a:cs typeface="Corbel"/>
              </a:rPr>
              <a:t>o</a:t>
            </a:r>
            <a:r>
              <a:rPr sz="2000" spc="-5" dirty="0">
                <a:solidFill>
                  <a:srgbClr val="585858"/>
                </a:solidFill>
                <a:latin typeface="Corbel"/>
                <a:cs typeface="Corbel"/>
              </a:rPr>
              <a:t>pu</a:t>
            </a:r>
            <a:r>
              <a:rPr sz="2000" spc="-15" dirty="0">
                <a:solidFill>
                  <a:srgbClr val="585858"/>
                </a:solidFill>
                <a:latin typeface="Corbel"/>
                <a:cs typeface="Corbel"/>
              </a:rPr>
              <a:t>l</a:t>
            </a:r>
            <a:r>
              <a:rPr sz="2000" spc="-5" dirty="0">
                <a:solidFill>
                  <a:srgbClr val="585858"/>
                </a:solidFill>
                <a:latin typeface="Corbel"/>
                <a:cs typeface="Corbel"/>
              </a:rPr>
              <a:t>arly</a:t>
            </a:r>
            <a:endParaRPr sz="2000">
              <a:latin typeface="Corbel"/>
              <a:cs typeface="Corbel"/>
            </a:endParaRPr>
          </a:p>
          <a:p>
            <a:pPr marL="195580">
              <a:lnSpc>
                <a:spcPts val="2280"/>
              </a:lnSpc>
            </a:pPr>
            <a:r>
              <a:rPr sz="2000" spc="-10" dirty="0">
                <a:solidFill>
                  <a:srgbClr val="585858"/>
                </a:solidFill>
                <a:latin typeface="Corbel"/>
                <a:cs typeface="Corbel"/>
              </a:rPr>
              <a:t>known</a:t>
            </a:r>
            <a:r>
              <a:rPr sz="2000" spc="-20" dirty="0">
                <a:solidFill>
                  <a:srgbClr val="585858"/>
                </a:solidFill>
                <a:latin typeface="Corbel"/>
                <a:cs typeface="Corbel"/>
              </a:rPr>
              <a:t> </a:t>
            </a:r>
            <a:r>
              <a:rPr sz="2000" spc="-5" dirty="0">
                <a:solidFill>
                  <a:srgbClr val="585858"/>
                </a:solidFill>
                <a:latin typeface="Corbel"/>
                <a:cs typeface="Corbel"/>
              </a:rPr>
              <a:t>as</a:t>
            </a:r>
            <a:r>
              <a:rPr sz="2000" spc="5" dirty="0">
                <a:solidFill>
                  <a:srgbClr val="585858"/>
                </a:solidFill>
                <a:latin typeface="Corbel"/>
                <a:cs typeface="Corbel"/>
              </a:rPr>
              <a:t> </a:t>
            </a:r>
            <a:r>
              <a:rPr sz="2000" b="1" spc="-5" dirty="0">
                <a:solidFill>
                  <a:srgbClr val="585858"/>
                </a:solidFill>
                <a:latin typeface="Corbel"/>
                <a:cs typeface="Corbel"/>
              </a:rPr>
              <a:t>macros</a:t>
            </a:r>
            <a:r>
              <a:rPr sz="2000" spc="-5" dirty="0">
                <a:solidFill>
                  <a:srgbClr val="585858"/>
                </a:solidFill>
                <a:latin typeface="Corbel"/>
                <a:cs typeface="Corbel"/>
              </a:rPr>
              <a:t>.</a:t>
            </a:r>
            <a:endParaRPr sz="2000">
              <a:latin typeface="Corbel"/>
              <a:cs typeface="Corbel"/>
            </a:endParaRPr>
          </a:p>
          <a:p>
            <a:pPr marL="195580" marR="287020" indent="-182880">
              <a:lnSpc>
                <a:spcPct val="90100"/>
              </a:lnSpc>
              <a:spcBef>
                <a:spcPts val="1195"/>
              </a:spcBef>
            </a:pPr>
            <a:r>
              <a:rPr sz="2000" spc="-375" dirty="0">
                <a:solidFill>
                  <a:srgbClr val="40B9D2"/>
                </a:solidFill>
                <a:latin typeface="Microsoft Sans Serif"/>
                <a:cs typeface="Microsoft Sans Serif"/>
              </a:rPr>
              <a:t>🞄</a:t>
            </a:r>
            <a:r>
              <a:rPr sz="2000" spc="-370" dirty="0">
                <a:solidFill>
                  <a:srgbClr val="40B9D2"/>
                </a:solidFill>
                <a:latin typeface="Microsoft Sans Serif"/>
                <a:cs typeface="Microsoft Sans Serif"/>
              </a:rPr>
              <a:t> </a:t>
            </a:r>
            <a:r>
              <a:rPr sz="2000" spc="-10" dirty="0">
                <a:solidFill>
                  <a:srgbClr val="585858"/>
                </a:solidFill>
                <a:latin typeface="Corbel"/>
                <a:cs typeface="Corbel"/>
              </a:rPr>
              <a:t>Preprocessor </a:t>
            </a:r>
            <a:r>
              <a:rPr sz="2000" spc="-5" dirty="0">
                <a:solidFill>
                  <a:srgbClr val="585858"/>
                </a:solidFill>
                <a:latin typeface="Corbel"/>
                <a:cs typeface="Corbel"/>
              </a:rPr>
              <a:t>macros are </a:t>
            </a:r>
            <a:r>
              <a:rPr sz="2000" spc="-10" dirty="0">
                <a:solidFill>
                  <a:srgbClr val="585858"/>
                </a:solidFill>
                <a:latin typeface="Corbel"/>
                <a:cs typeface="Corbel"/>
              </a:rPr>
              <a:t>popular in </a:t>
            </a:r>
            <a:r>
              <a:rPr sz="2000" spc="-5" dirty="0">
                <a:solidFill>
                  <a:srgbClr val="585858"/>
                </a:solidFill>
                <a:latin typeface="Corbel"/>
                <a:cs typeface="Corbel"/>
              </a:rPr>
              <a:t>C. </a:t>
            </a:r>
            <a:r>
              <a:rPr sz="2000" spc="-10" dirty="0">
                <a:solidFill>
                  <a:srgbClr val="585858"/>
                </a:solidFill>
                <a:latin typeface="Corbel"/>
                <a:cs typeface="Corbel"/>
              </a:rPr>
              <a:t>The </a:t>
            </a:r>
            <a:r>
              <a:rPr sz="2000" spc="-5" dirty="0">
                <a:solidFill>
                  <a:srgbClr val="585858"/>
                </a:solidFill>
                <a:latin typeface="Corbel"/>
                <a:cs typeface="Corbel"/>
              </a:rPr>
              <a:t>major </a:t>
            </a:r>
            <a:r>
              <a:rPr sz="2000" spc="-10" dirty="0">
                <a:solidFill>
                  <a:srgbClr val="585858"/>
                </a:solidFill>
                <a:latin typeface="Corbel"/>
                <a:cs typeface="Corbel"/>
              </a:rPr>
              <a:t>drawback with </a:t>
            </a:r>
            <a:r>
              <a:rPr sz="2000" spc="-5" dirty="0">
                <a:solidFill>
                  <a:srgbClr val="585858"/>
                </a:solidFill>
                <a:latin typeface="Corbel"/>
                <a:cs typeface="Corbel"/>
              </a:rPr>
              <a:t> macros</a:t>
            </a:r>
            <a:r>
              <a:rPr sz="2000" spc="5"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5" dirty="0">
                <a:solidFill>
                  <a:srgbClr val="585858"/>
                </a:solidFill>
                <a:latin typeface="Corbel"/>
                <a:cs typeface="Corbel"/>
              </a:rPr>
              <a:t>that</a:t>
            </a:r>
            <a:r>
              <a:rPr sz="2000" spc="5" dirty="0">
                <a:solidFill>
                  <a:srgbClr val="585858"/>
                </a:solidFill>
                <a:latin typeface="Corbel"/>
                <a:cs typeface="Corbel"/>
              </a:rPr>
              <a:t> </a:t>
            </a:r>
            <a:r>
              <a:rPr sz="2000" spc="-10" dirty="0">
                <a:solidFill>
                  <a:srgbClr val="585858"/>
                </a:solidFill>
                <a:latin typeface="Corbel"/>
                <a:cs typeface="Corbel"/>
              </a:rPr>
              <a:t>they</a:t>
            </a:r>
            <a:r>
              <a:rPr sz="2000" spc="5" dirty="0">
                <a:solidFill>
                  <a:srgbClr val="585858"/>
                </a:solidFill>
                <a:latin typeface="Corbel"/>
                <a:cs typeface="Corbel"/>
              </a:rPr>
              <a:t> </a:t>
            </a:r>
            <a:r>
              <a:rPr sz="2000" spc="-5" dirty="0">
                <a:solidFill>
                  <a:srgbClr val="585858"/>
                </a:solidFill>
                <a:latin typeface="Corbel"/>
                <a:cs typeface="Corbel"/>
              </a:rPr>
              <a:t>are</a:t>
            </a:r>
            <a:r>
              <a:rPr sz="2000" spc="25" dirty="0">
                <a:solidFill>
                  <a:srgbClr val="585858"/>
                </a:solidFill>
                <a:latin typeface="Corbel"/>
                <a:cs typeface="Corbel"/>
              </a:rPr>
              <a:t> </a:t>
            </a:r>
            <a:r>
              <a:rPr sz="2000" spc="-10" dirty="0">
                <a:solidFill>
                  <a:srgbClr val="585858"/>
                </a:solidFill>
                <a:latin typeface="Corbel"/>
                <a:cs typeface="Corbel"/>
              </a:rPr>
              <a:t>not</a:t>
            </a:r>
            <a:r>
              <a:rPr sz="2000" spc="-20" dirty="0">
                <a:solidFill>
                  <a:srgbClr val="585858"/>
                </a:solidFill>
                <a:latin typeface="Corbel"/>
                <a:cs typeface="Corbel"/>
              </a:rPr>
              <a:t> </a:t>
            </a:r>
            <a:r>
              <a:rPr sz="2000" spc="-5" dirty="0">
                <a:solidFill>
                  <a:srgbClr val="585858"/>
                </a:solidFill>
                <a:latin typeface="Corbel"/>
                <a:cs typeface="Corbel"/>
              </a:rPr>
              <a:t>really</a:t>
            </a:r>
            <a:r>
              <a:rPr sz="2000" spc="35" dirty="0">
                <a:solidFill>
                  <a:srgbClr val="585858"/>
                </a:solidFill>
                <a:latin typeface="Corbel"/>
                <a:cs typeface="Corbel"/>
              </a:rPr>
              <a:t> </a:t>
            </a:r>
            <a:r>
              <a:rPr sz="2000" spc="-10" dirty="0">
                <a:solidFill>
                  <a:srgbClr val="585858"/>
                </a:solidFill>
                <a:latin typeface="Corbel"/>
                <a:cs typeface="Corbel"/>
              </a:rPr>
              <a:t>functions</a:t>
            </a:r>
            <a:r>
              <a:rPr sz="2000" spc="30" dirty="0">
                <a:solidFill>
                  <a:srgbClr val="585858"/>
                </a:solidFill>
                <a:latin typeface="Corbel"/>
                <a:cs typeface="Corbel"/>
              </a:rPr>
              <a:t> </a:t>
            </a:r>
            <a:r>
              <a:rPr sz="2000" spc="-5" dirty="0">
                <a:solidFill>
                  <a:srgbClr val="585858"/>
                </a:solidFill>
                <a:latin typeface="Corbel"/>
                <a:cs typeface="Corbel"/>
              </a:rPr>
              <a:t>and</a:t>
            </a:r>
            <a:r>
              <a:rPr sz="2000" spc="-10" dirty="0">
                <a:solidFill>
                  <a:srgbClr val="585858"/>
                </a:solidFill>
                <a:latin typeface="Corbel"/>
                <a:cs typeface="Corbel"/>
              </a:rPr>
              <a:t> therefore,</a:t>
            </a:r>
            <a:r>
              <a:rPr sz="2000" spc="80" dirty="0">
                <a:solidFill>
                  <a:srgbClr val="585858"/>
                </a:solidFill>
                <a:latin typeface="Corbel"/>
                <a:cs typeface="Corbel"/>
              </a:rPr>
              <a:t> </a:t>
            </a:r>
            <a:r>
              <a:rPr sz="2000" spc="-10" dirty="0">
                <a:solidFill>
                  <a:srgbClr val="585858"/>
                </a:solidFill>
                <a:latin typeface="Corbel"/>
                <a:cs typeface="Corbel"/>
              </a:rPr>
              <a:t>the </a:t>
            </a:r>
            <a:r>
              <a:rPr sz="2000" spc="-5" dirty="0">
                <a:solidFill>
                  <a:srgbClr val="585858"/>
                </a:solidFill>
                <a:latin typeface="Corbel"/>
                <a:cs typeface="Corbel"/>
              </a:rPr>
              <a:t> usual</a:t>
            </a:r>
            <a:r>
              <a:rPr sz="2000" spc="5" dirty="0">
                <a:solidFill>
                  <a:srgbClr val="585858"/>
                </a:solidFill>
                <a:latin typeface="Corbel"/>
                <a:cs typeface="Corbel"/>
              </a:rPr>
              <a:t> </a:t>
            </a:r>
            <a:r>
              <a:rPr sz="2000" spc="-10" dirty="0">
                <a:solidFill>
                  <a:srgbClr val="585858"/>
                </a:solidFill>
                <a:latin typeface="Corbel"/>
                <a:cs typeface="Corbel"/>
              </a:rPr>
              <a:t>error</a:t>
            </a:r>
            <a:r>
              <a:rPr sz="2000" spc="30" dirty="0">
                <a:solidFill>
                  <a:srgbClr val="585858"/>
                </a:solidFill>
                <a:latin typeface="Corbel"/>
                <a:cs typeface="Corbel"/>
              </a:rPr>
              <a:t> </a:t>
            </a:r>
            <a:r>
              <a:rPr sz="2000" spc="-15" dirty="0">
                <a:solidFill>
                  <a:srgbClr val="585858"/>
                </a:solidFill>
                <a:latin typeface="Corbel"/>
                <a:cs typeface="Corbel"/>
              </a:rPr>
              <a:t>checking</a:t>
            </a:r>
            <a:r>
              <a:rPr sz="2000" spc="55" dirty="0">
                <a:solidFill>
                  <a:srgbClr val="585858"/>
                </a:solidFill>
                <a:latin typeface="Corbel"/>
                <a:cs typeface="Corbel"/>
              </a:rPr>
              <a:t> </a:t>
            </a:r>
            <a:r>
              <a:rPr sz="2000" spc="-15" dirty="0">
                <a:solidFill>
                  <a:srgbClr val="585858"/>
                </a:solidFill>
                <a:latin typeface="Corbel"/>
                <a:cs typeface="Corbel"/>
              </a:rPr>
              <a:t>does</a:t>
            </a:r>
            <a:r>
              <a:rPr sz="2000" spc="60" dirty="0">
                <a:solidFill>
                  <a:srgbClr val="585858"/>
                </a:solidFill>
                <a:latin typeface="Corbel"/>
                <a:cs typeface="Corbel"/>
              </a:rPr>
              <a:t> </a:t>
            </a:r>
            <a:r>
              <a:rPr sz="2000" spc="-10" dirty="0">
                <a:solidFill>
                  <a:srgbClr val="585858"/>
                </a:solidFill>
                <a:latin typeface="Corbel"/>
                <a:cs typeface="Corbel"/>
              </a:rPr>
              <a:t>not</a:t>
            </a:r>
            <a:r>
              <a:rPr sz="2000" spc="-20" dirty="0">
                <a:solidFill>
                  <a:srgbClr val="585858"/>
                </a:solidFill>
                <a:latin typeface="Corbel"/>
                <a:cs typeface="Corbel"/>
              </a:rPr>
              <a:t> </a:t>
            </a:r>
            <a:r>
              <a:rPr sz="2000" spc="-15" dirty="0">
                <a:solidFill>
                  <a:srgbClr val="585858"/>
                </a:solidFill>
                <a:latin typeface="Corbel"/>
                <a:cs typeface="Corbel"/>
              </a:rPr>
              <a:t>occur</a:t>
            </a:r>
            <a:r>
              <a:rPr sz="2000" spc="30" dirty="0">
                <a:solidFill>
                  <a:srgbClr val="585858"/>
                </a:solidFill>
                <a:latin typeface="Corbel"/>
                <a:cs typeface="Corbel"/>
              </a:rPr>
              <a:t> </a:t>
            </a:r>
            <a:r>
              <a:rPr sz="2000" spc="-5" dirty="0">
                <a:solidFill>
                  <a:srgbClr val="585858"/>
                </a:solidFill>
                <a:latin typeface="Corbel"/>
                <a:cs typeface="Corbel"/>
              </a:rPr>
              <a:t>during</a:t>
            </a:r>
            <a:r>
              <a:rPr sz="2000" spc="30" dirty="0">
                <a:solidFill>
                  <a:srgbClr val="585858"/>
                </a:solidFill>
                <a:latin typeface="Corbel"/>
                <a:cs typeface="Corbel"/>
              </a:rPr>
              <a:t> </a:t>
            </a:r>
            <a:r>
              <a:rPr sz="2000" spc="-10" dirty="0">
                <a:solidFill>
                  <a:srgbClr val="585858"/>
                </a:solidFill>
                <a:latin typeface="Corbel"/>
                <a:cs typeface="Corbel"/>
              </a:rPr>
              <a:t>compilation.</a:t>
            </a:r>
            <a:endParaRPr sz="2000">
              <a:latin typeface="Corbel"/>
              <a:cs typeface="Corbel"/>
            </a:endParaRPr>
          </a:p>
          <a:p>
            <a:pPr marL="12700">
              <a:lnSpc>
                <a:spcPts val="2280"/>
              </a:lnSpc>
              <a:spcBef>
                <a:spcPts val="965"/>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5" dirty="0">
                <a:solidFill>
                  <a:srgbClr val="585858"/>
                </a:solidFill>
                <a:latin typeface="Corbel"/>
                <a:cs typeface="Corbel"/>
              </a:rPr>
              <a:t>C++ </a:t>
            </a:r>
            <a:r>
              <a:rPr sz="2000" spc="-10" dirty="0">
                <a:solidFill>
                  <a:srgbClr val="585858"/>
                </a:solidFill>
                <a:latin typeface="Corbel"/>
                <a:cs typeface="Corbel"/>
              </a:rPr>
              <a:t>proposes</a:t>
            </a:r>
            <a:r>
              <a:rPr sz="2000" spc="40" dirty="0">
                <a:solidFill>
                  <a:srgbClr val="585858"/>
                </a:solidFill>
                <a:latin typeface="Corbel"/>
                <a:cs typeface="Corbel"/>
              </a:rPr>
              <a:t> </a:t>
            </a:r>
            <a:r>
              <a:rPr sz="2000" spc="-5" dirty="0">
                <a:solidFill>
                  <a:srgbClr val="585858"/>
                </a:solidFill>
                <a:latin typeface="Corbel"/>
                <a:cs typeface="Corbel"/>
              </a:rPr>
              <a:t>a</a:t>
            </a:r>
            <a:r>
              <a:rPr sz="2000" spc="15" dirty="0">
                <a:solidFill>
                  <a:srgbClr val="585858"/>
                </a:solidFill>
                <a:latin typeface="Corbel"/>
                <a:cs typeface="Corbel"/>
              </a:rPr>
              <a:t> </a:t>
            </a:r>
            <a:r>
              <a:rPr sz="2000" spc="-10" dirty="0">
                <a:solidFill>
                  <a:srgbClr val="585858"/>
                </a:solidFill>
                <a:latin typeface="Corbel"/>
                <a:cs typeface="Corbel"/>
              </a:rPr>
              <a:t>new</a:t>
            </a:r>
            <a:r>
              <a:rPr sz="2000" spc="5" dirty="0">
                <a:solidFill>
                  <a:srgbClr val="585858"/>
                </a:solidFill>
                <a:latin typeface="Corbel"/>
                <a:cs typeface="Corbel"/>
              </a:rPr>
              <a:t> </a:t>
            </a:r>
            <a:r>
              <a:rPr sz="2000" spc="-10" dirty="0">
                <a:solidFill>
                  <a:srgbClr val="585858"/>
                </a:solidFill>
                <a:latin typeface="Corbel"/>
                <a:cs typeface="Corbel"/>
              </a:rPr>
              <a:t>feature</a:t>
            </a:r>
            <a:r>
              <a:rPr sz="2000" spc="50" dirty="0">
                <a:solidFill>
                  <a:srgbClr val="585858"/>
                </a:solidFill>
                <a:latin typeface="Corbel"/>
                <a:cs typeface="Corbel"/>
              </a:rPr>
              <a:t> </a:t>
            </a:r>
            <a:r>
              <a:rPr sz="2000" spc="-10" dirty="0">
                <a:solidFill>
                  <a:srgbClr val="585858"/>
                </a:solidFill>
                <a:latin typeface="Corbel"/>
                <a:cs typeface="Corbel"/>
              </a:rPr>
              <a:t>called</a:t>
            </a:r>
            <a:r>
              <a:rPr sz="2000" spc="75" dirty="0">
                <a:solidFill>
                  <a:srgbClr val="585858"/>
                </a:solidFill>
                <a:latin typeface="Corbel"/>
                <a:cs typeface="Corbel"/>
              </a:rPr>
              <a:t> </a:t>
            </a:r>
            <a:r>
              <a:rPr sz="2000" b="1" spc="-5" dirty="0">
                <a:solidFill>
                  <a:srgbClr val="585858"/>
                </a:solidFill>
                <a:latin typeface="Corbel"/>
                <a:cs typeface="Corbel"/>
              </a:rPr>
              <a:t>inline</a:t>
            </a:r>
            <a:r>
              <a:rPr sz="2000" b="1" spc="5" dirty="0">
                <a:solidFill>
                  <a:srgbClr val="585858"/>
                </a:solidFill>
                <a:latin typeface="Corbel"/>
                <a:cs typeface="Corbel"/>
              </a:rPr>
              <a:t> </a:t>
            </a:r>
            <a:r>
              <a:rPr sz="2000" b="1" spc="-10" dirty="0">
                <a:solidFill>
                  <a:srgbClr val="585858"/>
                </a:solidFill>
                <a:latin typeface="Corbel"/>
                <a:cs typeface="Corbel"/>
              </a:rPr>
              <a:t>function</a:t>
            </a:r>
            <a:r>
              <a:rPr sz="2000" b="1" spc="60"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eliminate</a:t>
            </a:r>
            <a:r>
              <a:rPr sz="2000" spc="55" dirty="0">
                <a:solidFill>
                  <a:srgbClr val="585858"/>
                </a:solidFill>
                <a:latin typeface="Corbel"/>
                <a:cs typeface="Corbel"/>
              </a:rPr>
              <a:t> </a:t>
            </a:r>
            <a:r>
              <a:rPr sz="2000" spc="-10" dirty="0">
                <a:solidFill>
                  <a:srgbClr val="585858"/>
                </a:solidFill>
                <a:latin typeface="Corbel"/>
                <a:cs typeface="Corbel"/>
              </a:rPr>
              <a:t>the</a:t>
            </a:r>
            <a:endParaRPr sz="2000">
              <a:latin typeface="Corbel"/>
              <a:cs typeface="Corbel"/>
            </a:endParaRPr>
          </a:p>
          <a:p>
            <a:pPr marL="195580">
              <a:lnSpc>
                <a:spcPts val="2280"/>
              </a:lnSpc>
            </a:pPr>
            <a:r>
              <a:rPr sz="2000" spc="-10" dirty="0">
                <a:solidFill>
                  <a:srgbClr val="585858"/>
                </a:solidFill>
                <a:latin typeface="Corbel"/>
                <a:cs typeface="Corbel"/>
              </a:rPr>
              <a:t>cost</a:t>
            </a:r>
            <a:r>
              <a:rPr sz="2000" spc="-5" dirty="0">
                <a:solidFill>
                  <a:srgbClr val="585858"/>
                </a:solidFill>
                <a:latin typeface="Corbel"/>
                <a:cs typeface="Corbel"/>
              </a:rPr>
              <a:t> </a:t>
            </a:r>
            <a:r>
              <a:rPr sz="2000" spc="-10" dirty="0">
                <a:solidFill>
                  <a:srgbClr val="585858"/>
                </a:solidFill>
                <a:latin typeface="Corbel"/>
                <a:cs typeface="Corbel"/>
              </a:rPr>
              <a:t>of</a:t>
            </a:r>
            <a:r>
              <a:rPr sz="2000" spc="10" dirty="0">
                <a:solidFill>
                  <a:srgbClr val="585858"/>
                </a:solidFill>
                <a:latin typeface="Corbel"/>
                <a:cs typeface="Corbel"/>
              </a:rPr>
              <a:t> </a:t>
            </a:r>
            <a:r>
              <a:rPr sz="2000" spc="-10" dirty="0">
                <a:solidFill>
                  <a:srgbClr val="585858"/>
                </a:solidFill>
                <a:latin typeface="Corbel"/>
                <a:cs typeface="Corbel"/>
              </a:rPr>
              <a:t>calls</a:t>
            </a:r>
            <a:r>
              <a:rPr sz="2000" dirty="0">
                <a:solidFill>
                  <a:srgbClr val="585858"/>
                </a:solidFill>
                <a:latin typeface="Corbel"/>
                <a:cs typeface="Corbel"/>
              </a:rPr>
              <a:t> </a:t>
            </a:r>
            <a:r>
              <a:rPr sz="2000" spc="-5" dirty="0">
                <a:solidFill>
                  <a:srgbClr val="585858"/>
                </a:solidFill>
                <a:latin typeface="Corbel"/>
                <a:cs typeface="Corbel"/>
              </a:rPr>
              <a:t>to</a:t>
            </a:r>
            <a:r>
              <a:rPr sz="2000" spc="-10" dirty="0">
                <a:solidFill>
                  <a:srgbClr val="585858"/>
                </a:solidFill>
                <a:latin typeface="Corbel"/>
                <a:cs typeface="Corbel"/>
              </a:rPr>
              <a:t> </a:t>
            </a:r>
            <a:r>
              <a:rPr sz="2000" spc="-5" dirty="0">
                <a:solidFill>
                  <a:srgbClr val="585858"/>
                </a:solidFill>
                <a:latin typeface="Corbel"/>
                <a:cs typeface="Corbel"/>
              </a:rPr>
              <a:t>small</a:t>
            </a:r>
            <a:r>
              <a:rPr sz="2000" spc="-10" dirty="0">
                <a:solidFill>
                  <a:srgbClr val="585858"/>
                </a:solidFill>
                <a:latin typeface="Corbel"/>
                <a:cs typeface="Corbel"/>
              </a:rPr>
              <a:t> </a:t>
            </a:r>
            <a:r>
              <a:rPr sz="2000" spc="-5" dirty="0">
                <a:solidFill>
                  <a:srgbClr val="585858"/>
                </a:solidFill>
                <a:latin typeface="Corbel"/>
                <a:cs typeface="Corbel"/>
              </a:rPr>
              <a:t>functions.</a:t>
            </a:r>
            <a:endParaRPr sz="2000">
              <a:latin typeface="Corbel"/>
              <a:cs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359535"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Macros</a:t>
            </a:r>
            <a:endParaRPr sz="3600">
              <a:latin typeface="Corbel"/>
              <a:cs typeface="Corbel"/>
            </a:endParaRPr>
          </a:p>
        </p:txBody>
      </p:sp>
      <p:sp>
        <p:nvSpPr>
          <p:cNvPr id="3" name="object 3"/>
          <p:cNvSpPr txBox="1"/>
          <p:nvPr/>
        </p:nvSpPr>
        <p:spPr>
          <a:xfrm>
            <a:off x="3949065" y="939596"/>
            <a:ext cx="7019925" cy="1611630"/>
          </a:xfrm>
          <a:prstGeom prst="rect">
            <a:avLst/>
          </a:prstGeom>
        </p:spPr>
        <p:txBody>
          <a:bodyPr vert="horz" wrap="square" lIns="0" tIns="104139" rIns="0" bIns="0" rtlCol="0">
            <a:spAutoFit/>
          </a:bodyPr>
          <a:lstStyle/>
          <a:p>
            <a:pPr marL="12700">
              <a:lnSpc>
                <a:spcPct val="100000"/>
              </a:lnSpc>
              <a:spcBef>
                <a:spcPts val="819"/>
              </a:spcBef>
            </a:pPr>
            <a:r>
              <a:rPr sz="2000" spc="-380" dirty="0">
                <a:solidFill>
                  <a:srgbClr val="40B9D2"/>
                </a:solidFill>
                <a:latin typeface="Microsoft Sans Serif"/>
                <a:cs typeface="Microsoft Sans Serif"/>
              </a:rPr>
              <a:t>🞄</a:t>
            </a:r>
            <a:r>
              <a:rPr sz="2000" spc="-265" dirty="0">
                <a:solidFill>
                  <a:srgbClr val="40B9D2"/>
                </a:solidFill>
                <a:latin typeface="Microsoft Sans Serif"/>
                <a:cs typeface="Microsoft Sans Serif"/>
              </a:rPr>
              <a:t> </a:t>
            </a:r>
            <a:r>
              <a:rPr sz="2000" spc="-10" dirty="0">
                <a:solidFill>
                  <a:srgbClr val="585858"/>
                </a:solidFill>
                <a:latin typeface="Corbel"/>
                <a:cs typeface="Corbel"/>
              </a:rPr>
              <a:t>Macros</a:t>
            </a:r>
            <a:r>
              <a:rPr sz="2000" spc="10" dirty="0">
                <a:solidFill>
                  <a:srgbClr val="585858"/>
                </a:solidFill>
                <a:latin typeface="Corbel"/>
                <a:cs typeface="Corbel"/>
              </a:rPr>
              <a:t> </a:t>
            </a:r>
            <a:r>
              <a:rPr sz="2000" spc="-5" dirty="0">
                <a:solidFill>
                  <a:srgbClr val="585858"/>
                </a:solidFill>
                <a:latin typeface="Corbel"/>
                <a:cs typeface="Corbel"/>
              </a:rPr>
              <a:t>are</a:t>
            </a:r>
            <a:r>
              <a:rPr sz="2000" dirty="0">
                <a:solidFill>
                  <a:srgbClr val="585858"/>
                </a:solidFill>
                <a:latin typeface="Corbel"/>
                <a:cs typeface="Corbel"/>
              </a:rPr>
              <a:t> </a:t>
            </a:r>
            <a:r>
              <a:rPr sz="2000" spc="-10" dirty="0">
                <a:solidFill>
                  <a:srgbClr val="585858"/>
                </a:solidFill>
                <a:latin typeface="Corbel"/>
                <a:cs typeface="Corbel"/>
              </a:rPr>
              <a:t>piece</a:t>
            </a:r>
            <a:r>
              <a:rPr sz="2000" spc="45" dirty="0">
                <a:solidFill>
                  <a:srgbClr val="585858"/>
                </a:solidFill>
                <a:latin typeface="Corbel"/>
                <a:cs typeface="Corbel"/>
              </a:rPr>
              <a:t> </a:t>
            </a:r>
            <a:r>
              <a:rPr sz="2000" spc="-10" dirty="0">
                <a:solidFill>
                  <a:srgbClr val="585858"/>
                </a:solidFill>
                <a:latin typeface="Corbel"/>
                <a:cs typeface="Corbel"/>
              </a:rPr>
              <a:t>of</a:t>
            </a:r>
            <a:r>
              <a:rPr sz="2000" spc="10" dirty="0">
                <a:solidFill>
                  <a:srgbClr val="585858"/>
                </a:solidFill>
                <a:latin typeface="Corbel"/>
                <a:cs typeface="Corbel"/>
              </a:rPr>
              <a:t> </a:t>
            </a:r>
            <a:r>
              <a:rPr sz="2000" spc="-15" dirty="0">
                <a:solidFill>
                  <a:srgbClr val="585858"/>
                </a:solidFill>
                <a:latin typeface="Corbel"/>
                <a:cs typeface="Corbel"/>
              </a:rPr>
              <a:t>code</a:t>
            </a:r>
            <a:r>
              <a:rPr sz="2000" spc="45" dirty="0">
                <a:solidFill>
                  <a:srgbClr val="585858"/>
                </a:solidFill>
                <a:latin typeface="Corbel"/>
                <a:cs typeface="Corbel"/>
              </a:rPr>
              <a:t> </a:t>
            </a:r>
            <a:r>
              <a:rPr sz="2000" spc="-10" dirty="0">
                <a:solidFill>
                  <a:srgbClr val="585858"/>
                </a:solidFill>
                <a:latin typeface="Corbel"/>
                <a:cs typeface="Corbel"/>
              </a:rPr>
              <a:t>in</a:t>
            </a:r>
            <a:r>
              <a:rPr sz="2000" spc="-1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5" dirty="0">
                <a:solidFill>
                  <a:srgbClr val="585858"/>
                </a:solidFill>
                <a:latin typeface="Corbel"/>
                <a:cs typeface="Corbel"/>
              </a:rPr>
              <a:t>program</a:t>
            </a:r>
            <a:r>
              <a:rPr sz="2000" spc="10" dirty="0">
                <a:solidFill>
                  <a:srgbClr val="585858"/>
                </a:solidFill>
                <a:latin typeface="Corbel"/>
                <a:cs typeface="Corbel"/>
              </a:rPr>
              <a:t> </a:t>
            </a:r>
            <a:r>
              <a:rPr sz="2000" spc="-10" dirty="0">
                <a:solidFill>
                  <a:srgbClr val="585858"/>
                </a:solidFill>
                <a:latin typeface="Corbel"/>
                <a:cs typeface="Corbel"/>
              </a:rPr>
              <a:t>which</a:t>
            </a:r>
            <a:r>
              <a:rPr sz="2000" spc="50" dirty="0">
                <a:solidFill>
                  <a:srgbClr val="585858"/>
                </a:solidFill>
                <a:latin typeface="Corbel"/>
                <a:cs typeface="Corbel"/>
              </a:rPr>
              <a:t> </a:t>
            </a:r>
            <a:r>
              <a:rPr sz="2000" spc="-10" dirty="0">
                <a:solidFill>
                  <a:srgbClr val="585858"/>
                </a:solidFill>
                <a:latin typeface="Corbel"/>
                <a:cs typeface="Corbel"/>
              </a:rPr>
              <a:t>is given</a:t>
            </a:r>
            <a:r>
              <a:rPr sz="2000" spc="55" dirty="0">
                <a:solidFill>
                  <a:srgbClr val="585858"/>
                </a:solidFill>
                <a:latin typeface="Corbel"/>
                <a:cs typeface="Corbel"/>
              </a:rPr>
              <a:t> </a:t>
            </a:r>
            <a:r>
              <a:rPr sz="2000" spc="-10" dirty="0">
                <a:solidFill>
                  <a:srgbClr val="585858"/>
                </a:solidFill>
                <a:latin typeface="Corbel"/>
                <a:cs typeface="Corbel"/>
              </a:rPr>
              <a:t>some</a:t>
            </a:r>
            <a:r>
              <a:rPr sz="2000" spc="-5" dirty="0">
                <a:solidFill>
                  <a:srgbClr val="585858"/>
                </a:solidFill>
                <a:latin typeface="Corbel"/>
                <a:cs typeface="Corbel"/>
              </a:rPr>
              <a:t> name.</a:t>
            </a:r>
            <a:endParaRPr sz="2000">
              <a:latin typeface="Corbel"/>
              <a:cs typeface="Corbel"/>
            </a:endParaRPr>
          </a:p>
          <a:p>
            <a:pPr marL="12700">
              <a:lnSpc>
                <a:spcPct val="100000"/>
              </a:lnSpc>
              <a:spcBef>
                <a:spcPts val="725"/>
              </a:spcBef>
            </a:pPr>
            <a:r>
              <a:rPr sz="2000" spc="-380" dirty="0">
                <a:solidFill>
                  <a:srgbClr val="40B9D2"/>
                </a:solidFill>
                <a:latin typeface="Microsoft Sans Serif"/>
                <a:cs typeface="Microsoft Sans Serif"/>
              </a:rPr>
              <a:t>🞄</a:t>
            </a:r>
            <a:r>
              <a:rPr sz="2000" spc="-265" dirty="0">
                <a:solidFill>
                  <a:srgbClr val="40B9D2"/>
                </a:solidFill>
                <a:latin typeface="Microsoft Sans Serif"/>
                <a:cs typeface="Microsoft Sans Serif"/>
              </a:rPr>
              <a:t> </a:t>
            </a:r>
            <a:r>
              <a:rPr sz="2000" spc="-10" dirty="0">
                <a:solidFill>
                  <a:srgbClr val="585858"/>
                </a:solidFill>
                <a:latin typeface="Corbel"/>
                <a:cs typeface="Corbel"/>
              </a:rPr>
              <a:t>It</a:t>
            </a:r>
            <a:r>
              <a:rPr sz="2000" spc="10"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5" dirty="0">
                <a:solidFill>
                  <a:srgbClr val="585858"/>
                </a:solidFill>
                <a:latin typeface="Corbel"/>
                <a:cs typeface="Corbel"/>
              </a:rPr>
              <a:t>used</a:t>
            </a:r>
            <a:r>
              <a:rPr sz="2000" spc="15"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replaces</a:t>
            </a:r>
            <a:r>
              <a:rPr sz="2000" spc="6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name</a:t>
            </a:r>
            <a:r>
              <a:rPr sz="2000" dirty="0">
                <a:solidFill>
                  <a:srgbClr val="585858"/>
                </a:solidFill>
                <a:latin typeface="Corbel"/>
                <a:cs typeface="Corbel"/>
              </a:rPr>
              <a:t> </a:t>
            </a:r>
            <a:r>
              <a:rPr sz="2000" spc="-10" dirty="0">
                <a:solidFill>
                  <a:srgbClr val="585858"/>
                </a:solidFill>
                <a:latin typeface="Corbel"/>
                <a:cs typeface="Corbel"/>
              </a:rPr>
              <a:t>with</a:t>
            </a:r>
            <a:r>
              <a:rPr sz="2000" spc="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actual</a:t>
            </a:r>
            <a:r>
              <a:rPr sz="2000" dirty="0">
                <a:solidFill>
                  <a:srgbClr val="585858"/>
                </a:solidFill>
                <a:latin typeface="Corbel"/>
                <a:cs typeface="Corbel"/>
              </a:rPr>
              <a:t> </a:t>
            </a:r>
            <a:r>
              <a:rPr sz="2000" spc="-10" dirty="0">
                <a:solidFill>
                  <a:srgbClr val="585858"/>
                </a:solidFill>
                <a:latin typeface="Corbel"/>
                <a:cs typeface="Corbel"/>
              </a:rPr>
              <a:t>piece</a:t>
            </a:r>
            <a:r>
              <a:rPr sz="2000" spc="50" dirty="0">
                <a:solidFill>
                  <a:srgbClr val="585858"/>
                </a:solidFill>
                <a:latin typeface="Corbel"/>
                <a:cs typeface="Corbel"/>
              </a:rPr>
              <a:t> </a:t>
            </a:r>
            <a:r>
              <a:rPr sz="2000" spc="-10" dirty="0">
                <a:solidFill>
                  <a:srgbClr val="585858"/>
                </a:solidFill>
                <a:latin typeface="Corbel"/>
                <a:cs typeface="Corbel"/>
              </a:rPr>
              <a:t>of</a:t>
            </a:r>
            <a:r>
              <a:rPr sz="2000" spc="10" dirty="0">
                <a:solidFill>
                  <a:srgbClr val="585858"/>
                </a:solidFill>
                <a:latin typeface="Corbel"/>
                <a:cs typeface="Corbel"/>
              </a:rPr>
              <a:t> </a:t>
            </a:r>
            <a:r>
              <a:rPr sz="2000" spc="-15" dirty="0">
                <a:solidFill>
                  <a:srgbClr val="585858"/>
                </a:solidFill>
                <a:latin typeface="Corbel"/>
                <a:cs typeface="Corbel"/>
              </a:rPr>
              <a:t>code.</a:t>
            </a:r>
            <a:endParaRPr sz="2000">
              <a:latin typeface="Corbel"/>
              <a:cs typeface="Corbel"/>
            </a:endParaRPr>
          </a:p>
          <a:p>
            <a:pPr marL="12700">
              <a:lnSpc>
                <a:spcPct val="100000"/>
              </a:lnSpc>
              <a:spcBef>
                <a:spcPts val="72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T</a:t>
            </a:r>
            <a:r>
              <a:rPr sz="2000" spc="-15" dirty="0">
                <a:solidFill>
                  <a:srgbClr val="585858"/>
                </a:solidFill>
                <a:latin typeface="Corbel"/>
                <a:cs typeface="Corbel"/>
              </a:rPr>
              <a:t>h</a:t>
            </a:r>
            <a:r>
              <a:rPr sz="2000" spc="-5" dirty="0">
                <a:solidFill>
                  <a:srgbClr val="585858"/>
                </a:solidFill>
                <a:latin typeface="Corbel"/>
                <a:cs typeface="Corbel"/>
              </a:rPr>
              <a:t>e</a:t>
            </a:r>
            <a:r>
              <a:rPr sz="2000" spc="20" dirty="0">
                <a:solidFill>
                  <a:srgbClr val="585858"/>
                </a:solidFill>
                <a:latin typeface="Corbel"/>
                <a:cs typeface="Corbel"/>
              </a:rPr>
              <a:t> </a:t>
            </a:r>
            <a:r>
              <a:rPr sz="2000" spc="-10" dirty="0">
                <a:solidFill>
                  <a:srgbClr val="585858"/>
                </a:solidFill>
                <a:latin typeface="Corbel"/>
                <a:cs typeface="Corbel"/>
              </a:rPr>
              <a:t>‘</a:t>
            </a:r>
            <a:r>
              <a:rPr sz="2000" spc="-25" dirty="0">
                <a:solidFill>
                  <a:srgbClr val="585858"/>
                </a:solidFill>
                <a:latin typeface="Corbel"/>
                <a:cs typeface="Corbel"/>
              </a:rPr>
              <a:t>#</a:t>
            </a:r>
            <a:r>
              <a:rPr sz="2000" spc="-20" dirty="0">
                <a:solidFill>
                  <a:srgbClr val="585858"/>
                </a:solidFill>
                <a:latin typeface="Corbel"/>
                <a:cs typeface="Corbel"/>
              </a:rPr>
              <a:t>d</a:t>
            </a:r>
            <a:r>
              <a:rPr sz="2000" spc="-15" dirty="0">
                <a:solidFill>
                  <a:srgbClr val="585858"/>
                </a:solidFill>
                <a:latin typeface="Corbel"/>
                <a:cs typeface="Corbel"/>
              </a:rPr>
              <a:t>efi</a:t>
            </a:r>
            <a:r>
              <a:rPr sz="2000" spc="-10" dirty="0">
                <a:solidFill>
                  <a:srgbClr val="585858"/>
                </a:solidFill>
                <a:latin typeface="Corbel"/>
                <a:cs typeface="Corbel"/>
              </a:rPr>
              <a:t>ne</a:t>
            </a:r>
            <a:r>
              <a:rPr sz="2000" spc="-5" dirty="0">
                <a:solidFill>
                  <a:srgbClr val="585858"/>
                </a:solidFill>
                <a:latin typeface="Corbel"/>
                <a:cs typeface="Corbel"/>
              </a:rPr>
              <a:t>’</a:t>
            </a:r>
            <a:r>
              <a:rPr sz="2000" spc="65"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i</a:t>
            </a:r>
            <a:r>
              <a:rPr sz="2000" spc="-5" dirty="0">
                <a:solidFill>
                  <a:srgbClr val="585858"/>
                </a:solidFill>
                <a:latin typeface="Corbel"/>
                <a:cs typeface="Corbel"/>
              </a:rPr>
              <a:t>re</a:t>
            </a:r>
            <a:r>
              <a:rPr sz="2000" spc="-20" dirty="0">
                <a:solidFill>
                  <a:srgbClr val="585858"/>
                </a:solidFill>
                <a:latin typeface="Corbel"/>
                <a:cs typeface="Corbel"/>
              </a:rPr>
              <a:t>c</a:t>
            </a:r>
            <a:r>
              <a:rPr sz="2000" spc="-10" dirty="0">
                <a:solidFill>
                  <a:srgbClr val="585858"/>
                </a:solidFill>
                <a:latin typeface="Corbel"/>
                <a:cs typeface="Corbel"/>
              </a:rPr>
              <a:t>ti</a:t>
            </a:r>
            <a:r>
              <a:rPr sz="2000" spc="-20" dirty="0">
                <a:solidFill>
                  <a:srgbClr val="585858"/>
                </a:solidFill>
                <a:latin typeface="Corbel"/>
                <a:cs typeface="Corbel"/>
              </a:rPr>
              <a:t>v</a:t>
            </a:r>
            <a:r>
              <a:rPr sz="2000" spc="-5" dirty="0">
                <a:solidFill>
                  <a:srgbClr val="585858"/>
                </a:solidFill>
                <a:latin typeface="Corbel"/>
                <a:cs typeface="Corbel"/>
              </a:rPr>
              <a:t>e</a:t>
            </a:r>
            <a:r>
              <a:rPr sz="2000" spc="9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s</a:t>
            </a:r>
            <a:r>
              <a:rPr sz="2000" spc="10" dirty="0">
                <a:solidFill>
                  <a:srgbClr val="585858"/>
                </a:solidFill>
                <a:latin typeface="Corbel"/>
                <a:cs typeface="Corbel"/>
              </a:rPr>
              <a:t> </a:t>
            </a:r>
            <a:r>
              <a:rPr sz="2000" spc="-5" dirty="0">
                <a:solidFill>
                  <a:srgbClr val="585858"/>
                </a:solidFill>
                <a:latin typeface="Corbel"/>
                <a:cs typeface="Corbel"/>
              </a:rPr>
              <a:t>u</a:t>
            </a:r>
            <a:r>
              <a:rPr sz="2000" dirty="0">
                <a:solidFill>
                  <a:srgbClr val="585858"/>
                </a:solidFill>
                <a:latin typeface="Corbel"/>
                <a:cs typeface="Corbel"/>
              </a:rPr>
              <a:t>s</a:t>
            </a:r>
            <a:r>
              <a:rPr sz="2000" spc="-15" dirty="0">
                <a:solidFill>
                  <a:srgbClr val="585858"/>
                </a:solidFill>
                <a:latin typeface="Corbel"/>
                <a:cs typeface="Corbel"/>
              </a:rPr>
              <a:t>e</a:t>
            </a:r>
            <a:r>
              <a:rPr sz="2000" spc="-5" dirty="0">
                <a:solidFill>
                  <a:srgbClr val="585858"/>
                </a:solidFill>
                <a:latin typeface="Corbel"/>
                <a:cs typeface="Corbel"/>
              </a:rPr>
              <a:t>d</a:t>
            </a:r>
            <a:r>
              <a:rPr sz="2000" spc="15" dirty="0">
                <a:solidFill>
                  <a:srgbClr val="585858"/>
                </a:solidFill>
                <a:latin typeface="Corbel"/>
                <a:cs typeface="Corbel"/>
              </a:rPr>
              <a:t> </a:t>
            </a:r>
            <a:r>
              <a:rPr sz="2000" spc="-10" dirty="0">
                <a:solidFill>
                  <a:srgbClr val="585858"/>
                </a:solidFill>
                <a:latin typeface="Corbel"/>
                <a:cs typeface="Corbel"/>
              </a:rPr>
              <a:t>t</a:t>
            </a:r>
            <a:r>
              <a:rPr sz="2000" spc="-5" dirty="0">
                <a:solidFill>
                  <a:srgbClr val="585858"/>
                </a:solidFill>
                <a:latin typeface="Corbel"/>
                <a:cs typeface="Corbel"/>
              </a:rPr>
              <a:t>o</a:t>
            </a:r>
            <a:r>
              <a:rPr sz="2000"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efi</a:t>
            </a:r>
            <a:r>
              <a:rPr sz="2000" spc="-10" dirty="0">
                <a:solidFill>
                  <a:srgbClr val="585858"/>
                </a:solidFill>
                <a:latin typeface="Corbel"/>
                <a:cs typeface="Corbel"/>
              </a:rPr>
              <a:t>n</a:t>
            </a:r>
            <a:r>
              <a:rPr sz="2000" spc="-5" dirty="0">
                <a:solidFill>
                  <a:srgbClr val="585858"/>
                </a:solidFill>
                <a:latin typeface="Corbel"/>
                <a:cs typeface="Corbel"/>
              </a:rPr>
              <a:t>e</a:t>
            </a:r>
            <a:r>
              <a:rPr sz="2000" spc="70" dirty="0">
                <a:solidFill>
                  <a:srgbClr val="585858"/>
                </a:solidFill>
                <a:latin typeface="Corbel"/>
                <a:cs typeface="Corbel"/>
              </a:rPr>
              <a:t> </a:t>
            </a:r>
            <a:r>
              <a:rPr sz="2000" spc="-5" dirty="0">
                <a:solidFill>
                  <a:srgbClr val="585858"/>
                </a:solidFill>
                <a:latin typeface="Corbel"/>
                <a:cs typeface="Corbel"/>
              </a:rPr>
              <a:t>a</a:t>
            </a:r>
            <a:r>
              <a:rPr sz="2000" spc="-15" dirty="0">
                <a:solidFill>
                  <a:srgbClr val="585858"/>
                </a:solidFill>
                <a:latin typeface="Corbel"/>
                <a:cs typeface="Corbel"/>
              </a:rPr>
              <a:t> </a:t>
            </a:r>
            <a:r>
              <a:rPr sz="2000" spc="-5" dirty="0">
                <a:solidFill>
                  <a:srgbClr val="585858"/>
                </a:solidFill>
                <a:latin typeface="Corbel"/>
                <a:cs typeface="Corbel"/>
              </a:rPr>
              <a:t>m</a:t>
            </a:r>
            <a:r>
              <a:rPr sz="2000" dirty="0">
                <a:solidFill>
                  <a:srgbClr val="585858"/>
                </a:solidFill>
                <a:latin typeface="Corbel"/>
                <a:cs typeface="Corbel"/>
              </a:rPr>
              <a:t>a</a:t>
            </a:r>
            <a:r>
              <a:rPr sz="2000" spc="-20" dirty="0">
                <a:solidFill>
                  <a:srgbClr val="585858"/>
                </a:solidFill>
                <a:latin typeface="Corbel"/>
                <a:cs typeface="Corbel"/>
              </a:rPr>
              <a:t>c</a:t>
            </a:r>
            <a:r>
              <a:rPr sz="2000" spc="-5" dirty="0">
                <a:solidFill>
                  <a:srgbClr val="585858"/>
                </a:solidFill>
                <a:latin typeface="Corbel"/>
                <a:cs typeface="Corbel"/>
              </a:rPr>
              <a:t>ro.</a:t>
            </a:r>
            <a:endParaRPr sz="2000">
              <a:latin typeface="Corbel"/>
              <a:cs typeface="Corbel"/>
            </a:endParaRPr>
          </a:p>
          <a:p>
            <a:pPr marL="12700">
              <a:lnSpc>
                <a:spcPct val="100000"/>
              </a:lnSpc>
              <a:spcBef>
                <a:spcPts val="72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Fo</a:t>
            </a:r>
            <a:r>
              <a:rPr sz="2000" spc="-5" dirty="0">
                <a:solidFill>
                  <a:srgbClr val="585858"/>
                </a:solidFill>
                <a:latin typeface="Corbel"/>
                <a:cs typeface="Corbel"/>
              </a:rPr>
              <a:t>r</a:t>
            </a:r>
            <a:r>
              <a:rPr sz="2000" spc="10" dirty="0">
                <a:solidFill>
                  <a:srgbClr val="585858"/>
                </a:solidFill>
                <a:latin typeface="Corbel"/>
                <a:cs typeface="Corbel"/>
              </a:rPr>
              <a:t> </a:t>
            </a:r>
            <a:r>
              <a:rPr sz="2000" spc="-1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a:t>
            </a:r>
            <a:r>
              <a:rPr sz="2000" spc="-20" dirty="0">
                <a:solidFill>
                  <a:srgbClr val="585858"/>
                </a:solidFill>
                <a:latin typeface="Corbel"/>
                <a:cs typeface="Corbel"/>
              </a:rPr>
              <a:t>e</a:t>
            </a:r>
            <a:r>
              <a:rPr sz="2000" spc="-5" dirty="0">
                <a:solidFill>
                  <a:srgbClr val="585858"/>
                </a:solidFill>
                <a:latin typeface="Corbel"/>
                <a:cs typeface="Corbel"/>
              </a:rPr>
              <a:t>:</a:t>
            </a:r>
            <a:r>
              <a:rPr sz="2000" spc="55"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efi</a:t>
            </a:r>
            <a:r>
              <a:rPr sz="2000" spc="-5" dirty="0">
                <a:solidFill>
                  <a:srgbClr val="585858"/>
                </a:solidFill>
                <a:latin typeface="Corbel"/>
                <a:cs typeface="Corbel"/>
              </a:rPr>
              <a:t>ne</a:t>
            </a:r>
            <a:r>
              <a:rPr sz="2000" spc="80" dirty="0">
                <a:solidFill>
                  <a:srgbClr val="585858"/>
                </a:solidFill>
                <a:latin typeface="Corbel"/>
                <a:cs typeface="Corbel"/>
              </a:rPr>
              <a:t> </a:t>
            </a:r>
            <a:r>
              <a:rPr sz="2000" dirty="0">
                <a:solidFill>
                  <a:srgbClr val="585858"/>
                </a:solidFill>
                <a:latin typeface="Corbel"/>
                <a:cs typeface="Corbel"/>
              </a:rPr>
              <a:t>a</a:t>
            </a:r>
            <a:r>
              <a:rPr sz="2000" spc="-5" dirty="0">
                <a:solidFill>
                  <a:srgbClr val="585858"/>
                </a:solidFill>
                <a:latin typeface="Corbel"/>
                <a:cs typeface="Corbel"/>
              </a:rPr>
              <a:t>rea</a:t>
            </a:r>
            <a:r>
              <a:rPr sz="2000" spc="5" dirty="0">
                <a:solidFill>
                  <a:srgbClr val="585858"/>
                </a:solidFill>
                <a:latin typeface="Corbel"/>
                <a:cs typeface="Corbel"/>
              </a:rPr>
              <a:t>(</a:t>
            </a:r>
            <a:r>
              <a:rPr sz="2000" spc="-15" dirty="0">
                <a:solidFill>
                  <a:srgbClr val="585858"/>
                </a:solidFill>
                <a:latin typeface="Corbel"/>
                <a:cs typeface="Corbel"/>
              </a:rPr>
              <a:t>l</a:t>
            </a:r>
            <a:r>
              <a:rPr sz="2000" spc="-5" dirty="0">
                <a:solidFill>
                  <a:srgbClr val="585858"/>
                </a:solidFill>
                <a:latin typeface="Corbel"/>
                <a:cs typeface="Corbel"/>
              </a:rPr>
              <a:t>,</a:t>
            </a:r>
            <a:r>
              <a:rPr sz="2000" spc="-65" dirty="0">
                <a:solidFill>
                  <a:srgbClr val="585858"/>
                </a:solidFill>
                <a:latin typeface="Corbel"/>
                <a:cs typeface="Corbel"/>
              </a:rPr>
              <a:t>b</a:t>
            </a:r>
            <a:r>
              <a:rPr sz="2000" spc="-5" dirty="0">
                <a:solidFill>
                  <a:srgbClr val="585858"/>
                </a:solidFill>
                <a:latin typeface="Corbel"/>
                <a:cs typeface="Corbel"/>
              </a:rPr>
              <a:t>)</a:t>
            </a:r>
            <a:r>
              <a:rPr sz="2000" spc="30" dirty="0">
                <a:solidFill>
                  <a:srgbClr val="585858"/>
                </a:solidFill>
                <a:latin typeface="Corbel"/>
                <a:cs typeface="Corbel"/>
              </a:rPr>
              <a:t> </a:t>
            </a:r>
            <a:r>
              <a:rPr sz="2000" spc="-5" dirty="0">
                <a:solidFill>
                  <a:srgbClr val="585858"/>
                </a:solidFill>
                <a:latin typeface="Corbel"/>
                <a:cs typeface="Corbel"/>
              </a:rPr>
              <a:t>(l*</a:t>
            </a:r>
            <a:r>
              <a:rPr sz="2000" spc="-65" dirty="0">
                <a:solidFill>
                  <a:srgbClr val="585858"/>
                </a:solidFill>
                <a:latin typeface="Corbel"/>
                <a:cs typeface="Corbel"/>
              </a:rPr>
              <a:t>b</a:t>
            </a:r>
            <a:r>
              <a:rPr sz="2000" spc="-5" dirty="0">
                <a:solidFill>
                  <a:srgbClr val="585858"/>
                </a:solidFill>
                <a:latin typeface="Corbel"/>
                <a:cs typeface="Corbel"/>
              </a:rPr>
              <a:t>)</a:t>
            </a:r>
            <a:endParaRPr sz="2000">
              <a:latin typeface="Corbel"/>
              <a:cs typeface="Corbel"/>
            </a:endParaRPr>
          </a:p>
        </p:txBody>
      </p:sp>
      <p:sp>
        <p:nvSpPr>
          <p:cNvPr id="4" name="object 4"/>
          <p:cNvSpPr txBox="1"/>
          <p:nvPr/>
        </p:nvSpPr>
        <p:spPr>
          <a:xfrm>
            <a:off x="4488560" y="2797810"/>
            <a:ext cx="5365115" cy="3425825"/>
          </a:xfrm>
          <a:prstGeom prst="rect">
            <a:avLst/>
          </a:prstGeom>
          <a:solidFill>
            <a:srgbClr val="CEE7ED"/>
          </a:solidFill>
          <a:ln w="12700">
            <a:solidFill>
              <a:srgbClr val="FFFFFF"/>
            </a:solidFill>
          </a:ln>
        </p:spPr>
        <p:txBody>
          <a:bodyPr vert="horz" wrap="square" lIns="0" tIns="31750" rIns="0" bIns="0" rtlCol="0">
            <a:spAutoFit/>
          </a:bodyPr>
          <a:lstStyle/>
          <a:p>
            <a:pPr marL="92075" marR="3238500">
              <a:lnSpc>
                <a:spcPct val="100000"/>
              </a:lnSpc>
              <a:spcBef>
                <a:spcPts val="250"/>
              </a:spcBef>
            </a:pPr>
            <a:r>
              <a:rPr sz="1800" spc="-5" dirty="0">
                <a:latin typeface="Corbel"/>
                <a:cs typeface="Corbel"/>
              </a:rPr>
              <a:t>#include </a:t>
            </a:r>
            <a:r>
              <a:rPr sz="1800" spc="-10" dirty="0">
                <a:latin typeface="Corbel"/>
                <a:cs typeface="Corbel"/>
              </a:rPr>
              <a:t>&lt;iostream&gt; </a:t>
            </a:r>
            <a:r>
              <a:rPr sz="1800" spc="-5" dirty="0">
                <a:latin typeface="Corbel"/>
                <a:cs typeface="Corbel"/>
              </a:rPr>
              <a:t> using namespace </a:t>
            </a:r>
            <a:r>
              <a:rPr sz="1800" spc="-10" dirty="0">
                <a:latin typeface="Corbel"/>
                <a:cs typeface="Corbel"/>
              </a:rPr>
              <a:t>std; </a:t>
            </a:r>
            <a:r>
              <a:rPr sz="1800" spc="-350" dirty="0">
                <a:latin typeface="Corbel"/>
                <a:cs typeface="Corbel"/>
              </a:rPr>
              <a:t> </a:t>
            </a:r>
            <a:r>
              <a:rPr sz="1800" spc="-5" dirty="0">
                <a:latin typeface="Corbel"/>
                <a:cs typeface="Corbel"/>
              </a:rPr>
              <a:t>#define</a:t>
            </a:r>
            <a:r>
              <a:rPr sz="1800" spc="5" dirty="0">
                <a:latin typeface="Corbel"/>
                <a:cs typeface="Corbel"/>
              </a:rPr>
              <a:t> </a:t>
            </a:r>
            <a:r>
              <a:rPr sz="1800" spc="-10" dirty="0">
                <a:latin typeface="Corbel"/>
                <a:cs typeface="Corbel"/>
              </a:rPr>
              <a:t>sqa(s)</a:t>
            </a:r>
            <a:r>
              <a:rPr sz="1800" spc="-5" dirty="0">
                <a:latin typeface="Corbel"/>
                <a:cs typeface="Corbel"/>
              </a:rPr>
              <a:t> </a:t>
            </a:r>
            <a:r>
              <a:rPr sz="1800" spc="-10" dirty="0">
                <a:latin typeface="Corbel"/>
                <a:cs typeface="Corbel"/>
              </a:rPr>
              <a:t>(s</a:t>
            </a:r>
            <a:r>
              <a:rPr sz="1800" dirty="0">
                <a:latin typeface="Corbel"/>
                <a:cs typeface="Corbel"/>
              </a:rPr>
              <a:t> *</a:t>
            </a:r>
            <a:r>
              <a:rPr sz="1800" spc="-20" dirty="0">
                <a:latin typeface="Corbel"/>
                <a:cs typeface="Corbel"/>
              </a:rPr>
              <a:t> </a:t>
            </a:r>
            <a:r>
              <a:rPr sz="1800" spc="-5" dirty="0">
                <a:latin typeface="Corbel"/>
                <a:cs typeface="Corbel"/>
              </a:rPr>
              <a:t>s)</a:t>
            </a:r>
            <a:endParaRPr sz="1800">
              <a:latin typeface="Corbel"/>
              <a:cs typeface="Corbel"/>
            </a:endParaRPr>
          </a:p>
          <a:p>
            <a:pPr>
              <a:lnSpc>
                <a:spcPct val="100000"/>
              </a:lnSpc>
              <a:spcBef>
                <a:spcPts val="25"/>
              </a:spcBef>
            </a:pPr>
            <a:endParaRPr sz="1750">
              <a:latin typeface="Corbel"/>
              <a:cs typeface="Corbel"/>
            </a:endParaRPr>
          </a:p>
          <a:p>
            <a:pPr marL="92075">
              <a:lnSpc>
                <a:spcPct val="100000"/>
              </a:lnSpc>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92075">
              <a:lnSpc>
                <a:spcPct val="100000"/>
              </a:lnSpc>
              <a:spcBef>
                <a:spcPts val="5"/>
              </a:spcBef>
            </a:pPr>
            <a:r>
              <a:rPr sz="1800" dirty="0">
                <a:latin typeface="Corbel"/>
                <a:cs typeface="Corbel"/>
              </a:rPr>
              <a:t>{</a:t>
            </a:r>
            <a:endParaRPr sz="1800">
              <a:latin typeface="Corbel"/>
              <a:cs typeface="Corbel"/>
            </a:endParaRPr>
          </a:p>
          <a:p>
            <a:pPr marL="369570">
              <a:lnSpc>
                <a:spcPct val="100000"/>
              </a:lnSpc>
            </a:pPr>
            <a:r>
              <a:rPr sz="1800" spc="-5" dirty="0">
                <a:latin typeface="Corbel"/>
                <a:cs typeface="Corbel"/>
              </a:rPr>
              <a:t>int</a:t>
            </a:r>
            <a:r>
              <a:rPr sz="1800" spc="-25" dirty="0">
                <a:latin typeface="Corbel"/>
                <a:cs typeface="Corbel"/>
              </a:rPr>
              <a:t> </a:t>
            </a:r>
            <a:r>
              <a:rPr sz="1800" dirty="0">
                <a:latin typeface="Corbel"/>
                <a:cs typeface="Corbel"/>
              </a:rPr>
              <a:t>num=</a:t>
            </a:r>
            <a:r>
              <a:rPr sz="1800" spc="-40" dirty="0">
                <a:latin typeface="Corbel"/>
                <a:cs typeface="Corbel"/>
              </a:rPr>
              <a:t> </a:t>
            </a:r>
            <a:r>
              <a:rPr sz="1800" dirty="0">
                <a:latin typeface="Corbel"/>
                <a:cs typeface="Corbel"/>
              </a:rPr>
              <a:t>5;</a:t>
            </a:r>
            <a:endParaRPr sz="1800">
              <a:latin typeface="Corbel"/>
              <a:cs typeface="Corbel"/>
            </a:endParaRPr>
          </a:p>
          <a:p>
            <a:pPr marL="369570">
              <a:lnSpc>
                <a:spcPct val="100000"/>
              </a:lnSpc>
            </a:pPr>
            <a:r>
              <a:rPr sz="1800" spc="-5" dirty="0">
                <a:latin typeface="Corbel"/>
                <a:cs typeface="Corbel"/>
              </a:rPr>
              <a:t>int</a:t>
            </a:r>
            <a:r>
              <a:rPr sz="1800" spc="-20" dirty="0">
                <a:latin typeface="Corbel"/>
                <a:cs typeface="Corbel"/>
              </a:rPr>
              <a:t> </a:t>
            </a:r>
            <a:r>
              <a:rPr sz="1800" dirty="0">
                <a:latin typeface="Corbel"/>
                <a:cs typeface="Corbel"/>
              </a:rPr>
              <a:t>ans=</a:t>
            </a:r>
            <a:r>
              <a:rPr sz="1800" spc="-25" dirty="0">
                <a:latin typeface="Corbel"/>
                <a:cs typeface="Corbel"/>
              </a:rPr>
              <a:t> </a:t>
            </a:r>
            <a:r>
              <a:rPr sz="1800" spc="-15" dirty="0">
                <a:latin typeface="Corbel"/>
                <a:cs typeface="Corbel"/>
              </a:rPr>
              <a:t>sqa(num);</a:t>
            </a:r>
            <a:endParaRPr sz="1800">
              <a:latin typeface="Corbel"/>
              <a:cs typeface="Corbel"/>
            </a:endParaRPr>
          </a:p>
          <a:p>
            <a:pPr marL="369570">
              <a:lnSpc>
                <a:spcPct val="100000"/>
              </a:lnSpc>
            </a:pPr>
            <a:r>
              <a:rPr sz="1800" spc="-5" dirty="0">
                <a:latin typeface="Corbel"/>
                <a:cs typeface="Corbel"/>
              </a:rPr>
              <a:t>cout&lt;&lt;</a:t>
            </a:r>
            <a:r>
              <a:rPr sz="1800" dirty="0">
                <a:latin typeface="Corbel"/>
                <a:cs typeface="Corbel"/>
              </a:rPr>
              <a:t> </a:t>
            </a:r>
            <a:r>
              <a:rPr sz="1800" spc="-5" dirty="0">
                <a:latin typeface="Corbel"/>
                <a:cs typeface="Corbel"/>
              </a:rPr>
              <a:t>“Square</a:t>
            </a:r>
            <a:r>
              <a:rPr sz="1800" spc="-25" dirty="0">
                <a:latin typeface="Corbel"/>
                <a:cs typeface="Corbel"/>
              </a:rPr>
              <a:t> </a:t>
            </a:r>
            <a:r>
              <a:rPr sz="1800" spc="-10" dirty="0">
                <a:latin typeface="Corbel"/>
                <a:cs typeface="Corbel"/>
              </a:rPr>
              <a:t>is:</a:t>
            </a:r>
            <a:r>
              <a:rPr sz="1800" spc="15" dirty="0">
                <a:latin typeface="Corbel"/>
                <a:cs typeface="Corbel"/>
              </a:rPr>
              <a:t> </a:t>
            </a:r>
            <a:r>
              <a:rPr sz="1800" dirty="0">
                <a:latin typeface="Corbel"/>
                <a:cs typeface="Corbel"/>
              </a:rPr>
              <a:t>"</a:t>
            </a:r>
            <a:r>
              <a:rPr sz="1800" spc="-15" dirty="0">
                <a:latin typeface="Corbel"/>
                <a:cs typeface="Corbel"/>
              </a:rPr>
              <a:t> </a:t>
            </a:r>
            <a:r>
              <a:rPr sz="1800" spc="-10" dirty="0">
                <a:latin typeface="Corbel"/>
                <a:cs typeface="Corbel"/>
              </a:rPr>
              <a:t>&lt;&lt;</a:t>
            </a:r>
            <a:r>
              <a:rPr sz="1800" spc="20" dirty="0">
                <a:latin typeface="Corbel"/>
                <a:cs typeface="Corbel"/>
              </a:rPr>
              <a:t> </a:t>
            </a:r>
            <a:r>
              <a:rPr sz="1800" dirty="0">
                <a:latin typeface="Corbel"/>
                <a:cs typeface="Corbel"/>
              </a:rPr>
              <a:t>ans;</a:t>
            </a:r>
            <a:endParaRPr sz="1800">
              <a:latin typeface="Corbel"/>
              <a:cs typeface="Corbel"/>
            </a:endParaRPr>
          </a:p>
          <a:p>
            <a:pPr marL="229235">
              <a:lnSpc>
                <a:spcPct val="100000"/>
              </a:lnSpc>
            </a:pPr>
            <a:r>
              <a:rPr sz="1800" spc="-5" dirty="0">
                <a:latin typeface="Corbel"/>
                <a:cs typeface="Corbel"/>
              </a:rPr>
              <a:t>return</a:t>
            </a:r>
            <a:r>
              <a:rPr sz="1800" spc="-10" dirty="0">
                <a:latin typeface="Corbel"/>
                <a:cs typeface="Corbel"/>
              </a:rPr>
              <a:t> </a:t>
            </a:r>
            <a:r>
              <a:rPr sz="1800" dirty="0">
                <a:latin typeface="Corbel"/>
                <a:cs typeface="Corbel"/>
              </a:rPr>
              <a:t>0;</a:t>
            </a:r>
            <a:endParaRPr sz="1800">
              <a:latin typeface="Corbel"/>
              <a:cs typeface="Corbel"/>
            </a:endParaRPr>
          </a:p>
          <a:p>
            <a:pPr marL="92075">
              <a:lnSpc>
                <a:spcPct val="100000"/>
              </a:lnSpc>
              <a:spcBef>
                <a:spcPts val="5"/>
              </a:spcBef>
            </a:pPr>
            <a:r>
              <a:rPr sz="1800" dirty="0">
                <a:latin typeface="Corbel"/>
                <a:cs typeface="Corbel"/>
              </a:rPr>
              <a:t>}</a:t>
            </a:r>
            <a:endParaRPr sz="1800">
              <a:latin typeface="Corbel"/>
              <a:cs typeface="Corbe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695575"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latin typeface="Corbel"/>
                <a:cs typeface="Corbel"/>
              </a:rPr>
              <a:t>Inline</a:t>
            </a:r>
            <a:r>
              <a:rPr sz="3600" spc="-114" dirty="0">
                <a:solidFill>
                  <a:srgbClr val="FFFFFF"/>
                </a:solidFill>
                <a:latin typeface="Corbel"/>
                <a:cs typeface="Corbel"/>
              </a:rPr>
              <a:t> </a:t>
            </a:r>
            <a:r>
              <a:rPr sz="3600" spc="-65" dirty="0">
                <a:solidFill>
                  <a:srgbClr val="FFFFFF"/>
                </a:solidFill>
                <a:latin typeface="Corbel"/>
                <a:cs typeface="Corbel"/>
              </a:rPr>
              <a:t>Function</a:t>
            </a:r>
            <a:endParaRPr sz="3600">
              <a:latin typeface="Corbel"/>
              <a:cs typeface="Corbel"/>
            </a:endParaRPr>
          </a:p>
        </p:txBody>
      </p:sp>
      <p:sp>
        <p:nvSpPr>
          <p:cNvPr id="3" name="object 3"/>
          <p:cNvSpPr txBox="1">
            <a:spLocks noGrp="1"/>
          </p:cNvSpPr>
          <p:nvPr>
            <p:ph type="title"/>
          </p:nvPr>
        </p:nvSpPr>
        <p:spPr>
          <a:xfrm>
            <a:off x="3949065" y="1187018"/>
            <a:ext cx="6825615" cy="329565"/>
          </a:xfrm>
          <a:prstGeom prst="rect">
            <a:avLst/>
          </a:prstGeom>
        </p:spPr>
        <p:txBody>
          <a:bodyPr vert="horz" wrap="square" lIns="0" tIns="12065" rIns="0" bIns="0" rtlCol="0">
            <a:spAutoFit/>
          </a:bodyPr>
          <a:lstStyle/>
          <a:p>
            <a:pPr marL="12700">
              <a:lnSpc>
                <a:spcPct val="100000"/>
              </a:lnSpc>
              <a:spcBef>
                <a:spcPts val="95"/>
              </a:spcBef>
            </a:pPr>
            <a:r>
              <a:rPr spc="-37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spc="-10" dirty="0"/>
              <a:t>An</a:t>
            </a:r>
            <a:r>
              <a:rPr spc="10" dirty="0"/>
              <a:t> </a:t>
            </a:r>
            <a:r>
              <a:rPr spc="-10" dirty="0"/>
              <a:t>inline</a:t>
            </a:r>
            <a:r>
              <a:rPr spc="-5" dirty="0"/>
              <a:t> </a:t>
            </a:r>
            <a:r>
              <a:rPr spc="-10" dirty="0"/>
              <a:t>function</a:t>
            </a:r>
            <a:r>
              <a:rPr spc="35" dirty="0"/>
              <a:t> </a:t>
            </a:r>
            <a:r>
              <a:rPr spc="-10" dirty="0"/>
              <a:t>is</a:t>
            </a:r>
            <a:r>
              <a:rPr spc="10" dirty="0"/>
              <a:t> </a:t>
            </a:r>
            <a:r>
              <a:rPr spc="-10" dirty="0"/>
              <a:t>one</a:t>
            </a:r>
            <a:r>
              <a:rPr dirty="0"/>
              <a:t> </a:t>
            </a:r>
            <a:r>
              <a:rPr spc="-5" dirty="0"/>
              <a:t>in</a:t>
            </a:r>
            <a:r>
              <a:rPr spc="5" dirty="0"/>
              <a:t> </a:t>
            </a:r>
            <a:r>
              <a:rPr spc="-10" dirty="0"/>
              <a:t>which</a:t>
            </a:r>
            <a:r>
              <a:rPr spc="25" dirty="0"/>
              <a:t> </a:t>
            </a:r>
            <a:r>
              <a:rPr spc="-10" dirty="0"/>
              <a:t>the</a:t>
            </a:r>
            <a:r>
              <a:rPr spc="20" dirty="0"/>
              <a:t> </a:t>
            </a:r>
            <a:r>
              <a:rPr spc="-10" dirty="0"/>
              <a:t>function</a:t>
            </a:r>
            <a:r>
              <a:rPr spc="30" dirty="0"/>
              <a:t> </a:t>
            </a:r>
            <a:r>
              <a:rPr spc="-15" dirty="0"/>
              <a:t>code</a:t>
            </a:r>
            <a:r>
              <a:rPr spc="50" dirty="0"/>
              <a:t> </a:t>
            </a:r>
            <a:r>
              <a:rPr spc="-10" dirty="0"/>
              <a:t>replaces</a:t>
            </a:r>
            <a:r>
              <a:rPr spc="60" dirty="0"/>
              <a:t> </a:t>
            </a:r>
            <a:r>
              <a:rPr spc="-10" dirty="0"/>
              <a:t>the</a:t>
            </a:r>
          </a:p>
        </p:txBody>
      </p:sp>
      <p:sp>
        <p:nvSpPr>
          <p:cNvPr id="4" name="object 4"/>
          <p:cNvSpPr txBox="1"/>
          <p:nvPr/>
        </p:nvSpPr>
        <p:spPr>
          <a:xfrm>
            <a:off x="3949065" y="1339210"/>
            <a:ext cx="6491605" cy="1579880"/>
          </a:xfrm>
          <a:prstGeom prst="rect">
            <a:avLst/>
          </a:prstGeom>
        </p:spPr>
        <p:txBody>
          <a:bodyPr vert="horz" wrap="square" lIns="0" tIns="133985" rIns="0" bIns="0" rtlCol="0">
            <a:spAutoFit/>
          </a:bodyPr>
          <a:lstStyle/>
          <a:p>
            <a:pPr marL="195580">
              <a:lnSpc>
                <a:spcPct val="100000"/>
              </a:lnSpc>
              <a:spcBef>
                <a:spcPts val="1055"/>
              </a:spcBef>
            </a:pPr>
            <a:r>
              <a:rPr sz="2000" spc="-10" dirty="0">
                <a:solidFill>
                  <a:srgbClr val="585858"/>
                </a:solidFill>
                <a:latin typeface="Corbel"/>
                <a:cs typeface="Corbel"/>
              </a:rPr>
              <a:t>function</a:t>
            </a:r>
            <a:r>
              <a:rPr sz="2000" spc="10" dirty="0">
                <a:solidFill>
                  <a:srgbClr val="585858"/>
                </a:solidFill>
                <a:latin typeface="Corbel"/>
                <a:cs typeface="Corbel"/>
              </a:rPr>
              <a:t> </a:t>
            </a:r>
            <a:r>
              <a:rPr sz="2000" spc="-10" dirty="0">
                <a:solidFill>
                  <a:srgbClr val="585858"/>
                </a:solidFill>
                <a:latin typeface="Corbel"/>
                <a:cs typeface="Corbel"/>
              </a:rPr>
              <a:t>call</a:t>
            </a:r>
            <a:r>
              <a:rPr sz="2000" spc="-20" dirty="0">
                <a:solidFill>
                  <a:srgbClr val="585858"/>
                </a:solidFill>
                <a:latin typeface="Corbel"/>
                <a:cs typeface="Corbel"/>
              </a:rPr>
              <a:t> directly.</a:t>
            </a:r>
            <a:endParaRPr sz="2000">
              <a:latin typeface="Corbel"/>
              <a:cs typeface="Corbel"/>
            </a:endParaRPr>
          </a:p>
          <a:p>
            <a:pPr marL="669290" algn="ctr">
              <a:lnSpc>
                <a:spcPct val="100000"/>
              </a:lnSpc>
              <a:spcBef>
                <a:spcPts val="960"/>
              </a:spcBef>
            </a:pPr>
            <a:r>
              <a:rPr sz="2000" dirty="0">
                <a:solidFill>
                  <a:srgbClr val="585858"/>
                </a:solidFill>
                <a:latin typeface="Corbel"/>
                <a:cs typeface="Corbel"/>
              </a:rPr>
              <a:t>OR</a:t>
            </a:r>
            <a:endParaRPr sz="2000">
              <a:latin typeface="Corbel"/>
              <a:cs typeface="Corbel"/>
            </a:endParaRPr>
          </a:p>
          <a:p>
            <a:pPr marL="12700">
              <a:lnSpc>
                <a:spcPts val="2280"/>
              </a:lnSpc>
              <a:spcBef>
                <a:spcPts val="96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The</a:t>
            </a:r>
            <a:r>
              <a:rPr sz="2000" spc="15" dirty="0">
                <a:solidFill>
                  <a:srgbClr val="585858"/>
                </a:solidFill>
                <a:latin typeface="Corbel"/>
                <a:cs typeface="Corbel"/>
              </a:rPr>
              <a:t> </a:t>
            </a:r>
            <a:r>
              <a:rPr sz="2000" spc="-15" dirty="0">
                <a:solidFill>
                  <a:srgbClr val="585858"/>
                </a:solidFill>
                <a:latin typeface="Corbel"/>
                <a:cs typeface="Corbel"/>
              </a:rPr>
              <a:t>compiler</a:t>
            </a:r>
            <a:r>
              <a:rPr sz="2000" spc="60" dirty="0">
                <a:solidFill>
                  <a:srgbClr val="585858"/>
                </a:solidFill>
                <a:latin typeface="Corbel"/>
                <a:cs typeface="Corbel"/>
              </a:rPr>
              <a:t> </a:t>
            </a:r>
            <a:r>
              <a:rPr sz="2000" spc="-10" dirty="0">
                <a:solidFill>
                  <a:srgbClr val="585858"/>
                </a:solidFill>
                <a:latin typeface="Corbel"/>
                <a:cs typeface="Corbel"/>
              </a:rPr>
              <a:t>places</a:t>
            </a:r>
            <a:r>
              <a:rPr sz="2000" spc="3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0" dirty="0">
                <a:solidFill>
                  <a:srgbClr val="585858"/>
                </a:solidFill>
                <a:latin typeface="Corbel"/>
                <a:cs typeface="Corbel"/>
              </a:rPr>
              <a:t>call</a:t>
            </a:r>
            <a:r>
              <a:rPr sz="2000" spc="5" dirty="0">
                <a:solidFill>
                  <a:srgbClr val="585858"/>
                </a:solidFill>
                <a:latin typeface="Corbel"/>
                <a:cs typeface="Corbel"/>
              </a:rPr>
              <a:t> </a:t>
            </a:r>
            <a:r>
              <a:rPr sz="2000" spc="-10" dirty="0">
                <a:solidFill>
                  <a:srgbClr val="585858"/>
                </a:solidFill>
                <a:latin typeface="Corbel"/>
                <a:cs typeface="Corbel"/>
              </a:rPr>
              <a:t>with</a:t>
            </a:r>
            <a:r>
              <a:rPr sz="2000" spc="2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corresponding</a:t>
            </a:r>
            <a:endParaRPr sz="2000">
              <a:latin typeface="Corbel"/>
              <a:cs typeface="Corbel"/>
            </a:endParaRPr>
          </a:p>
          <a:p>
            <a:pPr marL="195580">
              <a:lnSpc>
                <a:spcPts val="2280"/>
              </a:lnSpc>
            </a:pPr>
            <a:r>
              <a:rPr sz="2000" spc="-10" dirty="0">
                <a:solidFill>
                  <a:srgbClr val="585858"/>
                </a:solidFill>
                <a:latin typeface="Corbel"/>
                <a:cs typeface="Corbel"/>
              </a:rPr>
              <a:t>function</a:t>
            </a:r>
            <a:r>
              <a:rPr sz="2000" spc="5" dirty="0">
                <a:solidFill>
                  <a:srgbClr val="585858"/>
                </a:solidFill>
                <a:latin typeface="Corbel"/>
                <a:cs typeface="Corbel"/>
              </a:rPr>
              <a:t> </a:t>
            </a:r>
            <a:r>
              <a:rPr sz="2000" spc="-15" dirty="0">
                <a:solidFill>
                  <a:srgbClr val="585858"/>
                </a:solidFill>
                <a:latin typeface="Corbel"/>
                <a:cs typeface="Corbel"/>
              </a:rPr>
              <a:t>code.</a:t>
            </a:r>
            <a:endParaRPr sz="2000">
              <a:latin typeface="Corbel"/>
              <a:cs typeface="Corbel"/>
            </a:endParaRPr>
          </a:p>
        </p:txBody>
      </p:sp>
      <p:sp>
        <p:nvSpPr>
          <p:cNvPr id="5" name="object 5"/>
          <p:cNvSpPr txBox="1"/>
          <p:nvPr/>
        </p:nvSpPr>
        <p:spPr>
          <a:xfrm>
            <a:off x="3949065" y="3017012"/>
            <a:ext cx="6503670" cy="1457960"/>
          </a:xfrm>
          <a:prstGeom prst="rect">
            <a:avLst/>
          </a:prstGeom>
        </p:spPr>
        <p:txBody>
          <a:bodyPr vert="horz" wrap="square" lIns="0" tIns="11430" rIns="0" bIns="0" rtlCol="0">
            <a:spAutoFit/>
          </a:bodyPr>
          <a:lstStyle/>
          <a:p>
            <a:pPr marL="12700">
              <a:lnSpc>
                <a:spcPts val="228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I</a:t>
            </a:r>
            <a:r>
              <a:rPr sz="2000" spc="-5" dirty="0">
                <a:solidFill>
                  <a:srgbClr val="585858"/>
                </a:solidFill>
                <a:latin typeface="Corbel"/>
                <a:cs typeface="Corbel"/>
              </a:rPr>
              <a:t>n</a:t>
            </a:r>
            <a:r>
              <a:rPr sz="2000" spc="-15" dirty="0">
                <a:solidFill>
                  <a:srgbClr val="585858"/>
                </a:solidFill>
                <a:latin typeface="Corbel"/>
                <a:cs typeface="Corbel"/>
              </a:rPr>
              <a:t>li</a:t>
            </a:r>
            <a:r>
              <a:rPr sz="2000" spc="-5" dirty="0">
                <a:solidFill>
                  <a:srgbClr val="585858"/>
                </a:solidFill>
                <a:latin typeface="Corbel"/>
                <a:cs typeface="Corbel"/>
              </a:rPr>
              <a:t>ne</a:t>
            </a:r>
            <a:r>
              <a:rPr sz="2000" spc="20" dirty="0">
                <a:solidFill>
                  <a:srgbClr val="585858"/>
                </a:solidFill>
                <a:latin typeface="Corbel"/>
                <a:cs typeface="Corbel"/>
              </a:rPr>
              <a:t> </a:t>
            </a:r>
            <a:r>
              <a:rPr sz="2000" spc="-15" dirty="0">
                <a:solidFill>
                  <a:srgbClr val="585858"/>
                </a:solidFill>
                <a:latin typeface="Corbel"/>
                <a:cs typeface="Corbel"/>
              </a:rPr>
              <a:t>f</a:t>
            </a:r>
            <a:r>
              <a:rPr sz="2000" spc="-5" dirty="0">
                <a:solidFill>
                  <a:srgbClr val="585858"/>
                </a:solidFill>
                <a:latin typeface="Corbel"/>
                <a:cs typeface="Corbel"/>
              </a:rPr>
              <a:t>un</a:t>
            </a:r>
            <a:r>
              <a:rPr sz="2000" spc="-15" dirty="0">
                <a:solidFill>
                  <a:srgbClr val="585858"/>
                </a:solidFill>
                <a:latin typeface="Corbel"/>
                <a:cs typeface="Corbel"/>
              </a:rPr>
              <a:t>c</a:t>
            </a:r>
            <a:r>
              <a:rPr sz="2000" spc="-10" dirty="0">
                <a:solidFill>
                  <a:srgbClr val="585858"/>
                </a:solidFill>
                <a:latin typeface="Corbel"/>
                <a:cs typeface="Corbel"/>
              </a:rPr>
              <a:t>ti</a:t>
            </a:r>
            <a:r>
              <a:rPr sz="2000" spc="-15" dirty="0">
                <a:solidFill>
                  <a:srgbClr val="585858"/>
                </a:solidFill>
                <a:latin typeface="Corbel"/>
                <a:cs typeface="Corbel"/>
              </a:rPr>
              <a:t>o</a:t>
            </a:r>
            <a:r>
              <a:rPr sz="2000" spc="-5" dirty="0">
                <a:solidFill>
                  <a:srgbClr val="585858"/>
                </a:solidFill>
                <a:latin typeface="Corbel"/>
                <a:cs typeface="Corbel"/>
              </a:rPr>
              <a:t>n</a:t>
            </a:r>
            <a:r>
              <a:rPr sz="2000" spc="3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s</a:t>
            </a:r>
            <a:r>
              <a:rPr sz="2000" spc="1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15" dirty="0">
                <a:solidFill>
                  <a:srgbClr val="585858"/>
                </a:solidFill>
                <a:latin typeface="Corbel"/>
                <a:cs typeface="Corbel"/>
              </a:rPr>
              <a:t>f</a:t>
            </a:r>
            <a:r>
              <a:rPr sz="2000" spc="-5" dirty="0">
                <a:solidFill>
                  <a:srgbClr val="585858"/>
                </a:solidFill>
                <a:latin typeface="Corbel"/>
                <a:cs typeface="Corbel"/>
              </a:rPr>
              <a:t>un</a:t>
            </a:r>
            <a:r>
              <a:rPr sz="2000" spc="-15" dirty="0">
                <a:solidFill>
                  <a:srgbClr val="585858"/>
                </a:solidFill>
                <a:latin typeface="Corbel"/>
                <a:cs typeface="Corbel"/>
              </a:rPr>
              <a:t>c</a:t>
            </a:r>
            <a:r>
              <a:rPr sz="2000" spc="-10" dirty="0">
                <a:solidFill>
                  <a:srgbClr val="585858"/>
                </a:solidFill>
                <a:latin typeface="Corbel"/>
                <a:cs typeface="Corbel"/>
              </a:rPr>
              <a:t>ti</a:t>
            </a:r>
            <a:r>
              <a:rPr sz="2000" spc="-15" dirty="0">
                <a:solidFill>
                  <a:srgbClr val="585858"/>
                </a:solidFill>
                <a:latin typeface="Corbel"/>
                <a:cs typeface="Corbel"/>
              </a:rPr>
              <a:t>o</a:t>
            </a:r>
            <a:r>
              <a:rPr sz="2000" spc="-5" dirty="0">
                <a:solidFill>
                  <a:srgbClr val="585858"/>
                </a:solidFill>
                <a:latin typeface="Corbel"/>
                <a:cs typeface="Corbel"/>
              </a:rPr>
              <a:t>n</a:t>
            </a:r>
            <a:r>
              <a:rPr sz="2000" spc="30" dirty="0">
                <a:solidFill>
                  <a:srgbClr val="585858"/>
                </a:solidFill>
                <a:latin typeface="Corbel"/>
                <a:cs typeface="Corbel"/>
              </a:rPr>
              <a:t> </a:t>
            </a:r>
            <a:r>
              <a:rPr sz="2000" spc="-10" dirty="0">
                <a:solidFill>
                  <a:srgbClr val="585858"/>
                </a:solidFill>
                <a:latin typeface="Corbel"/>
                <a:cs typeface="Corbel"/>
              </a:rPr>
              <a:t>th</a:t>
            </a:r>
            <a:r>
              <a:rPr sz="2000" dirty="0">
                <a:solidFill>
                  <a:srgbClr val="585858"/>
                </a:solidFill>
                <a:latin typeface="Corbel"/>
                <a:cs typeface="Corbel"/>
              </a:rPr>
              <a:t>a</a:t>
            </a:r>
            <a:r>
              <a:rPr sz="2000" spc="-5" dirty="0">
                <a:solidFill>
                  <a:srgbClr val="585858"/>
                </a:solidFill>
                <a:latin typeface="Corbel"/>
                <a:cs typeface="Corbel"/>
              </a:rPr>
              <a:t>t</a:t>
            </a:r>
            <a:r>
              <a:rPr sz="2000" spc="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s</a:t>
            </a:r>
            <a:r>
              <a:rPr sz="2000" spc="15" dirty="0">
                <a:solidFill>
                  <a:srgbClr val="585858"/>
                </a:solidFill>
                <a:latin typeface="Corbel"/>
                <a:cs typeface="Corbel"/>
              </a:rPr>
              <a:t> </a:t>
            </a:r>
            <a:r>
              <a:rPr sz="2000" spc="-15" dirty="0">
                <a:solidFill>
                  <a:srgbClr val="585858"/>
                </a:solidFill>
                <a:latin typeface="Corbel"/>
                <a:cs typeface="Corbel"/>
              </a:rPr>
              <a:t>e</a:t>
            </a:r>
            <a:r>
              <a:rPr sz="2000" spc="-10" dirty="0">
                <a:solidFill>
                  <a:srgbClr val="585858"/>
                </a:solidFill>
                <a:latin typeface="Corbel"/>
                <a:cs typeface="Corbel"/>
              </a:rPr>
              <a:t>xp</a:t>
            </a:r>
            <a:r>
              <a:rPr sz="2000" dirty="0">
                <a:solidFill>
                  <a:srgbClr val="585858"/>
                </a:solidFill>
                <a:latin typeface="Corbel"/>
                <a:cs typeface="Corbel"/>
              </a:rPr>
              <a:t>a</a:t>
            </a:r>
            <a:r>
              <a:rPr sz="2000" spc="-5" dirty="0">
                <a:solidFill>
                  <a:srgbClr val="585858"/>
                </a:solidFill>
                <a:latin typeface="Corbel"/>
                <a:cs typeface="Corbel"/>
              </a:rPr>
              <a:t>n</a:t>
            </a:r>
            <a:r>
              <a:rPr sz="2000" spc="-20" dirty="0">
                <a:solidFill>
                  <a:srgbClr val="585858"/>
                </a:solidFill>
                <a:latin typeface="Corbel"/>
                <a:cs typeface="Corbel"/>
              </a:rPr>
              <a:t>d</a:t>
            </a:r>
            <a:r>
              <a:rPr sz="2000" spc="-15" dirty="0">
                <a:solidFill>
                  <a:srgbClr val="585858"/>
                </a:solidFill>
                <a:latin typeface="Corbel"/>
                <a:cs typeface="Corbel"/>
              </a:rPr>
              <a:t>e</a:t>
            </a:r>
            <a:r>
              <a:rPr sz="2000" spc="-5" dirty="0">
                <a:solidFill>
                  <a:srgbClr val="585858"/>
                </a:solidFill>
                <a:latin typeface="Corbel"/>
                <a:cs typeface="Corbel"/>
              </a:rPr>
              <a:t>d</a:t>
            </a:r>
            <a:r>
              <a:rPr sz="2000" spc="4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n</a:t>
            </a:r>
            <a:r>
              <a:rPr sz="2000" spc="5" dirty="0">
                <a:solidFill>
                  <a:srgbClr val="585858"/>
                </a:solidFill>
                <a:latin typeface="Corbel"/>
                <a:cs typeface="Corbel"/>
              </a:rPr>
              <a:t> </a:t>
            </a:r>
            <a:r>
              <a:rPr sz="2000" spc="-15" dirty="0">
                <a:solidFill>
                  <a:srgbClr val="585858"/>
                </a:solidFill>
                <a:latin typeface="Corbel"/>
                <a:cs typeface="Corbel"/>
              </a:rPr>
              <a:t>li</a:t>
            </a:r>
            <a:r>
              <a:rPr sz="2000" spc="-5" dirty="0">
                <a:solidFill>
                  <a:srgbClr val="585858"/>
                </a:solidFill>
                <a:latin typeface="Corbel"/>
                <a:cs typeface="Corbel"/>
              </a:rPr>
              <a:t>ne </a:t>
            </a:r>
            <a:r>
              <a:rPr sz="2000" spc="-10" dirty="0">
                <a:solidFill>
                  <a:srgbClr val="585858"/>
                </a:solidFill>
                <a:latin typeface="Corbel"/>
                <a:cs typeface="Corbel"/>
              </a:rPr>
              <a:t>w</a:t>
            </a:r>
            <a:r>
              <a:rPr sz="2000" spc="-15" dirty="0">
                <a:solidFill>
                  <a:srgbClr val="585858"/>
                </a:solidFill>
                <a:latin typeface="Corbel"/>
                <a:cs typeface="Corbel"/>
              </a:rPr>
              <a:t>he</a:t>
            </a:r>
            <a:r>
              <a:rPr sz="2000" spc="-5" dirty="0">
                <a:solidFill>
                  <a:srgbClr val="585858"/>
                </a:solidFill>
                <a:latin typeface="Corbel"/>
                <a:cs typeface="Corbel"/>
              </a:rPr>
              <a:t>n</a:t>
            </a:r>
            <a:r>
              <a:rPr sz="2000" spc="3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t</a:t>
            </a:r>
            <a:r>
              <a:rPr sz="2000" spc="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s</a:t>
            </a:r>
            <a:endParaRPr sz="2000">
              <a:latin typeface="Corbel"/>
              <a:cs typeface="Corbel"/>
            </a:endParaRPr>
          </a:p>
          <a:p>
            <a:pPr marL="195580">
              <a:lnSpc>
                <a:spcPts val="2280"/>
              </a:lnSpc>
            </a:pPr>
            <a:r>
              <a:rPr sz="2000" spc="-10" dirty="0">
                <a:solidFill>
                  <a:srgbClr val="585858"/>
                </a:solidFill>
                <a:latin typeface="Corbel"/>
                <a:cs typeface="Corbel"/>
              </a:rPr>
              <a:t>called.</a:t>
            </a:r>
            <a:endParaRPr sz="2000">
              <a:latin typeface="Corbel"/>
              <a:cs typeface="Corbel"/>
            </a:endParaRPr>
          </a:p>
          <a:p>
            <a:pPr marL="12700">
              <a:lnSpc>
                <a:spcPct val="100000"/>
              </a:lnSpc>
              <a:spcBef>
                <a:spcPts val="96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Inline</a:t>
            </a:r>
            <a:r>
              <a:rPr sz="2000" spc="20" dirty="0">
                <a:solidFill>
                  <a:srgbClr val="585858"/>
                </a:solidFill>
                <a:latin typeface="Corbel"/>
                <a:cs typeface="Corbel"/>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5" dirty="0">
                <a:solidFill>
                  <a:srgbClr val="585858"/>
                </a:solidFill>
                <a:latin typeface="Corbel"/>
                <a:cs typeface="Corbel"/>
              </a:rPr>
              <a:t>may</a:t>
            </a:r>
            <a:r>
              <a:rPr sz="2000" spc="-10" dirty="0">
                <a:solidFill>
                  <a:srgbClr val="585858"/>
                </a:solidFill>
                <a:latin typeface="Corbel"/>
                <a:cs typeface="Corbel"/>
              </a:rPr>
              <a:t> </a:t>
            </a:r>
            <a:r>
              <a:rPr sz="2000" spc="-5" dirty="0">
                <a:solidFill>
                  <a:srgbClr val="585858"/>
                </a:solidFill>
                <a:latin typeface="Corbel"/>
                <a:cs typeface="Corbel"/>
              </a:rPr>
              <a:t>increase</a:t>
            </a:r>
            <a:r>
              <a:rPr sz="2000" spc="45" dirty="0">
                <a:solidFill>
                  <a:srgbClr val="585858"/>
                </a:solidFill>
                <a:latin typeface="Corbel"/>
                <a:cs typeface="Corbel"/>
              </a:rPr>
              <a:t> </a:t>
            </a:r>
            <a:r>
              <a:rPr sz="2000" spc="-15" dirty="0">
                <a:solidFill>
                  <a:srgbClr val="585858"/>
                </a:solidFill>
                <a:latin typeface="Corbel"/>
                <a:cs typeface="Corbel"/>
              </a:rPr>
              <a:t>efficiency</a:t>
            </a:r>
            <a:r>
              <a:rPr sz="2000" spc="85" dirty="0">
                <a:solidFill>
                  <a:srgbClr val="585858"/>
                </a:solidFill>
                <a:latin typeface="Corbel"/>
                <a:cs typeface="Corbel"/>
              </a:rPr>
              <a:t> </a:t>
            </a:r>
            <a:r>
              <a:rPr sz="2000" spc="-10" dirty="0">
                <a:solidFill>
                  <a:srgbClr val="585858"/>
                </a:solidFill>
                <a:latin typeface="Corbel"/>
                <a:cs typeface="Corbel"/>
              </a:rPr>
              <a:t>if</a:t>
            </a:r>
            <a:r>
              <a:rPr sz="2000" spc="20" dirty="0">
                <a:solidFill>
                  <a:srgbClr val="585858"/>
                </a:solidFill>
                <a:latin typeface="Corbel"/>
                <a:cs typeface="Corbel"/>
              </a:rPr>
              <a:t> </a:t>
            </a:r>
            <a:r>
              <a:rPr sz="2000" spc="-10" dirty="0">
                <a:solidFill>
                  <a:srgbClr val="585858"/>
                </a:solidFill>
                <a:latin typeface="Corbel"/>
                <a:cs typeface="Corbel"/>
              </a:rPr>
              <a:t>it</a:t>
            </a:r>
            <a:r>
              <a:rPr sz="2000" spc="5" dirty="0">
                <a:solidFill>
                  <a:srgbClr val="585858"/>
                </a:solidFill>
                <a:latin typeface="Corbel"/>
                <a:cs typeface="Corbel"/>
              </a:rPr>
              <a:t> </a:t>
            </a:r>
            <a:r>
              <a:rPr sz="2000" spc="-10" dirty="0">
                <a:solidFill>
                  <a:srgbClr val="585858"/>
                </a:solidFill>
                <a:latin typeface="Corbel"/>
                <a:cs typeface="Corbel"/>
              </a:rPr>
              <a:t>is </a:t>
            </a:r>
            <a:r>
              <a:rPr sz="2000" dirty="0">
                <a:solidFill>
                  <a:srgbClr val="585858"/>
                </a:solidFill>
                <a:latin typeface="Corbel"/>
                <a:cs typeface="Corbel"/>
              </a:rPr>
              <a:t>small.</a:t>
            </a:r>
            <a:endParaRPr sz="2000">
              <a:latin typeface="Corbel"/>
              <a:cs typeface="Corbel"/>
            </a:endParaRPr>
          </a:p>
          <a:p>
            <a:pPr marL="12700">
              <a:lnSpc>
                <a:spcPct val="100000"/>
              </a:lnSpc>
              <a:spcBef>
                <a:spcPts val="96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Inline</a:t>
            </a:r>
            <a:r>
              <a:rPr sz="2000" spc="20" dirty="0">
                <a:solidFill>
                  <a:srgbClr val="585858"/>
                </a:solidFill>
                <a:latin typeface="Corbel"/>
                <a:cs typeface="Corbel"/>
              </a:rPr>
              <a:t> </a:t>
            </a:r>
            <a:r>
              <a:rPr sz="2000" spc="-10" dirty="0">
                <a:solidFill>
                  <a:srgbClr val="585858"/>
                </a:solidFill>
                <a:latin typeface="Corbel"/>
                <a:cs typeface="Corbel"/>
              </a:rPr>
              <a:t>functions</a:t>
            </a:r>
            <a:r>
              <a:rPr sz="2000" spc="40" dirty="0">
                <a:solidFill>
                  <a:srgbClr val="585858"/>
                </a:solidFill>
                <a:latin typeface="Corbel"/>
                <a:cs typeface="Corbel"/>
              </a:rPr>
              <a:t> </a:t>
            </a:r>
            <a:r>
              <a:rPr sz="2000" spc="-10" dirty="0">
                <a:solidFill>
                  <a:srgbClr val="585858"/>
                </a:solidFill>
                <a:latin typeface="Corbel"/>
                <a:cs typeface="Corbel"/>
              </a:rPr>
              <a:t>should</a:t>
            </a:r>
            <a:r>
              <a:rPr sz="2000" spc="20" dirty="0">
                <a:solidFill>
                  <a:srgbClr val="585858"/>
                </a:solidFill>
                <a:latin typeface="Corbel"/>
                <a:cs typeface="Corbel"/>
              </a:rPr>
              <a:t> </a:t>
            </a:r>
            <a:r>
              <a:rPr sz="2000" spc="-15" dirty="0">
                <a:solidFill>
                  <a:srgbClr val="585858"/>
                </a:solidFill>
                <a:latin typeface="Corbel"/>
                <a:cs typeface="Corbel"/>
              </a:rPr>
              <a:t>be</a:t>
            </a:r>
            <a:r>
              <a:rPr sz="2000" spc="20" dirty="0">
                <a:solidFill>
                  <a:srgbClr val="585858"/>
                </a:solidFill>
                <a:latin typeface="Corbel"/>
                <a:cs typeface="Corbel"/>
              </a:rPr>
              <a:t> </a:t>
            </a:r>
            <a:r>
              <a:rPr sz="2000" spc="-10" dirty="0">
                <a:solidFill>
                  <a:srgbClr val="585858"/>
                </a:solidFill>
                <a:latin typeface="Corbel"/>
                <a:cs typeface="Corbel"/>
              </a:rPr>
              <a:t>short</a:t>
            </a:r>
            <a:r>
              <a:rPr sz="2000" spc="40" dirty="0">
                <a:solidFill>
                  <a:srgbClr val="585858"/>
                </a:solidFill>
                <a:latin typeface="Corbel"/>
                <a:cs typeface="Corbel"/>
              </a:rPr>
              <a:t> </a:t>
            </a:r>
            <a:r>
              <a:rPr sz="2000" spc="-10" dirty="0">
                <a:solidFill>
                  <a:srgbClr val="585858"/>
                </a:solidFill>
                <a:latin typeface="Corbel"/>
                <a:cs typeface="Corbel"/>
              </a:rPr>
              <a:t>(preferable</a:t>
            </a:r>
            <a:r>
              <a:rPr sz="2000" spc="75" dirty="0">
                <a:solidFill>
                  <a:srgbClr val="585858"/>
                </a:solidFill>
                <a:latin typeface="Corbel"/>
                <a:cs typeface="Corbel"/>
              </a:rPr>
              <a:t> </a:t>
            </a:r>
            <a:r>
              <a:rPr sz="2000" spc="-5" dirty="0">
                <a:solidFill>
                  <a:srgbClr val="585858"/>
                </a:solidFill>
                <a:latin typeface="Corbel"/>
                <a:cs typeface="Corbel"/>
              </a:rPr>
              <a:t>one-liners).</a:t>
            </a:r>
            <a:endParaRPr sz="2000">
              <a:latin typeface="Corbel"/>
              <a:cs typeface="Corbel"/>
            </a:endParaRPr>
          </a:p>
        </p:txBody>
      </p:sp>
      <p:sp>
        <p:nvSpPr>
          <p:cNvPr id="6" name="object 6"/>
          <p:cNvSpPr txBox="1"/>
          <p:nvPr/>
        </p:nvSpPr>
        <p:spPr>
          <a:xfrm>
            <a:off x="3949065" y="4999101"/>
            <a:ext cx="7028180" cy="603885"/>
          </a:xfrm>
          <a:prstGeom prst="rect">
            <a:avLst/>
          </a:prstGeom>
        </p:spPr>
        <p:txBody>
          <a:bodyPr vert="horz" wrap="square" lIns="0" tIns="11430" rIns="0" bIns="0" rtlCol="0">
            <a:spAutoFit/>
          </a:bodyPr>
          <a:lstStyle/>
          <a:p>
            <a:pPr marL="12700">
              <a:lnSpc>
                <a:spcPts val="228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b="1" spc="-20" dirty="0">
                <a:solidFill>
                  <a:srgbClr val="585858"/>
                </a:solidFill>
                <a:latin typeface="Corbel"/>
                <a:cs typeface="Corbel"/>
              </a:rPr>
              <a:t>Why?</a:t>
            </a:r>
            <a:r>
              <a:rPr sz="2000" b="1" spc="35" dirty="0">
                <a:solidFill>
                  <a:srgbClr val="585858"/>
                </a:solidFill>
                <a:latin typeface="Corbel"/>
                <a:cs typeface="Corbel"/>
              </a:rPr>
              <a:t> </a:t>
            </a:r>
            <a:r>
              <a:rPr sz="2000" spc="-10" dirty="0">
                <a:solidFill>
                  <a:srgbClr val="585858"/>
                </a:solidFill>
                <a:latin typeface="Corbel"/>
                <a:cs typeface="Corbel"/>
              </a:rPr>
              <a:t>Because</a:t>
            </a:r>
            <a:r>
              <a:rPr sz="2000" spc="2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5" dirty="0">
                <a:solidFill>
                  <a:srgbClr val="585858"/>
                </a:solidFill>
                <a:latin typeface="Corbel"/>
                <a:cs typeface="Corbel"/>
              </a:rPr>
              <a:t>use</a:t>
            </a:r>
            <a:r>
              <a:rPr sz="2000" spc="20"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10" dirty="0">
                <a:solidFill>
                  <a:srgbClr val="585858"/>
                </a:solidFill>
                <a:latin typeface="Corbel"/>
                <a:cs typeface="Corbel"/>
              </a:rPr>
              <a:t>inline</a:t>
            </a:r>
            <a:r>
              <a:rPr sz="2000" spc="20"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5" dirty="0">
                <a:solidFill>
                  <a:srgbClr val="585858"/>
                </a:solidFill>
                <a:latin typeface="Corbel"/>
                <a:cs typeface="Corbel"/>
              </a:rPr>
              <a:t>results</a:t>
            </a:r>
            <a:r>
              <a:rPr sz="2000" spc="40" dirty="0">
                <a:solidFill>
                  <a:srgbClr val="585858"/>
                </a:solidFill>
                <a:latin typeface="Corbel"/>
                <a:cs typeface="Corbel"/>
              </a:rPr>
              <a:t> </a:t>
            </a:r>
            <a:r>
              <a:rPr sz="2000" spc="-10" dirty="0">
                <a:solidFill>
                  <a:srgbClr val="585858"/>
                </a:solidFill>
                <a:latin typeface="Corbel"/>
                <a:cs typeface="Corbel"/>
              </a:rPr>
              <a:t>in</a:t>
            </a:r>
            <a:r>
              <a:rPr sz="2000" spc="-15" dirty="0">
                <a:solidFill>
                  <a:srgbClr val="585858"/>
                </a:solidFill>
                <a:latin typeface="Corbel"/>
                <a:cs typeface="Corbel"/>
              </a:rPr>
              <a:t> </a:t>
            </a:r>
            <a:r>
              <a:rPr sz="2000" spc="-10" dirty="0">
                <a:solidFill>
                  <a:srgbClr val="585858"/>
                </a:solidFill>
                <a:latin typeface="Corbel"/>
                <a:cs typeface="Corbel"/>
              </a:rPr>
              <a:t>duplication</a:t>
            </a:r>
            <a:r>
              <a:rPr sz="2000" spc="60" dirty="0">
                <a:solidFill>
                  <a:srgbClr val="585858"/>
                </a:solidFill>
                <a:latin typeface="Corbel"/>
                <a:cs typeface="Corbel"/>
              </a:rPr>
              <a:t> </a:t>
            </a:r>
            <a:r>
              <a:rPr sz="2000" spc="-10" dirty="0">
                <a:solidFill>
                  <a:srgbClr val="585858"/>
                </a:solidFill>
                <a:latin typeface="Corbel"/>
                <a:cs typeface="Corbel"/>
              </a:rPr>
              <a:t>of</a:t>
            </a:r>
            <a:endParaRPr sz="2000">
              <a:latin typeface="Corbel"/>
              <a:cs typeface="Corbel"/>
            </a:endParaRPr>
          </a:p>
          <a:p>
            <a:pPr marL="195580">
              <a:lnSpc>
                <a:spcPts val="2280"/>
              </a:lnSpc>
            </a:pPr>
            <a:r>
              <a:rPr sz="2000" spc="-10" dirty="0">
                <a:solidFill>
                  <a:srgbClr val="585858"/>
                </a:solidFill>
                <a:latin typeface="Corbel"/>
                <a:cs typeface="Corbel"/>
              </a:rPr>
              <a:t>the</a:t>
            </a:r>
            <a:r>
              <a:rPr sz="2000" spc="20" dirty="0">
                <a:solidFill>
                  <a:srgbClr val="585858"/>
                </a:solidFill>
                <a:latin typeface="Corbel"/>
                <a:cs typeface="Corbel"/>
              </a:rPr>
              <a:t> </a:t>
            </a:r>
            <a:r>
              <a:rPr sz="2000" spc="-15" dirty="0">
                <a:solidFill>
                  <a:srgbClr val="585858"/>
                </a:solidFill>
                <a:latin typeface="Corbel"/>
                <a:cs typeface="Corbel"/>
              </a:rPr>
              <a:t>code</a:t>
            </a:r>
            <a:r>
              <a:rPr sz="2000" spc="50" dirty="0">
                <a:solidFill>
                  <a:srgbClr val="585858"/>
                </a:solidFill>
                <a:latin typeface="Corbel"/>
                <a:cs typeface="Corbel"/>
              </a:rPr>
              <a:t> </a:t>
            </a:r>
            <a:r>
              <a:rPr sz="2000" spc="-10" dirty="0">
                <a:solidFill>
                  <a:srgbClr val="585858"/>
                </a:solidFill>
                <a:latin typeface="Corbel"/>
                <a:cs typeface="Corbel"/>
              </a:rPr>
              <a:t>of</a:t>
            </a:r>
            <a:r>
              <a:rPr sz="2000" spc="-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10" dirty="0">
                <a:solidFill>
                  <a:srgbClr val="585858"/>
                </a:solidFill>
                <a:latin typeface="Corbel"/>
                <a:cs typeface="Corbel"/>
              </a:rPr>
              <a:t>for</a:t>
            </a:r>
            <a:r>
              <a:rPr sz="2000" spc="30" dirty="0">
                <a:solidFill>
                  <a:srgbClr val="585858"/>
                </a:solidFill>
                <a:latin typeface="Corbel"/>
                <a:cs typeface="Corbel"/>
              </a:rPr>
              <a:t> </a:t>
            </a:r>
            <a:r>
              <a:rPr sz="2000" spc="-10" dirty="0">
                <a:solidFill>
                  <a:srgbClr val="585858"/>
                </a:solidFill>
                <a:latin typeface="Corbel"/>
                <a:cs typeface="Corbel"/>
              </a:rPr>
              <a:t>each</a:t>
            </a:r>
            <a:r>
              <a:rPr sz="2000" dirty="0">
                <a:solidFill>
                  <a:srgbClr val="585858"/>
                </a:solidFill>
                <a:latin typeface="Corbel"/>
                <a:cs typeface="Corbel"/>
              </a:rPr>
              <a:t> </a:t>
            </a:r>
            <a:r>
              <a:rPr sz="2000" spc="-10" dirty="0">
                <a:solidFill>
                  <a:srgbClr val="585858"/>
                </a:solidFill>
                <a:latin typeface="Corbel"/>
                <a:cs typeface="Corbel"/>
              </a:rPr>
              <a:t>invocation</a:t>
            </a:r>
            <a:r>
              <a:rPr sz="2000" spc="35" dirty="0">
                <a:solidFill>
                  <a:srgbClr val="585858"/>
                </a:solidFill>
                <a:latin typeface="Corbel"/>
                <a:cs typeface="Corbel"/>
              </a:rPr>
              <a:t> </a:t>
            </a:r>
            <a:r>
              <a:rPr sz="2000" spc="-10" dirty="0">
                <a:solidFill>
                  <a:srgbClr val="585858"/>
                </a:solidFill>
                <a:latin typeface="Corbel"/>
                <a:cs typeface="Corbel"/>
              </a:rPr>
              <a:t>of</a:t>
            </a:r>
            <a:r>
              <a:rPr sz="2000" spc="2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inline</a:t>
            </a:r>
            <a:r>
              <a:rPr sz="2000" spc="-5" dirty="0">
                <a:solidFill>
                  <a:srgbClr val="585858"/>
                </a:solidFill>
                <a:latin typeface="Corbel"/>
                <a:cs typeface="Corbel"/>
              </a:rPr>
              <a:t> </a:t>
            </a:r>
            <a:r>
              <a:rPr sz="2000" spc="-10" dirty="0">
                <a:solidFill>
                  <a:srgbClr val="585858"/>
                </a:solidFill>
                <a:latin typeface="Corbel"/>
                <a:cs typeface="Corbel"/>
              </a:rPr>
              <a:t>function.</a:t>
            </a:r>
            <a:endParaRPr sz="2000">
              <a:latin typeface="Corbel"/>
              <a:cs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695575"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latin typeface="Corbel"/>
                <a:cs typeface="Corbel"/>
              </a:rPr>
              <a:t>Inline</a:t>
            </a:r>
            <a:r>
              <a:rPr sz="3600" spc="-114" dirty="0">
                <a:solidFill>
                  <a:srgbClr val="FFFFFF"/>
                </a:solidFill>
                <a:latin typeface="Corbel"/>
                <a:cs typeface="Corbel"/>
              </a:rPr>
              <a:t> </a:t>
            </a:r>
            <a:r>
              <a:rPr sz="3600" spc="-65" dirty="0">
                <a:solidFill>
                  <a:srgbClr val="FFFFFF"/>
                </a:solidFill>
                <a:latin typeface="Corbel"/>
                <a:cs typeface="Corbel"/>
              </a:rPr>
              <a:t>Function</a:t>
            </a:r>
            <a:endParaRPr sz="3600">
              <a:latin typeface="Corbel"/>
              <a:cs typeface="Corbel"/>
            </a:endParaRPr>
          </a:p>
        </p:txBody>
      </p:sp>
      <p:sp>
        <p:nvSpPr>
          <p:cNvPr id="3" name="object 3"/>
          <p:cNvSpPr txBox="1">
            <a:spLocks noGrp="1"/>
          </p:cNvSpPr>
          <p:nvPr>
            <p:ph type="title"/>
          </p:nvPr>
        </p:nvSpPr>
        <p:spPr>
          <a:xfrm>
            <a:off x="3949065" y="943482"/>
            <a:ext cx="1232535" cy="329565"/>
          </a:xfrm>
          <a:prstGeom prst="rect">
            <a:avLst/>
          </a:prstGeom>
        </p:spPr>
        <p:txBody>
          <a:bodyPr vert="horz" wrap="square" lIns="0" tIns="11430" rIns="0" bIns="0" rtlCol="0">
            <a:spAutoFit/>
          </a:bodyPr>
          <a:lstStyle/>
          <a:p>
            <a:pPr marL="12700">
              <a:lnSpc>
                <a:spcPct val="100000"/>
              </a:lnSpc>
              <a:spcBef>
                <a:spcPts val="90"/>
              </a:spcBef>
            </a:pPr>
            <a:r>
              <a:rPr spc="-1285" dirty="0">
                <a:solidFill>
                  <a:srgbClr val="40B9D2"/>
                </a:solidFill>
                <a:latin typeface="Microsoft Sans Serif"/>
                <a:cs typeface="Microsoft Sans Serif"/>
              </a:rPr>
              <a:t>🞄</a:t>
            </a:r>
            <a:r>
              <a:rPr spc="185" dirty="0">
                <a:solidFill>
                  <a:srgbClr val="40B9D2"/>
                </a:solidFill>
                <a:latin typeface="Microsoft Sans Serif"/>
                <a:cs typeface="Microsoft Sans Serif"/>
              </a:rPr>
              <a:t> </a:t>
            </a:r>
            <a:r>
              <a:rPr b="1" spc="-10" dirty="0">
                <a:latin typeface="Corbel"/>
                <a:cs typeface="Corbel"/>
              </a:rPr>
              <a:t>S</a:t>
            </a:r>
            <a:r>
              <a:rPr b="1" spc="-5" dirty="0">
                <a:latin typeface="Corbel"/>
                <a:cs typeface="Corbel"/>
              </a:rPr>
              <a:t>Y</a:t>
            </a:r>
            <a:r>
              <a:rPr b="1" spc="-20" dirty="0">
                <a:latin typeface="Corbel"/>
                <a:cs typeface="Corbel"/>
              </a:rPr>
              <a:t>N</a:t>
            </a:r>
            <a:r>
              <a:rPr b="1" spc="-110" dirty="0">
                <a:latin typeface="Corbel"/>
                <a:cs typeface="Corbel"/>
              </a:rPr>
              <a:t>T</a:t>
            </a:r>
            <a:r>
              <a:rPr b="1" spc="-5" dirty="0">
                <a:latin typeface="Corbel"/>
                <a:cs typeface="Corbel"/>
              </a:rPr>
              <a:t>AX:</a:t>
            </a:r>
          </a:p>
        </p:txBody>
      </p:sp>
      <p:sp>
        <p:nvSpPr>
          <p:cNvPr id="4" name="object 4"/>
          <p:cNvSpPr txBox="1"/>
          <p:nvPr/>
        </p:nvSpPr>
        <p:spPr>
          <a:xfrm>
            <a:off x="3949065" y="1643177"/>
            <a:ext cx="2369185" cy="1511300"/>
          </a:xfrm>
          <a:prstGeom prst="rect">
            <a:avLst/>
          </a:prstGeom>
        </p:spPr>
        <p:txBody>
          <a:bodyPr vert="horz" wrap="square" lIns="0" tIns="104775" rIns="0" bIns="0" rtlCol="0">
            <a:spAutoFit/>
          </a:bodyPr>
          <a:lstStyle/>
          <a:p>
            <a:pPr marL="12700">
              <a:lnSpc>
                <a:spcPct val="100000"/>
              </a:lnSpc>
              <a:spcBef>
                <a:spcPts val="825"/>
              </a:spcBef>
            </a:pPr>
            <a:r>
              <a:rPr sz="2000" b="1" spc="-5" dirty="0">
                <a:solidFill>
                  <a:srgbClr val="585858"/>
                </a:solidFill>
                <a:latin typeface="Corbel"/>
                <a:cs typeface="Corbel"/>
              </a:rPr>
              <a:t>Inline</a:t>
            </a:r>
            <a:r>
              <a:rPr sz="2000" b="1" spc="-35" dirty="0">
                <a:solidFill>
                  <a:srgbClr val="585858"/>
                </a:solidFill>
                <a:latin typeface="Corbel"/>
                <a:cs typeface="Corbel"/>
              </a:rPr>
              <a:t> </a:t>
            </a:r>
            <a:r>
              <a:rPr sz="2000" spc="-10" dirty="0">
                <a:solidFill>
                  <a:srgbClr val="585858"/>
                </a:solidFill>
                <a:latin typeface="Corbel"/>
                <a:cs typeface="Corbel"/>
              </a:rPr>
              <a:t>function-header</a:t>
            </a:r>
            <a:endParaRPr sz="2000">
              <a:latin typeface="Corbel"/>
              <a:cs typeface="Corbel"/>
            </a:endParaRPr>
          </a:p>
          <a:p>
            <a:pPr marL="12700">
              <a:lnSpc>
                <a:spcPts val="2345"/>
              </a:lnSpc>
              <a:spcBef>
                <a:spcPts val="720"/>
              </a:spcBef>
            </a:pPr>
            <a:r>
              <a:rPr sz="2000" spc="-5" dirty="0">
                <a:solidFill>
                  <a:srgbClr val="585858"/>
                </a:solidFill>
                <a:latin typeface="Corbel"/>
                <a:cs typeface="Corbel"/>
              </a:rPr>
              <a:t>{</a:t>
            </a:r>
            <a:endParaRPr sz="2000">
              <a:latin typeface="Corbel"/>
              <a:cs typeface="Corbel"/>
            </a:endParaRPr>
          </a:p>
          <a:p>
            <a:pPr marL="515620">
              <a:lnSpc>
                <a:spcPts val="2105"/>
              </a:lnSpc>
            </a:pPr>
            <a:r>
              <a:rPr sz="1800" spc="-5" dirty="0">
                <a:solidFill>
                  <a:srgbClr val="585858"/>
                </a:solidFill>
                <a:latin typeface="Corbel"/>
                <a:cs typeface="Corbel"/>
              </a:rPr>
              <a:t>function</a:t>
            </a:r>
            <a:r>
              <a:rPr sz="1800" spc="-40" dirty="0">
                <a:solidFill>
                  <a:srgbClr val="585858"/>
                </a:solidFill>
                <a:latin typeface="Corbel"/>
                <a:cs typeface="Corbel"/>
              </a:rPr>
              <a:t> </a:t>
            </a:r>
            <a:r>
              <a:rPr sz="1800" spc="-5" dirty="0">
                <a:solidFill>
                  <a:srgbClr val="585858"/>
                </a:solidFill>
                <a:latin typeface="Corbel"/>
                <a:cs typeface="Corbel"/>
              </a:rPr>
              <a:t>body;</a:t>
            </a:r>
            <a:endParaRPr sz="1800">
              <a:latin typeface="Corbel"/>
              <a:cs typeface="Corbel"/>
            </a:endParaRPr>
          </a:p>
          <a:p>
            <a:pPr marL="12700">
              <a:lnSpc>
                <a:spcPct val="100000"/>
              </a:lnSpc>
              <a:spcBef>
                <a:spcPts val="1005"/>
              </a:spcBef>
            </a:pPr>
            <a:r>
              <a:rPr sz="2000" spc="-5" dirty="0">
                <a:solidFill>
                  <a:srgbClr val="585858"/>
                </a:solidFill>
                <a:latin typeface="Corbel"/>
                <a:cs typeface="Corbel"/>
              </a:rPr>
              <a:t>}</a:t>
            </a:r>
            <a:endParaRPr sz="2000">
              <a:latin typeface="Corbel"/>
              <a:cs typeface="Corbel"/>
            </a:endParaRPr>
          </a:p>
        </p:txBody>
      </p:sp>
      <p:sp>
        <p:nvSpPr>
          <p:cNvPr id="5" name="object 5"/>
          <p:cNvSpPr txBox="1"/>
          <p:nvPr/>
        </p:nvSpPr>
        <p:spPr>
          <a:xfrm>
            <a:off x="3949065" y="3617721"/>
            <a:ext cx="1397635" cy="329565"/>
          </a:xfrm>
          <a:prstGeom prst="rect">
            <a:avLst/>
          </a:prstGeom>
        </p:spPr>
        <p:txBody>
          <a:bodyPr vert="horz" wrap="square" lIns="0" tIns="11430" rIns="0" bIns="0" rtlCol="0">
            <a:spAutoFit/>
          </a:bodyPr>
          <a:lstStyle/>
          <a:p>
            <a:pPr marL="12700">
              <a:lnSpc>
                <a:spcPct val="10000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EX</a:t>
            </a:r>
            <a:r>
              <a:rPr sz="2000" b="1" dirty="0">
                <a:solidFill>
                  <a:srgbClr val="585858"/>
                </a:solidFill>
                <a:latin typeface="Corbel"/>
                <a:cs typeface="Corbel"/>
              </a:rPr>
              <a:t>A</a:t>
            </a:r>
            <a:r>
              <a:rPr sz="2000" b="1" spc="-5" dirty="0">
                <a:solidFill>
                  <a:srgbClr val="585858"/>
                </a:solidFill>
                <a:latin typeface="Corbel"/>
                <a:cs typeface="Corbel"/>
              </a:rPr>
              <a:t>MP</a:t>
            </a:r>
            <a:r>
              <a:rPr sz="2000" b="1" spc="5" dirty="0">
                <a:solidFill>
                  <a:srgbClr val="585858"/>
                </a:solidFill>
                <a:latin typeface="Corbel"/>
                <a:cs typeface="Corbel"/>
              </a:rPr>
              <a:t>L</a:t>
            </a:r>
            <a:r>
              <a:rPr sz="2000" b="1" spc="-5" dirty="0">
                <a:solidFill>
                  <a:srgbClr val="585858"/>
                </a:solidFill>
                <a:latin typeface="Corbel"/>
                <a:cs typeface="Corbel"/>
              </a:rPr>
              <a:t>E:</a:t>
            </a:r>
            <a:endParaRPr sz="2000">
              <a:latin typeface="Corbel"/>
              <a:cs typeface="Corbel"/>
            </a:endParaRPr>
          </a:p>
        </p:txBody>
      </p:sp>
      <p:sp>
        <p:nvSpPr>
          <p:cNvPr id="6" name="object 6"/>
          <p:cNvSpPr txBox="1"/>
          <p:nvPr/>
        </p:nvSpPr>
        <p:spPr>
          <a:xfrm>
            <a:off x="3949065" y="4317670"/>
            <a:ext cx="3018155" cy="1510665"/>
          </a:xfrm>
          <a:prstGeom prst="rect">
            <a:avLst/>
          </a:prstGeom>
        </p:spPr>
        <p:txBody>
          <a:bodyPr vert="horz" wrap="square" lIns="0" tIns="104139" rIns="0" bIns="0" rtlCol="0">
            <a:spAutoFit/>
          </a:bodyPr>
          <a:lstStyle/>
          <a:p>
            <a:pPr marL="12700">
              <a:lnSpc>
                <a:spcPct val="100000"/>
              </a:lnSpc>
              <a:spcBef>
                <a:spcPts val="819"/>
              </a:spcBef>
            </a:pPr>
            <a:r>
              <a:rPr sz="2000" b="1" spc="-5" dirty="0">
                <a:solidFill>
                  <a:srgbClr val="585858"/>
                </a:solidFill>
                <a:latin typeface="Corbel"/>
                <a:cs typeface="Corbel"/>
              </a:rPr>
              <a:t>Inline </a:t>
            </a:r>
            <a:r>
              <a:rPr sz="2000" spc="-15" dirty="0">
                <a:solidFill>
                  <a:srgbClr val="585858"/>
                </a:solidFill>
                <a:latin typeface="Corbel"/>
                <a:cs typeface="Corbel"/>
              </a:rPr>
              <a:t>double</a:t>
            </a:r>
            <a:r>
              <a:rPr sz="2000" spc="70" dirty="0">
                <a:solidFill>
                  <a:srgbClr val="585858"/>
                </a:solidFill>
                <a:latin typeface="Corbel"/>
                <a:cs typeface="Corbel"/>
              </a:rPr>
              <a:t> </a:t>
            </a:r>
            <a:r>
              <a:rPr sz="2000" spc="-20" dirty="0">
                <a:solidFill>
                  <a:srgbClr val="585858"/>
                </a:solidFill>
                <a:latin typeface="Corbel"/>
                <a:cs typeface="Corbel"/>
              </a:rPr>
              <a:t>cube(double</a:t>
            </a:r>
            <a:r>
              <a:rPr sz="2000" spc="105" dirty="0">
                <a:solidFill>
                  <a:srgbClr val="585858"/>
                </a:solidFill>
                <a:latin typeface="Corbel"/>
                <a:cs typeface="Corbel"/>
              </a:rPr>
              <a:t> </a:t>
            </a:r>
            <a:r>
              <a:rPr sz="2000" spc="-5" dirty="0">
                <a:solidFill>
                  <a:srgbClr val="585858"/>
                </a:solidFill>
                <a:latin typeface="Corbel"/>
                <a:cs typeface="Corbel"/>
              </a:rPr>
              <a:t>a)</a:t>
            </a:r>
            <a:endParaRPr sz="2000">
              <a:latin typeface="Corbel"/>
              <a:cs typeface="Corbel"/>
            </a:endParaRPr>
          </a:p>
          <a:p>
            <a:pPr marL="12700">
              <a:lnSpc>
                <a:spcPts val="2345"/>
              </a:lnSpc>
              <a:spcBef>
                <a:spcPts val="725"/>
              </a:spcBef>
            </a:pPr>
            <a:r>
              <a:rPr sz="2000" spc="-5" dirty="0">
                <a:solidFill>
                  <a:srgbClr val="585858"/>
                </a:solidFill>
                <a:latin typeface="Corbel"/>
                <a:cs typeface="Corbel"/>
              </a:rPr>
              <a:t>{</a:t>
            </a:r>
            <a:endParaRPr sz="2000">
              <a:latin typeface="Corbel"/>
              <a:cs typeface="Corbel"/>
            </a:endParaRPr>
          </a:p>
          <a:p>
            <a:pPr marL="515620">
              <a:lnSpc>
                <a:spcPts val="2105"/>
              </a:lnSpc>
            </a:pPr>
            <a:r>
              <a:rPr sz="1800" spc="-10" dirty="0">
                <a:solidFill>
                  <a:srgbClr val="585858"/>
                </a:solidFill>
                <a:latin typeface="Corbel"/>
                <a:cs typeface="Corbel"/>
              </a:rPr>
              <a:t>return(a*a*a);</a:t>
            </a:r>
            <a:endParaRPr sz="1800">
              <a:latin typeface="Corbel"/>
              <a:cs typeface="Corbel"/>
            </a:endParaRPr>
          </a:p>
          <a:p>
            <a:pPr marL="12700">
              <a:lnSpc>
                <a:spcPct val="100000"/>
              </a:lnSpc>
              <a:spcBef>
                <a:spcPts val="1000"/>
              </a:spcBef>
            </a:pPr>
            <a:r>
              <a:rPr sz="2000" spc="-5" dirty="0">
                <a:solidFill>
                  <a:srgbClr val="585858"/>
                </a:solidFill>
                <a:latin typeface="Corbel"/>
                <a:cs typeface="Corbel"/>
              </a:rPr>
              <a:t>}</a:t>
            </a:r>
            <a:endParaRPr sz="2000">
              <a:latin typeface="Corbel"/>
              <a:cs typeface="Corbel"/>
            </a:endParaRPr>
          </a:p>
        </p:txBody>
      </p:sp>
      <p:sp>
        <p:nvSpPr>
          <p:cNvPr id="7" name="object 7"/>
          <p:cNvSpPr txBox="1"/>
          <p:nvPr/>
        </p:nvSpPr>
        <p:spPr>
          <a:xfrm>
            <a:off x="8085201" y="4429201"/>
            <a:ext cx="1682750" cy="848994"/>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rbel"/>
                <a:cs typeface="Corbel"/>
              </a:rPr>
              <a:t>Function</a:t>
            </a:r>
            <a:r>
              <a:rPr sz="1800" spc="-20" dirty="0">
                <a:latin typeface="Corbel"/>
                <a:cs typeface="Corbel"/>
              </a:rPr>
              <a:t> </a:t>
            </a:r>
            <a:r>
              <a:rPr sz="1800" spc="-10" dirty="0">
                <a:latin typeface="Corbel"/>
                <a:cs typeface="Corbel"/>
              </a:rPr>
              <a:t>call:</a:t>
            </a:r>
            <a:endParaRPr sz="1800">
              <a:latin typeface="Corbel"/>
              <a:cs typeface="Corbel"/>
            </a:endParaRPr>
          </a:p>
          <a:p>
            <a:pPr marL="12700">
              <a:lnSpc>
                <a:spcPct val="100000"/>
              </a:lnSpc>
              <a:spcBef>
                <a:spcPts val="5"/>
              </a:spcBef>
            </a:pPr>
            <a:r>
              <a:rPr sz="1800" dirty="0">
                <a:latin typeface="Corbel"/>
                <a:cs typeface="Corbel"/>
              </a:rPr>
              <a:t>c</a:t>
            </a:r>
            <a:r>
              <a:rPr sz="1800" spc="-25" dirty="0">
                <a:latin typeface="Corbel"/>
                <a:cs typeface="Corbel"/>
              </a:rPr>
              <a:t> </a:t>
            </a:r>
            <a:r>
              <a:rPr sz="1800" dirty="0">
                <a:latin typeface="Corbel"/>
                <a:cs typeface="Corbel"/>
              </a:rPr>
              <a:t>=</a:t>
            </a:r>
            <a:r>
              <a:rPr sz="1800" spc="-10" dirty="0">
                <a:latin typeface="Corbel"/>
                <a:cs typeface="Corbel"/>
              </a:rPr>
              <a:t> </a:t>
            </a:r>
            <a:r>
              <a:rPr sz="1800" spc="-5" dirty="0">
                <a:latin typeface="Corbel"/>
                <a:cs typeface="Corbel"/>
              </a:rPr>
              <a:t>cube</a:t>
            </a:r>
            <a:r>
              <a:rPr sz="1800" spc="-30" dirty="0">
                <a:latin typeface="Corbel"/>
                <a:cs typeface="Corbel"/>
              </a:rPr>
              <a:t> </a:t>
            </a:r>
            <a:r>
              <a:rPr sz="1800" spc="-5" dirty="0">
                <a:latin typeface="Corbel"/>
                <a:cs typeface="Corbel"/>
              </a:rPr>
              <a:t>(3.0);</a:t>
            </a:r>
            <a:endParaRPr sz="1800">
              <a:latin typeface="Corbel"/>
              <a:cs typeface="Corbel"/>
            </a:endParaRPr>
          </a:p>
          <a:p>
            <a:pPr marL="12700">
              <a:lnSpc>
                <a:spcPct val="100000"/>
              </a:lnSpc>
            </a:pPr>
            <a:r>
              <a:rPr sz="1800" dirty="0">
                <a:latin typeface="Corbel"/>
                <a:cs typeface="Corbel"/>
              </a:rPr>
              <a:t>d</a:t>
            </a:r>
            <a:r>
              <a:rPr sz="1800" spc="-20" dirty="0">
                <a:latin typeface="Corbel"/>
                <a:cs typeface="Corbel"/>
              </a:rPr>
              <a:t> </a:t>
            </a:r>
            <a:r>
              <a:rPr sz="1800" dirty="0">
                <a:latin typeface="Corbel"/>
                <a:cs typeface="Corbel"/>
              </a:rPr>
              <a:t>=</a:t>
            </a:r>
            <a:r>
              <a:rPr sz="1800" spc="-10" dirty="0">
                <a:latin typeface="Corbel"/>
                <a:cs typeface="Corbel"/>
              </a:rPr>
              <a:t> cube(2.5+1.5);</a:t>
            </a:r>
            <a:endParaRPr sz="1800">
              <a:latin typeface="Corbel"/>
              <a:cs typeface="Corbel"/>
            </a:endParaRPr>
          </a:p>
        </p:txBody>
      </p:sp>
      <p:sp>
        <p:nvSpPr>
          <p:cNvPr id="8" name="object 8"/>
          <p:cNvSpPr txBox="1"/>
          <p:nvPr/>
        </p:nvSpPr>
        <p:spPr>
          <a:xfrm>
            <a:off x="8890761" y="1592326"/>
            <a:ext cx="1851025" cy="139763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rbel"/>
                <a:cs typeface="Corbel"/>
              </a:rPr>
              <a:t>int</a:t>
            </a:r>
            <a:r>
              <a:rPr sz="1800" spc="-30" dirty="0">
                <a:latin typeface="Corbel"/>
                <a:cs typeface="Corbel"/>
              </a:rPr>
              <a:t> </a:t>
            </a:r>
            <a:r>
              <a:rPr sz="1800" spc="-5" dirty="0">
                <a:latin typeface="Corbel"/>
                <a:cs typeface="Corbel"/>
              </a:rPr>
              <a:t>main()</a:t>
            </a:r>
            <a:endParaRPr sz="1800">
              <a:latin typeface="Corbel"/>
              <a:cs typeface="Corbel"/>
            </a:endParaRPr>
          </a:p>
          <a:p>
            <a:pPr marL="12700">
              <a:lnSpc>
                <a:spcPct val="100000"/>
              </a:lnSpc>
            </a:pPr>
            <a:r>
              <a:rPr sz="1800" dirty="0">
                <a:latin typeface="Corbel"/>
                <a:cs typeface="Corbel"/>
              </a:rPr>
              <a:t>{</a:t>
            </a:r>
            <a:endParaRPr sz="1800">
              <a:latin typeface="Corbel"/>
              <a:cs typeface="Corbel"/>
            </a:endParaRPr>
          </a:p>
          <a:p>
            <a:pPr marL="469900" marR="5080">
              <a:lnSpc>
                <a:spcPct val="100000"/>
              </a:lnSpc>
            </a:pPr>
            <a:r>
              <a:rPr sz="1800" spc="-5" dirty="0">
                <a:latin typeface="Corbel"/>
                <a:cs typeface="Corbel"/>
              </a:rPr>
              <a:t>function </a:t>
            </a:r>
            <a:r>
              <a:rPr sz="1800" spc="-10" dirty="0">
                <a:latin typeface="Corbel"/>
                <a:cs typeface="Corbel"/>
              </a:rPr>
              <a:t>call(); </a:t>
            </a:r>
            <a:r>
              <a:rPr sz="1800" spc="-350" dirty="0">
                <a:latin typeface="Corbel"/>
                <a:cs typeface="Corbel"/>
              </a:rPr>
              <a:t> </a:t>
            </a:r>
            <a:r>
              <a:rPr sz="1800" spc="-5" dirty="0">
                <a:latin typeface="Corbel"/>
                <a:cs typeface="Corbel"/>
              </a:rPr>
              <a:t>function</a:t>
            </a:r>
            <a:r>
              <a:rPr sz="1800" spc="-70" dirty="0">
                <a:latin typeface="Corbel"/>
                <a:cs typeface="Corbel"/>
              </a:rPr>
              <a:t> </a:t>
            </a:r>
            <a:r>
              <a:rPr sz="1800" spc="-5" dirty="0">
                <a:latin typeface="Corbel"/>
                <a:cs typeface="Corbel"/>
              </a:rPr>
              <a:t>body;</a:t>
            </a:r>
            <a:endParaRPr sz="1800">
              <a:latin typeface="Corbel"/>
              <a:cs typeface="Corbel"/>
            </a:endParaRPr>
          </a:p>
          <a:p>
            <a:pPr marL="12700">
              <a:lnSpc>
                <a:spcPct val="100000"/>
              </a:lnSpc>
            </a:pPr>
            <a:r>
              <a:rPr sz="1800" dirty="0">
                <a:latin typeface="Corbel"/>
                <a:cs typeface="Corbel"/>
              </a:rPr>
              <a:t>}</a:t>
            </a:r>
            <a:endParaRPr sz="1800">
              <a:latin typeface="Corbel"/>
              <a:cs typeface="Corbel"/>
            </a:endParaRPr>
          </a:p>
        </p:txBody>
      </p:sp>
      <p:sp>
        <p:nvSpPr>
          <p:cNvPr id="9" name="object 9"/>
          <p:cNvSpPr/>
          <p:nvPr/>
        </p:nvSpPr>
        <p:spPr>
          <a:xfrm>
            <a:off x="6046342" y="2249042"/>
            <a:ext cx="3221990" cy="340360"/>
          </a:xfrm>
          <a:custGeom>
            <a:avLst/>
            <a:gdLst/>
            <a:ahLst/>
            <a:cxnLst/>
            <a:rect l="l" t="t" r="r" b="b"/>
            <a:pathLst>
              <a:path w="3221990" h="340360">
                <a:moveTo>
                  <a:pt x="3145068" y="28865"/>
                </a:moveTo>
                <a:lnTo>
                  <a:pt x="0" y="321945"/>
                </a:lnTo>
                <a:lnTo>
                  <a:pt x="1778" y="340233"/>
                </a:lnTo>
                <a:lnTo>
                  <a:pt x="3146771" y="47022"/>
                </a:lnTo>
                <a:lnTo>
                  <a:pt x="3145068" y="28865"/>
                </a:lnTo>
                <a:close/>
              </a:path>
              <a:path w="3221990" h="340360">
                <a:moveTo>
                  <a:pt x="3213569" y="27686"/>
                </a:moveTo>
                <a:lnTo>
                  <a:pt x="3157728" y="27686"/>
                </a:lnTo>
                <a:lnTo>
                  <a:pt x="3159379" y="45847"/>
                </a:lnTo>
                <a:lnTo>
                  <a:pt x="3146771" y="47022"/>
                </a:lnTo>
                <a:lnTo>
                  <a:pt x="3149473" y="75819"/>
                </a:lnTo>
                <a:lnTo>
                  <a:pt x="3221736" y="30861"/>
                </a:lnTo>
                <a:lnTo>
                  <a:pt x="3213569" y="27686"/>
                </a:lnTo>
                <a:close/>
              </a:path>
              <a:path w="3221990" h="340360">
                <a:moveTo>
                  <a:pt x="3157728" y="27686"/>
                </a:moveTo>
                <a:lnTo>
                  <a:pt x="3145068" y="28865"/>
                </a:lnTo>
                <a:lnTo>
                  <a:pt x="3146771" y="47022"/>
                </a:lnTo>
                <a:lnTo>
                  <a:pt x="3159379" y="45847"/>
                </a:lnTo>
                <a:lnTo>
                  <a:pt x="3157728" y="27686"/>
                </a:lnTo>
                <a:close/>
              </a:path>
              <a:path w="3221990" h="340360">
                <a:moveTo>
                  <a:pt x="3142361" y="0"/>
                </a:moveTo>
                <a:lnTo>
                  <a:pt x="3145068" y="28865"/>
                </a:lnTo>
                <a:lnTo>
                  <a:pt x="3157728" y="27686"/>
                </a:lnTo>
                <a:lnTo>
                  <a:pt x="3213569" y="27686"/>
                </a:lnTo>
                <a:lnTo>
                  <a:pt x="3142361" y="0"/>
                </a:lnTo>
                <a:close/>
              </a:path>
            </a:pathLst>
          </a:custGeom>
          <a:solidFill>
            <a:srgbClr val="40B9D2"/>
          </a:solidFill>
        </p:spPr>
        <p:txBody>
          <a:bodyPr wrap="square" lIns="0" tIns="0" rIns="0" bIns="0" rtlCol="0"/>
          <a:lstStyle/>
          <a:p>
            <a:endParaRPr/>
          </a:p>
        </p:txBody>
      </p:sp>
      <p:sp>
        <p:nvSpPr>
          <p:cNvPr id="10" name="object 10"/>
          <p:cNvSpPr txBox="1"/>
          <p:nvPr/>
        </p:nvSpPr>
        <p:spPr>
          <a:xfrm>
            <a:off x="6881876" y="1801748"/>
            <a:ext cx="1291590" cy="574675"/>
          </a:xfrm>
          <a:prstGeom prst="rect">
            <a:avLst/>
          </a:prstGeom>
        </p:spPr>
        <p:txBody>
          <a:bodyPr vert="horz" wrap="square" lIns="0" tIns="12700" rIns="0" bIns="0" rtlCol="0">
            <a:spAutoFit/>
          </a:bodyPr>
          <a:lstStyle/>
          <a:p>
            <a:pPr algn="ctr">
              <a:lnSpc>
                <a:spcPct val="100000"/>
              </a:lnSpc>
              <a:spcBef>
                <a:spcPts val="100"/>
              </a:spcBef>
            </a:pPr>
            <a:r>
              <a:rPr sz="1800" spc="-5" dirty="0">
                <a:latin typeface="Corbel"/>
                <a:cs typeface="Corbel"/>
              </a:rPr>
              <a:t>Compile</a:t>
            </a:r>
            <a:r>
              <a:rPr sz="1800" spc="-55" dirty="0">
                <a:latin typeface="Corbel"/>
                <a:cs typeface="Corbel"/>
              </a:rPr>
              <a:t> </a:t>
            </a:r>
            <a:r>
              <a:rPr sz="1800" spc="-5" dirty="0">
                <a:latin typeface="Corbel"/>
                <a:cs typeface="Corbel"/>
              </a:rPr>
              <a:t>time</a:t>
            </a:r>
            <a:endParaRPr sz="1800">
              <a:latin typeface="Corbel"/>
              <a:cs typeface="Corbel"/>
            </a:endParaRPr>
          </a:p>
          <a:p>
            <a:pPr algn="ctr">
              <a:lnSpc>
                <a:spcPct val="100000"/>
              </a:lnSpc>
            </a:pPr>
            <a:r>
              <a:rPr sz="1800" spc="-5" dirty="0">
                <a:latin typeface="Corbel"/>
                <a:cs typeface="Corbel"/>
              </a:rPr>
              <a:t>process</a:t>
            </a:r>
            <a:endParaRPr sz="1800">
              <a:latin typeface="Corbel"/>
              <a:cs typeface="Corbe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3080715"/>
            <a:ext cx="160909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rPr>
              <a:t>E</a:t>
            </a:r>
            <a:r>
              <a:rPr sz="3600" spc="-80" dirty="0">
                <a:solidFill>
                  <a:srgbClr val="FFFFFF"/>
                </a:solidFill>
              </a:rPr>
              <a:t>x</a:t>
            </a:r>
            <a:r>
              <a:rPr sz="3600" spc="-90" dirty="0">
                <a:solidFill>
                  <a:srgbClr val="FFFFFF"/>
                </a:solidFill>
              </a:rPr>
              <a:t>a</a:t>
            </a:r>
            <a:r>
              <a:rPr sz="3600" spc="-85" dirty="0">
                <a:solidFill>
                  <a:srgbClr val="FFFFFF"/>
                </a:solidFill>
              </a:rPr>
              <a:t>m</a:t>
            </a:r>
            <a:r>
              <a:rPr sz="3600" spc="-65" dirty="0">
                <a:solidFill>
                  <a:srgbClr val="FFFFFF"/>
                </a:solidFill>
              </a:rPr>
              <a:t>p</a:t>
            </a:r>
            <a:r>
              <a:rPr sz="3600" spc="-70" dirty="0">
                <a:solidFill>
                  <a:srgbClr val="FFFFFF"/>
                </a:solidFill>
              </a:rPr>
              <a:t>l</a:t>
            </a:r>
            <a:r>
              <a:rPr sz="3600" dirty="0">
                <a:solidFill>
                  <a:srgbClr val="FFFFFF"/>
                </a:solidFill>
              </a:rPr>
              <a:t>e</a:t>
            </a:r>
            <a:endParaRPr sz="3600"/>
          </a:p>
        </p:txBody>
      </p:sp>
      <p:graphicFrame>
        <p:nvGraphicFramePr>
          <p:cNvPr id="3" name="object 3"/>
          <p:cNvGraphicFramePr>
            <a:graphicFrameLocks noGrp="1"/>
          </p:cNvGraphicFramePr>
          <p:nvPr/>
        </p:nvGraphicFramePr>
        <p:xfrm>
          <a:off x="3663441" y="1426654"/>
          <a:ext cx="8373109" cy="4469130"/>
        </p:xfrm>
        <a:graphic>
          <a:graphicData uri="http://schemas.openxmlformats.org/drawingml/2006/table">
            <a:tbl>
              <a:tblPr firstRow="1" bandRow="1">
                <a:tableStyleId>{2D5ABB26-0587-4C30-8999-92F81FD0307C}</a:tableStyleId>
              </a:tblPr>
              <a:tblGrid>
                <a:gridCol w="3973195">
                  <a:extLst>
                    <a:ext uri="{9D8B030D-6E8A-4147-A177-3AD203B41FA5}">
                      <a16:colId xmlns:a16="http://schemas.microsoft.com/office/drawing/2014/main" val="20000"/>
                    </a:ext>
                  </a:extLst>
                </a:gridCol>
                <a:gridCol w="53339">
                  <a:extLst>
                    <a:ext uri="{9D8B030D-6E8A-4147-A177-3AD203B41FA5}">
                      <a16:colId xmlns:a16="http://schemas.microsoft.com/office/drawing/2014/main" val="20001"/>
                    </a:ext>
                  </a:extLst>
                </a:gridCol>
                <a:gridCol w="4328160">
                  <a:extLst>
                    <a:ext uri="{9D8B030D-6E8A-4147-A177-3AD203B41FA5}">
                      <a16:colId xmlns:a16="http://schemas.microsoft.com/office/drawing/2014/main" val="20002"/>
                    </a:ext>
                  </a:extLst>
                </a:gridCol>
              </a:tblGrid>
              <a:tr h="341493">
                <a:tc>
                  <a:txBody>
                    <a:bodyPr/>
                    <a:lstStyle/>
                    <a:p>
                      <a:pPr marL="92075">
                        <a:lnSpc>
                          <a:spcPct val="100000"/>
                        </a:lnSpc>
                        <a:spcBef>
                          <a:spcPts val="135"/>
                        </a:spcBef>
                      </a:pPr>
                      <a:r>
                        <a:rPr sz="1800" spc="-5" dirty="0">
                          <a:latin typeface="Corbel"/>
                          <a:cs typeface="Corbel"/>
                        </a:rPr>
                        <a:t>#include</a:t>
                      </a:r>
                      <a:r>
                        <a:rPr sz="1800" spc="-10" dirty="0">
                          <a:latin typeface="Corbel"/>
                          <a:cs typeface="Corbel"/>
                        </a:rPr>
                        <a:t> &lt;iostream&gt;</a:t>
                      </a:r>
                      <a:endParaRPr sz="1800">
                        <a:latin typeface="Corbel"/>
                        <a:cs typeface="Corbel"/>
                      </a:endParaRPr>
                    </a:p>
                  </a:txBody>
                  <a:tcPr marL="0" marR="0" marT="17145" marB="0">
                    <a:lnL w="12700">
                      <a:solidFill>
                        <a:srgbClr val="FFFFFF"/>
                      </a:solidFill>
                      <a:prstDash val="solid"/>
                    </a:lnL>
                    <a:lnR w="12700">
                      <a:solidFill>
                        <a:srgbClr val="FFFFFF"/>
                      </a:solidFill>
                      <a:prstDash val="solid"/>
                    </a:lnR>
                    <a:lnT w="12700">
                      <a:solidFill>
                        <a:srgbClr val="FFFFFF"/>
                      </a:solidFill>
                      <a:prstDash val="solid"/>
                    </a:lnT>
                  </a:tcPr>
                </a:tc>
                <a:tc rowSpan="13">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93345">
                        <a:lnSpc>
                          <a:spcPct val="100000"/>
                        </a:lnSpc>
                        <a:spcBef>
                          <a:spcPts val="355"/>
                        </a:spcBef>
                      </a:pPr>
                      <a:r>
                        <a:rPr sz="1800" spc="-5" dirty="0">
                          <a:latin typeface="Corbel"/>
                          <a:cs typeface="Corbel"/>
                        </a:rPr>
                        <a:t>#include</a:t>
                      </a:r>
                      <a:r>
                        <a:rPr sz="1800" spc="-10" dirty="0">
                          <a:latin typeface="Corbel"/>
                          <a:cs typeface="Corbel"/>
                        </a:rPr>
                        <a:t> &lt;iostream&gt;</a:t>
                      </a:r>
                      <a:endParaRPr sz="1800">
                        <a:latin typeface="Corbel"/>
                        <a:cs typeface="Corbel"/>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tcPr>
                </a:tc>
                <a:extLst>
                  <a:ext uri="{0D108BD9-81ED-4DB2-BD59-A6C34878D82A}">
                    <a16:rowId xmlns:a16="http://schemas.microsoft.com/office/drawing/2014/main" val="10000"/>
                  </a:ext>
                </a:extLst>
              </a:tr>
              <a:tr h="288075">
                <a:tc>
                  <a:txBody>
                    <a:bodyPr/>
                    <a:lstStyle/>
                    <a:p>
                      <a:pPr marL="92075">
                        <a:lnSpc>
                          <a:spcPts val="1770"/>
                        </a:lnSpc>
                      </a:pPr>
                      <a:r>
                        <a:rPr sz="1800" spc="-5" dirty="0">
                          <a:latin typeface="Corbel"/>
                          <a:cs typeface="Corbel"/>
                        </a:rPr>
                        <a:t>using</a:t>
                      </a:r>
                      <a:r>
                        <a:rPr sz="1800" spc="-15" dirty="0">
                          <a:latin typeface="Corbel"/>
                          <a:cs typeface="Corbel"/>
                        </a:rPr>
                        <a:t> </a:t>
                      </a:r>
                      <a:r>
                        <a:rPr sz="1800" spc="-5" dirty="0">
                          <a:latin typeface="Corbel"/>
                          <a:cs typeface="Corbel"/>
                        </a:rPr>
                        <a:t>namespace</a:t>
                      </a:r>
                      <a:r>
                        <a:rPr sz="1800" spc="-15" dirty="0">
                          <a:latin typeface="Corbel"/>
                          <a:cs typeface="Corbel"/>
                        </a:rPr>
                        <a:t> </a:t>
                      </a:r>
                      <a:r>
                        <a:rPr sz="1800" spc="-10" dirty="0">
                          <a:latin typeface="Corbel"/>
                          <a:cs typeface="Corbel"/>
                        </a:rPr>
                        <a:t>std;</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93345">
                        <a:lnSpc>
                          <a:spcPts val="1985"/>
                        </a:lnSpc>
                      </a:pPr>
                      <a:r>
                        <a:rPr sz="1800" spc="-5" dirty="0">
                          <a:latin typeface="Corbel"/>
                          <a:cs typeface="Corbel"/>
                        </a:rPr>
                        <a:t>using</a:t>
                      </a:r>
                      <a:r>
                        <a:rPr sz="1800" spc="-10" dirty="0">
                          <a:latin typeface="Corbel"/>
                          <a:cs typeface="Corbel"/>
                        </a:rPr>
                        <a:t> </a:t>
                      </a:r>
                      <a:r>
                        <a:rPr sz="1800" spc="-5" dirty="0">
                          <a:latin typeface="Corbel"/>
                          <a:cs typeface="Corbel"/>
                        </a:rPr>
                        <a:t>namespace</a:t>
                      </a:r>
                      <a:r>
                        <a:rPr sz="1800" spc="-15" dirty="0">
                          <a:latin typeface="Corbel"/>
                          <a:cs typeface="Corbel"/>
                        </a:rPr>
                        <a:t> </a:t>
                      </a:r>
                      <a:r>
                        <a:rPr sz="1800" spc="-10" dirty="0">
                          <a:latin typeface="Corbel"/>
                          <a:cs typeface="Corbel"/>
                        </a:rPr>
                        <a:t>std;</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01"/>
                  </a:ext>
                </a:extLst>
              </a:tr>
              <a:tr h="260818">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93345">
                        <a:lnSpc>
                          <a:spcPts val="1880"/>
                        </a:lnSpc>
                      </a:pPr>
                      <a:r>
                        <a:rPr sz="1800" spc="-5" dirty="0">
                          <a:latin typeface="Corbel"/>
                          <a:cs typeface="Corbel"/>
                        </a:rPr>
                        <a:t>inline</a:t>
                      </a:r>
                      <a:r>
                        <a:rPr sz="1800" spc="-30" dirty="0">
                          <a:latin typeface="Corbel"/>
                          <a:cs typeface="Corbel"/>
                        </a:rPr>
                        <a:t> </a:t>
                      </a:r>
                      <a:r>
                        <a:rPr sz="1800" spc="-5" dirty="0">
                          <a:latin typeface="Corbel"/>
                          <a:cs typeface="Corbel"/>
                        </a:rPr>
                        <a:t>int</a:t>
                      </a:r>
                      <a:r>
                        <a:rPr sz="1800" spc="-20" dirty="0">
                          <a:latin typeface="Corbel"/>
                          <a:cs typeface="Corbel"/>
                        </a:rPr>
                        <a:t> </a:t>
                      </a:r>
                      <a:r>
                        <a:rPr sz="1800" spc="-5" dirty="0">
                          <a:latin typeface="Corbel"/>
                          <a:cs typeface="Corbel"/>
                        </a:rPr>
                        <a:t>cube(int</a:t>
                      </a:r>
                      <a:r>
                        <a:rPr sz="1800" dirty="0">
                          <a:latin typeface="Corbel"/>
                          <a:cs typeface="Corbel"/>
                        </a:rPr>
                        <a:t> </a:t>
                      </a:r>
                      <a:r>
                        <a:rPr sz="1800" spc="-5" dirty="0">
                          <a:latin typeface="Corbel"/>
                          <a:cs typeface="Corbel"/>
                        </a:rPr>
                        <a:t>s)</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02"/>
                  </a:ext>
                </a:extLst>
              </a:tr>
              <a:tr h="274319">
                <a:tc>
                  <a:txBody>
                    <a:bodyPr/>
                    <a:lstStyle/>
                    <a:p>
                      <a:pPr marL="92075">
                        <a:lnSpc>
                          <a:spcPts val="1770"/>
                        </a:lnSpc>
                      </a:pPr>
                      <a:r>
                        <a:rPr sz="1800" spc="-5" dirty="0">
                          <a:latin typeface="Corbel"/>
                          <a:cs typeface="Corbel"/>
                        </a:rPr>
                        <a:t>inline</a:t>
                      </a:r>
                      <a:r>
                        <a:rPr sz="1800" spc="-30" dirty="0">
                          <a:latin typeface="Corbel"/>
                          <a:cs typeface="Corbel"/>
                        </a:rPr>
                        <a:t> </a:t>
                      </a:r>
                      <a:r>
                        <a:rPr sz="1800" spc="-5" dirty="0">
                          <a:latin typeface="Corbel"/>
                          <a:cs typeface="Corbel"/>
                        </a:rPr>
                        <a:t>int</a:t>
                      </a:r>
                      <a:r>
                        <a:rPr sz="1800" spc="-10" dirty="0">
                          <a:latin typeface="Corbel"/>
                          <a:cs typeface="Corbel"/>
                        </a:rPr>
                        <a:t> </a:t>
                      </a:r>
                      <a:r>
                        <a:rPr sz="1800" spc="-5" dirty="0">
                          <a:latin typeface="Corbel"/>
                          <a:cs typeface="Corbel"/>
                        </a:rPr>
                        <a:t>sqa(int</a:t>
                      </a:r>
                      <a:r>
                        <a:rPr sz="1800" dirty="0">
                          <a:latin typeface="Corbel"/>
                          <a:cs typeface="Corbel"/>
                        </a:rPr>
                        <a:t> </a:t>
                      </a:r>
                      <a:r>
                        <a:rPr sz="1800" spc="-5" dirty="0">
                          <a:latin typeface="Corbel"/>
                          <a:cs typeface="Corbel"/>
                        </a:rPr>
                        <a:t>s)</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93345">
                        <a:lnSpc>
                          <a:spcPts val="1985"/>
                        </a:lnSpc>
                      </a:pPr>
                      <a:r>
                        <a:rPr sz="1800" dirty="0">
                          <a:latin typeface="Corbel"/>
                          <a:cs typeface="Corbel"/>
                        </a:rPr>
                        <a:t>{</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03"/>
                  </a:ext>
                </a:extLst>
              </a:tr>
              <a:tr h="274333">
                <a:tc>
                  <a:txBody>
                    <a:bodyPr/>
                    <a:lstStyle/>
                    <a:p>
                      <a:pPr marL="92075">
                        <a:lnSpc>
                          <a:spcPts val="1770"/>
                        </a:lnSpc>
                      </a:pPr>
                      <a:r>
                        <a:rPr sz="1800" dirty="0">
                          <a:latin typeface="Corbel"/>
                          <a:cs typeface="Corbel"/>
                        </a:rPr>
                        <a:t>{</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461645">
                        <a:lnSpc>
                          <a:spcPts val="1989"/>
                        </a:lnSpc>
                      </a:pPr>
                      <a:r>
                        <a:rPr sz="1800" spc="-5" dirty="0">
                          <a:latin typeface="Corbel"/>
                          <a:cs typeface="Corbel"/>
                        </a:rPr>
                        <a:t>return</a:t>
                      </a:r>
                      <a:r>
                        <a:rPr sz="1800" spc="-25" dirty="0">
                          <a:latin typeface="Corbel"/>
                          <a:cs typeface="Corbel"/>
                        </a:rPr>
                        <a:t> </a:t>
                      </a:r>
                      <a:r>
                        <a:rPr sz="1800" spc="-10" dirty="0">
                          <a:latin typeface="Corbel"/>
                          <a:cs typeface="Corbel"/>
                        </a:rPr>
                        <a:t>s*s*s;</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04"/>
                  </a:ext>
                </a:extLst>
              </a:tr>
              <a:tr h="274623">
                <a:tc>
                  <a:txBody>
                    <a:bodyPr/>
                    <a:lstStyle/>
                    <a:p>
                      <a:pPr marL="415290">
                        <a:lnSpc>
                          <a:spcPts val="1770"/>
                        </a:lnSpc>
                      </a:pPr>
                      <a:r>
                        <a:rPr sz="1800" spc="-5" dirty="0">
                          <a:latin typeface="Corbel"/>
                          <a:cs typeface="Corbel"/>
                        </a:rPr>
                        <a:t>return</a:t>
                      </a:r>
                      <a:r>
                        <a:rPr sz="1800" spc="-30" dirty="0">
                          <a:latin typeface="Corbel"/>
                          <a:cs typeface="Corbel"/>
                        </a:rPr>
                        <a:t> </a:t>
                      </a:r>
                      <a:r>
                        <a:rPr sz="1800" spc="-10" dirty="0">
                          <a:latin typeface="Corbel"/>
                          <a:cs typeface="Corbel"/>
                        </a:rPr>
                        <a:t>s*s;</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93345">
                        <a:lnSpc>
                          <a:spcPts val="1985"/>
                        </a:lnSpc>
                      </a:pPr>
                      <a:r>
                        <a:rPr sz="1800" dirty="0">
                          <a:latin typeface="Corbel"/>
                          <a:cs typeface="Corbel"/>
                        </a:rPr>
                        <a:t>}</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05"/>
                  </a:ext>
                </a:extLst>
              </a:tr>
              <a:tr h="274245">
                <a:tc>
                  <a:txBody>
                    <a:bodyPr/>
                    <a:lstStyle/>
                    <a:p>
                      <a:pPr marL="92075">
                        <a:lnSpc>
                          <a:spcPts val="1770"/>
                        </a:lnSpc>
                      </a:pPr>
                      <a:r>
                        <a:rPr sz="1800" dirty="0">
                          <a:latin typeface="Corbel"/>
                          <a:cs typeface="Corbel"/>
                        </a:rPr>
                        <a:t>}</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93345">
                        <a:lnSpc>
                          <a:spcPts val="1985"/>
                        </a:lnSpc>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06"/>
                  </a:ext>
                </a:extLst>
              </a:tr>
              <a:tr h="274711">
                <a:tc>
                  <a:txBody>
                    <a:bodyPr/>
                    <a:lstStyle/>
                    <a:p>
                      <a:pPr marL="92075">
                        <a:lnSpc>
                          <a:spcPts val="1775"/>
                        </a:lnSpc>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93345">
                        <a:lnSpc>
                          <a:spcPts val="1989"/>
                        </a:lnSpc>
                      </a:pPr>
                      <a:r>
                        <a:rPr sz="1800" dirty="0">
                          <a:latin typeface="Corbel"/>
                          <a:cs typeface="Corbel"/>
                        </a:rPr>
                        <a:t>{</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07"/>
                  </a:ext>
                </a:extLst>
              </a:tr>
              <a:tr h="274359">
                <a:tc>
                  <a:txBody>
                    <a:bodyPr/>
                    <a:lstStyle/>
                    <a:p>
                      <a:pPr marL="92075">
                        <a:lnSpc>
                          <a:spcPts val="1770"/>
                        </a:lnSpc>
                      </a:pPr>
                      <a:r>
                        <a:rPr sz="1800" dirty="0">
                          <a:latin typeface="Corbel"/>
                          <a:cs typeface="Corbel"/>
                        </a:rPr>
                        <a:t>{</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324485">
                        <a:lnSpc>
                          <a:spcPts val="1985"/>
                        </a:lnSpc>
                      </a:pPr>
                      <a:r>
                        <a:rPr sz="1800" spc="-5" dirty="0">
                          <a:latin typeface="Corbel"/>
                          <a:cs typeface="Corbel"/>
                        </a:rPr>
                        <a:t>cout&lt;&lt;“Cube</a:t>
                      </a:r>
                      <a:r>
                        <a:rPr sz="1800" dirty="0">
                          <a:latin typeface="Corbel"/>
                          <a:cs typeface="Corbel"/>
                        </a:rPr>
                        <a:t> </a:t>
                      </a:r>
                      <a:r>
                        <a:rPr sz="1800" spc="-10" dirty="0">
                          <a:latin typeface="Corbel"/>
                          <a:cs typeface="Corbel"/>
                        </a:rPr>
                        <a:t>is:</a:t>
                      </a:r>
                      <a:r>
                        <a:rPr sz="1800" spc="15" dirty="0">
                          <a:latin typeface="Corbel"/>
                          <a:cs typeface="Corbel"/>
                        </a:rPr>
                        <a:t> </a:t>
                      </a:r>
                      <a:r>
                        <a:rPr sz="1800" spc="-10" dirty="0">
                          <a:latin typeface="Corbel"/>
                          <a:cs typeface="Corbel"/>
                        </a:rPr>
                        <a:t>"&lt;&lt;</a:t>
                      </a:r>
                      <a:r>
                        <a:rPr sz="1800" dirty="0">
                          <a:latin typeface="Corbel"/>
                          <a:cs typeface="Corbel"/>
                        </a:rPr>
                        <a:t> </a:t>
                      </a:r>
                      <a:r>
                        <a:rPr sz="1800" spc="-10" dirty="0">
                          <a:latin typeface="Corbel"/>
                          <a:cs typeface="Corbel"/>
                        </a:rPr>
                        <a:t>cube(2)&lt;&lt;</a:t>
                      </a:r>
                      <a:r>
                        <a:rPr sz="1800" spc="50" dirty="0">
                          <a:latin typeface="Corbel"/>
                          <a:cs typeface="Corbel"/>
                        </a:rPr>
                        <a:t> </a:t>
                      </a:r>
                      <a:r>
                        <a:rPr sz="1800" dirty="0">
                          <a:latin typeface="Corbel"/>
                          <a:cs typeface="Corbel"/>
                        </a:rPr>
                        <a:t>"\n";</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08"/>
                  </a:ext>
                </a:extLst>
              </a:tr>
              <a:tr h="274294">
                <a:tc>
                  <a:txBody>
                    <a:bodyPr/>
                    <a:lstStyle/>
                    <a:p>
                      <a:pPr marL="461009">
                        <a:lnSpc>
                          <a:spcPts val="1770"/>
                        </a:lnSpc>
                      </a:pPr>
                      <a:r>
                        <a:rPr sz="1800" spc="-5" dirty="0">
                          <a:latin typeface="Corbel"/>
                          <a:cs typeface="Corbel"/>
                        </a:rPr>
                        <a:t>cout&lt;&lt;</a:t>
                      </a:r>
                      <a:r>
                        <a:rPr sz="1800" spc="5" dirty="0">
                          <a:latin typeface="Corbel"/>
                          <a:cs typeface="Corbel"/>
                        </a:rPr>
                        <a:t> </a:t>
                      </a:r>
                      <a:r>
                        <a:rPr sz="1800" spc="-5" dirty="0">
                          <a:latin typeface="Corbel"/>
                          <a:cs typeface="Corbel"/>
                        </a:rPr>
                        <a:t>“Square</a:t>
                      </a:r>
                      <a:r>
                        <a:rPr sz="1800" spc="5" dirty="0">
                          <a:latin typeface="Corbel"/>
                          <a:cs typeface="Corbel"/>
                        </a:rPr>
                        <a:t> </a:t>
                      </a:r>
                      <a:r>
                        <a:rPr sz="1800" spc="-10" dirty="0">
                          <a:latin typeface="Corbel"/>
                          <a:cs typeface="Corbel"/>
                        </a:rPr>
                        <a:t>is: "&lt;&lt;</a:t>
                      </a:r>
                      <a:r>
                        <a:rPr sz="1800" spc="30" dirty="0">
                          <a:latin typeface="Corbel"/>
                          <a:cs typeface="Corbel"/>
                        </a:rPr>
                        <a:t> </a:t>
                      </a:r>
                      <a:r>
                        <a:rPr sz="1800" spc="-10" dirty="0">
                          <a:latin typeface="Corbel"/>
                          <a:cs typeface="Corbel"/>
                        </a:rPr>
                        <a:t>sqa(2)&lt;&lt;</a:t>
                      </a:r>
                      <a:r>
                        <a:rPr sz="1800" spc="50" dirty="0">
                          <a:latin typeface="Corbel"/>
                          <a:cs typeface="Corbel"/>
                        </a:rPr>
                        <a:t> </a:t>
                      </a:r>
                      <a:r>
                        <a:rPr sz="1800" spc="-5" dirty="0">
                          <a:latin typeface="Corbel"/>
                          <a:cs typeface="Corbel"/>
                        </a:rPr>
                        <a:t>"\n";</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324485">
                        <a:lnSpc>
                          <a:spcPts val="1985"/>
                        </a:lnSpc>
                      </a:pPr>
                      <a:r>
                        <a:rPr sz="1800" spc="-10" dirty="0">
                          <a:latin typeface="Corbel"/>
                          <a:cs typeface="Corbel"/>
                        </a:rPr>
                        <a:t>cout&lt;&lt;“Cube</a:t>
                      </a:r>
                      <a:r>
                        <a:rPr sz="1800" spc="15" dirty="0">
                          <a:latin typeface="Corbel"/>
                          <a:cs typeface="Corbel"/>
                        </a:rPr>
                        <a:t> </a:t>
                      </a:r>
                      <a:r>
                        <a:rPr sz="1800" spc="-10" dirty="0">
                          <a:latin typeface="Corbel"/>
                          <a:cs typeface="Corbel"/>
                        </a:rPr>
                        <a:t>is:</a:t>
                      </a:r>
                      <a:r>
                        <a:rPr sz="1800" spc="35" dirty="0">
                          <a:latin typeface="Corbel"/>
                          <a:cs typeface="Corbel"/>
                        </a:rPr>
                        <a:t> </a:t>
                      </a:r>
                      <a:r>
                        <a:rPr sz="1800" spc="-10" dirty="0">
                          <a:latin typeface="Corbel"/>
                          <a:cs typeface="Corbel"/>
                        </a:rPr>
                        <a:t>"&lt;&lt;cube(1.5+1.5);</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09"/>
                  </a:ext>
                </a:extLst>
              </a:tr>
              <a:tr h="274623">
                <a:tc>
                  <a:txBody>
                    <a:bodyPr/>
                    <a:lstStyle/>
                    <a:p>
                      <a:pPr marL="461009">
                        <a:lnSpc>
                          <a:spcPts val="1770"/>
                        </a:lnSpc>
                      </a:pPr>
                      <a:r>
                        <a:rPr sz="1800" spc="-5" dirty="0">
                          <a:latin typeface="Corbel"/>
                          <a:cs typeface="Corbel"/>
                        </a:rPr>
                        <a:t>return</a:t>
                      </a:r>
                      <a:r>
                        <a:rPr sz="1800" spc="-30" dirty="0">
                          <a:latin typeface="Corbel"/>
                          <a:cs typeface="Corbel"/>
                        </a:rPr>
                        <a:t> </a:t>
                      </a:r>
                      <a:r>
                        <a:rPr sz="1800" dirty="0">
                          <a:latin typeface="Corbel"/>
                          <a:cs typeface="Corbel"/>
                        </a:rPr>
                        <a:t>0;</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324485">
                        <a:lnSpc>
                          <a:spcPts val="1985"/>
                        </a:lnSpc>
                      </a:pPr>
                      <a:r>
                        <a:rPr sz="1800" spc="-5" dirty="0">
                          <a:latin typeface="Corbel"/>
                          <a:cs typeface="Corbel"/>
                        </a:rPr>
                        <a:t>return</a:t>
                      </a:r>
                      <a:r>
                        <a:rPr sz="1800" spc="-35" dirty="0">
                          <a:latin typeface="Corbel"/>
                          <a:cs typeface="Corbel"/>
                        </a:rPr>
                        <a:t> </a:t>
                      </a:r>
                      <a:r>
                        <a:rPr sz="1800" dirty="0">
                          <a:latin typeface="Corbel"/>
                          <a:cs typeface="Corbel"/>
                        </a:rPr>
                        <a:t>0;</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10"/>
                  </a:ext>
                </a:extLst>
              </a:tr>
              <a:tr h="438647">
                <a:tc>
                  <a:txBody>
                    <a:bodyPr/>
                    <a:lstStyle/>
                    <a:p>
                      <a:pPr marL="92075">
                        <a:lnSpc>
                          <a:spcPts val="1770"/>
                        </a:lnSpc>
                      </a:pPr>
                      <a:r>
                        <a:rPr sz="1800" dirty="0">
                          <a:latin typeface="Corbel"/>
                          <a:cs typeface="Corbel"/>
                        </a:rPr>
                        <a:t>}</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93345">
                        <a:lnSpc>
                          <a:spcPts val="1985"/>
                        </a:lnSpc>
                      </a:pPr>
                      <a:r>
                        <a:rPr sz="1800" dirty="0">
                          <a:latin typeface="Corbel"/>
                          <a:cs typeface="Corbel"/>
                        </a:rPr>
                        <a:t>}</a:t>
                      </a:r>
                      <a:endParaRPr sz="1800">
                        <a:latin typeface="Corbel"/>
                        <a:cs typeface="Corbel"/>
                      </a:endParaRPr>
                    </a:p>
                  </a:txBody>
                  <a:tcPr marL="0" marR="0" marT="0" marB="0">
                    <a:lnL w="12700">
                      <a:solidFill>
                        <a:srgbClr val="FFFFFF"/>
                      </a:solidFill>
                      <a:prstDash val="solid"/>
                    </a:lnL>
                    <a:lnR w="12700">
                      <a:solidFill>
                        <a:srgbClr val="FFFFFF"/>
                      </a:solidFill>
                      <a:prstDash val="solid"/>
                    </a:lnR>
                  </a:tcPr>
                </a:tc>
                <a:extLst>
                  <a:ext uri="{0D108BD9-81ED-4DB2-BD59-A6C34878D82A}">
                    <a16:rowId xmlns:a16="http://schemas.microsoft.com/office/drawing/2014/main" val="10011"/>
                  </a:ext>
                </a:extLst>
              </a:tr>
              <a:tr h="931457">
                <a:tc>
                  <a:txBody>
                    <a:bodyPr/>
                    <a:lstStyle/>
                    <a:p>
                      <a:pPr>
                        <a:lnSpc>
                          <a:spcPct val="100000"/>
                        </a:lnSpc>
                        <a:spcBef>
                          <a:spcPts val="35"/>
                        </a:spcBef>
                      </a:pPr>
                      <a:endParaRPr sz="1700">
                        <a:latin typeface="Times New Roman"/>
                        <a:cs typeface="Times New Roman"/>
                      </a:endParaRPr>
                    </a:p>
                    <a:p>
                      <a:pPr marL="2243455">
                        <a:lnSpc>
                          <a:spcPct val="100000"/>
                        </a:lnSpc>
                      </a:pPr>
                      <a:r>
                        <a:rPr sz="1800" spc="-5" dirty="0">
                          <a:solidFill>
                            <a:srgbClr val="FFFFFF"/>
                          </a:solidFill>
                          <a:latin typeface="Corbel"/>
                          <a:cs typeface="Corbel"/>
                        </a:rPr>
                        <a:t>Square</a:t>
                      </a:r>
                      <a:r>
                        <a:rPr sz="1800" spc="-15" dirty="0">
                          <a:solidFill>
                            <a:srgbClr val="FFFFFF"/>
                          </a:solidFill>
                          <a:latin typeface="Corbel"/>
                          <a:cs typeface="Corbel"/>
                        </a:rPr>
                        <a:t> </a:t>
                      </a:r>
                      <a:r>
                        <a:rPr sz="1800" spc="-10" dirty="0">
                          <a:solidFill>
                            <a:srgbClr val="FFFFFF"/>
                          </a:solidFill>
                          <a:latin typeface="Corbel"/>
                          <a:cs typeface="Corbel"/>
                        </a:rPr>
                        <a:t>is:</a:t>
                      </a:r>
                      <a:r>
                        <a:rPr sz="1800" spc="-25" dirty="0">
                          <a:solidFill>
                            <a:srgbClr val="FFFFFF"/>
                          </a:solidFill>
                          <a:latin typeface="Corbel"/>
                          <a:cs typeface="Corbel"/>
                        </a:rPr>
                        <a:t> </a:t>
                      </a:r>
                      <a:r>
                        <a:rPr sz="1800" dirty="0">
                          <a:solidFill>
                            <a:srgbClr val="FFFFFF"/>
                          </a:solidFill>
                          <a:latin typeface="Corbel"/>
                          <a:cs typeface="Corbel"/>
                        </a:rPr>
                        <a:t>4</a:t>
                      </a:r>
                      <a:endParaRPr sz="1800">
                        <a:latin typeface="Corbel"/>
                        <a:cs typeface="Corbel"/>
                      </a:endParaRPr>
                    </a:p>
                  </a:txBody>
                  <a:tcPr marL="0" marR="0" marT="4445" marB="0">
                    <a:lnL w="12700">
                      <a:solidFill>
                        <a:srgbClr val="FFFFFF"/>
                      </a:solidFill>
                      <a:prstDash val="solid"/>
                    </a:lnL>
                    <a:lnR w="12700">
                      <a:solidFill>
                        <a:srgbClr val="FFFFFF"/>
                      </a:solidFill>
                      <a:prstDash val="solid"/>
                    </a:lnR>
                    <a:lnB w="12700">
                      <a:solidFill>
                        <a:srgbClr val="FFFFFF"/>
                      </a:solidFill>
                      <a:prstDash val="solid"/>
                    </a:lnB>
                  </a:tcPr>
                </a:tc>
                <a:tc vMerge="1">
                  <a:txBody>
                    <a:bodyPr/>
                    <a:lstStyle/>
                    <a:p>
                      <a:endParaRPr/>
                    </a:p>
                  </a:txBody>
                  <a:tcPr marL="0" marR="0" marT="0" marB="0">
                    <a:lnL w="12700">
                      <a:solidFill>
                        <a:srgbClr val="FFFFFF"/>
                      </a:solidFill>
                      <a:prstDash val="solid"/>
                    </a:lnL>
                    <a:lnR w="12700">
                      <a:solidFill>
                        <a:srgbClr val="FFFFFF"/>
                      </a:solidFill>
                      <a:prstDash val="solid"/>
                    </a:lnR>
                    <a:solidFill>
                      <a:srgbClr val="CEE7ED"/>
                    </a:solidFill>
                  </a:tcPr>
                </a:tc>
                <a:tc>
                  <a:txBody>
                    <a:bodyPr/>
                    <a:lstStyle/>
                    <a:p>
                      <a:pPr marL="2610485">
                        <a:lnSpc>
                          <a:spcPct val="100000"/>
                        </a:lnSpc>
                        <a:spcBef>
                          <a:spcPts val="905"/>
                        </a:spcBef>
                      </a:pPr>
                      <a:r>
                        <a:rPr sz="1800" spc="-5" dirty="0">
                          <a:solidFill>
                            <a:srgbClr val="FFFFFF"/>
                          </a:solidFill>
                          <a:latin typeface="Corbel"/>
                          <a:cs typeface="Corbel"/>
                        </a:rPr>
                        <a:t>Cube</a:t>
                      </a:r>
                      <a:r>
                        <a:rPr sz="1800" spc="-10" dirty="0">
                          <a:solidFill>
                            <a:srgbClr val="FFFFFF"/>
                          </a:solidFill>
                          <a:latin typeface="Corbel"/>
                          <a:cs typeface="Corbel"/>
                        </a:rPr>
                        <a:t> </a:t>
                      </a:r>
                      <a:r>
                        <a:rPr sz="1800" spc="-5" dirty="0">
                          <a:solidFill>
                            <a:srgbClr val="FFFFFF"/>
                          </a:solidFill>
                          <a:latin typeface="Corbel"/>
                          <a:cs typeface="Corbel"/>
                        </a:rPr>
                        <a:t>is </a:t>
                      </a:r>
                      <a:r>
                        <a:rPr sz="1800" dirty="0">
                          <a:solidFill>
                            <a:srgbClr val="FFFFFF"/>
                          </a:solidFill>
                          <a:latin typeface="Corbel"/>
                          <a:cs typeface="Corbel"/>
                        </a:rPr>
                        <a:t>:</a:t>
                      </a:r>
                      <a:r>
                        <a:rPr sz="1800" spc="-40" dirty="0">
                          <a:solidFill>
                            <a:srgbClr val="FFFFFF"/>
                          </a:solidFill>
                          <a:latin typeface="Corbel"/>
                          <a:cs typeface="Corbel"/>
                        </a:rPr>
                        <a:t> </a:t>
                      </a:r>
                      <a:r>
                        <a:rPr sz="1800" dirty="0">
                          <a:solidFill>
                            <a:srgbClr val="FFFFFF"/>
                          </a:solidFill>
                          <a:latin typeface="Corbel"/>
                          <a:cs typeface="Corbel"/>
                        </a:rPr>
                        <a:t>8</a:t>
                      </a:r>
                      <a:endParaRPr sz="1800">
                        <a:latin typeface="Corbel"/>
                        <a:cs typeface="Corbel"/>
                      </a:endParaRPr>
                    </a:p>
                    <a:p>
                      <a:pPr marL="2589530">
                        <a:lnSpc>
                          <a:spcPct val="100000"/>
                        </a:lnSpc>
                        <a:spcBef>
                          <a:spcPts val="5"/>
                        </a:spcBef>
                      </a:pPr>
                      <a:r>
                        <a:rPr sz="1800" spc="-5" dirty="0">
                          <a:solidFill>
                            <a:srgbClr val="FFFFFF"/>
                          </a:solidFill>
                          <a:latin typeface="Corbel"/>
                          <a:cs typeface="Corbel"/>
                        </a:rPr>
                        <a:t>Cube</a:t>
                      </a:r>
                      <a:r>
                        <a:rPr sz="1800" spc="-15" dirty="0">
                          <a:solidFill>
                            <a:srgbClr val="FFFFFF"/>
                          </a:solidFill>
                          <a:latin typeface="Corbel"/>
                          <a:cs typeface="Corbel"/>
                        </a:rPr>
                        <a:t> </a:t>
                      </a:r>
                      <a:r>
                        <a:rPr sz="1800" spc="-5" dirty="0">
                          <a:solidFill>
                            <a:srgbClr val="FFFFFF"/>
                          </a:solidFill>
                          <a:latin typeface="Corbel"/>
                          <a:cs typeface="Corbel"/>
                        </a:rPr>
                        <a:t>is:</a:t>
                      </a:r>
                      <a:r>
                        <a:rPr sz="1800" spc="-25" dirty="0">
                          <a:solidFill>
                            <a:srgbClr val="FFFFFF"/>
                          </a:solidFill>
                          <a:latin typeface="Corbel"/>
                          <a:cs typeface="Corbel"/>
                        </a:rPr>
                        <a:t> </a:t>
                      </a:r>
                      <a:r>
                        <a:rPr sz="1800" spc="-15" dirty="0">
                          <a:solidFill>
                            <a:srgbClr val="FFFFFF"/>
                          </a:solidFill>
                          <a:latin typeface="Corbel"/>
                          <a:cs typeface="Corbel"/>
                        </a:rPr>
                        <a:t>27</a:t>
                      </a:r>
                      <a:endParaRPr sz="1800">
                        <a:latin typeface="Corbel"/>
                        <a:cs typeface="Corbel"/>
                      </a:endParaRPr>
                    </a:p>
                  </a:txBody>
                  <a:tcPr marL="0" marR="0" marT="114935" marB="0">
                    <a:lnL w="12700">
                      <a:solidFill>
                        <a:srgbClr val="FFFFFF"/>
                      </a:solidFill>
                      <a:prstDash val="solid"/>
                    </a:lnL>
                    <a:lnR w="12700">
                      <a:solidFill>
                        <a:srgbClr val="FFFFFF"/>
                      </a:solidFill>
                      <a:prstDash val="solid"/>
                    </a:lnR>
                    <a:lnB w="12700">
                      <a:solidFill>
                        <a:srgbClr val="FFFFFF"/>
                      </a:solidFill>
                      <a:prstDash val="solid"/>
                    </a:lnB>
                  </a:tcPr>
                </a:tc>
                <a:extLst>
                  <a:ext uri="{0D108BD9-81ED-4DB2-BD59-A6C34878D82A}">
                    <a16:rowId xmlns:a16="http://schemas.microsoft.com/office/drawing/2014/main" val="10012"/>
                  </a:ext>
                </a:extLst>
              </a:tr>
            </a:tbl>
          </a:graphicData>
        </a:graphic>
      </p:graphicFrame>
      <p:grpSp>
        <p:nvGrpSpPr>
          <p:cNvPr id="4" name="object 4"/>
          <p:cNvGrpSpPr/>
          <p:nvPr/>
        </p:nvGrpSpPr>
        <p:grpSpPr>
          <a:xfrm>
            <a:off x="3669791" y="1419339"/>
            <a:ext cx="3973195" cy="4476750"/>
            <a:chOff x="3669791" y="1419339"/>
            <a:chExt cx="3973195" cy="4476750"/>
          </a:xfrm>
        </p:grpSpPr>
        <p:sp>
          <p:nvSpPr>
            <p:cNvPr id="5" name="object 5"/>
            <p:cNvSpPr/>
            <p:nvPr/>
          </p:nvSpPr>
          <p:spPr>
            <a:xfrm>
              <a:off x="3669791" y="1419339"/>
              <a:ext cx="3973195" cy="4476750"/>
            </a:xfrm>
            <a:custGeom>
              <a:avLst/>
              <a:gdLst/>
              <a:ahLst/>
              <a:cxnLst/>
              <a:rect l="l" t="t" r="r" b="b"/>
              <a:pathLst>
                <a:path w="3973195" h="4476750">
                  <a:moveTo>
                    <a:pt x="3973067" y="0"/>
                  </a:moveTo>
                  <a:lnTo>
                    <a:pt x="0" y="0"/>
                  </a:lnTo>
                  <a:lnTo>
                    <a:pt x="0" y="4476496"/>
                  </a:lnTo>
                  <a:lnTo>
                    <a:pt x="3973067" y="4476496"/>
                  </a:lnTo>
                  <a:lnTo>
                    <a:pt x="3973067" y="0"/>
                  </a:lnTo>
                  <a:close/>
                </a:path>
              </a:pathLst>
            </a:custGeom>
            <a:solidFill>
              <a:srgbClr val="CEE7ED"/>
            </a:solidFill>
          </p:spPr>
          <p:txBody>
            <a:bodyPr wrap="square" lIns="0" tIns="0" rIns="0" bIns="0" rtlCol="0"/>
            <a:lstStyle/>
            <a:p>
              <a:endParaRPr/>
            </a:p>
          </p:txBody>
        </p:sp>
        <p:sp>
          <p:nvSpPr>
            <p:cNvPr id="6" name="object 6"/>
            <p:cNvSpPr/>
            <p:nvPr/>
          </p:nvSpPr>
          <p:spPr>
            <a:xfrm>
              <a:off x="5458967" y="4995672"/>
              <a:ext cx="1993900" cy="728980"/>
            </a:xfrm>
            <a:custGeom>
              <a:avLst/>
              <a:gdLst/>
              <a:ahLst/>
              <a:cxnLst/>
              <a:rect l="l" t="t" r="r" b="b"/>
              <a:pathLst>
                <a:path w="1993900" h="728979">
                  <a:moveTo>
                    <a:pt x="1871980" y="0"/>
                  </a:moveTo>
                  <a:lnTo>
                    <a:pt x="121412" y="0"/>
                  </a:lnTo>
                  <a:lnTo>
                    <a:pt x="74152" y="9540"/>
                  </a:lnTo>
                  <a:lnTo>
                    <a:pt x="35560" y="35559"/>
                  </a:lnTo>
                  <a:lnTo>
                    <a:pt x="9540" y="74152"/>
                  </a:lnTo>
                  <a:lnTo>
                    <a:pt x="0" y="121411"/>
                  </a:lnTo>
                  <a:lnTo>
                    <a:pt x="0" y="607059"/>
                  </a:lnTo>
                  <a:lnTo>
                    <a:pt x="9540" y="654319"/>
                  </a:lnTo>
                  <a:lnTo>
                    <a:pt x="35560" y="692911"/>
                  </a:lnTo>
                  <a:lnTo>
                    <a:pt x="74152" y="718931"/>
                  </a:lnTo>
                  <a:lnTo>
                    <a:pt x="121412" y="728471"/>
                  </a:lnTo>
                  <a:lnTo>
                    <a:pt x="1871980" y="728471"/>
                  </a:lnTo>
                  <a:lnTo>
                    <a:pt x="1919239" y="718931"/>
                  </a:lnTo>
                  <a:lnTo>
                    <a:pt x="1957831" y="692911"/>
                  </a:lnTo>
                  <a:lnTo>
                    <a:pt x="1983851" y="654319"/>
                  </a:lnTo>
                  <a:lnTo>
                    <a:pt x="1993391" y="607059"/>
                  </a:lnTo>
                  <a:lnTo>
                    <a:pt x="1993391" y="121411"/>
                  </a:lnTo>
                  <a:lnTo>
                    <a:pt x="1983851" y="74152"/>
                  </a:lnTo>
                  <a:lnTo>
                    <a:pt x="1957831" y="35559"/>
                  </a:lnTo>
                  <a:lnTo>
                    <a:pt x="1919239" y="9540"/>
                  </a:lnTo>
                  <a:lnTo>
                    <a:pt x="1871980" y="0"/>
                  </a:lnTo>
                  <a:close/>
                </a:path>
              </a:pathLst>
            </a:custGeom>
            <a:solidFill>
              <a:srgbClr val="40B9D2"/>
            </a:solidFill>
          </p:spPr>
          <p:txBody>
            <a:bodyPr wrap="square" lIns="0" tIns="0" rIns="0" bIns="0" rtlCol="0"/>
            <a:lstStyle/>
            <a:p>
              <a:endParaRPr/>
            </a:p>
          </p:txBody>
        </p:sp>
        <p:sp>
          <p:nvSpPr>
            <p:cNvPr id="7" name="object 7"/>
            <p:cNvSpPr/>
            <p:nvPr/>
          </p:nvSpPr>
          <p:spPr>
            <a:xfrm>
              <a:off x="5458967" y="4995672"/>
              <a:ext cx="1993900" cy="728980"/>
            </a:xfrm>
            <a:custGeom>
              <a:avLst/>
              <a:gdLst/>
              <a:ahLst/>
              <a:cxnLst/>
              <a:rect l="l" t="t" r="r" b="b"/>
              <a:pathLst>
                <a:path w="1993900" h="728979">
                  <a:moveTo>
                    <a:pt x="0" y="121411"/>
                  </a:moveTo>
                  <a:lnTo>
                    <a:pt x="9540" y="74152"/>
                  </a:lnTo>
                  <a:lnTo>
                    <a:pt x="35560" y="35559"/>
                  </a:lnTo>
                  <a:lnTo>
                    <a:pt x="74152" y="9540"/>
                  </a:lnTo>
                  <a:lnTo>
                    <a:pt x="121412" y="0"/>
                  </a:lnTo>
                  <a:lnTo>
                    <a:pt x="1871980" y="0"/>
                  </a:lnTo>
                  <a:lnTo>
                    <a:pt x="1919239" y="9540"/>
                  </a:lnTo>
                  <a:lnTo>
                    <a:pt x="1957831" y="35559"/>
                  </a:lnTo>
                  <a:lnTo>
                    <a:pt x="1983851" y="74152"/>
                  </a:lnTo>
                  <a:lnTo>
                    <a:pt x="1993391" y="121411"/>
                  </a:lnTo>
                  <a:lnTo>
                    <a:pt x="1993391" y="607059"/>
                  </a:lnTo>
                  <a:lnTo>
                    <a:pt x="1983851" y="654319"/>
                  </a:lnTo>
                  <a:lnTo>
                    <a:pt x="1957831" y="692911"/>
                  </a:lnTo>
                  <a:lnTo>
                    <a:pt x="1919239" y="718931"/>
                  </a:lnTo>
                  <a:lnTo>
                    <a:pt x="1871980" y="728471"/>
                  </a:lnTo>
                  <a:lnTo>
                    <a:pt x="121412" y="728471"/>
                  </a:lnTo>
                  <a:lnTo>
                    <a:pt x="74152" y="718931"/>
                  </a:lnTo>
                  <a:lnTo>
                    <a:pt x="35560" y="692911"/>
                  </a:lnTo>
                  <a:lnTo>
                    <a:pt x="9540" y="654319"/>
                  </a:lnTo>
                  <a:lnTo>
                    <a:pt x="0" y="607059"/>
                  </a:lnTo>
                  <a:lnTo>
                    <a:pt x="0" y="121411"/>
                  </a:lnTo>
                  <a:close/>
                </a:path>
              </a:pathLst>
            </a:custGeom>
            <a:ln w="12192">
              <a:solidFill>
                <a:srgbClr val="2C879A"/>
              </a:solidFill>
            </a:ln>
          </p:spPr>
          <p:txBody>
            <a:bodyPr wrap="square" lIns="0" tIns="0" rIns="0" bIns="0" rtlCol="0"/>
            <a:lstStyle/>
            <a:p>
              <a:endParaRPr/>
            </a:p>
          </p:txBody>
        </p:sp>
      </p:grpSp>
      <p:grpSp>
        <p:nvGrpSpPr>
          <p:cNvPr id="8" name="object 8"/>
          <p:cNvGrpSpPr/>
          <p:nvPr/>
        </p:nvGrpSpPr>
        <p:grpSpPr>
          <a:xfrm>
            <a:off x="7695818" y="1446707"/>
            <a:ext cx="4328160" cy="4435475"/>
            <a:chOff x="7695818" y="1446707"/>
            <a:chExt cx="4328160" cy="4435475"/>
          </a:xfrm>
        </p:grpSpPr>
        <p:sp>
          <p:nvSpPr>
            <p:cNvPr id="9" name="object 9"/>
            <p:cNvSpPr/>
            <p:nvPr/>
          </p:nvSpPr>
          <p:spPr>
            <a:xfrm>
              <a:off x="7695818" y="1446707"/>
              <a:ext cx="4328160" cy="4435475"/>
            </a:xfrm>
            <a:custGeom>
              <a:avLst/>
              <a:gdLst/>
              <a:ahLst/>
              <a:cxnLst/>
              <a:rect l="l" t="t" r="r" b="b"/>
              <a:pathLst>
                <a:path w="4328159" h="4435475">
                  <a:moveTo>
                    <a:pt x="4327906" y="0"/>
                  </a:moveTo>
                  <a:lnTo>
                    <a:pt x="0" y="0"/>
                  </a:lnTo>
                  <a:lnTo>
                    <a:pt x="0" y="4435475"/>
                  </a:lnTo>
                  <a:lnTo>
                    <a:pt x="4327906" y="4435475"/>
                  </a:lnTo>
                  <a:lnTo>
                    <a:pt x="4327906" y="0"/>
                  </a:lnTo>
                  <a:close/>
                </a:path>
              </a:pathLst>
            </a:custGeom>
            <a:solidFill>
              <a:srgbClr val="CEE7ED"/>
            </a:solidFill>
          </p:spPr>
          <p:txBody>
            <a:bodyPr wrap="square" lIns="0" tIns="0" rIns="0" bIns="0" rtlCol="0"/>
            <a:lstStyle/>
            <a:p>
              <a:endParaRPr/>
            </a:p>
          </p:txBody>
        </p:sp>
        <p:sp>
          <p:nvSpPr>
            <p:cNvPr id="10" name="object 10"/>
            <p:cNvSpPr/>
            <p:nvPr/>
          </p:nvSpPr>
          <p:spPr>
            <a:xfrm>
              <a:off x="9826751" y="4995672"/>
              <a:ext cx="1911350" cy="728980"/>
            </a:xfrm>
            <a:custGeom>
              <a:avLst/>
              <a:gdLst/>
              <a:ahLst/>
              <a:cxnLst/>
              <a:rect l="l" t="t" r="r" b="b"/>
              <a:pathLst>
                <a:path w="1911350" h="728979">
                  <a:moveTo>
                    <a:pt x="1789683" y="0"/>
                  </a:moveTo>
                  <a:lnTo>
                    <a:pt x="121412" y="0"/>
                  </a:lnTo>
                  <a:lnTo>
                    <a:pt x="74152" y="9540"/>
                  </a:lnTo>
                  <a:lnTo>
                    <a:pt x="35560" y="35559"/>
                  </a:lnTo>
                  <a:lnTo>
                    <a:pt x="9540" y="74152"/>
                  </a:lnTo>
                  <a:lnTo>
                    <a:pt x="0" y="121411"/>
                  </a:lnTo>
                  <a:lnTo>
                    <a:pt x="0" y="607059"/>
                  </a:lnTo>
                  <a:lnTo>
                    <a:pt x="9540" y="654319"/>
                  </a:lnTo>
                  <a:lnTo>
                    <a:pt x="35559" y="692911"/>
                  </a:lnTo>
                  <a:lnTo>
                    <a:pt x="74152" y="718931"/>
                  </a:lnTo>
                  <a:lnTo>
                    <a:pt x="121412" y="728471"/>
                  </a:lnTo>
                  <a:lnTo>
                    <a:pt x="1789683" y="728471"/>
                  </a:lnTo>
                  <a:lnTo>
                    <a:pt x="1836943" y="718931"/>
                  </a:lnTo>
                  <a:lnTo>
                    <a:pt x="1875535" y="692911"/>
                  </a:lnTo>
                  <a:lnTo>
                    <a:pt x="1901555" y="654319"/>
                  </a:lnTo>
                  <a:lnTo>
                    <a:pt x="1911096" y="607059"/>
                  </a:lnTo>
                  <a:lnTo>
                    <a:pt x="1911096" y="121411"/>
                  </a:lnTo>
                  <a:lnTo>
                    <a:pt x="1901555" y="74152"/>
                  </a:lnTo>
                  <a:lnTo>
                    <a:pt x="1875536" y="35559"/>
                  </a:lnTo>
                  <a:lnTo>
                    <a:pt x="1836943" y="9540"/>
                  </a:lnTo>
                  <a:lnTo>
                    <a:pt x="1789683" y="0"/>
                  </a:lnTo>
                  <a:close/>
                </a:path>
              </a:pathLst>
            </a:custGeom>
            <a:solidFill>
              <a:srgbClr val="40B9D2"/>
            </a:solidFill>
          </p:spPr>
          <p:txBody>
            <a:bodyPr wrap="square" lIns="0" tIns="0" rIns="0" bIns="0" rtlCol="0"/>
            <a:lstStyle/>
            <a:p>
              <a:endParaRPr/>
            </a:p>
          </p:txBody>
        </p:sp>
        <p:sp>
          <p:nvSpPr>
            <p:cNvPr id="11" name="object 11"/>
            <p:cNvSpPr/>
            <p:nvPr/>
          </p:nvSpPr>
          <p:spPr>
            <a:xfrm>
              <a:off x="9826751" y="4995672"/>
              <a:ext cx="1911350" cy="728980"/>
            </a:xfrm>
            <a:custGeom>
              <a:avLst/>
              <a:gdLst/>
              <a:ahLst/>
              <a:cxnLst/>
              <a:rect l="l" t="t" r="r" b="b"/>
              <a:pathLst>
                <a:path w="1911350" h="728979">
                  <a:moveTo>
                    <a:pt x="0" y="121411"/>
                  </a:moveTo>
                  <a:lnTo>
                    <a:pt x="9540" y="74152"/>
                  </a:lnTo>
                  <a:lnTo>
                    <a:pt x="35560" y="35559"/>
                  </a:lnTo>
                  <a:lnTo>
                    <a:pt x="74152" y="9540"/>
                  </a:lnTo>
                  <a:lnTo>
                    <a:pt x="121412" y="0"/>
                  </a:lnTo>
                  <a:lnTo>
                    <a:pt x="1789683" y="0"/>
                  </a:lnTo>
                  <a:lnTo>
                    <a:pt x="1836943" y="9540"/>
                  </a:lnTo>
                  <a:lnTo>
                    <a:pt x="1875536" y="35559"/>
                  </a:lnTo>
                  <a:lnTo>
                    <a:pt x="1901555" y="74152"/>
                  </a:lnTo>
                  <a:lnTo>
                    <a:pt x="1911096" y="121411"/>
                  </a:lnTo>
                  <a:lnTo>
                    <a:pt x="1911096" y="607059"/>
                  </a:lnTo>
                  <a:lnTo>
                    <a:pt x="1901555" y="654319"/>
                  </a:lnTo>
                  <a:lnTo>
                    <a:pt x="1875535" y="692911"/>
                  </a:lnTo>
                  <a:lnTo>
                    <a:pt x="1836943" y="718931"/>
                  </a:lnTo>
                  <a:lnTo>
                    <a:pt x="1789683" y="728471"/>
                  </a:lnTo>
                  <a:lnTo>
                    <a:pt x="121412" y="728471"/>
                  </a:lnTo>
                  <a:lnTo>
                    <a:pt x="74152" y="718931"/>
                  </a:lnTo>
                  <a:lnTo>
                    <a:pt x="35559" y="692911"/>
                  </a:lnTo>
                  <a:lnTo>
                    <a:pt x="9540" y="654319"/>
                  </a:lnTo>
                  <a:lnTo>
                    <a:pt x="0" y="607059"/>
                  </a:lnTo>
                  <a:lnTo>
                    <a:pt x="0" y="121411"/>
                  </a:lnTo>
                  <a:close/>
                </a:path>
              </a:pathLst>
            </a:custGeom>
            <a:ln w="12192">
              <a:solidFill>
                <a:srgbClr val="2C879A"/>
              </a:solidFill>
            </a:ln>
          </p:spPr>
          <p:txBody>
            <a:bodyPr wrap="square" lIns="0" tIns="0" rIns="0" bIns="0" rtlCol="0"/>
            <a:lstStyle/>
            <a:p>
              <a:endParaRPr/>
            </a:p>
          </p:txBody>
        </p:sp>
      </p:grpSp>
      <p:sp>
        <p:nvSpPr>
          <p:cNvPr id="12" name="object 12"/>
          <p:cNvSpPr txBox="1"/>
          <p:nvPr/>
        </p:nvSpPr>
        <p:spPr>
          <a:xfrm>
            <a:off x="4624578" y="891362"/>
            <a:ext cx="1078230"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orbel"/>
                <a:cs typeface="Corbel"/>
              </a:rPr>
              <a:t>Example-1</a:t>
            </a:r>
            <a:endParaRPr sz="1800">
              <a:latin typeface="Corbel"/>
              <a:cs typeface="Corbel"/>
            </a:endParaRPr>
          </a:p>
        </p:txBody>
      </p:sp>
      <p:sp>
        <p:nvSpPr>
          <p:cNvPr id="13" name="object 13"/>
          <p:cNvSpPr txBox="1"/>
          <p:nvPr/>
        </p:nvSpPr>
        <p:spPr>
          <a:xfrm>
            <a:off x="8364981" y="905078"/>
            <a:ext cx="107886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orbel"/>
                <a:cs typeface="Corbel"/>
              </a:rPr>
              <a:t>Example-2</a:t>
            </a:r>
            <a:endParaRPr sz="1800">
              <a:latin typeface="Corbel"/>
              <a:cs typeface="Corbe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2605405"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latin typeface="Corbel"/>
                <a:cs typeface="Corbel"/>
              </a:rPr>
              <a:t>Care before </a:t>
            </a:r>
            <a:r>
              <a:rPr sz="3600" spc="-60" dirty="0">
                <a:solidFill>
                  <a:srgbClr val="FFFFFF"/>
                </a:solidFill>
                <a:latin typeface="Corbel"/>
                <a:cs typeface="Corbel"/>
              </a:rPr>
              <a:t> </a:t>
            </a:r>
            <a:r>
              <a:rPr sz="3600" spc="-70" dirty="0">
                <a:solidFill>
                  <a:srgbClr val="FFFFFF"/>
                </a:solidFill>
                <a:latin typeface="Corbel"/>
                <a:cs typeface="Corbel"/>
              </a:rPr>
              <a:t>making </a:t>
            </a:r>
            <a:r>
              <a:rPr sz="3600" spc="-65" dirty="0">
                <a:solidFill>
                  <a:srgbClr val="FFFFFF"/>
                </a:solidFill>
                <a:latin typeface="Corbel"/>
                <a:cs typeface="Corbel"/>
              </a:rPr>
              <a:t> function</a:t>
            </a:r>
            <a:r>
              <a:rPr sz="3600" spc="-110" dirty="0">
                <a:solidFill>
                  <a:srgbClr val="FFFFFF"/>
                </a:solidFill>
                <a:latin typeface="Corbel"/>
                <a:cs typeface="Corbel"/>
              </a:rPr>
              <a:t> </a:t>
            </a:r>
            <a:r>
              <a:rPr sz="3600" spc="-65" dirty="0">
                <a:solidFill>
                  <a:srgbClr val="FFFFFF"/>
                </a:solidFill>
                <a:latin typeface="Corbel"/>
                <a:cs typeface="Corbel"/>
              </a:rPr>
              <a:t>inline</a:t>
            </a:r>
            <a:endParaRPr sz="3600">
              <a:latin typeface="Corbel"/>
              <a:cs typeface="Corbel"/>
            </a:endParaRPr>
          </a:p>
        </p:txBody>
      </p:sp>
      <p:sp>
        <p:nvSpPr>
          <p:cNvPr id="3" name="object 3"/>
          <p:cNvSpPr txBox="1"/>
          <p:nvPr/>
        </p:nvSpPr>
        <p:spPr>
          <a:xfrm>
            <a:off x="3949065" y="913002"/>
            <a:ext cx="6549390"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The</a:t>
            </a:r>
            <a:r>
              <a:rPr sz="2000" spc="15" dirty="0">
                <a:solidFill>
                  <a:srgbClr val="585858"/>
                </a:solidFill>
                <a:latin typeface="Corbel"/>
                <a:cs typeface="Corbel"/>
              </a:rPr>
              <a:t> </a:t>
            </a:r>
            <a:r>
              <a:rPr sz="2000" spc="-10" dirty="0">
                <a:solidFill>
                  <a:srgbClr val="585858"/>
                </a:solidFill>
                <a:latin typeface="Corbel"/>
                <a:cs typeface="Corbel"/>
              </a:rPr>
              <a:t>speed</a:t>
            </a:r>
            <a:r>
              <a:rPr sz="2000" spc="45" dirty="0">
                <a:solidFill>
                  <a:srgbClr val="585858"/>
                </a:solidFill>
                <a:latin typeface="Corbel"/>
                <a:cs typeface="Corbel"/>
              </a:rPr>
              <a:t> </a:t>
            </a:r>
            <a:r>
              <a:rPr sz="2000" spc="-15" dirty="0">
                <a:solidFill>
                  <a:srgbClr val="585858"/>
                </a:solidFill>
                <a:latin typeface="Corbel"/>
                <a:cs typeface="Corbel"/>
              </a:rPr>
              <a:t>benefits</a:t>
            </a:r>
            <a:r>
              <a:rPr sz="2000" spc="70"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10" dirty="0">
                <a:solidFill>
                  <a:srgbClr val="585858"/>
                </a:solidFill>
                <a:latin typeface="Corbel"/>
                <a:cs typeface="Corbel"/>
              </a:rPr>
              <a:t>inline</a:t>
            </a:r>
            <a:r>
              <a:rPr sz="2000" dirty="0">
                <a:solidFill>
                  <a:srgbClr val="585858"/>
                </a:solidFill>
                <a:latin typeface="Corbel"/>
                <a:cs typeface="Corbel"/>
              </a:rPr>
              <a:t> </a:t>
            </a:r>
            <a:r>
              <a:rPr sz="2000" spc="-10" dirty="0">
                <a:solidFill>
                  <a:srgbClr val="585858"/>
                </a:solidFill>
                <a:latin typeface="Corbel"/>
                <a:cs typeface="Corbel"/>
              </a:rPr>
              <a:t>function</a:t>
            </a:r>
            <a:r>
              <a:rPr sz="2000" spc="60" dirty="0">
                <a:solidFill>
                  <a:srgbClr val="585858"/>
                </a:solidFill>
                <a:latin typeface="Corbel"/>
                <a:cs typeface="Corbel"/>
              </a:rPr>
              <a:t> </a:t>
            </a:r>
            <a:r>
              <a:rPr sz="2000" spc="-10" dirty="0">
                <a:solidFill>
                  <a:srgbClr val="585858"/>
                </a:solidFill>
                <a:latin typeface="Corbel"/>
                <a:cs typeface="Corbel"/>
              </a:rPr>
              <a:t>diminish</a:t>
            </a:r>
            <a:r>
              <a:rPr sz="2000" spc="30" dirty="0">
                <a:solidFill>
                  <a:srgbClr val="585858"/>
                </a:solidFill>
                <a:latin typeface="Corbel"/>
                <a:cs typeface="Corbel"/>
              </a:rPr>
              <a:t> </a:t>
            </a:r>
            <a:r>
              <a:rPr sz="2000" spc="-5" dirty="0">
                <a:solidFill>
                  <a:srgbClr val="585858"/>
                </a:solidFill>
                <a:latin typeface="Corbel"/>
                <a:cs typeface="Corbel"/>
              </a:rPr>
              <a:t>as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function</a:t>
            </a:r>
            <a:endParaRPr sz="2000">
              <a:latin typeface="Corbel"/>
              <a:cs typeface="Corbel"/>
            </a:endParaRPr>
          </a:p>
        </p:txBody>
      </p:sp>
      <p:sp>
        <p:nvSpPr>
          <p:cNvPr id="4" name="object 4"/>
          <p:cNvSpPr txBox="1">
            <a:spLocks noGrp="1"/>
          </p:cNvSpPr>
          <p:nvPr>
            <p:ph type="title"/>
          </p:nvPr>
        </p:nvSpPr>
        <p:spPr>
          <a:xfrm>
            <a:off x="4131945" y="1187018"/>
            <a:ext cx="1424305" cy="329565"/>
          </a:xfrm>
          <a:prstGeom prst="rect">
            <a:avLst/>
          </a:prstGeom>
        </p:spPr>
        <p:txBody>
          <a:bodyPr vert="horz" wrap="square" lIns="0" tIns="12065" rIns="0" bIns="0" rtlCol="0">
            <a:spAutoFit/>
          </a:bodyPr>
          <a:lstStyle/>
          <a:p>
            <a:pPr marL="12700">
              <a:lnSpc>
                <a:spcPct val="100000"/>
              </a:lnSpc>
              <a:spcBef>
                <a:spcPts val="95"/>
              </a:spcBef>
            </a:pPr>
            <a:r>
              <a:rPr spc="-5" dirty="0"/>
              <a:t>grows </a:t>
            </a:r>
            <a:r>
              <a:rPr spc="-10" dirty="0"/>
              <a:t>in</a:t>
            </a:r>
            <a:r>
              <a:rPr spc="-45" dirty="0"/>
              <a:t> </a:t>
            </a:r>
            <a:r>
              <a:rPr spc="-10" dirty="0"/>
              <a:t>size.</a:t>
            </a:r>
          </a:p>
        </p:txBody>
      </p:sp>
      <p:sp>
        <p:nvSpPr>
          <p:cNvPr id="5" name="object 5"/>
          <p:cNvSpPr txBox="1"/>
          <p:nvPr/>
        </p:nvSpPr>
        <p:spPr>
          <a:xfrm>
            <a:off x="3949065" y="1614297"/>
            <a:ext cx="6816725" cy="878205"/>
          </a:xfrm>
          <a:prstGeom prst="rect">
            <a:avLst/>
          </a:prstGeom>
        </p:spPr>
        <p:txBody>
          <a:bodyPr vert="horz" wrap="square" lIns="0" tIns="41910" rIns="0" bIns="0" rtlCol="0">
            <a:spAutoFit/>
          </a:bodyPr>
          <a:lstStyle/>
          <a:p>
            <a:pPr marL="195580" marR="5080" indent="-182880">
              <a:lnSpc>
                <a:spcPct val="90100"/>
              </a:lnSpc>
              <a:spcBef>
                <a:spcPts val="33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5" dirty="0">
                <a:solidFill>
                  <a:srgbClr val="585858"/>
                </a:solidFill>
                <a:latin typeface="Corbel"/>
                <a:cs typeface="Corbel"/>
              </a:rPr>
              <a:t>At</a:t>
            </a:r>
            <a:r>
              <a:rPr sz="2000" spc="5" dirty="0">
                <a:solidFill>
                  <a:srgbClr val="585858"/>
                </a:solidFill>
                <a:latin typeface="Corbel"/>
                <a:cs typeface="Corbel"/>
              </a:rPr>
              <a:t> </a:t>
            </a:r>
            <a:r>
              <a:rPr sz="2000" spc="-10" dirty="0">
                <a:solidFill>
                  <a:srgbClr val="585858"/>
                </a:solidFill>
                <a:latin typeface="Corbel"/>
                <a:cs typeface="Corbel"/>
              </a:rPr>
              <a:t>some</a:t>
            </a:r>
            <a:r>
              <a:rPr sz="2000" spc="15" dirty="0">
                <a:solidFill>
                  <a:srgbClr val="585858"/>
                </a:solidFill>
                <a:latin typeface="Corbel"/>
                <a:cs typeface="Corbel"/>
              </a:rPr>
              <a:t> </a:t>
            </a:r>
            <a:r>
              <a:rPr sz="2000" spc="-10" dirty="0">
                <a:solidFill>
                  <a:srgbClr val="585858"/>
                </a:solidFill>
                <a:latin typeface="Corbel"/>
                <a:cs typeface="Corbel"/>
              </a:rPr>
              <a:t>point</a:t>
            </a:r>
            <a:r>
              <a:rPr sz="2000" spc="1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overhead</a:t>
            </a:r>
            <a:r>
              <a:rPr sz="2000" spc="45" dirty="0">
                <a:solidFill>
                  <a:srgbClr val="585858"/>
                </a:solidFill>
                <a:latin typeface="Corbel"/>
                <a:cs typeface="Corbel"/>
              </a:rPr>
              <a:t> </a:t>
            </a:r>
            <a:r>
              <a:rPr sz="2000" spc="-10" dirty="0">
                <a:solidFill>
                  <a:srgbClr val="585858"/>
                </a:solidFill>
                <a:latin typeface="Corbel"/>
                <a:cs typeface="Corbel"/>
              </a:rPr>
              <a:t>of</a:t>
            </a:r>
            <a:r>
              <a:rPr sz="2000" spc="1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0" dirty="0">
                <a:solidFill>
                  <a:srgbClr val="585858"/>
                </a:solidFill>
                <a:latin typeface="Corbel"/>
                <a:cs typeface="Corbel"/>
              </a:rPr>
              <a:t>call</a:t>
            </a:r>
            <a:r>
              <a:rPr sz="2000" spc="5" dirty="0">
                <a:solidFill>
                  <a:srgbClr val="585858"/>
                </a:solidFill>
                <a:latin typeface="Corbel"/>
                <a:cs typeface="Corbel"/>
              </a:rPr>
              <a:t> </a:t>
            </a:r>
            <a:r>
              <a:rPr sz="2000" spc="-15" dirty="0">
                <a:solidFill>
                  <a:srgbClr val="585858"/>
                </a:solidFill>
                <a:latin typeface="Corbel"/>
                <a:cs typeface="Corbel"/>
              </a:rPr>
              <a:t>becomes</a:t>
            </a:r>
            <a:r>
              <a:rPr sz="2000" spc="85" dirty="0">
                <a:solidFill>
                  <a:srgbClr val="585858"/>
                </a:solidFill>
                <a:latin typeface="Corbel"/>
                <a:cs typeface="Corbel"/>
              </a:rPr>
              <a:t> </a:t>
            </a:r>
            <a:r>
              <a:rPr sz="2000" spc="-5" dirty="0">
                <a:solidFill>
                  <a:srgbClr val="585858"/>
                </a:solidFill>
                <a:latin typeface="Corbel"/>
                <a:cs typeface="Corbel"/>
              </a:rPr>
              <a:t>small </a:t>
            </a:r>
            <a:r>
              <a:rPr sz="2000" dirty="0">
                <a:solidFill>
                  <a:srgbClr val="585858"/>
                </a:solidFill>
                <a:latin typeface="Corbel"/>
                <a:cs typeface="Corbel"/>
              </a:rPr>
              <a:t> </a:t>
            </a:r>
            <a:r>
              <a:rPr sz="2000" spc="-10" dirty="0">
                <a:solidFill>
                  <a:srgbClr val="585858"/>
                </a:solidFill>
                <a:latin typeface="Corbel"/>
                <a:cs typeface="Corbel"/>
              </a:rPr>
              <a:t>compared</a:t>
            </a:r>
            <a:r>
              <a:rPr sz="2000" spc="40" dirty="0">
                <a:solidFill>
                  <a:srgbClr val="585858"/>
                </a:solidFill>
                <a:latin typeface="Corbel"/>
                <a:cs typeface="Corbel"/>
              </a:rPr>
              <a:t> </a:t>
            </a:r>
            <a:r>
              <a:rPr sz="2000" spc="-5"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execution</a:t>
            </a:r>
            <a:r>
              <a:rPr sz="2000" spc="60" dirty="0">
                <a:solidFill>
                  <a:srgbClr val="585858"/>
                </a:solidFill>
                <a:latin typeface="Corbel"/>
                <a:cs typeface="Corbel"/>
              </a:rPr>
              <a:t> </a:t>
            </a:r>
            <a:r>
              <a:rPr sz="2000" spc="-10" dirty="0">
                <a:solidFill>
                  <a:srgbClr val="585858"/>
                </a:solidFill>
                <a:latin typeface="Corbel"/>
                <a:cs typeface="Corbel"/>
              </a:rPr>
              <a:t>of</a:t>
            </a:r>
            <a:r>
              <a:rPr sz="2000" spc="25" dirty="0">
                <a:solidFill>
                  <a:srgbClr val="585858"/>
                </a:solidFill>
                <a:latin typeface="Corbel"/>
                <a:cs typeface="Corbel"/>
              </a:rPr>
              <a:t> </a:t>
            </a:r>
            <a:r>
              <a:rPr sz="2000" spc="-10" dirty="0">
                <a:solidFill>
                  <a:srgbClr val="585858"/>
                </a:solidFill>
                <a:latin typeface="Corbel"/>
                <a:cs typeface="Corbel"/>
              </a:rPr>
              <a:t>the</a:t>
            </a:r>
            <a:r>
              <a:rPr sz="2000" dirty="0">
                <a:solidFill>
                  <a:srgbClr val="585858"/>
                </a:solidFill>
                <a:latin typeface="Corbel"/>
                <a:cs typeface="Corbel"/>
              </a:rPr>
              <a:t> </a:t>
            </a:r>
            <a:r>
              <a:rPr sz="2000" spc="-10" dirty="0">
                <a:solidFill>
                  <a:srgbClr val="585858"/>
                </a:solidFill>
                <a:latin typeface="Corbel"/>
                <a:cs typeface="Corbel"/>
              </a:rPr>
              <a:t>function,</a:t>
            </a:r>
            <a:r>
              <a:rPr sz="2000" spc="40" dirty="0">
                <a:solidFill>
                  <a:srgbClr val="585858"/>
                </a:solidFill>
                <a:latin typeface="Corbel"/>
                <a:cs typeface="Corbel"/>
              </a:rPr>
              <a:t> </a:t>
            </a:r>
            <a:r>
              <a:rPr sz="2000" spc="-5" dirty="0">
                <a:solidFill>
                  <a:srgbClr val="585858"/>
                </a:solidFill>
                <a:latin typeface="Corbel"/>
                <a:cs typeface="Corbel"/>
              </a:rPr>
              <a:t>and</a:t>
            </a:r>
            <a:r>
              <a:rPr sz="2000" dirty="0">
                <a:solidFill>
                  <a:srgbClr val="585858"/>
                </a:solidFill>
                <a:latin typeface="Corbel"/>
                <a:cs typeface="Corbel"/>
              </a:rPr>
              <a:t> </a:t>
            </a:r>
            <a:r>
              <a:rPr sz="2000" spc="-15" dirty="0">
                <a:solidFill>
                  <a:srgbClr val="585858"/>
                </a:solidFill>
                <a:latin typeface="Corbel"/>
                <a:cs typeface="Corbel"/>
              </a:rPr>
              <a:t>benefit</a:t>
            </a:r>
            <a:r>
              <a:rPr sz="2000" spc="85" dirty="0">
                <a:solidFill>
                  <a:srgbClr val="585858"/>
                </a:solidFill>
                <a:latin typeface="Corbel"/>
                <a:cs typeface="Corbel"/>
              </a:rPr>
              <a:t> </a:t>
            </a:r>
            <a:r>
              <a:rPr sz="2000" spc="-10" dirty="0">
                <a:solidFill>
                  <a:srgbClr val="585858"/>
                </a:solidFill>
                <a:latin typeface="Corbel"/>
                <a:cs typeface="Corbel"/>
              </a:rPr>
              <a:t>of</a:t>
            </a:r>
            <a:r>
              <a:rPr sz="2000" dirty="0">
                <a:solidFill>
                  <a:srgbClr val="585858"/>
                </a:solidFill>
                <a:latin typeface="Corbel"/>
                <a:cs typeface="Corbel"/>
              </a:rPr>
              <a:t> </a:t>
            </a:r>
            <a:r>
              <a:rPr sz="2000" spc="-10" dirty="0">
                <a:solidFill>
                  <a:srgbClr val="585858"/>
                </a:solidFill>
                <a:latin typeface="Corbel"/>
                <a:cs typeface="Corbel"/>
              </a:rPr>
              <a:t>inline </a:t>
            </a:r>
            <a:r>
              <a:rPr sz="2000" spc="-385" dirty="0">
                <a:solidFill>
                  <a:srgbClr val="585858"/>
                </a:solidFill>
                <a:latin typeface="Corbel"/>
                <a:cs typeface="Corbel"/>
              </a:rPr>
              <a:t> </a:t>
            </a:r>
            <a:r>
              <a:rPr sz="2000" spc="-10" dirty="0">
                <a:solidFill>
                  <a:srgbClr val="585858"/>
                </a:solidFill>
                <a:latin typeface="Corbel"/>
                <a:cs typeface="Corbel"/>
              </a:rPr>
              <a:t>functions</a:t>
            </a:r>
            <a:r>
              <a:rPr sz="2000" spc="30" dirty="0">
                <a:solidFill>
                  <a:srgbClr val="585858"/>
                </a:solidFill>
                <a:latin typeface="Corbel"/>
                <a:cs typeface="Corbel"/>
              </a:rPr>
              <a:t> </a:t>
            </a:r>
            <a:r>
              <a:rPr sz="2000" spc="-5" dirty="0">
                <a:solidFill>
                  <a:srgbClr val="585858"/>
                </a:solidFill>
                <a:latin typeface="Corbel"/>
                <a:cs typeface="Corbel"/>
              </a:rPr>
              <a:t>may</a:t>
            </a:r>
            <a:r>
              <a:rPr sz="2000" spc="10" dirty="0">
                <a:solidFill>
                  <a:srgbClr val="585858"/>
                </a:solidFill>
                <a:latin typeface="Corbel"/>
                <a:cs typeface="Corbel"/>
              </a:rPr>
              <a:t> </a:t>
            </a:r>
            <a:r>
              <a:rPr sz="2000" spc="-15" dirty="0">
                <a:solidFill>
                  <a:srgbClr val="585858"/>
                </a:solidFill>
                <a:latin typeface="Corbel"/>
                <a:cs typeface="Corbel"/>
              </a:rPr>
              <a:t>be</a:t>
            </a:r>
            <a:r>
              <a:rPr sz="2000" spc="20" dirty="0">
                <a:solidFill>
                  <a:srgbClr val="585858"/>
                </a:solidFill>
                <a:latin typeface="Corbel"/>
                <a:cs typeface="Corbel"/>
              </a:rPr>
              <a:t> </a:t>
            </a:r>
            <a:r>
              <a:rPr sz="2000" spc="-10" dirty="0">
                <a:solidFill>
                  <a:srgbClr val="585858"/>
                </a:solidFill>
                <a:latin typeface="Corbel"/>
                <a:cs typeface="Corbel"/>
              </a:rPr>
              <a:t>lost.</a:t>
            </a:r>
            <a:endParaRPr sz="2000">
              <a:latin typeface="Corbel"/>
              <a:cs typeface="Corbel"/>
            </a:endParaRPr>
          </a:p>
        </p:txBody>
      </p:sp>
      <p:sp>
        <p:nvSpPr>
          <p:cNvPr id="6" name="object 6"/>
          <p:cNvSpPr txBox="1"/>
          <p:nvPr/>
        </p:nvSpPr>
        <p:spPr>
          <a:xfrm>
            <a:off x="3949065" y="2589733"/>
            <a:ext cx="7116445" cy="3287395"/>
          </a:xfrm>
          <a:prstGeom prst="rect">
            <a:avLst/>
          </a:prstGeom>
        </p:spPr>
        <p:txBody>
          <a:bodyPr vert="horz" wrap="square" lIns="0" tIns="12065" rIns="0" bIns="0" rtlCol="0">
            <a:spAutoFit/>
          </a:bodyPr>
          <a:lstStyle/>
          <a:p>
            <a:pPr marL="12700">
              <a:lnSpc>
                <a:spcPts val="2280"/>
              </a:lnSpc>
              <a:spcBef>
                <a:spcPts val="95"/>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Inl</a:t>
            </a:r>
            <a:r>
              <a:rPr sz="2000" b="1" dirty="0">
                <a:solidFill>
                  <a:srgbClr val="585858"/>
                </a:solidFill>
                <a:latin typeface="Corbel"/>
                <a:cs typeface="Corbel"/>
              </a:rPr>
              <a:t>i</a:t>
            </a:r>
            <a:r>
              <a:rPr sz="2000" b="1" spc="-5" dirty="0">
                <a:solidFill>
                  <a:srgbClr val="585858"/>
                </a:solidFill>
                <a:latin typeface="Corbel"/>
                <a:cs typeface="Corbel"/>
              </a:rPr>
              <a:t>ne</a:t>
            </a:r>
            <a:r>
              <a:rPr sz="2000" b="1" dirty="0">
                <a:solidFill>
                  <a:srgbClr val="585858"/>
                </a:solidFill>
                <a:latin typeface="Corbel"/>
                <a:cs typeface="Corbel"/>
              </a:rPr>
              <a:t> </a:t>
            </a:r>
            <a:r>
              <a:rPr sz="2000" spc="-65" dirty="0">
                <a:solidFill>
                  <a:srgbClr val="585858"/>
                </a:solidFill>
                <a:latin typeface="Corbel"/>
                <a:cs typeface="Corbel"/>
              </a:rPr>
              <a:t>k</a:t>
            </a:r>
            <a:r>
              <a:rPr sz="2000" spc="-15" dirty="0">
                <a:solidFill>
                  <a:srgbClr val="585858"/>
                </a:solidFill>
                <a:latin typeface="Corbel"/>
                <a:cs typeface="Corbel"/>
              </a:rPr>
              <a:t>e</a:t>
            </a:r>
            <a:r>
              <a:rPr sz="2000" spc="-5" dirty="0">
                <a:solidFill>
                  <a:srgbClr val="585858"/>
                </a:solidFill>
                <a:latin typeface="Corbel"/>
                <a:cs typeface="Corbel"/>
              </a:rPr>
              <a:t>yw</a:t>
            </a:r>
            <a:r>
              <a:rPr sz="2000" spc="-15" dirty="0">
                <a:solidFill>
                  <a:srgbClr val="585858"/>
                </a:solidFill>
                <a:latin typeface="Corbel"/>
                <a:cs typeface="Corbel"/>
              </a:rPr>
              <a:t>o</a:t>
            </a:r>
            <a:r>
              <a:rPr sz="2000" spc="-5" dirty="0">
                <a:solidFill>
                  <a:srgbClr val="585858"/>
                </a:solidFill>
                <a:latin typeface="Corbel"/>
                <a:cs typeface="Corbel"/>
              </a:rPr>
              <a:t>rd</a:t>
            </a:r>
            <a:r>
              <a:rPr sz="2000" spc="70" dirty="0">
                <a:solidFill>
                  <a:srgbClr val="585858"/>
                </a:solidFill>
                <a:latin typeface="Corbel"/>
                <a:cs typeface="Corbel"/>
              </a:rPr>
              <a:t> </a:t>
            </a:r>
            <a:r>
              <a:rPr sz="2000" b="1" spc="-5" dirty="0">
                <a:solidFill>
                  <a:srgbClr val="585858"/>
                </a:solidFill>
                <a:latin typeface="Corbel"/>
                <a:cs typeface="Corbel"/>
              </a:rPr>
              <a:t>sen</a:t>
            </a:r>
            <a:r>
              <a:rPr sz="2000" b="1" spc="-15" dirty="0">
                <a:solidFill>
                  <a:srgbClr val="585858"/>
                </a:solidFill>
                <a:latin typeface="Corbel"/>
                <a:cs typeface="Corbel"/>
              </a:rPr>
              <a:t>d</a:t>
            </a:r>
            <a:r>
              <a:rPr sz="2000" b="1" spc="-5" dirty="0">
                <a:solidFill>
                  <a:srgbClr val="585858"/>
                </a:solidFill>
                <a:latin typeface="Corbel"/>
                <a:cs typeface="Corbel"/>
              </a:rPr>
              <a:t>s</a:t>
            </a:r>
            <a:r>
              <a:rPr sz="2000" b="1" spc="10" dirty="0">
                <a:solidFill>
                  <a:srgbClr val="585858"/>
                </a:solidFill>
                <a:latin typeface="Corbel"/>
                <a:cs typeface="Corbel"/>
              </a:rPr>
              <a:t> </a:t>
            </a:r>
            <a:r>
              <a:rPr sz="2000" b="1" spc="-5" dirty="0">
                <a:solidFill>
                  <a:srgbClr val="585858"/>
                </a:solidFill>
                <a:latin typeface="Corbel"/>
                <a:cs typeface="Corbel"/>
              </a:rPr>
              <a:t>a</a:t>
            </a:r>
            <a:r>
              <a:rPr sz="2000" b="1" dirty="0">
                <a:solidFill>
                  <a:srgbClr val="585858"/>
                </a:solidFill>
                <a:latin typeface="Corbel"/>
                <a:cs typeface="Corbel"/>
              </a:rPr>
              <a:t> </a:t>
            </a:r>
            <a:r>
              <a:rPr sz="2000" b="1" spc="-5" dirty="0">
                <a:solidFill>
                  <a:srgbClr val="585858"/>
                </a:solidFill>
                <a:latin typeface="Corbel"/>
                <a:cs typeface="Corbel"/>
              </a:rPr>
              <a:t>r</a:t>
            </a:r>
            <a:r>
              <a:rPr sz="2000" b="1" dirty="0">
                <a:solidFill>
                  <a:srgbClr val="585858"/>
                </a:solidFill>
                <a:latin typeface="Corbel"/>
                <a:cs typeface="Corbel"/>
              </a:rPr>
              <a:t>eq</a:t>
            </a:r>
            <a:r>
              <a:rPr sz="2000" b="1" spc="-15" dirty="0">
                <a:solidFill>
                  <a:srgbClr val="585858"/>
                </a:solidFill>
                <a:latin typeface="Corbel"/>
                <a:cs typeface="Corbel"/>
              </a:rPr>
              <a:t>u</a:t>
            </a:r>
            <a:r>
              <a:rPr sz="2000" b="1" dirty="0">
                <a:solidFill>
                  <a:srgbClr val="585858"/>
                </a:solidFill>
                <a:latin typeface="Corbel"/>
                <a:cs typeface="Corbel"/>
              </a:rPr>
              <a:t>e</a:t>
            </a:r>
            <a:r>
              <a:rPr sz="2000" b="1" spc="-5" dirty="0">
                <a:solidFill>
                  <a:srgbClr val="585858"/>
                </a:solidFill>
                <a:latin typeface="Corbel"/>
                <a:cs typeface="Corbel"/>
              </a:rPr>
              <a:t>s</a:t>
            </a:r>
            <a:r>
              <a:rPr sz="2000" b="1" spc="-15" dirty="0">
                <a:solidFill>
                  <a:srgbClr val="585858"/>
                </a:solidFill>
                <a:latin typeface="Corbel"/>
                <a:cs typeface="Corbel"/>
              </a:rPr>
              <a:t>t</a:t>
            </a:r>
            <a:r>
              <a:rPr sz="2000" spc="-5" dirty="0">
                <a:solidFill>
                  <a:srgbClr val="585858"/>
                </a:solidFill>
                <a:latin typeface="Corbel"/>
                <a:cs typeface="Corbel"/>
              </a:rPr>
              <a:t>,</a:t>
            </a:r>
            <a:r>
              <a:rPr sz="2000" spc="30" dirty="0">
                <a:solidFill>
                  <a:srgbClr val="585858"/>
                </a:solidFill>
                <a:latin typeface="Corbel"/>
                <a:cs typeface="Corbel"/>
              </a:rPr>
              <a:t> </a:t>
            </a:r>
            <a:r>
              <a:rPr sz="2000" b="1" spc="-5" dirty="0">
                <a:solidFill>
                  <a:srgbClr val="585858"/>
                </a:solidFill>
                <a:latin typeface="Corbel"/>
                <a:cs typeface="Corbel"/>
              </a:rPr>
              <a:t>not</a:t>
            </a:r>
            <a:r>
              <a:rPr sz="2000" b="1" dirty="0">
                <a:solidFill>
                  <a:srgbClr val="585858"/>
                </a:solidFill>
                <a:latin typeface="Corbel"/>
                <a:cs typeface="Corbel"/>
              </a:rPr>
              <a:t> </a:t>
            </a:r>
            <a:r>
              <a:rPr sz="2000" b="1" spc="-5" dirty="0">
                <a:solidFill>
                  <a:srgbClr val="585858"/>
                </a:solidFill>
                <a:latin typeface="Corbel"/>
                <a:cs typeface="Corbel"/>
              </a:rPr>
              <a:t>a</a:t>
            </a:r>
            <a:r>
              <a:rPr sz="2000" b="1" dirty="0">
                <a:solidFill>
                  <a:srgbClr val="585858"/>
                </a:solidFill>
                <a:latin typeface="Corbel"/>
                <a:cs typeface="Corbel"/>
              </a:rPr>
              <a:t> c</a:t>
            </a:r>
            <a:r>
              <a:rPr sz="2000" b="1" spc="-5" dirty="0">
                <a:solidFill>
                  <a:srgbClr val="585858"/>
                </a:solidFill>
                <a:latin typeface="Corbel"/>
                <a:cs typeface="Corbel"/>
              </a:rPr>
              <a:t>om</a:t>
            </a:r>
            <a:r>
              <a:rPr sz="2000" b="1" dirty="0">
                <a:solidFill>
                  <a:srgbClr val="585858"/>
                </a:solidFill>
                <a:latin typeface="Corbel"/>
                <a:cs typeface="Corbel"/>
              </a:rPr>
              <a:t>m</a:t>
            </a:r>
            <a:r>
              <a:rPr sz="2000" b="1" spc="-5" dirty="0">
                <a:solidFill>
                  <a:srgbClr val="585858"/>
                </a:solidFill>
                <a:latin typeface="Corbel"/>
                <a:cs typeface="Corbel"/>
              </a:rPr>
              <a:t>and</a:t>
            </a:r>
            <a:r>
              <a:rPr sz="2000" spc="-5" dirty="0">
                <a:solidFill>
                  <a:srgbClr val="585858"/>
                </a:solidFill>
                <a:latin typeface="Corbel"/>
                <a:cs typeface="Corbel"/>
              </a:rPr>
              <a:t>,</a:t>
            </a:r>
            <a:r>
              <a:rPr sz="2000" spc="5" dirty="0">
                <a:solidFill>
                  <a:srgbClr val="585858"/>
                </a:solidFill>
                <a:latin typeface="Corbel"/>
                <a:cs typeface="Corbel"/>
              </a:rPr>
              <a:t> </a:t>
            </a:r>
            <a:r>
              <a:rPr sz="2000" spc="-10" dirty="0">
                <a:solidFill>
                  <a:srgbClr val="585858"/>
                </a:solidFill>
                <a:latin typeface="Corbel"/>
                <a:cs typeface="Corbel"/>
              </a:rPr>
              <a:t>t</a:t>
            </a:r>
            <a:r>
              <a:rPr sz="2000" spc="-5" dirty="0">
                <a:solidFill>
                  <a:srgbClr val="585858"/>
                </a:solidFill>
                <a:latin typeface="Corbel"/>
                <a:cs typeface="Corbel"/>
              </a:rPr>
              <a:t>o</a:t>
            </a:r>
            <a:r>
              <a:rPr sz="2000" dirty="0">
                <a:solidFill>
                  <a:srgbClr val="585858"/>
                </a:solidFill>
                <a:latin typeface="Corbel"/>
                <a:cs typeface="Corbel"/>
              </a:rPr>
              <a:t> </a:t>
            </a:r>
            <a:r>
              <a:rPr sz="2000" spc="-10" dirty="0">
                <a:solidFill>
                  <a:srgbClr val="585858"/>
                </a:solidFill>
                <a:latin typeface="Corbel"/>
                <a:cs typeface="Corbel"/>
              </a:rPr>
              <a:t>th</a:t>
            </a:r>
            <a:r>
              <a:rPr sz="2000" spc="-5" dirty="0">
                <a:solidFill>
                  <a:srgbClr val="585858"/>
                </a:solidFill>
                <a:latin typeface="Corbel"/>
                <a:cs typeface="Corbel"/>
              </a:rPr>
              <a:t>e</a:t>
            </a:r>
            <a:r>
              <a:rPr sz="2000" spc="25" dirty="0">
                <a:solidFill>
                  <a:srgbClr val="585858"/>
                </a:solidFill>
                <a:latin typeface="Corbel"/>
                <a:cs typeface="Corbel"/>
              </a:rPr>
              <a:t> </a:t>
            </a:r>
            <a:r>
              <a:rPr sz="2000" spc="-20" dirty="0">
                <a:solidFill>
                  <a:srgbClr val="585858"/>
                </a:solidFill>
                <a:latin typeface="Corbel"/>
                <a:cs typeface="Corbel"/>
              </a:rPr>
              <a:t>c</a:t>
            </a:r>
            <a:r>
              <a:rPr sz="2000" spc="-15" dirty="0">
                <a:solidFill>
                  <a:srgbClr val="585858"/>
                </a:solidFill>
                <a:latin typeface="Corbel"/>
                <a:cs typeface="Corbel"/>
              </a:rPr>
              <a:t>o</a:t>
            </a:r>
            <a:r>
              <a:rPr sz="2000" spc="-5" dirty="0">
                <a:solidFill>
                  <a:srgbClr val="585858"/>
                </a:solidFill>
                <a:latin typeface="Corbel"/>
                <a:cs typeface="Corbel"/>
              </a:rPr>
              <a:t>mp</a:t>
            </a:r>
            <a:r>
              <a:rPr sz="2000" spc="-15" dirty="0">
                <a:solidFill>
                  <a:srgbClr val="585858"/>
                </a:solidFill>
                <a:latin typeface="Corbel"/>
                <a:cs typeface="Corbel"/>
              </a:rPr>
              <a:t>ile</a:t>
            </a:r>
            <a:r>
              <a:rPr sz="2000" spc="-100" dirty="0">
                <a:solidFill>
                  <a:srgbClr val="585858"/>
                </a:solidFill>
                <a:latin typeface="Corbel"/>
                <a:cs typeface="Corbel"/>
              </a:rPr>
              <a:t>r</a:t>
            </a:r>
            <a:r>
              <a:rPr sz="2000" spc="-5" dirty="0">
                <a:solidFill>
                  <a:srgbClr val="585858"/>
                </a:solidFill>
                <a:latin typeface="Corbel"/>
                <a:cs typeface="Corbel"/>
              </a:rPr>
              <a:t>.</a:t>
            </a:r>
            <a:endParaRPr sz="2000">
              <a:latin typeface="Corbel"/>
              <a:cs typeface="Corbel"/>
            </a:endParaRPr>
          </a:p>
          <a:p>
            <a:pPr marL="195580" marR="107314">
              <a:lnSpc>
                <a:spcPct val="90000"/>
              </a:lnSpc>
              <a:spcBef>
                <a:spcPts val="120"/>
              </a:spcBef>
            </a:pPr>
            <a:r>
              <a:rPr sz="2000" spc="-10" dirty="0">
                <a:solidFill>
                  <a:srgbClr val="585858"/>
                </a:solidFill>
                <a:latin typeface="Corbel"/>
                <a:cs typeface="Corbel"/>
              </a:rPr>
              <a:t>The</a:t>
            </a:r>
            <a:r>
              <a:rPr sz="2000" spc="20" dirty="0">
                <a:solidFill>
                  <a:srgbClr val="585858"/>
                </a:solidFill>
                <a:latin typeface="Corbel"/>
                <a:cs typeface="Corbel"/>
              </a:rPr>
              <a:t> </a:t>
            </a:r>
            <a:r>
              <a:rPr sz="2000" spc="-15" dirty="0">
                <a:solidFill>
                  <a:srgbClr val="585858"/>
                </a:solidFill>
                <a:latin typeface="Corbel"/>
                <a:cs typeface="Corbel"/>
              </a:rPr>
              <a:t>compiler</a:t>
            </a:r>
            <a:r>
              <a:rPr sz="2000" spc="60" dirty="0">
                <a:solidFill>
                  <a:srgbClr val="585858"/>
                </a:solidFill>
                <a:latin typeface="Corbel"/>
                <a:cs typeface="Corbel"/>
              </a:rPr>
              <a:t> </a:t>
            </a:r>
            <a:r>
              <a:rPr sz="2000" spc="-5" dirty="0">
                <a:solidFill>
                  <a:srgbClr val="585858"/>
                </a:solidFill>
                <a:latin typeface="Corbel"/>
                <a:cs typeface="Corbel"/>
              </a:rPr>
              <a:t>may</a:t>
            </a:r>
            <a:r>
              <a:rPr sz="2000" spc="20" dirty="0">
                <a:solidFill>
                  <a:srgbClr val="585858"/>
                </a:solidFill>
                <a:latin typeface="Corbel"/>
                <a:cs typeface="Corbel"/>
              </a:rPr>
              <a:t> </a:t>
            </a:r>
            <a:r>
              <a:rPr sz="2000" spc="-10" dirty="0">
                <a:solidFill>
                  <a:srgbClr val="585858"/>
                </a:solidFill>
                <a:latin typeface="Corbel"/>
                <a:cs typeface="Corbel"/>
              </a:rPr>
              <a:t>ignore</a:t>
            </a:r>
            <a:r>
              <a:rPr sz="2000" spc="30" dirty="0">
                <a:solidFill>
                  <a:srgbClr val="585858"/>
                </a:solidFill>
                <a:latin typeface="Corbel"/>
                <a:cs typeface="Corbel"/>
              </a:rPr>
              <a:t> </a:t>
            </a:r>
            <a:r>
              <a:rPr sz="2000" spc="-10" dirty="0">
                <a:solidFill>
                  <a:srgbClr val="585858"/>
                </a:solidFill>
                <a:latin typeface="Corbel"/>
                <a:cs typeface="Corbel"/>
              </a:rPr>
              <a:t>this</a:t>
            </a:r>
            <a:r>
              <a:rPr sz="2000" spc="15" dirty="0">
                <a:solidFill>
                  <a:srgbClr val="585858"/>
                </a:solidFill>
                <a:latin typeface="Corbel"/>
                <a:cs typeface="Corbel"/>
              </a:rPr>
              <a:t> </a:t>
            </a:r>
            <a:r>
              <a:rPr sz="2000" spc="-10" dirty="0">
                <a:solidFill>
                  <a:srgbClr val="585858"/>
                </a:solidFill>
                <a:latin typeface="Corbel"/>
                <a:cs typeface="Corbel"/>
              </a:rPr>
              <a:t>request</a:t>
            </a:r>
            <a:r>
              <a:rPr sz="2000" spc="60" dirty="0">
                <a:solidFill>
                  <a:srgbClr val="585858"/>
                </a:solidFill>
                <a:latin typeface="Corbel"/>
                <a:cs typeface="Corbel"/>
              </a:rPr>
              <a:t> </a:t>
            </a:r>
            <a:r>
              <a:rPr sz="2000" spc="-10" dirty="0">
                <a:solidFill>
                  <a:srgbClr val="585858"/>
                </a:solidFill>
                <a:latin typeface="Corbel"/>
                <a:cs typeface="Corbel"/>
              </a:rPr>
              <a:t>if</a:t>
            </a:r>
            <a:r>
              <a:rPr sz="2000" spc="25" dirty="0">
                <a:solidFill>
                  <a:srgbClr val="585858"/>
                </a:solidFill>
                <a:latin typeface="Corbel"/>
                <a:cs typeface="Corbel"/>
              </a:rPr>
              <a:t> </a:t>
            </a:r>
            <a:r>
              <a:rPr sz="2000" spc="-10" dirty="0">
                <a:solidFill>
                  <a:srgbClr val="585858"/>
                </a:solidFill>
                <a:latin typeface="Corbel"/>
                <a:cs typeface="Corbel"/>
              </a:rPr>
              <a:t>the</a:t>
            </a:r>
            <a:r>
              <a:rPr sz="2000" spc="30"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15" dirty="0">
                <a:solidFill>
                  <a:srgbClr val="585858"/>
                </a:solidFill>
                <a:latin typeface="Corbel"/>
                <a:cs typeface="Corbel"/>
              </a:rPr>
              <a:t>definition</a:t>
            </a:r>
            <a:r>
              <a:rPr sz="2000" spc="65" dirty="0">
                <a:solidFill>
                  <a:srgbClr val="585858"/>
                </a:solidFill>
                <a:latin typeface="Corbel"/>
                <a:cs typeface="Corbel"/>
              </a:rPr>
              <a:t> </a:t>
            </a:r>
            <a:r>
              <a:rPr sz="2000" spc="-10" dirty="0">
                <a:solidFill>
                  <a:srgbClr val="585858"/>
                </a:solidFill>
                <a:latin typeface="Corbel"/>
                <a:cs typeface="Corbel"/>
              </a:rPr>
              <a:t>is </a:t>
            </a:r>
            <a:r>
              <a:rPr sz="2000" spc="-5" dirty="0">
                <a:solidFill>
                  <a:srgbClr val="585858"/>
                </a:solidFill>
                <a:latin typeface="Corbel"/>
                <a:cs typeface="Corbel"/>
              </a:rPr>
              <a:t> </a:t>
            </a:r>
            <a:r>
              <a:rPr sz="2000" spc="-10" dirty="0">
                <a:solidFill>
                  <a:srgbClr val="585858"/>
                </a:solidFill>
                <a:latin typeface="Corbel"/>
                <a:cs typeface="Corbel"/>
              </a:rPr>
              <a:t>too</a:t>
            </a:r>
            <a:r>
              <a:rPr sz="2000" spc="-5" dirty="0">
                <a:solidFill>
                  <a:srgbClr val="585858"/>
                </a:solidFill>
                <a:latin typeface="Corbel"/>
                <a:cs typeface="Corbel"/>
              </a:rPr>
              <a:t> </a:t>
            </a:r>
            <a:r>
              <a:rPr sz="2000" spc="-10" dirty="0">
                <a:solidFill>
                  <a:srgbClr val="585858"/>
                </a:solidFill>
                <a:latin typeface="Corbel"/>
                <a:cs typeface="Corbel"/>
              </a:rPr>
              <a:t>long</a:t>
            </a:r>
            <a:r>
              <a:rPr sz="2000" spc="35" dirty="0">
                <a:solidFill>
                  <a:srgbClr val="585858"/>
                </a:solidFill>
                <a:latin typeface="Corbel"/>
                <a:cs typeface="Corbel"/>
              </a:rPr>
              <a:t> </a:t>
            </a:r>
            <a:r>
              <a:rPr sz="2000" spc="-10" dirty="0">
                <a:solidFill>
                  <a:srgbClr val="585858"/>
                </a:solidFill>
                <a:latin typeface="Corbel"/>
                <a:cs typeface="Corbel"/>
              </a:rPr>
              <a:t>or</a:t>
            </a:r>
            <a:r>
              <a:rPr sz="2000" spc="10" dirty="0">
                <a:solidFill>
                  <a:srgbClr val="585858"/>
                </a:solidFill>
                <a:latin typeface="Corbel"/>
                <a:cs typeface="Corbel"/>
              </a:rPr>
              <a:t> </a:t>
            </a:r>
            <a:r>
              <a:rPr sz="2000" spc="-10" dirty="0">
                <a:solidFill>
                  <a:srgbClr val="585858"/>
                </a:solidFill>
                <a:latin typeface="Corbel"/>
                <a:cs typeface="Corbel"/>
              </a:rPr>
              <a:t>too</a:t>
            </a:r>
            <a:r>
              <a:rPr sz="2000" dirty="0">
                <a:solidFill>
                  <a:srgbClr val="585858"/>
                </a:solidFill>
                <a:latin typeface="Corbel"/>
                <a:cs typeface="Corbel"/>
              </a:rPr>
              <a:t> </a:t>
            </a:r>
            <a:r>
              <a:rPr sz="2000" spc="-10" dirty="0">
                <a:solidFill>
                  <a:srgbClr val="585858"/>
                </a:solidFill>
                <a:latin typeface="Corbel"/>
                <a:cs typeface="Corbel"/>
              </a:rPr>
              <a:t>complicated</a:t>
            </a:r>
            <a:r>
              <a:rPr sz="2000" spc="60" dirty="0">
                <a:solidFill>
                  <a:srgbClr val="585858"/>
                </a:solidFill>
                <a:latin typeface="Corbel"/>
                <a:cs typeface="Corbel"/>
              </a:rPr>
              <a:t> </a:t>
            </a:r>
            <a:r>
              <a:rPr sz="2000" spc="-5" dirty="0">
                <a:solidFill>
                  <a:srgbClr val="585858"/>
                </a:solidFill>
                <a:latin typeface="Corbel"/>
                <a:cs typeface="Corbel"/>
              </a:rPr>
              <a:t>and</a:t>
            </a:r>
            <a:r>
              <a:rPr sz="2000" dirty="0">
                <a:solidFill>
                  <a:srgbClr val="585858"/>
                </a:solidFill>
                <a:latin typeface="Corbel"/>
                <a:cs typeface="Corbel"/>
              </a:rPr>
              <a:t> </a:t>
            </a:r>
            <a:r>
              <a:rPr sz="2000" spc="-10" dirty="0">
                <a:solidFill>
                  <a:srgbClr val="585858"/>
                </a:solidFill>
                <a:latin typeface="Corbel"/>
                <a:cs typeface="Corbel"/>
              </a:rPr>
              <a:t>compile</a:t>
            </a:r>
            <a:r>
              <a:rPr sz="2000" spc="4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5" dirty="0">
                <a:solidFill>
                  <a:srgbClr val="585858"/>
                </a:solidFill>
                <a:latin typeface="Corbel"/>
                <a:cs typeface="Corbel"/>
              </a:rPr>
              <a:t>as</a:t>
            </a:r>
            <a:r>
              <a:rPr sz="2000" spc="-10" dirty="0">
                <a:solidFill>
                  <a:srgbClr val="585858"/>
                </a:solidFill>
                <a:latin typeface="Corbel"/>
                <a:cs typeface="Corbel"/>
              </a:rPr>
              <a:t> </a:t>
            </a:r>
            <a:r>
              <a:rPr sz="2000" spc="-5" dirty="0">
                <a:solidFill>
                  <a:srgbClr val="585858"/>
                </a:solidFill>
                <a:latin typeface="Corbel"/>
                <a:cs typeface="Corbel"/>
              </a:rPr>
              <a:t>a</a:t>
            </a:r>
            <a:r>
              <a:rPr sz="2000" spc="15" dirty="0">
                <a:solidFill>
                  <a:srgbClr val="585858"/>
                </a:solidFill>
                <a:latin typeface="Corbel"/>
                <a:cs typeface="Corbel"/>
              </a:rPr>
              <a:t> </a:t>
            </a:r>
            <a:r>
              <a:rPr sz="2000" spc="-10" dirty="0">
                <a:solidFill>
                  <a:srgbClr val="585858"/>
                </a:solidFill>
                <a:latin typeface="Corbel"/>
                <a:cs typeface="Corbel"/>
              </a:rPr>
              <a:t>normal </a:t>
            </a:r>
            <a:r>
              <a:rPr sz="2000" spc="-385" dirty="0">
                <a:solidFill>
                  <a:srgbClr val="585858"/>
                </a:solidFill>
                <a:latin typeface="Corbel"/>
                <a:cs typeface="Corbel"/>
              </a:rPr>
              <a:t> </a:t>
            </a:r>
            <a:r>
              <a:rPr sz="2000" spc="-10" dirty="0">
                <a:solidFill>
                  <a:srgbClr val="585858"/>
                </a:solidFill>
                <a:latin typeface="Corbel"/>
                <a:cs typeface="Corbel"/>
              </a:rPr>
              <a:t>function.</a:t>
            </a:r>
            <a:endParaRPr sz="2000">
              <a:latin typeface="Corbel"/>
              <a:cs typeface="Corbel"/>
            </a:endParaRPr>
          </a:p>
          <a:p>
            <a:pPr marL="12700">
              <a:lnSpc>
                <a:spcPct val="100000"/>
              </a:lnSpc>
              <a:spcBef>
                <a:spcPts val="960"/>
              </a:spcBef>
            </a:pPr>
            <a:r>
              <a:rPr sz="2000" spc="-375" dirty="0">
                <a:solidFill>
                  <a:srgbClr val="40B9D2"/>
                </a:solidFill>
                <a:latin typeface="Microsoft Sans Serif"/>
                <a:cs typeface="Microsoft Sans Serif"/>
              </a:rPr>
              <a:t>🞄</a:t>
            </a:r>
            <a:r>
              <a:rPr sz="2000" spc="-270" dirty="0">
                <a:solidFill>
                  <a:srgbClr val="40B9D2"/>
                </a:solidFill>
                <a:latin typeface="Microsoft Sans Serif"/>
                <a:cs typeface="Microsoft Sans Serif"/>
              </a:rPr>
              <a:t> </a:t>
            </a:r>
            <a:r>
              <a:rPr sz="2000" b="1" spc="-10" dirty="0">
                <a:solidFill>
                  <a:srgbClr val="585858"/>
                </a:solidFill>
                <a:latin typeface="Corbel"/>
                <a:cs typeface="Corbel"/>
              </a:rPr>
              <a:t>Some</a:t>
            </a:r>
            <a:r>
              <a:rPr sz="2000" b="1" spc="15" dirty="0">
                <a:solidFill>
                  <a:srgbClr val="585858"/>
                </a:solidFill>
                <a:latin typeface="Corbel"/>
                <a:cs typeface="Corbel"/>
              </a:rPr>
              <a:t> </a:t>
            </a:r>
            <a:r>
              <a:rPr sz="2000" b="1" spc="-10" dirty="0">
                <a:solidFill>
                  <a:srgbClr val="585858"/>
                </a:solidFill>
                <a:latin typeface="Corbel"/>
                <a:cs typeface="Corbel"/>
              </a:rPr>
              <a:t>situations</a:t>
            </a:r>
            <a:r>
              <a:rPr sz="2000" b="1" spc="60" dirty="0">
                <a:solidFill>
                  <a:srgbClr val="585858"/>
                </a:solidFill>
                <a:latin typeface="Corbel"/>
                <a:cs typeface="Corbel"/>
              </a:rPr>
              <a:t> </a:t>
            </a:r>
            <a:r>
              <a:rPr sz="2000" b="1" spc="-10" dirty="0">
                <a:solidFill>
                  <a:srgbClr val="585858"/>
                </a:solidFill>
                <a:latin typeface="Corbel"/>
                <a:cs typeface="Corbel"/>
              </a:rPr>
              <a:t>where</a:t>
            </a:r>
            <a:r>
              <a:rPr sz="2000" b="1" spc="25" dirty="0">
                <a:solidFill>
                  <a:srgbClr val="585858"/>
                </a:solidFill>
                <a:latin typeface="Corbel"/>
                <a:cs typeface="Corbel"/>
              </a:rPr>
              <a:t> </a:t>
            </a:r>
            <a:r>
              <a:rPr sz="2000" b="1" spc="-5" dirty="0">
                <a:solidFill>
                  <a:srgbClr val="585858"/>
                </a:solidFill>
                <a:latin typeface="Corbel"/>
                <a:cs typeface="Corbel"/>
              </a:rPr>
              <a:t>inline</a:t>
            </a:r>
            <a:r>
              <a:rPr sz="2000" b="1" spc="10" dirty="0">
                <a:solidFill>
                  <a:srgbClr val="585858"/>
                </a:solidFill>
                <a:latin typeface="Corbel"/>
                <a:cs typeface="Corbel"/>
              </a:rPr>
              <a:t> </a:t>
            </a:r>
            <a:r>
              <a:rPr sz="2000" b="1" spc="-10" dirty="0">
                <a:solidFill>
                  <a:srgbClr val="585858"/>
                </a:solidFill>
                <a:latin typeface="Corbel"/>
                <a:cs typeface="Corbel"/>
              </a:rPr>
              <a:t>functions</a:t>
            </a:r>
            <a:r>
              <a:rPr sz="2000" b="1" spc="60" dirty="0">
                <a:solidFill>
                  <a:srgbClr val="585858"/>
                </a:solidFill>
                <a:latin typeface="Corbel"/>
                <a:cs typeface="Corbel"/>
              </a:rPr>
              <a:t> </a:t>
            </a:r>
            <a:r>
              <a:rPr sz="2000" b="1" spc="-5" dirty="0">
                <a:solidFill>
                  <a:srgbClr val="585858"/>
                </a:solidFill>
                <a:latin typeface="Corbel"/>
                <a:cs typeface="Corbel"/>
              </a:rPr>
              <a:t>may</a:t>
            </a:r>
            <a:r>
              <a:rPr sz="2000" b="1" spc="10" dirty="0">
                <a:solidFill>
                  <a:srgbClr val="585858"/>
                </a:solidFill>
                <a:latin typeface="Corbel"/>
                <a:cs typeface="Corbel"/>
              </a:rPr>
              <a:t> </a:t>
            </a:r>
            <a:r>
              <a:rPr sz="2000" b="1" spc="-10" dirty="0">
                <a:solidFill>
                  <a:srgbClr val="585858"/>
                </a:solidFill>
                <a:latin typeface="Corbel"/>
                <a:cs typeface="Corbel"/>
              </a:rPr>
              <a:t>not</a:t>
            </a:r>
            <a:r>
              <a:rPr sz="2000" b="1" spc="10" dirty="0">
                <a:solidFill>
                  <a:srgbClr val="585858"/>
                </a:solidFill>
                <a:latin typeface="Corbel"/>
                <a:cs typeface="Corbel"/>
              </a:rPr>
              <a:t> </a:t>
            </a:r>
            <a:r>
              <a:rPr sz="2000" b="1" spc="-10" dirty="0">
                <a:solidFill>
                  <a:srgbClr val="585858"/>
                </a:solidFill>
                <a:latin typeface="Corbel"/>
                <a:cs typeface="Corbel"/>
              </a:rPr>
              <a:t>work</a:t>
            </a:r>
            <a:r>
              <a:rPr sz="2000" b="1" spc="45" dirty="0">
                <a:solidFill>
                  <a:srgbClr val="585858"/>
                </a:solidFill>
                <a:latin typeface="Corbel"/>
                <a:cs typeface="Corbel"/>
              </a:rPr>
              <a:t> </a:t>
            </a:r>
            <a:r>
              <a:rPr sz="2000" b="1" dirty="0">
                <a:solidFill>
                  <a:srgbClr val="585858"/>
                </a:solidFill>
                <a:latin typeface="Corbel"/>
                <a:cs typeface="Corbel"/>
              </a:rPr>
              <a:t>are:</a:t>
            </a:r>
            <a:endParaRPr sz="2000">
              <a:latin typeface="Corbel"/>
              <a:cs typeface="Corbel"/>
            </a:endParaRPr>
          </a:p>
          <a:p>
            <a:pPr marL="243840" indent="-231775">
              <a:lnSpc>
                <a:spcPct val="100000"/>
              </a:lnSpc>
              <a:spcBef>
                <a:spcPts val="960"/>
              </a:spcBef>
              <a:buAutoNum type="arabicPeriod"/>
              <a:tabLst>
                <a:tab pos="244475" algn="l"/>
              </a:tabLst>
            </a:pPr>
            <a:r>
              <a:rPr sz="2000" spc="-10" dirty="0">
                <a:solidFill>
                  <a:srgbClr val="585858"/>
                </a:solidFill>
                <a:latin typeface="Corbel"/>
                <a:cs typeface="Corbel"/>
              </a:rPr>
              <a:t>For</a:t>
            </a:r>
            <a:r>
              <a:rPr sz="2000" spc="10" dirty="0">
                <a:solidFill>
                  <a:srgbClr val="585858"/>
                </a:solidFill>
                <a:latin typeface="Corbel"/>
                <a:cs typeface="Corbel"/>
              </a:rPr>
              <a:t> </a:t>
            </a:r>
            <a:r>
              <a:rPr sz="2000" spc="-10" dirty="0">
                <a:solidFill>
                  <a:srgbClr val="585858"/>
                </a:solidFill>
                <a:latin typeface="Corbel"/>
                <a:cs typeface="Corbel"/>
              </a:rPr>
              <a:t>functions</a:t>
            </a:r>
            <a:r>
              <a:rPr sz="2000" spc="35" dirty="0">
                <a:solidFill>
                  <a:srgbClr val="585858"/>
                </a:solidFill>
                <a:latin typeface="Corbel"/>
                <a:cs typeface="Corbel"/>
              </a:rPr>
              <a:t> </a:t>
            </a:r>
            <a:r>
              <a:rPr sz="2000" spc="-5" dirty="0">
                <a:solidFill>
                  <a:srgbClr val="585858"/>
                </a:solidFill>
                <a:latin typeface="Corbel"/>
                <a:cs typeface="Corbel"/>
              </a:rPr>
              <a:t>returning</a:t>
            </a:r>
            <a:r>
              <a:rPr sz="2000" spc="25" dirty="0">
                <a:solidFill>
                  <a:srgbClr val="585858"/>
                </a:solidFill>
                <a:latin typeface="Corbel"/>
                <a:cs typeface="Corbel"/>
              </a:rPr>
              <a:t> </a:t>
            </a:r>
            <a:r>
              <a:rPr sz="2000" spc="-10" dirty="0">
                <a:solidFill>
                  <a:srgbClr val="585858"/>
                </a:solidFill>
                <a:latin typeface="Corbel"/>
                <a:cs typeface="Corbel"/>
              </a:rPr>
              <a:t>values,</a:t>
            </a:r>
            <a:r>
              <a:rPr sz="2000" spc="30" dirty="0">
                <a:solidFill>
                  <a:srgbClr val="585858"/>
                </a:solidFill>
                <a:latin typeface="Corbel"/>
                <a:cs typeface="Corbel"/>
              </a:rPr>
              <a:t> </a:t>
            </a:r>
            <a:r>
              <a:rPr sz="2000" spc="-10" dirty="0">
                <a:solidFill>
                  <a:srgbClr val="585858"/>
                </a:solidFill>
                <a:latin typeface="Corbel"/>
                <a:cs typeface="Corbel"/>
              </a:rPr>
              <a:t>if</a:t>
            </a:r>
            <a:r>
              <a:rPr sz="2000" spc="20" dirty="0">
                <a:solidFill>
                  <a:srgbClr val="585858"/>
                </a:solidFill>
                <a:latin typeface="Corbel"/>
                <a:cs typeface="Corbel"/>
              </a:rPr>
              <a:t> </a:t>
            </a:r>
            <a:r>
              <a:rPr sz="2000" spc="-5" dirty="0">
                <a:solidFill>
                  <a:srgbClr val="585858"/>
                </a:solidFill>
                <a:latin typeface="Corbel"/>
                <a:cs typeface="Corbel"/>
              </a:rPr>
              <a:t>a</a:t>
            </a:r>
            <a:r>
              <a:rPr sz="2000" spc="20" dirty="0">
                <a:solidFill>
                  <a:srgbClr val="585858"/>
                </a:solidFill>
                <a:latin typeface="Corbel"/>
                <a:cs typeface="Corbel"/>
              </a:rPr>
              <a:t> </a:t>
            </a:r>
            <a:r>
              <a:rPr sz="2000" b="1" spc="-5" dirty="0">
                <a:solidFill>
                  <a:srgbClr val="585858"/>
                </a:solidFill>
                <a:latin typeface="Corbel"/>
                <a:cs typeface="Corbel"/>
              </a:rPr>
              <a:t>loop</a:t>
            </a:r>
            <a:r>
              <a:rPr sz="2000" spc="-5" dirty="0">
                <a:solidFill>
                  <a:srgbClr val="585858"/>
                </a:solidFill>
                <a:latin typeface="Corbel"/>
                <a:cs typeface="Corbel"/>
              </a:rPr>
              <a:t>,</a:t>
            </a:r>
            <a:r>
              <a:rPr sz="2000" spc="10"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b="1" spc="-10" dirty="0">
                <a:solidFill>
                  <a:srgbClr val="585858"/>
                </a:solidFill>
                <a:latin typeface="Corbel"/>
                <a:cs typeface="Corbel"/>
              </a:rPr>
              <a:t>switch</a:t>
            </a:r>
            <a:r>
              <a:rPr sz="2000" spc="-10" dirty="0">
                <a:solidFill>
                  <a:srgbClr val="585858"/>
                </a:solidFill>
                <a:latin typeface="Corbel"/>
                <a:cs typeface="Corbel"/>
              </a:rPr>
              <a:t>,</a:t>
            </a:r>
            <a:r>
              <a:rPr sz="2000" spc="55" dirty="0">
                <a:solidFill>
                  <a:srgbClr val="585858"/>
                </a:solidFill>
                <a:latin typeface="Corbel"/>
                <a:cs typeface="Corbel"/>
              </a:rPr>
              <a:t> </a:t>
            </a:r>
            <a:r>
              <a:rPr sz="2000" spc="-10" dirty="0">
                <a:solidFill>
                  <a:srgbClr val="585858"/>
                </a:solidFill>
                <a:latin typeface="Corbel"/>
                <a:cs typeface="Corbel"/>
              </a:rPr>
              <a:t>or</a:t>
            </a:r>
            <a:r>
              <a:rPr sz="2000" dirty="0">
                <a:solidFill>
                  <a:srgbClr val="585858"/>
                </a:solidFill>
                <a:latin typeface="Corbel"/>
                <a:cs typeface="Corbel"/>
              </a:rPr>
              <a:t> </a:t>
            </a:r>
            <a:r>
              <a:rPr sz="2000" spc="-5" dirty="0">
                <a:solidFill>
                  <a:srgbClr val="585858"/>
                </a:solidFill>
                <a:latin typeface="Corbel"/>
                <a:cs typeface="Corbel"/>
              </a:rPr>
              <a:t>a </a:t>
            </a:r>
            <a:r>
              <a:rPr sz="2000" b="1" spc="-5" dirty="0">
                <a:solidFill>
                  <a:srgbClr val="585858"/>
                </a:solidFill>
                <a:latin typeface="Corbel"/>
                <a:cs typeface="Corbel"/>
              </a:rPr>
              <a:t>goto</a:t>
            </a:r>
            <a:r>
              <a:rPr sz="2000" b="1" spc="35" dirty="0">
                <a:solidFill>
                  <a:srgbClr val="585858"/>
                </a:solidFill>
                <a:latin typeface="Corbel"/>
                <a:cs typeface="Corbel"/>
              </a:rPr>
              <a:t> </a:t>
            </a:r>
            <a:r>
              <a:rPr sz="2000" spc="-5" dirty="0">
                <a:solidFill>
                  <a:srgbClr val="585858"/>
                </a:solidFill>
                <a:latin typeface="Corbel"/>
                <a:cs typeface="Corbel"/>
              </a:rPr>
              <a:t>exist.</a:t>
            </a:r>
            <a:endParaRPr sz="2000">
              <a:latin typeface="Corbel"/>
              <a:cs typeface="Corbel"/>
            </a:endParaRPr>
          </a:p>
          <a:p>
            <a:pPr marL="259079" indent="-247015">
              <a:lnSpc>
                <a:spcPct val="100000"/>
              </a:lnSpc>
              <a:spcBef>
                <a:spcPts val="960"/>
              </a:spcBef>
              <a:buAutoNum type="arabicPeriod"/>
              <a:tabLst>
                <a:tab pos="259715" algn="l"/>
              </a:tabLst>
            </a:pPr>
            <a:r>
              <a:rPr sz="2000" spc="-10" dirty="0">
                <a:solidFill>
                  <a:srgbClr val="585858"/>
                </a:solidFill>
                <a:latin typeface="Corbel"/>
                <a:cs typeface="Corbel"/>
              </a:rPr>
              <a:t>For</a:t>
            </a:r>
            <a:r>
              <a:rPr sz="2000" spc="40" dirty="0">
                <a:solidFill>
                  <a:srgbClr val="585858"/>
                </a:solidFill>
                <a:latin typeface="Corbel"/>
                <a:cs typeface="Corbel"/>
              </a:rPr>
              <a:t> </a:t>
            </a:r>
            <a:r>
              <a:rPr sz="2000" spc="-10" dirty="0">
                <a:solidFill>
                  <a:srgbClr val="585858"/>
                </a:solidFill>
                <a:latin typeface="Corbel"/>
                <a:cs typeface="Corbel"/>
              </a:rPr>
              <a:t>functions</a:t>
            </a:r>
            <a:r>
              <a:rPr sz="2000" spc="20" dirty="0">
                <a:solidFill>
                  <a:srgbClr val="585858"/>
                </a:solidFill>
                <a:latin typeface="Corbel"/>
                <a:cs typeface="Corbel"/>
              </a:rPr>
              <a:t> </a:t>
            </a:r>
            <a:r>
              <a:rPr sz="2000" spc="-10" dirty="0">
                <a:solidFill>
                  <a:srgbClr val="585858"/>
                </a:solidFill>
                <a:latin typeface="Corbel"/>
                <a:cs typeface="Corbel"/>
              </a:rPr>
              <a:t>not</a:t>
            </a:r>
            <a:r>
              <a:rPr sz="2000" spc="10" dirty="0">
                <a:solidFill>
                  <a:srgbClr val="585858"/>
                </a:solidFill>
                <a:latin typeface="Corbel"/>
                <a:cs typeface="Corbel"/>
              </a:rPr>
              <a:t> </a:t>
            </a:r>
            <a:r>
              <a:rPr sz="2000" spc="-5" dirty="0">
                <a:solidFill>
                  <a:srgbClr val="585858"/>
                </a:solidFill>
                <a:latin typeface="Corbel"/>
                <a:cs typeface="Corbel"/>
              </a:rPr>
              <a:t>returning</a:t>
            </a:r>
            <a:r>
              <a:rPr sz="2000" spc="40" dirty="0">
                <a:solidFill>
                  <a:srgbClr val="585858"/>
                </a:solidFill>
                <a:latin typeface="Corbel"/>
                <a:cs typeface="Corbel"/>
              </a:rPr>
              <a:t> </a:t>
            </a:r>
            <a:r>
              <a:rPr sz="2000" spc="-10" dirty="0">
                <a:solidFill>
                  <a:srgbClr val="585858"/>
                </a:solidFill>
                <a:latin typeface="Corbel"/>
                <a:cs typeface="Corbel"/>
              </a:rPr>
              <a:t>values,</a:t>
            </a:r>
            <a:r>
              <a:rPr sz="2000" spc="35" dirty="0">
                <a:solidFill>
                  <a:srgbClr val="585858"/>
                </a:solidFill>
                <a:latin typeface="Corbel"/>
                <a:cs typeface="Corbel"/>
              </a:rPr>
              <a:t> </a:t>
            </a:r>
            <a:r>
              <a:rPr sz="2000" spc="-10" dirty="0">
                <a:solidFill>
                  <a:srgbClr val="585858"/>
                </a:solidFill>
                <a:latin typeface="Corbel"/>
                <a:cs typeface="Corbel"/>
              </a:rPr>
              <a:t>if</a:t>
            </a:r>
            <a:r>
              <a:rPr sz="2000" spc="25" dirty="0">
                <a:solidFill>
                  <a:srgbClr val="585858"/>
                </a:solidFill>
                <a:latin typeface="Corbel"/>
                <a:cs typeface="Corbel"/>
              </a:rPr>
              <a:t> </a:t>
            </a:r>
            <a:r>
              <a:rPr sz="2000" spc="-5" dirty="0">
                <a:solidFill>
                  <a:srgbClr val="585858"/>
                </a:solidFill>
                <a:latin typeface="Corbel"/>
                <a:cs typeface="Corbel"/>
              </a:rPr>
              <a:t>a</a:t>
            </a:r>
            <a:r>
              <a:rPr sz="2000" spc="20" dirty="0">
                <a:solidFill>
                  <a:srgbClr val="585858"/>
                </a:solidFill>
                <a:latin typeface="Corbel"/>
                <a:cs typeface="Corbel"/>
              </a:rPr>
              <a:t> </a:t>
            </a:r>
            <a:r>
              <a:rPr sz="2000" b="1" spc="-10" dirty="0">
                <a:solidFill>
                  <a:srgbClr val="585858"/>
                </a:solidFill>
                <a:latin typeface="Corbel"/>
                <a:cs typeface="Corbel"/>
              </a:rPr>
              <a:t>return</a:t>
            </a:r>
            <a:r>
              <a:rPr sz="2000" b="1" spc="45" dirty="0">
                <a:solidFill>
                  <a:srgbClr val="585858"/>
                </a:solidFill>
                <a:latin typeface="Corbel"/>
                <a:cs typeface="Corbel"/>
              </a:rPr>
              <a:t> </a:t>
            </a:r>
            <a:r>
              <a:rPr sz="2000" spc="-10" dirty="0">
                <a:solidFill>
                  <a:srgbClr val="585858"/>
                </a:solidFill>
                <a:latin typeface="Corbel"/>
                <a:cs typeface="Corbel"/>
              </a:rPr>
              <a:t>statement</a:t>
            </a:r>
            <a:r>
              <a:rPr sz="2000" spc="60" dirty="0">
                <a:solidFill>
                  <a:srgbClr val="585858"/>
                </a:solidFill>
                <a:latin typeface="Corbel"/>
                <a:cs typeface="Corbel"/>
              </a:rPr>
              <a:t> </a:t>
            </a:r>
            <a:r>
              <a:rPr sz="2000" spc="-5" dirty="0">
                <a:solidFill>
                  <a:srgbClr val="585858"/>
                </a:solidFill>
                <a:latin typeface="Corbel"/>
                <a:cs typeface="Corbel"/>
              </a:rPr>
              <a:t>exists.</a:t>
            </a:r>
            <a:endParaRPr sz="2000">
              <a:latin typeface="Corbel"/>
              <a:cs typeface="Corbel"/>
            </a:endParaRPr>
          </a:p>
          <a:p>
            <a:pPr marL="247015" indent="-234950">
              <a:lnSpc>
                <a:spcPct val="100000"/>
              </a:lnSpc>
              <a:spcBef>
                <a:spcPts val="965"/>
              </a:spcBef>
              <a:buAutoNum type="arabicPeriod"/>
              <a:tabLst>
                <a:tab pos="247650" algn="l"/>
              </a:tabLst>
            </a:pPr>
            <a:r>
              <a:rPr sz="2000" spc="-10" dirty="0">
                <a:solidFill>
                  <a:srgbClr val="585858"/>
                </a:solidFill>
                <a:latin typeface="Corbel"/>
                <a:cs typeface="Corbel"/>
              </a:rPr>
              <a:t>If</a:t>
            </a:r>
            <a:r>
              <a:rPr sz="2000" spc="-5" dirty="0">
                <a:solidFill>
                  <a:srgbClr val="585858"/>
                </a:solidFill>
                <a:latin typeface="Corbel"/>
                <a:cs typeface="Corbel"/>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0" dirty="0">
                <a:solidFill>
                  <a:srgbClr val="585858"/>
                </a:solidFill>
                <a:latin typeface="Corbel"/>
                <a:cs typeface="Corbel"/>
              </a:rPr>
              <a:t>contain</a:t>
            </a:r>
            <a:r>
              <a:rPr sz="2000" spc="20" dirty="0">
                <a:solidFill>
                  <a:srgbClr val="585858"/>
                </a:solidFill>
                <a:latin typeface="Corbel"/>
                <a:cs typeface="Corbel"/>
              </a:rPr>
              <a:t> </a:t>
            </a:r>
            <a:r>
              <a:rPr sz="2000" b="1" spc="-10" dirty="0">
                <a:solidFill>
                  <a:srgbClr val="585858"/>
                </a:solidFill>
                <a:latin typeface="Corbel"/>
                <a:cs typeface="Corbel"/>
              </a:rPr>
              <a:t>static</a:t>
            </a:r>
            <a:r>
              <a:rPr sz="2000" b="1" spc="40" dirty="0">
                <a:solidFill>
                  <a:srgbClr val="585858"/>
                </a:solidFill>
                <a:latin typeface="Corbel"/>
                <a:cs typeface="Corbel"/>
              </a:rPr>
              <a:t> </a:t>
            </a:r>
            <a:r>
              <a:rPr sz="2000" spc="-10" dirty="0">
                <a:solidFill>
                  <a:srgbClr val="585858"/>
                </a:solidFill>
                <a:latin typeface="Corbel"/>
                <a:cs typeface="Corbel"/>
              </a:rPr>
              <a:t>variables</a:t>
            </a:r>
            <a:endParaRPr sz="2000">
              <a:latin typeface="Corbel"/>
              <a:cs typeface="Corbel"/>
            </a:endParaRPr>
          </a:p>
          <a:p>
            <a:pPr marL="262255" indent="-250190">
              <a:lnSpc>
                <a:spcPct val="100000"/>
              </a:lnSpc>
              <a:spcBef>
                <a:spcPts val="960"/>
              </a:spcBef>
              <a:buAutoNum type="arabicPeriod"/>
              <a:tabLst>
                <a:tab pos="262890" algn="l"/>
              </a:tabLst>
            </a:pPr>
            <a:r>
              <a:rPr sz="2000" spc="-10" dirty="0">
                <a:solidFill>
                  <a:srgbClr val="585858"/>
                </a:solidFill>
                <a:latin typeface="Corbel"/>
                <a:cs typeface="Corbel"/>
              </a:rPr>
              <a:t>If</a:t>
            </a:r>
            <a:r>
              <a:rPr sz="2000" spc="-5" dirty="0">
                <a:solidFill>
                  <a:srgbClr val="585858"/>
                </a:solidFill>
                <a:latin typeface="Corbel"/>
                <a:cs typeface="Corbel"/>
              </a:rPr>
              <a:t> </a:t>
            </a:r>
            <a:r>
              <a:rPr sz="2000" b="1" spc="-5" dirty="0">
                <a:solidFill>
                  <a:srgbClr val="585858"/>
                </a:solidFill>
                <a:latin typeface="Corbel"/>
                <a:cs typeface="Corbel"/>
              </a:rPr>
              <a:t>inline</a:t>
            </a:r>
            <a:r>
              <a:rPr sz="2000" b="1" spc="10" dirty="0">
                <a:solidFill>
                  <a:srgbClr val="585858"/>
                </a:solidFill>
                <a:latin typeface="Corbel"/>
                <a:cs typeface="Corbel"/>
              </a:rPr>
              <a:t> </a:t>
            </a:r>
            <a:r>
              <a:rPr sz="2000" spc="-10" dirty="0">
                <a:solidFill>
                  <a:srgbClr val="585858"/>
                </a:solidFill>
                <a:latin typeface="Corbel"/>
                <a:cs typeface="Corbel"/>
              </a:rPr>
              <a:t>functions</a:t>
            </a:r>
            <a:r>
              <a:rPr sz="2000" spc="40" dirty="0">
                <a:solidFill>
                  <a:srgbClr val="585858"/>
                </a:solidFill>
                <a:latin typeface="Corbel"/>
                <a:cs typeface="Corbel"/>
              </a:rPr>
              <a:t> </a:t>
            </a:r>
            <a:r>
              <a:rPr sz="2000" spc="-5" dirty="0">
                <a:solidFill>
                  <a:srgbClr val="585858"/>
                </a:solidFill>
                <a:latin typeface="Corbel"/>
                <a:cs typeface="Corbel"/>
              </a:rPr>
              <a:t>are</a:t>
            </a:r>
            <a:r>
              <a:rPr sz="2000" spc="5" dirty="0">
                <a:solidFill>
                  <a:srgbClr val="585858"/>
                </a:solidFill>
                <a:latin typeface="Corbel"/>
                <a:cs typeface="Corbel"/>
              </a:rPr>
              <a:t> </a:t>
            </a:r>
            <a:r>
              <a:rPr sz="2000" spc="-10" dirty="0">
                <a:solidFill>
                  <a:srgbClr val="585858"/>
                </a:solidFill>
                <a:latin typeface="Corbel"/>
                <a:cs typeface="Corbel"/>
              </a:rPr>
              <a:t>recursive</a:t>
            </a:r>
            <a:endParaRPr sz="2000">
              <a:latin typeface="Corbel"/>
              <a:cs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2310130" cy="1562100"/>
          </a:xfrm>
          <a:prstGeom prst="rect">
            <a:avLst/>
          </a:prstGeom>
        </p:spPr>
        <p:txBody>
          <a:bodyPr vert="horz" wrap="square" lIns="0" tIns="74295" rIns="0" bIns="0" rtlCol="0">
            <a:spAutoFit/>
          </a:bodyPr>
          <a:lstStyle/>
          <a:p>
            <a:pPr marL="12700" marR="5080">
              <a:lnSpc>
                <a:spcPts val="3890"/>
              </a:lnSpc>
              <a:spcBef>
                <a:spcPts val="585"/>
              </a:spcBef>
            </a:pPr>
            <a:r>
              <a:rPr sz="3600" spc="-75" dirty="0">
                <a:solidFill>
                  <a:srgbClr val="FFFFFF"/>
                </a:solidFill>
                <a:latin typeface="Corbel"/>
                <a:cs typeface="Corbel"/>
              </a:rPr>
              <a:t>Ho</a:t>
            </a:r>
            <a:r>
              <a:rPr sz="3600" dirty="0">
                <a:solidFill>
                  <a:srgbClr val="FFFFFF"/>
                </a:solidFill>
                <a:latin typeface="Corbel"/>
                <a:cs typeface="Corbel"/>
              </a:rPr>
              <a:t>w</a:t>
            </a:r>
            <a:r>
              <a:rPr sz="3600" spc="-95" dirty="0">
                <a:solidFill>
                  <a:srgbClr val="FFFFFF"/>
                </a:solidFill>
                <a:latin typeface="Corbel"/>
                <a:cs typeface="Corbel"/>
              </a:rPr>
              <a:t> </a:t>
            </a:r>
            <a:r>
              <a:rPr sz="3600" spc="-70" dirty="0">
                <a:solidFill>
                  <a:srgbClr val="FFFFFF"/>
                </a:solidFill>
                <a:latin typeface="Corbel"/>
                <a:cs typeface="Corbel"/>
              </a:rPr>
              <a:t>i</a:t>
            </a:r>
            <a:r>
              <a:rPr sz="3600" spc="-75" dirty="0">
                <a:solidFill>
                  <a:srgbClr val="FFFFFF"/>
                </a:solidFill>
                <a:latin typeface="Corbel"/>
                <a:cs typeface="Corbel"/>
              </a:rPr>
              <a:t>n</a:t>
            </a:r>
            <a:r>
              <a:rPr sz="3600" spc="-70" dirty="0">
                <a:solidFill>
                  <a:srgbClr val="FFFFFF"/>
                </a:solidFill>
                <a:latin typeface="Corbel"/>
                <a:cs typeface="Corbel"/>
              </a:rPr>
              <a:t>li</a:t>
            </a:r>
            <a:r>
              <a:rPr sz="3600" spc="-75" dirty="0">
                <a:solidFill>
                  <a:srgbClr val="FFFFFF"/>
                </a:solidFill>
                <a:latin typeface="Corbel"/>
                <a:cs typeface="Corbel"/>
              </a:rPr>
              <a:t>n</a:t>
            </a:r>
            <a:r>
              <a:rPr sz="3600" dirty="0">
                <a:solidFill>
                  <a:srgbClr val="FFFFFF"/>
                </a:solidFill>
                <a:latin typeface="Corbel"/>
                <a:cs typeface="Corbel"/>
              </a:rPr>
              <a:t>e</a:t>
            </a:r>
            <a:r>
              <a:rPr sz="3600" spc="-65" dirty="0">
                <a:solidFill>
                  <a:srgbClr val="FFFFFF"/>
                </a:solidFill>
                <a:latin typeface="Corbel"/>
                <a:cs typeface="Corbel"/>
              </a:rPr>
              <a:t> </a:t>
            </a:r>
            <a:r>
              <a:rPr sz="3600" spc="-70" dirty="0">
                <a:solidFill>
                  <a:srgbClr val="FFFFFF"/>
                </a:solidFill>
                <a:latin typeface="Corbel"/>
                <a:cs typeface="Corbel"/>
              </a:rPr>
              <a:t>i</a:t>
            </a:r>
            <a:r>
              <a:rPr sz="3600" dirty="0">
                <a:solidFill>
                  <a:srgbClr val="FFFFFF"/>
                </a:solidFill>
                <a:latin typeface="Corbel"/>
                <a:cs typeface="Corbel"/>
              </a:rPr>
              <a:t>s  </a:t>
            </a:r>
            <a:r>
              <a:rPr sz="3600" spc="-65" dirty="0">
                <a:solidFill>
                  <a:srgbClr val="FFFFFF"/>
                </a:solidFill>
                <a:latin typeface="Corbel"/>
                <a:cs typeface="Corbel"/>
              </a:rPr>
              <a:t>better </a:t>
            </a:r>
            <a:r>
              <a:rPr sz="3600" spc="-60" dirty="0">
                <a:solidFill>
                  <a:srgbClr val="FFFFFF"/>
                </a:solidFill>
                <a:latin typeface="Corbel"/>
                <a:cs typeface="Corbel"/>
              </a:rPr>
              <a:t>than </a:t>
            </a:r>
            <a:r>
              <a:rPr sz="3600" spc="-55" dirty="0">
                <a:solidFill>
                  <a:srgbClr val="FFFFFF"/>
                </a:solidFill>
                <a:latin typeface="Corbel"/>
                <a:cs typeface="Corbel"/>
              </a:rPr>
              <a:t> </a:t>
            </a:r>
            <a:r>
              <a:rPr sz="3600" spc="-70" dirty="0">
                <a:solidFill>
                  <a:srgbClr val="FFFFFF"/>
                </a:solidFill>
                <a:latin typeface="Corbel"/>
                <a:cs typeface="Corbel"/>
              </a:rPr>
              <a:t>Macros?</a:t>
            </a:r>
            <a:endParaRPr sz="3600">
              <a:latin typeface="Corbel"/>
              <a:cs typeface="Corbel"/>
            </a:endParaRPr>
          </a:p>
        </p:txBody>
      </p:sp>
      <p:sp>
        <p:nvSpPr>
          <p:cNvPr id="3" name="object 3"/>
          <p:cNvSpPr txBox="1">
            <a:spLocks noGrp="1"/>
          </p:cNvSpPr>
          <p:nvPr>
            <p:ph type="title"/>
          </p:nvPr>
        </p:nvSpPr>
        <p:spPr>
          <a:xfrm>
            <a:off x="3949065" y="1371422"/>
            <a:ext cx="6482715" cy="314960"/>
          </a:xfrm>
          <a:prstGeom prst="rect">
            <a:avLst/>
          </a:prstGeom>
        </p:spPr>
        <p:txBody>
          <a:bodyPr vert="horz" wrap="square" lIns="0" tIns="12065" rIns="0" bIns="0" rtlCol="0">
            <a:spAutoFit/>
          </a:bodyPr>
          <a:lstStyle/>
          <a:p>
            <a:pPr marL="12700">
              <a:lnSpc>
                <a:spcPct val="100000"/>
              </a:lnSpc>
              <a:spcBef>
                <a:spcPts val="95"/>
              </a:spcBef>
            </a:pPr>
            <a:r>
              <a:rPr sz="1900" spc="-360" dirty="0">
                <a:solidFill>
                  <a:srgbClr val="40B9D2"/>
                </a:solidFill>
                <a:latin typeface="Microsoft Sans Serif"/>
                <a:cs typeface="Microsoft Sans Serif"/>
              </a:rPr>
              <a:t>🞄</a:t>
            </a:r>
            <a:r>
              <a:rPr sz="1900" spc="-175" dirty="0">
                <a:solidFill>
                  <a:srgbClr val="40B9D2"/>
                </a:solidFill>
                <a:latin typeface="Microsoft Sans Serif"/>
                <a:cs typeface="Microsoft Sans Serif"/>
              </a:rPr>
              <a:t> </a:t>
            </a:r>
            <a:r>
              <a:rPr sz="1900" spc="-10" dirty="0"/>
              <a:t>Similar</a:t>
            </a:r>
            <a:r>
              <a:rPr sz="1900" spc="15" dirty="0"/>
              <a:t> </a:t>
            </a:r>
            <a:r>
              <a:rPr sz="1900" spc="-10" dirty="0"/>
              <a:t>to</a:t>
            </a:r>
            <a:r>
              <a:rPr sz="1900" dirty="0"/>
              <a:t> </a:t>
            </a:r>
            <a:r>
              <a:rPr sz="1900" spc="-5" dirty="0"/>
              <a:t>inline function,</a:t>
            </a:r>
            <a:r>
              <a:rPr sz="1900" spc="5" dirty="0"/>
              <a:t> </a:t>
            </a:r>
            <a:r>
              <a:rPr sz="1900" spc="-10" dirty="0"/>
              <a:t>macro</a:t>
            </a:r>
            <a:r>
              <a:rPr sz="1900" spc="25" dirty="0"/>
              <a:t> </a:t>
            </a:r>
            <a:r>
              <a:rPr sz="1900" spc="-10" dirty="0"/>
              <a:t>is</a:t>
            </a:r>
            <a:r>
              <a:rPr sz="1900" spc="-20" dirty="0"/>
              <a:t> </a:t>
            </a:r>
            <a:r>
              <a:rPr sz="1900" spc="-5" dirty="0"/>
              <a:t>another</a:t>
            </a:r>
            <a:r>
              <a:rPr sz="1900" spc="10" dirty="0"/>
              <a:t> </a:t>
            </a:r>
            <a:r>
              <a:rPr sz="1900" spc="-10" dirty="0"/>
              <a:t>kind</a:t>
            </a:r>
            <a:r>
              <a:rPr sz="1900" spc="20" dirty="0"/>
              <a:t> </a:t>
            </a:r>
            <a:r>
              <a:rPr sz="1900" spc="-5" dirty="0"/>
              <a:t>of</a:t>
            </a:r>
            <a:r>
              <a:rPr sz="1900" spc="-25" dirty="0"/>
              <a:t> </a:t>
            </a:r>
            <a:r>
              <a:rPr sz="1900" spc="-5" dirty="0"/>
              <a:t>function</a:t>
            </a:r>
            <a:r>
              <a:rPr sz="1900" dirty="0"/>
              <a:t> </a:t>
            </a:r>
            <a:r>
              <a:rPr sz="1900" spc="-5" dirty="0"/>
              <a:t>that</a:t>
            </a:r>
            <a:endParaRPr sz="1900">
              <a:latin typeface="Microsoft Sans Serif"/>
              <a:cs typeface="Microsoft Sans Serif"/>
            </a:endParaRPr>
          </a:p>
        </p:txBody>
      </p:sp>
      <p:sp>
        <p:nvSpPr>
          <p:cNvPr id="4" name="object 4"/>
          <p:cNvSpPr txBox="1"/>
          <p:nvPr/>
        </p:nvSpPr>
        <p:spPr>
          <a:xfrm>
            <a:off x="3949065" y="1505873"/>
            <a:ext cx="6782434" cy="939800"/>
          </a:xfrm>
          <a:prstGeom prst="rect">
            <a:avLst/>
          </a:prstGeom>
        </p:spPr>
        <p:txBody>
          <a:bodyPr vert="horz" wrap="square" lIns="0" tIns="79375" rIns="0" bIns="0" rtlCol="0">
            <a:spAutoFit/>
          </a:bodyPr>
          <a:lstStyle/>
          <a:p>
            <a:pPr marL="195580">
              <a:lnSpc>
                <a:spcPct val="100000"/>
              </a:lnSpc>
              <a:spcBef>
                <a:spcPts val="625"/>
              </a:spcBef>
            </a:pPr>
            <a:r>
              <a:rPr sz="1900" spc="-20" dirty="0">
                <a:solidFill>
                  <a:srgbClr val="585858"/>
                </a:solidFill>
                <a:latin typeface="Corbel"/>
                <a:cs typeface="Corbel"/>
              </a:rPr>
              <a:t>makes</a:t>
            </a:r>
            <a:r>
              <a:rPr sz="1900" spc="-60" dirty="0">
                <a:solidFill>
                  <a:srgbClr val="585858"/>
                </a:solidFill>
                <a:latin typeface="Corbel"/>
                <a:cs typeface="Corbel"/>
              </a:rPr>
              <a:t> </a:t>
            </a:r>
            <a:r>
              <a:rPr sz="1900" dirty="0">
                <a:solidFill>
                  <a:srgbClr val="585858"/>
                </a:solidFill>
                <a:latin typeface="Corbel"/>
                <a:cs typeface="Corbel"/>
              </a:rPr>
              <a:t>C++</a:t>
            </a:r>
            <a:r>
              <a:rPr sz="1900" spc="-25" dirty="0">
                <a:solidFill>
                  <a:srgbClr val="585858"/>
                </a:solidFill>
                <a:latin typeface="Corbel"/>
                <a:cs typeface="Corbel"/>
              </a:rPr>
              <a:t> </a:t>
            </a:r>
            <a:r>
              <a:rPr sz="1900" spc="-10" dirty="0">
                <a:solidFill>
                  <a:srgbClr val="585858"/>
                </a:solidFill>
                <a:latin typeface="Corbel"/>
                <a:cs typeface="Corbel"/>
              </a:rPr>
              <a:t>program</a:t>
            </a:r>
            <a:r>
              <a:rPr sz="1900" dirty="0">
                <a:solidFill>
                  <a:srgbClr val="585858"/>
                </a:solidFill>
                <a:latin typeface="Corbel"/>
                <a:cs typeface="Corbel"/>
              </a:rPr>
              <a:t> </a:t>
            </a:r>
            <a:r>
              <a:rPr sz="1900" spc="-5" dirty="0">
                <a:solidFill>
                  <a:srgbClr val="585858"/>
                </a:solidFill>
                <a:latin typeface="Corbel"/>
                <a:cs typeface="Corbel"/>
              </a:rPr>
              <a:t>compact.</a:t>
            </a:r>
            <a:endParaRPr sz="1900">
              <a:latin typeface="Corbel"/>
              <a:cs typeface="Corbel"/>
            </a:endParaRPr>
          </a:p>
          <a:p>
            <a:pPr marL="12700">
              <a:lnSpc>
                <a:spcPts val="1935"/>
              </a:lnSpc>
              <a:spcBef>
                <a:spcPts val="525"/>
              </a:spcBef>
            </a:pPr>
            <a:r>
              <a:rPr sz="1900" spc="-360" dirty="0">
                <a:solidFill>
                  <a:srgbClr val="40B9D2"/>
                </a:solidFill>
                <a:latin typeface="Microsoft Sans Serif"/>
                <a:cs typeface="Microsoft Sans Serif"/>
              </a:rPr>
              <a:t>🞄</a:t>
            </a:r>
            <a:r>
              <a:rPr sz="1900" spc="-175" dirty="0">
                <a:solidFill>
                  <a:srgbClr val="40B9D2"/>
                </a:solidFill>
                <a:latin typeface="Microsoft Sans Serif"/>
                <a:cs typeface="Microsoft Sans Serif"/>
              </a:rPr>
              <a:t> </a:t>
            </a:r>
            <a:r>
              <a:rPr sz="1900" spc="-5" dirty="0">
                <a:solidFill>
                  <a:srgbClr val="585858"/>
                </a:solidFill>
                <a:latin typeface="Corbel"/>
                <a:cs typeface="Corbel"/>
              </a:rPr>
              <a:t>A </a:t>
            </a:r>
            <a:r>
              <a:rPr sz="1900" spc="-10" dirty="0">
                <a:solidFill>
                  <a:srgbClr val="585858"/>
                </a:solidFill>
                <a:latin typeface="Corbel"/>
                <a:cs typeface="Corbel"/>
              </a:rPr>
              <a:t>macro</a:t>
            </a:r>
            <a:r>
              <a:rPr sz="1900" spc="25" dirty="0">
                <a:solidFill>
                  <a:srgbClr val="585858"/>
                </a:solidFill>
                <a:latin typeface="Corbel"/>
                <a:cs typeface="Corbel"/>
              </a:rPr>
              <a:t> </a:t>
            </a:r>
            <a:r>
              <a:rPr sz="1900" spc="-5" dirty="0">
                <a:solidFill>
                  <a:srgbClr val="585858"/>
                </a:solidFill>
                <a:latin typeface="Corbel"/>
                <a:cs typeface="Corbel"/>
              </a:rPr>
              <a:t>contains</a:t>
            </a:r>
            <a:r>
              <a:rPr sz="1900" spc="-20" dirty="0">
                <a:solidFill>
                  <a:srgbClr val="585858"/>
                </a:solidFill>
                <a:latin typeface="Corbel"/>
                <a:cs typeface="Corbel"/>
              </a:rPr>
              <a:t> </a:t>
            </a:r>
            <a:r>
              <a:rPr sz="1900" spc="-5" dirty="0">
                <a:solidFill>
                  <a:srgbClr val="585858"/>
                </a:solidFill>
                <a:latin typeface="Corbel"/>
                <a:cs typeface="Corbel"/>
              </a:rPr>
              <a:t>a</a:t>
            </a:r>
            <a:r>
              <a:rPr sz="1900" spc="-15" dirty="0">
                <a:solidFill>
                  <a:srgbClr val="585858"/>
                </a:solidFill>
                <a:latin typeface="Corbel"/>
                <a:cs typeface="Corbel"/>
              </a:rPr>
              <a:t> </a:t>
            </a:r>
            <a:r>
              <a:rPr sz="1900" spc="-10" dirty="0">
                <a:solidFill>
                  <a:srgbClr val="585858"/>
                </a:solidFill>
                <a:latin typeface="Corbel"/>
                <a:cs typeface="Corbel"/>
              </a:rPr>
              <a:t>sequence</a:t>
            </a:r>
            <a:r>
              <a:rPr sz="1900" spc="20" dirty="0">
                <a:solidFill>
                  <a:srgbClr val="585858"/>
                </a:solidFill>
                <a:latin typeface="Corbel"/>
                <a:cs typeface="Corbel"/>
              </a:rPr>
              <a:t> </a:t>
            </a:r>
            <a:r>
              <a:rPr sz="1900" spc="-5" dirty="0">
                <a:solidFill>
                  <a:srgbClr val="585858"/>
                </a:solidFill>
                <a:latin typeface="Corbel"/>
                <a:cs typeface="Corbel"/>
              </a:rPr>
              <a:t>of code,</a:t>
            </a:r>
            <a:r>
              <a:rPr sz="1900" spc="30" dirty="0">
                <a:solidFill>
                  <a:srgbClr val="585858"/>
                </a:solidFill>
                <a:latin typeface="Corbel"/>
                <a:cs typeface="Corbel"/>
              </a:rPr>
              <a:t> </a:t>
            </a:r>
            <a:r>
              <a:rPr sz="1900" spc="-10" dirty="0">
                <a:solidFill>
                  <a:srgbClr val="585858"/>
                </a:solidFill>
                <a:latin typeface="Corbel"/>
                <a:cs typeface="Corbel"/>
              </a:rPr>
              <a:t>which</a:t>
            </a:r>
            <a:r>
              <a:rPr sz="1900" dirty="0">
                <a:solidFill>
                  <a:srgbClr val="585858"/>
                </a:solidFill>
                <a:latin typeface="Corbel"/>
                <a:cs typeface="Corbel"/>
              </a:rPr>
              <a:t> </a:t>
            </a:r>
            <a:r>
              <a:rPr sz="1900" spc="-10" dirty="0">
                <a:solidFill>
                  <a:srgbClr val="585858"/>
                </a:solidFill>
                <a:latin typeface="Corbel"/>
                <a:cs typeface="Corbel"/>
              </a:rPr>
              <a:t>is</a:t>
            </a:r>
            <a:r>
              <a:rPr sz="1900" dirty="0">
                <a:solidFill>
                  <a:srgbClr val="585858"/>
                </a:solidFill>
                <a:latin typeface="Corbel"/>
                <a:cs typeface="Corbel"/>
              </a:rPr>
              <a:t> </a:t>
            </a:r>
            <a:r>
              <a:rPr sz="1900" spc="-10" dirty="0">
                <a:solidFill>
                  <a:srgbClr val="585858"/>
                </a:solidFill>
                <a:latin typeface="Corbel"/>
                <a:cs typeface="Corbel"/>
              </a:rPr>
              <a:t>replaced</a:t>
            </a:r>
            <a:r>
              <a:rPr sz="1900" spc="20" dirty="0">
                <a:solidFill>
                  <a:srgbClr val="585858"/>
                </a:solidFill>
                <a:latin typeface="Corbel"/>
                <a:cs typeface="Corbel"/>
              </a:rPr>
              <a:t> </a:t>
            </a:r>
            <a:r>
              <a:rPr sz="1900" spc="-10" dirty="0">
                <a:solidFill>
                  <a:srgbClr val="585858"/>
                </a:solidFill>
                <a:latin typeface="Corbel"/>
                <a:cs typeface="Corbel"/>
              </a:rPr>
              <a:t>by</a:t>
            </a:r>
            <a:r>
              <a:rPr sz="1900" spc="5" dirty="0">
                <a:solidFill>
                  <a:srgbClr val="585858"/>
                </a:solidFill>
                <a:latin typeface="Corbel"/>
                <a:cs typeface="Corbel"/>
              </a:rPr>
              <a:t> </a:t>
            </a:r>
            <a:r>
              <a:rPr sz="1900" spc="-10" dirty="0">
                <a:solidFill>
                  <a:srgbClr val="585858"/>
                </a:solidFill>
                <a:latin typeface="Corbel"/>
                <a:cs typeface="Corbel"/>
              </a:rPr>
              <a:t>the</a:t>
            </a:r>
            <a:r>
              <a:rPr sz="1900" spc="-50" dirty="0">
                <a:solidFill>
                  <a:srgbClr val="585858"/>
                </a:solidFill>
                <a:latin typeface="Corbel"/>
                <a:cs typeface="Corbel"/>
              </a:rPr>
              <a:t> </a:t>
            </a:r>
            <a:r>
              <a:rPr sz="1900" dirty="0">
                <a:solidFill>
                  <a:srgbClr val="585858"/>
                </a:solidFill>
                <a:latin typeface="Corbel"/>
                <a:cs typeface="Corbel"/>
              </a:rPr>
              <a:t>C++</a:t>
            </a:r>
            <a:endParaRPr sz="1900">
              <a:latin typeface="Corbel"/>
              <a:cs typeface="Corbel"/>
            </a:endParaRPr>
          </a:p>
          <a:p>
            <a:pPr marL="195580">
              <a:lnSpc>
                <a:spcPts val="1935"/>
              </a:lnSpc>
            </a:pPr>
            <a:r>
              <a:rPr sz="1900" spc="-10" dirty="0">
                <a:solidFill>
                  <a:srgbClr val="585858"/>
                </a:solidFill>
                <a:latin typeface="Corbel"/>
                <a:cs typeface="Corbel"/>
              </a:rPr>
              <a:t>compiler</a:t>
            </a:r>
            <a:r>
              <a:rPr sz="1900" spc="40" dirty="0">
                <a:solidFill>
                  <a:srgbClr val="585858"/>
                </a:solidFill>
                <a:latin typeface="Corbel"/>
                <a:cs typeface="Corbel"/>
              </a:rPr>
              <a:t> </a:t>
            </a:r>
            <a:r>
              <a:rPr sz="1900" spc="-10" dirty="0">
                <a:solidFill>
                  <a:srgbClr val="585858"/>
                </a:solidFill>
                <a:latin typeface="Corbel"/>
                <a:cs typeface="Corbel"/>
              </a:rPr>
              <a:t>by</a:t>
            </a:r>
            <a:r>
              <a:rPr sz="1900" spc="5" dirty="0">
                <a:solidFill>
                  <a:srgbClr val="585858"/>
                </a:solidFill>
                <a:latin typeface="Corbel"/>
                <a:cs typeface="Corbel"/>
              </a:rPr>
              <a:t> </a:t>
            </a:r>
            <a:r>
              <a:rPr sz="1900" spc="-10" dirty="0">
                <a:solidFill>
                  <a:srgbClr val="585858"/>
                </a:solidFill>
                <a:latin typeface="Corbel"/>
                <a:cs typeface="Corbel"/>
              </a:rPr>
              <a:t>generating</a:t>
            </a:r>
            <a:r>
              <a:rPr sz="1900" spc="30" dirty="0">
                <a:solidFill>
                  <a:srgbClr val="585858"/>
                </a:solidFill>
                <a:latin typeface="Corbel"/>
                <a:cs typeface="Corbel"/>
              </a:rPr>
              <a:t> </a:t>
            </a:r>
            <a:r>
              <a:rPr sz="1900" spc="-10" dirty="0">
                <a:solidFill>
                  <a:srgbClr val="585858"/>
                </a:solidFill>
                <a:latin typeface="Corbel"/>
                <a:cs typeface="Corbel"/>
              </a:rPr>
              <a:t>the</a:t>
            </a:r>
            <a:r>
              <a:rPr sz="1900" spc="20" dirty="0">
                <a:solidFill>
                  <a:srgbClr val="585858"/>
                </a:solidFill>
                <a:latin typeface="Corbel"/>
                <a:cs typeface="Corbel"/>
              </a:rPr>
              <a:t> </a:t>
            </a:r>
            <a:r>
              <a:rPr sz="1900" spc="-5" dirty="0">
                <a:solidFill>
                  <a:srgbClr val="585858"/>
                </a:solidFill>
                <a:latin typeface="Corbel"/>
                <a:cs typeface="Corbel"/>
              </a:rPr>
              <a:t>actual machine code</a:t>
            </a:r>
            <a:r>
              <a:rPr sz="1900" spc="20" dirty="0">
                <a:solidFill>
                  <a:srgbClr val="585858"/>
                </a:solidFill>
                <a:latin typeface="Corbel"/>
                <a:cs typeface="Corbel"/>
              </a:rPr>
              <a:t> </a:t>
            </a:r>
            <a:r>
              <a:rPr sz="1900" spc="-5" dirty="0">
                <a:solidFill>
                  <a:srgbClr val="585858"/>
                </a:solidFill>
                <a:latin typeface="Corbel"/>
                <a:cs typeface="Corbel"/>
              </a:rPr>
              <a:t>for</a:t>
            </a:r>
            <a:r>
              <a:rPr sz="1900" spc="-15" dirty="0">
                <a:solidFill>
                  <a:srgbClr val="585858"/>
                </a:solidFill>
                <a:latin typeface="Corbel"/>
                <a:cs typeface="Corbel"/>
              </a:rPr>
              <a:t> </a:t>
            </a:r>
            <a:r>
              <a:rPr sz="1900" spc="-10" dirty="0">
                <a:solidFill>
                  <a:srgbClr val="585858"/>
                </a:solidFill>
                <a:latin typeface="Corbel"/>
                <a:cs typeface="Corbel"/>
              </a:rPr>
              <a:t>the</a:t>
            </a:r>
            <a:r>
              <a:rPr sz="1900" spc="20" dirty="0">
                <a:solidFill>
                  <a:srgbClr val="585858"/>
                </a:solidFill>
                <a:latin typeface="Corbel"/>
                <a:cs typeface="Corbel"/>
              </a:rPr>
              <a:t> </a:t>
            </a:r>
            <a:r>
              <a:rPr sz="1900" spc="-10" dirty="0">
                <a:solidFill>
                  <a:srgbClr val="585858"/>
                </a:solidFill>
                <a:latin typeface="Corbel"/>
                <a:cs typeface="Corbel"/>
              </a:rPr>
              <a:t>program.</a:t>
            </a:r>
            <a:endParaRPr sz="1900">
              <a:latin typeface="Corbel"/>
              <a:cs typeface="Corbel"/>
            </a:endParaRPr>
          </a:p>
        </p:txBody>
      </p:sp>
      <p:sp>
        <p:nvSpPr>
          <p:cNvPr id="5" name="object 5"/>
          <p:cNvSpPr txBox="1"/>
          <p:nvPr/>
        </p:nvSpPr>
        <p:spPr>
          <a:xfrm>
            <a:off x="3949065" y="2487625"/>
            <a:ext cx="3550920" cy="314960"/>
          </a:xfrm>
          <a:prstGeom prst="rect">
            <a:avLst/>
          </a:prstGeom>
        </p:spPr>
        <p:txBody>
          <a:bodyPr vert="horz" wrap="square" lIns="0" tIns="12065" rIns="0" bIns="0" rtlCol="0">
            <a:spAutoFit/>
          </a:bodyPr>
          <a:lstStyle/>
          <a:p>
            <a:pPr marL="12700">
              <a:lnSpc>
                <a:spcPct val="100000"/>
              </a:lnSpc>
              <a:spcBef>
                <a:spcPts val="95"/>
              </a:spcBef>
            </a:pPr>
            <a:r>
              <a:rPr sz="1900" spc="-360" dirty="0">
                <a:solidFill>
                  <a:srgbClr val="40B9D2"/>
                </a:solidFill>
                <a:latin typeface="Microsoft Sans Serif"/>
                <a:cs typeface="Microsoft Sans Serif"/>
              </a:rPr>
              <a:t>🞄</a:t>
            </a:r>
            <a:r>
              <a:rPr sz="1900" spc="-195" dirty="0">
                <a:solidFill>
                  <a:srgbClr val="40B9D2"/>
                </a:solidFill>
                <a:latin typeface="Microsoft Sans Serif"/>
                <a:cs typeface="Microsoft Sans Serif"/>
              </a:rPr>
              <a:t> </a:t>
            </a:r>
            <a:r>
              <a:rPr sz="1900" spc="-45" dirty="0">
                <a:solidFill>
                  <a:srgbClr val="585858"/>
                </a:solidFill>
                <a:latin typeface="Corbel"/>
                <a:cs typeface="Corbel"/>
              </a:rPr>
              <a:t>Takes</a:t>
            </a:r>
            <a:r>
              <a:rPr sz="1900" spc="-10" dirty="0">
                <a:solidFill>
                  <a:srgbClr val="585858"/>
                </a:solidFill>
                <a:latin typeface="Corbel"/>
                <a:cs typeface="Corbel"/>
              </a:rPr>
              <a:t> more</a:t>
            </a:r>
            <a:r>
              <a:rPr sz="1900" spc="35" dirty="0">
                <a:solidFill>
                  <a:srgbClr val="585858"/>
                </a:solidFill>
                <a:latin typeface="Corbel"/>
                <a:cs typeface="Corbel"/>
              </a:rPr>
              <a:t> </a:t>
            </a:r>
            <a:r>
              <a:rPr sz="1900" spc="-15" dirty="0">
                <a:solidFill>
                  <a:srgbClr val="585858"/>
                </a:solidFill>
                <a:latin typeface="Corbel"/>
                <a:cs typeface="Corbel"/>
              </a:rPr>
              <a:t>memory</a:t>
            </a:r>
            <a:r>
              <a:rPr sz="1900" spc="45" dirty="0">
                <a:solidFill>
                  <a:srgbClr val="585858"/>
                </a:solidFill>
                <a:latin typeface="Corbel"/>
                <a:cs typeface="Corbel"/>
              </a:rPr>
              <a:t> </a:t>
            </a:r>
            <a:r>
              <a:rPr sz="1900" spc="-5" dirty="0">
                <a:solidFill>
                  <a:srgbClr val="585858"/>
                </a:solidFill>
                <a:latin typeface="Corbel"/>
                <a:cs typeface="Corbel"/>
              </a:rPr>
              <a:t>but</a:t>
            </a:r>
            <a:r>
              <a:rPr sz="1900" spc="10" dirty="0">
                <a:solidFill>
                  <a:srgbClr val="585858"/>
                </a:solidFill>
                <a:latin typeface="Corbel"/>
                <a:cs typeface="Corbel"/>
              </a:rPr>
              <a:t> </a:t>
            </a:r>
            <a:r>
              <a:rPr sz="1900" spc="-10" dirty="0">
                <a:solidFill>
                  <a:srgbClr val="585858"/>
                </a:solidFill>
                <a:latin typeface="Corbel"/>
                <a:cs typeface="Corbel"/>
              </a:rPr>
              <a:t>less</a:t>
            </a:r>
            <a:r>
              <a:rPr sz="1900" spc="5" dirty="0">
                <a:solidFill>
                  <a:srgbClr val="585858"/>
                </a:solidFill>
                <a:latin typeface="Corbel"/>
                <a:cs typeface="Corbel"/>
              </a:rPr>
              <a:t> </a:t>
            </a:r>
            <a:r>
              <a:rPr sz="1900" spc="-15" dirty="0">
                <a:solidFill>
                  <a:srgbClr val="585858"/>
                </a:solidFill>
                <a:latin typeface="Corbel"/>
                <a:cs typeface="Corbel"/>
              </a:rPr>
              <a:t>time</a:t>
            </a:r>
            <a:endParaRPr sz="1900">
              <a:latin typeface="Corbel"/>
              <a:cs typeface="Corbel"/>
            </a:endParaRPr>
          </a:p>
        </p:txBody>
      </p:sp>
      <p:sp>
        <p:nvSpPr>
          <p:cNvPr id="6" name="object 6"/>
          <p:cNvSpPr txBox="1"/>
          <p:nvPr/>
        </p:nvSpPr>
        <p:spPr>
          <a:xfrm>
            <a:off x="3949065" y="3198063"/>
            <a:ext cx="7122795" cy="516255"/>
          </a:xfrm>
          <a:prstGeom prst="rect">
            <a:avLst/>
          </a:prstGeom>
        </p:spPr>
        <p:txBody>
          <a:bodyPr vert="horz" wrap="square" lIns="0" tIns="12065" rIns="0" bIns="0" rtlCol="0">
            <a:spAutoFit/>
          </a:bodyPr>
          <a:lstStyle/>
          <a:p>
            <a:pPr marL="12700">
              <a:lnSpc>
                <a:spcPts val="1935"/>
              </a:lnSpc>
              <a:spcBef>
                <a:spcPts val="95"/>
              </a:spcBef>
            </a:pPr>
            <a:r>
              <a:rPr sz="1900" b="1" spc="-55" dirty="0">
                <a:solidFill>
                  <a:srgbClr val="585858"/>
                </a:solidFill>
                <a:latin typeface="Corbel"/>
                <a:cs typeface="Corbel"/>
              </a:rPr>
              <a:t>You</a:t>
            </a:r>
            <a:r>
              <a:rPr sz="1900" b="1" dirty="0">
                <a:solidFill>
                  <a:srgbClr val="585858"/>
                </a:solidFill>
                <a:latin typeface="Corbel"/>
                <a:cs typeface="Corbel"/>
              </a:rPr>
              <a:t> are</a:t>
            </a:r>
            <a:r>
              <a:rPr sz="1900" b="1" spc="-20" dirty="0">
                <a:solidFill>
                  <a:srgbClr val="585858"/>
                </a:solidFill>
                <a:latin typeface="Corbel"/>
                <a:cs typeface="Corbel"/>
              </a:rPr>
              <a:t> </a:t>
            </a:r>
            <a:r>
              <a:rPr sz="1900" b="1" spc="-5" dirty="0">
                <a:solidFill>
                  <a:srgbClr val="585858"/>
                </a:solidFill>
                <a:latin typeface="Corbel"/>
                <a:cs typeface="Corbel"/>
              </a:rPr>
              <a:t>advised to </a:t>
            </a:r>
            <a:r>
              <a:rPr sz="1900" b="1" spc="-10" dirty="0">
                <a:solidFill>
                  <a:srgbClr val="585858"/>
                </a:solidFill>
                <a:latin typeface="Corbel"/>
                <a:cs typeface="Corbel"/>
              </a:rPr>
              <a:t>use</a:t>
            </a:r>
            <a:r>
              <a:rPr sz="1900" b="1" spc="25" dirty="0">
                <a:solidFill>
                  <a:srgbClr val="585858"/>
                </a:solidFill>
                <a:latin typeface="Corbel"/>
                <a:cs typeface="Corbel"/>
              </a:rPr>
              <a:t> </a:t>
            </a:r>
            <a:r>
              <a:rPr sz="1900" b="1" spc="-5" dirty="0">
                <a:solidFill>
                  <a:srgbClr val="585858"/>
                </a:solidFill>
                <a:latin typeface="Corbel"/>
                <a:cs typeface="Corbel"/>
              </a:rPr>
              <a:t>an</a:t>
            </a:r>
            <a:r>
              <a:rPr sz="1900" b="1" spc="-25" dirty="0">
                <a:solidFill>
                  <a:srgbClr val="585858"/>
                </a:solidFill>
                <a:latin typeface="Corbel"/>
                <a:cs typeface="Corbel"/>
              </a:rPr>
              <a:t> </a:t>
            </a:r>
            <a:r>
              <a:rPr sz="1900" b="1" dirty="0">
                <a:solidFill>
                  <a:srgbClr val="585858"/>
                </a:solidFill>
                <a:latin typeface="Corbel"/>
                <a:cs typeface="Corbel"/>
              </a:rPr>
              <a:t>inline</a:t>
            </a:r>
            <a:r>
              <a:rPr sz="1900" b="1" spc="-15" dirty="0">
                <a:solidFill>
                  <a:srgbClr val="585858"/>
                </a:solidFill>
                <a:latin typeface="Corbel"/>
                <a:cs typeface="Corbel"/>
              </a:rPr>
              <a:t> </a:t>
            </a:r>
            <a:r>
              <a:rPr sz="1900" b="1" spc="-5" dirty="0">
                <a:solidFill>
                  <a:srgbClr val="585858"/>
                </a:solidFill>
                <a:latin typeface="Corbel"/>
                <a:cs typeface="Corbel"/>
              </a:rPr>
              <a:t>function</a:t>
            </a:r>
            <a:r>
              <a:rPr sz="1900" b="1" spc="-25" dirty="0">
                <a:solidFill>
                  <a:srgbClr val="585858"/>
                </a:solidFill>
                <a:latin typeface="Corbel"/>
                <a:cs typeface="Corbel"/>
              </a:rPr>
              <a:t> </a:t>
            </a:r>
            <a:r>
              <a:rPr sz="1900" b="1" spc="-5" dirty="0">
                <a:solidFill>
                  <a:srgbClr val="585858"/>
                </a:solidFill>
                <a:latin typeface="Corbel"/>
                <a:cs typeface="Corbel"/>
              </a:rPr>
              <a:t>instead of</a:t>
            </a:r>
            <a:r>
              <a:rPr sz="1900" b="1" spc="5" dirty="0">
                <a:solidFill>
                  <a:srgbClr val="585858"/>
                </a:solidFill>
                <a:latin typeface="Corbel"/>
                <a:cs typeface="Corbel"/>
              </a:rPr>
              <a:t> </a:t>
            </a:r>
            <a:r>
              <a:rPr sz="1900" b="1" spc="-5" dirty="0">
                <a:solidFill>
                  <a:srgbClr val="585858"/>
                </a:solidFill>
                <a:latin typeface="Corbel"/>
                <a:cs typeface="Corbel"/>
              </a:rPr>
              <a:t>macro</a:t>
            </a:r>
            <a:r>
              <a:rPr sz="1900" b="1" spc="5" dirty="0">
                <a:solidFill>
                  <a:srgbClr val="585858"/>
                </a:solidFill>
                <a:latin typeface="Corbel"/>
                <a:cs typeface="Corbel"/>
              </a:rPr>
              <a:t> </a:t>
            </a:r>
            <a:r>
              <a:rPr sz="1900" b="1" spc="-5" dirty="0">
                <a:solidFill>
                  <a:srgbClr val="585858"/>
                </a:solidFill>
                <a:latin typeface="Corbel"/>
                <a:cs typeface="Corbel"/>
              </a:rPr>
              <a:t>because</a:t>
            </a:r>
            <a:r>
              <a:rPr sz="1900" b="1" spc="25" dirty="0">
                <a:solidFill>
                  <a:srgbClr val="585858"/>
                </a:solidFill>
                <a:latin typeface="Corbel"/>
                <a:cs typeface="Corbel"/>
              </a:rPr>
              <a:t> </a:t>
            </a:r>
            <a:r>
              <a:rPr sz="1900" b="1" spc="-5" dirty="0">
                <a:solidFill>
                  <a:srgbClr val="585858"/>
                </a:solidFill>
                <a:latin typeface="Corbel"/>
                <a:cs typeface="Corbel"/>
              </a:rPr>
              <a:t>of</a:t>
            </a:r>
            <a:endParaRPr sz="1900">
              <a:latin typeface="Corbel"/>
              <a:cs typeface="Corbel"/>
            </a:endParaRPr>
          </a:p>
          <a:p>
            <a:pPr marL="12700">
              <a:lnSpc>
                <a:spcPts val="1935"/>
              </a:lnSpc>
            </a:pPr>
            <a:r>
              <a:rPr sz="1900" b="1" spc="-5" dirty="0">
                <a:solidFill>
                  <a:srgbClr val="585858"/>
                </a:solidFill>
                <a:latin typeface="Corbel"/>
                <a:cs typeface="Corbel"/>
              </a:rPr>
              <a:t>following</a:t>
            </a:r>
            <a:r>
              <a:rPr sz="1900" b="1" spc="-25" dirty="0">
                <a:solidFill>
                  <a:srgbClr val="585858"/>
                </a:solidFill>
                <a:latin typeface="Corbel"/>
                <a:cs typeface="Corbel"/>
              </a:rPr>
              <a:t> </a:t>
            </a:r>
            <a:r>
              <a:rPr sz="1900" b="1" spc="-5" dirty="0">
                <a:solidFill>
                  <a:srgbClr val="585858"/>
                </a:solidFill>
                <a:latin typeface="Corbel"/>
                <a:cs typeface="Corbel"/>
              </a:rPr>
              <a:t>reasons:</a:t>
            </a:r>
            <a:endParaRPr sz="1900">
              <a:latin typeface="Corbel"/>
              <a:cs typeface="Corbel"/>
            </a:endParaRPr>
          </a:p>
        </p:txBody>
      </p:sp>
      <p:sp>
        <p:nvSpPr>
          <p:cNvPr id="7" name="object 7"/>
          <p:cNvSpPr txBox="1"/>
          <p:nvPr/>
        </p:nvSpPr>
        <p:spPr>
          <a:xfrm>
            <a:off x="3949065" y="4110354"/>
            <a:ext cx="7014845" cy="1635125"/>
          </a:xfrm>
          <a:prstGeom prst="rect">
            <a:avLst/>
          </a:prstGeom>
        </p:spPr>
        <p:txBody>
          <a:bodyPr vert="horz" wrap="square" lIns="0" tIns="97155" rIns="0" bIns="0" rtlCol="0">
            <a:spAutoFit/>
          </a:bodyPr>
          <a:lstStyle/>
          <a:p>
            <a:pPr marL="469900" marR="36195" indent="-457200">
              <a:lnSpc>
                <a:spcPct val="70500"/>
              </a:lnSpc>
              <a:spcBef>
                <a:spcPts val="765"/>
              </a:spcBef>
              <a:buClr>
                <a:srgbClr val="40B9D2"/>
              </a:buClr>
              <a:buAutoNum type="arabicPeriod"/>
              <a:tabLst>
                <a:tab pos="469265" algn="l"/>
                <a:tab pos="469900" algn="l"/>
              </a:tabLst>
            </a:pPr>
            <a:r>
              <a:rPr sz="1900" b="1" spc="-5" dirty="0">
                <a:solidFill>
                  <a:srgbClr val="585858"/>
                </a:solidFill>
                <a:latin typeface="Corbel"/>
                <a:cs typeface="Corbel"/>
              </a:rPr>
              <a:t>Inline</a:t>
            </a:r>
            <a:r>
              <a:rPr sz="1900" b="1" spc="-10" dirty="0">
                <a:solidFill>
                  <a:srgbClr val="585858"/>
                </a:solidFill>
                <a:latin typeface="Corbel"/>
                <a:cs typeface="Corbel"/>
              </a:rPr>
              <a:t> </a:t>
            </a:r>
            <a:r>
              <a:rPr sz="1900" b="1" spc="-5" dirty="0">
                <a:solidFill>
                  <a:srgbClr val="585858"/>
                </a:solidFill>
                <a:latin typeface="Corbel"/>
                <a:cs typeface="Corbel"/>
              </a:rPr>
              <a:t>functions </a:t>
            </a:r>
            <a:r>
              <a:rPr sz="1900" spc="-10" dirty="0">
                <a:solidFill>
                  <a:srgbClr val="585858"/>
                </a:solidFill>
                <a:latin typeface="Corbel"/>
                <a:cs typeface="Corbel"/>
              </a:rPr>
              <a:t>are</a:t>
            </a:r>
            <a:r>
              <a:rPr sz="1900" dirty="0">
                <a:solidFill>
                  <a:srgbClr val="585858"/>
                </a:solidFill>
                <a:latin typeface="Corbel"/>
                <a:cs typeface="Corbel"/>
              </a:rPr>
              <a:t> </a:t>
            </a:r>
            <a:r>
              <a:rPr sz="1900" b="1" spc="-5" dirty="0">
                <a:solidFill>
                  <a:srgbClr val="585858"/>
                </a:solidFill>
                <a:latin typeface="Corbel"/>
                <a:cs typeface="Corbel"/>
              </a:rPr>
              <a:t>parsed by</a:t>
            </a:r>
            <a:r>
              <a:rPr sz="1900" b="1" spc="5" dirty="0">
                <a:solidFill>
                  <a:srgbClr val="585858"/>
                </a:solidFill>
                <a:latin typeface="Corbel"/>
                <a:cs typeface="Corbel"/>
              </a:rPr>
              <a:t> </a:t>
            </a:r>
            <a:r>
              <a:rPr sz="1900" b="1" spc="-10" dirty="0">
                <a:solidFill>
                  <a:srgbClr val="585858"/>
                </a:solidFill>
                <a:latin typeface="Corbel"/>
                <a:cs typeface="Corbel"/>
              </a:rPr>
              <a:t>the</a:t>
            </a:r>
            <a:r>
              <a:rPr sz="1900" b="1" spc="20" dirty="0">
                <a:solidFill>
                  <a:srgbClr val="585858"/>
                </a:solidFill>
                <a:latin typeface="Corbel"/>
                <a:cs typeface="Corbel"/>
              </a:rPr>
              <a:t> </a:t>
            </a:r>
            <a:r>
              <a:rPr sz="1900" b="1" dirty="0">
                <a:solidFill>
                  <a:srgbClr val="585858"/>
                </a:solidFill>
                <a:latin typeface="Corbel"/>
                <a:cs typeface="Corbel"/>
              </a:rPr>
              <a:t>compiler</a:t>
            </a:r>
            <a:r>
              <a:rPr sz="1900" dirty="0">
                <a:solidFill>
                  <a:srgbClr val="585858"/>
                </a:solidFill>
                <a:latin typeface="Corbel"/>
                <a:cs typeface="Corbel"/>
              </a:rPr>
              <a:t>,</a:t>
            </a:r>
            <a:r>
              <a:rPr sz="1900" spc="-15" dirty="0">
                <a:solidFill>
                  <a:srgbClr val="585858"/>
                </a:solidFill>
                <a:latin typeface="Corbel"/>
                <a:cs typeface="Corbel"/>
              </a:rPr>
              <a:t> </a:t>
            </a:r>
            <a:r>
              <a:rPr sz="1900" spc="-10" dirty="0">
                <a:solidFill>
                  <a:srgbClr val="585858"/>
                </a:solidFill>
                <a:latin typeface="Corbel"/>
                <a:cs typeface="Corbel"/>
              </a:rPr>
              <a:t>whereas</a:t>
            </a:r>
            <a:r>
              <a:rPr sz="1900" spc="35" dirty="0">
                <a:solidFill>
                  <a:srgbClr val="585858"/>
                </a:solidFill>
                <a:latin typeface="Corbel"/>
                <a:cs typeface="Corbel"/>
              </a:rPr>
              <a:t> </a:t>
            </a:r>
            <a:r>
              <a:rPr sz="1900" b="1" spc="-5" dirty="0">
                <a:solidFill>
                  <a:srgbClr val="585858"/>
                </a:solidFill>
                <a:latin typeface="Corbel"/>
                <a:cs typeface="Corbel"/>
              </a:rPr>
              <a:t>macros</a:t>
            </a:r>
            <a:r>
              <a:rPr sz="1900" b="1" spc="-15" dirty="0">
                <a:solidFill>
                  <a:srgbClr val="585858"/>
                </a:solidFill>
                <a:latin typeface="Corbel"/>
                <a:cs typeface="Corbel"/>
              </a:rPr>
              <a:t> </a:t>
            </a:r>
            <a:r>
              <a:rPr sz="1900" spc="-10" dirty="0">
                <a:solidFill>
                  <a:srgbClr val="585858"/>
                </a:solidFill>
                <a:latin typeface="Corbel"/>
                <a:cs typeface="Corbel"/>
              </a:rPr>
              <a:t>are </a:t>
            </a:r>
            <a:r>
              <a:rPr sz="1900" spc="-365" dirty="0">
                <a:solidFill>
                  <a:srgbClr val="585858"/>
                </a:solidFill>
                <a:latin typeface="Corbel"/>
                <a:cs typeface="Corbel"/>
              </a:rPr>
              <a:t> </a:t>
            </a:r>
            <a:r>
              <a:rPr sz="1900" spc="-10" dirty="0">
                <a:solidFill>
                  <a:srgbClr val="585858"/>
                </a:solidFill>
                <a:latin typeface="Corbel"/>
                <a:cs typeface="Corbel"/>
              </a:rPr>
              <a:t>expanded</a:t>
            </a:r>
            <a:r>
              <a:rPr sz="1900" spc="15" dirty="0">
                <a:solidFill>
                  <a:srgbClr val="585858"/>
                </a:solidFill>
                <a:latin typeface="Corbel"/>
                <a:cs typeface="Corbel"/>
              </a:rPr>
              <a:t> </a:t>
            </a:r>
            <a:r>
              <a:rPr sz="1900" spc="-10" dirty="0">
                <a:solidFill>
                  <a:srgbClr val="585858"/>
                </a:solidFill>
                <a:latin typeface="Corbel"/>
                <a:cs typeface="Corbel"/>
              </a:rPr>
              <a:t>by</a:t>
            </a:r>
            <a:r>
              <a:rPr sz="1900" spc="-15" dirty="0">
                <a:solidFill>
                  <a:srgbClr val="585858"/>
                </a:solidFill>
                <a:latin typeface="Corbel"/>
                <a:cs typeface="Corbel"/>
              </a:rPr>
              <a:t> </a:t>
            </a:r>
            <a:r>
              <a:rPr sz="1900" spc="-10" dirty="0">
                <a:solidFill>
                  <a:srgbClr val="585858"/>
                </a:solidFill>
                <a:latin typeface="Corbel"/>
                <a:cs typeface="Corbel"/>
              </a:rPr>
              <a:t>the</a:t>
            </a:r>
            <a:r>
              <a:rPr sz="1900" spc="25" dirty="0">
                <a:solidFill>
                  <a:srgbClr val="585858"/>
                </a:solidFill>
                <a:latin typeface="Corbel"/>
                <a:cs typeface="Corbel"/>
              </a:rPr>
              <a:t> </a:t>
            </a:r>
            <a:r>
              <a:rPr sz="1900" b="1" spc="-5" dirty="0">
                <a:solidFill>
                  <a:srgbClr val="585858"/>
                </a:solidFill>
                <a:latin typeface="Corbel"/>
                <a:cs typeface="Corbel"/>
              </a:rPr>
              <a:t>C++</a:t>
            </a:r>
            <a:r>
              <a:rPr sz="1900" b="1" spc="5" dirty="0">
                <a:solidFill>
                  <a:srgbClr val="585858"/>
                </a:solidFill>
                <a:latin typeface="Corbel"/>
                <a:cs typeface="Corbel"/>
              </a:rPr>
              <a:t> </a:t>
            </a:r>
            <a:r>
              <a:rPr sz="1900" b="1" spc="-5" dirty="0">
                <a:solidFill>
                  <a:srgbClr val="585858"/>
                </a:solidFill>
                <a:latin typeface="Corbel"/>
                <a:cs typeface="Corbel"/>
              </a:rPr>
              <a:t>preprocessor(before</a:t>
            </a:r>
            <a:r>
              <a:rPr sz="1900" b="1" spc="-15" dirty="0">
                <a:solidFill>
                  <a:srgbClr val="585858"/>
                </a:solidFill>
                <a:latin typeface="Corbel"/>
                <a:cs typeface="Corbel"/>
              </a:rPr>
              <a:t> </a:t>
            </a:r>
            <a:r>
              <a:rPr sz="1900" b="1" spc="-10" dirty="0">
                <a:solidFill>
                  <a:srgbClr val="585858"/>
                </a:solidFill>
                <a:latin typeface="Corbel"/>
                <a:cs typeface="Corbel"/>
              </a:rPr>
              <a:t>compilation)</a:t>
            </a:r>
            <a:r>
              <a:rPr sz="1900" spc="-10" dirty="0">
                <a:solidFill>
                  <a:srgbClr val="585858"/>
                </a:solidFill>
                <a:latin typeface="Corbel"/>
                <a:cs typeface="Corbel"/>
              </a:rPr>
              <a:t>.</a:t>
            </a:r>
            <a:endParaRPr sz="1900">
              <a:latin typeface="Corbel"/>
              <a:cs typeface="Corbel"/>
            </a:endParaRPr>
          </a:p>
          <a:p>
            <a:pPr marL="469900" indent="-457200">
              <a:lnSpc>
                <a:spcPts val="1945"/>
              </a:lnSpc>
              <a:spcBef>
                <a:spcPts val="505"/>
              </a:spcBef>
              <a:buClr>
                <a:srgbClr val="40B9D2"/>
              </a:buClr>
              <a:buAutoNum type="arabicPeriod"/>
              <a:tabLst>
                <a:tab pos="469265" algn="l"/>
                <a:tab pos="469900" algn="l"/>
              </a:tabLst>
            </a:pPr>
            <a:r>
              <a:rPr sz="1900" spc="-5" dirty="0">
                <a:solidFill>
                  <a:srgbClr val="585858"/>
                </a:solidFill>
                <a:latin typeface="Corbel"/>
                <a:cs typeface="Corbel"/>
              </a:rPr>
              <a:t>The </a:t>
            </a:r>
            <a:r>
              <a:rPr sz="1900" spc="-10" dirty="0">
                <a:solidFill>
                  <a:srgbClr val="585858"/>
                </a:solidFill>
                <a:latin typeface="Corbel"/>
                <a:cs typeface="Corbel"/>
              </a:rPr>
              <a:t>invocation</a:t>
            </a:r>
            <a:r>
              <a:rPr sz="1900" dirty="0">
                <a:solidFill>
                  <a:srgbClr val="585858"/>
                </a:solidFill>
                <a:latin typeface="Corbel"/>
                <a:cs typeface="Corbel"/>
              </a:rPr>
              <a:t> </a:t>
            </a:r>
            <a:r>
              <a:rPr sz="1900" spc="-5" dirty="0">
                <a:solidFill>
                  <a:srgbClr val="585858"/>
                </a:solidFill>
                <a:latin typeface="Corbel"/>
                <a:cs typeface="Corbel"/>
              </a:rPr>
              <a:t>of macro</a:t>
            </a:r>
            <a:r>
              <a:rPr sz="1900" spc="20" dirty="0">
                <a:solidFill>
                  <a:srgbClr val="585858"/>
                </a:solidFill>
                <a:latin typeface="Corbel"/>
                <a:cs typeface="Corbel"/>
              </a:rPr>
              <a:t> </a:t>
            </a:r>
            <a:r>
              <a:rPr sz="1900" spc="-10" dirty="0">
                <a:solidFill>
                  <a:srgbClr val="585858"/>
                </a:solidFill>
                <a:latin typeface="Corbel"/>
                <a:cs typeface="Corbel"/>
              </a:rPr>
              <a:t>does</a:t>
            </a:r>
            <a:r>
              <a:rPr sz="1900" spc="-5" dirty="0">
                <a:solidFill>
                  <a:srgbClr val="585858"/>
                </a:solidFill>
                <a:latin typeface="Corbel"/>
                <a:cs typeface="Corbel"/>
              </a:rPr>
              <a:t> </a:t>
            </a:r>
            <a:r>
              <a:rPr sz="1900" dirty="0">
                <a:solidFill>
                  <a:srgbClr val="585858"/>
                </a:solidFill>
                <a:latin typeface="Corbel"/>
                <a:cs typeface="Corbel"/>
              </a:rPr>
              <a:t>not</a:t>
            </a:r>
            <a:r>
              <a:rPr sz="1900" spc="-15" dirty="0">
                <a:solidFill>
                  <a:srgbClr val="585858"/>
                </a:solidFill>
                <a:latin typeface="Corbel"/>
                <a:cs typeface="Corbel"/>
              </a:rPr>
              <a:t> </a:t>
            </a:r>
            <a:r>
              <a:rPr sz="1900" spc="-10" dirty="0">
                <a:solidFill>
                  <a:srgbClr val="585858"/>
                </a:solidFill>
                <a:latin typeface="Corbel"/>
                <a:cs typeface="Corbel"/>
              </a:rPr>
              <a:t>perform</a:t>
            </a:r>
            <a:r>
              <a:rPr sz="1900" spc="35" dirty="0">
                <a:solidFill>
                  <a:srgbClr val="585858"/>
                </a:solidFill>
                <a:latin typeface="Corbel"/>
                <a:cs typeface="Corbel"/>
              </a:rPr>
              <a:t> </a:t>
            </a:r>
            <a:r>
              <a:rPr sz="1900" spc="-10" dirty="0">
                <a:solidFill>
                  <a:srgbClr val="585858"/>
                </a:solidFill>
                <a:latin typeface="Corbel"/>
                <a:cs typeface="Corbel"/>
              </a:rPr>
              <a:t>the</a:t>
            </a:r>
            <a:r>
              <a:rPr sz="1900" spc="5" dirty="0">
                <a:solidFill>
                  <a:srgbClr val="585858"/>
                </a:solidFill>
                <a:latin typeface="Corbel"/>
                <a:cs typeface="Corbel"/>
              </a:rPr>
              <a:t> </a:t>
            </a:r>
            <a:r>
              <a:rPr sz="1900" b="1" spc="-5" dirty="0">
                <a:solidFill>
                  <a:srgbClr val="585858"/>
                </a:solidFill>
                <a:latin typeface="Corbel"/>
                <a:cs typeface="Corbel"/>
              </a:rPr>
              <a:t>type</a:t>
            </a:r>
            <a:r>
              <a:rPr sz="1900" b="1" spc="20" dirty="0">
                <a:solidFill>
                  <a:srgbClr val="585858"/>
                </a:solidFill>
                <a:latin typeface="Corbel"/>
                <a:cs typeface="Corbel"/>
              </a:rPr>
              <a:t> </a:t>
            </a:r>
            <a:r>
              <a:rPr sz="1900" b="1" dirty="0">
                <a:solidFill>
                  <a:srgbClr val="585858"/>
                </a:solidFill>
                <a:latin typeface="Corbel"/>
                <a:cs typeface="Corbel"/>
              </a:rPr>
              <a:t>checking</a:t>
            </a:r>
            <a:r>
              <a:rPr sz="1900" dirty="0">
                <a:solidFill>
                  <a:srgbClr val="585858"/>
                </a:solidFill>
                <a:latin typeface="Corbel"/>
                <a:cs typeface="Corbel"/>
              </a:rPr>
              <a:t>;</a:t>
            </a:r>
            <a:endParaRPr sz="1900">
              <a:latin typeface="Corbel"/>
              <a:cs typeface="Corbel"/>
            </a:endParaRPr>
          </a:p>
          <a:p>
            <a:pPr marL="469900">
              <a:lnSpc>
                <a:spcPts val="1945"/>
              </a:lnSpc>
            </a:pPr>
            <a:r>
              <a:rPr sz="1900" spc="-10" dirty="0">
                <a:solidFill>
                  <a:srgbClr val="585858"/>
                </a:solidFill>
                <a:latin typeface="Corbel"/>
                <a:cs typeface="Corbel"/>
              </a:rPr>
              <a:t>whereas,</a:t>
            </a:r>
            <a:r>
              <a:rPr sz="1900" spc="20" dirty="0">
                <a:solidFill>
                  <a:srgbClr val="585858"/>
                </a:solidFill>
                <a:latin typeface="Corbel"/>
                <a:cs typeface="Corbel"/>
              </a:rPr>
              <a:t> </a:t>
            </a:r>
            <a:r>
              <a:rPr sz="1900" spc="-10" dirty="0">
                <a:solidFill>
                  <a:srgbClr val="585858"/>
                </a:solidFill>
                <a:latin typeface="Corbel"/>
                <a:cs typeface="Corbel"/>
              </a:rPr>
              <a:t>the</a:t>
            </a:r>
            <a:r>
              <a:rPr sz="1900" spc="10" dirty="0">
                <a:solidFill>
                  <a:srgbClr val="585858"/>
                </a:solidFill>
                <a:latin typeface="Corbel"/>
                <a:cs typeface="Corbel"/>
              </a:rPr>
              <a:t> </a:t>
            </a:r>
            <a:r>
              <a:rPr sz="1900" spc="-5" dirty="0">
                <a:solidFill>
                  <a:srgbClr val="585858"/>
                </a:solidFill>
                <a:latin typeface="Corbel"/>
                <a:cs typeface="Corbel"/>
              </a:rPr>
              <a:t>calling</a:t>
            </a:r>
            <a:r>
              <a:rPr sz="1900" dirty="0">
                <a:solidFill>
                  <a:srgbClr val="585858"/>
                </a:solidFill>
                <a:latin typeface="Corbel"/>
                <a:cs typeface="Corbel"/>
              </a:rPr>
              <a:t> </a:t>
            </a:r>
            <a:r>
              <a:rPr sz="1900" spc="-5" dirty="0">
                <a:solidFill>
                  <a:srgbClr val="585858"/>
                </a:solidFill>
                <a:latin typeface="Corbel"/>
                <a:cs typeface="Corbel"/>
              </a:rPr>
              <a:t>of</a:t>
            </a:r>
            <a:r>
              <a:rPr sz="1900" spc="-35" dirty="0">
                <a:solidFill>
                  <a:srgbClr val="585858"/>
                </a:solidFill>
                <a:latin typeface="Corbel"/>
                <a:cs typeface="Corbel"/>
              </a:rPr>
              <a:t> </a:t>
            </a:r>
            <a:r>
              <a:rPr sz="1900" spc="-5" dirty="0">
                <a:solidFill>
                  <a:srgbClr val="585858"/>
                </a:solidFill>
                <a:latin typeface="Corbel"/>
                <a:cs typeface="Corbel"/>
              </a:rPr>
              <a:t>inline</a:t>
            </a:r>
            <a:r>
              <a:rPr sz="1900" spc="10" dirty="0">
                <a:solidFill>
                  <a:srgbClr val="585858"/>
                </a:solidFill>
                <a:latin typeface="Corbel"/>
                <a:cs typeface="Corbel"/>
              </a:rPr>
              <a:t> </a:t>
            </a:r>
            <a:r>
              <a:rPr sz="1900" spc="-5" dirty="0">
                <a:solidFill>
                  <a:srgbClr val="585858"/>
                </a:solidFill>
                <a:latin typeface="Corbel"/>
                <a:cs typeface="Corbel"/>
              </a:rPr>
              <a:t>function</a:t>
            </a:r>
            <a:r>
              <a:rPr sz="1900" dirty="0">
                <a:solidFill>
                  <a:srgbClr val="585858"/>
                </a:solidFill>
                <a:latin typeface="Corbel"/>
                <a:cs typeface="Corbel"/>
              </a:rPr>
              <a:t> </a:t>
            </a:r>
            <a:r>
              <a:rPr sz="1900" spc="-10" dirty="0">
                <a:solidFill>
                  <a:srgbClr val="585858"/>
                </a:solidFill>
                <a:latin typeface="Corbel"/>
                <a:cs typeface="Corbel"/>
              </a:rPr>
              <a:t>performs</a:t>
            </a:r>
            <a:r>
              <a:rPr sz="1900" spc="45" dirty="0">
                <a:solidFill>
                  <a:srgbClr val="585858"/>
                </a:solidFill>
                <a:latin typeface="Corbel"/>
                <a:cs typeface="Corbel"/>
              </a:rPr>
              <a:t> </a:t>
            </a:r>
            <a:r>
              <a:rPr sz="1900" spc="-10" dirty="0">
                <a:solidFill>
                  <a:srgbClr val="585858"/>
                </a:solidFill>
                <a:latin typeface="Corbel"/>
                <a:cs typeface="Corbel"/>
              </a:rPr>
              <a:t>the</a:t>
            </a:r>
            <a:r>
              <a:rPr sz="1900" spc="10" dirty="0">
                <a:solidFill>
                  <a:srgbClr val="585858"/>
                </a:solidFill>
                <a:latin typeface="Corbel"/>
                <a:cs typeface="Corbel"/>
              </a:rPr>
              <a:t> </a:t>
            </a:r>
            <a:r>
              <a:rPr sz="1900" spc="-5" dirty="0">
                <a:solidFill>
                  <a:srgbClr val="585858"/>
                </a:solidFill>
                <a:latin typeface="Corbel"/>
                <a:cs typeface="Corbel"/>
              </a:rPr>
              <a:t>type</a:t>
            </a:r>
            <a:r>
              <a:rPr sz="1900" spc="65" dirty="0">
                <a:solidFill>
                  <a:srgbClr val="585858"/>
                </a:solidFill>
                <a:latin typeface="Corbel"/>
                <a:cs typeface="Corbel"/>
              </a:rPr>
              <a:t> </a:t>
            </a:r>
            <a:r>
              <a:rPr sz="1900" spc="-5" dirty="0">
                <a:solidFill>
                  <a:srgbClr val="585858"/>
                </a:solidFill>
                <a:latin typeface="Corbel"/>
                <a:cs typeface="Corbel"/>
              </a:rPr>
              <a:t>checking.</a:t>
            </a:r>
            <a:endParaRPr sz="1900">
              <a:latin typeface="Corbel"/>
              <a:cs typeface="Corbel"/>
            </a:endParaRPr>
          </a:p>
          <a:p>
            <a:pPr marL="469900" indent="-457200">
              <a:lnSpc>
                <a:spcPts val="1945"/>
              </a:lnSpc>
              <a:spcBef>
                <a:spcPts val="505"/>
              </a:spcBef>
              <a:buClr>
                <a:srgbClr val="40B9D2"/>
              </a:buClr>
              <a:buAutoNum type="arabicPeriod" startAt="3"/>
              <a:tabLst>
                <a:tab pos="469265" algn="l"/>
                <a:tab pos="469900" algn="l"/>
              </a:tabLst>
            </a:pPr>
            <a:r>
              <a:rPr sz="1900" spc="-5" dirty="0">
                <a:solidFill>
                  <a:srgbClr val="585858"/>
                </a:solidFill>
                <a:latin typeface="Corbel"/>
                <a:cs typeface="Corbel"/>
              </a:rPr>
              <a:t>Macros</a:t>
            </a:r>
            <a:r>
              <a:rPr sz="1900" spc="5" dirty="0">
                <a:solidFill>
                  <a:srgbClr val="585858"/>
                </a:solidFill>
                <a:latin typeface="Corbel"/>
                <a:cs typeface="Corbel"/>
              </a:rPr>
              <a:t> </a:t>
            </a:r>
            <a:r>
              <a:rPr sz="1900" spc="-10" dirty="0">
                <a:solidFill>
                  <a:srgbClr val="585858"/>
                </a:solidFill>
                <a:latin typeface="Corbel"/>
                <a:cs typeface="Corbel"/>
              </a:rPr>
              <a:t>are </a:t>
            </a:r>
            <a:r>
              <a:rPr sz="1900" spc="-5" dirty="0">
                <a:solidFill>
                  <a:srgbClr val="585858"/>
                </a:solidFill>
                <a:latin typeface="Corbel"/>
                <a:cs typeface="Corbel"/>
              </a:rPr>
              <a:t>not </a:t>
            </a:r>
            <a:r>
              <a:rPr sz="1900" b="1" spc="-5" dirty="0">
                <a:solidFill>
                  <a:srgbClr val="585858"/>
                </a:solidFill>
                <a:latin typeface="Corbel"/>
                <a:cs typeface="Corbel"/>
              </a:rPr>
              <a:t>type</a:t>
            </a:r>
            <a:r>
              <a:rPr sz="1900" b="1" spc="10" dirty="0">
                <a:solidFill>
                  <a:srgbClr val="585858"/>
                </a:solidFill>
                <a:latin typeface="Corbel"/>
                <a:cs typeface="Corbel"/>
              </a:rPr>
              <a:t> </a:t>
            </a:r>
            <a:r>
              <a:rPr sz="1900" b="1" spc="-5" dirty="0">
                <a:solidFill>
                  <a:srgbClr val="585858"/>
                </a:solidFill>
                <a:latin typeface="Corbel"/>
                <a:cs typeface="Corbel"/>
              </a:rPr>
              <a:t>safe</a:t>
            </a:r>
            <a:r>
              <a:rPr sz="1900" spc="-5" dirty="0">
                <a:solidFill>
                  <a:srgbClr val="585858"/>
                </a:solidFill>
                <a:latin typeface="Corbel"/>
                <a:cs typeface="Corbel"/>
              </a:rPr>
              <a:t>,</a:t>
            </a:r>
            <a:r>
              <a:rPr sz="1900" spc="10" dirty="0">
                <a:solidFill>
                  <a:srgbClr val="585858"/>
                </a:solidFill>
                <a:latin typeface="Corbel"/>
                <a:cs typeface="Corbel"/>
              </a:rPr>
              <a:t> </a:t>
            </a:r>
            <a:r>
              <a:rPr sz="1900" dirty="0">
                <a:solidFill>
                  <a:srgbClr val="585858"/>
                </a:solidFill>
                <a:latin typeface="Corbel"/>
                <a:cs typeface="Corbel"/>
              </a:rPr>
              <a:t>and</a:t>
            </a:r>
            <a:r>
              <a:rPr sz="1900" spc="-30" dirty="0">
                <a:solidFill>
                  <a:srgbClr val="585858"/>
                </a:solidFill>
                <a:latin typeface="Corbel"/>
                <a:cs typeface="Corbel"/>
              </a:rPr>
              <a:t> </a:t>
            </a:r>
            <a:r>
              <a:rPr sz="1900" spc="-5" dirty="0">
                <a:solidFill>
                  <a:srgbClr val="585858"/>
                </a:solidFill>
                <a:latin typeface="Corbel"/>
                <a:cs typeface="Corbel"/>
              </a:rPr>
              <a:t>can</a:t>
            </a:r>
            <a:r>
              <a:rPr sz="1900" spc="-35" dirty="0">
                <a:solidFill>
                  <a:srgbClr val="585858"/>
                </a:solidFill>
                <a:latin typeface="Corbel"/>
                <a:cs typeface="Corbel"/>
              </a:rPr>
              <a:t> </a:t>
            </a:r>
            <a:r>
              <a:rPr sz="1900" spc="-10" dirty="0">
                <a:solidFill>
                  <a:srgbClr val="585858"/>
                </a:solidFill>
                <a:latin typeface="Corbel"/>
                <a:cs typeface="Corbel"/>
              </a:rPr>
              <a:t>be</a:t>
            </a:r>
            <a:r>
              <a:rPr sz="1900" spc="20" dirty="0">
                <a:solidFill>
                  <a:srgbClr val="585858"/>
                </a:solidFill>
                <a:latin typeface="Corbel"/>
                <a:cs typeface="Corbel"/>
              </a:rPr>
              <a:t> </a:t>
            </a:r>
            <a:r>
              <a:rPr sz="1900" spc="-10" dirty="0">
                <a:solidFill>
                  <a:srgbClr val="585858"/>
                </a:solidFill>
                <a:latin typeface="Corbel"/>
                <a:cs typeface="Corbel"/>
              </a:rPr>
              <a:t>expanded</a:t>
            </a:r>
            <a:r>
              <a:rPr sz="1900" spc="-5" dirty="0">
                <a:solidFill>
                  <a:srgbClr val="585858"/>
                </a:solidFill>
                <a:latin typeface="Corbel"/>
                <a:cs typeface="Corbel"/>
              </a:rPr>
              <a:t> </a:t>
            </a:r>
            <a:r>
              <a:rPr sz="1900" spc="-10" dirty="0">
                <a:solidFill>
                  <a:srgbClr val="585858"/>
                </a:solidFill>
                <a:latin typeface="Corbel"/>
                <a:cs typeface="Corbel"/>
              </a:rPr>
              <a:t>regardless</a:t>
            </a:r>
            <a:r>
              <a:rPr sz="1900" spc="60" dirty="0">
                <a:solidFill>
                  <a:srgbClr val="585858"/>
                </a:solidFill>
                <a:latin typeface="Corbel"/>
                <a:cs typeface="Corbel"/>
              </a:rPr>
              <a:t> </a:t>
            </a:r>
            <a:r>
              <a:rPr sz="1900" spc="-10" dirty="0">
                <a:solidFill>
                  <a:srgbClr val="585858"/>
                </a:solidFill>
                <a:latin typeface="Corbel"/>
                <a:cs typeface="Corbel"/>
              </a:rPr>
              <a:t>of</a:t>
            </a:r>
            <a:endParaRPr sz="1900">
              <a:latin typeface="Corbel"/>
              <a:cs typeface="Corbel"/>
            </a:endParaRPr>
          </a:p>
          <a:p>
            <a:pPr marL="469900">
              <a:lnSpc>
                <a:spcPts val="1945"/>
              </a:lnSpc>
            </a:pPr>
            <a:r>
              <a:rPr sz="1900" spc="-10" dirty="0">
                <a:solidFill>
                  <a:srgbClr val="585858"/>
                </a:solidFill>
                <a:latin typeface="Corbel"/>
                <a:cs typeface="Corbel"/>
              </a:rPr>
              <a:t>whether</a:t>
            </a:r>
            <a:r>
              <a:rPr sz="1900" spc="55" dirty="0">
                <a:solidFill>
                  <a:srgbClr val="585858"/>
                </a:solidFill>
                <a:latin typeface="Corbel"/>
                <a:cs typeface="Corbel"/>
              </a:rPr>
              <a:t> </a:t>
            </a:r>
            <a:r>
              <a:rPr sz="1900" spc="-10" dirty="0">
                <a:solidFill>
                  <a:srgbClr val="585858"/>
                </a:solidFill>
                <a:latin typeface="Corbel"/>
                <a:cs typeface="Corbel"/>
              </a:rPr>
              <a:t>they</a:t>
            </a:r>
            <a:r>
              <a:rPr sz="1900" spc="5" dirty="0">
                <a:solidFill>
                  <a:srgbClr val="585858"/>
                </a:solidFill>
                <a:latin typeface="Corbel"/>
                <a:cs typeface="Corbel"/>
              </a:rPr>
              <a:t> </a:t>
            </a:r>
            <a:r>
              <a:rPr sz="1900" spc="-10" dirty="0">
                <a:solidFill>
                  <a:srgbClr val="585858"/>
                </a:solidFill>
                <a:latin typeface="Corbel"/>
                <a:cs typeface="Corbel"/>
              </a:rPr>
              <a:t>are</a:t>
            </a:r>
            <a:r>
              <a:rPr sz="1900" spc="10" dirty="0">
                <a:solidFill>
                  <a:srgbClr val="585858"/>
                </a:solidFill>
                <a:latin typeface="Corbel"/>
                <a:cs typeface="Corbel"/>
              </a:rPr>
              <a:t> </a:t>
            </a:r>
            <a:r>
              <a:rPr sz="1900" spc="-5" dirty="0">
                <a:solidFill>
                  <a:srgbClr val="585858"/>
                </a:solidFill>
                <a:latin typeface="Corbel"/>
                <a:cs typeface="Corbel"/>
              </a:rPr>
              <a:t>syntactically</a:t>
            </a:r>
            <a:r>
              <a:rPr sz="1900" spc="-20" dirty="0">
                <a:solidFill>
                  <a:srgbClr val="585858"/>
                </a:solidFill>
                <a:latin typeface="Corbel"/>
                <a:cs typeface="Corbel"/>
              </a:rPr>
              <a:t> </a:t>
            </a:r>
            <a:r>
              <a:rPr sz="1900" spc="-10" dirty="0">
                <a:solidFill>
                  <a:srgbClr val="585858"/>
                </a:solidFill>
                <a:latin typeface="Corbel"/>
                <a:cs typeface="Corbel"/>
              </a:rPr>
              <a:t>correct</a:t>
            </a:r>
            <a:r>
              <a:rPr sz="1900" spc="40" dirty="0">
                <a:solidFill>
                  <a:srgbClr val="585858"/>
                </a:solidFill>
                <a:latin typeface="Corbel"/>
                <a:cs typeface="Corbel"/>
              </a:rPr>
              <a:t> </a:t>
            </a:r>
            <a:r>
              <a:rPr sz="1900" spc="-5" dirty="0">
                <a:solidFill>
                  <a:srgbClr val="585858"/>
                </a:solidFill>
                <a:latin typeface="Corbel"/>
                <a:cs typeface="Corbel"/>
              </a:rPr>
              <a:t>or</a:t>
            </a:r>
            <a:r>
              <a:rPr sz="1900" spc="5" dirty="0">
                <a:solidFill>
                  <a:srgbClr val="585858"/>
                </a:solidFill>
                <a:latin typeface="Corbel"/>
                <a:cs typeface="Corbel"/>
              </a:rPr>
              <a:t> </a:t>
            </a:r>
            <a:r>
              <a:rPr sz="1900" spc="-10" dirty="0">
                <a:solidFill>
                  <a:srgbClr val="585858"/>
                </a:solidFill>
                <a:latin typeface="Corbel"/>
                <a:cs typeface="Corbel"/>
              </a:rPr>
              <a:t>not.</a:t>
            </a:r>
            <a:endParaRPr sz="1900">
              <a:latin typeface="Corbel"/>
              <a:cs typeface="Corbe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623060"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latin typeface="Corbel"/>
                <a:cs typeface="Corbel"/>
              </a:rPr>
              <a:t>Function</a:t>
            </a:r>
            <a:endParaRPr sz="3600">
              <a:latin typeface="Corbel"/>
              <a:cs typeface="Corbel"/>
            </a:endParaRPr>
          </a:p>
        </p:txBody>
      </p:sp>
      <p:sp>
        <p:nvSpPr>
          <p:cNvPr id="3" name="object 3"/>
          <p:cNvSpPr txBox="1"/>
          <p:nvPr/>
        </p:nvSpPr>
        <p:spPr>
          <a:xfrm>
            <a:off x="3949065" y="913637"/>
            <a:ext cx="7054850" cy="1731645"/>
          </a:xfrm>
          <a:prstGeom prst="rect">
            <a:avLst/>
          </a:prstGeom>
        </p:spPr>
        <p:txBody>
          <a:bodyPr vert="horz" wrap="square" lIns="0" tIns="46355" rIns="0" bIns="0" rtlCol="0">
            <a:spAutoFit/>
          </a:bodyPr>
          <a:lstStyle/>
          <a:p>
            <a:pPr marL="195580" marR="5080" indent="-182880">
              <a:lnSpc>
                <a:spcPts val="2160"/>
              </a:lnSpc>
              <a:spcBef>
                <a:spcPts val="36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A</a:t>
            </a:r>
            <a:r>
              <a:rPr sz="2000" spc="10" dirty="0">
                <a:solidFill>
                  <a:srgbClr val="585858"/>
                </a:solidFill>
                <a:latin typeface="Corbel"/>
                <a:cs typeface="Corbel"/>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0" dirty="0">
                <a:solidFill>
                  <a:srgbClr val="585858"/>
                </a:solidFill>
                <a:latin typeface="Corbel"/>
                <a:cs typeface="Corbel"/>
              </a:rPr>
              <a:t>is</a:t>
            </a:r>
            <a:r>
              <a:rPr sz="2000" spc="20" dirty="0">
                <a:solidFill>
                  <a:srgbClr val="585858"/>
                </a:solidFill>
                <a:latin typeface="Corbel"/>
                <a:cs typeface="Corbel"/>
              </a:rPr>
              <a:t> </a:t>
            </a:r>
            <a:r>
              <a:rPr sz="2000" spc="-5" dirty="0">
                <a:solidFill>
                  <a:srgbClr val="585858"/>
                </a:solidFill>
                <a:latin typeface="Corbel"/>
                <a:cs typeface="Corbel"/>
              </a:rPr>
              <a:t>an</a:t>
            </a:r>
            <a:r>
              <a:rPr sz="2000" spc="-15" dirty="0">
                <a:solidFill>
                  <a:srgbClr val="585858"/>
                </a:solidFill>
                <a:latin typeface="Corbel"/>
                <a:cs typeface="Corbel"/>
              </a:rPr>
              <a:t> independent</a:t>
            </a:r>
            <a:r>
              <a:rPr sz="2000" spc="85" dirty="0">
                <a:solidFill>
                  <a:srgbClr val="585858"/>
                </a:solidFill>
                <a:latin typeface="Corbel"/>
                <a:cs typeface="Corbel"/>
              </a:rPr>
              <a:t> </a:t>
            </a:r>
            <a:r>
              <a:rPr sz="2000" spc="-10" dirty="0">
                <a:solidFill>
                  <a:srgbClr val="585858"/>
                </a:solidFill>
                <a:latin typeface="Corbel"/>
                <a:cs typeface="Corbel"/>
              </a:rPr>
              <a:t>section</a:t>
            </a:r>
            <a:r>
              <a:rPr sz="2000" spc="30"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15" dirty="0">
                <a:solidFill>
                  <a:srgbClr val="585858"/>
                </a:solidFill>
                <a:latin typeface="Corbel"/>
                <a:cs typeface="Corbel"/>
              </a:rPr>
              <a:t>code</a:t>
            </a:r>
            <a:r>
              <a:rPr sz="2000" spc="20" dirty="0">
                <a:solidFill>
                  <a:srgbClr val="585858"/>
                </a:solidFill>
                <a:latin typeface="Corbel"/>
                <a:cs typeface="Corbel"/>
              </a:rPr>
              <a:t> </a:t>
            </a:r>
            <a:r>
              <a:rPr sz="2000" spc="-5" dirty="0">
                <a:solidFill>
                  <a:srgbClr val="585858"/>
                </a:solidFill>
                <a:latin typeface="Corbel"/>
                <a:cs typeface="Corbel"/>
              </a:rPr>
              <a:t>that</a:t>
            </a:r>
            <a:r>
              <a:rPr sz="2000" spc="10" dirty="0">
                <a:solidFill>
                  <a:srgbClr val="585858"/>
                </a:solidFill>
                <a:latin typeface="Corbel"/>
                <a:cs typeface="Corbel"/>
              </a:rPr>
              <a:t> </a:t>
            </a:r>
            <a:r>
              <a:rPr sz="2000" spc="-10" dirty="0">
                <a:solidFill>
                  <a:srgbClr val="585858"/>
                </a:solidFill>
                <a:latin typeface="Corbel"/>
                <a:cs typeface="Corbel"/>
              </a:rPr>
              <a:t>performs</a:t>
            </a:r>
            <a:r>
              <a:rPr sz="2000" spc="60" dirty="0">
                <a:solidFill>
                  <a:srgbClr val="585858"/>
                </a:solidFill>
                <a:latin typeface="Corbel"/>
                <a:cs typeface="Corbel"/>
              </a:rPr>
              <a:t> </a:t>
            </a:r>
            <a:r>
              <a:rPr sz="2000" spc="-5" dirty="0">
                <a:solidFill>
                  <a:srgbClr val="585858"/>
                </a:solidFill>
                <a:latin typeface="Corbel"/>
                <a:cs typeface="Corbel"/>
              </a:rPr>
              <a:t>a </a:t>
            </a:r>
            <a:r>
              <a:rPr sz="2000" dirty="0">
                <a:solidFill>
                  <a:srgbClr val="585858"/>
                </a:solidFill>
                <a:latin typeface="Corbel"/>
                <a:cs typeface="Corbel"/>
              </a:rPr>
              <a:t> </a:t>
            </a:r>
            <a:r>
              <a:rPr sz="2000" spc="-10" dirty="0">
                <a:solidFill>
                  <a:srgbClr val="585858"/>
                </a:solidFill>
                <a:latin typeface="Corbel"/>
                <a:cs typeface="Corbel"/>
              </a:rPr>
              <a:t>specific</a:t>
            </a:r>
            <a:r>
              <a:rPr sz="2000" spc="40" dirty="0">
                <a:solidFill>
                  <a:srgbClr val="585858"/>
                </a:solidFill>
                <a:latin typeface="Corbel"/>
                <a:cs typeface="Corbel"/>
              </a:rPr>
              <a:t> </a:t>
            </a:r>
            <a:r>
              <a:rPr sz="2000" spc="-5" dirty="0">
                <a:solidFill>
                  <a:srgbClr val="585858"/>
                </a:solidFill>
                <a:latin typeface="Corbel"/>
                <a:cs typeface="Corbel"/>
              </a:rPr>
              <a:t>task</a:t>
            </a:r>
            <a:r>
              <a:rPr sz="2000" spc="5" dirty="0">
                <a:solidFill>
                  <a:srgbClr val="585858"/>
                </a:solidFill>
                <a:latin typeface="Corbel"/>
                <a:cs typeface="Corbel"/>
              </a:rPr>
              <a:t> </a:t>
            </a:r>
            <a:r>
              <a:rPr sz="2000" spc="-5" dirty="0">
                <a:solidFill>
                  <a:srgbClr val="585858"/>
                </a:solidFill>
                <a:latin typeface="Corbel"/>
                <a:cs typeface="Corbel"/>
              </a:rPr>
              <a:t>and </a:t>
            </a:r>
            <a:r>
              <a:rPr sz="2000" spc="-10" dirty="0">
                <a:solidFill>
                  <a:srgbClr val="585858"/>
                </a:solidFill>
                <a:latin typeface="Corbel"/>
                <a:cs typeface="Corbel"/>
              </a:rPr>
              <a:t>optionally</a:t>
            </a:r>
            <a:r>
              <a:rPr sz="2000" spc="50" dirty="0">
                <a:solidFill>
                  <a:srgbClr val="585858"/>
                </a:solidFill>
                <a:latin typeface="Corbel"/>
                <a:cs typeface="Corbel"/>
              </a:rPr>
              <a:t> </a:t>
            </a:r>
            <a:r>
              <a:rPr sz="2000" spc="-5" dirty="0">
                <a:solidFill>
                  <a:srgbClr val="585858"/>
                </a:solidFill>
                <a:latin typeface="Corbel"/>
                <a:cs typeface="Corbel"/>
              </a:rPr>
              <a:t>returns</a:t>
            </a:r>
            <a:r>
              <a:rPr sz="2000" spc="35" dirty="0">
                <a:solidFill>
                  <a:srgbClr val="585858"/>
                </a:solidFill>
                <a:latin typeface="Corbel"/>
                <a:cs typeface="Corbel"/>
              </a:rPr>
              <a:t> </a:t>
            </a:r>
            <a:r>
              <a:rPr sz="2000" spc="-5" dirty="0">
                <a:solidFill>
                  <a:srgbClr val="585858"/>
                </a:solidFill>
                <a:latin typeface="Corbel"/>
                <a:cs typeface="Corbel"/>
              </a:rPr>
              <a:t>a </a:t>
            </a:r>
            <a:r>
              <a:rPr sz="2000" spc="-10" dirty="0">
                <a:solidFill>
                  <a:srgbClr val="585858"/>
                </a:solidFill>
                <a:latin typeface="Corbel"/>
                <a:cs typeface="Corbel"/>
              </a:rPr>
              <a:t>value</a:t>
            </a:r>
            <a:r>
              <a:rPr sz="2000" spc="20"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calling</a:t>
            </a:r>
            <a:r>
              <a:rPr sz="2000" spc="60" dirty="0">
                <a:solidFill>
                  <a:srgbClr val="585858"/>
                </a:solidFill>
                <a:latin typeface="Corbel"/>
                <a:cs typeface="Corbel"/>
              </a:rPr>
              <a:t> </a:t>
            </a:r>
            <a:r>
              <a:rPr sz="2000" spc="-5" dirty="0">
                <a:solidFill>
                  <a:srgbClr val="585858"/>
                </a:solidFill>
                <a:latin typeface="Corbel"/>
                <a:cs typeface="Corbel"/>
              </a:rPr>
              <a:t>program.</a:t>
            </a:r>
            <a:endParaRPr sz="2000">
              <a:latin typeface="Corbel"/>
              <a:cs typeface="Corbel"/>
            </a:endParaRPr>
          </a:p>
          <a:p>
            <a:pPr marR="1188720" algn="ctr">
              <a:lnSpc>
                <a:spcPct val="100000"/>
              </a:lnSpc>
              <a:spcBef>
                <a:spcPts val="930"/>
              </a:spcBef>
            </a:pPr>
            <a:r>
              <a:rPr sz="2000" b="1" spc="-10" dirty="0">
                <a:solidFill>
                  <a:srgbClr val="585858"/>
                </a:solidFill>
                <a:latin typeface="Corbel"/>
                <a:cs typeface="Corbel"/>
              </a:rPr>
              <a:t>OR</a:t>
            </a:r>
            <a:endParaRPr sz="2000">
              <a:latin typeface="Corbel"/>
              <a:cs typeface="Corbel"/>
            </a:endParaRPr>
          </a:p>
          <a:p>
            <a:pPr marL="12700">
              <a:lnSpc>
                <a:spcPts val="2280"/>
              </a:lnSpc>
              <a:spcBef>
                <a:spcPts val="960"/>
              </a:spcBef>
            </a:pPr>
            <a:r>
              <a:rPr sz="2000" spc="-375" dirty="0">
                <a:solidFill>
                  <a:srgbClr val="40B9D2"/>
                </a:solidFill>
                <a:latin typeface="Microsoft Sans Serif"/>
                <a:cs typeface="Microsoft Sans Serif"/>
              </a:rPr>
              <a:t>🞄</a:t>
            </a:r>
            <a:r>
              <a:rPr sz="2000" spc="-275" dirty="0">
                <a:solidFill>
                  <a:srgbClr val="40B9D2"/>
                </a:solidFill>
                <a:latin typeface="Microsoft Sans Serif"/>
                <a:cs typeface="Microsoft Sans Serif"/>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5" dirty="0">
                <a:solidFill>
                  <a:srgbClr val="585858"/>
                </a:solidFill>
                <a:latin typeface="Corbel"/>
                <a:cs typeface="Corbel"/>
              </a:rPr>
              <a:t>group</a:t>
            </a:r>
            <a:r>
              <a:rPr sz="2000" spc="25" dirty="0">
                <a:solidFill>
                  <a:srgbClr val="585858"/>
                </a:solidFill>
                <a:latin typeface="Corbel"/>
                <a:cs typeface="Corbel"/>
              </a:rPr>
              <a:t> </a:t>
            </a:r>
            <a:r>
              <a:rPr sz="2000" spc="-10" dirty="0">
                <a:solidFill>
                  <a:srgbClr val="585858"/>
                </a:solidFill>
                <a:latin typeface="Corbel"/>
                <a:cs typeface="Corbel"/>
              </a:rPr>
              <a:t>of</a:t>
            </a:r>
            <a:r>
              <a:rPr sz="2000" dirty="0">
                <a:solidFill>
                  <a:srgbClr val="585858"/>
                </a:solidFill>
                <a:latin typeface="Corbel"/>
                <a:cs typeface="Corbel"/>
              </a:rPr>
              <a:t> </a:t>
            </a:r>
            <a:r>
              <a:rPr sz="2000" spc="-10" dirty="0">
                <a:solidFill>
                  <a:srgbClr val="585858"/>
                </a:solidFill>
                <a:latin typeface="Corbel"/>
                <a:cs typeface="Corbel"/>
              </a:rPr>
              <a:t>statements</a:t>
            </a:r>
            <a:r>
              <a:rPr sz="2000" spc="40" dirty="0">
                <a:solidFill>
                  <a:srgbClr val="585858"/>
                </a:solidFill>
                <a:latin typeface="Corbel"/>
                <a:cs typeface="Corbel"/>
              </a:rPr>
              <a:t> </a:t>
            </a:r>
            <a:r>
              <a:rPr sz="2000" spc="-5" dirty="0">
                <a:solidFill>
                  <a:srgbClr val="585858"/>
                </a:solidFill>
                <a:latin typeface="Corbel"/>
                <a:cs typeface="Corbel"/>
              </a:rPr>
              <a:t>as</a:t>
            </a:r>
            <a:r>
              <a:rPr sz="2000" spc="-10"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single</a:t>
            </a:r>
            <a:r>
              <a:rPr sz="2000" spc="20" dirty="0">
                <a:solidFill>
                  <a:srgbClr val="585858"/>
                </a:solidFill>
                <a:latin typeface="Corbel"/>
                <a:cs typeface="Corbel"/>
              </a:rPr>
              <a:t> </a:t>
            </a:r>
            <a:r>
              <a:rPr sz="2000" spc="-5" dirty="0">
                <a:solidFill>
                  <a:srgbClr val="585858"/>
                </a:solidFill>
                <a:latin typeface="Corbel"/>
                <a:cs typeface="Corbel"/>
              </a:rPr>
              <a:t>unit</a:t>
            </a:r>
            <a:r>
              <a:rPr sz="2000" spc="10" dirty="0">
                <a:solidFill>
                  <a:srgbClr val="585858"/>
                </a:solidFill>
                <a:latin typeface="Corbel"/>
                <a:cs typeface="Corbel"/>
              </a:rPr>
              <a:t> </a:t>
            </a:r>
            <a:r>
              <a:rPr sz="2000" spc="-15" dirty="0">
                <a:solidFill>
                  <a:srgbClr val="585858"/>
                </a:solidFill>
                <a:latin typeface="Corbel"/>
                <a:cs typeface="Corbel"/>
              </a:rPr>
              <a:t>known</a:t>
            </a:r>
            <a:r>
              <a:rPr sz="2000" spc="30" dirty="0">
                <a:solidFill>
                  <a:srgbClr val="585858"/>
                </a:solidFill>
                <a:latin typeface="Corbel"/>
                <a:cs typeface="Corbel"/>
              </a:rPr>
              <a:t> </a:t>
            </a:r>
            <a:r>
              <a:rPr sz="2000" spc="-15" dirty="0">
                <a:solidFill>
                  <a:srgbClr val="585858"/>
                </a:solidFill>
                <a:latin typeface="Corbel"/>
                <a:cs typeface="Corbel"/>
              </a:rPr>
              <a:t>by</a:t>
            </a:r>
            <a:r>
              <a:rPr sz="2000" spc="15" dirty="0">
                <a:solidFill>
                  <a:srgbClr val="585858"/>
                </a:solidFill>
                <a:latin typeface="Corbel"/>
                <a:cs typeface="Corbel"/>
              </a:rPr>
              <a:t> </a:t>
            </a:r>
            <a:r>
              <a:rPr sz="2000" spc="-5" dirty="0">
                <a:solidFill>
                  <a:srgbClr val="585858"/>
                </a:solidFill>
                <a:latin typeface="Corbel"/>
                <a:cs typeface="Corbel"/>
              </a:rPr>
              <a:t>some</a:t>
            </a:r>
            <a:endParaRPr sz="2000">
              <a:latin typeface="Corbel"/>
              <a:cs typeface="Corbel"/>
            </a:endParaRPr>
          </a:p>
          <a:p>
            <a:pPr marL="195580">
              <a:lnSpc>
                <a:spcPts val="2280"/>
              </a:lnSpc>
            </a:pPr>
            <a:r>
              <a:rPr sz="2000" spc="-5" dirty="0">
                <a:solidFill>
                  <a:srgbClr val="585858"/>
                </a:solidFill>
                <a:latin typeface="Corbel"/>
                <a:cs typeface="Corbel"/>
              </a:rPr>
              <a:t>name</a:t>
            </a:r>
            <a:r>
              <a:rPr sz="2000" dirty="0">
                <a:solidFill>
                  <a:srgbClr val="585858"/>
                </a:solidFill>
                <a:latin typeface="Corbel"/>
                <a:cs typeface="Corbel"/>
              </a:rPr>
              <a:t> </a:t>
            </a:r>
            <a:r>
              <a:rPr sz="2000" spc="-10" dirty="0">
                <a:solidFill>
                  <a:srgbClr val="585858"/>
                </a:solidFill>
                <a:latin typeface="Corbel"/>
                <a:cs typeface="Corbel"/>
              </a:rPr>
              <a:t>which</a:t>
            </a:r>
            <a:r>
              <a:rPr sz="2000" spc="25"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10" dirty="0">
                <a:solidFill>
                  <a:srgbClr val="585858"/>
                </a:solidFill>
                <a:latin typeface="Corbel"/>
                <a:cs typeface="Corbel"/>
              </a:rPr>
              <a:t>performing</a:t>
            </a:r>
            <a:r>
              <a:rPr sz="2000" spc="50" dirty="0">
                <a:solidFill>
                  <a:srgbClr val="585858"/>
                </a:solidFill>
                <a:latin typeface="Corbel"/>
                <a:cs typeface="Corbel"/>
              </a:rPr>
              <a:t> </a:t>
            </a:r>
            <a:r>
              <a:rPr sz="2000" spc="-10" dirty="0">
                <a:solidFill>
                  <a:srgbClr val="585858"/>
                </a:solidFill>
                <a:latin typeface="Corbel"/>
                <a:cs typeface="Corbel"/>
              </a:rPr>
              <a:t>some</a:t>
            </a:r>
            <a:r>
              <a:rPr sz="2000" spc="15" dirty="0">
                <a:solidFill>
                  <a:srgbClr val="585858"/>
                </a:solidFill>
                <a:latin typeface="Corbel"/>
                <a:cs typeface="Corbel"/>
              </a:rPr>
              <a:t> </a:t>
            </a:r>
            <a:r>
              <a:rPr sz="2000" spc="-10" dirty="0">
                <a:solidFill>
                  <a:srgbClr val="585858"/>
                </a:solidFill>
                <a:latin typeface="Corbel"/>
                <a:cs typeface="Corbel"/>
              </a:rPr>
              <a:t>well</a:t>
            </a:r>
            <a:r>
              <a:rPr sz="2000" spc="20" dirty="0">
                <a:solidFill>
                  <a:srgbClr val="585858"/>
                </a:solidFill>
                <a:latin typeface="Corbel"/>
                <a:cs typeface="Corbel"/>
              </a:rPr>
              <a:t> </a:t>
            </a:r>
            <a:r>
              <a:rPr sz="2000" spc="-15" dirty="0">
                <a:solidFill>
                  <a:srgbClr val="585858"/>
                </a:solidFill>
                <a:latin typeface="Corbel"/>
                <a:cs typeface="Corbel"/>
              </a:rPr>
              <a:t>defined</a:t>
            </a:r>
            <a:r>
              <a:rPr sz="2000" spc="65" dirty="0">
                <a:solidFill>
                  <a:srgbClr val="585858"/>
                </a:solidFill>
                <a:latin typeface="Corbel"/>
                <a:cs typeface="Corbel"/>
              </a:rPr>
              <a:t> </a:t>
            </a:r>
            <a:r>
              <a:rPr sz="2000" spc="-5" dirty="0">
                <a:solidFill>
                  <a:srgbClr val="585858"/>
                </a:solidFill>
                <a:latin typeface="Corbel"/>
                <a:cs typeface="Corbel"/>
              </a:rPr>
              <a:t>task.</a:t>
            </a:r>
            <a:endParaRPr sz="2000">
              <a:latin typeface="Corbel"/>
              <a:cs typeface="Corbel"/>
            </a:endParaRPr>
          </a:p>
        </p:txBody>
      </p:sp>
      <p:sp>
        <p:nvSpPr>
          <p:cNvPr id="4" name="object 4"/>
          <p:cNvSpPr txBox="1"/>
          <p:nvPr/>
        </p:nvSpPr>
        <p:spPr>
          <a:xfrm>
            <a:off x="3949065" y="3170047"/>
            <a:ext cx="3449320" cy="329565"/>
          </a:xfrm>
          <a:prstGeom prst="rect">
            <a:avLst/>
          </a:prstGeom>
        </p:spPr>
        <p:txBody>
          <a:bodyPr vert="horz" wrap="square" lIns="0" tIns="11430" rIns="0" bIns="0" rtlCol="0">
            <a:spAutoFit/>
          </a:bodyPr>
          <a:lstStyle/>
          <a:p>
            <a:pPr marL="12700">
              <a:lnSpc>
                <a:spcPct val="10000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Major</a:t>
            </a:r>
            <a:r>
              <a:rPr sz="2000" spc="5" dirty="0">
                <a:solidFill>
                  <a:srgbClr val="585858"/>
                </a:solidFill>
                <a:latin typeface="Corbel"/>
                <a:cs typeface="Corbel"/>
              </a:rPr>
              <a:t> </a:t>
            </a:r>
            <a:r>
              <a:rPr sz="2000" spc="-5" dirty="0">
                <a:solidFill>
                  <a:srgbClr val="585858"/>
                </a:solidFill>
                <a:latin typeface="Corbel"/>
                <a:cs typeface="Corbel"/>
              </a:rPr>
              <a:t>2</a:t>
            </a:r>
            <a:r>
              <a:rPr sz="2000" spc="20" dirty="0">
                <a:solidFill>
                  <a:srgbClr val="585858"/>
                </a:solidFill>
                <a:latin typeface="Corbel"/>
                <a:cs typeface="Corbel"/>
              </a:rPr>
              <a:t> </a:t>
            </a:r>
            <a:r>
              <a:rPr sz="2000" spc="-15" dirty="0">
                <a:solidFill>
                  <a:srgbClr val="585858"/>
                </a:solidFill>
                <a:latin typeface="Corbel"/>
                <a:cs typeface="Corbel"/>
              </a:rPr>
              <a:t>c</a:t>
            </a:r>
            <a:r>
              <a:rPr sz="2000" dirty="0">
                <a:solidFill>
                  <a:srgbClr val="585858"/>
                </a:solidFill>
                <a:latin typeface="Corbel"/>
                <a:cs typeface="Corbel"/>
              </a:rPr>
              <a:t>a</a:t>
            </a:r>
            <a:r>
              <a:rPr sz="2000" spc="-10" dirty="0">
                <a:solidFill>
                  <a:srgbClr val="585858"/>
                </a:solidFill>
                <a:latin typeface="Corbel"/>
                <a:cs typeface="Corbel"/>
              </a:rPr>
              <a:t>teg</a:t>
            </a:r>
            <a:r>
              <a:rPr sz="2000" spc="-20" dirty="0">
                <a:solidFill>
                  <a:srgbClr val="585858"/>
                </a:solidFill>
                <a:latin typeface="Corbel"/>
                <a:cs typeface="Corbel"/>
              </a:rPr>
              <a:t>o</a:t>
            </a:r>
            <a:r>
              <a:rPr sz="2000" spc="-5" dirty="0">
                <a:solidFill>
                  <a:srgbClr val="585858"/>
                </a:solidFill>
                <a:latin typeface="Corbel"/>
                <a:cs typeface="Corbel"/>
              </a:rPr>
              <a:t>ri</a:t>
            </a:r>
            <a:r>
              <a:rPr sz="2000" spc="-15" dirty="0">
                <a:solidFill>
                  <a:srgbClr val="585858"/>
                </a:solidFill>
                <a:latin typeface="Corbel"/>
                <a:cs typeface="Corbel"/>
              </a:rPr>
              <a:t>e</a:t>
            </a:r>
            <a:r>
              <a:rPr sz="2000" spc="-5" dirty="0">
                <a:solidFill>
                  <a:srgbClr val="585858"/>
                </a:solidFill>
                <a:latin typeface="Corbel"/>
                <a:cs typeface="Corbel"/>
              </a:rPr>
              <a:t>s</a:t>
            </a:r>
            <a:r>
              <a:rPr sz="2000" spc="60" dirty="0">
                <a:solidFill>
                  <a:srgbClr val="585858"/>
                </a:solidFill>
                <a:latin typeface="Corbel"/>
                <a:cs typeface="Corbel"/>
              </a:rPr>
              <a:t> </a:t>
            </a:r>
            <a:r>
              <a:rPr sz="2000" spc="-10" dirty="0">
                <a:solidFill>
                  <a:srgbClr val="585858"/>
                </a:solidFill>
                <a:latin typeface="Corbel"/>
                <a:cs typeface="Corbel"/>
              </a:rPr>
              <a:t>o</a:t>
            </a:r>
            <a:r>
              <a:rPr sz="2000" spc="-5" dirty="0">
                <a:solidFill>
                  <a:srgbClr val="585858"/>
                </a:solidFill>
                <a:latin typeface="Corbel"/>
                <a:cs typeface="Corbel"/>
              </a:rPr>
              <a:t>f</a:t>
            </a:r>
            <a:r>
              <a:rPr sz="2000" spc="-15" dirty="0">
                <a:solidFill>
                  <a:srgbClr val="585858"/>
                </a:solidFill>
                <a:latin typeface="Corbel"/>
                <a:cs typeface="Corbel"/>
              </a:rPr>
              <a:t> </a:t>
            </a:r>
            <a:r>
              <a:rPr sz="2000" spc="-10" dirty="0">
                <a:solidFill>
                  <a:srgbClr val="585858"/>
                </a:solidFill>
                <a:latin typeface="Corbel"/>
                <a:cs typeface="Corbel"/>
              </a:rPr>
              <a:t>Fu</a:t>
            </a:r>
            <a:r>
              <a:rPr sz="2000" dirty="0">
                <a:solidFill>
                  <a:srgbClr val="585858"/>
                </a:solidFill>
                <a:latin typeface="Corbel"/>
                <a:cs typeface="Corbel"/>
              </a:rPr>
              <a:t>n</a:t>
            </a:r>
            <a:r>
              <a:rPr sz="2000" spc="-15" dirty="0">
                <a:solidFill>
                  <a:srgbClr val="585858"/>
                </a:solidFill>
                <a:latin typeface="Corbel"/>
                <a:cs typeface="Corbel"/>
              </a:rPr>
              <a:t>c</a:t>
            </a:r>
            <a:r>
              <a:rPr sz="2000" spc="-10" dirty="0">
                <a:solidFill>
                  <a:srgbClr val="585858"/>
                </a:solidFill>
                <a:latin typeface="Corbel"/>
                <a:cs typeface="Corbel"/>
              </a:rPr>
              <a:t>ti</a:t>
            </a:r>
            <a:r>
              <a:rPr sz="2000" spc="-15" dirty="0">
                <a:solidFill>
                  <a:srgbClr val="585858"/>
                </a:solidFill>
                <a:latin typeface="Corbel"/>
                <a:cs typeface="Corbel"/>
              </a:rPr>
              <a:t>o</a:t>
            </a:r>
            <a:r>
              <a:rPr sz="2000" spc="-5" dirty="0">
                <a:solidFill>
                  <a:srgbClr val="585858"/>
                </a:solidFill>
                <a:latin typeface="Corbel"/>
                <a:cs typeface="Corbel"/>
              </a:rPr>
              <a:t>n:</a:t>
            </a:r>
            <a:endParaRPr sz="2000">
              <a:latin typeface="Corbel"/>
              <a:cs typeface="Corbel"/>
            </a:endParaRPr>
          </a:p>
        </p:txBody>
      </p:sp>
      <p:sp>
        <p:nvSpPr>
          <p:cNvPr id="5" name="object 5"/>
          <p:cNvSpPr txBox="1"/>
          <p:nvPr/>
        </p:nvSpPr>
        <p:spPr>
          <a:xfrm>
            <a:off x="3949065" y="3474334"/>
            <a:ext cx="6329680" cy="878840"/>
          </a:xfrm>
          <a:prstGeom prst="rect">
            <a:avLst/>
          </a:prstGeom>
        </p:spPr>
        <p:txBody>
          <a:bodyPr vert="horz" wrap="square" lIns="0" tIns="133985" rIns="0" bIns="0" rtlCol="0">
            <a:spAutoFit/>
          </a:bodyPr>
          <a:lstStyle/>
          <a:p>
            <a:pPr marL="469900" indent="-457200">
              <a:lnSpc>
                <a:spcPct val="100000"/>
              </a:lnSpc>
              <a:spcBef>
                <a:spcPts val="1055"/>
              </a:spcBef>
              <a:buClr>
                <a:srgbClr val="40B9D2"/>
              </a:buClr>
              <a:buAutoNum type="arabicPeriod"/>
              <a:tabLst>
                <a:tab pos="469265" algn="l"/>
                <a:tab pos="469900" algn="l"/>
              </a:tabLst>
            </a:pPr>
            <a:r>
              <a:rPr sz="2000" spc="-15" dirty="0">
                <a:solidFill>
                  <a:srgbClr val="585858"/>
                </a:solidFill>
                <a:latin typeface="Corbel"/>
                <a:cs typeface="Corbel"/>
              </a:rPr>
              <a:t>Predefined</a:t>
            </a:r>
            <a:r>
              <a:rPr sz="2000" spc="95"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5" dirty="0">
                <a:solidFill>
                  <a:srgbClr val="585858"/>
                </a:solidFill>
                <a:latin typeface="Corbel"/>
                <a:cs typeface="Corbel"/>
              </a:rPr>
              <a:t>(Built-in</a:t>
            </a:r>
            <a:r>
              <a:rPr sz="2000" spc="35"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5" dirty="0">
                <a:solidFill>
                  <a:srgbClr val="585858"/>
                </a:solidFill>
                <a:latin typeface="Corbel"/>
                <a:cs typeface="Corbel"/>
              </a:rPr>
              <a:t>/</a:t>
            </a:r>
            <a:r>
              <a:rPr sz="2000" spc="15" dirty="0">
                <a:solidFill>
                  <a:srgbClr val="585858"/>
                </a:solidFill>
                <a:latin typeface="Corbel"/>
                <a:cs typeface="Corbel"/>
              </a:rPr>
              <a:t> </a:t>
            </a:r>
            <a:r>
              <a:rPr sz="2000" spc="-10" dirty="0">
                <a:solidFill>
                  <a:srgbClr val="585858"/>
                </a:solidFill>
                <a:latin typeface="Corbel"/>
                <a:cs typeface="Corbel"/>
              </a:rPr>
              <a:t>Library</a:t>
            </a:r>
            <a:r>
              <a:rPr sz="2000" spc="15" dirty="0">
                <a:solidFill>
                  <a:srgbClr val="585858"/>
                </a:solidFill>
                <a:latin typeface="Corbel"/>
                <a:cs typeface="Corbel"/>
              </a:rPr>
              <a:t> </a:t>
            </a:r>
            <a:r>
              <a:rPr sz="2000" spc="-15" dirty="0">
                <a:solidFill>
                  <a:srgbClr val="585858"/>
                </a:solidFill>
                <a:latin typeface="Corbel"/>
                <a:cs typeface="Corbel"/>
              </a:rPr>
              <a:t>function)</a:t>
            </a:r>
            <a:endParaRPr sz="2000">
              <a:latin typeface="Corbel"/>
              <a:cs typeface="Corbel"/>
            </a:endParaRPr>
          </a:p>
          <a:p>
            <a:pPr marL="469900" indent="-457200">
              <a:lnSpc>
                <a:spcPct val="100000"/>
              </a:lnSpc>
              <a:spcBef>
                <a:spcPts val="960"/>
              </a:spcBef>
              <a:buClr>
                <a:srgbClr val="40B9D2"/>
              </a:buClr>
              <a:buAutoNum type="arabicPeriod"/>
              <a:tabLst>
                <a:tab pos="469265" algn="l"/>
                <a:tab pos="469900" algn="l"/>
              </a:tabLst>
            </a:pPr>
            <a:r>
              <a:rPr sz="2000" spc="-5" dirty="0">
                <a:solidFill>
                  <a:srgbClr val="585858"/>
                </a:solidFill>
                <a:latin typeface="Corbel"/>
                <a:cs typeface="Corbel"/>
              </a:rPr>
              <a:t>User</a:t>
            </a:r>
            <a:r>
              <a:rPr sz="2000" spc="-10" dirty="0">
                <a:solidFill>
                  <a:srgbClr val="585858"/>
                </a:solidFill>
                <a:latin typeface="Corbel"/>
                <a:cs typeface="Corbel"/>
              </a:rPr>
              <a:t> Defined</a:t>
            </a:r>
            <a:r>
              <a:rPr sz="2000" spc="15" dirty="0">
                <a:solidFill>
                  <a:srgbClr val="585858"/>
                </a:solidFill>
                <a:latin typeface="Corbel"/>
                <a:cs typeface="Corbel"/>
              </a:rPr>
              <a:t> </a:t>
            </a:r>
            <a:r>
              <a:rPr sz="2000" spc="-10" dirty="0">
                <a:solidFill>
                  <a:srgbClr val="585858"/>
                </a:solidFill>
                <a:latin typeface="Corbel"/>
                <a:cs typeface="Corbel"/>
              </a:rPr>
              <a:t>Function</a:t>
            </a:r>
            <a:endParaRPr sz="2000">
              <a:latin typeface="Corbel"/>
              <a:cs typeface="Corbel"/>
            </a:endParaRPr>
          </a:p>
        </p:txBody>
      </p:sp>
      <p:sp>
        <p:nvSpPr>
          <p:cNvPr id="6" name="object 6"/>
          <p:cNvSpPr txBox="1"/>
          <p:nvPr/>
        </p:nvSpPr>
        <p:spPr>
          <a:xfrm>
            <a:off x="3949065" y="4877815"/>
            <a:ext cx="696595" cy="329565"/>
          </a:xfrm>
          <a:prstGeom prst="rect">
            <a:avLst/>
          </a:prstGeom>
        </p:spPr>
        <p:txBody>
          <a:bodyPr vert="horz" wrap="square" lIns="0" tIns="11430" rIns="0" bIns="0" rtlCol="0">
            <a:spAutoFit/>
          </a:bodyPr>
          <a:lstStyle/>
          <a:p>
            <a:pPr marL="12700">
              <a:lnSpc>
                <a:spcPct val="10000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15" dirty="0">
                <a:solidFill>
                  <a:srgbClr val="585858"/>
                </a:solidFill>
                <a:latin typeface="Corbel"/>
                <a:cs typeface="Corbel"/>
              </a:rPr>
              <a:t>Us</a:t>
            </a:r>
            <a:r>
              <a:rPr sz="2000" b="1" dirty="0">
                <a:solidFill>
                  <a:srgbClr val="585858"/>
                </a:solidFill>
                <a:latin typeface="Corbel"/>
                <a:cs typeface="Corbel"/>
              </a:rPr>
              <a:t>e</a:t>
            </a:r>
            <a:r>
              <a:rPr sz="2000" b="1" spc="-5" dirty="0">
                <a:solidFill>
                  <a:srgbClr val="585858"/>
                </a:solidFill>
                <a:latin typeface="Corbel"/>
                <a:cs typeface="Corbel"/>
              </a:rPr>
              <a:t>:</a:t>
            </a:r>
            <a:endParaRPr sz="2000">
              <a:latin typeface="Corbel"/>
              <a:cs typeface="Corbel"/>
            </a:endParaRPr>
          </a:p>
        </p:txBody>
      </p:sp>
      <p:sp>
        <p:nvSpPr>
          <p:cNvPr id="7" name="object 7"/>
          <p:cNvSpPr txBox="1"/>
          <p:nvPr/>
        </p:nvSpPr>
        <p:spPr>
          <a:xfrm>
            <a:off x="4863465" y="4755129"/>
            <a:ext cx="3534410" cy="1305560"/>
          </a:xfrm>
          <a:prstGeom prst="rect">
            <a:avLst/>
          </a:prstGeom>
        </p:spPr>
        <p:txBody>
          <a:bodyPr vert="horz" wrap="square" lIns="0" tIns="12065" rIns="0" bIns="0" rtlCol="0">
            <a:spAutoFit/>
          </a:bodyPr>
          <a:lstStyle/>
          <a:p>
            <a:pPr marL="12700" marR="5080" indent="15240">
              <a:lnSpc>
                <a:spcPct val="140000"/>
              </a:lnSpc>
              <a:spcBef>
                <a:spcPts val="95"/>
              </a:spcBef>
            </a:pPr>
            <a:r>
              <a:rPr sz="2000" spc="-10" dirty="0">
                <a:solidFill>
                  <a:srgbClr val="585858"/>
                </a:solidFill>
                <a:latin typeface="Corbel"/>
                <a:cs typeface="Corbel"/>
              </a:rPr>
              <a:t>Dividing</a:t>
            </a:r>
            <a:r>
              <a:rPr sz="2000" spc="20" dirty="0">
                <a:solidFill>
                  <a:srgbClr val="585858"/>
                </a:solidFill>
                <a:latin typeface="Corbel"/>
                <a:cs typeface="Corbel"/>
              </a:rPr>
              <a:t> </a:t>
            </a:r>
            <a:r>
              <a:rPr sz="2000" spc="-5" dirty="0">
                <a:solidFill>
                  <a:srgbClr val="585858"/>
                </a:solidFill>
                <a:latin typeface="Corbel"/>
                <a:cs typeface="Corbel"/>
              </a:rPr>
              <a:t>a</a:t>
            </a:r>
            <a:r>
              <a:rPr sz="2000" spc="5" dirty="0">
                <a:solidFill>
                  <a:srgbClr val="585858"/>
                </a:solidFill>
                <a:latin typeface="Corbel"/>
                <a:cs typeface="Corbel"/>
              </a:rPr>
              <a:t> </a:t>
            </a:r>
            <a:r>
              <a:rPr sz="2000" spc="-5" dirty="0">
                <a:solidFill>
                  <a:srgbClr val="585858"/>
                </a:solidFill>
                <a:latin typeface="Corbel"/>
                <a:cs typeface="Corbel"/>
              </a:rPr>
              <a:t>program</a:t>
            </a:r>
            <a:r>
              <a:rPr sz="2000" dirty="0">
                <a:solidFill>
                  <a:srgbClr val="585858"/>
                </a:solidFill>
                <a:latin typeface="Corbel"/>
                <a:cs typeface="Corbel"/>
              </a:rPr>
              <a:t> </a:t>
            </a:r>
            <a:r>
              <a:rPr sz="2000" spc="-10" dirty="0">
                <a:solidFill>
                  <a:srgbClr val="585858"/>
                </a:solidFill>
                <a:latin typeface="Corbel"/>
                <a:cs typeface="Corbel"/>
              </a:rPr>
              <a:t>into</a:t>
            </a:r>
            <a:r>
              <a:rPr sz="2000" dirty="0">
                <a:solidFill>
                  <a:srgbClr val="585858"/>
                </a:solidFill>
                <a:latin typeface="Corbel"/>
                <a:cs typeface="Corbel"/>
              </a:rPr>
              <a:t> </a:t>
            </a:r>
            <a:r>
              <a:rPr sz="2000" spc="-10" dirty="0">
                <a:solidFill>
                  <a:srgbClr val="585858"/>
                </a:solidFill>
                <a:latin typeface="Corbel"/>
                <a:cs typeface="Corbel"/>
              </a:rPr>
              <a:t>functions </a:t>
            </a:r>
            <a:r>
              <a:rPr sz="2000" spc="-385" dirty="0">
                <a:solidFill>
                  <a:srgbClr val="585858"/>
                </a:solidFill>
                <a:latin typeface="Corbel"/>
                <a:cs typeface="Corbel"/>
              </a:rPr>
              <a:t> </a:t>
            </a:r>
            <a:r>
              <a:rPr sz="2000" spc="-65" dirty="0">
                <a:solidFill>
                  <a:srgbClr val="585858"/>
                </a:solidFill>
                <a:latin typeface="Corbel"/>
                <a:cs typeface="Corbel"/>
              </a:rPr>
              <a:t>To</a:t>
            </a:r>
            <a:r>
              <a:rPr sz="2000" spc="-10" dirty="0">
                <a:solidFill>
                  <a:srgbClr val="585858"/>
                </a:solidFill>
                <a:latin typeface="Corbel"/>
                <a:cs typeface="Corbel"/>
              </a:rPr>
              <a:t> reduce</a:t>
            </a:r>
            <a:r>
              <a:rPr sz="2000" spc="65" dirty="0">
                <a:solidFill>
                  <a:srgbClr val="585858"/>
                </a:solidFill>
                <a:latin typeface="Corbel"/>
                <a:cs typeface="Corbel"/>
              </a:rPr>
              <a:t> </a:t>
            </a:r>
            <a:r>
              <a:rPr sz="2000" spc="-10" dirty="0">
                <a:solidFill>
                  <a:srgbClr val="585858"/>
                </a:solidFill>
                <a:latin typeface="Corbel"/>
                <a:cs typeface="Corbel"/>
              </a:rPr>
              <a:t>the</a:t>
            </a:r>
            <a:r>
              <a:rPr sz="2000" spc="-5" dirty="0">
                <a:solidFill>
                  <a:srgbClr val="585858"/>
                </a:solidFill>
                <a:latin typeface="Corbel"/>
                <a:cs typeface="Corbel"/>
              </a:rPr>
              <a:t> size</a:t>
            </a:r>
            <a:r>
              <a:rPr sz="2000" spc="15" dirty="0">
                <a:solidFill>
                  <a:srgbClr val="585858"/>
                </a:solidFill>
                <a:latin typeface="Corbel"/>
                <a:cs typeface="Corbel"/>
              </a:rPr>
              <a:t> </a:t>
            </a:r>
            <a:r>
              <a:rPr sz="2000" spc="-5" dirty="0">
                <a:solidFill>
                  <a:srgbClr val="585858"/>
                </a:solidFill>
                <a:latin typeface="Corbel"/>
                <a:cs typeface="Corbel"/>
              </a:rPr>
              <a:t>of</a:t>
            </a:r>
            <a:r>
              <a:rPr sz="2000" spc="-10" dirty="0">
                <a:solidFill>
                  <a:srgbClr val="585858"/>
                </a:solidFill>
                <a:latin typeface="Corbel"/>
                <a:cs typeface="Corbel"/>
              </a:rPr>
              <a:t> </a:t>
            </a:r>
            <a:r>
              <a:rPr sz="2000" spc="-5" dirty="0">
                <a:solidFill>
                  <a:srgbClr val="585858"/>
                </a:solidFill>
                <a:latin typeface="Corbel"/>
                <a:cs typeface="Corbel"/>
              </a:rPr>
              <a:t>program </a:t>
            </a:r>
            <a:r>
              <a:rPr sz="2000" dirty="0">
                <a:solidFill>
                  <a:srgbClr val="585858"/>
                </a:solidFill>
                <a:latin typeface="Corbel"/>
                <a:cs typeface="Corbel"/>
              </a:rPr>
              <a:t> </a:t>
            </a:r>
            <a:r>
              <a:rPr sz="2000" spc="-15" dirty="0">
                <a:solidFill>
                  <a:srgbClr val="585858"/>
                </a:solidFill>
                <a:latin typeface="Corbel"/>
                <a:cs typeface="Corbel"/>
              </a:rPr>
              <a:t>code</a:t>
            </a:r>
            <a:r>
              <a:rPr sz="2000" spc="40" dirty="0">
                <a:solidFill>
                  <a:srgbClr val="585858"/>
                </a:solidFill>
                <a:latin typeface="Corbel"/>
                <a:cs typeface="Corbel"/>
              </a:rPr>
              <a:t> </a:t>
            </a:r>
            <a:r>
              <a:rPr sz="2000" spc="-10" dirty="0">
                <a:solidFill>
                  <a:srgbClr val="585858"/>
                </a:solidFill>
                <a:latin typeface="Corbel"/>
                <a:cs typeface="Corbel"/>
              </a:rPr>
              <a:t>reusability</a:t>
            </a:r>
            <a:endParaRPr sz="2000">
              <a:latin typeface="Corbel"/>
              <a:cs typeface="Corbe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60909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E</a:t>
            </a:r>
            <a:r>
              <a:rPr sz="3600" spc="-80" dirty="0">
                <a:solidFill>
                  <a:srgbClr val="FFFFFF"/>
                </a:solidFill>
                <a:latin typeface="Corbel"/>
                <a:cs typeface="Corbel"/>
              </a:rPr>
              <a:t>x</a:t>
            </a:r>
            <a:r>
              <a:rPr sz="3600" spc="-90" dirty="0">
                <a:solidFill>
                  <a:srgbClr val="FFFFFF"/>
                </a:solidFill>
                <a:latin typeface="Corbel"/>
                <a:cs typeface="Corbel"/>
              </a:rPr>
              <a:t>a</a:t>
            </a:r>
            <a:r>
              <a:rPr sz="3600" spc="-85"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dirty="0">
                <a:solidFill>
                  <a:srgbClr val="FFFFFF"/>
                </a:solidFill>
                <a:latin typeface="Corbel"/>
                <a:cs typeface="Corbel"/>
              </a:rPr>
              <a:t>e</a:t>
            </a:r>
            <a:endParaRPr sz="3600">
              <a:latin typeface="Corbel"/>
              <a:cs typeface="Corbel"/>
            </a:endParaRPr>
          </a:p>
        </p:txBody>
      </p:sp>
      <p:grpSp>
        <p:nvGrpSpPr>
          <p:cNvPr id="3" name="object 3"/>
          <p:cNvGrpSpPr/>
          <p:nvPr/>
        </p:nvGrpSpPr>
        <p:grpSpPr>
          <a:xfrm>
            <a:off x="3725290" y="819785"/>
            <a:ext cx="7806055" cy="5280025"/>
            <a:chOff x="3725290" y="819785"/>
            <a:chExt cx="7806055" cy="5280025"/>
          </a:xfrm>
        </p:grpSpPr>
        <p:sp>
          <p:nvSpPr>
            <p:cNvPr id="4" name="object 4"/>
            <p:cNvSpPr/>
            <p:nvPr/>
          </p:nvSpPr>
          <p:spPr>
            <a:xfrm>
              <a:off x="3737990" y="832523"/>
              <a:ext cx="7781290" cy="5254625"/>
            </a:xfrm>
            <a:custGeom>
              <a:avLst/>
              <a:gdLst/>
              <a:ahLst/>
              <a:cxnLst/>
              <a:rect l="l" t="t" r="r" b="b"/>
              <a:pathLst>
                <a:path w="7781290" h="5254625">
                  <a:moveTo>
                    <a:pt x="7780782" y="0"/>
                  </a:moveTo>
                  <a:lnTo>
                    <a:pt x="0" y="0"/>
                  </a:lnTo>
                  <a:lnTo>
                    <a:pt x="0" y="5254371"/>
                  </a:lnTo>
                  <a:lnTo>
                    <a:pt x="7780782" y="5254371"/>
                  </a:lnTo>
                  <a:lnTo>
                    <a:pt x="7780782" y="0"/>
                  </a:lnTo>
                  <a:close/>
                </a:path>
              </a:pathLst>
            </a:custGeom>
            <a:solidFill>
              <a:srgbClr val="CEE7ED"/>
            </a:solidFill>
          </p:spPr>
          <p:txBody>
            <a:bodyPr wrap="square" lIns="0" tIns="0" rIns="0" bIns="0" rtlCol="0"/>
            <a:lstStyle/>
            <a:p>
              <a:endParaRPr/>
            </a:p>
          </p:txBody>
        </p:sp>
        <p:sp>
          <p:nvSpPr>
            <p:cNvPr id="5" name="object 5"/>
            <p:cNvSpPr/>
            <p:nvPr/>
          </p:nvSpPr>
          <p:spPr>
            <a:xfrm>
              <a:off x="3737990" y="826135"/>
              <a:ext cx="7780655" cy="5267325"/>
            </a:xfrm>
            <a:custGeom>
              <a:avLst/>
              <a:gdLst/>
              <a:ahLst/>
              <a:cxnLst/>
              <a:rect l="l" t="t" r="r" b="b"/>
              <a:pathLst>
                <a:path w="7780655" h="5267325">
                  <a:moveTo>
                    <a:pt x="0" y="0"/>
                  </a:moveTo>
                  <a:lnTo>
                    <a:pt x="0" y="5267109"/>
                  </a:lnTo>
                </a:path>
                <a:path w="7780655" h="5267325">
                  <a:moveTo>
                    <a:pt x="7780655" y="0"/>
                  </a:moveTo>
                  <a:lnTo>
                    <a:pt x="7780655" y="5267109"/>
                  </a:lnTo>
                </a:path>
              </a:pathLst>
            </a:custGeom>
            <a:ln w="12700">
              <a:solidFill>
                <a:srgbClr val="FFFFFF"/>
              </a:solidFill>
            </a:ln>
          </p:spPr>
          <p:txBody>
            <a:bodyPr wrap="square" lIns="0" tIns="0" rIns="0" bIns="0" rtlCol="0"/>
            <a:lstStyle/>
            <a:p>
              <a:endParaRPr/>
            </a:p>
          </p:txBody>
        </p:sp>
        <p:sp>
          <p:nvSpPr>
            <p:cNvPr id="6" name="object 6"/>
            <p:cNvSpPr/>
            <p:nvPr/>
          </p:nvSpPr>
          <p:spPr>
            <a:xfrm>
              <a:off x="3731640" y="826135"/>
              <a:ext cx="7793355" cy="12700"/>
            </a:xfrm>
            <a:custGeom>
              <a:avLst/>
              <a:gdLst/>
              <a:ahLst/>
              <a:cxnLst/>
              <a:rect l="l" t="t" r="r" b="b"/>
              <a:pathLst>
                <a:path w="7793355" h="12700">
                  <a:moveTo>
                    <a:pt x="0" y="12700"/>
                  </a:moveTo>
                  <a:lnTo>
                    <a:pt x="7793355" y="12700"/>
                  </a:lnTo>
                  <a:lnTo>
                    <a:pt x="7793355" y="0"/>
                  </a:lnTo>
                  <a:lnTo>
                    <a:pt x="0" y="0"/>
                  </a:lnTo>
                  <a:lnTo>
                    <a:pt x="0" y="12700"/>
                  </a:lnTo>
                  <a:close/>
                </a:path>
              </a:pathLst>
            </a:custGeom>
            <a:solidFill>
              <a:srgbClr val="FFFFFF"/>
            </a:solidFill>
          </p:spPr>
          <p:txBody>
            <a:bodyPr wrap="square" lIns="0" tIns="0" rIns="0" bIns="0" rtlCol="0"/>
            <a:lstStyle/>
            <a:p>
              <a:endParaRPr/>
            </a:p>
          </p:txBody>
        </p:sp>
        <p:sp>
          <p:nvSpPr>
            <p:cNvPr id="7" name="object 7"/>
            <p:cNvSpPr/>
            <p:nvPr/>
          </p:nvSpPr>
          <p:spPr>
            <a:xfrm>
              <a:off x="3731640" y="6086894"/>
              <a:ext cx="7793355" cy="0"/>
            </a:xfrm>
            <a:custGeom>
              <a:avLst/>
              <a:gdLst/>
              <a:ahLst/>
              <a:cxnLst/>
              <a:rect l="l" t="t" r="r" b="b"/>
              <a:pathLst>
                <a:path w="7793355">
                  <a:moveTo>
                    <a:pt x="0" y="0"/>
                  </a:moveTo>
                  <a:lnTo>
                    <a:pt x="7793355" y="0"/>
                  </a:lnTo>
                </a:path>
              </a:pathLst>
            </a:custGeom>
            <a:ln w="12700">
              <a:solidFill>
                <a:srgbClr val="FFFFFF"/>
              </a:solidFill>
            </a:ln>
          </p:spPr>
          <p:txBody>
            <a:bodyPr wrap="square" lIns="0" tIns="0" rIns="0" bIns="0" rtlCol="0"/>
            <a:lstStyle/>
            <a:p>
              <a:endParaRPr/>
            </a:p>
          </p:txBody>
        </p:sp>
      </p:grpSp>
      <p:sp>
        <p:nvSpPr>
          <p:cNvPr id="8" name="object 8"/>
          <p:cNvSpPr txBox="1"/>
          <p:nvPr/>
        </p:nvSpPr>
        <p:spPr>
          <a:xfrm>
            <a:off x="3830446" y="850772"/>
            <a:ext cx="1910080" cy="299720"/>
          </a:xfrm>
          <a:prstGeom prst="rect">
            <a:avLst/>
          </a:prstGeom>
        </p:spPr>
        <p:txBody>
          <a:bodyPr vert="horz" wrap="square" lIns="0" tIns="12700" rIns="0" bIns="0" rtlCol="0">
            <a:spAutoFit/>
          </a:bodyPr>
          <a:lstStyle/>
          <a:p>
            <a:pPr>
              <a:lnSpc>
                <a:spcPct val="100000"/>
              </a:lnSpc>
              <a:spcBef>
                <a:spcPts val="100"/>
              </a:spcBef>
            </a:pPr>
            <a:r>
              <a:rPr sz="1800" spc="-10" dirty="0">
                <a:latin typeface="Corbel"/>
                <a:cs typeface="Corbel"/>
              </a:rPr>
              <a:t>#include&lt;iostream&gt;</a:t>
            </a:r>
            <a:endParaRPr sz="1800">
              <a:latin typeface="Corbel"/>
              <a:cs typeface="Corbel"/>
            </a:endParaRPr>
          </a:p>
        </p:txBody>
      </p:sp>
      <p:sp>
        <p:nvSpPr>
          <p:cNvPr id="9" name="object 9"/>
          <p:cNvSpPr txBox="1"/>
          <p:nvPr/>
        </p:nvSpPr>
        <p:spPr>
          <a:xfrm>
            <a:off x="3781044" y="1162811"/>
            <a:ext cx="2319655" cy="287020"/>
          </a:xfrm>
          <a:prstGeom prst="rect">
            <a:avLst/>
          </a:prstGeom>
          <a:solidFill>
            <a:srgbClr val="CEE7ED"/>
          </a:solidFill>
          <a:ln w="9144">
            <a:solidFill>
              <a:srgbClr val="FF0000"/>
            </a:solidFill>
          </a:ln>
        </p:spPr>
        <p:txBody>
          <a:bodyPr vert="horz" wrap="square" lIns="0" tIns="0" rIns="0" bIns="0" rtlCol="0">
            <a:spAutoFit/>
          </a:bodyPr>
          <a:lstStyle/>
          <a:p>
            <a:pPr marL="48895">
              <a:lnSpc>
                <a:spcPts val="1964"/>
              </a:lnSpc>
            </a:pPr>
            <a:r>
              <a:rPr sz="1800" spc="-5" dirty="0">
                <a:latin typeface="Corbel"/>
                <a:cs typeface="Corbel"/>
              </a:rPr>
              <a:t>#define</a:t>
            </a:r>
            <a:r>
              <a:rPr sz="1800" spc="-15" dirty="0">
                <a:latin typeface="Corbel"/>
                <a:cs typeface="Corbel"/>
              </a:rPr>
              <a:t> </a:t>
            </a:r>
            <a:r>
              <a:rPr sz="1800" spc="-10" dirty="0">
                <a:latin typeface="Corbel"/>
                <a:cs typeface="Corbel"/>
              </a:rPr>
              <a:t>cube1(n)</a:t>
            </a:r>
            <a:r>
              <a:rPr sz="1800" spc="-20" dirty="0">
                <a:latin typeface="Corbel"/>
                <a:cs typeface="Corbel"/>
              </a:rPr>
              <a:t> </a:t>
            </a:r>
            <a:r>
              <a:rPr sz="1800" spc="-5" dirty="0">
                <a:latin typeface="Corbel"/>
                <a:cs typeface="Corbel"/>
              </a:rPr>
              <a:t>n*n*n</a:t>
            </a:r>
            <a:endParaRPr sz="1800">
              <a:latin typeface="Corbel"/>
              <a:cs typeface="Corbel"/>
            </a:endParaRPr>
          </a:p>
        </p:txBody>
      </p:sp>
      <p:sp>
        <p:nvSpPr>
          <p:cNvPr id="10" name="object 10"/>
          <p:cNvSpPr txBox="1">
            <a:spLocks noGrp="1"/>
          </p:cNvSpPr>
          <p:nvPr>
            <p:ph type="title"/>
          </p:nvPr>
        </p:nvSpPr>
        <p:spPr>
          <a:xfrm>
            <a:off x="6313211" y="1124788"/>
            <a:ext cx="1609725" cy="300355"/>
          </a:xfrm>
          <a:prstGeom prst="rect">
            <a:avLst/>
          </a:prstGeom>
        </p:spPr>
        <p:txBody>
          <a:bodyPr vert="horz" wrap="square" lIns="0" tIns="12700" rIns="0" bIns="0" rtlCol="0">
            <a:spAutoFit/>
          </a:bodyPr>
          <a:lstStyle/>
          <a:p>
            <a:pPr>
              <a:lnSpc>
                <a:spcPct val="100000"/>
              </a:lnSpc>
              <a:spcBef>
                <a:spcPts val="100"/>
              </a:spcBef>
            </a:pPr>
            <a:r>
              <a:rPr sz="1800" dirty="0">
                <a:solidFill>
                  <a:srgbClr val="000000"/>
                </a:solidFill>
              </a:rPr>
              <a:t>//</a:t>
            </a:r>
            <a:r>
              <a:rPr sz="1800" spc="-25" dirty="0">
                <a:solidFill>
                  <a:srgbClr val="000000"/>
                </a:solidFill>
              </a:rPr>
              <a:t> </a:t>
            </a:r>
            <a:r>
              <a:rPr sz="1800" spc="-5" dirty="0">
                <a:solidFill>
                  <a:srgbClr val="000000"/>
                </a:solidFill>
              </a:rPr>
              <a:t>creating</a:t>
            </a:r>
            <a:r>
              <a:rPr sz="1800" spc="-30" dirty="0">
                <a:solidFill>
                  <a:srgbClr val="000000"/>
                </a:solidFill>
              </a:rPr>
              <a:t> </a:t>
            </a:r>
            <a:r>
              <a:rPr sz="1800" dirty="0">
                <a:solidFill>
                  <a:srgbClr val="000000"/>
                </a:solidFill>
              </a:rPr>
              <a:t>macro</a:t>
            </a:r>
            <a:endParaRPr sz="1800"/>
          </a:p>
        </p:txBody>
      </p:sp>
      <p:sp>
        <p:nvSpPr>
          <p:cNvPr id="11" name="object 11"/>
          <p:cNvSpPr txBox="1"/>
          <p:nvPr/>
        </p:nvSpPr>
        <p:spPr>
          <a:xfrm>
            <a:off x="3830446" y="1399794"/>
            <a:ext cx="2038985" cy="299720"/>
          </a:xfrm>
          <a:prstGeom prst="rect">
            <a:avLst/>
          </a:prstGeom>
        </p:spPr>
        <p:txBody>
          <a:bodyPr vert="horz" wrap="square" lIns="0" tIns="12700" rIns="0" bIns="0" rtlCol="0">
            <a:spAutoFit/>
          </a:bodyPr>
          <a:lstStyle/>
          <a:p>
            <a:pPr>
              <a:lnSpc>
                <a:spcPct val="100000"/>
              </a:lnSpc>
              <a:spcBef>
                <a:spcPts val="100"/>
              </a:spcBef>
            </a:pPr>
            <a:r>
              <a:rPr sz="1800" spc="-5" dirty="0">
                <a:latin typeface="Corbel"/>
                <a:cs typeface="Corbel"/>
              </a:rPr>
              <a:t>using</a:t>
            </a:r>
            <a:r>
              <a:rPr sz="1800" spc="-20" dirty="0">
                <a:latin typeface="Corbel"/>
                <a:cs typeface="Corbel"/>
              </a:rPr>
              <a:t> </a:t>
            </a:r>
            <a:r>
              <a:rPr sz="1800" spc="-5" dirty="0">
                <a:latin typeface="Corbel"/>
                <a:cs typeface="Corbel"/>
              </a:rPr>
              <a:t>namespace</a:t>
            </a:r>
            <a:r>
              <a:rPr sz="1800" spc="-25" dirty="0">
                <a:latin typeface="Corbel"/>
                <a:cs typeface="Corbel"/>
              </a:rPr>
              <a:t> </a:t>
            </a:r>
            <a:r>
              <a:rPr sz="1800" spc="-10" dirty="0">
                <a:latin typeface="Corbel"/>
                <a:cs typeface="Corbel"/>
              </a:rPr>
              <a:t>std;</a:t>
            </a:r>
            <a:endParaRPr sz="1800">
              <a:latin typeface="Corbel"/>
              <a:cs typeface="Corbel"/>
            </a:endParaRPr>
          </a:p>
        </p:txBody>
      </p:sp>
      <p:sp>
        <p:nvSpPr>
          <p:cNvPr id="12" name="object 12"/>
          <p:cNvSpPr txBox="1"/>
          <p:nvPr/>
        </p:nvSpPr>
        <p:spPr>
          <a:xfrm>
            <a:off x="3781044" y="1952244"/>
            <a:ext cx="2115820" cy="287020"/>
          </a:xfrm>
          <a:prstGeom prst="rect">
            <a:avLst/>
          </a:prstGeom>
          <a:solidFill>
            <a:srgbClr val="CEE7ED"/>
          </a:solidFill>
          <a:ln w="9144">
            <a:solidFill>
              <a:srgbClr val="FF0000"/>
            </a:solidFill>
          </a:ln>
        </p:spPr>
        <p:txBody>
          <a:bodyPr vert="horz" wrap="square" lIns="0" tIns="8890" rIns="0" bIns="0" rtlCol="0">
            <a:spAutoFit/>
          </a:bodyPr>
          <a:lstStyle/>
          <a:p>
            <a:pPr marL="48895">
              <a:lnSpc>
                <a:spcPct val="100000"/>
              </a:lnSpc>
              <a:spcBef>
                <a:spcPts val="70"/>
              </a:spcBef>
            </a:pPr>
            <a:r>
              <a:rPr sz="1800" spc="-5" dirty="0">
                <a:latin typeface="Corbel"/>
                <a:cs typeface="Corbel"/>
              </a:rPr>
              <a:t>inline</a:t>
            </a:r>
            <a:r>
              <a:rPr sz="1800" spc="-25" dirty="0">
                <a:latin typeface="Corbel"/>
                <a:cs typeface="Corbel"/>
              </a:rPr>
              <a:t> </a:t>
            </a:r>
            <a:r>
              <a:rPr sz="1800" spc="-5" dirty="0">
                <a:latin typeface="Corbel"/>
                <a:cs typeface="Corbel"/>
              </a:rPr>
              <a:t>int</a:t>
            </a:r>
            <a:r>
              <a:rPr sz="1800" spc="-20" dirty="0">
                <a:latin typeface="Corbel"/>
                <a:cs typeface="Corbel"/>
              </a:rPr>
              <a:t> </a:t>
            </a:r>
            <a:r>
              <a:rPr sz="1800" spc="-5" dirty="0">
                <a:latin typeface="Corbel"/>
                <a:cs typeface="Corbel"/>
              </a:rPr>
              <a:t>cube2(</a:t>
            </a:r>
            <a:r>
              <a:rPr sz="1800" spc="20" dirty="0">
                <a:latin typeface="Corbel"/>
                <a:cs typeface="Corbel"/>
              </a:rPr>
              <a:t> </a:t>
            </a:r>
            <a:r>
              <a:rPr sz="1800" spc="-5" dirty="0">
                <a:latin typeface="Corbel"/>
                <a:cs typeface="Corbel"/>
              </a:rPr>
              <a:t>int</a:t>
            </a:r>
            <a:r>
              <a:rPr sz="1800" spc="-20" dirty="0">
                <a:latin typeface="Corbel"/>
                <a:cs typeface="Corbel"/>
              </a:rPr>
              <a:t> </a:t>
            </a:r>
            <a:r>
              <a:rPr sz="1800" spc="-10" dirty="0">
                <a:latin typeface="Corbel"/>
                <a:cs typeface="Corbel"/>
              </a:rPr>
              <a:t>n)</a:t>
            </a:r>
            <a:endParaRPr sz="1800">
              <a:latin typeface="Corbel"/>
              <a:cs typeface="Corbel"/>
            </a:endParaRPr>
          </a:p>
        </p:txBody>
      </p:sp>
      <p:sp>
        <p:nvSpPr>
          <p:cNvPr id="13" name="object 13"/>
          <p:cNvSpPr txBox="1"/>
          <p:nvPr/>
        </p:nvSpPr>
        <p:spPr>
          <a:xfrm>
            <a:off x="3830446" y="1948688"/>
            <a:ext cx="5526405" cy="3044190"/>
          </a:xfrm>
          <a:prstGeom prst="rect">
            <a:avLst/>
          </a:prstGeom>
        </p:spPr>
        <p:txBody>
          <a:bodyPr vert="horz" wrap="square" lIns="0" tIns="12700" rIns="0" bIns="0" rtlCol="0">
            <a:spAutoFit/>
          </a:bodyPr>
          <a:lstStyle/>
          <a:p>
            <a:pPr marL="2348230">
              <a:lnSpc>
                <a:spcPct val="100000"/>
              </a:lnSpc>
              <a:spcBef>
                <a:spcPts val="100"/>
              </a:spcBef>
            </a:pPr>
            <a:r>
              <a:rPr sz="1800" dirty="0">
                <a:latin typeface="Corbel"/>
                <a:cs typeface="Corbel"/>
              </a:rPr>
              <a:t>//</a:t>
            </a:r>
            <a:r>
              <a:rPr sz="1800" spc="-15" dirty="0">
                <a:latin typeface="Corbel"/>
                <a:cs typeface="Corbel"/>
              </a:rPr>
              <a:t> </a:t>
            </a:r>
            <a:r>
              <a:rPr sz="1800" spc="-5" dirty="0">
                <a:latin typeface="Corbel"/>
                <a:cs typeface="Corbel"/>
              </a:rPr>
              <a:t>inline</a:t>
            </a:r>
            <a:r>
              <a:rPr sz="1800" spc="-30" dirty="0">
                <a:latin typeface="Corbel"/>
                <a:cs typeface="Corbel"/>
              </a:rPr>
              <a:t> </a:t>
            </a:r>
            <a:r>
              <a:rPr sz="1800" spc="-5" dirty="0">
                <a:latin typeface="Corbel"/>
                <a:cs typeface="Corbel"/>
              </a:rPr>
              <a:t>function</a:t>
            </a:r>
            <a:endParaRPr sz="1800">
              <a:latin typeface="Corbel"/>
              <a:cs typeface="Corbel"/>
            </a:endParaRPr>
          </a:p>
          <a:p>
            <a:pPr>
              <a:lnSpc>
                <a:spcPct val="100000"/>
              </a:lnSpc>
            </a:pPr>
            <a:r>
              <a:rPr sz="1800" dirty="0">
                <a:latin typeface="Corbel"/>
                <a:cs typeface="Corbel"/>
              </a:rPr>
              <a:t>{</a:t>
            </a:r>
            <a:endParaRPr sz="1800">
              <a:latin typeface="Corbel"/>
              <a:cs typeface="Corbel"/>
            </a:endParaRPr>
          </a:p>
          <a:p>
            <a:pPr marL="182245">
              <a:lnSpc>
                <a:spcPct val="100000"/>
              </a:lnSpc>
            </a:pPr>
            <a:r>
              <a:rPr sz="1800" spc="-10" dirty="0">
                <a:latin typeface="Corbel"/>
                <a:cs typeface="Corbel"/>
              </a:rPr>
              <a:t>return(n*n*n);</a:t>
            </a:r>
            <a:endParaRPr sz="1800">
              <a:latin typeface="Corbel"/>
              <a:cs typeface="Corbel"/>
            </a:endParaRPr>
          </a:p>
          <a:p>
            <a:pPr>
              <a:lnSpc>
                <a:spcPct val="100000"/>
              </a:lnSpc>
            </a:pPr>
            <a:r>
              <a:rPr sz="1800" dirty="0">
                <a:latin typeface="Corbel"/>
                <a:cs typeface="Corbel"/>
              </a:rPr>
              <a:t>}</a:t>
            </a:r>
            <a:endParaRPr sz="1800">
              <a:latin typeface="Corbel"/>
              <a:cs typeface="Corbel"/>
            </a:endParaRPr>
          </a:p>
          <a:p>
            <a:pPr>
              <a:lnSpc>
                <a:spcPct val="100000"/>
              </a:lnSpc>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a:lnSpc>
                <a:spcPct val="100000"/>
              </a:lnSpc>
              <a:spcBef>
                <a:spcPts val="5"/>
              </a:spcBef>
            </a:pPr>
            <a:r>
              <a:rPr sz="1800" dirty="0">
                <a:latin typeface="Corbel"/>
                <a:cs typeface="Corbel"/>
              </a:rPr>
              <a:t>{</a:t>
            </a:r>
            <a:endParaRPr sz="1800">
              <a:latin typeface="Corbel"/>
              <a:cs typeface="Corbel"/>
            </a:endParaRPr>
          </a:p>
          <a:p>
            <a:pPr marR="5080">
              <a:lnSpc>
                <a:spcPct val="100000"/>
              </a:lnSpc>
            </a:pPr>
            <a:r>
              <a:rPr sz="1800" spc="-10" dirty="0">
                <a:latin typeface="Corbel"/>
                <a:cs typeface="Corbel"/>
              </a:rPr>
              <a:t>cout&lt;&lt;"cube(5):"&lt;&lt;cube1(5)&lt;&lt;endl;</a:t>
            </a:r>
            <a:r>
              <a:rPr sz="1800" spc="-5" dirty="0">
                <a:latin typeface="Corbel"/>
                <a:cs typeface="Corbel"/>
              </a:rPr>
              <a:t> //calling </a:t>
            </a:r>
            <a:r>
              <a:rPr sz="1800" dirty="0">
                <a:latin typeface="Corbel"/>
                <a:cs typeface="Corbel"/>
              </a:rPr>
              <a:t>macro </a:t>
            </a:r>
            <a:r>
              <a:rPr sz="1800" spc="5" dirty="0">
                <a:latin typeface="Corbel"/>
                <a:cs typeface="Corbel"/>
              </a:rPr>
              <a:t> </a:t>
            </a:r>
            <a:r>
              <a:rPr sz="1800" spc="-10" dirty="0">
                <a:latin typeface="Corbel"/>
                <a:cs typeface="Corbel"/>
              </a:rPr>
              <a:t>cout&lt;&lt;"cube(5+1):"&lt;&lt;cube1(5+1)&lt;&lt;endl;</a:t>
            </a:r>
            <a:r>
              <a:rPr sz="1800" spc="-5" dirty="0">
                <a:latin typeface="Corbel"/>
                <a:cs typeface="Corbel"/>
              </a:rPr>
              <a:t> //calling </a:t>
            </a:r>
            <a:r>
              <a:rPr sz="1800" dirty="0">
                <a:latin typeface="Corbel"/>
                <a:cs typeface="Corbel"/>
              </a:rPr>
              <a:t>macro </a:t>
            </a:r>
            <a:r>
              <a:rPr sz="1800" spc="5" dirty="0">
                <a:latin typeface="Corbel"/>
                <a:cs typeface="Corbel"/>
              </a:rPr>
              <a:t> </a:t>
            </a:r>
            <a:r>
              <a:rPr sz="1800" spc="-10" dirty="0">
                <a:latin typeface="Corbel"/>
                <a:cs typeface="Corbel"/>
              </a:rPr>
              <a:t>cout&lt;&lt;"cube(5):"&lt;&lt;cube2(5)&lt;&lt;endl;</a:t>
            </a:r>
            <a:r>
              <a:rPr sz="1800" spc="120" dirty="0">
                <a:latin typeface="Corbel"/>
                <a:cs typeface="Corbel"/>
              </a:rPr>
              <a:t> </a:t>
            </a:r>
            <a:r>
              <a:rPr sz="1800" spc="-5" dirty="0">
                <a:latin typeface="Corbel"/>
                <a:cs typeface="Corbel"/>
              </a:rPr>
              <a:t>//calling</a:t>
            </a:r>
            <a:r>
              <a:rPr sz="1800" spc="25" dirty="0">
                <a:latin typeface="Corbel"/>
                <a:cs typeface="Corbel"/>
              </a:rPr>
              <a:t> </a:t>
            </a:r>
            <a:r>
              <a:rPr sz="1800" spc="-5" dirty="0">
                <a:latin typeface="Corbel"/>
                <a:cs typeface="Corbel"/>
              </a:rPr>
              <a:t>inline</a:t>
            </a:r>
            <a:r>
              <a:rPr sz="1800" spc="10" dirty="0">
                <a:latin typeface="Corbel"/>
                <a:cs typeface="Corbel"/>
              </a:rPr>
              <a:t> </a:t>
            </a:r>
            <a:r>
              <a:rPr sz="1800" spc="-5" dirty="0">
                <a:latin typeface="Corbel"/>
                <a:cs typeface="Corbel"/>
              </a:rPr>
              <a:t>function </a:t>
            </a:r>
            <a:r>
              <a:rPr sz="1800" spc="-345" dirty="0">
                <a:latin typeface="Corbel"/>
                <a:cs typeface="Corbel"/>
              </a:rPr>
              <a:t> </a:t>
            </a:r>
            <a:r>
              <a:rPr sz="1800" spc="-10" dirty="0">
                <a:latin typeface="Corbel"/>
                <a:cs typeface="Corbel"/>
              </a:rPr>
              <a:t>cout&lt;&lt;"cube(5+1):"&lt;&lt;cube2(5+1);</a:t>
            </a:r>
            <a:r>
              <a:rPr sz="1800" spc="-5" dirty="0">
                <a:latin typeface="Corbel"/>
                <a:cs typeface="Corbel"/>
              </a:rPr>
              <a:t> //calling inline function </a:t>
            </a:r>
            <a:r>
              <a:rPr sz="1800" dirty="0">
                <a:latin typeface="Corbel"/>
                <a:cs typeface="Corbel"/>
              </a:rPr>
              <a:t> </a:t>
            </a:r>
            <a:r>
              <a:rPr sz="1800" spc="-5" dirty="0">
                <a:latin typeface="Corbel"/>
                <a:cs typeface="Corbel"/>
              </a:rPr>
              <a:t>return</a:t>
            </a:r>
            <a:r>
              <a:rPr sz="1800" dirty="0">
                <a:latin typeface="Corbel"/>
                <a:cs typeface="Corbel"/>
              </a:rPr>
              <a:t> 0;</a:t>
            </a:r>
            <a:endParaRPr sz="1800">
              <a:latin typeface="Corbel"/>
              <a:cs typeface="Corbel"/>
            </a:endParaRPr>
          </a:p>
        </p:txBody>
      </p:sp>
      <p:sp>
        <p:nvSpPr>
          <p:cNvPr id="14" name="object 14"/>
          <p:cNvSpPr txBox="1"/>
          <p:nvPr/>
        </p:nvSpPr>
        <p:spPr>
          <a:xfrm>
            <a:off x="3830446" y="4967173"/>
            <a:ext cx="81915" cy="300355"/>
          </a:xfrm>
          <a:prstGeom prst="rect">
            <a:avLst/>
          </a:prstGeom>
        </p:spPr>
        <p:txBody>
          <a:bodyPr vert="horz" wrap="square" lIns="0" tIns="12700" rIns="0" bIns="0" rtlCol="0">
            <a:spAutoFit/>
          </a:bodyPr>
          <a:lstStyle/>
          <a:p>
            <a:pPr>
              <a:lnSpc>
                <a:spcPct val="100000"/>
              </a:lnSpc>
              <a:spcBef>
                <a:spcPts val="100"/>
              </a:spcBef>
            </a:pPr>
            <a:r>
              <a:rPr sz="1800" dirty="0">
                <a:latin typeface="Corbel"/>
                <a:cs typeface="Corbel"/>
              </a:rPr>
              <a:t>}</a:t>
            </a:r>
            <a:endParaRPr sz="1800">
              <a:latin typeface="Corbel"/>
              <a:cs typeface="Corbel"/>
            </a:endParaRPr>
          </a:p>
        </p:txBody>
      </p:sp>
      <p:grpSp>
        <p:nvGrpSpPr>
          <p:cNvPr id="15" name="object 15"/>
          <p:cNvGrpSpPr/>
          <p:nvPr/>
        </p:nvGrpSpPr>
        <p:grpSpPr>
          <a:xfrm>
            <a:off x="8004047" y="4852415"/>
            <a:ext cx="3383279" cy="1173480"/>
            <a:chOff x="8004047" y="4852415"/>
            <a:chExt cx="3383279" cy="1173480"/>
          </a:xfrm>
        </p:grpSpPr>
        <p:sp>
          <p:nvSpPr>
            <p:cNvPr id="16" name="object 16"/>
            <p:cNvSpPr/>
            <p:nvPr/>
          </p:nvSpPr>
          <p:spPr>
            <a:xfrm>
              <a:off x="8010143" y="4858511"/>
              <a:ext cx="3371215" cy="1161415"/>
            </a:xfrm>
            <a:custGeom>
              <a:avLst/>
              <a:gdLst/>
              <a:ahLst/>
              <a:cxnLst/>
              <a:rect l="l" t="t" r="r" b="b"/>
              <a:pathLst>
                <a:path w="3371215" h="1161414">
                  <a:moveTo>
                    <a:pt x="3177539" y="0"/>
                  </a:moveTo>
                  <a:lnTo>
                    <a:pt x="193548" y="0"/>
                  </a:lnTo>
                  <a:lnTo>
                    <a:pt x="149156" y="5109"/>
                  </a:lnTo>
                  <a:lnTo>
                    <a:pt x="108412" y="19665"/>
                  </a:lnTo>
                  <a:lnTo>
                    <a:pt x="72476" y="42507"/>
                  </a:lnTo>
                  <a:lnTo>
                    <a:pt x="42507" y="72476"/>
                  </a:lnTo>
                  <a:lnTo>
                    <a:pt x="19665" y="108412"/>
                  </a:lnTo>
                  <a:lnTo>
                    <a:pt x="5109" y="149156"/>
                  </a:lnTo>
                  <a:lnTo>
                    <a:pt x="0" y="193548"/>
                  </a:lnTo>
                  <a:lnTo>
                    <a:pt x="0" y="967740"/>
                  </a:lnTo>
                  <a:lnTo>
                    <a:pt x="5109" y="1012119"/>
                  </a:lnTo>
                  <a:lnTo>
                    <a:pt x="19665" y="1052858"/>
                  </a:lnTo>
                  <a:lnTo>
                    <a:pt x="42507" y="1088795"/>
                  </a:lnTo>
                  <a:lnTo>
                    <a:pt x="72476" y="1118768"/>
                  </a:lnTo>
                  <a:lnTo>
                    <a:pt x="108412" y="1141615"/>
                  </a:lnTo>
                  <a:lnTo>
                    <a:pt x="149156" y="1156176"/>
                  </a:lnTo>
                  <a:lnTo>
                    <a:pt x="193548" y="1161288"/>
                  </a:lnTo>
                  <a:lnTo>
                    <a:pt x="3177539" y="1161288"/>
                  </a:lnTo>
                  <a:lnTo>
                    <a:pt x="3221931" y="1156176"/>
                  </a:lnTo>
                  <a:lnTo>
                    <a:pt x="3262675" y="1141615"/>
                  </a:lnTo>
                  <a:lnTo>
                    <a:pt x="3298611" y="1118768"/>
                  </a:lnTo>
                  <a:lnTo>
                    <a:pt x="3328580" y="1088795"/>
                  </a:lnTo>
                  <a:lnTo>
                    <a:pt x="3351422" y="1052858"/>
                  </a:lnTo>
                  <a:lnTo>
                    <a:pt x="3365978" y="1012119"/>
                  </a:lnTo>
                  <a:lnTo>
                    <a:pt x="3371087" y="967740"/>
                  </a:lnTo>
                  <a:lnTo>
                    <a:pt x="3371087" y="193548"/>
                  </a:lnTo>
                  <a:lnTo>
                    <a:pt x="3365978" y="149156"/>
                  </a:lnTo>
                  <a:lnTo>
                    <a:pt x="3351422" y="108412"/>
                  </a:lnTo>
                  <a:lnTo>
                    <a:pt x="3328580" y="72476"/>
                  </a:lnTo>
                  <a:lnTo>
                    <a:pt x="3298611" y="42507"/>
                  </a:lnTo>
                  <a:lnTo>
                    <a:pt x="3262675" y="19665"/>
                  </a:lnTo>
                  <a:lnTo>
                    <a:pt x="3221931" y="5109"/>
                  </a:lnTo>
                  <a:lnTo>
                    <a:pt x="3177539" y="0"/>
                  </a:lnTo>
                  <a:close/>
                </a:path>
              </a:pathLst>
            </a:custGeom>
            <a:solidFill>
              <a:srgbClr val="40B9D2"/>
            </a:solidFill>
          </p:spPr>
          <p:txBody>
            <a:bodyPr wrap="square" lIns="0" tIns="0" rIns="0" bIns="0" rtlCol="0"/>
            <a:lstStyle/>
            <a:p>
              <a:endParaRPr/>
            </a:p>
          </p:txBody>
        </p:sp>
        <p:sp>
          <p:nvSpPr>
            <p:cNvPr id="17" name="object 17"/>
            <p:cNvSpPr/>
            <p:nvPr/>
          </p:nvSpPr>
          <p:spPr>
            <a:xfrm>
              <a:off x="8010143" y="4858511"/>
              <a:ext cx="3371215" cy="1161415"/>
            </a:xfrm>
            <a:custGeom>
              <a:avLst/>
              <a:gdLst/>
              <a:ahLst/>
              <a:cxnLst/>
              <a:rect l="l" t="t" r="r" b="b"/>
              <a:pathLst>
                <a:path w="3371215" h="1161414">
                  <a:moveTo>
                    <a:pt x="0" y="193548"/>
                  </a:moveTo>
                  <a:lnTo>
                    <a:pt x="5109" y="149156"/>
                  </a:lnTo>
                  <a:lnTo>
                    <a:pt x="19665" y="108412"/>
                  </a:lnTo>
                  <a:lnTo>
                    <a:pt x="42507" y="72476"/>
                  </a:lnTo>
                  <a:lnTo>
                    <a:pt x="72476" y="42507"/>
                  </a:lnTo>
                  <a:lnTo>
                    <a:pt x="108412" y="19665"/>
                  </a:lnTo>
                  <a:lnTo>
                    <a:pt x="149156" y="5109"/>
                  </a:lnTo>
                  <a:lnTo>
                    <a:pt x="193548" y="0"/>
                  </a:lnTo>
                  <a:lnTo>
                    <a:pt x="3177539" y="0"/>
                  </a:lnTo>
                  <a:lnTo>
                    <a:pt x="3221931" y="5109"/>
                  </a:lnTo>
                  <a:lnTo>
                    <a:pt x="3262675" y="19665"/>
                  </a:lnTo>
                  <a:lnTo>
                    <a:pt x="3298611" y="42507"/>
                  </a:lnTo>
                  <a:lnTo>
                    <a:pt x="3328580" y="72476"/>
                  </a:lnTo>
                  <a:lnTo>
                    <a:pt x="3351422" y="108412"/>
                  </a:lnTo>
                  <a:lnTo>
                    <a:pt x="3365978" y="149156"/>
                  </a:lnTo>
                  <a:lnTo>
                    <a:pt x="3371087" y="193548"/>
                  </a:lnTo>
                  <a:lnTo>
                    <a:pt x="3371087" y="967740"/>
                  </a:lnTo>
                  <a:lnTo>
                    <a:pt x="3365978" y="1012119"/>
                  </a:lnTo>
                  <a:lnTo>
                    <a:pt x="3351422" y="1052858"/>
                  </a:lnTo>
                  <a:lnTo>
                    <a:pt x="3328580" y="1088795"/>
                  </a:lnTo>
                  <a:lnTo>
                    <a:pt x="3298611" y="1118768"/>
                  </a:lnTo>
                  <a:lnTo>
                    <a:pt x="3262675" y="1141615"/>
                  </a:lnTo>
                  <a:lnTo>
                    <a:pt x="3221931" y="1156176"/>
                  </a:lnTo>
                  <a:lnTo>
                    <a:pt x="3177539" y="1161288"/>
                  </a:lnTo>
                  <a:lnTo>
                    <a:pt x="193548" y="1161288"/>
                  </a:lnTo>
                  <a:lnTo>
                    <a:pt x="149156" y="1156176"/>
                  </a:lnTo>
                  <a:lnTo>
                    <a:pt x="108412" y="1141615"/>
                  </a:lnTo>
                  <a:lnTo>
                    <a:pt x="72476" y="1118768"/>
                  </a:lnTo>
                  <a:lnTo>
                    <a:pt x="42507" y="1088795"/>
                  </a:lnTo>
                  <a:lnTo>
                    <a:pt x="19665" y="1052858"/>
                  </a:lnTo>
                  <a:lnTo>
                    <a:pt x="5109" y="1012119"/>
                  </a:lnTo>
                  <a:lnTo>
                    <a:pt x="0" y="967740"/>
                  </a:lnTo>
                  <a:lnTo>
                    <a:pt x="0" y="193548"/>
                  </a:lnTo>
                  <a:close/>
                </a:path>
              </a:pathLst>
            </a:custGeom>
            <a:ln w="12192">
              <a:solidFill>
                <a:srgbClr val="2C879A"/>
              </a:solidFill>
            </a:ln>
          </p:spPr>
          <p:txBody>
            <a:bodyPr wrap="square" lIns="0" tIns="0" rIns="0" bIns="0" rtlCol="0"/>
            <a:lstStyle/>
            <a:p>
              <a:endParaRPr/>
            </a:p>
          </p:txBody>
        </p:sp>
      </p:grpSp>
      <p:sp>
        <p:nvSpPr>
          <p:cNvPr id="18" name="object 18"/>
          <p:cNvSpPr txBox="1"/>
          <p:nvPr/>
        </p:nvSpPr>
        <p:spPr>
          <a:xfrm>
            <a:off x="9466198" y="5138369"/>
            <a:ext cx="1370965" cy="300355"/>
          </a:xfrm>
          <a:prstGeom prst="rect">
            <a:avLst/>
          </a:prstGeom>
        </p:spPr>
        <p:txBody>
          <a:bodyPr vert="horz" wrap="square" lIns="0" tIns="12700" rIns="0" bIns="0" rtlCol="0">
            <a:spAutoFit/>
          </a:bodyPr>
          <a:lstStyle/>
          <a:p>
            <a:pPr>
              <a:lnSpc>
                <a:spcPct val="100000"/>
              </a:lnSpc>
              <a:spcBef>
                <a:spcPts val="100"/>
              </a:spcBef>
            </a:pPr>
            <a:r>
              <a:rPr sz="1800" spc="-5" dirty="0">
                <a:solidFill>
                  <a:srgbClr val="FFFFFF"/>
                </a:solidFill>
                <a:latin typeface="Corbel"/>
                <a:cs typeface="Corbel"/>
              </a:rPr>
              <a:t>//5+1*5+1*5+1</a:t>
            </a:r>
            <a:endParaRPr sz="1800">
              <a:latin typeface="Corbel"/>
              <a:cs typeface="Corbel"/>
            </a:endParaRPr>
          </a:p>
        </p:txBody>
      </p:sp>
      <p:sp>
        <p:nvSpPr>
          <p:cNvPr id="19" name="object 19"/>
          <p:cNvSpPr txBox="1"/>
          <p:nvPr/>
        </p:nvSpPr>
        <p:spPr>
          <a:xfrm>
            <a:off x="8161273" y="4864354"/>
            <a:ext cx="982344" cy="1123315"/>
          </a:xfrm>
          <a:prstGeom prst="rect">
            <a:avLst/>
          </a:prstGeom>
        </p:spPr>
        <p:txBody>
          <a:bodyPr vert="horz" wrap="square" lIns="0" tIns="12700" rIns="0" bIns="0" rtlCol="0">
            <a:spAutoFit/>
          </a:bodyPr>
          <a:lstStyle/>
          <a:p>
            <a:pPr marR="5080" algn="just">
              <a:lnSpc>
                <a:spcPct val="100000"/>
              </a:lnSpc>
              <a:spcBef>
                <a:spcPts val="100"/>
              </a:spcBef>
            </a:pPr>
            <a:r>
              <a:rPr sz="1800" spc="-10" dirty="0">
                <a:solidFill>
                  <a:srgbClr val="FFFFFF"/>
                </a:solidFill>
                <a:latin typeface="Corbel"/>
                <a:cs typeface="Corbel"/>
              </a:rPr>
              <a:t>cube1:125 </a:t>
            </a:r>
            <a:r>
              <a:rPr sz="1800" spc="-350" dirty="0">
                <a:solidFill>
                  <a:srgbClr val="FFFFFF"/>
                </a:solidFill>
                <a:latin typeface="Corbel"/>
                <a:cs typeface="Corbel"/>
              </a:rPr>
              <a:t> </a:t>
            </a:r>
            <a:r>
              <a:rPr sz="1800" spc="-5" dirty="0">
                <a:solidFill>
                  <a:srgbClr val="FFFFFF"/>
                </a:solidFill>
                <a:latin typeface="Corbel"/>
                <a:cs typeface="Corbel"/>
              </a:rPr>
              <a:t>cube1: </a:t>
            </a:r>
            <a:r>
              <a:rPr sz="1800" spc="5" dirty="0">
                <a:solidFill>
                  <a:srgbClr val="FFFFFF"/>
                </a:solidFill>
                <a:latin typeface="Corbel"/>
                <a:cs typeface="Corbel"/>
              </a:rPr>
              <a:t>16 </a:t>
            </a:r>
            <a:r>
              <a:rPr sz="1800" spc="10" dirty="0">
                <a:solidFill>
                  <a:srgbClr val="FFFFFF"/>
                </a:solidFill>
                <a:latin typeface="Corbel"/>
                <a:cs typeface="Corbel"/>
              </a:rPr>
              <a:t> </a:t>
            </a:r>
            <a:r>
              <a:rPr sz="1800" spc="-10" dirty="0">
                <a:solidFill>
                  <a:srgbClr val="FFFFFF"/>
                </a:solidFill>
                <a:latin typeface="Corbel"/>
                <a:cs typeface="Corbel"/>
              </a:rPr>
              <a:t>cube2:125 </a:t>
            </a:r>
            <a:r>
              <a:rPr sz="1800" spc="-350" dirty="0">
                <a:solidFill>
                  <a:srgbClr val="FFFFFF"/>
                </a:solidFill>
                <a:latin typeface="Corbel"/>
                <a:cs typeface="Corbel"/>
              </a:rPr>
              <a:t> </a:t>
            </a:r>
            <a:r>
              <a:rPr sz="1800" spc="-5" dirty="0">
                <a:solidFill>
                  <a:srgbClr val="FFFFFF"/>
                </a:solidFill>
                <a:latin typeface="Corbel"/>
                <a:cs typeface="Corbel"/>
              </a:rPr>
              <a:t>cub</a:t>
            </a:r>
            <a:r>
              <a:rPr sz="1800" spc="-15" dirty="0">
                <a:solidFill>
                  <a:srgbClr val="FFFFFF"/>
                </a:solidFill>
                <a:latin typeface="Corbel"/>
                <a:cs typeface="Corbel"/>
              </a:rPr>
              <a:t>e</a:t>
            </a:r>
            <a:r>
              <a:rPr sz="1800" spc="-10" dirty="0">
                <a:solidFill>
                  <a:srgbClr val="FFFFFF"/>
                </a:solidFill>
                <a:latin typeface="Corbel"/>
                <a:cs typeface="Corbel"/>
              </a:rPr>
              <a:t>2</a:t>
            </a:r>
            <a:r>
              <a:rPr sz="1800" spc="-5" dirty="0">
                <a:solidFill>
                  <a:srgbClr val="FFFFFF"/>
                </a:solidFill>
                <a:latin typeface="Corbel"/>
                <a:cs typeface="Corbel"/>
              </a:rPr>
              <a:t>:216</a:t>
            </a:r>
            <a:endParaRPr sz="1800">
              <a:latin typeface="Corbel"/>
              <a:cs typeface="Corbel"/>
            </a:endParaRPr>
          </a:p>
        </p:txBody>
      </p:sp>
      <p:sp>
        <p:nvSpPr>
          <p:cNvPr id="20" name="object 20"/>
          <p:cNvSpPr txBox="1"/>
          <p:nvPr/>
        </p:nvSpPr>
        <p:spPr>
          <a:xfrm>
            <a:off x="9411334" y="5687364"/>
            <a:ext cx="742950" cy="300355"/>
          </a:xfrm>
          <a:prstGeom prst="rect">
            <a:avLst/>
          </a:prstGeom>
        </p:spPr>
        <p:txBody>
          <a:bodyPr vert="horz" wrap="square" lIns="0" tIns="12700" rIns="0" bIns="0" rtlCol="0">
            <a:spAutoFit/>
          </a:bodyPr>
          <a:lstStyle/>
          <a:p>
            <a:pPr>
              <a:lnSpc>
                <a:spcPct val="100000"/>
              </a:lnSpc>
              <a:spcBef>
                <a:spcPts val="100"/>
              </a:spcBef>
            </a:pPr>
            <a:r>
              <a:rPr sz="1800" spc="5" dirty="0">
                <a:solidFill>
                  <a:srgbClr val="FFFFFF"/>
                </a:solidFill>
                <a:latin typeface="Corbel"/>
                <a:cs typeface="Corbel"/>
              </a:rPr>
              <a:t>//</a:t>
            </a:r>
            <a:r>
              <a:rPr sz="1800" spc="-10" dirty="0">
                <a:solidFill>
                  <a:srgbClr val="FFFFFF"/>
                </a:solidFill>
                <a:latin typeface="Corbel"/>
                <a:cs typeface="Corbel"/>
              </a:rPr>
              <a:t>6*6*</a:t>
            </a:r>
            <a:r>
              <a:rPr sz="1800" dirty="0">
                <a:solidFill>
                  <a:srgbClr val="FFFFFF"/>
                </a:solidFill>
                <a:latin typeface="Corbel"/>
                <a:cs typeface="Corbel"/>
              </a:rPr>
              <a:t>6</a:t>
            </a:r>
            <a:endParaRPr sz="1800">
              <a:latin typeface="Corbel"/>
              <a:cs typeface="Corbe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833827"/>
            <a:ext cx="1615440"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rPr>
              <a:t>I</a:t>
            </a:r>
            <a:r>
              <a:rPr sz="3600" spc="-80" dirty="0">
                <a:solidFill>
                  <a:srgbClr val="FFFFFF"/>
                </a:solidFill>
              </a:rPr>
              <a:t>n</a:t>
            </a:r>
            <a:r>
              <a:rPr sz="3600" spc="-70" dirty="0">
                <a:solidFill>
                  <a:srgbClr val="FFFFFF"/>
                </a:solidFill>
              </a:rPr>
              <a:t>li</a:t>
            </a:r>
            <a:r>
              <a:rPr sz="3600" spc="-80" dirty="0">
                <a:solidFill>
                  <a:srgbClr val="FFFFFF"/>
                </a:solidFill>
              </a:rPr>
              <a:t>n</a:t>
            </a:r>
            <a:r>
              <a:rPr sz="3600" dirty="0">
                <a:solidFill>
                  <a:srgbClr val="FFFFFF"/>
                </a:solidFill>
              </a:rPr>
              <a:t>e</a:t>
            </a:r>
            <a:r>
              <a:rPr sz="3600" spc="-305" dirty="0">
                <a:solidFill>
                  <a:srgbClr val="FFFFFF"/>
                </a:solidFill>
              </a:rPr>
              <a:t> </a:t>
            </a:r>
            <a:r>
              <a:rPr sz="3600" spc="-220" dirty="0">
                <a:solidFill>
                  <a:srgbClr val="FFFFFF"/>
                </a:solidFill>
              </a:rPr>
              <a:t>V</a:t>
            </a:r>
            <a:r>
              <a:rPr sz="3600" spc="-70" dirty="0">
                <a:solidFill>
                  <a:srgbClr val="FFFFFF"/>
                </a:solidFill>
              </a:rPr>
              <a:t>s</a:t>
            </a:r>
            <a:r>
              <a:rPr sz="3600" dirty="0">
                <a:solidFill>
                  <a:srgbClr val="FFFFFF"/>
                </a:solidFill>
              </a:rPr>
              <a:t>.  </a:t>
            </a:r>
            <a:r>
              <a:rPr sz="3600" spc="-65" dirty="0">
                <a:solidFill>
                  <a:srgbClr val="FFFFFF"/>
                </a:solidFill>
              </a:rPr>
              <a:t>Macro</a:t>
            </a:r>
            <a:endParaRPr sz="3600"/>
          </a:p>
        </p:txBody>
      </p:sp>
      <p:graphicFrame>
        <p:nvGraphicFramePr>
          <p:cNvPr id="3" name="object 3"/>
          <p:cNvGraphicFramePr>
            <a:graphicFrameLocks noGrp="1"/>
          </p:cNvGraphicFramePr>
          <p:nvPr/>
        </p:nvGraphicFramePr>
        <p:xfrm>
          <a:off x="3868039" y="1044575"/>
          <a:ext cx="7567930" cy="4656455"/>
        </p:xfrm>
        <a:graphic>
          <a:graphicData uri="http://schemas.openxmlformats.org/drawingml/2006/table">
            <a:tbl>
              <a:tblPr firstRow="1" bandRow="1">
                <a:tableStyleId>{2D5ABB26-0587-4C30-8999-92F81FD0307C}</a:tableStyleId>
              </a:tblPr>
              <a:tblGrid>
                <a:gridCol w="383540">
                  <a:extLst>
                    <a:ext uri="{9D8B030D-6E8A-4147-A177-3AD203B41FA5}">
                      <a16:colId xmlns:a16="http://schemas.microsoft.com/office/drawing/2014/main" val="20000"/>
                    </a:ext>
                  </a:extLst>
                </a:gridCol>
                <a:gridCol w="3462654">
                  <a:extLst>
                    <a:ext uri="{9D8B030D-6E8A-4147-A177-3AD203B41FA5}">
                      <a16:colId xmlns:a16="http://schemas.microsoft.com/office/drawing/2014/main" val="20001"/>
                    </a:ext>
                  </a:extLst>
                </a:gridCol>
                <a:gridCol w="3703320">
                  <a:extLst>
                    <a:ext uri="{9D8B030D-6E8A-4147-A177-3AD203B41FA5}">
                      <a16:colId xmlns:a16="http://schemas.microsoft.com/office/drawing/2014/main" val="20002"/>
                    </a:ext>
                  </a:extLst>
                </a:gridCol>
              </a:tblGrid>
              <a:tr h="528827">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1019810">
                        <a:lnSpc>
                          <a:spcPct val="100000"/>
                        </a:lnSpc>
                        <a:spcBef>
                          <a:spcPts val="245"/>
                        </a:spcBef>
                      </a:pPr>
                      <a:r>
                        <a:rPr sz="1800" b="1" dirty="0">
                          <a:solidFill>
                            <a:srgbClr val="FFFFFF"/>
                          </a:solidFill>
                          <a:latin typeface="Corbel"/>
                          <a:cs typeface="Corbel"/>
                        </a:rPr>
                        <a:t>Inline</a:t>
                      </a:r>
                      <a:r>
                        <a:rPr sz="1800" b="1" spc="-45" dirty="0">
                          <a:solidFill>
                            <a:srgbClr val="FFFFFF"/>
                          </a:solidFill>
                          <a:latin typeface="Corbel"/>
                          <a:cs typeface="Corbel"/>
                        </a:rPr>
                        <a:t> </a:t>
                      </a:r>
                      <a:r>
                        <a:rPr sz="1800" b="1" dirty="0">
                          <a:solidFill>
                            <a:srgbClr val="FFFFFF"/>
                          </a:solidFill>
                          <a:latin typeface="Corbel"/>
                          <a:cs typeface="Corbel"/>
                        </a:rPr>
                        <a:t>function</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1905" algn="ctr">
                        <a:lnSpc>
                          <a:spcPct val="100000"/>
                        </a:lnSpc>
                        <a:spcBef>
                          <a:spcPts val="245"/>
                        </a:spcBef>
                      </a:pPr>
                      <a:r>
                        <a:rPr sz="1800" b="1" dirty="0">
                          <a:solidFill>
                            <a:srgbClr val="FFFFFF"/>
                          </a:solidFill>
                          <a:latin typeface="Corbel"/>
                          <a:cs typeface="Corbel"/>
                        </a:rPr>
                        <a:t>Macro</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extLst>
                  <a:ext uri="{0D108BD9-81ED-4DB2-BD59-A6C34878D82A}">
                    <a16:rowId xmlns:a16="http://schemas.microsoft.com/office/drawing/2014/main" val="10000"/>
                  </a:ext>
                </a:extLst>
              </a:tr>
              <a:tr h="640080">
                <a:tc>
                  <a:txBody>
                    <a:bodyPr/>
                    <a:lstStyle/>
                    <a:p>
                      <a:pPr marL="92075">
                        <a:lnSpc>
                          <a:spcPct val="100000"/>
                        </a:lnSpc>
                        <a:spcBef>
                          <a:spcPts val="245"/>
                        </a:spcBef>
                      </a:pPr>
                      <a:r>
                        <a:rPr sz="1800" dirty="0">
                          <a:latin typeface="Corbel"/>
                          <a:cs typeface="Corbel"/>
                        </a:rPr>
                        <a:t>1</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45"/>
                        </a:spcBef>
                      </a:pPr>
                      <a:r>
                        <a:rPr sz="1800" spc="-5" dirty="0">
                          <a:latin typeface="Corbel"/>
                          <a:cs typeface="Corbel"/>
                        </a:rPr>
                        <a:t>These</a:t>
                      </a:r>
                      <a:r>
                        <a:rPr sz="1800" dirty="0">
                          <a:latin typeface="Corbel"/>
                          <a:cs typeface="Corbel"/>
                        </a:rPr>
                        <a:t> are</a:t>
                      </a:r>
                      <a:r>
                        <a:rPr sz="1800" spc="5" dirty="0">
                          <a:latin typeface="Corbel"/>
                          <a:cs typeface="Corbel"/>
                        </a:rPr>
                        <a:t> </a:t>
                      </a:r>
                      <a:r>
                        <a:rPr sz="1800" spc="-5" dirty="0">
                          <a:latin typeface="Corbel"/>
                          <a:cs typeface="Corbel"/>
                        </a:rPr>
                        <a:t>functions</a:t>
                      </a:r>
                      <a:r>
                        <a:rPr sz="1800" spc="-40" dirty="0">
                          <a:latin typeface="Corbel"/>
                          <a:cs typeface="Corbel"/>
                        </a:rPr>
                        <a:t> </a:t>
                      </a:r>
                      <a:r>
                        <a:rPr sz="1800" spc="-5" dirty="0">
                          <a:latin typeface="Corbel"/>
                          <a:cs typeface="Corbel"/>
                        </a:rPr>
                        <a:t>provided</a:t>
                      </a:r>
                      <a:r>
                        <a:rPr sz="1800" spc="10" dirty="0">
                          <a:latin typeface="Corbel"/>
                          <a:cs typeface="Corbel"/>
                        </a:rPr>
                        <a:t> </a:t>
                      </a:r>
                      <a:r>
                        <a:rPr sz="1800" dirty="0">
                          <a:latin typeface="Corbel"/>
                          <a:cs typeface="Corbel"/>
                        </a:rPr>
                        <a:t>by</a:t>
                      </a:r>
                      <a:endParaRPr sz="1800">
                        <a:latin typeface="Corbel"/>
                        <a:cs typeface="Corbel"/>
                      </a:endParaRPr>
                    </a:p>
                    <a:p>
                      <a:pPr marL="92075">
                        <a:lnSpc>
                          <a:spcPct val="100000"/>
                        </a:lnSpc>
                      </a:pPr>
                      <a:r>
                        <a:rPr sz="1800" spc="-10" dirty="0">
                          <a:latin typeface="Corbel"/>
                          <a:cs typeface="Corbel"/>
                        </a:rPr>
                        <a:t>C++</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45"/>
                        </a:spcBef>
                      </a:pPr>
                      <a:r>
                        <a:rPr sz="1800" spc="-5" dirty="0">
                          <a:latin typeface="Corbel"/>
                          <a:cs typeface="Corbel"/>
                        </a:rPr>
                        <a:t>Macros</a:t>
                      </a:r>
                      <a:r>
                        <a:rPr sz="1800" spc="-15" dirty="0">
                          <a:latin typeface="Corbel"/>
                          <a:cs typeface="Corbel"/>
                        </a:rPr>
                        <a:t> </a:t>
                      </a:r>
                      <a:r>
                        <a:rPr sz="1800" dirty="0">
                          <a:latin typeface="Corbel"/>
                          <a:cs typeface="Corbel"/>
                        </a:rPr>
                        <a:t>are</a:t>
                      </a:r>
                      <a:r>
                        <a:rPr sz="1800" spc="-20" dirty="0">
                          <a:latin typeface="Corbel"/>
                          <a:cs typeface="Corbel"/>
                        </a:rPr>
                        <a:t> </a:t>
                      </a:r>
                      <a:r>
                        <a:rPr sz="1800" spc="-5" dirty="0">
                          <a:latin typeface="Corbel"/>
                          <a:cs typeface="Corbel"/>
                        </a:rPr>
                        <a:t>preprocessor</a:t>
                      </a:r>
                      <a:r>
                        <a:rPr sz="1800" spc="10" dirty="0">
                          <a:latin typeface="Corbel"/>
                          <a:cs typeface="Corbel"/>
                        </a:rPr>
                        <a:t> </a:t>
                      </a:r>
                      <a:r>
                        <a:rPr sz="1800" spc="-10" dirty="0">
                          <a:latin typeface="Corbel"/>
                          <a:cs typeface="Corbel"/>
                        </a:rPr>
                        <a:t>directives</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1"/>
                  </a:ext>
                </a:extLst>
              </a:tr>
              <a:tr h="640079">
                <a:tc>
                  <a:txBody>
                    <a:bodyPr/>
                    <a:lstStyle/>
                    <a:p>
                      <a:pPr marL="92075">
                        <a:lnSpc>
                          <a:spcPct val="100000"/>
                        </a:lnSpc>
                        <a:spcBef>
                          <a:spcPts val="250"/>
                        </a:spcBef>
                      </a:pPr>
                      <a:r>
                        <a:rPr sz="1800" dirty="0">
                          <a:latin typeface="Corbel"/>
                          <a:cs typeface="Corbel"/>
                        </a:rPr>
                        <a:t>2</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a:lnSpc>
                          <a:spcPct val="100000"/>
                        </a:lnSpc>
                        <a:spcBef>
                          <a:spcPts val="250"/>
                        </a:spcBef>
                      </a:pPr>
                      <a:r>
                        <a:rPr sz="1800" spc="-5" dirty="0">
                          <a:latin typeface="Corbel"/>
                          <a:cs typeface="Corbel"/>
                        </a:rPr>
                        <a:t>Inline</a:t>
                      </a:r>
                      <a:r>
                        <a:rPr sz="1800" spc="-20" dirty="0">
                          <a:latin typeface="Corbel"/>
                          <a:cs typeface="Corbel"/>
                        </a:rPr>
                        <a:t> </a:t>
                      </a:r>
                      <a:r>
                        <a:rPr sz="1800" spc="-10" dirty="0">
                          <a:latin typeface="Corbel"/>
                          <a:cs typeface="Corbel"/>
                        </a:rPr>
                        <a:t>keyword</a:t>
                      </a:r>
                      <a:r>
                        <a:rPr sz="1800" spc="-20" dirty="0">
                          <a:latin typeface="Corbel"/>
                          <a:cs typeface="Corbel"/>
                        </a:rPr>
                        <a:t> </a:t>
                      </a:r>
                      <a:r>
                        <a:rPr sz="1800" spc="-5" dirty="0">
                          <a:latin typeface="Corbel"/>
                          <a:cs typeface="Corbel"/>
                        </a:rPr>
                        <a:t>is</a:t>
                      </a:r>
                      <a:r>
                        <a:rPr sz="1800" spc="5" dirty="0">
                          <a:latin typeface="Corbel"/>
                          <a:cs typeface="Corbel"/>
                        </a:rPr>
                        <a:t> </a:t>
                      </a:r>
                      <a:r>
                        <a:rPr sz="1800" spc="-5" dirty="0">
                          <a:latin typeface="Corbel"/>
                          <a:cs typeface="Corbel"/>
                        </a:rPr>
                        <a:t>used</a:t>
                      </a:r>
                      <a:r>
                        <a:rPr sz="1800" spc="5" dirty="0">
                          <a:latin typeface="Corbel"/>
                          <a:cs typeface="Corbel"/>
                        </a:rPr>
                        <a:t> </a:t>
                      </a:r>
                      <a:r>
                        <a:rPr sz="1800" spc="-5" dirty="0">
                          <a:latin typeface="Corbel"/>
                          <a:cs typeface="Corbel"/>
                        </a:rPr>
                        <a:t>to</a:t>
                      </a:r>
                      <a:r>
                        <a:rPr sz="1800" spc="-15" dirty="0">
                          <a:latin typeface="Corbel"/>
                          <a:cs typeface="Corbel"/>
                        </a:rPr>
                        <a:t> </a:t>
                      </a:r>
                      <a:r>
                        <a:rPr sz="1800" spc="-5" dirty="0">
                          <a:latin typeface="Corbel"/>
                          <a:cs typeface="Corbel"/>
                        </a:rPr>
                        <a:t>declare</a:t>
                      </a:r>
                      <a:endParaRPr sz="1800">
                        <a:latin typeface="Corbel"/>
                        <a:cs typeface="Corbel"/>
                      </a:endParaRPr>
                    </a:p>
                    <a:p>
                      <a:pPr marL="92075">
                        <a:lnSpc>
                          <a:spcPct val="100000"/>
                        </a:lnSpc>
                      </a:pPr>
                      <a:r>
                        <a:rPr sz="1800" spc="-5" dirty="0">
                          <a:latin typeface="Corbel"/>
                          <a:cs typeface="Corbel"/>
                        </a:rPr>
                        <a:t>the function</a:t>
                      </a:r>
                      <a:r>
                        <a:rPr sz="1800" spc="-30" dirty="0">
                          <a:latin typeface="Corbel"/>
                          <a:cs typeface="Corbel"/>
                        </a:rPr>
                        <a:t> </a:t>
                      </a:r>
                      <a:r>
                        <a:rPr sz="1800" dirty="0">
                          <a:latin typeface="Corbel"/>
                          <a:cs typeface="Corbel"/>
                        </a:rPr>
                        <a:t>as</a:t>
                      </a:r>
                      <a:r>
                        <a:rPr sz="1800" spc="-15" dirty="0">
                          <a:latin typeface="Corbel"/>
                          <a:cs typeface="Corbel"/>
                        </a:rPr>
                        <a:t> </a:t>
                      </a:r>
                      <a:r>
                        <a:rPr sz="1800" spc="-5" dirty="0">
                          <a:latin typeface="Corbel"/>
                          <a:cs typeface="Corbel"/>
                        </a:rPr>
                        <a:t>inline</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0"/>
                        </a:spcBef>
                      </a:pPr>
                      <a:r>
                        <a:rPr sz="1800" spc="-5" dirty="0">
                          <a:latin typeface="Corbel"/>
                          <a:cs typeface="Corbel"/>
                        </a:rPr>
                        <a:t>#define</a:t>
                      </a:r>
                      <a:r>
                        <a:rPr sz="1800" dirty="0">
                          <a:latin typeface="Corbel"/>
                          <a:cs typeface="Corbel"/>
                        </a:rPr>
                        <a:t> </a:t>
                      </a:r>
                      <a:r>
                        <a:rPr sz="1800" spc="-5" dirty="0">
                          <a:latin typeface="Corbel"/>
                          <a:cs typeface="Corbel"/>
                        </a:rPr>
                        <a:t>is</a:t>
                      </a:r>
                      <a:r>
                        <a:rPr sz="1800" spc="-15" dirty="0">
                          <a:latin typeface="Corbel"/>
                          <a:cs typeface="Corbel"/>
                        </a:rPr>
                        <a:t> </a:t>
                      </a:r>
                      <a:r>
                        <a:rPr sz="1800" spc="-5" dirty="0">
                          <a:latin typeface="Corbel"/>
                          <a:cs typeface="Corbel"/>
                        </a:rPr>
                        <a:t>used</a:t>
                      </a:r>
                      <a:r>
                        <a:rPr sz="1800" spc="15" dirty="0">
                          <a:latin typeface="Corbel"/>
                          <a:cs typeface="Corbel"/>
                        </a:rPr>
                        <a:t> </a:t>
                      </a:r>
                      <a:r>
                        <a:rPr sz="1800" spc="-5" dirty="0">
                          <a:latin typeface="Corbel"/>
                          <a:cs typeface="Corbel"/>
                        </a:rPr>
                        <a:t>to</a:t>
                      </a:r>
                      <a:r>
                        <a:rPr sz="1800" spc="20" dirty="0">
                          <a:latin typeface="Corbel"/>
                          <a:cs typeface="Corbel"/>
                        </a:rPr>
                        <a:t> </a:t>
                      </a:r>
                      <a:r>
                        <a:rPr sz="1800" spc="-5" dirty="0">
                          <a:latin typeface="Corbel"/>
                          <a:cs typeface="Corbel"/>
                        </a:rPr>
                        <a:t>declare</a:t>
                      </a:r>
                      <a:r>
                        <a:rPr sz="1800" spc="5" dirty="0">
                          <a:latin typeface="Corbel"/>
                          <a:cs typeface="Corbel"/>
                        </a:rPr>
                        <a:t> </a:t>
                      </a:r>
                      <a:r>
                        <a:rPr sz="1800" dirty="0">
                          <a:latin typeface="Corbel"/>
                          <a:cs typeface="Corbel"/>
                        </a:rPr>
                        <a:t>the</a:t>
                      </a:r>
                      <a:r>
                        <a:rPr sz="1800" spc="15" dirty="0">
                          <a:latin typeface="Corbel"/>
                          <a:cs typeface="Corbel"/>
                        </a:rPr>
                        <a:t> </a:t>
                      </a:r>
                      <a:r>
                        <a:rPr sz="1800" dirty="0">
                          <a:latin typeface="Corbel"/>
                          <a:cs typeface="Corbel"/>
                        </a:rPr>
                        <a:t>macro</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2"/>
                  </a:ext>
                </a:extLst>
              </a:tr>
              <a:tr h="640079">
                <a:tc>
                  <a:txBody>
                    <a:bodyPr/>
                    <a:lstStyle/>
                    <a:p>
                      <a:pPr marL="92075">
                        <a:lnSpc>
                          <a:spcPct val="100000"/>
                        </a:lnSpc>
                        <a:spcBef>
                          <a:spcPts val="250"/>
                        </a:spcBef>
                      </a:pPr>
                      <a:r>
                        <a:rPr sz="1800" dirty="0">
                          <a:latin typeface="Corbel"/>
                          <a:cs typeface="Corbel"/>
                        </a:rPr>
                        <a:t>3</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50"/>
                        </a:spcBef>
                      </a:pPr>
                      <a:r>
                        <a:rPr sz="1800" spc="-10" dirty="0">
                          <a:latin typeface="Corbel"/>
                          <a:cs typeface="Corbel"/>
                        </a:rPr>
                        <a:t>It</a:t>
                      </a:r>
                      <a:r>
                        <a:rPr sz="1800" spc="-20" dirty="0">
                          <a:latin typeface="Corbel"/>
                          <a:cs typeface="Corbel"/>
                        </a:rPr>
                        <a:t> </a:t>
                      </a:r>
                      <a:r>
                        <a:rPr sz="1800" dirty="0">
                          <a:latin typeface="Corbel"/>
                          <a:cs typeface="Corbel"/>
                        </a:rPr>
                        <a:t>can</a:t>
                      </a:r>
                      <a:r>
                        <a:rPr sz="1800" spc="-5" dirty="0">
                          <a:latin typeface="Corbel"/>
                          <a:cs typeface="Corbel"/>
                        </a:rPr>
                        <a:t> </a:t>
                      </a:r>
                      <a:r>
                        <a:rPr sz="1800" dirty="0">
                          <a:latin typeface="Corbel"/>
                          <a:cs typeface="Corbel"/>
                        </a:rPr>
                        <a:t>be</a:t>
                      </a:r>
                      <a:r>
                        <a:rPr sz="1800" spc="-5" dirty="0">
                          <a:latin typeface="Corbel"/>
                          <a:cs typeface="Corbel"/>
                        </a:rPr>
                        <a:t> defined</a:t>
                      </a:r>
                      <a:r>
                        <a:rPr sz="1800" spc="5" dirty="0">
                          <a:latin typeface="Corbel"/>
                          <a:cs typeface="Corbel"/>
                        </a:rPr>
                        <a:t> </a:t>
                      </a:r>
                      <a:r>
                        <a:rPr sz="1800" spc="-5" dirty="0">
                          <a:latin typeface="Corbel"/>
                          <a:cs typeface="Corbel"/>
                        </a:rPr>
                        <a:t>inside</a:t>
                      </a:r>
                      <a:r>
                        <a:rPr sz="1800" spc="-25" dirty="0">
                          <a:latin typeface="Corbel"/>
                          <a:cs typeface="Corbel"/>
                        </a:rPr>
                        <a:t> </a:t>
                      </a:r>
                      <a:r>
                        <a:rPr sz="1800" spc="-5" dirty="0">
                          <a:latin typeface="Corbel"/>
                          <a:cs typeface="Corbel"/>
                        </a:rPr>
                        <a:t>or</a:t>
                      </a:r>
                      <a:r>
                        <a:rPr sz="1800" spc="5" dirty="0">
                          <a:latin typeface="Corbel"/>
                          <a:cs typeface="Corbel"/>
                        </a:rPr>
                        <a:t> </a:t>
                      </a:r>
                      <a:r>
                        <a:rPr sz="1800" spc="-5" dirty="0">
                          <a:latin typeface="Corbel"/>
                          <a:cs typeface="Corbel"/>
                        </a:rPr>
                        <a:t>outside</a:t>
                      </a:r>
                      <a:endParaRPr sz="1800">
                        <a:latin typeface="Corbel"/>
                        <a:cs typeface="Corbel"/>
                      </a:endParaRPr>
                    </a:p>
                    <a:p>
                      <a:pPr marL="92075">
                        <a:lnSpc>
                          <a:spcPct val="100000"/>
                        </a:lnSpc>
                      </a:pPr>
                      <a:r>
                        <a:rPr sz="1800" spc="-5" dirty="0">
                          <a:latin typeface="Corbel"/>
                          <a:cs typeface="Corbel"/>
                        </a:rPr>
                        <a:t>of</a:t>
                      </a:r>
                      <a:r>
                        <a:rPr sz="1800" spc="-25" dirty="0">
                          <a:latin typeface="Corbel"/>
                          <a:cs typeface="Corbel"/>
                        </a:rPr>
                        <a:t> </a:t>
                      </a:r>
                      <a:r>
                        <a:rPr sz="1800" spc="-5" dirty="0">
                          <a:latin typeface="Corbel"/>
                          <a:cs typeface="Corbel"/>
                        </a:rPr>
                        <a:t>the</a:t>
                      </a:r>
                      <a:r>
                        <a:rPr sz="1800" spc="-10" dirty="0">
                          <a:latin typeface="Corbel"/>
                          <a:cs typeface="Corbel"/>
                        </a:rPr>
                        <a:t> </a:t>
                      </a:r>
                      <a:r>
                        <a:rPr sz="1800" spc="-5" dirty="0">
                          <a:latin typeface="Corbel"/>
                          <a:cs typeface="Corbel"/>
                        </a:rPr>
                        <a:t>class</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0"/>
                        </a:spcBef>
                      </a:pPr>
                      <a:r>
                        <a:rPr sz="1800" spc="-10" dirty="0">
                          <a:latin typeface="Corbel"/>
                          <a:cs typeface="Corbel"/>
                        </a:rPr>
                        <a:t>It</a:t>
                      </a:r>
                      <a:r>
                        <a:rPr sz="1800" spc="-15" dirty="0">
                          <a:latin typeface="Corbel"/>
                          <a:cs typeface="Corbel"/>
                        </a:rPr>
                        <a:t> </a:t>
                      </a:r>
                      <a:r>
                        <a:rPr sz="1800" dirty="0">
                          <a:latin typeface="Corbel"/>
                          <a:cs typeface="Corbel"/>
                        </a:rPr>
                        <a:t>can not</a:t>
                      </a:r>
                      <a:r>
                        <a:rPr sz="1800" spc="-10" dirty="0">
                          <a:latin typeface="Corbel"/>
                          <a:cs typeface="Corbel"/>
                        </a:rPr>
                        <a:t> </a:t>
                      </a:r>
                      <a:r>
                        <a:rPr sz="1800" dirty="0">
                          <a:latin typeface="Corbel"/>
                          <a:cs typeface="Corbel"/>
                        </a:rPr>
                        <a:t>be</a:t>
                      </a:r>
                      <a:r>
                        <a:rPr sz="1800" spc="-20" dirty="0">
                          <a:latin typeface="Corbel"/>
                          <a:cs typeface="Corbel"/>
                        </a:rPr>
                        <a:t> </a:t>
                      </a:r>
                      <a:r>
                        <a:rPr sz="1800" spc="-10" dirty="0">
                          <a:latin typeface="Corbel"/>
                          <a:cs typeface="Corbel"/>
                        </a:rPr>
                        <a:t>declared</a:t>
                      </a:r>
                      <a:r>
                        <a:rPr sz="1800" spc="35" dirty="0">
                          <a:latin typeface="Corbel"/>
                          <a:cs typeface="Corbel"/>
                        </a:rPr>
                        <a:t> </a:t>
                      </a:r>
                      <a:r>
                        <a:rPr sz="1800" spc="-5" dirty="0">
                          <a:latin typeface="Corbel"/>
                          <a:cs typeface="Corbel"/>
                        </a:rPr>
                        <a:t>inside</a:t>
                      </a:r>
                      <a:r>
                        <a:rPr sz="1800" dirty="0">
                          <a:latin typeface="Corbel"/>
                          <a:cs typeface="Corbel"/>
                        </a:rPr>
                        <a:t> </a:t>
                      </a:r>
                      <a:r>
                        <a:rPr sz="1800" spc="-5" dirty="0">
                          <a:latin typeface="Corbel"/>
                          <a:cs typeface="Corbel"/>
                        </a:rPr>
                        <a:t>the</a:t>
                      </a:r>
                      <a:r>
                        <a:rPr sz="1800" spc="-20" dirty="0">
                          <a:latin typeface="Corbel"/>
                          <a:cs typeface="Corbel"/>
                        </a:rPr>
                        <a:t> </a:t>
                      </a:r>
                      <a:r>
                        <a:rPr sz="1800" spc="-5" dirty="0">
                          <a:latin typeface="Corbel"/>
                          <a:cs typeface="Corbel"/>
                        </a:rPr>
                        <a:t>class</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3"/>
                  </a:ext>
                </a:extLst>
              </a:tr>
              <a:tr h="640080">
                <a:tc>
                  <a:txBody>
                    <a:bodyPr/>
                    <a:lstStyle/>
                    <a:p>
                      <a:pPr marL="92075">
                        <a:lnSpc>
                          <a:spcPct val="100000"/>
                        </a:lnSpc>
                        <a:spcBef>
                          <a:spcPts val="254"/>
                        </a:spcBef>
                      </a:pPr>
                      <a:r>
                        <a:rPr sz="1800" dirty="0">
                          <a:latin typeface="Corbel"/>
                          <a:cs typeface="Corbel"/>
                        </a:rPr>
                        <a:t>4</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a:lnSpc>
                          <a:spcPct val="100000"/>
                        </a:lnSpc>
                        <a:spcBef>
                          <a:spcPts val="254"/>
                        </a:spcBef>
                      </a:pPr>
                      <a:r>
                        <a:rPr sz="1800" spc="-5" dirty="0">
                          <a:latin typeface="Corbel"/>
                          <a:cs typeface="Corbel"/>
                        </a:rPr>
                        <a:t>Inline</a:t>
                      </a:r>
                      <a:r>
                        <a:rPr sz="1800" spc="-20" dirty="0">
                          <a:latin typeface="Corbel"/>
                          <a:cs typeface="Corbel"/>
                        </a:rPr>
                        <a:t> </a:t>
                      </a:r>
                      <a:r>
                        <a:rPr sz="1800" spc="-5" dirty="0">
                          <a:latin typeface="Corbel"/>
                          <a:cs typeface="Corbel"/>
                        </a:rPr>
                        <a:t>functions</a:t>
                      </a:r>
                      <a:r>
                        <a:rPr sz="1800" spc="-15" dirty="0">
                          <a:latin typeface="Corbel"/>
                          <a:cs typeface="Corbel"/>
                        </a:rPr>
                        <a:t> </a:t>
                      </a:r>
                      <a:r>
                        <a:rPr sz="1800" dirty="0">
                          <a:latin typeface="Corbel"/>
                          <a:cs typeface="Corbel"/>
                        </a:rPr>
                        <a:t>are </a:t>
                      </a:r>
                      <a:r>
                        <a:rPr sz="1800" spc="-5" dirty="0">
                          <a:latin typeface="Corbel"/>
                          <a:cs typeface="Corbel"/>
                        </a:rPr>
                        <a:t>parsed by the</a:t>
                      </a:r>
                      <a:endParaRPr sz="1800">
                        <a:latin typeface="Corbel"/>
                        <a:cs typeface="Corbel"/>
                      </a:endParaRPr>
                    </a:p>
                    <a:p>
                      <a:pPr marL="92075">
                        <a:lnSpc>
                          <a:spcPct val="100000"/>
                        </a:lnSpc>
                      </a:pPr>
                      <a:r>
                        <a:rPr sz="1800" spc="-10" dirty="0">
                          <a:latin typeface="Corbel"/>
                          <a:cs typeface="Corbel"/>
                        </a:rPr>
                        <a:t>compiler</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4"/>
                        </a:spcBef>
                      </a:pPr>
                      <a:r>
                        <a:rPr sz="1800" spc="-5" dirty="0">
                          <a:latin typeface="Corbel"/>
                          <a:cs typeface="Corbel"/>
                        </a:rPr>
                        <a:t>Macros</a:t>
                      </a:r>
                      <a:r>
                        <a:rPr sz="1800" spc="-20" dirty="0">
                          <a:latin typeface="Corbel"/>
                          <a:cs typeface="Corbel"/>
                        </a:rPr>
                        <a:t> </a:t>
                      </a:r>
                      <a:r>
                        <a:rPr sz="1800" dirty="0">
                          <a:latin typeface="Corbel"/>
                          <a:cs typeface="Corbel"/>
                        </a:rPr>
                        <a:t>are</a:t>
                      </a:r>
                      <a:r>
                        <a:rPr sz="1800" spc="-25" dirty="0">
                          <a:latin typeface="Corbel"/>
                          <a:cs typeface="Corbel"/>
                        </a:rPr>
                        <a:t> </a:t>
                      </a:r>
                      <a:r>
                        <a:rPr sz="1800" spc="-5" dirty="0">
                          <a:latin typeface="Corbel"/>
                          <a:cs typeface="Corbel"/>
                        </a:rPr>
                        <a:t>expanded</a:t>
                      </a:r>
                      <a:r>
                        <a:rPr sz="1800" spc="5" dirty="0">
                          <a:latin typeface="Corbel"/>
                          <a:cs typeface="Corbel"/>
                        </a:rPr>
                        <a:t> </a:t>
                      </a:r>
                      <a:r>
                        <a:rPr sz="1800" dirty="0">
                          <a:latin typeface="Corbel"/>
                          <a:cs typeface="Corbel"/>
                        </a:rPr>
                        <a:t>by</a:t>
                      </a:r>
                      <a:r>
                        <a:rPr sz="1800" spc="-10" dirty="0">
                          <a:latin typeface="Corbel"/>
                          <a:cs typeface="Corbel"/>
                        </a:rPr>
                        <a:t> </a:t>
                      </a:r>
                      <a:r>
                        <a:rPr sz="1800" spc="-5" dirty="0">
                          <a:latin typeface="Corbel"/>
                          <a:cs typeface="Corbel"/>
                        </a:rPr>
                        <a:t>the</a:t>
                      </a:r>
                      <a:r>
                        <a:rPr sz="1800" spc="-60" dirty="0">
                          <a:latin typeface="Corbel"/>
                          <a:cs typeface="Corbel"/>
                        </a:rPr>
                        <a:t> </a:t>
                      </a:r>
                      <a:r>
                        <a:rPr sz="1800" spc="-10" dirty="0">
                          <a:latin typeface="Corbel"/>
                          <a:cs typeface="Corbel"/>
                        </a:rPr>
                        <a:t>C++</a:t>
                      </a:r>
                      <a:endParaRPr sz="1800">
                        <a:latin typeface="Corbel"/>
                        <a:cs typeface="Corbel"/>
                      </a:endParaRPr>
                    </a:p>
                    <a:p>
                      <a:pPr marL="93345">
                        <a:lnSpc>
                          <a:spcPct val="100000"/>
                        </a:lnSpc>
                      </a:pPr>
                      <a:r>
                        <a:rPr sz="1800" spc="-5" dirty="0">
                          <a:latin typeface="Corbel"/>
                          <a:cs typeface="Corbel"/>
                        </a:rPr>
                        <a:t>preprocessors</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4"/>
                  </a:ext>
                </a:extLst>
              </a:tr>
              <a:tr h="640079">
                <a:tc>
                  <a:txBody>
                    <a:bodyPr/>
                    <a:lstStyle/>
                    <a:p>
                      <a:pPr marL="92075">
                        <a:lnSpc>
                          <a:spcPct val="100000"/>
                        </a:lnSpc>
                        <a:spcBef>
                          <a:spcPts val="254"/>
                        </a:spcBef>
                      </a:pPr>
                      <a:r>
                        <a:rPr sz="1800" dirty="0">
                          <a:latin typeface="Corbel"/>
                          <a:cs typeface="Corbel"/>
                        </a:rPr>
                        <a:t>5</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marR="146685">
                        <a:lnSpc>
                          <a:spcPct val="100000"/>
                        </a:lnSpc>
                        <a:spcBef>
                          <a:spcPts val="254"/>
                        </a:spcBef>
                      </a:pPr>
                      <a:r>
                        <a:rPr sz="1800" spc="-5" dirty="0">
                          <a:latin typeface="Corbel"/>
                          <a:cs typeface="Corbel"/>
                        </a:rPr>
                        <a:t>Inline function </a:t>
                      </a:r>
                      <a:r>
                        <a:rPr sz="1800" dirty="0">
                          <a:latin typeface="Corbel"/>
                          <a:cs typeface="Corbel"/>
                        </a:rPr>
                        <a:t>can </a:t>
                      </a:r>
                      <a:r>
                        <a:rPr sz="1800" spc="-10" dirty="0">
                          <a:latin typeface="Corbel"/>
                          <a:cs typeface="Corbel"/>
                        </a:rPr>
                        <a:t>access </a:t>
                      </a:r>
                      <a:r>
                        <a:rPr sz="1800" spc="-5" dirty="0">
                          <a:latin typeface="Corbel"/>
                          <a:cs typeface="Corbel"/>
                        </a:rPr>
                        <a:t>the </a:t>
                      </a:r>
                      <a:r>
                        <a:rPr sz="1800" dirty="0">
                          <a:latin typeface="Corbel"/>
                          <a:cs typeface="Corbel"/>
                        </a:rPr>
                        <a:t>data </a:t>
                      </a:r>
                      <a:r>
                        <a:rPr sz="1800" spc="-350" dirty="0">
                          <a:latin typeface="Corbel"/>
                          <a:cs typeface="Corbel"/>
                        </a:rPr>
                        <a:t> </a:t>
                      </a:r>
                      <a:r>
                        <a:rPr sz="1800" spc="-10" dirty="0">
                          <a:latin typeface="Corbel"/>
                          <a:cs typeface="Corbel"/>
                        </a:rPr>
                        <a:t>member</a:t>
                      </a:r>
                      <a:r>
                        <a:rPr sz="1800" spc="10" dirty="0">
                          <a:latin typeface="Corbel"/>
                          <a:cs typeface="Corbel"/>
                        </a:rPr>
                        <a:t> </a:t>
                      </a:r>
                      <a:r>
                        <a:rPr sz="1800" spc="-5" dirty="0">
                          <a:latin typeface="Corbel"/>
                          <a:cs typeface="Corbel"/>
                        </a:rPr>
                        <a:t>of the</a:t>
                      </a:r>
                      <a:r>
                        <a:rPr sz="1800" spc="5" dirty="0">
                          <a:latin typeface="Corbel"/>
                          <a:cs typeface="Corbel"/>
                        </a:rPr>
                        <a:t> </a:t>
                      </a:r>
                      <a:r>
                        <a:rPr sz="1800" spc="-5" dirty="0">
                          <a:latin typeface="Corbel"/>
                          <a:cs typeface="Corbel"/>
                        </a:rPr>
                        <a:t>class</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marR="678815">
                        <a:lnSpc>
                          <a:spcPct val="100000"/>
                        </a:lnSpc>
                        <a:spcBef>
                          <a:spcPts val="254"/>
                        </a:spcBef>
                      </a:pPr>
                      <a:r>
                        <a:rPr sz="1800" spc="-5" dirty="0">
                          <a:latin typeface="Corbel"/>
                          <a:cs typeface="Corbel"/>
                        </a:rPr>
                        <a:t>Macros </a:t>
                      </a:r>
                      <a:r>
                        <a:rPr sz="1800" dirty="0">
                          <a:latin typeface="Corbel"/>
                          <a:cs typeface="Corbel"/>
                        </a:rPr>
                        <a:t>can not </a:t>
                      </a:r>
                      <a:r>
                        <a:rPr sz="1800" spc="-10" dirty="0">
                          <a:latin typeface="Corbel"/>
                          <a:cs typeface="Corbel"/>
                        </a:rPr>
                        <a:t>access </a:t>
                      </a:r>
                      <a:r>
                        <a:rPr sz="1800" spc="-5" dirty="0">
                          <a:latin typeface="Corbel"/>
                          <a:cs typeface="Corbel"/>
                        </a:rPr>
                        <a:t>the </a:t>
                      </a:r>
                      <a:r>
                        <a:rPr sz="1800" dirty="0">
                          <a:latin typeface="Corbel"/>
                          <a:cs typeface="Corbel"/>
                        </a:rPr>
                        <a:t>data </a:t>
                      </a:r>
                      <a:r>
                        <a:rPr sz="1800" spc="-350" dirty="0">
                          <a:latin typeface="Corbel"/>
                          <a:cs typeface="Corbel"/>
                        </a:rPr>
                        <a:t> </a:t>
                      </a:r>
                      <a:r>
                        <a:rPr sz="1800" spc="-10" dirty="0">
                          <a:latin typeface="Corbel"/>
                          <a:cs typeface="Corbel"/>
                        </a:rPr>
                        <a:t>member</a:t>
                      </a:r>
                      <a:r>
                        <a:rPr sz="1800" spc="10" dirty="0">
                          <a:latin typeface="Corbel"/>
                          <a:cs typeface="Corbel"/>
                        </a:rPr>
                        <a:t> </a:t>
                      </a:r>
                      <a:r>
                        <a:rPr sz="1800" spc="-5" dirty="0">
                          <a:latin typeface="Corbel"/>
                          <a:cs typeface="Corbel"/>
                        </a:rPr>
                        <a:t>of the</a:t>
                      </a:r>
                      <a:r>
                        <a:rPr sz="1800" spc="5" dirty="0">
                          <a:latin typeface="Corbel"/>
                          <a:cs typeface="Corbel"/>
                        </a:rPr>
                        <a:t> </a:t>
                      </a:r>
                      <a:r>
                        <a:rPr sz="1800" spc="-5" dirty="0">
                          <a:latin typeface="Corbel"/>
                          <a:cs typeface="Corbel"/>
                        </a:rPr>
                        <a:t>class</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5"/>
                  </a:ext>
                </a:extLst>
              </a:tr>
              <a:tr h="914438">
                <a:tc>
                  <a:txBody>
                    <a:bodyPr/>
                    <a:lstStyle/>
                    <a:p>
                      <a:pPr marL="92075">
                        <a:lnSpc>
                          <a:spcPct val="100000"/>
                        </a:lnSpc>
                        <a:spcBef>
                          <a:spcPts val="254"/>
                        </a:spcBef>
                      </a:pPr>
                      <a:r>
                        <a:rPr sz="1800" dirty="0">
                          <a:latin typeface="Corbel"/>
                          <a:cs typeface="Corbel"/>
                        </a:rPr>
                        <a:t>6</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marR="203200">
                        <a:lnSpc>
                          <a:spcPct val="100000"/>
                        </a:lnSpc>
                        <a:spcBef>
                          <a:spcPts val="254"/>
                        </a:spcBef>
                      </a:pPr>
                      <a:r>
                        <a:rPr sz="1800" spc="-10" dirty="0">
                          <a:latin typeface="Corbel"/>
                          <a:cs typeface="Corbel"/>
                        </a:rPr>
                        <a:t>Compiler</a:t>
                      </a:r>
                      <a:r>
                        <a:rPr sz="1800" spc="10" dirty="0">
                          <a:latin typeface="Corbel"/>
                          <a:cs typeface="Corbel"/>
                        </a:rPr>
                        <a:t> </a:t>
                      </a:r>
                      <a:r>
                        <a:rPr sz="1800" spc="-5" dirty="0">
                          <a:latin typeface="Corbel"/>
                          <a:cs typeface="Corbel"/>
                        </a:rPr>
                        <a:t>replace</a:t>
                      </a:r>
                      <a:r>
                        <a:rPr sz="1800" spc="10" dirty="0">
                          <a:latin typeface="Corbel"/>
                          <a:cs typeface="Corbel"/>
                        </a:rPr>
                        <a:t> </a:t>
                      </a:r>
                      <a:r>
                        <a:rPr sz="1800" spc="-5" dirty="0">
                          <a:latin typeface="Corbel"/>
                          <a:cs typeface="Corbel"/>
                        </a:rPr>
                        <a:t>the</a:t>
                      </a:r>
                      <a:r>
                        <a:rPr sz="1800" spc="-15" dirty="0">
                          <a:latin typeface="Corbel"/>
                          <a:cs typeface="Corbel"/>
                        </a:rPr>
                        <a:t> </a:t>
                      </a:r>
                      <a:r>
                        <a:rPr sz="1800" spc="-5" dirty="0">
                          <a:latin typeface="Corbel"/>
                          <a:cs typeface="Corbel"/>
                        </a:rPr>
                        <a:t>function</a:t>
                      </a:r>
                      <a:r>
                        <a:rPr sz="1800" spc="30" dirty="0">
                          <a:latin typeface="Corbel"/>
                          <a:cs typeface="Corbel"/>
                        </a:rPr>
                        <a:t> </a:t>
                      </a:r>
                      <a:r>
                        <a:rPr sz="1800" spc="-5" dirty="0">
                          <a:latin typeface="Corbel"/>
                          <a:cs typeface="Corbel"/>
                        </a:rPr>
                        <a:t>call </a:t>
                      </a:r>
                      <a:r>
                        <a:rPr sz="1800" spc="-345" dirty="0">
                          <a:latin typeface="Corbel"/>
                          <a:cs typeface="Corbel"/>
                        </a:rPr>
                        <a:t> </a:t>
                      </a:r>
                      <a:r>
                        <a:rPr sz="1800" spc="-10" dirty="0">
                          <a:latin typeface="Corbel"/>
                          <a:cs typeface="Corbel"/>
                        </a:rPr>
                        <a:t>with</a:t>
                      </a:r>
                      <a:r>
                        <a:rPr sz="1800" spc="15" dirty="0">
                          <a:latin typeface="Corbel"/>
                          <a:cs typeface="Corbel"/>
                        </a:rPr>
                        <a:t> </a:t>
                      </a:r>
                      <a:r>
                        <a:rPr sz="1800" spc="-5" dirty="0">
                          <a:latin typeface="Corbel"/>
                          <a:cs typeface="Corbel"/>
                        </a:rPr>
                        <a:t>function</a:t>
                      </a:r>
                      <a:r>
                        <a:rPr sz="1800" spc="10" dirty="0">
                          <a:latin typeface="Corbel"/>
                          <a:cs typeface="Corbel"/>
                        </a:rPr>
                        <a:t> </a:t>
                      </a:r>
                      <a:r>
                        <a:rPr sz="1800" spc="-5" dirty="0">
                          <a:latin typeface="Corbel"/>
                          <a:cs typeface="Corbel"/>
                        </a:rPr>
                        <a:t>code</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marR="565150">
                        <a:lnSpc>
                          <a:spcPct val="100000"/>
                        </a:lnSpc>
                        <a:spcBef>
                          <a:spcPts val="254"/>
                        </a:spcBef>
                      </a:pPr>
                      <a:r>
                        <a:rPr sz="1800" spc="-10" dirty="0">
                          <a:latin typeface="Corbel"/>
                          <a:cs typeface="Corbel"/>
                        </a:rPr>
                        <a:t>C++ </a:t>
                      </a:r>
                      <a:r>
                        <a:rPr sz="1800" spc="-5" dirty="0">
                          <a:latin typeface="Corbel"/>
                          <a:cs typeface="Corbel"/>
                        </a:rPr>
                        <a:t>preprocessor replaces</a:t>
                      </a:r>
                      <a:r>
                        <a:rPr sz="1800" spc="5" dirty="0">
                          <a:latin typeface="Corbel"/>
                          <a:cs typeface="Corbel"/>
                        </a:rPr>
                        <a:t> </a:t>
                      </a:r>
                      <a:r>
                        <a:rPr sz="1800" spc="-5" dirty="0">
                          <a:latin typeface="Corbel"/>
                          <a:cs typeface="Corbel"/>
                        </a:rPr>
                        <a:t>every </a:t>
                      </a:r>
                      <a:r>
                        <a:rPr sz="1800" spc="-345" dirty="0">
                          <a:latin typeface="Corbel"/>
                          <a:cs typeface="Corbel"/>
                        </a:rPr>
                        <a:t> </a:t>
                      </a:r>
                      <a:r>
                        <a:rPr sz="1800" spc="-10" dirty="0">
                          <a:latin typeface="Corbel"/>
                          <a:cs typeface="Corbel"/>
                        </a:rPr>
                        <a:t>occurrence </a:t>
                      </a:r>
                      <a:r>
                        <a:rPr sz="1800" spc="-5" dirty="0">
                          <a:latin typeface="Corbel"/>
                          <a:cs typeface="Corbel"/>
                        </a:rPr>
                        <a:t>of </a:t>
                      </a:r>
                      <a:r>
                        <a:rPr sz="1800" dirty="0">
                          <a:latin typeface="Corbel"/>
                          <a:cs typeface="Corbel"/>
                        </a:rPr>
                        <a:t>macro</a:t>
                      </a:r>
                      <a:r>
                        <a:rPr sz="1800" spc="-5" dirty="0">
                          <a:latin typeface="Corbel"/>
                          <a:cs typeface="Corbel"/>
                        </a:rPr>
                        <a:t> </a:t>
                      </a:r>
                      <a:r>
                        <a:rPr sz="1800" spc="-10" dirty="0">
                          <a:latin typeface="Corbel"/>
                          <a:cs typeface="Corbel"/>
                        </a:rPr>
                        <a:t>with</a:t>
                      </a:r>
                      <a:r>
                        <a:rPr sz="1800" spc="20" dirty="0">
                          <a:latin typeface="Corbel"/>
                          <a:cs typeface="Corbel"/>
                        </a:rPr>
                        <a:t> </a:t>
                      </a:r>
                      <a:r>
                        <a:rPr sz="1800" spc="-10" dirty="0">
                          <a:latin typeface="Corbel"/>
                          <a:cs typeface="Corbel"/>
                        </a:rPr>
                        <a:t>its </a:t>
                      </a:r>
                      <a:r>
                        <a:rPr sz="1800" spc="-5" dirty="0">
                          <a:latin typeface="Corbel"/>
                          <a:cs typeface="Corbel"/>
                        </a:rPr>
                        <a:t> corresponding</a:t>
                      </a:r>
                      <a:r>
                        <a:rPr sz="1800" spc="-30" dirty="0">
                          <a:latin typeface="Corbel"/>
                          <a:cs typeface="Corbel"/>
                        </a:rPr>
                        <a:t> </a:t>
                      </a:r>
                      <a:r>
                        <a:rPr sz="1800" spc="-10" dirty="0">
                          <a:latin typeface="Corbel"/>
                          <a:cs typeface="Corbel"/>
                        </a:rPr>
                        <a:t>definition</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833827"/>
            <a:ext cx="1615440"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rPr>
              <a:t>I</a:t>
            </a:r>
            <a:r>
              <a:rPr sz="3600" spc="-80" dirty="0">
                <a:solidFill>
                  <a:srgbClr val="FFFFFF"/>
                </a:solidFill>
              </a:rPr>
              <a:t>n</a:t>
            </a:r>
            <a:r>
              <a:rPr sz="3600" spc="-70" dirty="0">
                <a:solidFill>
                  <a:srgbClr val="FFFFFF"/>
                </a:solidFill>
              </a:rPr>
              <a:t>li</a:t>
            </a:r>
            <a:r>
              <a:rPr sz="3600" spc="-80" dirty="0">
                <a:solidFill>
                  <a:srgbClr val="FFFFFF"/>
                </a:solidFill>
              </a:rPr>
              <a:t>n</a:t>
            </a:r>
            <a:r>
              <a:rPr sz="3600" dirty="0">
                <a:solidFill>
                  <a:srgbClr val="FFFFFF"/>
                </a:solidFill>
              </a:rPr>
              <a:t>e</a:t>
            </a:r>
            <a:r>
              <a:rPr sz="3600" spc="-305" dirty="0">
                <a:solidFill>
                  <a:srgbClr val="FFFFFF"/>
                </a:solidFill>
              </a:rPr>
              <a:t> </a:t>
            </a:r>
            <a:r>
              <a:rPr sz="3600" spc="-220" dirty="0">
                <a:solidFill>
                  <a:srgbClr val="FFFFFF"/>
                </a:solidFill>
              </a:rPr>
              <a:t>V</a:t>
            </a:r>
            <a:r>
              <a:rPr sz="3600" spc="-70" dirty="0">
                <a:solidFill>
                  <a:srgbClr val="FFFFFF"/>
                </a:solidFill>
              </a:rPr>
              <a:t>s</a:t>
            </a:r>
            <a:r>
              <a:rPr sz="3600" dirty="0">
                <a:solidFill>
                  <a:srgbClr val="FFFFFF"/>
                </a:solidFill>
              </a:rPr>
              <a:t>.  </a:t>
            </a:r>
            <a:r>
              <a:rPr sz="3600" spc="-65" dirty="0">
                <a:solidFill>
                  <a:srgbClr val="FFFFFF"/>
                </a:solidFill>
              </a:rPr>
              <a:t>Macro</a:t>
            </a:r>
            <a:endParaRPr sz="3600"/>
          </a:p>
        </p:txBody>
      </p:sp>
      <p:graphicFrame>
        <p:nvGraphicFramePr>
          <p:cNvPr id="3" name="object 3"/>
          <p:cNvGraphicFramePr>
            <a:graphicFrameLocks noGrp="1"/>
          </p:cNvGraphicFramePr>
          <p:nvPr/>
        </p:nvGraphicFramePr>
        <p:xfrm>
          <a:off x="3649726" y="1117472"/>
          <a:ext cx="8004809" cy="4360545"/>
        </p:xfrm>
        <a:graphic>
          <a:graphicData uri="http://schemas.openxmlformats.org/drawingml/2006/table">
            <a:tbl>
              <a:tblPr firstRow="1" bandRow="1">
                <a:tableStyleId>{2D5ABB26-0587-4C30-8999-92F81FD0307C}</a:tableStyleId>
              </a:tblPr>
              <a:tblGrid>
                <a:gridCol w="551180">
                  <a:extLst>
                    <a:ext uri="{9D8B030D-6E8A-4147-A177-3AD203B41FA5}">
                      <a16:colId xmlns:a16="http://schemas.microsoft.com/office/drawing/2014/main" val="20000"/>
                    </a:ext>
                  </a:extLst>
                </a:gridCol>
                <a:gridCol w="3687445">
                  <a:extLst>
                    <a:ext uri="{9D8B030D-6E8A-4147-A177-3AD203B41FA5}">
                      <a16:colId xmlns:a16="http://schemas.microsoft.com/office/drawing/2014/main" val="20001"/>
                    </a:ext>
                  </a:extLst>
                </a:gridCol>
                <a:gridCol w="3747134">
                  <a:extLst>
                    <a:ext uri="{9D8B030D-6E8A-4147-A177-3AD203B41FA5}">
                      <a16:colId xmlns:a16="http://schemas.microsoft.com/office/drawing/2014/main" val="20002"/>
                    </a:ext>
                  </a:extLst>
                </a:gridCol>
              </a:tblGrid>
              <a:tr h="456946">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1129030">
                        <a:lnSpc>
                          <a:spcPct val="100000"/>
                        </a:lnSpc>
                        <a:spcBef>
                          <a:spcPts val="245"/>
                        </a:spcBef>
                      </a:pPr>
                      <a:r>
                        <a:rPr sz="1800" b="1" dirty="0">
                          <a:solidFill>
                            <a:srgbClr val="FFFFFF"/>
                          </a:solidFill>
                          <a:latin typeface="Corbel"/>
                          <a:cs typeface="Corbel"/>
                        </a:rPr>
                        <a:t>Inline</a:t>
                      </a:r>
                      <a:r>
                        <a:rPr sz="1800" b="1" spc="-50" dirty="0">
                          <a:solidFill>
                            <a:srgbClr val="FFFFFF"/>
                          </a:solidFill>
                          <a:latin typeface="Corbel"/>
                          <a:cs typeface="Corbel"/>
                        </a:rPr>
                        <a:t> </a:t>
                      </a:r>
                      <a:r>
                        <a:rPr sz="1800" b="1" dirty="0">
                          <a:solidFill>
                            <a:srgbClr val="FFFFFF"/>
                          </a:solidFill>
                          <a:latin typeface="Corbel"/>
                          <a:cs typeface="Corbel"/>
                        </a:rPr>
                        <a:t>function</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algn="ctr">
                        <a:lnSpc>
                          <a:spcPct val="100000"/>
                        </a:lnSpc>
                        <a:spcBef>
                          <a:spcPts val="245"/>
                        </a:spcBef>
                      </a:pPr>
                      <a:r>
                        <a:rPr sz="1800" b="1" spc="-5" dirty="0">
                          <a:solidFill>
                            <a:srgbClr val="FFFFFF"/>
                          </a:solidFill>
                          <a:latin typeface="Corbel"/>
                          <a:cs typeface="Corbel"/>
                        </a:rPr>
                        <a:t>Macro</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extLst>
                  <a:ext uri="{0D108BD9-81ED-4DB2-BD59-A6C34878D82A}">
                    <a16:rowId xmlns:a16="http://schemas.microsoft.com/office/drawing/2014/main" val="10000"/>
                  </a:ext>
                </a:extLst>
              </a:tr>
              <a:tr h="679830">
                <a:tc>
                  <a:txBody>
                    <a:bodyPr/>
                    <a:lstStyle/>
                    <a:p>
                      <a:pPr marL="92075">
                        <a:lnSpc>
                          <a:spcPct val="100000"/>
                        </a:lnSpc>
                        <a:spcBef>
                          <a:spcPts val="245"/>
                        </a:spcBef>
                      </a:pPr>
                      <a:r>
                        <a:rPr sz="1800" dirty="0">
                          <a:latin typeface="Corbel"/>
                          <a:cs typeface="Corbel"/>
                        </a:rPr>
                        <a:t>7</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45"/>
                        </a:spcBef>
                      </a:pPr>
                      <a:r>
                        <a:rPr sz="1800" spc="-5" dirty="0">
                          <a:latin typeface="Corbel"/>
                          <a:cs typeface="Corbel"/>
                        </a:rPr>
                        <a:t>Inline</a:t>
                      </a:r>
                      <a:r>
                        <a:rPr sz="1800" spc="-25" dirty="0">
                          <a:latin typeface="Corbel"/>
                          <a:cs typeface="Corbel"/>
                        </a:rPr>
                        <a:t> </a:t>
                      </a:r>
                      <a:r>
                        <a:rPr sz="1800" spc="-5" dirty="0">
                          <a:latin typeface="Corbel"/>
                          <a:cs typeface="Corbel"/>
                        </a:rPr>
                        <a:t>function</a:t>
                      </a:r>
                      <a:r>
                        <a:rPr sz="1800" dirty="0">
                          <a:latin typeface="Corbel"/>
                          <a:cs typeface="Corbel"/>
                        </a:rPr>
                        <a:t> </a:t>
                      </a:r>
                      <a:r>
                        <a:rPr sz="1800" spc="-5" dirty="0">
                          <a:latin typeface="Corbel"/>
                          <a:cs typeface="Corbel"/>
                        </a:rPr>
                        <a:t>follows </a:t>
                      </a:r>
                      <a:r>
                        <a:rPr sz="1800" spc="-10" dirty="0">
                          <a:latin typeface="Corbel"/>
                          <a:cs typeface="Corbel"/>
                        </a:rPr>
                        <a:t>strict</a:t>
                      </a:r>
                      <a:endParaRPr sz="1800">
                        <a:latin typeface="Corbel"/>
                        <a:cs typeface="Corbel"/>
                      </a:endParaRPr>
                    </a:p>
                    <a:p>
                      <a:pPr marL="92075">
                        <a:lnSpc>
                          <a:spcPct val="100000"/>
                        </a:lnSpc>
                      </a:pPr>
                      <a:r>
                        <a:rPr sz="1800" spc="-5" dirty="0">
                          <a:latin typeface="Corbel"/>
                          <a:cs typeface="Corbel"/>
                        </a:rPr>
                        <a:t>parameter</a:t>
                      </a:r>
                      <a:r>
                        <a:rPr sz="1800" dirty="0">
                          <a:latin typeface="Corbel"/>
                          <a:cs typeface="Corbel"/>
                        </a:rPr>
                        <a:t> </a:t>
                      </a:r>
                      <a:r>
                        <a:rPr sz="1800" spc="-5" dirty="0">
                          <a:latin typeface="Corbel"/>
                          <a:cs typeface="Corbel"/>
                        </a:rPr>
                        <a:t>type</a:t>
                      </a:r>
                      <a:r>
                        <a:rPr sz="1800" spc="-20" dirty="0">
                          <a:latin typeface="Corbel"/>
                          <a:cs typeface="Corbel"/>
                        </a:rPr>
                        <a:t> </a:t>
                      </a:r>
                      <a:r>
                        <a:rPr sz="1800" spc="-5" dirty="0">
                          <a:latin typeface="Corbel"/>
                          <a:cs typeface="Corbel"/>
                        </a:rPr>
                        <a:t>checking</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45"/>
                        </a:spcBef>
                      </a:pPr>
                      <a:r>
                        <a:rPr sz="1800" spc="-5" dirty="0">
                          <a:latin typeface="Corbel"/>
                          <a:cs typeface="Corbel"/>
                        </a:rPr>
                        <a:t>Macro</a:t>
                      </a:r>
                      <a:r>
                        <a:rPr sz="1800" spc="-30" dirty="0">
                          <a:latin typeface="Corbel"/>
                          <a:cs typeface="Corbel"/>
                        </a:rPr>
                        <a:t> </a:t>
                      </a:r>
                      <a:r>
                        <a:rPr sz="1800" spc="-5" dirty="0">
                          <a:latin typeface="Corbel"/>
                          <a:cs typeface="Corbel"/>
                        </a:rPr>
                        <a:t>does</a:t>
                      </a:r>
                      <a:r>
                        <a:rPr sz="1800" dirty="0">
                          <a:latin typeface="Corbel"/>
                          <a:cs typeface="Corbel"/>
                        </a:rPr>
                        <a:t> not </a:t>
                      </a:r>
                      <a:r>
                        <a:rPr sz="1800" spc="-5" dirty="0">
                          <a:latin typeface="Corbel"/>
                          <a:cs typeface="Corbel"/>
                        </a:rPr>
                        <a:t>follows</a:t>
                      </a:r>
                      <a:r>
                        <a:rPr sz="1800" spc="25" dirty="0">
                          <a:latin typeface="Corbel"/>
                          <a:cs typeface="Corbel"/>
                        </a:rPr>
                        <a:t> </a:t>
                      </a:r>
                      <a:r>
                        <a:rPr sz="1800" spc="-5" dirty="0">
                          <a:latin typeface="Corbel"/>
                          <a:cs typeface="Corbel"/>
                        </a:rPr>
                        <a:t>parameter</a:t>
                      </a:r>
                      <a:endParaRPr sz="1800">
                        <a:latin typeface="Corbel"/>
                        <a:cs typeface="Corbel"/>
                      </a:endParaRPr>
                    </a:p>
                    <a:p>
                      <a:pPr marL="93345">
                        <a:lnSpc>
                          <a:spcPct val="100000"/>
                        </a:lnSpc>
                      </a:pPr>
                      <a:r>
                        <a:rPr sz="1800" spc="-5" dirty="0">
                          <a:latin typeface="Corbel"/>
                          <a:cs typeface="Corbel"/>
                        </a:rPr>
                        <a:t>type</a:t>
                      </a:r>
                      <a:r>
                        <a:rPr sz="1800" spc="-35" dirty="0">
                          <a:latin typeface="Corbel"/>
                          <a:cs typeface="Corbel"/>
                        </a:rPr>
                        <a:t> </a:t>
                      </a:r>
                      <a:r>
                        <a:rPr sz="1800" spc="-5" dirty="0">
                          <a:latin typeface="Corbel"/>
                          <a:cs typeface="Corbel"/>
                        </a:rPr>
                        <a:t>checking</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1"/>
                  </a:ext>
                </a:extLst>
              </a:tr>
              <a:tr h="1554099">
                <a:tc>
                  <a:txBody>
                    <a:bodyPr/>
                    <a:lstStyle/>
                    <a:p>
                      <a:pPr marL="92075">
                        <a:lnSpc>
                          <a:spcPct val="100000"/>
                        </a:lnSpc>
                        <a:spcBef>
                          <a:spcPts val="250"/>
                        </a:spcBef>
                      </a:pPr>
                      <a:r>
                        <a:rPr sz="1800" dirty="0">
                          <a:latin typeface="Corbel"/>
                          <a:cs typeface="Corbel"/>
                        </a:rPr>
                        <a:t>8</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marR="337185">
                        <a:lnSpc>
                          <a:spcPct val="100000"/>
                        </a:lnSpc>
                        <a:spcBef>
                          <a:spcPts val="250"/>
                        </a:spcBef>
                      </a:pPr>
                      <a:r>
                        <a:rPr sz="1800" spc="-5" dirty="0">
                          <a:latin typeface="Corbel"/>
                          <a:cs typeface="Corbel"/>
                        </a:rPr>
                        <a:t>Inline functions </a:t>
                      </a:r>
                      <a:r>
                        <a:rPr sz="1800" dirty="0">
                          <a:latin typeface="Corbel"/>
                          <a:cs typeface="Corbel"/>
                        </a:rPr>
                        <a:t>may </a:t>
                      </a:r>
                      <a:r>
                        <a:rPr sz="1800" spc="-5" dirty="0">
                          <a:latin typeface="Corbel"/>
                          <a:cs typeface="Corbel"/>
                        </a:rPr>
                        <a:t>or </a:t>
                      </a:r>
                      <a:r>
                        <a:rPr sz="1800" dirty="0">
                          <a:latin typeface="Corbel"/>
                          <a:cs typeface="Corbel"/>
                        </a:rPr>
                        <a:t>may not be </a:t>
                      </a:r>
                      <a:r>
                        <a:rPr sz="1800" spc="-350" dirty="0">
                          <a:latin typeface="Corbel"/>
                          <a:cs typeface="Corbel"/>
                        </a:rPr>
                        <a:t> </a:t>
                      </a:r>
                      <a:r>
                        <a:rPr sz="1800" spc="-5" dirty="0">
                          <a:latin typeface="Corbel"/>
                          <a:cs typeface="Corbel"/>
                        </a:rPr>
                        <a:t>expanded</a:t>
                      </a:r>
                      <a:r>
                        <a:rPr sz="1800" spc="10" dirty="0">
                          <a:latin typeface="Corbel"/>
                          <a:cs typeface="Corbel"/>
                        </a:rPr>
                        <a:t> </a:t>
                      </a:r>
                      <a:r>
                        <a:rPr sz="1800" dirty="0">
                          <a:latin typeface="Corbel"/>
                          <a:cs typeface="Corbel"/>
                        </a:rPr>
                        <a:t>by</a:t>
                      </a:r>
                      <a:r>
                        <a:rPr sz="1800" spc="-5" dirty="0">
                          <a:latin typeface="Corbel"/>
                          <a:cs typeface="Corbel"/>
                        </a:rPr>
                        <a:t> the</a:t>
                      </a:r>
                      <a:r>
                        <a:rPr sz="1800" spc="10" dirty="0">
                          <a:latin typeface="Corbel"/>
                          <a:cs typeface="Corbel"/>
                        </a:rPr>
                        <a:t> </a:t>
                      </a:r>
                      <a:r>
                        <a:rPr sz="1800" spc="-20" dirty="0">
                          <a:latin typeface="Corbel"/>
                          <a:cs typeface="Corbel"/>
                        </a:rPr>
                        <a:t>compiler.</a:t>
                      </a:r>
                      <a:r>
                        <a:rPr sz="1800" spc="-5" dirty="0">
                          <a:latin typeface="Corbel"/>
                          <a:cs typeface="Corbel"/>
                        </a:rPr>
                        <a:t> It</a:t>
                      </a:r>
                      <a:r>
                        <a:rPr sz="1800" spc="-10" dirty="0">
                          <a:latin typeface="Corbel"/>
                          <a:cs typeface="Corbel"/>
                        </a:rPr>
                        <a:t> is </a:t>
                      </a:r>
                      <a:r>
                        <a:rPr sz="1800" spc="-5" dirty="0">
                          <a:latin typeface="Corbel"/>
                          <a:cs typeface="Corbel"/>
                        </a:rPr>
                        <a:t> depends</a:t>
                      </a:r>
                      <a:r>
                        <a:rPr sz="1800" spc="5" dirty="0">
                          <a:latin typeface="Corbel"/>
                          <a:cs typeface="Corbel"/>
                        </a:rPr>
                        <a:t> </a:t>
                      </a:r>
                      <a:r>
                        <a:rPr sz="1800" dirty="0">
                          <a:latin typeface="Corbel"/>
                          <a:cs typeface="Corbel"/>
                        </a:rPr>
                        <a:t>upon</a:t>
                      </a:r>
                      <a:r>
                        <a:rPr sz="1800" spc="-15" dirty="0">
                          <a:latin typeface="Corbel"/>
                          <a:cs typeface="Corbel"/>
                        </a:rPr>
                        <a:t> </a:t>
                      </a:r>
                      <a:r>
                        <a:rPr sz="1800" spc="-5" dirty="0">
                          <a:latin typeface="Corbel"/>
                          <a:cs typeface="Corbel"/>
                        </a:rPr>
                        <a:t>the</a:t>
                      </a:r>
                      <a:r>
                        <a:rPr sz="1800" spc="10" dirty="0">
                          <a:latin typeface="Corbel"/>
                          <a:cs typeface="Corbel"/>
                        </a:rPr>
                        <a:t> </a:t>
                      </a:r>
                      <a:r>
                        <a:rPr sz="1800" spc="-10" dirty="0">
                          <a:latin typeface="Corbel"/>
                          <a:cs typeface="Corbel"/>
                        </a:rPr>
                        <a:t>compiler’s </a:t>
                      </a:r>
                      <a:r>
                        <a:rPr sz="1800" spc="-5" dirty="0">
                          <a:latin typeface="Corbel"/>
                          <a:cs typeface="Corbel"/>
                        </a:rPr>
                        <a:t> </a:t>
                      </a:r>
                      <a:r>
                        <a:rPr sz="1800" spc="-10" dirty="0">
                          <a:latin typeface="Corbel"/>
                          <a:cs typeface="Corbel"/>
                        </a:rPr>
                        <a:t>decision</a:t>
                      </a:r>
                      <a:r>
                        <a:rPr sz="1800" spc="25" dirty="0">
                          <a:latin typeface="Corbel"/>
                          <a:cs typeface="Corbel"/>
                        </a:rPr>
                        <a:t> </a:t>
                      </a:r>
                      <a:r>
                        <a:rPr sz="1800" spc="-10" dirty="0">
                          <a:latin typeface="Corbel"/>
                          <a:cs typeface="Corbel"/>
                        </a:rPr>
                        <a:t>whether</a:t>
                      </a:r>
                      <a:r>
                        <a:rPr sz="1800" spc="35" dirty="0">
                          <a:latin typeface="Corbel"/>
                          <a:cs typeface="Corbel"/>
                        </a:rPr>
                        <a:t> </a:t>
                      </a:r>
                      <a:r>
                        <a:rPr sz="1800" spc="-5" dirty="0">
                          <a:latin typeface="Corbel"/>
                          <a:cs typeface="Corbel"/>
                        </a:rPr>
                        <a:t>to expand</a:t>
                      </a:r>
                      <a:r>
                        <a:rPr sz="1800" dirty="0">
                          <a:latin typeface="Corbel"/>
                          <a:cs typeface="Corbel"/>
                        </a:rPr>
                        <a:t> </a:t>
                      </a:r>
                      <a:r>
                        <a:rPr sz="1800" spc="-5" dirty="0">
                          <a:latin typeface="Corbel"/>
                          <a:cs typeface="Corbel"/>
                        </a:rPr>
                        <a:t>the </a:t>
                      </a:r>
                      <a:r>
                        <a:rPr sz="1800" dirty="0">
                          <a:latin typeface="Corbel"/>
                          <a:cs typeface="Corbel"/>
                        </a:rPr>
                        <a:t> </a:t>
                      </a:r>
                      <a:r>
                        <a:rPr sz="1800" spc="-5" dirty="0">
                          <a:latin typeface="Corbel"/>
                          <a:cs typeface="Corbel"/>
                        </a:rPr>
                        <a:t>function</a:t>
                      </a:r>
                      <a:r>
                        <a:rPr sz="1800" spc="-25" dirty="0">
                          <a:latin typeface="Corbel"/>
                          <a:cs typeface="Corbel"/>
                        </a:rPr>
                        <a:t> </a:t>
                      </a:r>
                      <a:r>
                        <a:rPr sz="1800" spc="-5" dirty="0">
                          <a:latin typeface="Corbel"/>
                          <a:cs typeface="Corbel"/>
                        </a:rPr>
                        <a:t>inline</a:t>
                      </a:r>
                      <a:r>
                        <a:rPr sz="1800" spc="10" dirty="0">
                          <a:latin typeface="Corbel"/>
                          <a:cs typeface="Corbel"/>
                        </a:rPr>
                        <a:t> </a:t>
                      </a:r>
                      <a:r>
                        <a:rPr sz="1800" spc="-5" dirty="0">
                          <a:latin typeface="Corbel"/>
                          <a:cs typeface="Corbel"/>
                        </a:rPr>
                        <a:t>or</a:t>
                      </a:r>
                      <a:r>
                        <a:rPr sz="1800" spc="-10" dirty="0">
                          <a:latin typeface="Corbel"/>
                          <a:cs typeface="Corbel"/>
                        </a:rPr>
                        <a:t> </a:t>
                      </a:r>
                      <a:r>
                        <a:rPr sz="1800" spc="-5" dirty="0">
                          <a:latin typeface="Corbel"/>
                          <a:cs typeface="Corbel"/>
                        </a:rPr>
                        <a:t>not</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0"/>
                        </a:spcBef>
                      </a:pPr>
                      <a:r>
                        <a:rPr sz="1800" spc="-5" dirty="0">
                          <a:latin typeface="Corbel"/>
                          <a:cs typeface="Corbel"/>
                        </a:rPr>
                        <a:t>Macros</a:t>
                      </a:r>
                      <a:r>
                        <a:rPr sz="1800" spc="-20" dirty="0">
                          <a:latin typeface="Corbel"/>
                          <a:cs typeface="Corbel"/>
                        </a:rPr>
                        <a:t> </a:t>
                      </a:r>
                      <a:r>
                        <a:rPr sz="1800" dirty="0">
                          <a:latin typeface="Corbel"/>
                          <a:cs typeface="Corbel"/>
                        </a:rPr>
                        <a:t>are</a:t>
                      </a:r>
                      <a:r>
                        <a:rPr sz="1800" spc="-25" dirty="0">
                          <a:latin typeface="Corbel"/>
                          <a:cs typeface="Corbel"/>
                        </a:rPr>
                        <a:t> </a:t>
                      </a:r>
                      <a:r>
                        <a:rPr sz="1800" spc="-5" dirty="0">
                          <a:latin typeface="Corbel"/>
                          <a:cs typeface="Corbel"/>
                        </a:rPr>
                        <a:t>always</a:t>
                      </a:r>
                      <a:r>
                        <a:rPr sz="1800" dirty="0">
                          <a:latin typeface="Corbel"/>
                          <a:cs typeface="Corbel"/>
                        </a:rPr>
                        <a:t> </a:t>
                      </a:r>
                      <a:r>
                        <a:rPr sz="1800" spc="-5" dirty="0">
                          <a:latin typeface="Corbel"/>
                          <a:cs typeface="Corbel"/>
                        </a:rPr>
                        <a:t>expanded</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2"/>
                  </a:ext>
                </a:extLst>
              </a:tr>
              <a:tr h="393953">
                <a:tc>
                  <a:txBody>
                    <a:bodyPr/>
                    <a:lstStyle/>
                    <a:p>
                      <a:pPr marL="92075">
                        <a:lnSpc>
                          <a:spcPct val="100000"/>
                        </a:lnSpc>
                        <a:spcBef>
                          <a:spcPts val="254"/>
                        </a:spcBef>
                      </a:pPr>
                      <a:r>
                        <a:rPr sz="1800" dirty="0">
                          <a:latin typeface="Corbel"/>
                          <a:cs typeface="Corbel"/>
                        </a:rPr>
                        <a:t>9</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2075">
                        <a:lnSpc>
                          <a:spcPct val="100000"/>
                        </a:lnSpc>
                        <a:spcBef>
                          <a:spcPts val="254"/>
                        </a:spcBef>
                      </a:pPr>
                      <a:r>
                        <a:rPr sz="1800" spc="-5" dirty="0">
                          <a:latin typeface="Corbel"/>
                          <a:cs typeface="Corbel"/>
                        </a:rPr>
                        <a:t>Compile</a:t>
                      </a:r>
                      <a:r>
                        <a:rPr sz="1800" spc="-15" dirty="0">
                          <a:latin typeface="Corbel"/>
                          <a:cs typeface="Corbel"/>
                        </a:rPr>
                        <a:t> </a:t>
                      </a:r>
                      <a:r>
                        <a:rPr sz="1800" spc="-5" dirty="0">
                          <a:latin typeface="Corbel"/>
                          <a:cs typeface="Corbel"/>
                        </a:rPr>
                        <a:t>time</a:t>
                      </a:r>
                      <a:r>
                        <a:rPr sz="1800" spc="-20" dirty="0">
                          <a:latin typeface="Corbel"/>
                          <a:cs typeface="Corbel"/>
                        </a:rPr>
                        <a:t> </a:t>
                      </a:r>
                      <a:r>
                        <a:rPr sz="1800" spc="-5" dirty="0">
                          <a:latin typeface="Corbel"/>
                          <a:cs typeface="Corbel"/>
                        </a:rPr>
                        <a:t>expansion</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4"/>
                        </a:spcBef>
                      </a:pPr>
                      <a:r>
                        <a:rPr sz="1800" spc="-5" dirty="0">
                          <a:latin typeface="Corbel"/>
                          <a:cs typeface="Corbel"/>
                        </a:rPr>
                        <a:t>Pre-Compile</a:t>
                      </a:r>
                      <a:r>
                        <a:rPr sz="1800" spc="-15" dirty="0">
                          <a:latin typeface="Corbel"/>
                          <a:cs typeface="Corbel"/>
                        </a:rPr>
                        <a:t> </a:t>
                      </a:r>
                      <a:r>
                        <a:rPr sz="1800" spc="-5" dirty="0">
                          <a:latin typeface="Corbel"/>
                          <a:cs typeface="Corbel"/>
                        </a:rPr>
                        <a:t>time</a:t>
                      </a:r>
                      <a:r>
                        <a:rPr sz="1800" spc="-20" dirty="0">
                          <a:latin typeface="Corbel"/>
                          <a:cs typeface="Corbel"/>
                        </a:rPr>
                        <a:t> </a:t>
                      </a:r>
                      <a:r>
                        <a:rPr sz="1800" spc="-5" dirty="0">
                          <a:latin typeface="Corbel"/>
                          <a:cs typeface="Corbel"/>
                        </a:rPr>
                        <a:t>expansion</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3"/>
                  </a:ext>
                </a:extLst>
              </a:tr>
              <a:tr h="1262634">
                <a:tc>
                  <a:txBody>
                    <a:bodyPr/>
                    <a:lstStyle/>
                    <a:p>
                      <a:pPr marL="92075">
                        <a:lnSpc>
                          <a:spcPct val="100000"/>
                        </a:lnSpc>
                        <a:spcBef>
                          <a:spcPts val="254"/>
                        </a:spcBef>
                      </a:pPr>
                      <a:r>
                        <a:rPr sz="1800" spc="5" dirty="0">
                          <a:latin typeface="Corbel"/>
                          <a:cs typeface="Corbel"/>
                        </a:rPr>
                        <a:t>10</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2075">
                        <a:lnSpc>
                          <a:spcPct val="100000"/>
                        </a:lnSpc>
                        <a:spcBef>
                          <a:spcPts val="254"/>
                        </a:spcBef>
                      </a:pPr>
                      <a:r>
                        <a:rPr sz="1800" spc="-5" dirty="0">
                          <a:latin typeface="Corbel"/>
                          <a:cs typeface="Corbel"/>
                        </a:rPr>
                        <a:t>Inline</a:t>
                      </a:r>
                      <a:r>
                        <a:rPr sz="1800" spc="-15" dirty="0">
                          <a:latin typeface="Corbel"/>
                          <a:cs typeface="Corbel"/>
                        </a:rPr>
                        <a:t> </a:t>
                      </a:r>
                      <a:r>
                        <a:rPr sz="1800" spc="-5" dirty="0">
                          <a:latin typeface="Corbel"/>
                          <a:cs typeface="Corbel"/>
                        </a:rPr>
                        <a:t>int</a:t>
                      </a:r>
                      <a:r>
                        <a:rPr sz="1800" spc="-10" dirty="0">
                          <a:latin typeface="Corbel"/>
                          <a:cs typeface="Corbel"/>
                        </a:rPr>
                        <a:t> </a:t>
                      </a:r>
                      <a:r>
                        <a:rPr sz="1800" spc="-5" dirty="0">
                          <a:latin typeface="Corbel"/>
                          <a:cs typeface="Corbel"/>
                        </a:rPr>
                        <a:t>sum</a:t>
                      </a:r>
                      <a:r>
                        <a:rPr sz="1800" spc="5" dirty="0">
                          <a:latin typeface="Corbel"/>
                          <a:cs typeface="Corbel"/>
                        </a:rPr>
                        <a:t> </a:t>
                      </a:r>
                      <a:r>
                        <a:rPr sz="1800" spc="-10" dirty="0">
                          <a:latin typeface="Corbel"/>
                          <a:cs typeface="Corbel"/>
                        </a:rPr>
                        <a:t>(int </a:t>
                      </a:r>
                      <a:r>
                        <a:rPr sz="1800" dirty="0">
                          <a:latin typeface="Corbel"/>
                          <a:cs typeface="Corbel"/>
                        </a:rPr>
                        <a:t>a, </a:t>
                      </a:r>
                      <a:r>
                        <a:rPr sz="1800" spc="-5" dirty="0">
                          <a:latin typeface="Corbel"/>
                          <a:cs typeface="Corbel"/>
                        </a:rPr>
                        <a:t>int</a:t>
                      </a:r>
                      <a:r>
                        <a:rPr sz="1800" spc="-15" dirty="0">
                          <a:latin typeface="Corbel"/>
                          <a:cs typeface="Corbel"/>
                        </a:rPr>
                        <a:t> </a:t>
                      </a:r>
                      <a:r>
                        <a:rPr sz="1800" spc="-20" dirty="0">
                          <a:latin typeface="Corbel"/>
                          <a:cs typeface="Corbel"/>
                        </a:rPr>
                        <a:t>b)</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415290">
                        <a:lnSpc>
                          <a:spcPct val="100000"/>
                        </a:lnSpc>
                      </a:pPr>
                      <a:r>
                        <a:rPr sz="1800" spc="-5" dirty="0">
                          <a:latin typeface="Corbel"/>
                          <a:cs typeface="Corbel"/>
                        </a:rPr>
                        <a:t>return</a:t>
                      </a:r>
                      <a:r>
                        <a:rPr sz="1800" spc="-30" dirty="0">
                          <a:latin typeface="Corbel"/>
                          <a:cs typeface="Corbel"/>
                        </a:rPr>
                        <a:t> </a:t>
                      </a:r>
                      <a:r>
                        <a:rPr sz="1800" spc="-5" dirty="0">
                          <a:latin typeface="Corbel"/>
                          <a:cs typeface="Corbel"/>
                        </a:rPr>
                        <a:t>a+b;</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4"/>
                        </a:spcBef>
                      </a:pPr>
                      <a:r>
                        <a:rPr sz="1800" spc="-5" dirty="0">
                          <a:latin typeface="Corbel"/>
                          <a:cs typeface="Corbel"/>
                        </a:rPr>
                        <a:t>#define</a:t>
                      </a:r>
                      <a:r>
                        <a:rPr sz="1800" spc="-15" dirty="0">
                          <a:latin typeface="Corbel"/>
                          <a:cs typeface="Corbel"/>
                        </a:rPr>
                        <a:t> </a:t>
                      </a:r>
                      <a:r>
                        <a:rPr sz="1800" spc="-5" dirty="0">
                          <a:latin typeface="Corbel"/>
                          <a:cs typeface="Corbel"/>
                        </a:rPr>
                        <a:t>sum(a,b)</a:t>
                      </a:r>
                      <a:r>
                        <a:rPr sz="1800" spc="-40" dirty="0">
                          <a:latin typeface="Corbel"/>
                          <a:cs typeface="Corbel"/>
                        </a:rPr>
                        <a:t> </a:t>
                      </a:r>
                      <a:r>
                        <a:rPr sz="1800" spc="-10" dirty="0">
                          <a:latin typeface="Corbel"/>
                          <a:cs typeface="Corbel"/>
                        </a:rPr>
                        <a:t>(a+b)</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066925" cy="1068705"/>
          </a:xfrm>
          <a:prstGeom prst="rect">
            <a:avLst/>
          </a:prstGeom>
        </p:spPr>
        <p:txBody>
          <a:bodyPr vert="horz" wrap="square" lIns="0" tIns="74930" rIns="0" bIns="0" rtlCol="0">
            <a:spAutoFit/>
          </a:bodyPr>
          <a:lstStyle/>
          <a:p>
            <a:pPr marL="12700" marR="5080">
              <a:lnSpc>
                <a:spcPts val="3890"/>
              </a:lnSpc>
              <a:spcBef>
                <a:spcPts val="590"/>
              </a:spcBef>
            </a:pPr>
            <a:r>
              <a:rPr sz="3600" spc="-60" dirty="0">
                <a:solidFill>
                  <a:srgbClr val="FFFFFF"/>
                </a:solidFill>
                <a:latin typeface="Corbel"/>
                <a:cs typeface="Corbel"/>
              </a:rPr>
              <a:t>Default </a:t>
            </a:r>
            <a:r>
              <a:rPr sz="3600" spc="-55" dirty="0">
                <a:solidFill>
                  <a:srgbClr val="FFFFFF"/>
                </a:solidFill>
                <a:latin typeface="Corbel"/>
                <a:cs typeface="Corbel"/>
              </a:rPr>
              <a:t> </a:t>
            </a:r>
            <a:r>
              <a:rPr sz="3600" spc="-85" dirty="0">
                <a:solidFill>
                  <a:srgbClr val="FFFFFF"/>
                </a:solidFill>
                <a:latin typeface="Corbel"/>
                <a:cs typeface="Corbel"/>
              </a:rPr>
              <a:t>A</a:t>
            </a:r>
            <a:r>
              <a:rPr sz="3600" spc="-80" dirty="0">
                <a:solidFill>
                  <a:srgbClr val="FFFFFF"/>
                </a:solidFill>
                <a:latin typeface="Corbel"/>
                <a:cs typeface="Corbel"/>
              </a:rPr>
              <a:t>r</a:t>
            </a:r>
            <a:r>
              <a:rPr sz="3600" spc="-65" dirty="0">
                <a:solidFill>
                  <a:srgbClr val="FFFFFF"/>
                </a:solidFill>
                <a:latin typeface="Corbel"/>
                <a:cs typeface="Corbel"/>
              </a:rPr>
              <a:t>gu</a:t>
            </a:r>
            <a:r>
              <a:rPr sz="3600" spc="-80" dirty="0">
                <a:solidFill>
                  <a:srgbClr val="FFFFFF"/>
                </a:solidFill>
                <a:latin typeface="Corbel"/>
                <a:cs typeface="Corbel"/>
              </a:rPr>
              <a:t>m</a:t>
            </a:r>
            <a:r>
              <a:rPr sz="3600" spc="-65" dirty="0">
                <a:solidFill>
                  <a:srgbClr val="FFFFFF"/>
                </a:solidFill>
                <a:latin typeface="Corbel"/>
                <a:cs typeface="Corbel"/>
              </a:rPr>
              <a:t>e</a:t>
            </a:r>
            <a:r>
              <a:rPr sz="3600" spc="-75" dirty="0">
                <a:solidFill>
                  <a:srgbClr val="FFFFFF"/>
                </a:solidFill>
                <a:latin typeface="Corbel"/>
                <a:cs typeface="Corbel"/>
              </a:rPr>
              <a:t>nt</a:t>
            </a:r>
            <a:r>
              <a:rPr sz="3600" dirty="0">
                <a:solidFill>
                  <a:srgbClr val="FFFFFF"/>
                </a:solidFill>
                <a:latin typeface="Corbel"/>
                <a:cs typeface="Corbel"/>
              </a:rPr>
              <a:t>s</a:t>
            </a:r>
            <a:endParaRPr sz="3600">
              <a:latin typeface="Corbel"/>
              <a:cs typeface="Corbel"/>
            </a:endParaRPr>
          </a:p>
        </p:txBody>
      </p:sp>
      <p:sp>
        <p:nvSpPr>
          <p:cNvPr id="3" name="object 3"/>
          <p:cNvSpPr txBox="1">
            <a:spLocks noGrp="1"/>
          </p:cNvSpPr>
          <p:nvPr>
            <p:ph type="title"/>
          </p:nvPr>
        </p:nvSpPr>
        <p:spPr>
          <a:xfrm>
            <a:off x="3949065" y="1247978"/>
            <a:ext cx="6938009" cy="329565"/>
          </a:xfrm>
          <a:prstGeom prst="rect">
            <a:avLst/>
          </a:prstGeom>
        </p:spPr>
        <p:txBody>
          <a:bodyPr vert="horz" wrap="square" lIns="0" tIns="12065" rIns="0" bIns="0" rtlCol="0">
            <a:spAutoFit/>
          </a:bodyPr>
          <a:lstStyle/>
          <a:p>
            <a:pPr marL="12700">
              <a:lnSpc>
                <a:spcPct val="100000"/>
              </a:lnSpc>
              <a:spcBef>
                <a:spcPts val="95"/>
              </a:spcBef>
            </a:pPr>
            <a:r>
              <a:rPr spc="-375" dirty="0">
                <a:solidFill>
                  <a:srgbClr val="40B9D2"/>
                </a:solidFill>
                <a:latin typeface="Microsoft Sans Serif"/>
                <a:cs typeface="Microsoft Sans Serif"/>
              </a:rPr>
              <a:t>🞄</a:t>
            </a:r>
            <a:r>
              <a:rPr spc="-270" dirty="0">
                <a:solidFill>
                  <a:srgbClr val="40B9D2"/>
                </a:solidFill>
                <a:latin typeface="Microsoft Sans Serif"/>
                <a:cs typeface="Microsoft Sans Serif"/>
              </a:rPr>
              <a:t> </a:t>
            </a:r>
            <a:r>
              <a:rPr spc="-5" dirty="0"/>
              <a:t>C++</a:t>
            </a:r>
            <a:r>
              <a:rPr spc="-10" dirty="0"/>
              <a:t> allows</a:t>
            </a:r>
            <a:r>
              <a:rPr spc="15" dirty="0"/>
              <a:t> </a:t>
            </a:r>
            <a:r>
              <a:rPr spc="-5" dirty="0"/>
              <a:t>to</a:t>
            </a:r>
            <a:r>
              <a:rPr spc="5" dirty="0"/>
              <a:t> </a:t>
            </a:r>
            <a:r>
              <a:rPr spc="-10" dirty="0"/>
              <a:t>call</a:t>
            </a:r>
            <a:r>
              <a:rPr spc="25" dirty="0"/>
              <a:t> </a:t>
            </a:r>
            <a:r>
              <a:rPr spc="-5" dirty="0"/>
              <a:t>a</a:t>
            </a:r>
            <a:r>
              <a:rPr spc="-10" dirty="0"/>
              <a:t> function</a:t>
            </a:r>
            <a:r>
              <a:rPr spc="35" dirty="0"/>
              <a:t> </a:t>
            </a:r>
            <a:r>
              <a:rPr spc="-10" dirty="0"/>
              <a:t>without</a:t>
            </a:r>
            <a:r>
              <a:rPr spc="60" dirty="0"/>
              <a:t> </a:t>
            </a:r>
            <a:r>
              <a:rPr spc="-10" dirty="0"/>
              <a:t>specifying</a:t>
            </a:r>
            <a:r>
              <a:rPr spc="50" dirty="0"/>
              <a:t> </a:t>
            </a:r>
            <a:r>
              <a:rPr spc="-10" dirty="0"/>
              <a:t>all</a:t>
            </a:r>
            <a:r>
              <a:rPr spc="5" dirty="0"/>
              <a:t> </a:t>
            </a:r>
            <a:r>
              <a:rPr spc="-10" dirty="0"/>
              <a:t>its</a:t>
            </a:r>
            <a:r>
              <a:rPr spc="20" dirty="0"/>
              <a:t> </a:t>
            </a:r>
            <a:r>
              <a:rPr spc="-5" dirty="0"/>
              <a:t>arguments.</a:t>
            </a:r>
          </a:p>
        </p:txBody>
      </p:sp>
      <p:sp>
        <p:nvSpPr>
          <p:cNvPr id="4" name="object 4"/>
          <p:cNvSpPr txBox="1"/>
          <p:nvPr/>
        </p:nvSpPr>
        <p:spPr>
          <a:xfrm>
            <a:off x="3949065" y="1675256"/>
            <a:ext cx="6787515" cy="1030605"/>
          </a:xfrm>
          <a:prstGeom prst="rect">
            <a:avLst/>
          </a:prstGeom>
        </p:spPr>
        <p:txBody>
          <a:bodyPr vert="horz" wrap="square" lIns="0" tIns="11430" rIns="0" bIns="0" rtlCol="0">
            <a:spAutoFit/>
          </a:bodyPr>
          <a:lstStyle/>
          <a:p>
            <a:pPr marR="27305" algn="r">
              <a:lnSpc>
                <a:spcPts val="228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I</a:t>
            </a:r>
            <a:r>
              <a:rPr sz="2000" spc="-5" dirty="0">
                <a:solidFill>
                  <a:srgbClr val="585858"/>
                </a:solidFill>
                <a:latin typeface="Corbel"/>
                <a:cs typeface="Corbel"/>
              </a:rPr>
              <a:t>n</a:t>
            </a:r>
            <a:r>
              <a:rPr sz="2000" spc="5" dirty="0">
                <a:solidFill>
                  <a:srgbClr val="585858"/>
                </a:solidFill>
                <a:latin typeface="Corbel"/>
                <a:cs typeface="Corbel"/>
              </a:rPr>
              <a:t> </a:t>
            </a:r>
            <a:r>
              <a:rPr sz="2000" dirty="0">
                <a:solidFill>
                  <a:srgbClr val="585858"/>
                </a:solidFill>
                <a:latin typeface="Corbel"/>
                <a:cs typeface="Corbel"/>
              </a:rPr>
              <a:t>s</a:t>
            </a:r>
            <a:r>
              <a:rPr sz="2000" spc="-5" dirty="0">
                <a:solidFill>
                  <a:srgbClr val="585858"/>
                </a:solidFill>
                <a:latin typeface="Corbel"/>
                <a:cs typeface="Corbel"/>
              </a:rPr>
              <a:t>u</a:t>
            </a:r>
            <a:r>
              <a:rPr sz="2000" spc="-15" dirty="0">
                <a:solidFill>
                  <a:srgbClr val="585858"/>
                </a:solidFill>
                <a:latin typeface="Corbel"/>
                <a:cs typeface="Corbel"/>
              </a:rPr>
              <a:t>c</a:t>
            </a:r>
            <a:r>
              <a:rPr sz="2000" spc="-5" dirty="0">
                <a:solidFill>
                  <a:srgbClr val="585858"/>
                </a:solidFill>
                <a:latin typeface="Corbel"/>
                <a:cs typeface="Corbel"/>
              </a:rPr>
              <a:t>h </a:t>
            </a:r>
            <a:r>
              <a:rPr sz="2000" spc="-10" dirty="0">
                <a:solidFill>
                  <a:srgbClr val="585858"/>
                </a:solidFill>
                <a:latin typeface="Corbel"/>
                <a:cs typeface="Corbel"/>
              </a:rPr>
              <a:t>ca</a:t>
            </a:r>
            <a:r>
              <a:rPr sz="2000" spc="5" dirty="0">
                <a:solidFill>
                  <a:srgbClr val="585858"/>
                </a:solidFill>
                <a:latin typeface="Corbel"/>
                <a:cs typeface="Corbel"/>
              </a:rPr>
              <a:t>s</a:t>
            </a:r>
            <a:r>
              <a:rPr sz="2000" spc="-15" dirty="0">
                <a:solidFill>
                  <a:srgbClr val="585858"/>
                </a:solidFill>
                <a:latin typeface="Corbel"/>
                <a:cs typeface="Corbel"/>
              </a:rPr>
              <a:t>e</a:t>
            </a:r>
            <a:r>
              <a:rPr sz="2000" dirty="0">
                <a:solidFill>
                  <a:srgbClr val="585858"/>
                </a:solidFill>
                <a:latin typeface="Corbel"/>
                <a:cs typeface="Corbel"/>
              </a:rPr>
              <a:t>s</a:t>
            </a:r>
            <a:r>
              <a:rPr sz="2000" spc="-5" dirty="0">
                <a:solidFill>
                  <a:srgbClr val="585858"/>
                </a:solidFill>
                <a:latin typeface="Corbel"/>
                <a:cs typeface="Corbel"/>
              </a:rPr>
              <a:t>,</a:t>
            </a:r>
            <a:r>
              <a:rPr sz="2000" spc="5" dirty="0">
                <a:solidFill>
                  <a:srgbClr val="585858"/>
                </a:solidFill>
                <a:latin typeface="Corbel"/>
                <a:cs typeface="Corbel"/>
              </a:rPr>
              <a:t> </a:t>
            </a:r>
            <a:r>
              <a:rPr sz="2000" spc="-15" dirty="0">
                <a:solidFill>
                  <a:srgbClr val="585858"/>
                </a:solidFill>
                <a:latin typeface="Corbel"/>
                <a:cs typeface="Corbel"/>
              </a:rPr>
              <a:t>f</a:t>
            </a:r>
            <a:r>
              <a:rPr sz="2000" spc="-5" dirty="0">
                <a:solidFill>
                  <a:srgbClr val="585858"/>
                </a:solidFill>
                <a:latin typeface="Corbel"/>
                <a:cs typeface="Corbel"/>
              </a:rPr>
              <a:t>un</a:t>
            </a:r>
            <a:r>
              <a:rPr sz="2000" spc="-15" dirty="0">
                <a:solidFill>
                  <a:srgbClr val="585858"/>
                </a:solidFill>
                <a:latin typeface="Corbel"/>
                <a:cs typeface="Corbel"/>
              </a:rPr>
              <a:t>c</a:t>
            </a:r>
            <a:r>
              <a:rPr sz="2000" spc="-10" dirty="0">
                <a:solidFill>
                  <a:srgbClr val="585858"/>
                </a:solidFill>
                <a:latin typeface="Corbel"/>
                <a:cs typeface="Corbel"/>
              </a:rPr>
              <a:t>ti</a:t>
            </a:r>
            <a:r>
              <a:rPr sz="2000" spc="-15" dirty="0">
                <a:solidFill>
                  <a:srgbClr val="585858"/>
                </a:solidFill>
                <a:latin typeface="Corbel"/>
                <a:cs typeface="Corbel"/>
              </a:rPr>
              <a:t>o</a:t>
            </a:r>
            <a:r>
              <a:rPr sz="2000" spc="-5" dirty="0">
                <a:solidFill>
                  <a:srgbClr val="585858"/>
                </a:solidFill>
                <a:latin typeface="Corbel"/>
                <a:cs typeface="Corbel"/>
              </a:rPr>
              <a:t>n</a:t>
            </a:r>
            <a:r>
              <a:rPr sz="2000" spc="30" dirty="0">
                <a:solidFill>
                  <a:srgbClr val="585858"/>
                </a:solidFill>
                <a:latin typeface="Corbel"/>
                <a:cs typeface="Corbel"/>
              </a:rPr>
              <a:t> </a:t>
            </a:r>
            <a:r>
              <a:rPr sz="2000" dirty="0">
                <a:solidFill>
                  <a:srgbClr val="585858"/>
                </a:solidFill>
                <a:latin typeface="Corbel"/>
                <a:cs typeface="Corbel"/>
              </a:rPr>
              <a:t>ass</a:t>
            </a:r>
            <a:r>
              <a:rPr sz="2000" spc="-15" dirty="0">
                <a:solidFill>
                  <a:srgbClr val="585858"/>
                </a:solidFill>
                <a:latin typeface="Corbel"/>
                <a:cs typeface="Corbel"/>
              </a:rPr>
              <a:t>i</a:t>
            </a:r>
            <a:r>
              <a:rPr sz="2000" spc="-5" dirty="0">
                <a:solidFill>
                  <a:srgbClr val="585858"/>
                </a:solidFill>
                <a:latin typeface="Corbel"/>
                <a:cs typeface="Corbel"/>
              </a:rPr>
              <a:t>gns a</a:t>
            </a:r>
            <a:r>
              <a:rPr sz="2000" spc="10"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ef</a:t>
            </a:r>
            <a:r>
              <a:rPr sz="2000" dirty="0">
                <a:solidFill>
                  <a:srgbClr val="585858"/>
                </a:solidFill>
                <a:latin typeface="Corbel"/>
                <a:cs typeface="Corbel"/>
              </a:rPr>
              <a:t>a</a:t>
            </a:r>
            <a:r>
              <a:rPr sz="2000" spc="-5" dirty="0">
                <a:solidFill>
                  <a:srgbClr val="585858"/>
                </a:solidFill>
                <a:latin typeface="Corbel"/>
                <a:cs typeface="Corbel"/>
              </a:rPr>
              <a:t>u</a:t>
            </a:r>
            <a:r>
              <a:rPr sz="2000" spc="-15" dirty="0">
                <a:solidFill>
                  <a:srgbClr val="585858"/>
                </a:solidFill>
                <a:latin typeface="Corbel"/>
                <a:cs typeface="Corbel"/>
              </a:rPr>
              <a:t>l</a:t>
            </a:r>
            <a:r>
              <a:rPr sz="2000" spc="-5" dirty="0">
                <a:solidFill>
                  <a:srgbClr val="585858"/>
                </a:solidFill>
                <a:latin typeface="Corbel"/>
                <a:cs typeface="Corbel"/>
              </a:rPr>
              <a:t>t</a:t>
            </a:r>
            <a:r>
              <a:rPr sz="2000" spc="55" dirty="0">
                <a:solidFill>
                  <a:srgbClr val="585858"/>
                </a:solidFill>
                <a:latin typeface="Corbel"/>
                <a:cs typeface="Corbel"/>
              </a:rPr>
              <a:t> </a:t>
            </a:r>
            <a:r>
              <a:rPr sz="2000" spc="-15" dirty="0">
                <a:solidFill>
                  <a:srgbClr val="585858"/>
                </a:solidFill>
                <a:latin typeface="Corbel"/>
                <a:cs typeface="Corbel"/>
              </a:rPr>
              <a:t>v</a:t>
            </a:r>
            <a:r>
              <a:rPr sz="2000" dirty="0">
                <a:solidFill>
                  <a:srgbClr val="585858"/>
                </a:solidFill>
                <a:latin typeface="Corbel"/>
                <a:cs typeface="Corbel"/>
              </a:rPr>
              <a:t>a</a:t>
            </a:r>
            <a:r>
              <a:rPr sz="2000" spc="-15" dirty="0">
                <a:solidFill>
                  <a:srgbClr val="585858"/>
                </a:solidFill>
                <a:latin typeface="Corbel"/>
                <a:cs typeface="Corbel"/>
              </a:rPr>
              <a:t>l</a:t>
            </a:r>
            <a:r>
              <a:rPr sz="2000" spc="-5" dirty="0">
                <a:solidFill>
                  <a:srgbClr val="585858"/>
                </a:solidFill>
                <a:latin typeface="Corbel"/>
                <a:cs typeface="Corbel"/>
              </a:rPr>
              <a:t>ue</a:t>
            </a:r>
            <a:r>
              <a:rPr sz="2000" spc="20" dirty="0">
                <a:solidFill>
                  <a:srgbClr val="585858"/>
                </a:solidFill>
                <a:latin typeface="Corbel"/>
                <a:cs typeface="Corbel"/>
              </a:rPr>
              <a:t> </a:t>
            </a:r>
            <a:r>
              <a:rPr sz="2000" spc="-10" dirty="0">
                <a:solidFill>
                  <a:srgbClr val="585858"/>
                </a:solidFill>
                <a:latin typeface="Corbel"/>
                <a:cs typeface="Corbel"/>
              </a:rPr>
              <a:t>t</a:t>
            </a:r>
            <a:r>
              <a:rPr sz="2000" spc="-5" dirty="0">
                <a:solidFill>
                  <a:srgbClr val="585858"/>
                </a:solidFill>
                <a:latin typeface="Corbel"/>
                <a:cs typeface="Corbel"/>
              </a:rPr>
              <a:t>o</a:t>
            </a:r>
            <a:r>
              <a:rPr sz="2000" dirty="0">
                <a:solidFill>
                  <a:srgbClr val="585858"/>
                </a:solidFill>
                <a:latin typeface="Corbel"/>
                <a:cs typeface="Corbel"/>
              </a:rPr>
              <a:t> </a:t>
            </a:r>
            <a:r>
              <a:rPr sz="2000" spc="-10" dirty="0">
                <a:solidFill>
                  <a:srgbClr val="585858"/>
                </a:solidFill>
                <a:latin typeface="Corbel"/>
                <a:cs typeface="Corbel"/>
              </a:rPr>
              <a:t>th</a:t>
            </a:r>
            <a:r>
              <a:rPr sz="2000" spc="-5" dirty="0">
                <a:solidFill>
                  <a:srgbClr val="585858"/>
                </a:solidFill>
                <a:latin typeface="Corbel"/>
                <a:cs typeface="Corbel"/>
              </a:rPr>
              <a:t>e</a:t>
            </a:r>
            <a:r>
              <a:rPr sz="2000" spc="20" dirty="0">
                <a:solidFill>
                  <a:srgbClr val="585858"/>
                </a:solidFill>
                <a:latin typeface="Corbel"/>
                <a:cs typeface="Corbel"/>
              </a:rPr>
              <a:t> </a:t>
            </a:r>
            <a:r>
              <a:rPr sz="2000" spc="-5" dirty="0">
                <a:solidFill>
                  <a:srgbClr val="585858"/>
                </a:solidFill>
                <a:latin typeface="Corbel"/>
                <a:cs typeface="Corbel"/>
              </a:rPr>
              <a:t>par</a:t>
            </a:r>
            <a:r>
              <a:rPr sz="2000" spc="5" dirty="0">
                <a:solidFill>
                  <a:srgbClr val="585858"/>
                </a:solidFill>
                <a:latin typeface="Corbel"/>
                <a:cs typeface="Corbel"/>
              </a:rPr>
              <a:t>a</a:t>
            </a:r>
            <a:r>
              <a:rPr sz="2000" spc="-5" dirty="0">
                <a:solidFill>
                  <a:srgbClr val="585858"/>
                </a:solidFill>
                <a:latin typeface="Corbel"/>
                <a:cs typeface="Corbel"/>
              </a:rPr>
              <a:t>met</a:t>
            </a:r>
            <a:r>
              <a:rPr sz="2000" spc="-15" dirty="0">
                <a:solidFill>
                  <a:srgbClr val="585858"/>
                </a:solidFill>
                <a:latin typeface="Corbel"/>
                <a:cs typeface="Corbel"/>
              </a:rPr>
              <a:t>e</a:t>
            </a:r>
            <a:r>
              <a:rPr sz="2000" spc="-5" dirty="0">
                <a:solidFill>
                  <a:srgbClr val="585858"/>
                </a:solidFill>
                <a:latin typeface="Corbel"/>
                <a:cs typeface="Corbel"/>
              </a:rPr>
              <a:t>r</a:t>
            </a:r>
            <a:endParaRPr sz="2000">
              <a:latin typeface="Corbel"/>
              <a:cs typeface="Corbel"/>
            </a:endParaRPr>
          </a:p>
          <a:p>
            <a:pPr marR="5080" algn="r">
              <a:lnSpc>
                <a:spcPts val="2280"/>
              </a:lnSpc>
            </a:pPr>
            <a:r>
              <a:rPr sz="2000" spc="-10" dirty="0">
                <a:solidFill>
                  <a:srgbClr val="585858"/>
                </a:solidFill>
                <a:latin typeface="Corbel"/>
                <a:cs typeface="Corbel"/>
              </a:rPr>
              <a:t>which</a:t>
            </a:r>
            <a:r>
              <a:rPr sz="2000" spc="20" dirty="0">
                <a:solidFill>
                  <a:srgbClr val="585858"/>
                </a:solidFill>
                <a:latin typeface="Corbel"/>
                <a:cs typeface="Corbel"/>
              </a:rPr>
              <a:t> </a:t>
            </a:r>
            <a:r>
              <a:rPr sz="2000" spc="-15" dirty="0">
                <a:solidFill>
                  <a:srgbClr val="585858"/>
                </a:solidFill>
                <a:latin typeface="Corbel"/>
                <a:cs typeface="Corbel"/>
              </a:rPr>
              <a:t>does</a:t>
            </a:r>
            <a:r>
              <a:rPr sz="2000" spc="65" dirty="0">
                <a:solidFill>
                  <a:srgbClr val="585858"/>
                </a:solidFill>
                <a:latin typeface="Corbel"/>
                <a:cs typeface="Corbel"/>
              </a:rPr>
              <a:t> </a:t>
            </a:r>
            <a:r>
              <a:rPr sz="2000" spc="-10" dirty="0">
                <a:solidFill>
                  <a:srgbClr val="585858"/>
                </a:solidFill>
                <a:latin typeface="Corbel"/>
                <a:cs typeface="Corbel"/>
              </a:rPr>
              <a:t>not</a:t>
            </a:r>
            <a:r>
              <a:rPr sz="2000" spc="-20" dirty="0">
                <a:solidFill>
                  <a:srgbClr val="585858"/>
                </a:solidFill>
                <a:latin typeface="Corbel"/>
                <a:cs typeface="Corbel"/>
              </a:rPr>
              <a:t> </a:t>
            </a:r>
            <a:r>
              <a:rPr sz="2000" spc="-10" dirty="0">
                <a:solidFill>
                  <a:srgbClr val="585858"/>
                </a:solidFill>
                <a:latin typeface="Corbel"/>
                <a:cs typeface="Corbel"/>
              </a:rPr>
              <a:t>have</a:t>
            </a:r>
            <a:r>
              <a:rPr sz="2000" spc="25" dirty="0">
                <a:solidFill>
                  <a:srgbClr val="585858"/>
                </a:solidFill>
                <a:latin typeface="Corbel"/>
                <a:cs typeface="Corbel"/>
              </a:rPr>
              <a:t> </a:t>
            </a:r>
            <a:r>
              <a:rPr sz="2000" spc="-5" dirty="0">
                <a:solidFill>
                  <a:srgbClr val="585858"/>
                </a:solidFill>
                <a:latin typeface="Corbel"/>
                <a:cs typeface="Corbel"/>
              </a:rPr>
              <a:t>a</a:t>
            </a:r>
            <a:r>
              <a:rPr sz="2000" spc="-15" dirty="0">
                <a:solidFill>
                  <a:srgbClr val="585858"/>
                </a:solidFill>
                <a:latin typeface="Corbel"/>
                <a:cs typeface="Corbel"/>
              </a:rPr>
              <a:t> </a:t>
            </a:r>
            <a:r>
              <a:rPr sz="2000" spc="-10" dirty="0">
                <a:solidFill>
                  <a:srgbClr val="585858"/>
                </a:solidFill>
                <a:latin typeface="Corbel"/>
                <a:cs typeface="Corbel"/>
              </a:rPr>
              <a:t>matching</a:t>
            </a:r>
            <a:r>
              <a:rPr sz="2000" spc="35" dirty="0">
                <a:solidFill>
                  <a:srgbClr val="585858"/>
                </a:solidFill>
                <a:latin typeface="Corbel"/>
                <a:cs typeface="Corbel"/>
              </a:rPr>
              <a:t> </a:t>
            </a:r>
            <a:r>
              <a:rPr sz="2000" spc="-5" dirty="0">
                <a:solidFill>
                  <a:srgbClr val="585858"/>
                </a:solidFill>
                <a:latin typeface="Corbel"/>
                <a:cs typeface="Corbel"/>
              </a:rPr>
              <a:t>arguments</a:t>
            </a:r>
            <a:r>
              <a:rPr sz="2000" spc="35" dirty="0">
                <a:solidFill>
                  <a:srgbClr val="585858"/>
                </a:solidFill>
                <a:latin typeface="Corbel"/>
                <a:cs typeface="Corbel"/>
              </a:rPr>
              <a:t> </a:t>
            </a:r>
            <a:r>
              <a:rPr sz="2000" spc="-10" dirty="0">
                <a:solidFill>
                  <a:srgbClr val="585858"/>
                </a:solidFill>
                <a:latin typeface="Corbel"/>
                <a:cs typeface="Corbel"/>
              </a:rPr>
              <a:t>in</a:t>
            </a:r>
            <a:r>
              <a:rPr sz="2000" spc="10" dirty="0">
                <a:solidFill>
                  <a:srgbClr val="585858"/>
                </a:solidFill>
                <a:latin typeface="Corbel"/>
                <a:cs typeface="Corbel"/>
              </a:rPr>
              <a:t> </a:t>
            </a:r>
            <a:r>
              <a:rPr sz="2000" spc="-10" dirty="0">
                <a:solidFill>
                  <a:srgbClr val="585858"/>
                </a:solidFill>
                <a:latin typeface="Corbel"/>
                <a:cs typeface="Corbel"/>
              </a:rPr>
              <a:t>the</a:t>
            </a:r>
            <a:r>
              <a:rPr sz="2000" spc="-5"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10" dirty="0">
                <a:solidFill>
                  <a:srgbClr val="585858"/>
                </a:solidFill>
                <a:latin typeface="Corbel"/>
                <a:cs typeface="Corbel"/>
              </a:rPr>
              <a:t>call.</a:t>
            </a:r>
            <a:endParaRPr sz="2000">
              <a:latin typeface="Corbel"/>
              <a:cs typeface="Corbel"/>
            </a:endParaRPr>
          </a:p>
          <a:p>
            <a:pPr marL="12700">
              <a:lnSpc>
                <a:spcPct val="100000"/>
              </a:lnSpc>
              <a:spcBef>
                <a:spcPts val="96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Default</a:t>
            </a:r>
            <a:r>
              <a:rPr sz="2000" spc="30" dirty="0">
                <a:solidFill>
                  <a:srgbClr val="585858"/>
                </a:solidFill>
                <a:latin typeface="Corbel"/>
                <a:cs typeface="Corbel"/>
              </a:rPr>
              <a:t> </a:t>
            </a:r>
            <a:r>
              <a:rPr sz="2000" spc="-10" dirty="0">
                <a:solidFill>
                  <a:srgbClr val="585858"/>
                </a:solidFill>
                <a:latin typeface="Corbel"/>
                <a:cs typeface="Corbel"/>
              </a:rPr>
              <a:t>values</a:t>
            </a:r>
            <a:r>
              <a:rPr sz="2000" spc="35" dirty="0">
                <a:solidFill>
                  <a:srgbClr val="585858"/>
                </a:solidFill>
                <a:latin typeface="Corbel"/>
                <a:cs typeface="Corbel"/>
              </a:rPr>
              <a:t> </a:t>
            </a:r>
            <a:r>
              <a:rPr sz="2000" spc="-5" dirty="0">
                <a:solidFill>
                  <a:srgbClr val="585858"/>
                </a:solidFill>
                <a:latin typeface="Corbel"/>
                <a:cs typeface="Corbel"/>
              </a:rPr>
              <a:t>are</a:t>
            </a:r>
            <a:r>
              <a:rPr sz="2000" spc="5" dirty="0">
                <a:solidFill>
                  <a:srgbClr val="585858"/>
                </a:solidFill>
                <a:latin typeface="Corbel"/>
                <a:cs typeface="Corbel"/>
              </a:rPr>
              <a:t> </a:t>
            </a:r>
            <a:r>
              <a:rPr sz="2000" spc="-10" dirty="0">
                <a:solidFill>
                  <a:srgbClr val="585858"/>
                </a:solidFill>
                <a:latin typeface="Corbel"/>
                <a:cs typeface="Corbel"/>
              </a:rPr>
              <a:t>specified</a:t>
            </a:r>
            <a:r>
              <a:rPr sz="2000" spc="65" dirty="0">
                <a:solidFill>
                  <a:srgbClr val="585858"/>
                </a:solidFill>
                <a:latin typeface="Corbel"/>
                <a:cs typeface="Corbel"/>
              </a:rPr>
              <a:t> </a:t>
            </a:r>
            <a:r>
              <a:rPr sz="2000" spc="-10" dirty="0">
                <a:solidFill>
                  <a:srgbClr val="585858"/>
                </a:solidFill>
                <a:latin typeface="Corbel"/>
                <a:cs typeface="Corbel"/>
              </a:rPr>
              <a:t>when</a:t>
            </a:r>
            <a:r>
              <a:rPr sz="2000" spc="35" dirty="0">
                <a:solidFill>
                  <a:srgbClr val="585858"/>
                </a:solidFill>
                <a:latin typeface="Corbel"/>
                <a:cs typeface="Corbel"/>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0" dirty="0">
                <a:solidFill>
                  <a:srgbClr val="585858"/>
                </a:solidFill>
                <a:latin typeface="Corbel"/>
                <a:cs typeface="Corbel"/>
              </a:rPr>
              <a:t>is</a:t>
            </a:r>
            <a:r>
              <a:rPr sz="2000" spc="20" dirty="0">
                <a:solidFill>
                  <a:srgbClr val="585858"/>
                </a:solidFill>
                <a:latin typeface="Corbel"/>
                <a:cs typeface="Corbel"/>
              </a:rPr>
              <a:t> </a:t>
            </a:r>
            <a:r>
              <a:rPr sz="2000" spc="-15" dirty="0">
                <a:solidFill>
                  <a:srgbClr val="585858"/>
                </a:solidFill>
                <a:latin typeface="Corbel"/>
                <a:cs typeface="Corbel"/>
              </a:rPr>
              <a:t>declared.</a:t>
            </a:r>
            <a:endParaRPr sz="2000">
              <a:latin typeface="Corbel"/>
              <a:cs typeface="Corbel"/>
            </a:endParaRPr>
          </a:p>
        </p:txBody>
      </p:sp>
      <p:sp>
        <p:nvSpPr>
          <p:cNvPr id="5" name="object 5"/>
          <p:cNvSpPr txBox="1"/>
          <p:nvPr/>
        </p:nvSpPr>
        <p:spPr>
          <a:xfrm>
            <a:off x="3949065" y="2803651"/>
            <a:ext cx="6882130" cy="1884680"/>
          </a:xfrm>
          <a:prstGeom prst="rect">
            <a:avLst/>
          </a:prstGeom>
        </p:spPr>
        <p:txBody>
          <a:bodyPr vert="horz" wrap="square" lIns="0" tIns="46355" rIns="0" bIns="0" rtlCol="0">
            <a:spAutoFit/>
          </a:bodyPr>
          <a:lstStyle/>
          <a:p>
            <a:pPr marL="195580" marR="5080" indent="-182880">
              <a:lnSpc>
                <a:spcPts val="2160"/>
              </a:lnSpc>
              <a:spcBef>
                <a:spcPts val="36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The</a:t>
            </a:r>
            <a:r>
              <a:rPr sz="2000" spc="15" dirty="0">
                <a:solidFill>
                  <a:srgbClr val="585858"/>
                </a:solidFill>
                <a:latin typeface="Corbel"/>
                <a:cs typeface="Corbel"/>
              </a:rPr>
              <a:t> </a:t>
            </a:r>
            <a:r>
              <a:rPr sz="2000" spc="-15" dirty="0">
                <a:solidFill>
                  <a:srgbClr val="585858"/>
                </a:solidFill>
                <a:latin typeface="Corbel"/>
                <a:cs typeface="Corbel"/>
              </a:rPr>
              <a:t>compiler</a:t>
            </a:r>
            <a:r>
              <a:rPr sz="2000" spc="55" dirty="0">
                <a:solidFill>
                  <a:srgbClr val="585858"/>
                </a:solidFill>
                <a:latin typeface="Corbel"/>
                <a:cs typeface="Corbel"/>
              </a:rPr>
              <a:t> </a:t>
            </a:r>
            <a:r>
              <a:rPr sz="2000" spc="-15" dirty="0">
                <a:solidFill>
                  <a:srgbClr val="585858"/>
                </a:solidFill>
                <a:latin typeface="Corbel"/>
                <a:cs typeface="Corbel"/>
              </a:rPr>
              <a:t>looks</a:t>
            </a:r>
            <a:r>
              <a:rPr sz="2000" spc="40" dirty="0">
                <a:solidFill>
                  <a:srgbClr val="585858"/>
                </a:solidFill>
                <a:latin typeface="Corbel"/>
                <a:cs typeface="Corbel"/>
              </a:rPr>
              <a:t> </a:t>
            </a:r>
            <a:r>
              <a:rPr sz="2000" spc="-5" dirty="0">
                <a:solidFill>
                  <a:srgbClr val="585858"/>
                </a:solidFill>
                <a:latin typeface="Corbel"/>
                <a:cs typeface="Corbel"/>
              </a:rPr>
              <a:t>at</a:t>
            </a:r>
            <a:r>
              <a:rPr sz="2000" spc="5" dirty="0">
                <a:solidFill>
                  <a:srgbClr val="585858"/>
                </a:solidFill>
                <a:latin typeface="Corbel"/>
                <a:cs typeface="Corbel"/>
              </a:rPr>
              <a:t> </a:t>
            </a:r>
            <a:r>
              <a:rPr sz="2000" spc="-5" dirty="0">
                <a:solidFill>
                  <a:srgbClr val="585858"/>
                </a:solidFill>
                <a:latin typeface="Corbel"/>
                <a:cs typeface="Corbel"/>
              </a:rPr>
              <a:t>prototype</a:t>
            </a:r>
            <a:r>
              <a:rPr sz="2000" spc="45"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see</a:t>
            </a:r>
            <a:r>
              <a:rPr sz="2000" spc="20" dirty="0">
                <a:solidFill>
                  <a:srgbClr val="585858"/>
                </a:solidFill>
                <a:latin typeface="Corbel"/>
                <a:cs typeface="Corbel"/>
              </a:rPr>
              <a:t> </a:t>
            </a:r>
            <a:r>
              <a:rPr sz="2000" spc="-15" dirty="0">
                <a:solidFill>
                  <a:srgbClr val="585858"/>
                </a:solidFill>
                <a:latin typeface="Corbel"/>
                <a:cs typeface="Corbel"/>
              </a:rPr>
              <a:t>how</a:t>
            </a:r>
            <a:r>
              <a:rPr sz="2000" spc="5" dirty="0">
                <a:solidFill>
                  <a:srgbClr val="585858"/>
                </a:solidFill>
                <a:latin typeface="Corbel"/>
                <a:cs typeface="Corbel"/>
              </a:rPr>
              <a:t> </a:t>
            </a:r>
            <a:r>
              <a:rPr sz="2000" spc="-5" dirty="0">
                <a:solidFill>
                  <a:srgbClr val="585858"/>
                </a:solidFill>
                <a:latin typeface="Corbel"/>
                <a:cs typeface="Corbel"/>
              </a:rPr>
              <a:t>many</a:t>
            </a:r>
            <a:r>
              <a:rPr sz="2000" spc="10" dirty="0">
                <a:solidFill>
                  <a:srgbClr val="585858"/>
                </a:solidFill>
                <a:latin typeface="Corbel"/>
                <a:cs typeface="Corbel"/>
              </a:rPr>
              <a:t> </a:t>
            </a:r>
            <a:r>
              <a:rPr sz="2000" spc="-5" dirty="0">
                <a:solidFill>
                  <a:srgbClr val="585858"/>
                </a:solidFill>
                <a:latin typeface="Corbel"/>
                <a:cs typeface="Corbel"/>
              </a:rPr>
              <a:t>argument</a:t>
            </a:r>
            <a:r>
              <a:rPr sz="2000" spc="5" dirty="0">
                <a:solidFill>
                  <a:srgbClr val="585858"/>
                </a:solidFill>
                <a:latin typeface="Corbel"/>
                <a:cs typeface="Corbel"/>
              </a:rPr>
              <a:t> </a:t>
            </a:r>
            <a:r>
              <a:rPr sz="2000" spc="-5" dirty="0">
                <a:solidFill>
                  <a:srgbClr val="585858"/>
                </a:solidFill>
                <a:latin typeface="Corbel"/>
                <a:cs typeface="Corbel"/>
              </a:rPr>
              <a:t>a </a:t>
            </a:r>
            <a:r>
              <a:rPr sz="2000" dirty="0">
                <a:solidFill>
                  <a:srgbClr val="585858"/>
                </a:solidFill>
                <a:latin typeface="Corbel"/>
                <a:cs typeface="Corbel"/>
              </a:rPr>
              <a:t> </a:t>
            </a:r>
            <a:r>
              <a:rPr sz="2000" spc="-10" dirty="0">
                <a:solidFill>
                  <a:srgbClr val="585858"/>
                </a:solidFill>
                <a:latin typeface="Corbel"/>
                <a:cs typeface="Corbel"/>
              </a:rPr>
              <a:t>function</a:t>
            </a:r>
            <a:r>
              <a:rPr sz="2000" spc="25" dirty="0">
                <a:solidFill>
                  <a:srgbClr val="585858"/>
                </a:solidFill>
                <a:latin typeface="Corbel"/>
                <a:cs typeface="Corbel"/>
              </a:rPr>
              <a:t> </a:t>
            </a:r>
            <a:r>
              <a:rPr sz="2000" spc="-5" dirty="0">
                <a:solidFill>
                  <a:srgbClr val="585858"/>
                </a:solidFill>
                <a:latin typeface="Corbel"/>
                <a:cs typeface="Corbel"/>
              </a:rPr>
              <a:t>uses</a:t>
            </a:r>
            <a:r>
              <a:rPr sz="2000" spc="15" dirty="0">
                <a:solidFill>
                  <a:srgbClr val="585858"/>
                </a:solidFill>
                <a:latin typeface="Corbel"/>
                <a:cs typeface="Corbel"/>
              </a:rPr>
              <a:t> </a:t>
            </a:r>
            <a:r>
              <a:rPr sz="2000" spc="-5" dirty="0">
                <a:solidFill>
                  <a:srgbClr val="585858"/>
                </a:solidFill>
                <a:latin typeface="Corbel"/>
                <a:cs typeface="Corbel"/>
              </a:rPr>
              <a:t>and</a:t>
            </a:r>
            <a:r>
              <a:rPr sz="2000" spc="-10" dirty="0">
                <a:solidFill>
                  <a:srgbClr val="585858"/>
                </a:solidFill>
                <a:latin typeface="Corbel"/>
                <a:cs typeface="Corbel"/>
              </a:rPr>
              <a:t> </a:t>
            </a:r>
            <a:r>
              <a:rPr sz="2000" spc="-5" dirty="0">
                <a:solidFill>
                  <a:srgbClr val="585858"/>
                </a:solidFill>
                <a:latin typeface="Corbel"/>
                <a:cs typeface="Corbel"/>
              </a:rPr>
              <a:t>alerts</a:t>
            </a:r>
            <a:r>
              <a:rPr sz="2000" spc="35" dirty="0">
                <a:solidFill>
                  <a:srgbClr val="585858"/>
                </a:solidFill>
                <a:latin typeface="Corbel"/>
                <a:cs typeface="Corbel"/>
              </a:rPr>
              <a:t> </a:t>
            </a:r>
            <a:r>
              <a:rPr sz="2000" spc="-10" dirty="0">
                <a:solidFill>
                  <a:srgbClr val="585858"/>
                </a:solidFill>
                <a:latin typeface="Corbel"/>
                <a:cs typeface="Corbel"/>
              </a:rPr>
              <a:t>the </a:t>
            </a:r>
            <a:r>
              <a:rPr sz="2000" spc="-5" dirty="0">
                <a:solidFill>
                  <a:srgbClr val="585858"/>
                </a:solidFill>
                <a:latin typeface="Corbel"/>
                <a:cs typeface="Corbel"/>
              </a:rPr>
              <a:t>program</a:t>
            </a:r>
            <a:r>
              <a:rPr sz="2000" spc="35" dirty="0">
                <a:solidFill>
                  <a:srgbClr val="585858"/>
                </a:solidFill>
                <a:latin typeface="Corbel"/>
                <a:cs typeface="Corbel"/>
              </a:rPr>
              <a:t> </a:t>
            </a:r>
            <a:r>
              <a:rPr sz="2000" spc="-10" dirty="0">
                <a:solidFill>
                  <a:srgbClr val="585858"/>
                </a:solidFill>
                <a:latin typeface="Corbel"/>
                <a:cs typeface="Corbel"/>
              </a:rPr>
              <a:t>for</a:t>
            </a:r>
            <a:r>
              <a:rPr sz="2000" spc="25" dirty="0">
                <a:solidFill>
                  <a:srgbClr val="585858"/>
                </a:solidFill>
                <a:latin typeface="Corbel"/>
                <a:cs typeface="Corbel"/>
              </a:rPr>
              <a:t> </a:t>
            </a:r>
            <a:r>
              <a:rPr sz="2000" spc="-10" dirty="0">
                <a:solidFill>
                  <a:srgbClr val="585858"/>
                </a:solidFill>
                <a:latin typeface="Corbel"/>
                <a:cs typeface="Corbel"/>
              </a:rPr>
              <a:t>possible</a:t>
            </a:r>
            <a:r>
              <a:rPr sz="2000" spc="45" dirty="0">
                <a:solidFill>
                  <a:srgbClr val="585858"/>
                </a:solidFill>
                <a:latin typeface="Corbel"/>
                <a:cs typeface="Corbel"/>
              </a:rPr>
              <a:t> </a:t>
            </a:r>
            <a:r>
              <a:rPr sz="2000" spc="-10" dirty="0">
                <a:solidFill>
                  <a:srgbClr val="585858"/>
                </a:solidFill>
                <a:latin typeface="Corbel"/>
                <a:cs typeface="Corbel"/>
              </a:rPr>
              <a:t>default</a:t>
            </a:r>
            <a:r>
              <a:rPr sz="2000" spc="50" dirty="0">
                <a:solidFill>
                  <a:srgbClr val="585858"/>
                </a:solidFill>
                <a:latin typeface="Corbel"/>
                <a:cs typeface="Corbel"/>
              </a:rPr>
              <a:t> </a:t>
            </a:r>
            <a:r>
              <a:rPr sz="2000" dirty="0">
                <a:solidFill>
                  <a:srgbClr val="585858"/>
                </a:solidFill>
                <a:latin typeface="Corbel"/>
                <a:cs typeface="Corbel"/>
              </a:rPr>
              <a:t>values.</a:t>
            </a:r>
            <a:endParaRPr sz="2000">
              <a:latin typeface="Corbel"/>
              <a:cs typeface="Corbel"/>
            </a:endParaRPr>
          </a:p>
          <a:p>
            <a:pPr marL="12700">
              <a:lnSpc>
                <a:spcPct val="100000"/>
              </a:lnSpc>
              <a:spcBef>
                <a:spcPts val="93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Fun</a:t>
            </a:r>
            <a:r>
              <a:rPr sz="2000" spc="-15" dirty="0">
                <a:solidFill>
                  <a:srgbClr val="585858"/>
                </a:solidFill>
                <a:latin typeface="Corbel"/>
                <a:cs typeface="Corbel"/>
              </a:rPr>
              <a:t>c</a:t>
            </a:r>
            <a:r>
              <a:rPr sz="2000" spc="-10" dirty="0">
                <a:solidFill>
                  <a:srgbClr val="585858"/>
                </a:solidFill>
                <a:latin typeface="Corbel"/>
                <a:cs typeface="Corbel"/>
              </a:rPr>
              <a:t>ti</a:t>
            </a:r>
            <a:r>
              <a:rPr sz="2000" spc="-15" dirty="0">
                <a:solidFill>
                  <a:srgbClr val="585858"/>
                </a:solidFill>
                <a:latin typeface="Corbel"/>
                <a:cs typeface="Corbel"/>
              </a:rPr>
              <a:t>o</a:t>
            </a:r>
            <a:r>
              <a:rPr sz="2000" spc="-5" dirty="0">
                <a:solidFill>
                  <a:srgbClr val="585858"/>
                </a:solidFill>
                <a:latin typeface="Corbel"/>
                <a:cs typeface="Corbel"/>
              </a:rPr>
              <a:t>n</a:t>
            </a:r>
            <a:r>
              <a:rPr sz="2000" spc="40" dirty="0">
                <a:solidFill>
                  <a:srgbClr val="585858"/>
                </a:solidFill>
                <a:latin typeface="Corbel"/>
                <a:cs typeface="Corbel"/>
              </a:rPr>
              <a:t> </a:t>
            </a:r>
            <a:r>
              <a:rPr sz="2000" spc="-5" dirty="0">
                <a:solidFill>
                  <a:srgbClr val="585858"/>
                </a:solidFill>
                <a:latin typeface="Corbel"/>
                <a:cs typeface="Corbel"/>
              </a:rPr>
              <a:t>prototype</a:t>
            </a:r>
            <a:r>
              <a:rPr sz="2000" spc="45" dirty="0">
                <a:solidFill>
                  <a:srgbClr val="585858"/>
                </a:solidFill>
                <a:latin typeface="Corbel"/>
                <a:cs typeface="Corbel"/>
              </a:rPr>
              <a:t> </a:t>
            </a:r>
            <a:r>
              <a:rPr sz="2000" spc="-15" dirty="0">
                <a:solidFill>
                  <a:srgbClr val="585858"/>
                </a:solidFill>
                <a:latin typeface="Corbel"/>
                <a:cs typeface="Corbel"/>
              </a:rPr>
              <a:t>c</a:t>
            </a:r>
            <a:r>
              <a:rPr sz="2000" spc="-10" dirty="0">
                <a:solidFill>
                  <a:srgbClr val="585858"/>
                </a:solidFill>
                <a:latin typeface="Corbel"/>
                <a:cs typeface="Corbel"/>
              </a:rPr>
              <a:t>ont</a:t>
            </a:r>
            <a:r>
              <a:rPr sz="2000" spc="5" dirty="0">
                <a:solidFill>
                  <a:srgbClr val="585858"/>
                </a:solidFill>
                <a:latin typeface="Corbel"/>
                <a:cs typeface="Corbel"/>
              </a:rPr>
              <a:t>a</a:t>
            </a:r>
            <a:r>
              <a:rPr sz="2000" spc="-15" dirty="0">
                <a:solidFill>
                  <a:srgbClr val="585858"/>
                </a:solidFill>
                <a:latin typeface="Corbel"/>
                <a:cs typeface="Corbel"/>
              </a:rPr>
              <a:t>i</a:t>
            </a:r>
            <a:r>
              <a:rPr sz="2000" spc="-5" dirty="0">
                <a:solidFill>
                  <a:srgbClr val="585858"/>
                </a:solidFill>
                <a:latin typeface="Corbel"/>
                <a:cs typeface="Corbel"/>
              </a:rPr>
              <a:t>ns</a:t>
            </a:r>
            <a:r>
              <a:rPr sz="2000" spc="1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ef</a:t>
            </a:r>
            <a:r>
              <a:rPr sz="2000" dirty="0">
                <a:solidFill>
                  <a:srgbClr val="585858"/>
                </a:solidFill>
                <a:latin typeface="Corbel"/>
                <a:cs typeface="Corbel"/>
              </a:rPr>
              <a:t>a</a:t>
            </a:r>
            <a:r>
              <a:rPr sz="2000" spc="-5" dirty="0">
                <a:solidFill>
                  <a:srgbClr val="585858"/>
                </a:solidFill>
                <a:latin typeface="Corbel"/>
                <a:cs typeface="Corbel"/>
              </a:rPr>
              <a:t>u</a:t>
            </a:r>
            <a:r>
              <a:rPr sz="2000" spc="-15" dirty="0">
                <a:solidFill>
                  <a:srgbClr val="585858"/>
                </a:solidFill>
                <a:latin typeface="Corbel"/>
                <a:cs typeface="Corbel"/>
              </a:rPr>
              <a:t>l</a:t>
            </a:r>
            <a:r>
              <a:rPr sz="2000" spc="-5" dirty="0">
                <a:solidFill>
                  <a:srgbClr val="585858"/>
                </a:solidFill>
                <a:latin typeface="Corbel"/>
                <a:cs typeface="Corbel"/>
              </a:rPr>
              <a:t>t</a:t>
            </a:r>
            <a:r>
              <a:rPr sz="2000" spc="55" dirty="0">
                <a:solidFill>
                  <a:srgbClr val="585858"/>
                </a:solidFill>
                <a:latin typeface="Corbel"/>
                <a:cs typeface="Corbel"/>
              </a:rPr>
              <a:t> </a:t>
            </a:r>
            <a:r>
              <a:rPr sz="2000" spc="-15" dirty="0">
                <a:solidFill>
                  <a:srgbClr val="585858"/>
                </a:solidFill>
                <a:latin typeface="Corbel"/>
                <a:cs typeface="Corbel"/>
              </a:rPr>
              <a:t>v</a:t>
            </a:r>
            <a:r>
              <a:rPr sz="2000" dirty="0">
                <a:solidFill>
                  <a:srgbClr val="585858"/>
                </a:solidFill>
                <a:latin typeface="Corbel"/>
                <a:cs typeface="Corbel"/>
              </a:rPr>
              <a:t>a</a:t>
            </a:r>
            <a:r>
              <a:rPr sz="2000" spc="-15" dirty="0">
                <a:solidFill>
                  <a:srgbClr val="585858"/>
                </a:solidFill>
                <a:latin typeface="Corbel"/>
                <a:cs typeface="Corbel"/>
              </a:rPr>
              <a:t>l</a:t>
            </a:r>
            <a:r>
              <a:rPr sz="2000" spc="-5" dirty="0">
                <a:solidFill>
                  <a:srgbClr val="585858"/>
                </a:solidFill>
                <a:latin typeface="Corbel"/>
                <a:cs typeface="Corbel"/>
              </a:rPr>
              <a:t>u</a:t>
            </a:r>
            <a:r>
              <a:rPr sz="2000" dirty="0">
                <a:solidFill>
                  <a:srgbClr val="585858"/>
                </a:solidFill>
                <a:latin typeface="Corbel"/>
                <a:cs typeface="Corbel"/>
              </a:rPr>
              <a:t>e</a:t>
            </a:r>
            <a:r>
              <a:rPr sz="2000" spc="-5" dirty="0">
                <a:solidFill>
                  <a:srgbClr val="585858"/>
                </a:solidFill>
                <a:latin typeface="Corbel"/>
                <a:cs typeface="Corbel"/>
              </a:rPr>
              <a:t>:</a:t>
            </a:r>
            <a:endParaRPr sz="2000">
              <a:latin typeface="Corbel"/>
              <a:cs typeface="Corbel"/>
            </a:endParaRPr>
          </a:p>
          <a:p>
            <a:pPr marL="521334">
              <a:lnSpc>
                <a:spcPct val="100000"/>
              </a:lnSpc>
              <a:spcBef>
                <a:spcPts val="960"/>
              </a:spcBef>
            </a:pPr>
            <a:r>
              <a:rPr sz="2000" spc="-10" dirty="0">
                <a:solidFill>
                  <a:srgbClr val="585858"/>
                </a:solidFill>
                <a:latin typeface="Corbel"/>
                <a:cs typeface="Corbel"/>
              </a:rPr>
              <a:t>float</a:t>
            </a:r>
            <a:r>
              <a:rPr sz="2000" spc="5" dirty="0">
                <a:solidFill>
                  <a:srgbClr val="585858"/>
                </a:solidFill>
                <a:latin typeface="Corbel"/>
                <a:cs typeface="Corbel"/>
              </a:rPr>
              <a:t> </a:t>
            </a:r>
            <a:r>
              <a:rPr sz="2000" spc="-5" dirty="0">
                <a:solidFill>
                  <a:srgbClr val="585858"/>
                </a:solidFill>
                <a:latin typeface="Corbel"/>
                <a:cs typeface="Corbel"/>
              </a:rPr>
              <a:t>amount(float</a:t>
            </a:r>
            <a:r>
              <a:rPr sz="2000" spc="25" dirty="0">
                <a:solidFill>
                  <a:srgbClr val="585858"/>
                </a:solidFill>
                <a:latin typeface="Corbel"/>
                <a:cs typeface="Corbel"/>
              </a:rPr>
              <a:t> </a:t>
            </a:r>
            <a:r>
              <a:rPr sz="2000" spc="-5" dirty="0">
                <a:solidFill>
                  <a:srgbClr val="585858"/>
                </a:solidFill>
                <a:latin typeface="Corbel"/>
                <a:cs typeface="Corbel"/>
              </a:rPr>
              <a:t>principal,</a:t>
            </a:r>
            <a:r>
              <a:rPr sz="2000" spc="25" dirty="0">
                <a:solidFill>
                  <a:srgbClr val="585858"/>
                </a:solidFill>
                <a:latin typeface="Corbel"/>
                <a:cs typeface="Corbel"/>
              </a:rPr>
              <a:t> </a:t>
            </a:r>
            <a:r>
              <a:rPr sz="2000" spc="-5" dirty="0">
                <a:solidFill>
                  <a:srgbClr val="585858"/>
                </a:solidFill>
                <a:latin typeface="Corbel"/>
                <a:cs typeface="Corbel"/>
              </a:rPr>
              <a:t>int</a:t>
            </a:r>
            <a:r>
              <a:rPr sz="2000" dirty="0">
                <a:solidFill>
                  <a:srgbClr val="585858"/>
                </a:solidFill>
                <a:latin typeface="Corbel"/>
                <a:cs typeface="Corbel"/>
              </a:rPr>
              <a:t> </a:t>
            </a:r>
            <a:r>
              <a:rPr sz="2000" spc="-5" dirty="0">
                <a:solidFill>
                  <a:srgbClr val="585858"/>
                </a:solidFill>
                <a:latin typeface="Corbel"/>
                <a:cs typeface="Corbel"/>
              </a:rPr>
              <a:t>duration,</a:t>
            </a:r>
            <a:r>
              <a:rPr sz="2000" spc="20" dirty="0">
                <a:solidFill>
                  <a:srgbClr val="585858"/>
                </a:solidFill>
                <a:latin typeface="Corbel"/>
                <a:cs typeface="Corbel"/>
              </a:rPr>
              <a:t> </a:t>
            </a:r>
            <a:r>
              <a:rPr sz="2000" spc="-10" dirty="0">
                <a:solidFill>
                  <a:srgbClr val="585858"/>
                </a:solidFill>
                <a:latin typeface="Corbel"/>
                <a:cs typeface="Corbel"/>
              </a:rPr>
              <a:t>float</a:t>
            </a:r>
            <a:r>
              <a:rPr sz="2000" spc="5" dirty="0">
                <a:solidFill>
                  <a:srgbClr val="585858"/>
                </a:solidFill>
                <a:latin typeface="Corbel"/>
                <a:cs typeface="Corbel"/>
              </a:rPr>
              <a:t> </a:t>
            </a:r>
            <a:r>
              <a:rPr sz="2000" spc="-5" dirty="0">
                <a:solidFill>
                  <a:srgbClr val="585858"/>
                </a:solidFill>
                <a:latin typeface="Corbel"/>
                <a:cs typeface="Corbel"/>
              </a:rPr>
              <a:t>rate=0.15);</a:t>
            </a:r>
            <a:endParaRPr sz="2000">
              <a:latin typeface="Corbel"/>
              <a:cs typeface="Corbel"/>
            </a:endParaRPr>
          </a:p>
          <a:p>
            <a:pPr marL="12700">
              <a:lnSpc>
                <a:spcPct val="100000"/>
              </a:lnSpc>
              <a:spcBef>
                <a:spcPts val="96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Fu</a:t>
            </a:r>
            <a:r>
              <a:rPr sz="2000" dirty="0">
                <a:solidFill>
                  <a:srgbClr val="585858"/>
                </a:solidFill>
                <a:latin typeface="Corbel"/>
                <a:cs typeface="Corbel"/>
              </a:rPr>
              <a:t>n</a:t>
            </a:r>
            <a:r>
              <a:rPr sz="2000" spc="-15" dirty="0">
                <a:solidFill>
                  <a:srgbClr val="585858"/>
                </a:solidFill>
                <a:latin typeface="Corbel"/>
                <a:cs typeface="Corbel"/>
              </a:rPr>
              <a:t>c</a:t>
            </a:r>
            <a:r>
              <a:rPr sz="2000" spc="-10" dirty="0">
                <a:solidFill>
                  <a:srgbClr val="585858"/>
                </a:solidFill>
                <a:latin typeface="Corbel"/>
                <a:cs typeface="Corbel"/>
              </a:rPr>
              <a:t>ti</a:t>
            </a:r>
            <a:r>
              <a:rPr sz="2000" spc="-15" dirty="0">
                <a:solidFill>
                  <a:srgbClr val="585858"/>
                </a:solidFill>
                <a:latin typeface="Corbel"/>
                <a:cs typeface="Corbel"/>
              </a:rPr>
              <a:t>o</a:t>
            </a:r>
            <a:r>
              <a:rPr sz="2000" spc="-5" dirty="0">
                <a:solidFill>
                  <a:srgbClr val="585858"/>
                </a:solidFill>
                <a:latin typeface="Corbel"/>
                <a:cs typeface="Corbel"/>
              </a:rPr>
              <a:t>n</a:t>
            </a:r>
            <a:r>
              <a:rPr sz="2000" spc="30" dirty="0">
                <a:solidFill>
                  <a:srgbClr val="585858"/>
                </a:solidFill>
                <a:latin typeface="Corbel"/>
                <a:cs typeface="Corbel"/>
              </a:rPr>
              <a:t> </a:t>
            </a:r>
            <a:r>
              <a:rPr sz="2000" spc="-15" dirty="0">
                <a:solidFill>
                  <a:srgbClr val="585858"/>
                </a:solidFill>
                <a:latin typeface="Corbel"/>
                <a:cs typeface="Corbel"/>
              </a:rPr>
              <a:t>c</a:t>
            </a:r>
            <a:r>
              <a:rPr sz="2000" dirty="0">
                <a:solidFill>
                  <a:srgbClr val="585858"/>
                </a:solidFill>
                <a:latin typeface="Corbel"/>
                <a:cs typeface="Corbel"/>
              </a:rPr>
              <a:t>a</a:t>
            </a:r>
            <a:r>
              <a:rPr sz="2000" spc="-15" dirty="0">
                <a:solidFill>
                  <a:srgbClr val="585858"/>
                </a:solidFill>
                <a:latin typeface="Corbel"/>
                <a:cs typeface="Corbel"/>
              </a:rPr>
              <a:t>ll</a:t>
            </a:r>
            <a:r>
              <a:rPr sz="2000" spc="-5" dirty="0">
                <a:solidFill>
                  <a:srgbClr val="585858"/>
                </a:solidFill>
                <a:latin typeface="Corbel"/>
                <a:cs typeface="Corbel"/>
              </a:rPr>
              <a:t>:</a:t>
            </a:r>
            <a:endParaRPr sz="2000">
              <a:latin typeface="Corbel"/>
              <a:cs typeface="Corbel"/>
            </a:endParaRPr>
          </a:p>
        </p:txBody>
      </p:sp>
      <p:sp>
        <p:nvSpPr>
          <p:cNvPr id="6" name="object 6"/>
          <p:cNvSpPr txBox="1"/>
          <p:nvPr/>
        </p:nvSpPr>
        <p:spPr>
          <a:xfrm>
            <a:off x="4458080" y="4663054"/>
            <a:ext cx="3062605" cy="878840"/>
          </a:xfrm>
          <a:prstGeom prst="rect">
            <a:avLst/>
          </a:prstGeom>
        </p:spPr>
        <p:txBody>
          <a:bodyPr vert="horz" wrap="square" lIns="0" tIns="133985" rIns="0" bIns="0" rtlCol="0">
            <a:spAutoFit/>
          </a:bodyPr>
          <a:lstStyle/>
          <a:p>
            <a:pPr marL="12700">
              <a:lnSpc>
                <a:spcPct val="100000"/>
              </a:lnSpc>
              <a:spcBef>
                <a:spcPts val="1055"/>
              </a:spcBef>
            </a:pPr>
            <a:r>
              <a:rPr sz="2000" spc="-10" dirty="0">
                <a:solidFill>
                  <a:srgbClr val="585858"/>
                </a:solidFill>
                <a:latin typeface="Corbel"/>
                <a:cs typeface="Corbel"/>
              </a:rPr>
              <a:t>value=amount(5000,</a:t>
            </a:r>
            <a:r>
              <a:rPr sz="2000" spc="-5" dirty="0">
                <a:solidFill>
                  <a:srgbClr val="585858"/>
                </a:solidFill>
                <a:latin typeface="Corbel"/>
                <a:cs typeface="Corbel"/>
              </a:rPr>
              <a:t> </a:t>
            </a:r>
            <a:r>
              <a:rPr sz="2000" spc="5" dirty="0">
                <a:solidFill>
                  <a:srgbClr val="585858"/>
                </a:solidFill>
                <a:latin typeface="Corbel"/>
                <a:cs typeface="Corbel"/>
              </a:rPr>
              <a:t>7);</a:t>
            </a:r>
            <a:endParaRPr sz="2000">
              <a:latin typeface="Corbel"/>
              <a:cs typeface="Corbel"/>
            </a:endParaRPr>
          </a:p>
          <a:p>
            <a:pPr marL="12700">
              <a:lnSpc>
                <a:spcPct val="100000"/>
              </a:lnSpc>
              <a:spcBef>
                <a:spcPts val="960"/>
              </a:spcBef>
            </a:pPr>
            <a:r>
              <a:rPr sz="2000" spc="-10" dirty="0">
                <a:solidFill>
                  <a:srgbClr val="585858"/>
                </a:solidFill>
                <a:latin typeface="Corbel"/>
                <a:cs typeface="Corbel"/>
              </a:rPr>
              <a:t>value=amount(5000,</a:t>
            </a:r>
            <a:r>
              <a:rPr sz="2000" spc="-5" dirty="0">
                <a:solidFill>
                  <a:srgbClr val="585858"/>
                </a:solidFill>
                <a:latin typeface="Corbel"/>
                <a:cs typeface="Corbel"/>
              </a:rPr>
              <a:t> 5,</a:t>
            </a:r>
            <a:r>
              <a:rPr sz="2000" spc="5" dirty="0">
                <a:solidFill>
                  <a:srgbClr val="585858"/>
                </a:solidFill>
                <a:latin typeface="Corbel"/>
                <a:cs typeface="Corbel"/>
              </a:rPr>
              <a:t> </a:t>
            </a:r>
            <a:r>
              <a:rPr sz="2000" spc="-5" dirty="0">
                <a:solidFill>
                  <a:srgbClr val="585858"/>
                </a:solidFill>
                <a:latin typeface="Corbel"/>
                <a:cs typeface="Corbel"/>
              </a:rPr>
              <a:t>0.12);</a:t>
            </a:r>
            <a:endParaRPr sz="2000">
              <a:latin typeface="Corbel"/>
              <a:cs typeface="Corbel"/>
            </a:endParaRPr>
          </a:p>
        </p:txBody>
      </p:sp>
      <p:sp>
        <p:nvSpPr>
          <p:cNvPr id="7" name="object 7"/>
          <p:cNvSpPr txBox="1"/>
          <p:nvPr/>
        </p:nvSpPr>
        <p:spPr>
          <a:xfrm>
            <a:off x="7701360" y="4663054"/>
            <a:ext cx="2532380" cy="878840"/>
          </a:xfrm>
          <a:prstGeom prst="rect">
            <a:avLst/>
          </a:prstGeom>
        </p:spPr>
        <p:txBody>
          <a:bodyPr vert="horz" wrap="square" lIns="0" tIns="133985" rIns="0" bIns="0" rtlCol="0">
            <a:spAutoFit/>
          </a:bodyPr>
          <a:lstStyle/>
          <a:p>
            <a:pPr marL="49530">
              <a:lnSpc>
                <a:spcPct val="100000"/>
              </a:lnSpc>
              <a:spcBef>
                <a:spcPts val="1055"/>
              </a:spcBef>
            </a:pPr>
            <a:r>
              <a:rPr sz="2000" spc="-5" dirty="0">
                <a:solidFill>
                  <a:srgbClr val="585858"/>
                </a:solidFill>
                <a:latin typeface="Corbel"/>
                <a:cs typeface="Corbel"/>
              </a:rPr>
              <a:t>//one</a:t>
            </a:r>
            <a:r>
              <a:rPr sz="2000" spc="-40" dirty="0">
                <a:solidFill>
                  <a:srgbClr val="585858"/>
                </a:solidFill>
                <a:latin typeface="Corbel"/>
                <a:cs typeface="Corbel"/>
              </a:rPr>
              <a:t> </a:t>
            </a:r>
            <a:r>
              <a:rPr sz="2000" spc="-5" dirty="0">
                <a:solidFill>
                  <a:srgbClr val="585858"/>
                </a:solidFill>
                <a:latin typeface="Corbel"/>
                <a:cs typeface="Corbel"/>
              </a:rPr>
              <a:t>missing</a:t>
            </a:r>
            <a:r>
              <a:rPr sz="2000" spc="-35" dirty="0">
                <a:solidFill>
                  <a:srgbClr val="585858"/>
                </a:solidFill>
                <a:latin typeface="Corbel"/>
                <a:cs typeface="Corbel"/>
              </a:rPr>
              <a:t> </a:t>
            </a:r>
            <a:r>
              <a:rPr sz="2000" spc="-5" dirty="0">
                <a:solidFill>
                  <a:srgbClr val="585858"/>
                </a:solidFill>
                <a:latin typeface="Corbel"/>
                <a:cs typeface="Corbel"/>
              </a:rPr>
              <a:t>argument</a:t>
            </a:r>
            <a:endParaRPr sz="2000">
              <a:latin typeface="Corbel"/>
              <a:cs typeface="Corbel"/>
            </a:endParaRPr>
          </a:p>
          <a:p>
            <a:pPr marL="12700">
              <a:lnSpc>
                <a:spcPct val="100000"/>
              </a:lnSpc>
              <a:spcBef>
                <a:spcPts val="960"/>
              </a:spcBef>
            </a:pPr>
            <a:r>
              <a:rPr sz="2000" dirty="0">
                <a:solidFill>
                  <a:srgbClr val="585858"/>
                </a:solidFill>
                <a:latin typeface="Corbel"/>
                <a:cs typeface="Corbel"/>
              </a:rPr>
              <a:t>//no</a:t>
            </a:r>
            <a:r>
              <a:rPr sz="2000" spc="-40" dirty="0">
                <a:solidFill>
                  <a:srgbClr val="585858"/>
                </a:solidFill>
                <a:latin typeface="Corbel"/>
                <a:cs typeface="Corbel"/>
              </a:rPr>
              <a:t> </a:t>
            </a:r>
            <a:r>
              <a:rPr sz="2000" spc="-5" dirty="0">
                <a:solidFill>
                  <a:srgbClr val="585858"/>
                </a:solidFill>
                <a:latin typeface="Corbel"/>
                <a:cs typeface="Corbel"/>
              </a:rPr>
              <a:t>missing</a:t>
            </a:r>
            <a:r>
              <a:rPr sz="2000" dirty="0">
                <a:solidFill>
                  <a:srgbClr val="585858"/>
                </a:solidFill>
                <a:latin typeface="Corbel"/>
                <a:cs typeface="Corbel"/>
              </a:rPr>
              <a:t> </a:t>
            </a:r>
            <a:r>
              <a:rPr sz="2000" spc="-10" dirty="0">
                <a:solidFill>
                  <a:srgbClr val="585858"/>
                </a:solidFill>
                <a:latin typeface="Corbel"/>
                <a:cs typeface="Corbel"/>
              </a:rPr>
              <a:t>argument</a:t>
            </a:r>
            <a:endParaRPr sz="2000">
              <a:latin typeface="Corbel"/>
              <a:cs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066925" cy="1068705"/>
          </a:xfrm>
          <a:prstGeom prst="rect">
            <a:avLst/>
          </a:prstGeom>
        </p:spPr>
        <p:txBody>
          <a:bodyPr vert="horz" wrap="square" lIns="0" tIns="74930" rIns="0" bIns="0" rtlCol="0">
            <a:spAutoFit/>
          </a:bodyPr>
          <a:lstStyle/>
          <a:p>
            <a:pPr marL="12700" marR="5080">
              <a:lnSpc>
                <a:spcPts val="3890"/>
              </a:lnSpc>
              <a:spcBef>
                <a:spcPts val="590"/>
              </a:spcBef>
            </a:pPr>
            <a:r>
              <a:rPr sz="3600" spc="-60" dirty="0">
                <a:solidFill>
                  <a:srgbClr val="FFFFFF"/>
                </a:solidFill>
                <a:latin typeface="Corbel"/>
                <a:cs typeface="Corbel"/>
              </a:rPr>
              <a:t>Default </a:t>
            </a:r>
            <a:r>
              <a:rPr sz="3600" spc="-55" dirty="0">
                <a:solidFill>
                  <a:srgbClr val="FFFFFF"/>
                </a:solidFill>
                <a:latin typeface="Corbel"/>
                <a:cs typeface="Corbel"/>
              </a:rPr>
              <a:t> </a:t>
            </a:r>
            <a:r>
              <a:rPr sz="3600" spc="-85" dirty="0">
                <a:solidFill>
                  <a:srgbClr val="FFFFFF"/>
                </a:solidFill>
                <a:latin typeface="Corbel"/>
                <a:cs typeface="Corbel"/>
              </a:rPr>
              <a:t>A</a:t>
            </a:r>
            <a:r>
              <a:rPr sz="3600" spc="-80" dirty="0">
                <a:solidFill>
                  <a:srgbClr val="FFFFFF"/>
                </a:solidFill>
                <a:latin typeface="Corbel"/>
                <a:cs typeface="Corbel"/>
              </a:rPr>
              <a:t>r</a:t>
            </a:r>
            <a:r>
              <a:rPr sz="3600" spc="-65" dirty="0">
                <a:solidFill>
                  <a:srgbClr val="FFFFFF"/>
                </a:solidFill>
                <a:latin typeface="Corbel"/>
                <a:cs typeface="Corbel"/>
              </a:rPr>
              <a:t>gu</a:t>
            </a:r>
            <a:r>
              <a:rPr sz="3600" spc="-80" dirty="0">
                <a:solidFill>
                  <a:srgbClr val="FFFFFF"/>
                </a:solidFill>
                <a:latin typeface="Corbel"/>
                <a:cs typeface="Corbel"/>
              </a:rPr>
              <a:t>m</a:t>
            </a:r>
            <a:r>
              <a:rPr sz="3600" spc="-65" dirty="0">
                <a:solidFill>
                  <a:srgbClr val="FFFFFF"/>
                </a:solidFill>
                <a:latin typeface="Corbel"/>
                <a:cs typeface="Corbel"/>
              </a:rPr>
              <a:t>e</a:t>
            </a:r>
            <a:r>
              <a:rPr sz="3600" spc="-75" dirty="0">
                <a:solidFill>
                  <a:srgbClr val="FFFFFF"/>
                </a:solidFill>
                <a:latin typeface="Corbel"/>
                <a:cs typeface="Corbel"/>
              </a:rPr>
              <a:t>nt</a:t>
            </a:r>
            <a:r>
              <a:rPr sz="3600" dirty="0">
                <a:solidFill>
                  <a:srgbClr val="FFFFFF"/>
                </a:solidFill>
                <a:latin typeface="Corbel"/>
                <a:cs typeface="Corbel"/>
              </a:rPr>
              <a:t>s</a:t>
            </a:r>
            <a:endParaRPr sz="3600">
              <a:latin typeface="Corbel"/>
              <a:cs typeface="Corbel"/>
            </a:endParaRPr>
          </a:p>
        </p:txBody>
      </p:sp>
      <p:sp>
        <p:nvSpPr>
          <p:cNvPr id="3" name="object 3"/>
          <p:cNvSpPr txBox="1"/>
          <p:nvPr/>
        </p:nvSpPr>
        <p:spPr>
          <a:xfrm>
            <a:off x="3949065" y="1461897"/>
            <a:ext cx="7033895" cy="1304925"/>
          </a:xfrm>
          <a:prstGeom prst="rect">
            <a:avLst/>
          </a:prstGeom>
        </p:spPr>
        <p:txBody>
          <a:bodyPr vert="horz" wrap="square" lIns="0" tIns="46355" rIns="0" bIns="0" rtlCol="0">
            <a:spAutoFit/>
          </a:bodyPr>
          <a:lstStyle/>
          <a:p>
            <a:pPr marL="195580" marR="271145" indent="-182880">
              <a:lnSpc>
                <a:spcPts val="2160"/>
              </a:lnSpc>
              <a:spcBef>
                <a:spcPts val="36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Only</a:t>
            </a:r>
            <a:r>
              <a:rPr sz="2000" spc="1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trailing</a:t>
            </a:r>
            <a:r>
              <a:rPr sz="2000" spc="5" dirty="0">
                <a:solidFill>
                  <a:srgbClr val="585858"/>
                </a:solidFill>
                <a:latin typeface="Corbel"/>
                <a:cs typeface="Corbel"/>
              </a:rPr>
              <a:t> </a:t>
            </a:r>
            <a:r>
              <a:rPr sz="2000" spc="-5" dirty="0">
                <a:solidFill>
                  <a:srgbClr val="585858"/>
                </a:solidFill>
                <a:latin typeface="Corbel"/>
                <a:cs typeface="Corbel"/>
              </a:rPr>
              <a:t>argument</a:t>
            </a:r>
            <a:r>
              <a:rPr sz="2000" spc="30" dirty="0">
                <a:solidFill>
                  <a:srgbClr val="585858"/>
                </a:solidFill>
                <a:latin typeface="Corbel"/>
                <a:cs typeface="Corbel"/>
              </a:rPr>
              <a:t> </a:t>
            </a:r>
            <a:r>
              <a:rPr sz="2000" spc="-10" dirty="0">
                <a:solidFill>
                  <a:srgbClr val="585858"/>
                </a:solidFill>
                <a:latin typeface="Corbel"/>
                <a:cs typeface="Corbel"/>
              </a:rPr>
              <a:t>can have</a:t>
            </a:r>
            <a:r>
              <a:rPr sz="2000" spc="20" dirty="0">
                <a:solidFill>
                  <a:srgbClr val="585858"/>
                </a:solidFill>
                <a:latin typeface="Corbel"/>
                <a:cs typeface="Corbel"/>
              </a:rPr>
              <a:t> </a:t>
            </a:r>
            <a:r>
              <a:rPr sz="2000" spc="-10" dirty="0">
                <a:solidFill>
                  <a:srgbClr val="585858"/>
                </a:solidFill>
                <a:latin typeface="Corbel"/>
                <a:cs typeface="Corbel"/>
              </a:rPr>
              <a:t>default</a:t>
            </a:r>
            <a:r>
              <a:rPr sz="2000" spc="60" dirty="0">
                <a:solidFill>
                  <a:srgbClr val="585858"/>
                </a:solidFill>
                <a:latin typeface="Corbel"/>
                <a:cs typeface="Corbel"/>
              </a:rPr>
              <a:t> </a:t>
            </a:r>
            <a:r>
              <a:rPr sz="2000" spc="-10" dirty="0">
                <a:solidFill>
                  <a:srgbClr val="585858"/>
                </a:solidFill>
                <a:latin typeface="Corbel"/>
                <a:cs typeface="Corbel"/>
              </a:rPr>
              <a:t>values,</a:t>
            </a:r>
            <a:r>
              <a:rPr sz="2000" spc="30" dirty="0">
                <a:solidFill>
                  <a:srgbClr val="585858"/>
                </a:solidFill>
                <a:latin typeface="Corbel"/>
                <a:cs typeface="Corbel"/>
              </a:rPr>
              <a:t> </a:t>
            </a:r>
            <a:r>
              <a:rPr sz="2000" spc="-5" dirty="0">
                <a:solidFill>
                  <a:srgbClr val="585858"/>
                </a:solidFill>
                <a:latin typeface="Corbel"/>
                <a:cs typeface="Corbel"/>
              </a:rPr>
              <a:t>so</a:t>
            </a:r>
            <a:r>
              <a:rPr sz="2000" spc="-20" dirty="0">
                <a:solidFill>
                  <a:srgbClr val="585858"/>
                </a:solidFill>
                <a:latin typeface="Corbel"/>
                <a:cs typeface="Corbel"/>
              </a:rPr>
              <a:t> </a:t>
            </a:r>
            <a:r>
              <a:rPr sz="2000" spc="-5" dirty="0">
                <a:solidFill>
                  <a:srgbClr val="585858"/>
                </a:solidFill>
                <a:latin typeface="Corbel"/>
                <a:cs typeface="Corbel"/>
              </a:rPr>
              <a:t>we</a:t>
            </a:r>
            <a:r>
              <a:rPr sz="2000" spc="25" dirty="0">
                <a:solidFill>
                  <a:srgbClr val="585858"/>
                </a:solidFill>
                <a:latin typeface="Corbel"/>
                <a:cs typeface="Corbel"/>
              </a:rPr>
              <a:t> </a:t>
            </a:r>
            <a:r>
              <a:rPr sz="2000" spc="-5" dirty="0">
                <a:solidFill>
                  <a:srgbClr val="585858"/>
                </a:solidFill>
                <a:latin typeface="Corbel"/>
                <a:cs typeface="Corbel"/>
              </a:rPr>
              <a:t>must </a:t>
            </a:r>
            <a:r>
              <a:rPr sz="2000" dirty="0">
                <a:solidFill>
                  <a:srgbClr val="585858"/>
                </a:solidFill>
                <a:latin typeface="Corbel"/>
                <a:cs typeface="Corbel"/>
              </a:rPr>
              <a:t> </a:t>
            </a:r>
            <a:r>
              <a:rPr sz="2000" spc="-10" dirty="0">
                <a:solidFill>
                  <a:srgbClr val="585858"/>
                </a:solidFill>
                <a:latin typeface="Corbel"/>
                <a:cs typeface="Corbel"/>
              </a:rPr>
              <a:t>add</a:t>
            </a:r>
            <a:r>
              <a:rPr sz="2000" spc="10" dirty="0">
                <a:solidFill>
                  <a:srgbClr val="585858"/>
                </a:solidFill>
                <a:latin typeface="Corbel"/>
                <a:cs typeface="Corbel"/>
              </a:rPr>
              <a:t> </a:t>
            </a:r>
            <a:r>
              <a:rPr sz="2000" spc="-10" dirty="0">
                <a:solidFill>
                  <a:srgbClr val="585858"/>
                </a:solidFill>
                <a:latin typeface="Corbel"/>
                <a:cs typeface="Corbel"/>
              </a:rPr>
              <a:t>defaults</a:t>
            </a:r>
            <a:r>
              <a:rPr sz="2000" spc="65" dirty="0">
                <a:solidFill>
                  <a:srgbClr val="585858"/>
                </a:solidFill>
                <a:latin typeface="Corbel"/>
                <a:cs typeface="Corbel"/>
              </a:rPr>
              <a:t> </a:t>
            </a:r>
            <a:r>
              <a:rPr sz="2000" spc="-10" dirty="0">
                <a:solidFill>
                  <a:srgbClr val="585858"/>
                </a:solidFill>
                <a:latin typeface="Corbel"/>
                <a:cs typeface="Corbel"/>
              </a:rPr>
              <a:t>from</a:t>
            </a:r>
            <a:r>
              <a:rPr sz="2000" spc="30" dirty="0">
                <a:solidFill>
                  <a:srgbClr val="585858"/>
                </a:solidFill>
                <a:latin typeface="Corbel"/>
                <a:cs typeface="Corbel"/>
              </a:rPr>
              <a:t> </a:t>
            </a:r>
            <a:r>
              <a:rPr sz="2000" spc="-10" dirty="0">
                <a:solidFill>
                  <a:srgbClr val="585858"/>
                </a:solidFill>
                <a:latin typeface="Corbel"/>
                <a:cs typeface="Corbel"/>
              </a:rPr>
              <a:t>right</a:t>
            </a:r>
            <a:r>
              <a:rPr sz="2000" spc="5"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15" dirty="0">
                <a:solidFill>
                  <a:srgbClr val="585858"/>
                </a:solidFill>
                <a:latin typeface="Corbel"/>
                <a:cs typeface="Corbel"/>
              </a:rPr>
              <a:t>left.</a:t>
            </a:r>
            <a:endParaRPr sz="2000">
              <a:latin typeface="Corbel"/>
              <a:cs typeface="Corbel"/>
            </a:endParaRPr>
          </a:p>
          <a:p>
            <a:pPr marL="195580" marR="5080" indent="-182880">
              <a:lnSpc>
                <a:spcPts val="2160"/>
              </a:lnSpc>
              <a:spcBef>
                <a:spcPts val="120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50" dirty="0">
                <a:solidFill>
                  <a:srgbClr val="585858"/>
                </a:solidFill>
                <a:latin typeface="Corbel"/>
                <a:cs typeface="Corbel"/>
              </a:rPr>
              <a:t>We</a:t>
            </a:r>
            <a:r>
              <a:rPr sz="2000" spc="20" dirty="0">
                <a:solidFill>
                  <a:srgbClr val="585858"/>
                </a:solidFill>
                <a:latin typeface="Corbel"/>
                <a:cs typeface="Corbel"/>
              </a:rPr>
              <a:t> </a:t>
            </a:r>
            <a:r>
              <a:rPr sz="2000" spc="-10" dirty="0">
                <a:solidFill>
                  <a:srgbClr val="585858"/>
                </a:solidFill>
                <a:latin typeface="Corbel"/>
                <a:cs typeface="Corbel"/>
              </a:rPr>
              <a:t>can not</a:t>
            </a:r>
            <a:r>
              <a:rPr sz="2000" dirty="0">
                <a:solidFill>
                  <a:srgbClr val="585858"/>
                </a:solidFill>
                <a:latin typeface="Corbel"/>
                <a:cs typeface="Corbel"/>
              </a:rPr>
              <a:t> </a:t>
            </a:r>
            <a:r>
              <a:rPr sz="2000" spc="-10" dirty="0">
                <a:solidFill>
                  <a:srgbClr val="585858"/>
                </a:solidFill>
                <a:latin typeface="Corbel"/>
                <a:cs typeface="Corbel"/>
              </a:rPr>
              <a:t>provide</a:t>
            </a:r>
            <a:r>
              <a:rPr sz="2000" spc="75" dirty="0">
                <a:solidFill>
                  <a:srgbClr val="585858"/>
                </a:solidFill>
                <a:latin typeface="Corbel"/>
                <a:cs typeface="Corbel"/>
              </a:rPr>
              <a:t> </a:t>
            </a:r>
            <a:r>
              <a:rPr sz="2000" spc="-5" dirty="0">
                <a:solidFill>
                  <a:srgbClr val="585858"/>
                </a:solidFill>
                <a:latin typeface="Corbel"/>
                <a:cs typeface="Corbel"/>
              </a:rPr>
              <a:t>a</a:t>
            </a:r>
            <a:r>
              <a:rPr sz="2000" spc="-10" dirty="0">
                <a:solidFill>
                  <a:srgbClr val="585858"/>
                </a:solidFill>
                <a:latin typeface="Corbel"/>
                <a:cs typeface="Corbel"/>
              </a:rPr>
              <a:t> default</a:t>
            </a:r>
            <a:r>
              <a:rPr sz="2000" spc="60" dirty="0">
                <a:solidFill>
                  <a:srgbClr val="585858"/>
                </a:solidFill>
                <a:latin typeface="Corbel"/>
                <a:cs typeface="Corbel"/>
              </a:rPr>
              <a:t> </a:t>
            </a:r>
            <a:r>
              <a:rPr sz="2000" spc="-10" dirty="0">
                <a:solidFill>
                  <a:srgbClr val="585858"/>
                </a:solidFill>
                <a:latin typeface="Corbel"/>
                <a:cs typeface="Corbel"/>
              </a:rPr>
              <a:t>value</a:t>
            </a:r>
            <a:r>
              <a:rPr sz="2000" spc="25"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5" dirty="0">
                <a:solidFill>
                  <a:srgbClr val="585858"/>
                </a:solidFill>
                <a:latin typeface="Corbel"/>
                <a:cs typeface="Corbel"/>
              </a:rPr>
              <a:t>a </a:t>
            </a:r>
            <a:r>
              <a:rPr sz="2000" spc="-10" dirty="0">
                <a:solidFill>
                  <a:srgbClr val="585858"/>
                </a:solidFill>
                <a:latin typeface="Corbel"/>
                <a:cs typeface="Corbel"/>
              </a:rPr>
              <a:t>particular</a:t>
            </a:r>
            <a:r>
              <a:rPr sz="2000" spc="30" dirty="0">
                <a:solidFill>
                  <a:srgbClr val="585858"/>
                </a:solidFill>
                <a:latin typeface="Corbel"/>
                <a:cs typeface="Corbel"/>
              </a:rPr>
              <a:t> </a:t>
            </a:r>
            <a:r>
              <a:rPr sz="2000" spc="-5" dirty="0">
                <a:solidFill>
                  <a:srgbClr val="585858"/>
                </a:solidFill>
                <a:latin typeface="Corbel"/>
                <a:cs typeface="Corbel"/>
              </a:rPr>
              <a:t>argument</a:t>
            </a:r>
            <a:r>
              <a:rPr sz="2000" spc="35" dirty="0">
                <a:solidFill>
                  <a:srgbClr val="585858"/>
                </a:solidFill>
                <a:latin typeface="Corbel"/>
                <a:cs typeface="Corbel"/>
              </a:rPr>
              <a:t> </a:t>
            </a:r>
            <a:r>
              <a:rPr sz="2000" spc="-10" dirty="0">
                <a:solidFill>
                  <a:srgbClr val="585858"/>
                </a:solidFill>
                <a:latin typeface="Corbel"/>
                <a:cs typeface="Corbel"/>
              </a:rPr>
              <a:t>in</a:t>
            </a:r>
            <a:r>
              <a:rPr sz="2000" spc="5" dirty="0">
                <a:solidFill>
                  <a:srgbClr val="585858"/>
                </a:solidFill>
                <a:latin typeface="Corbel"/>
                <a:cs typeface="Corbel"/>
              </a:rPr>
              <a:t> </a:t>
            </a:r>
            <a:r>
              <a:rPr sz="2000" spc="-10" dirty="0">
                <a:solidFill>
                  <a:srgbClr val="585858"/>
                </a:solidFill>
                <a:latin typeface="Corbel"/>
                <a:cs typeface="Corbel"/>
              </a:rPr>
              <a:t>the </a:t>
            </a:r>
            <a:r>
              <a:rPr sz="2000" spc="-5" dirty="0">
                <a:solidFill>
                  <a:srgbClr val="585858"/>
                </a:solidFill>
                <a:latin typeface="Corbel"/>
                <a:cs typeface="Corbel"/>
              </a:rPr>
              <a:t> first</a:t>
            </a:r>
            <a:r>
              <a:rPr sz="2000" spc="25" dirty="0">
                <a:solidFill>
                  <a:srgbClr val="585858"/>
                </a:solidFill>
                <a:latin typeface="Corbel"/>
                <a:cs typeface="Corbel"/>
              </a:rPr>
              <a:t> </a:t>
            </a:r>
            <a:r>
              <a:rPr sz="2000" spc="-10" dirty="0">
                <a:solidFill>
                  <a:srgbClr val="585858"/>
                </a:solidFill>
                <a:latin typeface="Corbel"/>
                <a:cs typeface="Corbel"/>
              </a:rPr>
              <a:t>or</a:t>
            </a:r>
            <a:r>
              <a:rPr sz="2000" dirty="0">
                <a:solidFill>
                  <a:srgbClr val="585858"/>
                </a:solidFill>
                <a:latin typeface="Corbel"/>
                <a:cs typeface="Corbel"/>
              </a:rPr>
              <a:t> </a:t>
            </a:r>
            <a:r>
              <a:rPr sz="2000" spc="-15" dirty="0">
                <a:solidFill>
                  <a:srgbClr val="585858"/>
                </a:solidFill>
                <a:latin typeface="Corbel"/>
                <a:cs typeface="Corbel"/>
              </a:rPr>
              <a:t>middle</a:t>
            </a:r>
            <a:r>
              <a:rPr sz="2000" spc="45" dirty="0">
                <a:solidFill>
                  <a:srgbClr val="585858"/>
                </a:solidFill>
                <a:latin typeface="Corbel"/>
                <a:cs typeface="Corbel"/>
              </a:rPr>
              <a:t> </a:t>
            </a:r>
            <a:r>
              <a:rPr sz="2000" spc="-5" dirty="0">
                <a:solidFill>
                  <a:srgbClr val="585858"/>
                </a:solidFill>
                <a:latin typeface="Corbel"/>
                <a:cs typeface="Corbel"/>
              </a:rPr>
              <a:t>positions.</a:t>
            </a:r>
            <a:endParaRPr sz="2000">
              <a:latin typeface="Corbel"/>
              <a:cs typeface="Corbel"/>
            </a:endParaRPr>
          </a:p>
        </p:txBody>
      </p:sp>
      <p:sp>
        <p:nvSpPr>
          <p:cNvPr id="4" name="object 4"/>
          <p:cNvSpPr txBox="1"/>
          <p:nvPr/>
        </p:nvSpPr>
        <p:spPr>
          <a:xfrm>
            <a:off x="3949065" y="3167545"/>
            <a:ext cx="3778885" cy="2160905"/>
          </a:xfrm>
          <a:prstGeom prst="rect">
            <a:avLst/>
          </a:prstGeom>
        </p:spPr>
        <p:txBody>
          <a:bodyPr vert="horz" wrap="square" lIns="0" tIns="135255" rIns="0" bIns="0" rtlCol="0">
            <a:spAutoFit/>
          </a:bodyPr>
          <a:lstStyle/>
          <a:p>
            <a:pPr marL="12700">
              <a:lnSpc>
                <a:spcPct val="100000"/>
              </a:lnSpc>
              <a:spcBef>
                <a:spcPts val="1065"/>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b="1" spc="-5" dirty="0">
                <a:solidFill>
                  <a:srgbClr val="585858"/>
                </a:solidFill>
                <a:latin typeface="Corbel"/>
                <a:cs typeface="Corbel"/>
              </a:rPr>
              <a:t>E</a:t>
            </a:r>
            <a:r>
              <a:rPr sz="2000" b="1" spc="-20" dirty="0">
                <a:solidFill>
                  <a:srgbClr val="585858"/>
                </a:solidFill>
                <a:latin typeface="Corbel"/>
                <a:cs typeface="Corbel"/>
              </a:rPr>
              <a:t>x</a:t>
            </a:r>
            <a:r>
              <a:rPr sz="2000" b="1" spc="-5" dirty="0">
                <a:solidFill>
                  <a:srgbClr val="585858"/>
                </a:solidFill>
                <a:latin typeface="Corbel"/>
                <a:cs typeface="Corbel"/>
              </a:rPr>
              <a:t>a</a:t>
            </a:r>
            <a:r>
              <a:rPr sz="2000" b="1" dirty="0">
                <a:solidFill>
                  <a:srgbClr val="585858"/>
                </a:solidFill>
                <a:latin typeface="Corbel"/>
                <a:cs typeface="Corbel"/>
              </a:rPr>
              <a:t>mp</a:t>
            </a:r>
            <a:r>
              <a:rPr sz="2000" b="1" spc="-10" dirty="0">
                <a:solidFill>
                  <a:srgbClr val="585858"/>
                </a:solidFill>
                <a:latin typeface="Corbel"/>
                <a:cs typeface="Corbel"/>
              </a:rPr>
              <a:t>l</a:t>
            </a:r>
            <a:r>
              <a:rPr sz="2000" b="1" dirty="0">
                <a:solidFill>
                  <a:srgbClr val="585858"/>
                </a:solidFill>
                <a:latin typeface="Corbel"/>
                <a:cs typeface="Corbel"/>
              </a:rPr>
              <a:t>e</a:t>
            </a:r>
            <a:r>
              <a:rPr sz="2000" b="1" spc="-5" dirty="0">
                <a:solidFill>
                  <a:srgbClr val="585858"/>
                </a:solidFill>
                <a:latin typeface="Corbel"/>
                <a:cs typeface="Corbel"/>
              </a:rPr>
              <a:t>s:</a:t>
            </a:r>
            <a:endParaRPr sz="2000">
              <a:latin typeface="Corbel"/>
              <a:cs typeface="Corbel"/>
            </a:endParaRPr>
          </a:p>
          <a:p>
            <a:pPr marL="12700">
              <a:lnSpc>
                <a:spcPct val="100000"/>
              </a:lnSpc>
              <a:spcBef>
                <a:spcPts val="96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i</a:t>
            </a:r>
            <a:r>
              <a:rPr sz="2000" spc="-5" dirty="0">
                <a:solidFill>
                  <a:srgbClr val="585858"/>
                </a:solidFill>
                <a:latin typeface="Corbel"/>
                <a:cs typeface="Corbel"/>
              </a:rPr>
              <a:t>nt</a:t>
            </a:r>
            <a:r>
              <a:rPr sz="2000" spc="5" dirty="0">
                <a:solidFill>
                  <a:srgbClr val="585858"/>
                </a:solidFill>
                <a:latin typeface="Corbel"/>
                <a:cs typeface="Corbel"/>
              </a:rPr>
              <a:t> </a:t>
            </a:r>
            <a:r>
              <a:rPr sz="2000" spc="-5" dirty="0">
                <a:solidFill>
                  <a:srgbClr val="585858"/>
                </a:solidFill>
                <a:latin typeface="Corbel"/>
                <a:cs typeface="Corbel"/>
              </a:rPr>
              <a:t>mul(int</a:t>
            </a:r>
            <a:r>
              <a:rPr sz="2000" spc="1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a:t>
            </a:r>
            <a:r>
              <a:rPr sz="2000" spc="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nt</a:t>
            </a:r>
            <a:r>
              <a:rPr sz="2000" spc="5" dirty="0">
                <a:solidFill>
                  <a:srgbClr val="585858"/>
                </a:solidFill>
                <a:latin typeface="Corbel"/>
                <a:cs typeface="Corbel"/>
              </a:rPr>
              <a:t> </a:t>
            </a:r>
            <a:r>
              <a:rPr sz="2000" spc="-5" dirty="0">
                <a:solidFill>
                  <a:srgbClr val="585858"/>
                </a:solidFill>
                <a:latin typeface="Corbel"/>
                <a:cs typeface="Corbel"/>
              </a:rPr>
              <a:t>j</a:t>
            </a:r>
            <a:r>
              <a:rPr sz="2000" spc="5" dirty="0">
                <a:solidFill>
                  <a:srgbClr val="585858"/>
                </a:solidFill>
                <a:latin typeface="Corbel"/>
                <a:cs typeface="Corbel"/>
              </a:rPr>
              <a:t> </a:t>
            </a:r>
            <a:r>
              <a:rPr sz="2000" spc="-5" dirty="0">
                <a:solidFill>
                  <a:srgbClr val="585858"/>
                </a:solidFill>
                <a:latin typeface="Corbel"/>
                <a:cs typeface="Corbel"/>
              </a:rPr>
              <a:t>=</a:t>
            </a:r>
            <a:r>
              <a:rPr sz="2000" spc="10" dirty="0">
                <a:solidFill>
                  <a:srgbClr val="585858"/>
                </a:solidFill>
                <a:latin typeface="Corbel"/>
                <a:cs typeface="Corbel"/>
              </a:rPr>
              <a:t> </a:t>
            </a:r>
            <a:r>
              <a:rPr sz="2000" spc="-5" dirty="0">
                <a:solidFill>
                  <a:srgbClr val="585858"/>
                </a:solidFill>
                <a:latin typeface="Corbel"/>
                <a:cs typeface="Corbel"/>
              </a:rPr>
              <a:t>5,</a:t>
            </a:r>
            <a:r>
              <a:rPr sz="2000" spc="-1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nt</a:t>
            </a:r>
            <a:r>
              <a:rPr sz="2000" spc="5" dirty="0">
                <a:solidFill>
                  <a:srgbClr val="585858"/>
                </a:solidFill>
                <a:latin typeface="Corbel"/>
                <a:cs typeface="Corbel"/>
              </a:rPr>
              <a:t> </a:t>
            </a:r>
            <a:r>
              <a:rPr sz="2000" spc="-5" dirty="0">
                <a:solidFill>
                  <a:srgbClr val="585858"/>
                </a:solidFill>
                <a:latin typeface="Corbel"/>
                <a:cs typeface="Corbel"/>
              </a:rPr>
              <a:t>k =</a:t>
            </a:r>
            <a:r>
              <a:rPr sz="2000" spc="10" dirty="0">
                <a:solidFill>
                  <a:srgbClr val="585858"/>
                </a:solidFill>
                <a:latin typeface="Corbel"/>
                <a:cs typeface="Corbel"/>
              </a:rPr>
              <a:t> </a:t>
            </a:r>
            <a:r>
              <a:rPr sz="2000" spc="-10" dirty="0">
                <a:solidFill>
                  <a:srgbClr val="585858"/>
                </a:solidFill>
                <a:latin typeface="Corbel"/>
                <a:cs typeface="Corbel"/>
              </a:rPr>
              <a:t>1</a:t>
            </a:r>
            <a:r>
              <a:rPr sz="2000" spc="20" dirty="0">
                <a:solidFill>
                  <a:srgbClr val="585858"/>
                </a:solidFill>
                <a:latin typeface="Corbel"/>
                <a:cs typeface="Corbel"/>
              </a:rPr>
              <a:t>0</a:t>
            </a:r>
            <a:r>
              <a:rPr sz="2000" spc="-5" dirty="0">
                <a:solidFill>
                  <a:srgbClr val="585858"/>
                </a:solidFill>
                <a:latin typeface="Corbel"/>
                <a:cs typeface="Corbel"/>
              </a:rPr>
              <a:t>);</a:t>
            </a:r>
            <a:endParaRPr sz="2000">
              <a:latin typeface="Corbel"/>
              <a:cs typeface="Corbel"/>
            </a:endParaRPr>
          </a:p>
          <a:p>
            <a:pPr marL="12700">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i</a:t>
            </a:r>
            <a:r>
              <a:rPr sz="2000" spc="-5" dirty="0">
                <a:solidFill>
                  <a:srgbClr val="585858"/>
                </a:solidFill>
                <a:latin typeface="Corbel"/>
                <a:cs typeface="Corbel"/>
              </a:rPr>
              <a:t>nt</a:t>
            </a:r>
            <a:r>
              <a:rPr sz="2000" spc="5" dirty="0">
                <a:solidFill>
                  <a:srgbClr val="585858"/>
                </a:solidFill>
                <a:latin typeface="Corbel"/>
                <a:cs typeface="Corbel"/>
              </a:rPr>
              <a:t> </a:t>
            </a:r>
            <a:r>
              <a:rPr sz="2000" spc="-5" dirty="0">
                <a:solidFill>
                  <a:srgbClr val="585858"/>
                </a:solidFill>
                <a:latin typeface="Corbel"/>
                <a:cs typeface="Corbel"/>
              </a:rPr>
              <a:t>mul(int</a:t>
            </a:r>
            <a:r>
              <a:rPr sz="2000" spc="1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a:t>
            </a:r>
            <a:r>
              <a:rPr sz="2000" spc="10" dirty="0">
                <a:solidFill>
                  <a:srgbClr val="585858"/>
                </a:solidFill>
                <a:latin typeface="Corbel"/>
                <a:cs typeface="Corbel"/>
              </a:rPr>
              <a:t> </a:t>
            </a:r>
            <a:r>
              <a:rPr sz="2000" spc="-5" dirty="0">
                <a:solidFill>
                  <a:srgbClr val="585858"/>
                </a:solidFill>
                <a:latin typeface="Corbel"/>
                <a:cs typeface="Corbel"/>
              </a:rPr>
              <a:t>5,</a:t>
            </a:r>
            <a:r>
              <a:rPr sz="2000" spc="1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nt</a:t>
            </a:r>
            <a:r>
              <a:rPr sz="2000" spc="5" dirty="0">
                <a:solidFill>
                  <a:srgbClr val="585858"/>
                </a:solidFill>
                <a:latin typeface="Corbel"/>
                <a:cs typeface="Corbel"/>
              </a:rPr>
              <a:t> j</a:t>
            </a:r>
            <a:r>
              <a:rPr sz="2000" spc="-5" dirty="0">
                <a:solidFill>
                  <a:srgbClr val="585858"/>
                </a:solidFill>
                <a:latin typeface="Corbel"/>
                <a:cs typeface="Corbel"/>
              </a:rPr>
              <a:t>);</a:t>
            </a:r>
            <a:endParaRPr sz="2000">
              <a:latin typeface="Corbel"/>
              <a:cs typeface="Corbel"/>
            </a:endParaRPr>
          </a:p>
          <a:p>
            <a:pPr marL="12700">
              <a:lnSpc>
                <a:spcPct val="100000"/>
              </a:lnSpc>
              <a:spcBef>
                <a:spcPts val="960"/>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i</a:t>
            </a:r>
            <a:r>
              <a:rPr sz="2000" spc="-10" dirty="0">
                <a:solidFill>
                  <a:srgbClr val="585858"/>
                </a:solidFill>
                <a:latin typeface="Corbel"/>
                <a:cs typeface="Corbel"/>
              </a:rPr>
              <a:t>n</a:t>
            </a:r>
            <a:r>
              <a:rPr sz="2000" spc="-5" dirty="0">
                <a:solidFill>
                  <a:srgbClr val="585858"/>
                </a:solidFill>
                <a:latin typeface="Corbel"/>
                <a:cs typeface="Corbel"/>
              </a:rPr>
              <a:t>t</a:t>
            </a:r>
            <a:r>
              <a:rPr sz="2000" spc="10" dirty="0">
                <a:solidFill>
                  <a:srgbClr val="585858"/>
                </a:solidFill>
                <a:latin typeface="Corbel"/>
                <a:cs typeface="Corbel"/>
              </a:rPr>
              <a:t> </a:t>
            </a:r>
            <a:r>
              <a:rPr sz="2000" spc="-5" dirty="0">
                <a:solidFill>
                  <a:srgbClr val="585858"/>
                </a:solidFill>
                <a:latin typeface="Corbel"/>
                <a:cs typeface="Corbel"/>
              </a:rPr>
              <a:t>mul(</a:t>
            </a:r>
            <a:r>
              <a:rPr sz="2000" spc="-15" dirty="0">
                <a:solidFill>
                  <a:srgbClr val="585858"/>
                </a:solidFill>
                <a:latin typeface="Corbel"/>
                <a:cs typeface="Corbel"/>
              </a:rPr>
              <a:t>i</a:t>
            </a:r>
            <a:r>
              <a:rPr sz="2000" spc="-10" dirty="0">
                <a:solidFill>
                  <a:srgbClr val="585858"/>
                </a:solidFill>
                <a:latin typeface="Corbel"/>
                <a:cs typeface="Corbel"/>
              </a:rPr>
              <a:t>n</a:t>
            </a:r>
            <a:r>
              <a:rPr sz="2000" spc="-5" dirty="0">
                <a:solidFill>
                  <a:srgbClr val="585858"/>
                </a:solidFill>
                <a:latin typeface="Corbel"/>
                <a:cs typeface="Corbel"/>
              </a:rPr>
              <a:t>t</a:t>
            </a:r>
            <a:r>
              <a:rPr sz="2000" spc="2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a:t>
            </a:r>
            <a:r>
              <a:rPr sz="2000" spc="10" dirty="0">
                <a:solidFill>
                  <a:srgbClr val="585858"/>
                </a:solidFill>
                <a:latin typeface="Corbel"/>
                <a:cs typeface="Corbel"/>
              </a:rPr>
              <a:t> </a:t>
            </a:r>
            <a:r>
              <a:rPr sz="2000" spc="-5" dirty="0">
                <a:solidFill>
                  <a:srgbClr val="585858"/>
                </a:solidFill>
                <a:latin typeface="Corbel"/>
                <a:cs typeface="Corbel"/>
              </a:rPr>
              <a:t>0,</a:t>
            </a:r>
            <a:r>
              <a:rPr sz="2000" spc="-15" dirty="0">
                <a:solidFill>
                  <a:srgbClr val="585858"/>
                </a:solidFill>
                <a:latin typeface="Corbel"/>
                <a:cs typeface="Corbel"/>
              </a:rPr>
              <a:t> i</a:t>
            </a:r>
            <a:r>
              <a:rPr sz="2000" spc="-10" dirty="0">
                <a:solidFill>
                  <a:srgbClr val="585858"/>
                </a:solidFill>
                <a:latin typeface="Corbel"/>
                <a:cs typeface="Corbel"/>
              </a:rPr>
              <a:t>n</a:t>
            </a:r>
            <a:r>
              <a:rPr sz="2000" spc="-5" dirty="0">
                <a:solidFill>
                  <a:srgbClr val="585858"/>
                </a:solidFill>
                <a:latin typeface="Corbel"/>
                <a:cs typeface="Corbel"/>
              </a:rPr>
              <a:t>t</a:t>
            </a:r>
            <a:r>
              <a:rPr sz="2000" spc="10" dirty="0">
                <a:solidFill>
                  <a:srgbClr val="585858"/>
                </a:solidFill>
                <a:latin typeface="Corbel"/>
                <a:cs typeface="Corbel"/>
              </a:rPr>
              <a:t> </a:t>
            </a:r>
            <a:r>
              <a:rPr sz="2000" spc="-10" dirty="0">
                <a:solidFill>
                  <a:srgbClr val="585858"/>
                </a:solidFill>
                <a:latin typeface="Corbel"/>
                <a:cs typeface="Corbel"/>
              </a:rPr>
              <a:t>j</a:t>
            </a:r>
            <a:r>
              <a:rPr sz="2000" spc="-5" dirty="0">
                <a:solidFill>
                  <a:srgbClr val="585858"/>
                </a:solidFill>
                <a:latin typeface="Corbel"/>
                <a:cs typeface="Corbel"/>
              </a:rPr>
              <a:t>,</a:t>
            </a:r>
            <a:r>
              <a:rPr sz="2000" spc="5" dirty="0">
                <a:solidFill>
                  <a:srgbClr val="585858"/>
                </a:solidFill>
                <a:latin typeface="Corbel"/>
                <a:cs typeface="Corbel"/>
              </a:rPr>
              <a:t> </a:t>
            </a:r>
            <a:r>
              <a:rPr sz="2000" spc="-15" dirty="0">
                <a:solidFill>
                  <a:srgbClr val="585858"/>
                </a:solidFill>
                <a:latin typeface="Corbel"/>
                <a:cs typeface="Corbel"/>
              </a:rPr>
              <a:t>i</a:t>
            </a:r>
            <a:r>
              <a:rPr sz="2000" spc="-10" dirty="0">
                <a:solidFill>
                  <a:srgbClr val="585858"/>
                </a:solidFill>
                <a:latin typeface="Corbel"/>
                <a:cs typeface="Corbel"/>
              </a:rPr>
              <a:t>n</a:t>
            </a:r>
            <a:r>
              <a:rPr sz="2000" spc="-5" dirty="0">
                <a:solidFill>
                  <a:srgbClr val="585858"/>
                </a:solidFill>
                <a:latin typeface="Corbel"/>
                <a:cs typeface="Corbel"/>
              </a:rPr>
              <a:t>t</a:t>
            </a:r>
            <a:r>
              <a:rPr sz="2000" spc="10" dirty="0">
                <a:solidFill>
                  <a:srgbClr val="585858"/>
                </a:solidFill>
                <a:latin typeface="Corbel"/>
                <a:cs typeface="Corbel"/>
              </a:rPr>
              <a:t> </a:t>
            </a:r>
            <a:r>
              <a:rPr sz="2000" spc="-5" dirty="0">
                <a:solidFill>
                  <a:srgbClr val="585858"/>
                </a:solidFill>
                <a:latin typeface="Corbel"/>
                <a:cs typeface="Corbel"/>
              </a:rPr>
              <a:t>k</a:t>
            </a:r>
            <a:r>
              <a:rPr sz="2000" spc="-10" dirty="0">
                <a:solidFill>
                  <a:srgbClr val="585858"/>
                </a:solidFill>
                <a:latin typeface="Corbel"/>
                <a:cs typeface="Corbel"/>
              </a:rPr>
              <a:t> </a:t>
            </a:r>
            <a:r>
              <a:rPr sz="2000" spc="-5" dirty="0">
                <a:solidFill>
                  <a:srgbClr val="585858"/>
                </a:solidFill>
                <a:latin typeface="Corbel"/>
                <a:cs typeface="Corbel"/>
              </a:rPr>
              <a:t>=</a:t>
            </a:r>
            <a:r>
              <a:rPr sz="2000" spc="10" dirty="0">
                <a:solidFill>
                  <a:srgbClr val="585858"/>
                </a:solidFill>
                <a:latin typeface="Corbel"/>
                <a:cs typeface="Corbel"/>
              </a:rPr>
              <a:t> </a:t>
            </a:r>
            <a:r>
              <a:rPr sz="2000" spc="-10" dirty="0">
                <a:solidFill>
                  <a:srgbClr val="585858"/>
                </a:solidFill>
                <a:latin typeface="Corbel"/>
                <a:cs typeface="Corbel"/>
              </a:rPr>
              <a:t>1</a:t>
            </a:r>
            <a:r>
              <a:rPr sz="2000" spc="20" dirty="0">
                <a:solidFill>
                  <a:srgbClr val="585858"/>
                </a:solidFill>
                <a:latin typeface="Corbel"/>
                <a:cs typeface="Corbel"/>
              </a:rPr>
              <a:t>0</a:t>
            </a:r>
            <a:r>
              <a:rPr sz="2000" spc="-5" dirty="0">
                <a:solidFill>
                  <a:srgbClr val="585858"/>
                </a:solidFill>
                <a:latin typeface="Corbel"/>
                <a:cs typeface="Corbel"/>
              </a:rPr>
              <a:t>);</a:t>
            </a:r>
            <a:endParaRPr sz="2000">
              <a:latin typeface="Corbel"/>
              <a:cs typeface="Corbel"/>
            </a:endParaRPr>
          </a:p>
          <a:p>
            <a:pPr marL="12700">
              <a:lnSpc>
                <a:spcPct val="100000"/>
              </a:lnSpc>
              <a:spcBef>
                <a:spcPts val="96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i</a:t>
            </a:r>
            <a:r>
              <a:rPr sz="2000" spc="-5" dirty="0">
                <a:solidFill>
                  <a:srgbClr val="585858"/>
                </a:solidFill>
                <a:latin typeface="Corbel"/>
                <a:cs typeface="Corbel"/>
              </a:rPr>
              <a:t>nt</a:t>
            </a:r>
            <a:r>
              <a:rPr sz="2000" spc="5" dirty="0">
                <a:solidFill>
                  <a:srgbClr val="585858"/>
                </a:solidFill>
                <a:latin typeface="Corbel"/>
                <a:cs typeface="Corbel"/>
              </a:rPr>
              <a:t> </a:t>
            </a:r>
            <a:r>
              <a:rPr sz="2000" spc="-5" dirty="0">
                <a:solidFill>
                  <a:srgbClr val="585858"/>
                </a:solidFill>
                <a:latin typeface="Corbel"/>
                <a:cs typeface="Corbel"/>
              </a:rPr>
              <a:t>mul(int</a:t>
            </a:r>
            <a:r>
              <a:rPr sz="2000" spc="1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a:t>
            </a:r>
            <a:r>
              <a:rPr sz="2000" spc="10" dirty="0">
                <a:solidFill>
                  <a:srgbClr val="585858"/>
                </a:solidFill>
                <a:latin typeface="Corbel"/>
                <a:cs typeface="Corbel"/>
              </a:rPr>
              <a:t> </a:t>
            </a:r>
            <a:r>
              <a:rPr sz="2000" spc="-15" dirty="0">
                <a:solidFill>
                  <a:srgbClr val="585858"/>
                </a:solidFill>
                <a:latin typeface="Corbel"/>
                <a:cs typeface="Corbel"/>
              </a:rPr>
              <a:t>2</a:t>
            </a:r>
            <a:r>
              <a:rPr sz="2000" spc="-5" dirty="0">
                <a:solidFill>
                  <a:srgbClr val="585858"/>
                </a:solidFill>
                <a:latin typeface="Corbel"/>
                <a:cs typeface="Corbel"/>
              </a:rPr>
              <a:t>,</a:t>
            </a:r>
            <a:r>
              <a:rPr sz="2000" spc="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nt</a:t>
            </a:r>
            <a:r>
              <a:rPr sz="2000" spc="5" dirty="0">
                <a:solidFill>
                  <a:srgbClr val="585858"/>
                </a:solidFill>
                <a:latin typeface="Corbel"/>
                <a:cs typeface="Corbel"/>
              </a:rPr>
              <a:t> </a:t>
            </a:r>
            <a:r>
              <a:rPr sz="2000" spc="-5" dirty="0">
                <a:solidFill>
                  <a:srgbClr val="585858"/>
                </a:solidFill>
                <a:latin typeface="Corbel"/>
                <a:cs typeface="Corbel"/>
              </a:rPr>
              <a:t>j</a:t>
            </a:r>
            <a:r>
              <a:rPr sz="2000" spc="5" dirty="0">
                <a:solidFill>
                  <a:srgbClr val="585858"/>
                </a:solidFill>
                <a:latin typeface="Corbel"/>
                <a:cs typeface="Corbel"/>
              </a:rPr>
              <a:t> </a:t>
            </a:r>
            <a:r>
              <a:rPr sz="2000" spc="-5" dirty="0">
                <a:solidFill>
                  <a:srgbClr val="585858"/>
                </a:solidFill>
                <a:latin typeface="Corbel"/>
                <a:cs typeface="Corbel"/>
              </a:rPr>
              <a:t>=</a:t>
            </a:r>
            <a:r>
              <a:rPr sz="2000" spc="10" dirty="0">
                <a:solidFill>
                  <a:srgbClr val="585858"/>
                </a:solidFill>
                <a:latin typeface="Corbel"/>
                <a:cs typeface="Corbel"/>
              </a:rPr>
              <a:t> </a:t>
            </a:r>
            <a:r>
              <a:rPr sz="2000" spc="-5" dirty="0">
                <a:solidFill>
                  <a:srgbClr val="585858"/>
                </a:solidFill>
                <a:latin typeface="Corbel"/>
                <a:cs typeface="Corbel"/>
              </a:rPr>
              <a:t>5,</a:t>
            </a:r>
            <a:r>
              <a:rPr sz="2000" spc="-10"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nt</a:t>
            </a:r>
            <a:r>
              <a:rPr sz="2000" spc="5" dirty="0">
                <a:solidFill>
                  <a:srgbClr val="585858"/>
                </a:solidFill>
                <a:latin typeface="Corbel"/>
                <a:cs typeface="Corbel"/>
              </a:rPr>
              <a:t> </a:t>
            </a:r>
            <a:r>
              <a:rPr sz="2000" spc="-5" dirty="0">
                <a:solidFill>
                  <a:srgbClr val="585858"/>
                </a:solidFill>
                <a:latin typeface="Corbel"/>
                <a:cs typeface="Corbel"/>
              </a:rPr>
              <a:t>k =</a:t>
            </a:r>
            <a:r>
              <a:rPr sz="2000" spc="10" dirty="0">
                <a:solidFill>
                  <a:srgbClr val="585858"/>
                </a:solidFill>
                <a:latin typeface="Corbel"/>
                <a:cs typeface="Corbel"/>
              </a:rPr>
              <a:t> </a:t>
            </a:r>
            <a:r>
              <a:rPr sz="2000" spc="-10" dirty="0">
                <a:solidFill>
                  <a:srgbClr val="585858"/>
                </a:solidFill>
                <a:latin typeface="Corbel"/>
                <a:cs typeface="Corbel"/>
              </a:rPr>
              <a:t>1</a:t>
            </a:r>
            <a:r>
              <a:rPr sz="2000" spc="25" dirty="0">
                <a:solidFill>
                  <a:srgbClr val="585858"/>
                </a:solidFill>
                <a:latin typeface="Corbel"/>
                <a:cs typeface="Corbel"/>
              </a:rPr>
              <a:t>0</a:t>
            </a:r>
            <a:r>
              <a:rPr sz="2000" spc="-5" dirty="0">
                <a:solidFill>
                  <a:srgbClr val="585858"/>
                </a:solidFill>
                <a:latin typeface="Corbel"/>
                <a:cs typeface="Corbel"/>
              </a:rPr>
              <a:t>);</a:t>
            </a:r>
            <a:endParaRPr sz="2000">
              <a:latin typeface="Corbel"/>
              <a:cs typeface="Corbel"/>
            </a:endParaRPr>
          </a:p>
        </p:txBody>
      </p:sp>
      <p:sp>
        <p:nvSpPr>
          <p:cNvPr id="5" name="object 5"/>
          <p:cNvSpPr txBox="1"/>
          <p:nvPr/>
        </p:nvSpPr>
        <p:spPr>
          <a:xfrm>
            <a:off x="7950220" y="3594785"/>
            <a:ext cx="857250" cy="1733550"/>
          </a:xfrm>
          <a:prstGeom prst="rect">
            <a:avLst/>
          </a:prstGeom>
        </p:spPr>
        <p:txBody>
          <a:bodyPr vert="horz" wrap="square" lIns="0" tIns="135255" rIns="0" bIns="0" rtlCol="0">
            <a:spAutoFit/>
          </a:bodyPr>
          <a:lstStyle/>
          <a:p>
            <a:pPr marL="12700">
              <a:lnSpc>
                <a:spcPct val="100000"/>
              </a:lnSpc>
              <a:spcBef>
                <a:spcPts val="1065"/>
              </a:spcBef>
            </a:pPr>
            <a:r>
              <a:rPr sz="2000" spc="-5" dirty="0">
                <a:solidFill>
                  <a:srgbClr val="585858"/>
                </a:solidFill>
                <a:latin typeface="Corbel"/>
                <a:cs typeface="Corbel"/>
              </a:rPr>
              <a:t>//</a:t>
            </a:r>
            <a:r>
              <a:rPr sz="2000" spc="-40" dirty="0">
                <a:solidFill>
                  <a:srgbClr val="585858"/>
                </a:solidFill>
                <a:latin typeface="Corbel"/>
                <a:cs typeface="Corbel"/>
              </a:rPr>
              <a:t> </a:t>
            </a:r>
            <a:r>
              <a:rPr sz="2000" spc="-10" dirty="0">
                <a:solidFill>
                  <a:srgbClr val="585858"/>
                </a:solidFill>
                <a:latin typeface="Corbel"/>
                <a:cs typeface="Corbel"/>
              </a:rPr>
              <a:t>legal</a:t>
            </a:r>
            <a:endParaRPr sz="2000">
              <a:latin typeface="Corbel"/>
              <a:cs typeface="Corbel"/>
            </a:endParaRPr>
          </a:p>
          <a:p>
            <a:pPr marL="34290">
              <a:lnSpc>
                <a:spcPct val="100000"/>
              </a:lnSpc>
              <a:spcBef>
                <a:spcPts val="960"/>
              </a:spcBef>
            </a:pPr>
            <a:r>
              <a:rPr sz="2000" spc="-5" dirty="0">
                <a:solidFill>
                  <a:srgbClr val="585858"/>
                </a:solidFill>
                <a:latin typeface="Corbel"/>
                <a:cs typeface="Corbel"/>
              </a:rPr>
              <a:t>//</a:t>
            </a:r>
            <a:r>
              <a:rPr sz="2000" spc="-80" dirty="0">
                <a:solidFill>
                  <a:srgbClr val="585858"/>
                </a:solidFill>
                <a:latin typeface="Corbel"/>
                <a:cs typeface="Corbel"/>
              </a:rPr>
              <a:t> </a:t>
            </a:r>
            <a:r>
              <a:rPr sz="2000" spc="-5" dirty="0">
                <a:solidFill>
                  <a:srgbClr val="585858"/>
                </a:solidFill>
                <a:latin typeface="Corbel"/>
                <a:cs typeface="Corbel"/>
              </a:rPr>
              <a:t>illegal</a:t>
            </a:r>
            <a:endParaRPr sz="2000">
              <a:latin typeface="Corbel"/>
              <a:cs typeface="Corbel"/>
            </a:endParaRPr>
          </a:p>
          <a:p>
            <a:pPr marL="19050">
              <a:lnSpc>
                <a:spcPct val="100000"/>
              </a:lnSpc>
              <a:spcBef>
                <a:spcPts val="960"/>
              </a:spcBef>
            </a:pPr>
            <a:r>
              <a:rPr sz="2000" spc="-5" dirty="0">
                <a:solidFill>
                  <a:srgbClr val="585858"/>
                </a:solidFill>
                <a:latin typeface="Corbel"/>
                <a:cs typeface="Corbel"/>
              </a:rPr>
              <a:t>//</a:t>
            </a:r>
            <a:r>
              <a:rPr sz="2000" spc="-70" dirty="0">
                <a:solidFill>
                  <a:srgbClr val="585858"/>
                </a:solidFill>
                <a:latin typeface="Corbel"/>
                <a:cs typeface="Corbel"/>
              </a:rPr>
              <a:t> </a:t>
            </a:r>
            <a:r>
              <a:rPr sz="2000" spc="-10" dirty="0">
                <a:solidFill>
                  <a:srgbClr val="585858"/>
                </a:solidFill>
                <a:latin typeface="Corbel"/>
                <a:cs typeface="Corbel"/>
              </a:rPr>
              <a:t>illegal</a:t>
            </a:r>
            <a:endParaRPr sz="2000">
              <a:latin typeface="Corbel"/>
              <a:cs typeface="Corbel"/>
            </a:endParaRPr>
          </a:p>
          <a:p>
            <a:pPr marL="19685">
              <a:lnSpc>
                <a:spcPct val="100000"/>
              </a:lnSpc>
              <a:spcBef>
                <a:spcPts val="965"/>
              </a:spcBef>
            </a:pPr>
            <a:r>
              <a:rPr sz="2000" spc="-5" dirty="0">
                <a:solidFill>
                  <a:srgbClr val="585858"/>
                </a:solidFill>
                <a:latin typeface="Corbel"/>
                <a:cs typeface="Corbel"/>
              </a:rPr>
              <a:t>//</a:t>
            </a:r>
            <a:r>
              <a:rPr sz="2000" spc="-40" dirty="0">
                <a:solidFill>
                  <a:srgbClr val="585858"/>
                </a:solidFill>
                <a:latin typeface="Corbel"/>
                <a:cs typeface="Corbel"/>
              </a:rPr>
              <a:t> </a:t>
            </a:r>
            <a:r>
              <a:rPr sz="2000" spc="-10" dirty="0">
                <a:solidFill>
                  <a:srgbClr val="585858"/>
                </a:solidFill>
                <a:latin typeface="Corbel"/>
                <a:cs typeface="Corbel"/>
              </a:rPr>
              <a:t>legal</a:t>
            </a:r>
            <a:endParaRPr sz="2000">
              <a:latin typeface="Corbel"/>
              <a:cs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60909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E</a:t>
            </a:r>
            <a:r>
              <a:rPr sz="3600" spc="-80" dirty="0">
                <a:solidFill>
                  <a:srgbClr val="FFFFFF"/>
                </a:solidFill>
                <a:latin typeface="Corbel"/>
                <a:cs typeface="Corbel"/>
              </a:rPr>
              <a:t>x</a:t>
            </a:r>
            <a:r>
              <a:rPr sz="3600" spc="-90" dirty="0">
                <a:solidFill>
                  <a:srgbClr val="FFFFFF"/>
                </a:solidFill>
                <a:latin typeface="Corbel"/>
                <a:cs typeface="Corbel"/>
              </a:rPr>
              <a:t>a</a:t>
            </a:r>
            <a:r>
              <a:rPr sz="3600" spc="-85"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dirty="0">
                <a:solidFill>
                  <a:srgbClr val="FFFFFF"/>
                </a:solidFill>
                <a:latin typeface="Corbel"/>
                <a:cs typeface="Corbel"/>
              </a:rPr>
              <a:t>e</a:t>
            </a:r>
            <a:endParaRPr sz="3600">
              <a:latin typeface="Corbel"/>
              <a:cs typeface="Corbel"/>
            </a:endParaRPr>
          </a:p>
        </p:txBody>
      </p:sp>
      <p:grpSp>
        <p:nvGrpSpPr>
          <p:cNvPr id="3" name="object 3"/>
          <p:cNvGrpSpPr/>
          <p:nvPr/>
        </p:nvGrpSpPr>
        <p:grpSpPr>
          <a:xfrm>
            <a:off x="3930015" y="925702"/>
            <a:ext cx="7137400" cy="4955540"/>
            <a:chOff x="3930015" y="925702"/>
            <a:chExt cx="7137400" cy="4955540"/>
          </a:xfrm>
        </p:grpSpPr>
        <p:sp>
          <p:nvSpPr>
            <p:cNvPr id="4" name="object 4"/>
            <p:cNvSpPr/>
            <p:nvPr/>
          </p:nvSpPr>
          <p:spPr>
            <a:xfrm>
              <a:off x="3942715" y="938390"/>
              <a:ext cx="7112000" cy="4930140"/>
            </a:xfrm>
            <a:custGeom>
              <a:avLst/>
              <a:gdLst/>
              <a:ahLst/>
              <a:cxnLst/>
              <a:rect l="l" t="t" r="r" b="b"/>
              <a:pathLst>
                <a:path w="7112000" h="4930140">
                  <a:moveTo>
                    <a:pt x="7112000" y="0"/>
                  </a:moveTo>
                  <a:lnTo>
                    <a:pt x="0" y="0"/>
                  </a:lnTo>
                  <a:lnTo>
                    <a:pt x="0" y="4930140"/>
                  </a:lnTo>
                  <a:lnTo>
                    <a:pt x="7112000" y="4930140"/>
                  </a:lnTo>
                  <a:lnTo>
                    <a:pt x="7112000" y="0"/>
                  </a:lnTo>
                  <a:close/>
                </a:path>
              </a:pathLst>
            </a:custGeom>
            <a:solidFill>
              <a:srgbClr val="CEE7ED"/>
            </a:solidFill>
          </p:spPr>
          <p:txBody>
            <a:bodyPr wrap="square" lIns="0" tIns="0" rIns="0" bIns="0" rtlCol="0"/>
            <a:lstStyle/>
            <a:p>
              <a:endParaRPr/>
            </a:p>
          </p:txBody>
        </p:sp>
        <p:sp>
          <p:nvSpPr>
            <p:cNvPr id="5" name="object 5"/>
            <p:cNvSpPr/>
            <p:nvPr/>
          </p:nvSpPr>
          <p:spPr>
            <a:xfrm>
              <a:off x="3942715" y="932052"/>
              <a:ext cx="7112000" cy="4942840"/>
            </a:xfrm>
            <a:custGeom>
              <a:avLst/>
              <a:gdLst/>
              <a:ahLst/>
              <a:cxnLst/>
              <a:rect l="l" t="t" r="r" b="b"/>
              <a:pathLst>
                <a:path w="7112000" h="4942840">
                  <a:moveTo>
                    <a:pt x="0" y="0"/>
                  </a:moveTo>
                  <a:lnTo>
                    <a:pt x="0" y="4942827"/>
                  </a:lnTo>
                </a:path>
                <a:path w="7112000" h="4942840">
                  <a:moveTo>
                    <a:pt x="7112000" y="0"/>
                  </a:moveTo>
                  <a:lnTo>
                    <a:pt x="7112000" y="4942827"/>
                  </a:lnTo>
                </a:path>
              </a:pathLst>
            </a:custGeom>
            <a:ln w="12700">
              <a:solidFill>
                <a:srgbClr val="FFFFFF"/>
              </a:solidFill>
            </a:ln>
          </p:spPr>
          <p:txBody>
            <a:bodyPr wrap="square" lIns="0" tIns="0" rIns="0" bIns="0" rtlCol="0"/>
            <a:lstStyle/>
            <a:p>
              <a:endParaRPr/>
            </a:p>
          </p:txBody>
        </p:sp>
        <p:sp>
          <p:nvSpPr>
            <p:cNvPr id="6" name="object 6"/>
            <p:cNvSpPr/>
            <p:nvPr/>
          </p:nvSpPr>
          <p:spPr>
            <a:xfrm>
              <a:off x="3936365" y="932052"/>
              <a:ext cx="7124700" cy="12700"/>
            </a:xfrm>
            <a:custGeom>
              <a:avLst/>
              <a:gdLst/>
              <a:ahLst/>
              <a:cxnLst/>
              <a:rect l="l" t="t" r="r" b="b"/>
              <a:pathLst>
                <a:path w="7124700" h="12700">
                  <a:moveTo>
                    <a:pt x="0" y="12700"/>
                  </a:moveTo>
                  <a:lnTo>
                    <a:pt x="7124700" y="12700"/>
                  </a:lnTo>
                  <a:lnTo>
                    <a:pt x="7124700" y="0"/>
                  </a:lnTo>
                  <a:lnTo>
                    <a:pt x="0" y="0"/>
                  </a:lnTo>
                  <a:lnTo>
                    <a:pt x="0" y="12700"/>
                  </a:lnTo>
                  <a:close/>
                </a:path>
              </a:pathLst>
            </a:custGeom>
            <a:solidFill>
              <a:srgbClr val="FFFFFF"/>
            </a:solidFill>
          </p:spPr>
          <p:txBody>
            <a:bodyPr wrap="square" lIns="0" tIns="0" rIns="0" bIns="0" rtlCol="0"/>
            <a:lstStyle/>
            <a:p>
              <a:endParaRPr/>
            </a:p>
          </p:txBody>
        </p:sp>
        <p:sp>
          <p:nvSpPr>
            <p:cNvPr id="7" name="object 7"/>
            <p:cNvSpPr/>
            <p:nvPr/>
          </p:nvSpPr>
          <p:spPr>
            <a:xfrm>
              <a:off x="3936365" y="5868530"/>
              <a:ext cx="7124700" cy="0"/>
            </a:xfrm>
            <a:custGeom>
              <a:avLst/>
              <a:gdLst/>
              <a:ahLst/>
              <a:cxnLst/>
              <a:rect l="l" t="t" r="r" b="b"/>
              <a:pathLst>
                <a:path w="7124700">
                  <a:moveTo>
                    <a:pt x="0" y="0"/>
                  </a:moveTo>
                  <a:lnTo>
                    <a:pt x="7124700" y="0"/>
                  </a:lnTo>
                </a:path>
              </a:pathLst>
            </a:custGeom>
            <a:ln w="12700">
              <a:solidFill>
                <a:srgbClr val="FFFFFF"/>
              </a:solidFill>
            </a:ln>
          </p:spPr>
          <p:txBody>
            <a:bodyPr wrap="square" lIns="0" tIns="0" rIns="0" bIns="0" rtlCol="0"/>
            <a:lstStyle/>
            <a:p>
              <a:endParaRPr/>
            </a:p>
          </p:txBody>
        </p:sp>
      </p:grpSp>
      <p:sp>
        <p:nvSpPr>
          <p:cNvPr id="8" name="object 8"/>
          <p:cNvSpPr txBox="1"/>
          <p:nvPr/>
        </p:nvSpPr>
        <p:spPr>
          <a:xfrm>
            <a:off x="4022597" y="1118362"/>
            <a:ext cx="2212975" cy="329565"/>
          </a:xfrm>
          <a:prstGeom prst="rect">
            <a:avLst/>
          </a:prstGeom>
        </p:spPr>
        <p:txBody>
          <a:bodyPr vert="horz" wrap="square" lIns="0" tIns="11430" rIns="0" bIns="0" rtlCol="0">
            <a:spAutoFit/>
          </a:bodyPr>
          <a:lstStyle/>
          <a:p>
            <a:pPr marL="12700">
              <a:lnSpc>
                <a:spcPct val="100000"/>
              </a:lnSpc>
              <a:spcBef>
                <a:spcPts val="90"/>
              </a:spcBef>
            </a:pPr>
            <a:r>
              <a:rPr sz="2000" spc="-10" dirty="0">
                <a:latin typeface="Cambria"/>
                <a:cs typeface="Cambria"/>
              </a:rPr>
              <a:t>#include&lt;iostream&gt;</a:t>
            </a:r>
            <a:endParaRPr sz="2000">
              <a:latin typeface="Cambria"/>
              <a:cs typeface="Cambria"/>
            </a:endParaRPr>
          </a:p>
        </p:txBody>
      </p:sp>
      <p:sp>
        <p:nvSpPr>
          <p:cNvPr id="9" name="object 9"/>
          <p:cNvSpPr txBox="1">
            <a:spLocks noGrp="1"/>
          </p:cNvSpPr>
          <p:nvPr>
            <p:ph type="title"/>
          </p:nvPr>
        </p:nvSpPr>
        <p:spPr>
          <a:xfrm>
            <a:off x="4022597" y="1422857"/>
            <a:ext cx="2331720" cy="329565"/>
          </a:xfrm>
          <a:prstGeom prst="rect">
            <a:avLst/>
          </a:prstGeom>
        </p:spPr>
        <p:txBody>
          <a:bodyPr vert="horz" wrap="square" lIns="0" tIns="12065" rIns="0" bIns="0" rtlCol="0">
            <a:spAutoFit/>
          </a:bodyPr>
          <a:lstStyle/>
          <a:p>
            <a:pPr marL="12700">
              <a:lnSpc>
                <a:spcPct val="100000"/>
              </a:lnSpc>
              <a:spcBef>
                <a:spcPts val="95"/>
              </a:spcBef>
            </a:pPr>
            <a:r>
              <a:rPr spc="-10" dirty="0">
                <a:solidFill>
                  <a:srgbClr val="000000"/>
                </a:solidFill>
                <a:latin typeface="Cambria"/>
                <a:cs typeface="Cambria"/>
              </a:rPr>
              <a:t>using</a:t>
            </a:r>
            <a:r>
              <a:rPr spc="-35" dirty="0">
                <a:solidFill>
                  <a:srgbClr val="000000"/>
                </a:solidFill>
                <a:latin typeface="Cambria"/>
                <a:cs typeface="Cambria"/>
              </a:rPr>
              <a:t> </a:t>
            </a:r>
            <a:r>
              <a:rPr spc="-10" dirty="0">
                <a:solidFill>
                  <a:srgbClr val="000000"/>
                </a:solidFill>
                <a:latin typeface="Cambria"/>
                <a:cs typeface="Cambria"/>
              </a:rPr>
              <a:t>namespace</a:t>
            </a:r>
            <a:r>
              <a:rPr dirty="0">
                <a:solidFill>
                  <a:srgbClr val="000000"/>
                </a:solidFill>
                <a:latin typeface="Cambria"/>
                <a:cs typeface="Cambria"/>
              </a:rPr>
              <a:t> </a:t>
            </a:r>
            <a:r>
              <a:rPr spc="-10" dirty="0">
                <a:solidFill>
                  <a:srgbClr val="000000"/>
                </a:solidFill>
                <a:latin typeface="Cambria"/>
                <a:cs typeface="Cambria"/>
              </a:rPr>
              <a:t>std;</a:t>
            </a:r>
          </a:p>
        </p:txBody>
      </p:sp>
      <p:sp>
        <p:nvSpPr>
          <p:cNvPr id="10" name="object 10"/>
          <p:cNvSpPr txBox="1"/>
          <p:nvPr/>
        </p:nvSpPr>
        <p:spPr>
          <a:xfrm>
            <a:off x="4035297" y="2032838"/>
            <a:ext cx="6382385" cy="2769235"/>
          </a:xfrm>
          <a:prstGeom prst="rect">
            <a:avLst/>
          </a:prstGeom>
        </p:spPr>
        <p:txBody>
          <a:bodyPr vert="horz" wrap="square" lIns="0" tIns="12065" rIns="0" bIns="0" rtlCol="0">
            <a:spAutoFit/>
          </a:bodyPr>
          <a:lstStyle/>
          <a:p>
            <a:pPr>
              <a:lnSpc>
                <a:spcPct val="100000"/>
              </a:lnSpc>
              <a:spcBef>
                <a:spcPts val="95"/>
              </a:spcBef>
            </a:pPr>
            <a:r>
              <a:rPr sz="2000" spc="-10" dirty="0">
                <a:latin typeface="Cambria"/>
                <a:cs typeface="Cambria"/>
              </a:rPr>
              <a:t>int</a:t>
            </a:r>
            <a:r>
              <a:rPr sz="2000" spc="5" dirty="0">
                <a:latin typeface="Cambria"/>
                <a:cs typeface="Cambria"/>
              </a:rPr>
              <a:t> </a:t>
            </a:r>
            <a:r>
              <a:rPr sz="2000" spc="-10" dirty="0">
                <a:latin typeface="Cambria"/>
                <a:cs typeface="Cambria"/>
              </a:rPr>
              <a:t>sum(int</a:t>
            </a:r>
            <a:r>
              <a:rPr sz="2000" spc="-20" dirty="0">
                <a:latin typeface="Cambria"/>
                <a:cs typeface="Cambria"/>
              </a:rPr>
              <a:t> </a:t>
            </a:r>
            <a:r>
              <a:rPr sz="2000" spc="-5" dirty="0">
                <a:latin typeface="Cambria"/>
                <a:cs typeface="Cambria"/>
              </a:rPr>
              <a:t>x,</a:t>
            </a:r>
            <a:r>
              <a:rPr sz="2000" spc="5" dirty="0">
                <a:latin typeface="Cambria"/>
                <a:cs typeface="Cambria"/>
              </a:rPr>
              <a:t> </a:t>
            </a:r>
            <a:r>
              <a:rPr sz="2000" spc="-10" dirty="0">
                <a:latin typeface="Cambria"/>
                <a:cs typeface="Cambria"/>
              </a:rPr>
              <a:t>int</a:t>
            </a:r>
            <a:r>
              <a:rPr sz="2000" spc="-15" dirty="0">
                <a:latin typeface="Cambria"/>
                <a:cs typeface="Cambria"/>
              </a:rPr>
              <a:t> </a:t>
            </a:r>
            <a:r>
              <a:rPr sz="2000" spc="-90" dirty="0">
                <a:latin typeface="Cambria"/>
                <a:cs typeface="Cambria"/>
              </a:rPr>
              <a:t>y,</a:t>
            </a:r>
            <a:r>
              <a:rPr sz="2000" spc="10" dirty="0">
                <a:latin typeface="Cambria"/>
                <a:cs typeface="Cambria"/>
              </a:rPr>
              <a:t> </a:t>
            </a:r>
            <a:r>
              <a:rPr sz="2000" spc="-10" dirty="0">
                <a:latin typeface="Cambria"/>
                <a:cs typeface="Cambria"/>
              </a:rPr>
              <a:t>int</a:t>
            </a:r>
            <a:r>
              <a:rPr sz="2000" spc="10" dirty="0">
                <a:latin typeface="Cambria"/>
                <a:cs typeface="Cambria"/>
              </a:rPr>
              <a:t> </a:t>
            </a:r>
            <a:r>
              <a:rPr sz="2000" spc="-5" dirty="0">
                <a:latin typeface="Cambria"/>
                <a:cs typeface="Cambria"/>
              </a:rPr>
              <a:t>z=0,</a:t>
            </a:r>
            <a:r>
              <a:rPr sz="2000" spc="15" dirty="0">
                <a:latin typeface="Cambria"/>
                <a:cs typeface="Cambria"/>
              </a:rPr>
              <a:t> </a:t>
            </a:r>
            <a:r>
              <a:rPr sz="2000" spc="-10" dirty="0">
                <a:latin typeface="Cambria"/>
                <a:cs typeface="Cambria"/>
              </a:rPr>
              <a:t>int</a:t>
            </a:r>
            <a:r>
              <a:rPr sz="2000" spc="-15" dirty="0">
                <a:latin typeface="Cambria"/>
                <a:cs typeface="Cambria"/>
              </a:rPr>
              <a:t> </a:t>
            </a:r>
            <a:r>
              <a:rPr sz="2000" spc="-10" dirty="0">
                <a:latin typeface="Cambria"/>
                <a:cs typeface="Cambria"/>
              </a:rPr>
              <a:t>w=0)</a:t>
            </a:r>
            <a:endParaRPr sz="2000">
              <a:latin typeface="Cambria"/>
              <a:cs typeface="Cambria"/>
            </a:endParaRPr>
          </a:p>
          <a:p>
            <a:pPr>
              <a:lnSpc>
                <a:spcPct val="100000"/>
              </a:lnSpc>
            </a:pPr>
            <a:r>
              <a:rPr sz="2000" spc="-5" dirty="0">
                <a:latin typeface="Cambria"/>
                <a:cs typeface="Cambria"/>
              </a:rPr>
              <a:t>{</a:t>
            </a:r>
            <a:endParaRPr sz="2000">
              <a:latin typeface="Cambria"/>
              <a:cs typeface="Cambria"/>
            </a:endParaRPr>
          </a:p>
          <a:p>
            <a:pPr marL="389890">
              <a:lnSpc>
                <a:spcPct val="100000"/>
              </a:lnSpc>
            </a:pPr>
            <a:r>
              <a:rPr sz="2000" spc="-15" dirty="0">
                <a:latin typeface="Cambria"/>
                <a:cs typeface="Cambria"/>
              </a:rPr>
              <a:t>return(x</a:t>
            </a:r>
            <a:r>
              <a:rPr sz="2000" spc="-5" dirty="0">
                <a:latin typeface="Cambria"/>
                <a:cs typeface="Cambria"/>
              </a:rPr>
              <a:t> +</a:t>
            </a:r>
            <a:r>
              <a:rPr sz="2000" dirty="0">
                <a:latin typeface="Cambria"/>
                <a:cs typeface="Cambria"/>
              </a:rPr>
              <a:t> </a:t>
            </a:r>
            <a:r>
              <a:rPr sz="2000" spc="-5" dirty="0">
                <a:latin typeface="Cambria"/>
                <a:cs typeface="Cambria"/>
              </a:rPr>
              <a:t>y</a:t>
            </a:r>
            <a:r>
              <a:rPr sz="2000" spc="-10" dirty="0">
                <a:latin typeface="Cambria"/>
                <a:cs typeface="Cambria"/>
              </a:rPr>
              <a:t> </a:t>
            </a:r>
            <a:r>
              <a:rPr sz="2000" spc="-5" dirty="0">
                <a:latin typeface="Cambria"/>
                <a:cs typeface="Cambria"/>
              </a:rPr>
              <a:t>+ z +</a:t>
            </a:r>
            <a:r>
              <a:rPr sz="2000" dirty="0">
                <a:latin typeface="Cambria"/>
                <a:cs typeface="Cambria"/>
              </a:rPr>
              <a:t> </a:t>
            </a:r>
            <a:r>
              <a:rPr sz="2000" spc="-10" dirty="0">
                <a:latin typeface="Cambria"/>
                <a:cs typeface="Cambria"/>
              </a:rPr>
              <a:t>w);</a:t>
            </a:r>
            <a:endParaRPr sz="2000">
              <a:latin typeface="Cambria"/>
              <a:cs typeface="Cambria"/>
            </a:endParaRPr>
          </a:p>
          <a:p>
            <a:pPr>
              <a:lnSpc>
                <a:spcPct val="100000"/>
              </a:lnSpc>
              <a:spcBef>
                <a:spcPts val="5"/>
              </a:spcBef>
            </a:pPr>
            <a:r>
              <a:rPr sz="2000" spc="-5" dirty="0">
                <a:latin typeface="Cambria"/>
                <a:cs typeface="Cambria"/>
              </a:rPr>
              <a:t>}</a:t>
            </a:r>
            <a:endParaRPr sz="2000">
              <a:latin typeface="Cambria"/>
              <a:cs typeface="Cambria"/>
            </a:endParaRPr>
          </a:p>
          <a:p>
            <a:pPr>
              <a:lnSpc>
                <a:spcPct val="100000"/>
              </a:lnSpc>
            </a:pPr>
            <a:r>
              <a:rPr sz="2000" spc="-10" dirty="0">
                <a:latin typeface="Cambria"/>
                <a:cs typeface="Cambria"/>
              </a:rPr>
              <a:t>int main(</a:t>
            </a:r>
            <a:r>
              <a:rPr sz="2000" spc="-25" dirty="0">
                <a:latin typeface="Cambria"/>
                <a:cs typeface="Cambria"/>
              </a:rPr>
              <a:t> </a:t>
            </a:r>
            <a:r>
              <a:rPr sz="2000" spc="-5" dirty="0">
                <a:latin typeface="Cambria"/>
                <a:cs typeface="Cambria"/>
              </a:rPr>
              <a:t>)</a:t>
            </a:r>
            <a:endParaRPr sz="2000">
              <a:latin typeface="Cambria"/>
              <a:cs typeface="Cambria"/>
            </a:endParaRPr>
          </a:p>
          <a:p>
            <a:pPr>
              <a:lnSpc>
                <a:spcPct val="100000"/>
              </a:lnSpc>
            </a:pPr>
            <a:r>
              <a:rPr sz="2000" spc="-5" dirty="0">
                <a:latin typeface="Cambria"/>
                <a:cs typeface="Cambria"/>
              </a:rPr>
              <a:t>{</a:t>
            </a:r>
            <a:endParaRPr sz="2000">
              <a:latin typeface="Cambria"/>
              <a:cs typeface="Cambria"/>
            </a:endParaRPr>
          </a:p>
          <a:p>
            <a:pPr marL="444500">
              <a:lnSpc>
                <a:spcPct val="100000"/>
              </a:lnSpc>
            </a:pPr>
            <a:r>
              <a:rPr sz="2000" spc="-5" dirty="0">
                <a:latin typeface="Cambria"/>
                <a:cs typeface="Cambria"/>
              </a:rPr>
              <a:t>cout&lt;&lt;</a:t>
            </a:r>
            <a:r>
              <a:rPr sz="2000" spc="10" dirty="0">
                <a:latin typeface="Cambria"/>
                <a:cs typeface="Cambria"/>
              </a:rPr>
              <a:t> </a:t>
            </a:r>
            <a:r>
              <a:rPr sz="2000" spc="-5" dirty="0">
                <a:latin typeface="Cambria"/>
                <a:cs typeface="Cambria"/>
              </a:rPr>
              <a:t>sum(10,</a:t>
            </a:r>
            <a:r>
              <a:rPr sz="2000" spc="5" dirty="0">
                <a:latin typeface="Cambria"/>
                <a:cs typeface="Cambria"/>
              </a:rPr>
              <a:t> </a:t>
            </a:r>
            <a:r>
              <a:rPr sz="2000" spc="-5" dirty="0">
                <a:latin typeface="Cambria"/>
                <a:cs typeface="Cambria"/>
              </a:rPr>
              <a:t>15)</a:t>
            </a:r>
            <a:r>
              <a:rPr sz="2000" spc="15" dirty="0">
                <a:latin typeface="Cambria"/>
                <a:cs typeface="Cambria"/>
              </a:rPr>
              <a:t> </a:t>
            </a:r>
            <a:r>
              <a:rPr sz="2000" spc="-5" dirty="0">
                <a:latin typeface="Cambria"/>
                <a:cs typeface="Cambria"/>
              </a:rPr>
              <a:t>&lt;&lt;</a:t>
            </a:r>
            <a:r>
              <a:rPr sz="2000" spc="5" dirty="0">
                <a:latin typeface="Cambria"/>
                <a:cs typeface="Cambria"/>
              </a:rPr>
              <a:t> </a:t>
            </a:r>
            <a:r>
              <a:rPr sz="2000" spc="-10" dirty="0">
                <a:latin typeface="Cambria"/>
                <a:cs typeface="Cambria"/>
              </a:rPr>
              <a:t>endl&lt;&lt;</a:t>
            </a:r>
            <a:r>
              <a:rPr sz="2000" spc="5" dirty="0">
                <a:latin typeface="Cambria"/>
                <a:cs typeface="Cambria"/>
              </a:rPr>
              <a:t> </a:t>
            </a:r>
            <a:r>
              <a:rPr sz="2000" spc="-5" dirty="0">
                <a:latin typeface="Cambria"/>
                <a:cs typeface="Cambria"/>
              </a:rPr>
              <a:t>sum(10,</a:t>
            </a:r>
            <a:r>
              <a:rPr sz="2000" spc="5" dirty="0">
                <a:latin typeface="Cambria"/>
                <a:cs typeface="Cambria"/>
              </a:rPr>
              <a:t> </a:t>
            </a:r>
            <a:r>
              <a:rPr sz="2000" spc="-5" dirty="0">
                <a:latin typeface="Cambria"/>
                <a:cs typeface="Cambria"/>
              </a:rPr>
              <a:t>15,</a:t>
            </a:r>
            <a:r>
              <a:rPr sz="2000" spc="5" dirty="0">
                <a:latin typeface="Cambria"/>
                <a:cs typeface="Cambria"/>
              </a:rPr>
              <a:t> </a:t>
            </a:r>
            <a:r>
              <a:rPr sz="2000" spc="-5" dirty="0">
                <a:latin typeface="Cambria"/>
                <a:cs typeface="Cambria"/>
              </a:rPr>
              <a:t>25)</a:t>
            </a:r>
            <a:r>
              <a:rPr sz="2000" spc="15" dirty="0">
                <a:latin typeface="Cambria"/>
                <a:cs typeface="Cambria"/>
              </a:rPr>
              <a:t> </a:t>
            </a:r>
            <a:r>
              <a:rPr sz="2000" spc="-5" dirty="0">
                <a:latin typeface="Cambria"/>
                <a:cs typeface="Cambria"/>
              </a:rPr>
              <a:t>&lt;&lt;</a:t>
            </a:r>
            <a:r>
              <a:rPr sz="2000" spc="5" dirty="0">
                <a:latin typeface="Cambria"/>
                <a:cs typeface="Cambria"/>
              </a:rPr>
              <a:t> </a:t>
            </a:r>
            <a:r>
              <a:rPr sz="2000" spc="-10" dirty="0">
                <a:latin typeface="Cambria"/>
                <a:cs typeface="Cambria"/>
              </a:rPr>
              <a:t>endl</a:t>
            </a:r>
            <a:endParaRPr sz="2000">
              <a:latin typeface="Cambria"/>
              <a:cs typeface="Cambria"/>
            </a:endParaRPr>
          </a:p>
          <a:p>
            <a:pPr marL="444500">
              <a:lnSpc>
                <a:spcPct val="100000"/>
              </a:lnSpc>
            </a:pPr>
            <a:r>
              <a:rPr sz="2000" spc="-5" dirty="0">
                <a:latin typeface="Cambria"/>
                <a:cs typeface="Cambria"/>
              </a:rPr>
              <a:t>&lt;&lt;</a:t>
            </a:r>
            <a:r>
              <a:rPr sz="2000" dirty="0">
                <a:latin typeface="Cambria"/>
                <a:cs typeface="Cambria"/>
              </a:rPr>
              <a:t> </a:t>
            </a:r>
            <a:r>
              <a:rPr sz="2000" spc="-5" dirty="0">
                <a:latin typeface="Cambria"/>
                <a:cs typeface="Cambria"/>
              </a:rPr>
              <a:t>sum(10,</a:t>
            </a:r>
            <a:r>
              <a:rPr sz="2000" dirty="0">
                <a:latin typeface="Cambria"/>
                <a:cs typeface="Cambria"/>
              </a:rPr>
              <a:t> </a:t>
            </a:r>
            <a:r>
              <a:rPr sz="2000" spc="-5" dirty="0">
                <a:latin typeface="Cambria"/>
                <a:cs typeface="Cambria"/>
              </a:rPr>
              <a:t>15,</a:t>
            </a:r>
            <a:r>
              <a:rPr sz="2000" dirty="0">
                <a:latin typeface="Cambria"/>
                <a:cs typeface="Cambria"/>
              </a:rPr>
              <a:t> </a:t>
            </a:r>
            <a:r>
              <a:rPr sz="2000" spc="-5" dirty="0">
                <a:latin typeface="Cambria"/>
                <a:cs typeface="Cambria"/>
              </a:rPr>
              <a:t>25,</a:t>
            </a:r>
            <a:r>
              <a:rPr sz="2000" dirty="0">
                <a:latin typeface="Cambria"/>
                <a:cs typeface="Cambria"/>
              </a:rPr>
              <a:t> </a:t>
            </a:r>
            <a:r>
              <a:rPr sz="2000" spc="-5" dirty="0">
                <a:latin typeface="Cambria"/>
                <a:cs typeface="Cambria"/>
              </a:rPr>
              <a:t>30)</a:t>
            </a:r>
            <a:r>
              <a:rPr sz="2000" spc="15" dirty="0">
                <a:latin typeface="Cambria"/>
                <a:cs typeface="Cambria"/>
              </a:rPr>
              <a:t> </a:t>
            </a:r>
            <a:r>
              <a:rPr sz="2000" spc="-5" dirty="0">
                <a:latin typeface="Cambria"/>
                <a:cs typeface="Cambria"/>
              </a:rPr>
              <a:t>&lt;&lt;</a:t>
            </a:r>
            <a:r>
              <a:rPr sz="2000" dirty="0">
                <a:latin typeface="Cambria"/>
                <a:cs typeface="Cambria"/>
              </a:rPr>
              <a:t> </a:t>
            </a:r>
            <a:r>
              <a:rPr sz="2000" spc="-10" dirty="0">
                <a:latin typeface="Cambria"/>
                <a:cs typeface="Cambria"/>
              </a:rPr>
              <a:t>endl;</a:t>
            </a:r>
            <a:endParaRPr sz="2000">
              <a:latin typeface="Cambria"/>
              <a:cs typeface="Cambria"/>
            </a:endParaRPr>
          </a:p>
          <a:p>
            <a:pPr marL="167005">
              <a:lnSpc>
                <a:spcPct val="100000"/>
              </a:lnSpc>
            </a:pPr>
            <a:r>
              <a:rPr sz="2000" spc="-15" dirty="0">
                <a:latin typeface="Cambria"/>
                <a:cs typeface="Cambria"/>
              </a:rPr>
              <a:t>return0;</a:t>
            </a:r>
            <a:endParaRPr sz="2000">
              <a:latin typeface="Cambria"/>
              <a:cs typeface="Cambria"/>
            </a:endParaRPr>
          </a:p>
        </p:txBody>
      </p:sp>
      <p:sp>
        <p:nvSpPr>
          <p:cNvPr id="11" name="object 11"/>
          <p:cNvSpPr txBox="1"/>
          <p:nvPr/>
        </p:nvSpPr>
        <p:spPr>
          <a:xfrm>
            <a:off x="4035297" y="4771085"/>
            <a:ext cx="111125" cy="329565"/>
          </a:xfrm>
          <a:prstGeom prst="rect">
            <a:avLst/>
          </a:prstGeom>
        </p:spPr>
        <p:txBody>
          <a:bodyPr vert="horz" wrap="square" lIns="0" tIns="12065" rIns="0" bIns="0" rtlCol="0">
            <a:spAutoFit/>
          </a:bodyPr>
          <a:lstStyle/>
          <a:p>
            <a:pPr>
              <a:lnSpc>
                <a:spcPct val="100000"/>
              </a:lnSpc>
              <a:spcBef>
                <a:spcPts val="95"/>
              </a:spcBef>
            </a:pPr>
            <a:r>
              <a:rPr sz="2000" spc="-5" dirty="0">
                <a:latin typeface="Cambria"/>
                <a:cs typeface="Cambria"/>
              </a:rPr>
              <a:t>}</a:t>
            </a:r>
            <a:endParaRPr sz="2000">
              <a:latin typeface="Cambria"/>
              <a:cs typeface="Cambria"/>
            </a:endParaRPr>
          </a:p>
        </p:txBody>
      </p:sp>
      <p:grpSp>
        <p:nvGrpSpPr>
          <p:cNvPr id="12" name="object 12"/>
          <p:cNvGrpSpPr/>
          <p:nvPr/>
        </p:nvGrpSpPr>
        <p:grpSpPr>
          <a:xfrm>
            <a:off x="8702040" y="4319015"/>
            <a:ext cx="2249805" cy="1411605"/>
            <a:chOff x="8702040" y="4319015"/>
            <a:chExt cx="2249805" cy="1411605"/>
          </a:xfrm>
        </p:grpSpPr>
        <p:sp>
          <p:nvSpPr>
            <p:cNvPr id="13" name="object 13"/>
            <p:cNvSpPr/>
            <p:nvPr/>
          </p:nvSpPr>
          <p:spPr>
            <a:xfrm>
              <a:off x="8708136" y="4325111"/>
              <a:ext cx="2237740" cy="1399540"/>
            </a:xfrm>
            <a:custGeom>
              <a:avLst/>
              <a:gdLst/>
              <a:ahLst/>
              <a:cxnLst/>
              <a:rect l="l" t="t" r="r" b="b"/>
              <a:pathLst>
                <a:path w="2237740" h="1399539">
                  <a:moveTo>
                    <a:pt x="2004060" y="0"/>
                  </a:moveTo>
                  <a:lnTo>
                    <a:pt x="233172" y="0"/>
                  </a:lnTo>
                  <a:lnTo>
                    <a:pt x="186179" y="4737"/>
                  </a:lnTo>
                  <a:lnTo>
                    <a:pt x="142410" y="18323"/>
                  </a:lnTo>
                  <a:lnTo>
                    <a:pt x="102803" y="39821"/>
                  </a:lnTo>
                  <a:lnTo>
                    <a:pt x="68294" y="68294"/>
                  </a:lnTo>
                  <a:lnTo>
                    <a:pt x="39821" y="102803"/>
                  </a:lnTo>
                  <a:lnTo>
                    <a:pt x="18323" y="142410"/>
                  </a:lnTo>
                  <a:lnTo>
                    <a:pt x="4737" y="186179"/>
                  </a:lnTo>
                  <a:lnTo>
                    <a:pt x="0" y="233171"/>
                  </a:lnTo>
                  <a:lnTo>
                    <a:pt x="0" y="1165860"/>
                  </a:lnTo>
                  <a:lnTo>
                    <a:pt x="4737" y="1212852"/>
                  </a:lnTo>
                  <a:lnTo>
                    <a:pt x="18323" y="1256621"/>
                  </a:lnTo>
                  <a:lnTo>
                    <a:pt x="39821" y="1296228"/>
                  </a:lnTo>
                  <a:lnTo>
                    <a:pt x="68294" y="1330737"/>
                  </a:lnTo>
                  <a:lnTo>
                    <a:pt x="102803" y="1359210"/>
                  </a:lnTo>
                  <a:lnTo>
                    <a:pt x="142410" y="1380708"/>
                  </a:lnTo>
                  <a:lnTo>
                    <a:pt x="186179" y="1394294"/>
                  </a:lnTo>
                  <a:lnTo>
                    <a:pt x="233172" y="1399032"/>
                  </a:lnTo>
                  <a:lnTo>
                    <a:pt x="2004060" y="1399032"/>
                  </a:lnTo>
                  <a:lnTo>
                    <a:pt x="2051052" y="1394294"/>
                  </a:lnTo>
                  <a:lnTo>
                    <a:pt x="2094821" y="1380708"/>
                  </a:lnTo>
                  <a:lnTo>
                    <a:pt x="2134428" y="1359210"/>
                  </a:lnTo>
                  <a:lnTo>
                    <a:pt x="2168937" y="1330737"/>
                  </a:lnTo>
                  <a:lnTo>
                    <a:pt x="2197410" y="1296228"/>
                  </a:lnTo>
                  <a:lnTo>
                    <a:pt x="2218908" y="1256621"/>
                  </a:lnTo>
                  <a:lnTo>
                    <a:pt x="2232494" y="1212852"/>
                  </a:lnTo>
                  <a:lnTo>
                    <a:pt x="2237232" y="1165860"/>
                  </a:lnTo>
                  <a:lnTo>
                    <a:pt x="2237232" y="233171"/>
                  </a:lnTo>
                  <a:lnTo>
                    <a:pt x="2232494" y="186179"/>
                  </a:lnTo>
                  <a:lnTo>
                    <a:pt x="2218908" y="142410"/>
                  </a:lnTo>
                  <a:lnTo>
                    <a:pt x="2197410" y="102803"/>
                  </a:lnTo>
                  <a:lnTo>
                    <a:pt x="2168937" y="68294"/>
                  </a:lnTo>
                  <a:lnTo>
                    <a:pt x="2134428" y="39821"/>
                  </a:lnTo>
                  <a:lnTo>
                    <a:pt x="2094821" y="18323"/>
                  </a:lnTo>
                  <a:lnTo>
                    <a:pt x="2051052" y="4737"/>
                  </a:lnTo>
                  <a:lnTo>
                    <a:pt x="2004060" y="0"/>
                  </a:lnTo>
                  <a:close/>
                </a:path>
              </a:pathLst>
            </a:custGeom>
            <a:solidFill>
              <a:srgbClr val="40B9D2"/>
            </a:solidFill>
          </p:spPr>
          <p:txBody>
            <a:bodyPr wrap="square" lIns="0" tIns="0" rIns="0" bIns="0" rtlCol="0"/>
            <a:lstStyle/>
            <a:p>
              <a:endParaRPr/>
            </a:p>
          </p:txBody>
        </p:sp>
        <p:sp>
          <p:nvSpPr>
            <p:cNvPr id="14" name="object 14"/>
            <p:cNvSpPr/>
            <p:nvPr/>
          </p:nvSpPr>
          <p:spPr>
            <a:xfrm>
              <a:off x="8708136" y="4325111"/>
              <a:ext cx="2237740" cy="1399540"/>
            </a:xfrm>
            <a:custGeom>
              <a:avLst/>
              <a:gdLst/>
              <a:ahLst/>
              <a:cxnLst/>
              <a:rect l="l" t="t" r="r" b="b"/>
              <a:pathLst>
                <a:path w="2237740" h="1399539">
                  <a:moveTo>
                    <a:pt x="0" y="233171"/>
                  </a:moveTo>
                  <a:lnTo>
                    <a:pt x="4737" y="186179"/>
                  </a:lnTo>
                  <a:lnTo>
                    <a:pt x="18323" y="142410"/>
                  </a:lnTo>
                  <a:lnTo>
                    <a:pt x="39821" y="102803"/>
                  </a:lnTo>
                  <a:lnTo>
                    <a:pt x="68294" y="68294"/>
                  </a:lnTo>
                  <a:lnTo>
                    <a:pt x="102803" y="39821"/>
                  </a:lnTo>
                  <a:lnTo>
                    <a:pt x="142410" y="18323"/>
                  </a:lnTo>
                  <a:lnTo>
                    <a:pt x="186179" y="4737"/>
                  </a:lnTo>
                  <a:lnTo>
                    <a:pt x="233172" y="0"/>
                  </a:lnTo>
                  <a:lnTo>
                    <a:pt x="2004060" y="0"/>
                  </a:lnTo>
                  <a:lnTo>
                    <a:pt x="2051052" y="4737"/>
                  </a:lnTo>
                  <a:lnTo>
                    <a:pt x="2094821" y="18323"/>
                  </a:lnTo>
                  <a:lnTo>
                    <a:pt x="2134428" y="39821"/>
                  </a:lnTo>
                  <a:lnTo>
                    <a:pt x="2168937" y="68294"/>
                  </a:lnTo>
                  <a:lnTo>
                    <a:pt x="2197410" y="102803"/>
                  </a:lnTo>
                  <a:lnTo>
                    <a:pt x="2218908" y="142410"/>
                  </a:lnTo>
                  <a:lnTo>
                    <a:pt x="2232494" y="186179"/>
                  </a:lnTo>
                  <a:lnTo>
                    <a:pt x="2237232" y="233171"/>
                  </a:lnTo>
                  <a:lnTo>
                    <a:pt x="2237232" y="1165860"/>
                  </a:lnTo>
                  <a:lnTo>
                    <a:pt x="2232494" y="1212852"/>
                  </a:lnTo>
                  <a:lnTo>
                    <a:pt x="2218908" y="1256621"/>
                  </a:lnTo>
                  <a:lnTo>
                    <a:pt x="2197410" y="1296228"/>
                  </a:lnTo>
                  <a:lnTo>
                    <a:pt x="2168937" y="1330737"/>
                  </a:lnTo>
                  <a:lnTo>
                    <a:pt x="2134428" y="1359210"/>
                  </a:lnTo>
                  <a:lnTo>
                    <a:pt x="2094821" y="1380708"/>
                  </a:lnTo>
                  <a:lnTo>
                    <a:pt x="2051052" y="1394294"/>
                  </a:lnTo>
                  <a:lnTo>
                    <a:pt x="2004060" y="1399032"/>
                  </a:lnTo>
                  <a:lnTo>
                    <a:pt x="233172" y="1399032"/>
                  </a:lnTo>
                  <a:lnTo>
                    <a:pt x="186179" y="1394294"/>
                  </a:lnTo>
                  <a:lnTo>
                    <a:pt x="142410" y="1380708"/>
                  </a:lnTo>
                  <a:lnTo>
                    <a:pt x="102803" y="1359210"/>
                  </a:lnTo>
                  <a:lnTo>
                    <a:pt x="68294" y="1330737"/>
                  </a:lnTo>
                  <a:lnTo>
                    <a:pt x="39821" y="1296228"/>
                  </a:lnTo>
                  <a:lnTo>
                    <a:pt x="18323" y="1256621"/>
                  </a:lnTo>
                  <a:lnTo>
                    <a:pt x="4737" y="1212852"/>
                  </a:lnTo>
                  <a:lnTo>
                    <a:pt x="0" y="1165860"/>
                  </a:lnTo>
                  <a:lnTo>
                    <a:pt x="0" y="233171"/>
                  </a:lnTo>
                  <a:close/>
                </a:path>
              </a:pathLst>
            </a:custGeom>
            <a:ln w="12192">
              <a:solidFill>
                <a:srgbClr val="2C879A"/>
              </a:solidFill>
            </a:ln>
          </p:spPr>
          <p:txBody>
            <a:bodyPr wrap="square" lIns="0" tIns="0" rIns="0" bIns="0" rtlCol="0"/>
            <a:lstStyle/>
            <a:p>
              <a:endParaRPr/>
            </a:p>
          </p:txBody>
        </p:sp>
      </p:grpSp>
      <p:sp>
        <p:nvSpPr>
          <p:cNvPr id="15" name="object 15"/>
          <p:cNvSpPr txBox="1"/>
          <p:nvPr/>
        </p:nvSpPr>
        <p:spPr>
          <a:xfrm>
            <a:off x="9415526" y="4389831"/>
            <a:ext cx="838835" cy="1244600"/>
          </a:xfrm>
          <a:prstGeom prst="rect">
            <a:avLst/>
          </a:prstGeom>
        </p:spPr>
        <p:txBody>
          <a:bodyPr vert="horz" wrap="square" lIns="0" tIns="12065" rIns="0" bIns="0" rtlCol="0">
            <a:spAutoFit/>
          </a:bodyPr>
          <a:lstStyle/>
          <a:p>
            <a:pPr marR="5080" algn="ctr">
              <a:lnSpc>
                <a:spcPct val="100000"/>
              </a:lnSpc>
              <a:spcBef>
                <a:spcPts val="95"/>
              </a:spcBef>
            </a:pPr>
            <a:r>
              <a:rPr sz="2000" dirty="0">
                <a:solidFill>
                  <a:srgbClr val="FFFFFF"/>
                </a:solidFill>
                <a:latin typeface="Corbel"/>
                <a:cs typeface="Corbel"/>
              </a:rPr>
              <a:t>O</a:t>
            </a:r>
            <a:r>
              <a:rPr sz="2000" spc="-5" dirty="0">
                <a:solidFill>
                  <a:srgbClr val="FFFFFF"/>
                </a:solidFill>
                <a:latin typeface="Corbel"/>
                <a:cs typeface="Corbel"/>
              </a:rPr>
              <a:t>utput:</a:t>
            </a:r>
            <a:endParaRPr sz="2000">
              <a:latin typeface="Corbel"/>
              <a:cs typeface="Corbel"/>
            </a:endParaRPr>
          </a:p>
          <a:p>
            <a:pPr marR="15240" algn="ctr">
              <a:lnSpc>
                <a:spcPct val="100000"/>
              </a:lnSpc>
            </a:pPr>
            <a:r>
              <a:rPr sz="2000" spc="-65" dirty="0">
                <a:solidFill>
                  <a:srgbClr val="FFFFFF"/>
                </a:solidFill>
                <a:latin typeface="Corbel"/>
                <a:cs typeface="Corbel"/>
              </a:rPr>
              <a:t>25</a:t>
            </a:r>
            <a:endParaRPr sz="2000">
              <a:latin typeface="Corbel"/>
              <a:cs typeface="Corbel"/>
            </a:endParaRPr>
          </a:p>
          <a:p>
            <a:pPr marR="11430" algn="ctr">
              <a:lnSpc>
                <a:spcPct val="100000"/>
              </a:lnSpc>
            </a:pPr>
            <a:r>
              <a:rPr sz="2000" spc="-55" dirty="0">
                <a:solidFill>
                  <a:srgbClr val="FFFFFF"/>
                </a:solidFill>
                <a:latin typeface="Corbel"/>
                <a:cs typeface="Corbel"/>
              </a:rPr>
              <a:t>50</a:t>
            </a:r>
            <a:endParaRPr sz="2000">
              <a:latin typeface="Corbel"/>
              <a:cs typeface="Corbel"/>
            </a:endParaRPr>
          </a:p>
          <a:p>
            <a:pPr marR="7620" algn="ctr">
              <a:lnSpc>
                <a:spcPct val="100000"/>
              </a:lnSpc>
              <a:spcBef>
                <a:spcPts val="5"/>
              </a:spcBef>
            </a:pPr>
            <a:r>
              <a:rPr sz="2000" dirty="0">
                <a:solidFill>
                  <a:srgbClr val="FFFFFF"/>
                </a:solidFill>
                <a:latin typeface="Corbel"/>
                <a:cs typeface="Corbel"/>
              </a:rPr>
              <a:t>80</a:t>
            </a:r>
            <a:endParaRPr sz="2000">
              <a:latin typeface="Corbel"/>
              <a:cs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60909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E</a:t>
            </a:r>
            <a:r>
              <a:rPr sz="3600" spc="-80" dirty="0">
                <a:solidFill>
                  <a:srgbClr val="FFFFFF"/>
                </a:solidFill>
                <a:latin typeface="Corbel"/>
                <a:cs typeface="Corbel"/>
              </a:rPr>
              <a:t>x</a:t>
            </a:r>
            <a:r>
              <a:rPr sz="3600" spc="-90" dirty="0">
                <a:solidFill>
                  <a:srgbClr val="FFFFFF"/>
                </a:solidFill>
                <a:latin typeface="Corbel"/>
                <a:cs typeface="Corbel"/>
              </a:rPr>
              <a:t>a</a:t>
            </a:r>
            <a:r>
              <a:rPr sz="3600" spc="-85"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dirty="0">
                <a:solidFill>
                  <a:srgbClr val="FFFFFF"/>
                </a:solidFill>
                <a:latin typeface="Corbel"/>
                <a:cs typeface="Corbel"/>
              </a:rPr>
              <a:t>e</a:t>
            </a:r>
            <a:endParaRPr sz="3600">
              <a:latin typeface="Corbel"/>
              <a:cs typeface="Corbel"/>
            </a:endParaRPr>
          </a:p>
        </p:txBody>
      </p:sp>
      <p:grpSp>
        <p:nvGrpSpPr>
          <p:cNvPr id="3" name="object 3"/>
          <p:cNvGrpSpPr/>
          <p:nvPr/>
        </p:nvGrpSpPr>
        <p:grpSpPr>
          <a:xfrm>
            <a:off x="3888994" y="560451"/>
            <a:ext cx="7124065" cy="5908040"/>
            <a:chOff x="3888994" y="560451"/>
            <a:chExt cx="7124065" cy="5908040"/>
          </a:xfrm>
        </p:grpSpPr>
        <p:sp>
          <p:nvSpPr>
            <p:cNvPr id="4" name="object 4"/>
            <p:cNvSpPr/>
            <p:nvPr/>
          </p:nvSpPr>
          <p:spPr>
            <a:xfrm>
              <a:off x="3901694" y="573252"/>
              <a:ext cx="7098665" cy="5882640"/>
            </a:xfrm>
            <a:custGeom>
              <a:avLst/>
              <a:gdLst/>
              <a:ahLst/>
              <a:cxnLst/>
              <a:rect l="l" t="t" r="r" b="b"/>
              <a:pathLst>
                <a:path w="7098665" h="5882640">
                  <a:moveTo>
                    <a:pt x="7098410" y="0"/>
                  </a:moveTo>
                  <a:lnTo>
                    <a:pt x="0" y="0"/>
                  </a:lnTo>
                  <a:lnTo>
                    <a:pt x="0" y="5882132"/>
                  </a:lnTo>
                  <a:lnTo>
                    <a:pt x="7098410" y="5882132"/>
                  </a:lnTo>
                  <a:lnTo>
                    <a:pt x="7098410" y="0"/>
                  </a:lnTo>
                  <a:close/>
                </a:path>
              </a:pathLst>
            </a:custGeom>
            <a:solidFill>
              <a:srgbClr val="CEE7ED"/>
            </a:solidFill>
          </p:spPr>
          <p:txBody>
            <a:bodyPr wrap="square" lIns="0" tIns="0" rIns="0" bIns="0" rtlCol="0"/>
            <a:lstStyle/>
            <a:p>
              <a:endParaRPr/>
            </a:p>
          </p:txBody>
        </p:sp>
        <p:sp>
          <p:nvSpPr>
            <p:cNvPr id="5" name="object 5"/>
            <p:cNvSpPr/>
            <p:nvPr/>
          </p:nvSpPr>
          <p:spPr>
            <a:xfrm>
              <a:off x="3901694" y="566801"/>
              <a:ext cx="7098665" cy="5895340"/>
            </a:xfrm>
            <a:custGeom>
              <a:avLst/>
              <a:gdLst/>
              <a:ahLst/>
              <a:cxnLst/>
              <a:rect l="l" t="t" r="r" b="b"/>
              <a:pathLst>
                <a:path w="7098665" h="5895340">
                  <a:moveTo>
                    <a:pt x="0" y="0"/>
                  </a:moveTo>
                  <a:lnTo>
                    <a:pt x="0" y="5894933"/>
                  </a:lnTo>
                </a:path>
                <a:path w="7098665" h="5895340">
                  <a:moveTo>
                    <a:pt x="7098410" y="0"/>
                  </a:moveTo>
                  <a:lnTo>
                    <a:pt x="7098410" y="5894933"/>
                  </a:lnTo>
                </a:path>
              </a:pathLst>
            </a:custGeom>
            <a:ln w="12700">
              <a:solidFill>
                <a:srgbClr val="FFFFFF"/>
              </a:solidFill>
            </a:ln>
          </p:spPr>
          <p:txBody>
            <a:bodyPr wrap="square" lIns="0" tIns="0" rIns="0" bIns="0" rtlCol="0"/>
            <a:lstStyle/>
            <a:p>
              <a:endParaRPr/>
            </a:p>
          </p:txBody>
        </p:sp>
        <p:sp>
          <p:nvSpPr>
            <p:cNvPr id="6" name="object 6"/>
            <p:cNvSpPr/>
            <p:nvPr/>
          </p:nvSpPr>
          <p:spPr>
            <a:xfrm>
              <a:off x="3895344" y="566801"/>
              <a:ext cx="7111365" cy="12700"/>
            </a:xfrm>
            <a:custGeom>
              <a:avLst/>
              <a:gdLst/>
              <a:ahLst/>
              <a:cxnLst/>
              <a:rect l="l" t="t" r="r" b="b"/>
              <a:pathLst>
                <a:path w="7111365" h="12700">
                  <a:moveTo>
                    <a:pt x="0" y="12700"/>
                  </a:moveTo>
                  <a:lnTo>
                    <a:pt x="7111110" y="12700"/>
                  </a:lnTo>
                  <a:lnTo>
                    <a:pt x="7111110" y="0"/>
                  </a:lnTo>
                  <a:lnTo>
                    <a:pt x="0" y="0"/>
                  </a:lnTo>
                  <a:lnTo>
                    <a:pt x="0" y="12700"/>
                  </a:lnTo>
                  <a:close/>
                </a:path>
              </a:pathLst>
            </a:custGeom>
            <a:solidFill>
              <a:srgbClr val="FFFFFF"/>
            </a:solidFill>
          </p:spPr>
          <p:txBody>
            <a:bodyPr wrap="square" lIns="0" tIns="0" rIns="0" bIns="0" rtlCol="0"/>
            <a:lstStyle/>
            <a:p>
              <a:endParaRPr/>
            </a:p>
          </p:txBody>
        </p:sp>
        <p:sp>
          <p:nvSpPr>
            <p:cNvPr id="7" name="object 7"/>
            <p:cNvSpPr/>
            <p:nvPr/>
          </p:nvSpPr>
          <p:spPr>
            <a:xfrm>
              <a:off x="3895344" y="6455384"/>
              <a:ext cx="7111365" cy="0"/>
            </a:xfrm>
            <a:custGeom>
              <a:avLst/>
              <a:gdLst/>
              <a:ahLst/>
              <a:cxnLst/>
              <a:rect l="l" t="t" r="r" b="b"/>
              <a:pathLst>
                <a:path w="7111365">
                  <a:moveTo>
                    <a:pt x="0" y="0"/>
                  </a:moveTo>
                  <a:lnTo>
                    <a:pt x="7111110" y="0"/>
                  </a:lnTo>
                </a:path>
              </a:pathLst>
            </a:custGeom>
            <a:ln w="12700">
              <a:solidFill>
                <a:srgbClr val="FFFFFF"/>
              </a:solidFill>
            </a:ln>
          </p:spPr>
          <p:txBody>
            <a:bodyPr wrap="square" lIns="0" tIns="0" rIns="0" bIns="0" rtlCol="0"/>
            <a:lstStyle/>
            <a:p>
              <a:endParaRPr/>
            </a:p>
          </p:txBody>
        </p:sp>
      </p:grpSp>
      <p:sp>
        <p:nvSpPr>
          <p:cNvPr id="8" name="object 8"/>
          <p:cNvSpPr txBox="1"/>
          <p:nvPr/>
        </p:nvSpPr>
        <p:spPr>
          <a:xfrm>
            <a:off x="3981450" y="591439"/>
            <a:ext cx="1971039"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orbel"/>
                <a:cs typeface="Corbel"/>
              </a:rPr>
              <a:t>#include</a:t>
            </a:r>
            <a:r>
              <a:rPr sz="1800" spc="-30" dirty="0">
                <a:latin typeface="Corbel"/>
                <a:cs typeface="Corbel"/>
              </a:rPr>
              <a:t> </a:t>
            </a:r>
            <a:r>
              <a:rPr sz="1800" spc="-10" dirty="0">
                <a:latin typeface="Corbel"/>
                <a:cs typeface="Corbel"/>
              </a:rPr>
              <a:t>&lt;iostream&gt;</a:t>
            </a:r>
            <a:endParaRPr sz="1800">
              <a:latin typeface="Corbel"/>
              <a:cs typeface="Corbel"/>
            </a:endParaRPr>
          </a:p>
        </p:txBody>
      </p:sp>
      <p:sp>
        <p:nvSpPr>
          <p:cNvPr id="9" name="object 9"/>
          <p:cNvSpPr txBox="1">
            <a:spLocks noGrp="1"/>
          </p:cNvSpPr>
          <p:nvPr>
            <p:ph type="title"/>
          </p:nvPr>
        </p:nvSpPr>
        <p:spPr>
          <a:xfrm>
            <a:off x="3981450" y="865454"/>
            <a:ext cx="205168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00"/>
                </a:solidFill>
              </a:rPr>
              <a:t>using</a:t>
            </a:r>
            <a:r>
              <a:rPr sz="1800" spc="-15" dirty="0">
                <a:solidFill>
                  <a:srgbClr val="000000"/>
                </a:solidFill>
              </a:rPr>
              <a:t> </a:t>
            </a:r>
            <a:r>
              <a:rPr sz="1800" spc="-5" dirty="0">
                <a:solidFill>
                  <a:srgbClr val="000000"/>
                </a:solidFill>
              </a:rPr>
              <a:t>namespace</a:t>
            </a:r>
            <a:r>
              <a:rPr sz="1800" spc="-20" dirty="0">
                <a:solidFill>
                  <a:srgbClr val="000000"/>
                </a:solidFill>
              </a:rPr>
              <a:t> </a:t>
            </a:r>
            <a:r>
              <a:rPr sz="1800" spc="-10" dirty="0">
                <a:solidFill>
                  <a:srgbClr val="000000"/>
                </a:solidFill>
              </a:rPr>
              <a:t>std;</a:t>
            </a:r>
            <a:endParaRPr sz="1800"/>
          </a:p>
        </p:txBody>
      </p:sp>
      <p:sp>
        <p:nvSpPr>
          <p:cNvPr id="10" name="object 10"/>
          <p:cNvSpPr txBox="1"/>
          <p:nvPr/>
        </p:nvSpPr>
        <p:spPr>
          <a:xfrm>
            <a:off x="3994150" y="1414653"/>
            <a:ext cx="4930140" cy="299720"/>
          </a:xfrm>
          <a:prstGeom prst="rect">
            <a:avLst/>
          </a:prstGeom>
        </p:spPr>
        <p:txBody>
          <a:bodyPr vert="horz" wrap="square" lIns="0" tIns="12700" rIns="0" bIns="0" rtlCol="0">
            <a:spAutoFit/>
          </a:bodyPr>
          <a:lstStyle/>
          <a:p>
            <a:pPr>
              <a:lnSpc>
                <a:spcPct val="100000"/>
              </a:lnSpc>
              <a:spcBef>
                <a:spcPts val="100"/>
              </a:spcBef>
            </a:pPr>
            <a:r>
              <a:rPr sz="1800" spc="-5" dirty="0">
                <a:latin typeface="Corbel"/>
                <a:cs typeface="Corbel"/>
              </a:rPr>
              <a:t>void</a:t>
            </a:r>
            <a:r>
              <a:rPr sz="1800" dirty="0">
                <a:latin typeface="Corbel"/>
                <a:cs typeface="Corbel"/>
              </a:rPr>
              <a:t> </a:t>
            </a:r>
            <a:r>
              <a:rPr sz="1800" spc="-10" dirty="0">
                <a:latin typeface="Corbel"/>
                <a:cs typeface="Corbel"/>
              </a:rPr>
              <a:t>display(char</a:t>
            </a:r>
            <a:r>
              <a:rPr sz="1800" spc="15" dirty="0">
                <a:latin typeface="Corbel"/>
                <a:cs typeface="Corbel"/>
              </a:rPr>
              <a:t> </a:t>
            </a:r>
            <a:r>
              <a:rPr sz="1800" dirty="0">
                <a:latin typeface="Corbel"/>
                <a:cs typeface="Corbel"/>
              </a:rPr>
              <a:t>=</a:t>
            </a:r>
            <a:r>
              <a:rPr sz="1800" spc="-15" dirty="0">
                <a:latin typeface="Corbel"/>
                <a:cs typeface="Corbel"/>
              </a:rPr>
              <a:t> </a:t>
            </a:r>
            <a:r>
              <a:rPr sz="1800" dirty="0">
                <a:latin typeface="Corbel"/>
                <a:cs typeface="Corbel"/>
              </a:rPr>
              <a:t>'*',</a:t>
            </a:r>
            <a:r>
              <a:rPr sz="1800" spc="-15" dirty="0">
                <a:latin typeface="Corbel"/>
                <a:cs typeface="Corbel"/>
              </a:rPr>
              <a:t> </a:t>
            </a:r>
            <a:r>
              <a:rPr sz="1800" spc="-5" dirty="0">
                <a:latin typeface="Corbel"/>
                <a:cs typeface="Corbel"/>
              </a:rPr>
              <a:t>int </a:t>
            </a:r>
            <a:r>
              <a:rPr sz="1800" dirty="0">
                <a:latin typeface="Corbel"/>
                <a:cs typeface="Corbel"/>
              </a:rPr>
              <a:t>=</a:t>
            </a:r>
            <a:r>
              <a:rPr sz="1800" spc="5" dirty="0">
                <a:latin typeface="Corbel"/>
                <a:cs typeface="Corbel"/>
              </a:rPr>
              <a:t> </a:t>
            </a:r>
            <a:r>
              <a:rPr sz="1800" spc="-5" dirty="0">
                <a:latin typeface="Corbel"/>
                <a:cs typeface="Corbel"/>
              </a:rPr>
              <a:t>1);</a:t>
            </a:r>
            <a:r>
              <a:rPr sz="1800" spc="365" dirty="0">
                <a:latin typeface="Corbel"/>
                <a:cs typeface="Corbel"/>
              </a:rPr>
              <a:t> </a:t>
            </a:r>
            <a:r>
              <a:rPr sz="1800" spc="-5" dirty="0">
                <a:latin typeface="Corbel"/>
                <a:cs typeface="Corbel"/>
              </a:rPr>
              <a:t>//function</a:t>
            </a:r>
            <a:r>
              <a:rPr sz="1800" spc="-15" dirty="0">
                <a:latin typeface="Corbel"/>
                <a:cs typeface="Corbel"/>
              </a:rPr>
              <a:t> </a:t>
            </a:r>
            <a:r>
              <a:rPr sz="1800" spc="-5" dirty="0">
                <a:latin typeface="Corbel"/>
                <a:cs typeface="Corbel"/>
              </a:rPr>
              <a:t>declaration</a:t>
            </a:r>
            <a:endParaRPr sz="1800">
              <a:latin typeface="Corbel"/>
              <a:cs typeface="Corbel"/>
            </a:endParaRPr>
          </a:p>
        </p:txBody>
      </p:sp>
      <p:sp>
        <p:nvSpPr>
          <p:cNvPr id="11" name="object 11"/>
          <p:cNvSpPr txBox="1"/>
          <p:nvPr/>
        </p:nvSpPr>
        <p:spPr>
          <a:xfrm>
            <a:off x="3994150" y="1963673"/>
            <a:ext cx="3550920" cy="2769870"/>
          </a:xfrm>
          <a:prstGeom prst="rect">
            <a:avLst/>
          </a:prstGeom>
        </p:spPr>
        <p:txBody>
          <a:bodyPr vert="horz" wrap="square" lIns="0" tIns="12700" rIns="0" bIns="0" rtlCol="0">
            <a:spAutoFit/>
          </a:bodyPr>
          <a:lstStyle/>
          <a:p>
            <a:pPr>
              <a:lnSpc>
                <a:spcPct val="100000"/>
              </a:lnSpc>
              <a:spcBef>
                <a:spcPts val="100"/>
              </a:spcBef>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a:lnSpc>
                <a:spcPct val="100000"/>
              </a:lnSpc>
            </a:pPr>
            <a:r>
              <a:rPr sz="1800" dirty="0">
                <a:latin typeface="Corbel"/>
                <a:cs typeface="Corbel"/>
              </a:rPr>
              <a:t>{</a:t>
            </a:r>
            <a:endParaRPr sz="1800">
              <a:latin typeface="Corbel"/>
              <a:cs typeface="Corbel"/>
            </a:endParaRPr>
          </a:p>
          <a:p>
            <a:pPr marL="182245">
              <a:lnSpc>
                <a:spcPct val="100000"/>
              </a:lnSpc>
            </a:pPr>
            <a:r>
              <a:rPr sz="1800" spc="-5" dirty="0">
                <a:latin typeface="Corbel"/>
                <a:cs typeface="Corbel"/>
              </a:rPr>
              <a:t>cout&lt;&lt;</a:t>
            </a:r>
            <a:r>
              <a:rPr sz="1800" spc="10" dirty="0">
                <a:latin typeface="Corbel"/>
                <a:cs typeface="Corbel"/>
              </a:rPr>
              <a:t> </a:t>
            </a:r>
            <a:r>
              <a:rPr sz="1800" spc="-5" dirty="0">
                <a:latin typeface="Corbel"/>
                <a:cs typeface="Corbel"/>
              </a:rPr>
              <a:t>"No</a:t>
            </a:r>
            <a:r>
              <a:rPr sz="1800" spc="-25" dirty="0">
                <a:latin typeface="Corbel"/>
                <a:cs typeface="Corbel"/>
              </a:rPr>
              <a:t> </a:t>
            </a:r>
            <a:r>
              <a:rPr sz="1800" dirty="0">
                <a:latin typeface="Corbel"/>
                <a:cs typeface="Corbel"/>
              </a:rPr>
              <a:t>argument:</a:t>
            </a:r>
            <a:r>
              <a:rPr sz="1800" spc="-25" dirty="0">
                <a:latin typeface="Corbel"/>
                <a:cs typeface="Corbel"/>
              </a:rPr>
              <a:t> </a:t>
            </a:r>
            <a:r>
              <a:rPr sz="1800" spc="-5" dirty="0">
                <a:latin typeface="Corbel"/>
                <a:cs typeface="Corbel"/>
              </a:rPr>
              <a:t>";</a:t>
            </a:r>
            <a:endParaRPr sz="1800">
              <a:latin typeface="Corbel"/>
              <a:cs typeface="Corbel"/>
            </a:endParaRPr>
          </a:p>
          <a:p>
            <a:pPr marL="182245">
              <a:lnSpc>
                <a:spcPct val="100000"/>
              </a:lnSpc>
            </a:pPr>
            <a:r>
              <a:rPr sz="1800" spc="-5" dirty="0">
                <a:latin typeface="Corbel"/>
                <a:cs typeface="Corbel"/>
              </a:rPr>
              <a:t>display();</a:t>
            </a:r>
            <a:endParaRPr sz="1800">
              <a:latin typeface="Corbel"/>
              <a:cs typeface="Corbel"/>
            </a:endParaRPr>
          </a:p>
          <a:p>
            <a:pPr marL="182245" marR="46990">
              <a:lnSpc>
                <a:spcPct val="100000"/>
              </a:lnSpc>
              <a:spcBef>
                <a:spcPts val="5"/>
              </a:spcBef>
            </a:pPr>
            <a:r>
              <a:rPr sz="1800" spc="-5" dirty="0">
                <a:latin typeface="Corbel"/>
                <a:cs typeface="Corbel"/>
              </a:rPr>
              <a:t>cout&lt;&lt;</a:t>
            </a:r>
            <a:r>
              <a:rPr sz="1800" spc="25" dirty="0">
                <a:latin typeface="Corbel"/>
                <a:cs typeface="Corbel"/>
              </a:rPr>
              <a:t> </a:t>
            </a:r>
            <a:r>
              <a:rPr sz="1800" spc="-5" dirty="0">
                <a:latin typeface="Corbel"/>
                <a:cs typeface="Corbel"/>
              </a:rPr>
              <a:t>"\nFirst</a:t>
            </a:r>
            <a:r>
              <a:rPr sz="1800" spc="-15" dirty="0">
                <a:latin typeface="Corbel"/>
                <a:cs typeface="Corbel"/>
              </a:rPr>
              <a:t> </a:t>
            </a:r>
            <a:r>
              <a:rPr sz="1800" spc="-5" dirty="0">
                <a:latin typeface="Corbel"/>
                <a:cs typeface="Corbel"/>
              </a:rPr>
              <a:t>argument</a:t>
            </a:r>
            <a:r>
              <a:rPr sz="1800" spc="-10" dirty="0">
                <a:latin typeface="Corbel"/>
                <a:cs typeface="Corbel"/>
              </a:rPr>
              <a:t> </a:t>
            </a:r>
            <a:r>
              <a:rPr sz="1800" spc="-5" dirty="0">
                <a:latin typeface="Corbel"/>
                <a:cs typeface="Corbel"/>
              </a:rPr>
              <a:t>passed:</a:t>
            </a:r>
            <a:r>
              <a:rPr sz="1800" spc="-10" dirty="0">
                <a:latin typeface="Corbel"/>
                <a:cs typeface="Corbel"/>
              </a:rPr>
              <a:t> </a:t>
            </a:r>
            <a:r>
              <a:rPr sz="1800" spc="-5" dirty="0">
                <a:latin typeface="Corbel"/>
                <a:cs typeface="Corbel"/>
              </a:rPr>
              <a:t>"; </a:t>
            </a:r>
            <a:r>
              <a:rPr sz="1800" spc="-345" dirty="0">
                <a:latin typeface="Corbel"/>
                <a:cs typeface="Corbel"/>
              </a:rPr>
              <a:t> </a:t>
            </a:r>
            <a:r>
              <a:rPr sz="1800" spc="-5" dirty="0">
                <a:latin typeface="Corbel"/>
                <a:cs typeface="Corbel"/>
              </a:rPr>
              <a:t>display('#');</a:t>
            </a:r>
            <a:endParaRPr sz="1800">
              <a:latin typeface="Corbel"/>
              <a:cs typeface="Corbel"/>
            </a:endParaRPr>
          </a:p>
          <a:p>
            <a:pPr marL="182245">
              <a:lnSpc>
                <a:spcPct val="100000"/>
              </a:lnSpc>
            </a:pPr>
            <a:r>
              <a:rPr sz="1800" spc="-5" dirty="0">
                <a:latin typeface="Corbel"/>
                <a:cs typeface="Corbel"/>
              </a:rPr>
              <a:t>cout&lt;&lt;</a:t>
            </a:r>
            <a:r>
              <a:rPr sz="1800" spc="10" dirty="0">
                <a:latin typeface="Corbel"/>
                <a:cs typeface="Corbel"/>
              </a:rPr>
              <a:t> </a:t>
            </a:r>
            <a:r>
              <a:rPr sz="1800" dirty="0">
                <a:latin typeface="Corbel"/>
                <a:cs typeface="Corbel"/>
              </a:rPr>
              <a:t>"\nBoth</a:t>
            </a:r>
            <a:r>
              <a:rPr sz="1800" spc="-45" dirty="0">
                <a:latin typeface="Corbel"/>
                <a:cs typeface="Corbel"/>
              </a:rPr>
              <a:t> </a:t>
            </a:r>
            <a:r>
              <a:rPr sz="1800" dirty="0">
                <a:latin typeface="Corbel"/>
                <a:cs typeface="Corbel"/>
              </a:rPr>
              <a:t>argument</a:t>
            </a:r>
            <a:r>
              <a:rPr sz="1800" spc="-20" dirty="0">
                <a:latin typeface="Corbel"/>
                <a:cs typeface="Corbel"/>
              </a:rPr>
              <a:t> </a:t>
            </a:r>
            <a:r>
              <a:rPr sz="1800" spc="-5" dirty="0">
                <a:latin typeface="Corbel"/>
                <a:cs typeface="Corbel"/>
              </a:rPr>
              <a:t>passed:</a:t>
            </a:r>
            <a:r>
              <a:rPr sz="1800" spc="-20" dirty="0">
                <a:latin typeface="Corbel"/>
                <a:cs typeface="Corbel"/>
              </a:rPr>
              <a:t> </a:t>
            </a:r>
            <a:r>
              <a:rPr sz="1800" spc="-5" dirty="0">
                <a:latin typeface="Corbel"/>
                <a:cs typeface="Corbel"/>
              </a:rPr>
              <a:t>";</a:t>
            </a:r>
            <a:endParaRPr sz="1800">
              <a:latin typeface="Corbel"/>
              <a:cs typeface="Corbel"/>
            </a:endParaRPr>
          </a:p>
          <a:p>
            <a:pPr marL="182245">
              <a:lnSpc>
                <a:spcPct val="100000"/>
              </a:lnSpc>
            </a:pPr>
            <a:r>
              <a:rPr sz="1800" spc="-5" dirty="0">
                <a:latin typeface="Corbel"/>
                <a:cs typeface="Corbel"/>
              </a:rPr>
              <a:t>display('$',</a:t>
            </a:r>
            <a:r>
              <a:rPr sz="1800" spc="-10" dirty="0">
                <a:latin typeface="Corbel"/>
                <a:cs typeface="Corbel"/>
              </a:rPr>
              <a:t> 3);</a:t>
            </a:r>
            <a:endParaRPr sz="1800">
              <a:latin typeface="Corbel"/>
              <a:cs typeface="Corbel"/>
            </a:endParaRPr>
          </a:p>
          <a:p>
            <a:pPr>
              <a:lnSpc>
                <a:spcPct val="100000"/>
              </a:lnSpc>
            </a:pPr>
            <a:r>
              <a:rPr sz="1800" spc="-5" dirty="0">
                <a:latin typeface="Corbel"/>
                <a:cs typeface="Corbel"/>
              </a:rPr>
              <a:t>return</a:t>
            </a:r>
            <a:r>
              <a:rPr sz="1800" spc="-30" dirty="0">
                <a:latin typeface="Corbel"/>
                <a:cs typeface="Corbel"/>
              </a:rPr>
              <a:t> </a:t>
            </a:r>
            <a:r>
              <a:rPr sz="1800" dirty="0">
                <a:latin typeface="Corbel"/>
                <a:cs typeface="Corbel"/>
              </a:rPr>
              <a:t>0;</a:t>
            </a:r>
            <a:endParaRPr sz="1800">
              <a:latin typeface="Corbel"/>
              <a:cs typeface="Corbel"/>
            </a:endParaRPr>
          </a:p>
          <a:p>
            <a:pPr>
              <a:lnSpc>
                <a:spcPct val="100000"/>
              </a:lnSpc>
              <a:spcBef>
                <a:spcPts val="5"/>
              </a:spcBef>
            </a:pPr>
            <a:r>
              <a:rPr sz="1800" dirty="0">
                <a:latin typeface="Corbel"/>
                <a:cs typeface="Corbel"/>
              </a:rPr>
              <a:t>}</a:t>
            </a:r>
            <a:endParaRPr sz="1800">
              <a:latin typeface="Corbel"/>
              <a:cs typeface="Corbel"/>
            </a:endParaRPr>
          </a:p>
        </p:txBody>
      </p:sp>
      <p:sp>
        <p:nvSpPr>
          <p:cNvPr id="12" name="object 12"/>
          <p:cNvSpPr txBox="1"/>
          <p:nvPr/>
        </p:nvSpPr>
        <p:spPr>
          <a:xfrm>
            <a:off x="6543814" y="4708017"/>
            <a:ext cx="1878330" cy="299720"/>
          </a:xfrm>
          <a:prstGeom prst="rect">
            <a:avLst/>
          </a:prstGeom>
        </p:spPr>
        <p:txBody>
          <a:bodyPr vert="horz" wrap="square" lIns="0" tIns="12700" rIns="0" bIns="0" rtlCol="0">
            <a:spAutoFit/>
          </a:bodyPr>
          <a:lstStyle/>
          <a:p>
            <a:pPr>
              <a:lnSpc>
                <a:spcPct val="100000"/>
              </a:lnSpc>
              <a:spcBef>
                <a:spcPts val="100"/>
              </a:spcBef>
            </a:pPr>
            <a:r>
              <a:rPr sz="1800" spc="-5" dirty="0">
                <a:latin typeface="Corbel"/>
                <a:cs typeface="Corbel"/>
              </a:rPr>
              <a:t>//function</a:t>
            </a:r>
            <a:r>
              <a:rPr sz="1800" spc="-30" dirty="0">
                <a:latin typeface="Corbel"/>
                <a:cs typeface="Corbel"/>
              </a:rPr>
              <a:t> </a:t>
            </a:r>
            <a:r>
              <a:rPr sz="1800" spc="-10" dirty="0">
                <a:latin typeface="Corbel"/>
                <a:cs typeface="Corbel"/>
              </a:rPr>
              <a:t>definition</a:t>
            </a:r>
            <a:endParaRPr sz="1800">
              <a:latin typeface="Corbel"/>
              <a:cs typeface="Corbel"/>
            </a:endParaRPr>
          </a:p>
        </p:txBody>
      </p:sp>
      <p:sp>
        <p:nvSpPr>
          <p:cNvPr id="13" name="object 13"/>
          <p:cNvSpPr txBox="1"/>
          <p:nvPr/>
        </p:nvSpPr>
        <p:spPr>
          <a:xfrm>
            <a:off x="3994150" y="4708017"/>
            <a:ext cx="2335530" cy="1672589"/>
          </a:xfrm>
          <a:prstGeom prst="rect">
            <a:avLst/>
          </a:prstGeom>
        </p:spPr>
        <p:txBody>
          <a:bodyPr vert="horz" wrap="square" lIns="0" tIns="12700" rIns="0" bIns="0" rtlCol="0">
            <a:spAutoFit/>
          </a:bodyPr>
          <a:lstStyle/>
          <a:p>
            <a:pPr>
              <a:lnSpc>
                <a:spcPct val="100000"/>
              </a:lnSpc>
              <a:spcBef>
                <a:spcPts val="100"/>
              </a:spcBef>
            </a:pPr>
            <a:r>
              <a:rPr sz="1800" spc="-5" dirty="0">
                <a:latin typeface="Corbel"/>
                <a:cs typeface="Corbel"/>
              </a:rPr>
              <a:t>void</a:t>
            </a:r>
            <a:r>
              <a:rPr sz="1800" spc="-10" dirty="0">
                <a:latin typeface="Corbel"/>
                <a:cs typeface="Corbel"/>
              </a:rPr>
              <a:t> display(char</a:t>
            </a:r>
            <a:r>
              <a:rPr sz="1800" spc="10" dirty="0">
                <a:latin typeface="Corbel"/>
                <a:cs typeface="Corbel"/>
              </a:rPr>
              <a:t> </a:t>
            </a:r>
            <a:r>
              <a:rPr sz="1800" spc="-5" dirty="0">
                <a:latin typeface="Corbel"/>
                <a:cs typeface="Corbel"/>
              </a:rPr>
              <a:t>c,</a:t>
            </a:r>
            <a:r>
              <a:rPr sz="1800" spc="-30" dirty="0">
                <a:latin typeface="Corbel"/>
                <a:cs typeface="Corbel"/>
              </a:rPr>
              <a:t> </a:t>
            </a:r>
            <a:r>
              <a:rPr sz="1800" spc="-5" dirty="0">
                <a:latin typeface="Corbel"/>
                <a:cs typeface="Corbel"/>
              </a:rPr>
              <a:t>int</a:t>
            </a:r>
            <a:r>
              <a:rPr sz="1800" spc="-10" dirty="0">
                <a:latin typeface="Corbel"/>
                <a:cs typeface="Corbel"/>
              </a:rPr>
              <a:t> n)</a:t>
            </a:r>
            <a:endParaRPr sz="1800">
              <a:latin typeface="Corbel"/>
              <a:cs typeface="Corbel"/>
            </a:endParaRPr>
          </a:p>
          <a:p>
            <a:pPr>
              <a:lnSpc>
                <a:spcPct val="100000"/>
              </a:lnSpc>
            </a:pPr>
            <a:r>
              <a:rPr sz="1800" dirty="0">
                <a:latin typeface="Corbel"/>
                <a:cs typeface="Corbel"/>
              </a:rPr>
              <a:t>{</a:t>
            </a:r>
            <a:endParaRPr sz="1800">
              <a:latin typeface="Corbel"/>
              <a:cs typeface="Corbel"/>
            </a:endParaRPr>
          </a:p>
          <a:p>
            <a:pPr marL="182245">
              <a:lnSpc>
                <a:spcPct val="100000"/>
              </a:lnSpc>
            </a:pPr>
            <a:r>
              <a:rPr sz="1800" spc="-5" dirty="0">
                <a:latin typeface="Corbel"/>
                <a:cs typeface="Corbel"/>
              </a:rPr>
              <a:t>for(int</a:t>
            </a:r>
            <a:r>
              <a:rPr sz="1800" spc="10" dirty="0">
                <a:latin typeface="Corbel"/>
                <a:cs typeface="Corbel"/>
              </a:rPr>
              <a:t> </a:t>
            </a:r>
            <a:r>
              <a:rPr sz="1800" dirty="0">
                <a:latin typeface="Corbel"/>
                <a:cs typeface="Corbel"/>
              </a:rPr>
              <a:t>i</a:t>
            </a:r>
            <a:r>
              <a:rPr sz="1800" spc="-15" dirty="0">
                <a:latin typeface="Corbel"/>
                <a:cs typeface="Corbel"/>
              </a:rPr>
              <a:t> </a:t>
            </a:r>
            <a:r>
              <a:rPr sz="1800" dirty="0">
                <a:latin typeface="Corbel"/>
                <a:cs typeface="Corbel"/>
              </a:rPr>
              <a:t>= 1;</a:t>
            </a:r>
            <a:r>
              <a:rPr sz="1800" spc="-25" dirty="0">
                <a:latin typeface="Corbel"/>
                <a:cs typeface="Corbel"/>
              </a:rPr>
              <a:t> </a:t>
            </a:r>
            <a:r>
              <a:rPr sz="1800" dirty="0">
                <a:latin typeface="Corbel"/>
                <a:cs typeface="Corbel"/>
              </a:rPr>
              <a:t>i</a:t>
            </a:r>
            <a:r>
              <a:rPr sz="1800" spc="5" dirty="0">
                <a:latin typeface="Corbel"/>
                <a:cs typeface="Corbel"/>
              </a:rPr>
              <a:t> </a:t>
            </a:r>
            <a:r>
              <a:rPr sz="1800" spc="-10" dirty="0">
                <a:latin typeface="Corbel"/>
                <a:cs typeface="Corbel"/>
              </a:rPr>
              <a:t>&lt;=</a:t>
            </a:r>
            <a:r>
              <a:rPr sz="1800" dirty="0">
                <a:latin typeface="Corbel"/>
                <a:cs typeface="Corbel"/>
              </a:rPr>
              <a:t> </a:t>
            </a:r>
            <a:r>
              <a:rPr sz="1800" spc="5" dirty="0">
                <a:latin typeface="Corbel"/>
                <a:cs typeface="Corbel"/>
              </a:rPr>
              <a:t>n;</a:t>
            </a:r>
            <a:r>
              <a:rPr sz="1800" spc="-30" dirty="0">
                <a:latin typeface="Corbel"/>
                <a:cs typeface="Corbel"/>
              </a:rPr>
              <a:t> </a:t>
            </a:r>
            <a:r>
              <a:rPr sz="1800" spc="-15" dirty="0">
                <a:latin typeface="Corbel"/>
                <a:cs typeface="Corbel"/>
              </a:rPr>
              <a:t>i++)</a:t>
            </a:r>
            <a:endParaRPr sz="1800">
              <a:latin typeface="Corbel"/>
              <a:cs typeface="Corbel"/>
            </a:endParaRPr>
          </a:p>
          <a:p>
            <a:pPr marR="682625" algn="ctr">
              <a:lnSpc>
                <a:spcPct val="100000"/>
              </a:lnSpc>
            </a:pPr>
            <a:r>
              <a:rPr sz="1800" spc="-5" dirty="0">
                <a:latin typeface="Corbel"/>
                <a:cs typeface="Corbel"/>
              </a:rPr>
              <a:t>cout</a:t>
            </a:r>
            <a:r>
              <a:rPr sz="1800" spc="-30" dirty="0">
                <a:latin typeface="Corbel"/>
                <a:cs typeface="Corbel"/>
              </a:rPr>
              <a:t> </a:t>
            </a:r>
            <a:r>
              <a:rPr sz="1800" spc="-10" dirty="0">
                <a:latin typeface="Corbel"/>
                <a:cs typeface="Corbel"/>
              </a:rPr>
              <a:t>&lt;&lt;</a:t>
            </a:r>
            <a:r>
              <a:rPr sz="1800" spc="-15" dirty="0">
                <a:latin typeface="Corbel"/>
                <a:cs typeface="Corbel"/>
              </a:rPr>
              <a:t> </a:t>
            </a:r>
            <a:r>
              <a:rPr sz="1800" spc="-5" dirty="0">
                <a:latin typeface="Corbel"/>
                <a:cs typeface="Corbel"/>
              </a:rPr>
              <a:t>c;</a:t>
            </a:r>
            <a:endParaRPr sz="1800">
              <a:latin typeface="Corbel"/>
              <a:cs typeface="Corbel"/>
            </a:endParaRPr>
          </a:p>
          <a:p>
            <a:pPr marR="742315" algn="ctr">
              <a:lnSpc>
                <a:spcPct val="100000"/>
              </a:lnSpc>
              <a:spcBef>
                <a:spcPts val="5"/>
              </a:spcBef>
            </a:pPr>
            <a:r>
              <a:rPr sz="1800" spc="-5" dirty="0">
                <a:latin typeface="Corbel"/>
                <a:cs typeface="Corbel"/>
              </a:rPr>
              <a:t>cout&lt;&lt;</a:t>
            </a:r>
            <a:r>
              <a:rPr sz="1800" spc="5" dirty="0">
                <a:latin typeface="Corbel"/>
                <a:cs typeface="Corbel"/>
              </a:rPr>
              <a:t> </a:t>
            </a:r>
            <a:r>
              <a:rPr sz="1800" dirty="0">
                <a:latin typeface="Corbel"/>
                <a:cs typeface="Corbel"/>
              </a:rPr>
              <a:t>endl</a:t>
            </a:r>
            <a:r>
              <a:rPr sz="1800" spc="-40" dirty="0">
                <a:latin typeface="Corbel"/>
                <a:cs typeface="Corbel"/>
              </a:rPr>
              <a:t> </a:t>
            </a:r>
            <a:r>
              <a:rPr sz="1800" dirty="0">
                <a:latin typeface="Corbel"/>
                <a:cs typeface="Corbel"/>
              </a:rPr>
              <a:t>;</a:t>
            </a:r>
            <a:endParaRPr sz="1800">
              <a:latin typeface="Corbel"/>
              <a:cs typeface="Corbel"/>
            </a:endParaRPr>
          </a:p>
          <a:p>
            <a:pPr marR="2258695" algn="ctr">
              <a:lnSpc>
                <a:spcPct val="100000"/>
              </a:lnSpc>
            </a:pPr>
            <a:r>
              <a:rPr sz="1800" dirty="0">
                <a:latin typeface="Corbel"/>
                <a:cs typeface="Corbel"/>
              </a:rPr>
              <a:t>}</a:t>
            </a:r>
            <a:endParaRPr sz="1800">
              <a:latin typeface="Corbel"/>
              <a:cs typeface="Corbel"/>
            </a:endParaRPr>
          </a:p>
        </p:txBody>
      </p:sp>
      <p:grpSp>
        <p:nvGrpSpPr>
          <p:cNvPr id="14" name="object 14"/>
          <p:cNvGrpSpPr/>
          <p:nvPr/>
        </p:nvGrpSpPr>
        <p:grpSpPr>
          <a:xfrm>
            <a:off x="7815071" y="5126735"/>
            <a:ext cx="3054350" cy="1198245"/>
            <a:chOff x="7815071" y="5126735"/>
            <a:chExt cx="3054350" cy="1198245"/>
          </a:xfrm>
        </p:grpSpPr>
        <p:sp>
          <p:nvSpPr>
            <p:cNvPr id="15" name="object 15"/>
            <p:cNvSpPr/>
            <p:nvPr/>
          </p:nvSpPr>
          <p:spPr>
            <a:xfrm>
              <a:off x="7821167" y="5132831"/>
              <a:ext cx="3042285" cy="1186180"/>
            </a:xfrm>
            <a:custGeom>
              <a:avLst/>
              <a:gdLst/>
              <a:ahLst/>
              <a:cxnLst/>
              <a:rect l="l" t="t" r="r" b="b"/>
              <a:pathLst>
                <a:path w="3042284" h="1186179">
                  <a:moveTo>
                    <a:pt x="2844291" y="0"/>
                  </a:moveTo>
                  <a:lnTo>
                    <a:pt x="197611" y="0"/>
                  </a:lnTo>
                  <a:lnTo>
                    <a:pt x="152315" y="5221"/>
                  </a:lnTo>
                  <a:lnTo>
                    <a:pt x="110726" y="20093"/>
                  </a:lnTo>
                  <a:lnTo>
                    <a:pt x="74034" y="43427"/>
                  </a:lnTo>
                  <a:lnTo>
                    <a:pt x="43427" y="74034"/>
                  </a:lnTo>
                  <a:lnTo>
                    <a:pt x="20093" y="110726"/>
                  </a:lnTo>
                  <a:lnTo>
                    <a:pt x="5221" y="152315"/>
                  </a:lnTo>
                  <a:lnTo>
                    <a:pt x="0" y="197612"/>
                  </a:lnTo>
                  <a:lnTo>
                    <a:pt x="0" y="988060"/>
                  </a:lnTo>
                  <a:lnTo>
                    <a:pt x="5221" y="1033368"/>
                  </a:lnTo>
                  <a:lnTo>
                    <a:pt x="20093" y="1074961"/>
                  </a:lnTo>
                  <a:lnTo>
                    <a:pt x="43427" y="1111653"/>
                  </a:lnTo>
                  <a:lnTo>
                    <a:pt x="74034" y="1142256"/>
                  </a:lnTo>
                  <a:lnTo>
                    <a:pt x="110726" y="1165585"/>
                  </a:lnTo>
                  <a:lnTo>
                    <a:pt x="152315" y="1180452"/>
                  </a:lnTo>
                  <a:lnTo>
                    <a:pt x="197611" y="1185672"/>
                  </a:lnTo>
                  <a:lnTo>
                    <a:pt x="2844291" y="1185672"/>
                  </a:lnTo>
                  <a:lnTo>
                    <a:pt x="2889588" y="1180452"/>
                  </a:lnTo>
                  <a:lnTo>
                    <a:pt x="2931177" y="1165585"/>
                  </a:lnTo>
                  <a:lnTo>
                    <a:pt x="2967869" y="1142256"/>
                  </a:lnTo>
                  <a:lnTo>
                    <a:pt x="2998476" y="1111653"/>
                  </a:lnTo>
                  <a:lnTo>
                    <a:pt x="3021810" y="1074961"/>
                  </a:lnTo>
                  <a:lnTo>
                    <a:pt x="3036682" y="1033368"/>
                  </a:lnTo>
                  <a:lnTo>
                    <a:pt x="3041904" y="988060"/>
                  </a:lnTo>
                  <a:lnTo>
                    <a:pt x="3041904" y="197612"/>
                  </a:lnTo>
                  <a:lnTo>
                    <a:pt x="3036682" y="152315"/>
                  </a:lnTo>
                  <a:lnTo>
                    <a:pt x="3021810" y="110726"/>
                  </a:lnTo>
                  <a:lnTo>
                    <a:pt x="2998476" y="74034"/>
                  </a:lnTo>
                  <a:lnTo>
                    <a:pt x="2967869" y="43427"/>
                  </a:lnTo>
                  <a:lnTo>
                    <a:pt x="2931177" y="20093"/>
                  </a:lnTo>
                  <a:lnTo>
                    <a:pt x="2889588" y="5221"/>
                  </a:lnTo>
                  <a:lnTo>
                    <a:pt x="2844291" y="0"/>
                  </a:lnTo>
                  <a:close/>
                </a:path>
              </a:pathLst>
            </a:custGeom>
            <a:solidFill>
              <a:srgbClr val="40B9D2"/>
            </a:solidFill>
          </p:spPr>
          <p:txBody>
            <a:bodyPr wrap="square" lIns="0" tIns="0" rIns="0" bIns="0" rtlCol="0"/>
            <a:lstStyle/>
            <a:p>
              <a:endParaRPr/>
            </a:p>
          </p:txBody>
        </p:sp>
        <p:sp>
          <p:nvSpPr>
            <p:cNvPr id="16" name="object 16"/>
            <p:cNvSpPr/>
            <p:nvPr/>
          </p:nvSpPr>
          <p:spPr>
            <a:xfrm>
              <a:off x="7821167" y="5132831"/>
              <a:ext cx="3042285" cy="1186180"/>
            </a:xfrm>
            <a:custGeom>
              <a:avLst/>
              <a:gdLst/>
              <a:ahLst/>
              <a:cxnLst/>
              <a:rect l="l" t="t" r="r" b="b"/>
              <a:pathLst>
                <a:path w="3042284" h="1186179">
                  <a:moveTo>
                    <a:pt x="0" y="197612"/>
                  </a:moveTo>
                  <a:lnTo>
                    <a:pt x="5221" y="152315"/>
                  </a:lnTo>
                  <a:lnTo>
                    <a:pt x="20093" y="110726"/>
                  </a:lnTo>
                  <a:lnTo>
                    <a:pt x="43427" y="74034"/>
                  </a:lnTo>
                  <a:lnTo>
                    <a:pt x="74034" y="43427"/>
                  </a:lnTo>
                  <a:lnTo>
                    <a:pt x="110726" y="20093"/>
                  </a:lnTo>
                  <a:lnTo>
                    <a:pt x="152315" y="5221"/>
                  </a:lnTo>
                  <a:lnTo>
                    <a:pt x="197611" y="0"/>
                  </a:lnTo>
                  <a:lnTo>
                    <a:pt x="2844291" y="0"/>
                  </a:lnTo>
                  <a:lnTo>
                    <a:pt x="2889588" y="5221"/>
                  </a:lnTo>
                  <a:lnTo>
                    <a:pt x="2931177" y="20093"/>
                  </a:lnTo>
                  <a:lnTo>
                    <a:pt x="2967869" y="43427"/>
                  </a:lnTo>
                  <a:lnTo>
                    <a:pt x="2998476" y="74034"/>
                  </a:lnTo>
                  <a:lnTo>
                    <a:pt x="3021810" y="110726"/>
                  </a:lnTo>
                  <a:lnTo>
                    <a:pt x="3036682" y="152315"/>
                  </a:lnTo>
                  <a:lnTo>
                    <a:pt x="3041904" y="197612"/>
                  </a:lnTo>
                  <a:lnTo>
                    <a:pt x="3041904" y="988060"/>
                  </a:lnTo>
                  <a:lnTo>
                    <a:pt x="3036682" y="1033368"/>
                  </a:lnTo>
                  <a:lnTo>
                    <a:pt x="3021810" y="1074961"/>
                  </a:lnTo>
                  <a:lnTo>
                    <a:pt x="2998476" y="1111653"/>
                  </a:lnTo>
                  <a:lnTo>
                    <a:pt x="2967869" y="1142256"/>
                  </a:lnTo>
                  <a:lnTo>
                    <a:pt x="2931177" y="1165585"/>
                  </a:lnTo>
                  <a:lnTo>
                    <a:pt x="2889588" y="1180452"/>
                  </a:lnTo>
                  <a:lnTo>
                    <a:pt x="2844291" y="1185672"/>
                  </a:lnTo>
                  <a:lnTo>
                    <a:pt x="197611" y="1185672"/>
                  </a:lnTo>
                  <a:lnTo>
                    <a:pt x="152315" y="1180452"/>
                  </a:lnTo>
                  <a:lnTo>
                    <a:pt x="110726" y="1165585"/>
                  </a:lnTo>
                  <a:lnTo>
                    <a:pt x="74034" y="1142256"/>
                  </a:lnTo>
                  <a:lnTo>
                    <a:pt x="43427" y="1111653"/>
                  </a:lnTo>
                  <a:lnTo>
                    <a:pt x="20093" y="1074961"/>
                  </a:lnTo>
                  <a:lnTo>
                    <a:pt x="5221" y="1033368"/>
                  </a:lnTo>
                  <a:lnTo>
                    <a:pt x="0" y="988060"/>
                  </a:lnTo>
                  <a:lnTo>
                    <a:pt x="0" y="197612"/>
                  </a:lnTo>
                  <a:close/>
                </a:path>
              </a:pathLst>
            </a:custGeom>
            <a:ln w="12192">
              <a:solidFill>
                <a:srgbClr val="2C879A"/>
              </a:solidFill>
            </a:ln>
          </p:spPr>
          <p:txBody>
            <a:bodyPr wrap="square" lIns="0" tIns="0" rIns="0" bIns="0" rtlCol="0"/>
            <a:lstStyle/>
            <a:p>
              <a:endParaRPr/>
            </a:p>
          </p:txBody>
        </p:sp>
      </p:grpSp>
      <p:sp>
        <p:nvSpPr>
          <p:cNvPr id="17" name="object 17"/>
          <p:cNvSpPr txBox="1"/>
          <p:nvPr/>
        </p:nvSpPr>
        <p:spPr>
          <a:xfrm>
            <a:off x="8042402" y="5287721"/>
            <a:ext cx="2612390" cy="849630"/>
          </a:xfrm>
          <a:prstGeom prst="rect">
            <a:avLst/>
          </a:prstGeom>
        </p:spPr>
        <p:txBody>
          <a:bodyPr vert="horz" wrap="square" lIns="0" tIns="12700" rIns="0" bIns="0" rtlCol="0">
            <a:spAutoFit/>
          </a:bodyPr>
          <a:lstStyle/>
          <a:p>
            <a:pPr marR="1270" algn="ctr">
              <a:lnSpc>
                <a:spcPct val="100000"/>
              </a:lnSpc>
              <a:spcBef>
                <a:spcPts val="100"/>
              </a:spcBef>
            </a:pPr>
            <a:r>
              <a:rPr sz="1800" spc="-5" dirty="0">
                <a:solidFill>
                  <a:srgbClr val="FFFFFF"/>
                </a:solidFill>
                <a:latin typeface="Corbel"/>
                <a:cs typeface="Corbel"/>
              </a:rPr>
              <a:t>No</a:t>
            </a:r>
            <a:r>
              <a:rPr sz="1800" spc="-20" dirty="0">
                <a:solidFill>
                  <a:srgbClr val="FFFFFF"/>
                </a:solidFill>
                <a:latin typeface="Corbel"/>
                <a:cs typeface="Corbel"/>
              </a:rPr>
              <a:t> </a:t>
            </a:r>
            <a:r>
              <a:rPr sz="1800" spc="-5" dirty="0">
                <a:solidFill>
                  <a:srgbClr val="FFFFFF"/>
                </a:solidFill>
                <a:latin typeface="Corbel"/>
                <a:cs typeface="Corbel"/>
              </a:rPr>
              <a:t>argument:</a:t>
            </a:r>
            <a:r>
              <a:rPr sz="1800" spc="-20" dirty="0">
                <a:solidFill>
                  <a:srgbClr val="FFFFFF"/>
                </a:solidFill>
                <a:latin typeface="Corbel"/>
                <a:cs typeface="Corbel"/>
              </a:rPr>
              <a:t> </a:t>
            </a:r>
            <a:r>
              <a:rPr sz="1800" dirty="0">
                <a:solidFill>
                  <a:srgbClr val="FFFFFF"/>
                </a:solidFill>
                <a:latin typeface="Corbel"/>
                <a:cs typeface="Corbel"/>
              </a:rPr>
              <a:t>*</a:t>
            </a:r>
            <a:endParaRPr sz="1800">
              <a:latin typeface="Corbel"/>
              <a:cs typeface="Corbel"/>
            </a:endParaRPr>
          </a:p>
          <a:p>
            <a:pPr marR="5080" indent="1270" algn="ctr">
              <a:lnSpc>
                <a:spcPct val="100000"/>
              </a:lnSpc>
              <a:spcBef>
                <a:spcPts val="5"/>
              </a:spcBef>
            </a:pPr>
            <a:r>
              <a:rPr sz="1800" spc="-10" dirty="0">
                <a:solidFill>
                  <a:srgbClr val="FFFFFF"/>
                </a:solidFill>
                <a:latin typeface="Corbel"/>
                <a:cs typeface="Corbel"/>
              </a:rPr>
              <a:t>First</a:t>
            </a:r>
            <a:r>
              <a:rPr sz="1800" spc="15" dirty="0">
                <a:solidFill>
                  <a:srgbClr val="FFFFFF"/>
                </a:solidFill>
                <a:latin typeface="Corbel"/>
                <a:cs typeface="Corbel"/>
              </a:rPr>
              <a:t> </a:t>
            </a:r>
            <a:r>
              <a:rPr sz="1800" spc="-5" dirty="0">
                <a:solidFill>
                  <a:srgbClr val="FFFFFF"/>
                </a:solidFill>
                <a:latin typeface="Corbel"/>
                <a:cs typeface="Corbel"/>
              </a:rPr>
              <a:t>argument</a:t>
            </a:r>
            <a:r>
              <a:rPr sz="1800" spc="-35" dirty="0">
                <a:solidFill>
                  <a:srgbClr val="FFFFFF"/>
                </a:solidFill>
                <a:latin typeface="Corbel"/>
                <a:cs typeface="Corbel"/>
              </a:rPr>
              <a:t> </a:t>
            </a:r>
            <a:r>
              <a:rPr sz="1800" spc="-5" dirty="0">
                <a:solidFill>
                  <a:srgbClr val="FFFFFF"/>
                </a:solidFill>
                <a:latin typeface="Corbel"/>
                <a:cs typeface="Corbel"/>
              </a:rPr>
              <a:t>Passed:</a:t>
            </a:r>
            <a:r>
              <a:rPr sz="1800" spc="15" dirty="0">
                <a:solidFill>
                  <a:srgbClr val="FFFFFF"/>
                </a:solidFill>
                <a:latin typeface="Corbel"/>
                <a:cs typeface="Corbel"/>
              </a:rPr>
              <a:t> </a:t>
            </a:r>
            <a:r>
              <a:rPr sz="1800" dirty="0">
                <a:solidFill>
                  <a:srgbClr val="FFFFFF"/>
                </a:solidFill>
                <a:latin typeface="Corbel"/>
                <a:cs typeface="Corbel"/>
              </a:rPr>
              <a:t># </a:t>
            </a:r>
            <a:r>
              <a:rPr sz="1800" spc="5" dirty="0">
                <a:solidFill>
                  <a:srgbClr val="FFFFFF"/>
                </a:solidFill>
                <a:latin typeface="Corbel"/>
                <a:cs typeface="Corbel"/>
              </a:rPr>
              <a:t> </a:t>
            </a:r>
            <a:r>
              <a:rPr sz="1800" dirty="0">
                <a:solidFill>
                  <a:srgbClr val="FFFFFF"/>
                </a:solidFill>
                <a:latin typeface="Corbel"/>
                <a:cs typeface="Corbel"/>
              </a:rPr>
              <a:t>Both</a:t>
            </a:r>
            <a:r>
              <a:rPr sz="1800" spc="-35" dirty="0">
                <a:solidFill>
                  <a:srgbClr val="FFFFFF"/>
                </a:solidFill>
                <a:latin typeface="Corbel"/>
                <a:cs typeface="Corbel"/>
              </a:rPr>
              <a:t> </a:t>
            </a:r>
            <a:r>
              <a:rPr sz="1800" dirty="0">
                <a:solidFill>
                  <a:srgbClr val="FFFFFF"/>
                </a:solidFill>
                <a:latin typeface="Corbel"/>
                <a:cs typeface="Corbel"/>
              </a:rPr>
              <a:t>argument</a:t>
            </a:r>
            <a:r>
              <a:rPr sz="1800" spc="-60" dirty="0">
                <a:solidFill>
                  <a:srgbClr val="FFFFFF"/>
                </a:solidFill>
                <a:latin typeface="Corbel"/>
                <a:cs typeface="Corbel"/>
              </a:rPr>
              <a:t> </a:t>
            </a:r>
            <a:r>
              <a:rPr sz="1800" spc="-5" dirty="0">
                <a:solidFill>
                  <a:srgbClr val="FFFFFF"/>
                </a:solidFill>
                <a:latin typeface="Corbel"/>
                <a:cs typeface="Corbel"/>
              </a:rPr>
              <a:t>Passed:</a:t>
            </a:r>
            <a:r>
              <a:rPr sz="1800" spc="-10" dirty="0">
                <a:solidFill>
                  <a:srgbClr val="FFFFFF"/>
                </a:solidFill>
                <a:latin typeface="Corbel"/>
                <a:cs typeface="Corbel"/>
              </a:rPr>
              <a:t> $$$</a:t>
            </a:r>
            <a:endParaRPr sz="1800">
              <a:latin typeface="Corbel"/>
              <a:cs typeface="Corbe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266950"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Function </a:t>
            </a:r>
            <a:r>
              <a:rPr sz="3600" spc="-60" dirty="0">
                <a:solidFill>
                  <a:srgbClr val="FFFFFF"/>
                </a:solidFill>
                <a:latin typeface="Corbel"/>
                <a:cs typeface="Corbel"/>
              </a:rPr>
              <a:t> </a:t>
            </a:r>
            <a:r>
              <a:rPr sz="3600" spc="-65" dirty="0">
                <a:solidFill>
                  <a:srgbClr val="FFFFFF"/>
                </a:solidFill>
                <a:latin typeface="Corbel"/>
                <a:cs typeface="Corbel"/>
              </a:rPr>
              <a:t>O</a:t>
            </a:r>
            <a:r>
              <a:rPr sz="3600" spc="-80" dirty="0">
                <a:solidFill>
                  <a:srgbClr val="FFFFFF"/>
                </a:solidFill>
                <a:latin typeface="Corbel"/>
                <a:cs typeface="Corbel"/>
              </a:rPr>
              <a:t>v</a:t>
            </a:r>
            <a:r>
              <a:rPr sz="3600" spc="-65" dirty="0">
                <a:solidFill>
                  <a:srgbClr val="FFFFFF"/>
                </a:solidFill>
                <a:latin typeface="Corbel"/>
                <a:cs typeface="Corbel"/>
              </a:rPr>
              <a:t>e</a:t>
            </a:r>
            <a:r>
              <a:rPr sz="3600" spc="-80" dirty="0">
                <a:solidFill>
                  <a:srgbClr val="FFFFFF"/>
                </a:solidFill>
                <a:latin typeface="Corbel"/>
                <a:cs typeface="Corbel"/>
              </a:rPr>
              <a:t>r</a:t>
            </a:r>
            <a:r>
              <a:rPr sz="3600" spc="-70" dirty="0">
                <a:solidFill>
                  <a:srgbClr val="FFFFFF"/>
                </a:solidFill>
                <a:latin typeface="Corbel"/>
                <a:cs typeface="Corbel"/>
              </a:rPr>
              <a:t>l</a:t>
            </a:r>
            <a:r>
              <a:rPr sz="3600" spc="-75" dirty="0">
                <a:solidFill>
                  <a:srgbClr val="FFFFFF"/>
                </a:solidFill>
                <a:latin typeface="Corbel"/>
                <a:cs typeface="Corbel"/>
              </a:rPr>
              <a:t>o</a:t>
            </a:r>
            <a:r>
              <a:rPr sz="3600" spc="-85" dirty="0">
                <a:solidFill>
                  <a:srgbClr val="FFFFFF"/>
                </a:solidFill>
                <a:latin typeface="Corbel"/>
                <a:cs typeface="Corbel"/>
              </a:rPr>
              <a:t>ad</a:t>
            </a:r>
            <a:r>
              <a:rPr sz="3600" spc="-70" dirty="0">
                <a:solidFill>
                  <a:srgbClr val="FFFFFF"/>
                </a:solidFill>
                <a:latin typeface="Corbel"/>
                <a:cs typeface="Corbel"/>
              </a:rPr>
              <a:t>i</a:t>
            </a:r>
            <a:r>
              <a:rPr sz="3600" spc="-75" dirty="0">
                <a:solidFill>
                  <a:srgbClr val="FFFFFF"/>
                </a:solidFill>
                <a:latin typeface="Corbel"/>
                <a:cs typeface="Corbel"/>
              </a:rPr>
              <a:t>n</a:t>
            </a:r>
            <a:r>
              <a:rPr sz="3600" dirty="0">
                <a:solidFill>
                  <a:srgbClr val="FFFFFF"/>
                </a:solidFill>
                <a:latin typeface="Corbel"/>
                <a:cs typeface="Corbel"/>
              </a:rPr>
              <a:t>g</a:t>
            </a:r>
            <a:endParaRPr sz="3600">
              <a:latin typeface="Corbel"/>
              <a:cs typeface="Corbel"/>
            </a:endParaRPr>
          </a:p>
        </p:txBody>
      </p:sp>
      <p:sp>
        <p:nvSpPr>
          <p:cNvPr id="3" name="object 3"/>
          <p:cNvSpPr txBox="1">
            <a:spLocks noGrp="1"/>
          </p:cNvSpPr>
          <p:nvPr>
            <p:ph type="title"/>
          </p:nvPr>
        </p:nvSpPr>
        <p:spPr>
          <a:xfrm>
            <a:off x="3949065" y="1903552"/>
            <a:ext cx="6709409" cy="329565"/>
          </a:xfrm>
          <a:prstGeom prst="rect">
            <a:avLst/>
          </a:prstGeom>
        </p:spPr>
        <p:txBody>
          <a:bodyPr vert="horz" wrap="square" lIns="0" tIns="12065" rIns="0" bIns="0" rtlCol="0">
            <a:spAutoFit/>
          </a:bodyPr>
          <a:lstStyle/>
          <a:p>
            <a:pPr marL="12700">
              <a:lnSpc>
                <a:spcPct val="100000"/>
              </a:lnSpc>
              <a:spcBef>
                <a:spcPts val="95"/>
              </a:spcBef>
            </a:pPr>
            <a:r>
              <a:rPr spc="-37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spc="-10" dirty="0"/>
              <a:t>The</a:t>
            </a:r>
            <a:r>
              <a:rPr spc="20" dirty="0"/>
              <a:t> </a:t>
            </a:r>
            <a:r>
              <a:rPr spc="-10" dirty="0"/>
              <a:t>polymorphism</a:t>
            </a:r>
            <a:r>
              <a:rPr spc="55" dirty="0"/>
              <a:t> </a:t>
            </a:r>
            <a:r>
              <a:rPr spc="-10" dirty="0"/>
              <a:t>refers</a:t>
            </a:r>
            <a:r>
              <a:rPr spc="65" dirty="0"/>
              <a:t> </a:t>
            </a:r>
            <a:r>
              <a:rPr spc="-5" dirty="0"/>
              <a:t>to</a:t>
            </a:r>
            <a:r>
              <a:rPr spc="15" dirty="0"/>
              <a:t> </a:t>
            </a:r>
            <a:r>
              <a:rPr spc="-10" dirty="0"/>
              <a:t>‘one</a:t>
            </a:r>
            <a:r>
              <a:rPr spc="30" dirty="0"/>
              <a:t> </a:t>
            </a:r>
            <a:r>
              <a:rPr spc="-5" dirty="0"/>
              <a:t>name</a:t>
            </a:r>
            <a:r>
              <a:rPr spc="-25" dirty="0"/>
              <a:t> </a:t>
            </a:r>
            <a:r>
              <a:rPr spc="-10" dirty="0"/>
              <a:t>having</a:t>
            </a:r>
            <a:r>
              <a:rPr spc="30" dirty="0"/>
              <a:t> </a:t>
            </a:r>
            <a:r>
              <a:rPr spc="-5" dirty="0"/>
              <a:t>many</a:t>
            </a:r>
            <a:r>
              <a:rPr spc="415" dirty="0"/>
              <a:t> </a:t>
            </a:r>
            <a:r>
              <a:rPr spc="-5" dirty="0"/>
              <a:t>forms’</a:t>
            </a:r>
            <a:r>
              <a:rPr spc="20" dirty="0"/>
              <a:t> </a:t>
            </a:r>
            <a:r>
              <a:rPr spc="-10" dirty="0"/>
              <a:t>or</a:t>
            </a:r>
          </a:p>
        </p:txBody>
      </p:sp>
      <p:sp>
        <p:nvSpPr>
          <p:cNvPr id="4" name="object 4"/>
          <p:cNvSpPr txBox="1">
            <a:spLocks noGrp="1"/>
          </p:cNvSpPr>
          <p:nvPr>
            <p:ph type="body" idx="1"/>
          </p:nvPr>
        </p:nvSpPr>
        <p:spPr>
          <a:prstGeom prst="rect">
            <a:avLst/>
          </a:prstGeom>
        </p:spPr>
        <p:txBody>
          <a:bodyPr vert="horz" wrap="square" lIns="0" tIns="133985" rIns="0" bIns="0" rtlCol="0">
            <a:spAutoFit/>
          </a:bodyPr>
          <a:lstStyle/>
          <a:p>
            <a:pPr marL="195580">
              <a:lnSpc>
                <a:spcPct val="100000"/>
              </a:lnSpc>
              <a:spcBef>
                <a:spcPts val="1055"/>
              </a:spcBef>
            </a:pPr>
            <a:r>
              <a:rPr b="0" spc="-10" dirty="0">
                <a:latin typeface="Corbel"/>
                <a:cs typeface="Corbel"/>
              </a:rPr>
              <a:t>‘different</a:t>
            </a:r>
            <a:r>
              <a:rPr b="0" spc="85" dirty="0">
                <a:latin typeface="Corbel"/>
                <a:cs typeface="Corbel"/>
              </a:rPr>
              <a:t> </a:t>
            </a:r>
            <a:r>
              <a:rPr b="0" spc="-15" dirty="0">
                <a:latin typeface="Corbel"/>
                <a:cs typeface="Corbel"/>
              </a:rPr>
              <a:t>behavior</a:t>
            </a:r>
            <a:r>
              <a:rPr b="0" spc="90" dirty="0">
                <a:latin typeface="Corbel"/>
                <a:cs typeface="Corbel"/>
              </a:rPr>
              <a:t> </a:t>
            </a:r>
            <a:r>
              <a:rPr b="0" spc="-10" dirty="0">
                <a:latin typeface="Corbel"/>
                <a:cs typeface="Corbel"/>
              </a:rPr>
              <a:t>of</a:t>
            </a:r>
            <a:r>
              <a:rPr b="0" spc="-5" dirty="0">
                <a:latin typeface="Corbel"/>
                <a:cs typeface="Corbel"/>
              </a:rPr>
              <a:t> an instance</a:t>
            </a:r>
            <a:r>
              <a:rPr b="0" spc="5" dirty="0">
                <a:latin typeface="Corbel"/>
                <a:cs typeface="Corbel"/>
              </a:rPr>
              <a:t> </a:t>
            </a:r>
            <a:r>
              <a:rPr b="0" spc="-10" dirty="0">
                <a:latin typeface="Corbel"/>
                <a:cs typeface="Corbel"/>
              </a:rPr>
              <a:t>depending</a:t>
            </a:r>
            <a:r>
              <a:rPr b="0" spc="90" dirty="0">
                <a:latin typeface="Corbel"/>
                <a:cs typeface="Corbel"/>
              </a:rPr>
              <a:t> </a:t>
            </a:r>
            <a:r>
              <a:rPr b="0" spc="-5" dirty="0">
                <a:latin typeface="Corbel"/>
                <a:cs typeface="Corbel"/>
              </a:rPr>
              <a:t>upon</a:t>
            </a:r>
            <a:r>
              <a:rPr b="0" spc="40" dirty="0">
                <a:latin typeface="Corbel"/>
                <a:cs typeface="Corbel"/>
              </a:rPr>
              <a:t> </a:t>
            </a:r>
            <a:r>
              <a:rPr b="0" spc="-5" dirty="0">
                <a:latin typeface="Corbel"/>
                <a:cs typeface="Corbel"/>
              </a:rPr>
              <a:t>the</a:t>
            </a:r>
            <a:r>
              <a:rPr b="0" spc="5" dirty="0">
                <a:latin typeface="Corbel"/>
                <a:cs typeface="Corbel"/>
              </a:rPr>
              <a:t> </a:t>
            </a:r>
            <a:r>
              <a:rPr b="0" spc="-10" dirty="0">
                <a:latin typeface="Corbel"/>
                <a:cs typeface="Corbel"/>
              </a:rPr>
              <a:t>situation’</a:t>
            </a:r>
          </a:p>
          <a:p>
            <a:pPr marL="12700">
              <a:lnSpc>
                <a:spcPts val="2280"/>
              </a:lnSpc>
              <a:spcBef>
                <a:spcPts val="960"/>
              </a:spcBef>
            </a:pPr>
            <a:r>
              <a:rPr b="0" spc="-375" dirty="0">
                <a:solidFill>
                  <a:srgbClr val="40B9D2"/>
                </a:solidFill>
                <a:latin typeface="Microsoft Sans Serif"/>
                <a:cs typeface="Microsoft Sans Serif"/>
              </a:rPr>
              <a:t>🞄</a:t>
            </a:r>
            <a:r>
              <a:rPr b="0" spc="-265" dirty="0">
                <a:solidFill>
                  <a:srgbClr val="40B9D2"/>
                </a:solidFill>
                <a:latin typeface="Microsoft Sans Serif"/>
                <a:cs typeface="Microsoft Sans Serif"/>
              </a:rPr>
              <a:t> </a:t>
            </a:r>
            <a:r>
              <a:rPr b="0" spc="-5" dirty="0">
                <a:latin typeface="Corbel"/>
                <a:cs typeface="Corbel"/>
              </a:rPr>
              <a:t>C++ </a:t>
            </a:r>
            <a:r>
              <a:rPr b="0" spc="-10" dirty="0">
                <a:latin typeface="Corbel"/>
                <a:cs typeface="Corbel"/>
              </a:rPr>
              <a:t>implements</a:t>
            </a:r>
            <a:r>
              <a:rPr b="0" spc="65" dirty="0">
                <a:latin typeface="Corbel"/>
                <a:cs typeface="Corbel"/>
              </a:rPr>
              <a:t> </a:t>
            </a:r>
            <a:r>
              <a:rPr b="0" spc="-10" dirty="0">
                <a:latin typeface="Corbel"/>
                <a:cs typeface="Corbel"/>
              </a:rPr>
              <a:t>polymorphism</a:t>
            </a:r>
            <a:r>
              <a:rPr b="0" spc="65" dirty="0">
                <a:latin typeface="Corbel"/>
                <a:cs typeface="Corbel"/>
              </a:rPr>
              <a:t> </a:t>
            </a:r>
            <a:r>
              <a:rPr b="0" spc="-10" dirty="0">
                <a:latin typeface="Corbel"/>
                <a:cs typeface="Corbel"/>
              </a:rPr>
              <a:t>through</a:t>
            </a:r>
            <a:r>
              <a:rPr b="0" spc="50" dirty="0">
                <a:latin typeface="Corbel"/>
                <a:cs typeface="Corbel"/>
              </a:rPr>
              <a:t> </a:t>
            </a:r>
            <a:r>
              <a:rPr b="0" spc="-10" dirty="0">
                <a:latin typeface="Corbel"/>
                <a:cs typeface="Corbel"/>
              </a:rPr>
              <a:t>overloaded</a:t>
            </a:r>
            <a:r>
              <a:rPr b="0" spc="75" dirty="0">
                <a:latin typeface="Corbel"/>
                <a:cs typeface="Corbel"/>
              </a:rPr>
              <a:t> </a:t>
            </a:r>
            <a:r>
              <a:rPr b="0" spc="-10" dirty="0">
                <a:latin typeface="Corbel"/>
                <a:cs typeface="Corbel"/>
              </a:rPr>
              <a:t>functions</a:t>
            </a:r>
            <a:r>
              <a:rPr b="0" spc="75" dirty="0">
                <a:latin typeface="Corbel"/>
                <a:cs typeface="Corbel"/>
              </a:rPr>
              <a:t> </a:t>
            </a:r>
            <a:r>
              <a:rPr b="0" spc="-10" dirty="0">
                <a:latin typeface="Corbel"/>
                <a:cs typeface="Corbel"/>
              </a:rPr>
              <a:t>and</a:t>
            </a:r>
          </a:p>
          <a:p>
            <a:pPr marL="195580">
              <a:lnSpc>
                <a:spcPts val="2280"/>
              </a:lnSpc>
            </a:pPr>
            <a:r>
              <a:rPr b="0" spc="-10" dirty="0">
                <a:latin typeface="Corbel"/>
                <a:cs typeface="Corbel"/>
              </a:rPr>
              <a:t>overloaded</a:t>
            </a:r>
            <a:r>
              <a:rPr b="0" spc="55" dirty="0">
                <a:latin typeface="Corbel"/>
                <a:cs typeface="Corbel"/>
              </a:rPr>
              <a:t> </a:t>
            </a:r>
            <a:r>
              <a:rPr b="0" spc="-10" dirty="0">
                <a:latin typeface="Corbel"/>
                <a:cs typeface="Corbel"/>
              </a:rPr>
              <a:t>operators</a:t>
            </a:r>
          </a:p>
          <a:p>
            <a:pPr marL="195580" marR="5080" indent="-182880">
              <a:lnSpc>
                <a:spcPts val="2160"/>
              </a:lnSpc>
              <a:spcBef>
                <a:spcPts val="1235"/>
              </a:spcBef>
            </a:pPr>
            <a:r>
              <a:rPr b="0" spc="-375" dirty="0">
                <a:solidFill>
                  <a:srgbClr val="40B9D2"/>
                </a:solidFill>
                <a:latin typeface="Microsoft Sans Serif"/>
                <a:cs typeface="Microsoft Sans Serif"/>
              </a:rPr>
              <a:t>🞄</a:t>
            </a:r>
            <a:r>
              <a:rPr b="0" spc="-270" dirty="0">
                <a:solidFill>
                  <a:srgbClr val="40B9D2"/>
                </a:solidFill>
                <a:latin typeface="Microsoft Sans Serif"/>
                <a:cs typeface="Microsoft Sans Serif"/>
              </a:rPr>
              <a:t> </a:t>
            </a:r>
            <a:r>
              <a:rPr b="0" spc="-10" dirty="0">
                <a:latin typeface="Corbel"/>
                <a:cs typeface="Corbel"/>
              </a:rPr>
              <a:t>The</a:t>
            </a:r>
            <a:r>
              <a:rPr b="0" spc="20" dirty="0">
                <a:latin typeface="Corbel"/>
                <a:cs typeface="Corbel"/>
              </a:rPr>
              <a:t> </a:t>
            </a:r>
            <a:r>
              <a:rPr b="0" spc="-10" dirty="0">
                <a:latin typeface="Corbel"/>
                <a:cs typeface="Corbel"/>
              </a:rPr>
              <a:t>term</a:t>
            </a:r>
            <a:r>
              <a:rPr b="0" spc="45" dirty="0">
                <a:latin typeface="Corbel"/>
                <a:cs typeface="Corbel"/>
              </a:rPr>
              <a:t> </a:t>
            </a:r>
            <a:r>
              <a:rPr b="0" spc="-10" dirty="0">
                <a:latin typeface="Corbel"/>
                <a:cs typeface="Corbel"/>
              </a:rPr>
              <a:t>‘Overloading’</a:t>
            </a:r>
            <a:r>
              <a:rPr b="0" spc="75" dirty="0">
                <a:latin typeface="Corbel"/>
                <a:cs typeface="Corbel"/>
              </a:rPr>
              <a:t> </a:t>
            </a:r>
            <a:r>
              <a:rPr b="0" spc="-10" dirty="0">
                <a:latin typeface="Corbel"/>
                <a:cs typeface="Corbel"/>
              </a:rPr>
              <a:t>means</a:t>
            </a:r>
            <a:r>
              <a:rPr b="0" spc="10" dirty="0">
                <a:latin typeface="Corbel"/>
                <a:cs typeface="Corbel"/>
              </a:rPr>
              <a:t> </a:t>
            </a:r>
            <a:r>
              <a:rPr b="0" spc="-5" dirty="0">
                <a:latin typeface="Corbel"/>
                <a:cs typeface="Corbel"/>
              </a:rPr>
              <a:t>a</a:t>
            </a:r>
            <a:r>
              <a:rPr b="0" spc="20" dirty="0">
                <a:latin typeface="Corbel"/>
                <a:cs typeface="Corbel"/>
              </a:rPr>
              <a:t> </a:t>
            </a:r>
            <a:r>
              <a:rPr b="0" spc="-5" dirty="0">
                <a:latin typeface="Corbel"/>
                <a:cs typeface="Corbel"/>
              </a:rPr>
              <a:t>name</a:t>
            </a:r>
            <a:r>
              <a:rPr b="0" spc="10" dirty="0">
                <a:latin typeface="Corbel"/>
                <a:cs typeface="Corbel"/>
              </a:rPr>
              <a:t> </a:t>
            </a:r>
            <a:r>
              <a:rPr b="0" spc="-10" dirty="0">
                <a:latin typeface="Corbel"/>
                <a:cs typeface="Corbel"/>
              </a:rPr>
              <a:t>having</a:t>
            </a:r>
            <a:r>
              <a:rPr b="0" spc="10" dirty="0">
                <a:latin typeface="Corbel"/>
                <a:cs typeface="Corbel"/>
              </a:rPr>
              <a:t> </a:t>
            </a:r>
            <a:r>
              <a:rPr b="0" spc="-5" dirty="0">
                <a:latin typeface="Corbel"/>
                <a:cs typeface="Corbel"/>
              </a:rPr>
              <a:t>two</a:t>
            </a:r>
            <a:r>
              <a:rPr b="0" spc="5" dirty="0">
                <a:latin typeface="Corbel"/>
                <a:cs typeface="Corbel"/>
              </a:rPr>
              <a:t> </a:t>
            </a:r>
            <a:r>
              <a:rPr b="0" spc="-5" dirty="0">
                <a:latin typeface="Corbel"/>
                <a:cs typeface="Corbel"/>
              </a:rPr>
              <a:t>or</a:t>
            </a:r>
            <a:r>
              <a:rPr b="0" spc="35" dirty="0">
                <a:latin typeface="Corbel"/>
                <a:cs typeface="Corbel"/>
              </a:rPr>
              <a:t> </a:t>
            </a:r>
            <a:r>
              <a:rPr b="0" spc="-5" dirty="0">
                <a:latin typeface="Corbel"/>
                <a:cs typeface="Corbel"/>
              </a:rPr>
              <a:t>more</a:t>
            </a:r>
            <a:r>
              <a:rPr b="0" spc="-10" dirty="0">
                <a:latin typeface="Corbel"/>
                <a:cs typeface="Corbel"/>
              </a:rPr>
              <a:t> distinct </a:t>
            </a:r>
            <a:r>
              <a:rPr b="0" spc="-5" dirty="0">
                <a:latin typeface="Corbel"/>
                <a:cs typeface="Corbel"/>
              </a:rPr>
              <a:t> mea</a:t>
            </a:r>
            <a:r>
              <a:rPr b="0" dirty="0">
                <a:latin typeface="Corbel"/>
                <a:cs typeface="Corbel"/>
              </a:rPr>
              <a:t>n</a:t>
            </a:r>
            <a:r>
              <a:rPr b="0" spc="-15" dirty="0">
                <a:latin typeface="Corbel"/>
                <a:cs typeface="Corbel"/>
              </a:rPr>
              <a:t>i</a:t>
            </a:r>
            <a:r>
              <a:rPr b="0" spc="-5" dirty="0">
                <a:latin typeface="Corbel"/>
                <a:cs typeface="Corbel"/>
              </a:rPr>
              <a:t>ng</a:t>
            </a:r>
            <a:r>
              <a:rPr b="0" dirty="0">
                <a:latin typeface="Corbel"/>
                <a:cs typeface="Corbel"/>
              </a:rPr>
              <a:t>s</a:t>
            </a:r>
            <a:r>
              <a:rPr b="0" spc="-5" dirty="0">
                <a:latin typeface="Corbel"/>
                <a:cs typeface="Corbel"/>
              </a:rPr>
              <a:t>.</a:t>
            </a:r>
            <a:r>
              <a:rPr b="0" spc="-135" dirty="0">
                <a:latin typeface="Corbel"/>
                <a:cs typeface="Corbel"/>
              </a:rPr>
              <a:t> </a:t>
            </a:r>
            <a:r>
              <a:rPr b="0" spc="-10" dirty="0">
                <a:latin typeface="Corbel"/>
                <a:cs typeface="Corbel"/>
              </a:rPr>
              <a:t>Thu</a:t>
            </a:r>
            <a:r>
              <a:rPr b="0" spc="5" dirty="0">
                <a:latin typeface="Corbel"/>
                <a:cs typeface="Corbel"/>
              </a:rPr>
              <a:t>s</a:t>
            </a:r>
            <a:r>
              <a:rPr b="0" spc="-5" dirty="0">
                <a:latin typeface="Corbel"/>
                <a:cs typeface="Corbel"/>
              </a:rPr>
              <a:t>,</a:t>
            </a:r>
            <a:r>
              <a:rPr b="0" spc="30" dirty="0">
                <a:latin typeface="Corbel"/>
                <a:cs typeface="Corbel"/>
              </a:rPr>
              <a:t> </a:t>
            </a:r>
            <a:r>
              <a:rPr b="0" dirty="0">
                <a:latin typeface="Corbel"/>
                <a:cs typeface="Corbel"/>
              </a:rPr>
              <a:t>a</a:t>
            </a:r>
            <a:r>
              <a:rPr b="0" spc="-5" dirty="0">
                <a:latin typeface="Corbel"/>
                <a:cs typeface="Corbel"/>
              </a:rPr>
              <a:t>n</a:t>
            </a:r>
            <a:r>
              <a:rPr b="0" spc="-15" dirty="0">
                <a:latin typeface="Corbel"/>
                <a:cs typeface="Corbel"/>
              </a:rPr>
              <a:t> </a:t>
            </a:r>
            <a:r>
              <a:rPr b="0" spc="-10" dirty="0">
                <a:latin typeface="Corbel"/>
                <a:cs typeface="Corbel"/>
              </a:rPr>
              <a:t>‘</a:t>
            </a:r>
            <a:r>
              <a:rPr b="0" spc="-20" dirty="0">
                <a:latin typeface="Corbel"/>
                <a:cs typeface="Corbel"/>
              </a:rPr>
              <a:t>o</a:t>
            </a:r>
            <a:r>
              <a:rPr b="0" spc="-15" dirty="0">
                <a:latin typeface="Corbel"/>
                <a:cs typeface="Corbel"/>
              </a:rPr>
              <a:t>ve</a:t>
            </a:r>
            <a:r>
              <a:rPr b="0" spc="-5" dirty="0">
                <a:latin typeface="Corbel"/>
                <a:cs typeface="Corbel"/>
              </a:rPr>
              <a:t>rl</a:t>
            </a:r>
            <a:r>
              <a:rPr b="0" spc="-15" dirty="0">
                <a:latin typeface="Corbel"/>
                <a:cs typeface="Corbel"/>
              </a:rPr>
              <a:t>o</a:t>
            </a:r>
            <a:r>
              <a:rPr b="0" dirty="0">
                <a:latin typeface="Corbel"/>
                <a:cs typeface="Corbel"/>
              </a:rPr>
              <a:t>a</a:t>
            </a:r>
            <a:r>
              <a:rPr b="0" spc="-20" dirty="0">
                <a:latin typeface="Corbel"/>
                <a:cs typeface="Corbel"/>
              </a:rPr>
              <a:t>d</a:t>
            </a:r>
            <a:r>
              <a:rPr b="0" spc="-15" dirty="0">
                <a:latin typeface="Corbel"/>
                <a:cs typeface="Corbel"/>
              </a:rPr>
              <a:t>e</a:t>
            </a:r>
            <a:r>
              <a:rPr b="0" spc="-5" dirty="0">
                <a:latin typeface="Corbel"/>
                <a:cs typeface="Corbel"/>
              </a:rPr>
              <a:t>d</a:t>
            </a:r>
            <a:r>
              <a:rPr b="0" spc="90" dirty="0">
                <a:latin typeface="Corbel"/>
                <a:cs typeface="Corbel"/>
              </a:rPr>
              <a:t> </a:t>
            </a:r>
            <a:r>
              <a:rPr b="0" spc="-15" dirty="0">
                <a:latin typeface="Corbel"/>
                <a:cs typeface="Corbel"/>
              </a:rPr>
              <a:t>f</a:t>
            </a:r>
            <a:r>
              <a:rPr b="0" spc="-5" dirty="0">
                <a:latin typeface="Corbel"/>
                <a:cs typeface="Corbel"/>
              </a:rPr>
              <a:t>un</a:t>
            </a:r>
            <a:r>
              <a:rPr b="0" spc="-15" dirty="0">
                <a:latin typeface="Corbel"/>
                <a:cs typeface="Corbel"/>
              </a:rPr>
              <a:t>c</a:t>
            </a:r>
            <a:r>
              <a:rPr b="0" spc="-10" dirty="0">
                <a:latin typeface="Corbel"/>
                <a:cs typeface="Corbel"/>
              </a:rPr>
              <a:t>ti</a:t>
            </a:r>
            <a:r>
              <a:rPr b="0" spc="-15" dirty="0">
                <a:latin typeface="Corbel"/>
                <a:cs typeface="Corbel"/>
              </a:rPr>
              <a:t>o</a:t>
            </a:r>
            <a:r>
              <a:rPr b="0" spc="-5" dirty="0">
                <a:latin typeface="Corbel"/>
                <a:cs typeface="Corbel"/>
              </a:rPr>
              <a:t>n’</a:t>
            </a:r>
            <a:r>
              <a:rPr b="0" spc="20" dirty="0">
                <a:latin typeface="Corbel"/>
                <a:cs typeface="Corbel"/>
              </a:rPr>
              <a:t> </a:t>
            </a:r>
            <a:r>
              <a:rPr b="0" spc="-5" dirty="0">
                <a:latin typeface="Corbel"/>
                <a:cs typeface="Corbel"/>
              </a:rPr>
              <a:t>re</a:t>
            </a:r>
            <a:r>
              <a:rPr b="0" spc="-20" dirty="0">
                <a:latin typeface="Corbel"/>
                <a:cs typeface="Corbel"/>
              </a:rPr>
              <a:t>f</a:t>
            </a:r>
            <a:r>
              <a:rPr b="0" spc="-15" dirty="0">
                <a:latin typeface="Corbel"/>
                <a:cs typeface="Corbel"/>
              </a:rPr>
              <a:t>e</a:t>
            </a:r>
            <a:r>
              <a:rPr b="0" spc="-5" dirty="0">
                <a:latin typeface="Corbel"/>
                <a:cs typeface="Corbel"/>
              </a:rPr>
              <a:t>rs</a:t>
            </a:r>
            <a:r>
              <a:rPr b="0" spc="65" dirty="0">
                <a:latin typeface="Corbel"/>
                <a:cs typeface="Corbel"/>
              </a:rPr>
              <a:t> </a:t>
            </a:r>
            <a:r>
              <a:rPr b="0" spc="-10" dirty="0">
                <a:latin typeface="Corbel"/>
                <a:cs typeface="Corbel"/>
              </a:rPr>
              <a:t>t</a:t>
            </a:r>
            <a:r>
              <a:rPr b="0" spc="-5" dirty="0">
                <a:latin typeface="Corbel"/>
                <a:cs typeface="Corbel"/>
              </a:rPr>
              <a:t>o</a:t>
            </a:r>
            <a:r>
              <a:rPr b="0" dirty="0">
                <a:latin typeface="Corbel"/>
                <a:cs typeface="Corbel"/>
              </a:rPr>
              <a:t> </a:t>
            </a:r>
            <a:r>
              <a:rPr b="0" spc="-5" dirty="0">
                <a:latin typeface="Corbel"/>
                <a:cs typeface="Corbel"/>
              </a:rPr>
              <a:t>a</a:t>
            </a:r>
            <a:r>
              <a:rPr b="0" spc="-10" dirty="0">
                <a:latin typeface="Corbel"/>
                <a:cs typeface="Corbel"/>
              </a:rPr>
              <a:t> </a:t>
            </a:r>
            <a:r>
              <a:rPr b="0" spc="-15" dirty="0">
                <a:latin typeface="Corbel"/>
                <a:cs typeface="Corbel"/>
              </a:rPr>
              <a:t>f</a:t>
            </a:r>
            <a:r>
              <a:rPr b="0" spc="-5" dirty="0">
                <a:latin typeface="Corbel"/>
                <a:cs typeface="Corbel"/>
              </a:rPr>
              <a:t>un</a:t>
            </a:r>
            <a:r>
              <a:rPr b="0" spc="-15" dirty="0">
                <a:latin typeface="Corbel"/>
                <a:cs typeface="Corbel"/>
              </a:rPr>
              <a:t>c</a:t>
            </a:r>
            <a:r>
              <a:rPr b="0" spc="-10" dirty="0">
                <a:latin typeface="Corbel"/>
                <a:cs typeface="Corbel"/>
              </a:rPr>
              <a:t>ti</a:t>
            </a:r>
            <a:r>
              <a:rPr b="0" spc="-15" dirty="0">
                <a:latin typeface="Corbel"/>
                <a:cs typeface="Corbel"/>
              </a:rPr>
              <a:t>o</a:t>
            </a:r>
            <a:r>
              <a:rPr b="0" spc="-5" dirty="0">
                <a:latin typeface="Corbel"/>
                <a:cs typeface="Corbel"/>
              </a:rPr>
              <a:t>n  </a:t>
            </a:r>
            <a:r>
              <a:rPr b="0" spc="-10" dirty="0">
                <a:latin typeface="Corbel"/>
                <a:cs typeface="Corbel"/>
              </a:rPr>
              <a:t>having</a:t>
            </a:r>
            <a:r>
              <a:rPr b="0" spc="5" dirty="0">
                <a:latin typeface="Corbel"/>
                <a:cs typeface="Corbel"/>
              </a:rPr>
              <a:t> </a:t>
            </a:r>
            <a:r>
              <a:rPr b="0" spc="-20" dirty="0">
                <a:latin typeface="Corbel"/>
                <a:cs typeface="Corbel"/>
              </a:rPr>
              <a:t>(one</a:t>
            </a:r>
            <a:r>
              <a:rPr b="0" spc="35" dirty="0">
                <a:latin typeface="Corbel"/>
                <a:cs typeface="Corbel"/>
              </a:rPr>
              <a:t> </a:t>
            </a:r>
            <a:r>
              <a:rPr b="0" spc="-5" dirty="0">
                <a:latin typeface="Corbel"/>
                <a:cs typeface="Corbel"/>
              </a:rPr>
              <a:t>name</a:t>
            </a:r>
            <a:r>
              <a:rPr b="0" dirty="0">
                <a:latin typeface="Corbel"/>
                <a:cs typeface="Corbel"/>
              </a:rPr>
              <a:t> </a:t>
            </a:r>
            <a:r>
              <a:rPr b="0" spc="-10" dirty="0">
                <a:latin typeface="Corbel"/>
                <a:cs typeface="Corbel"/>
              </a:rPr>
              <a:t>and)</a:t>
            </a:r>
            <a:r>
              <a:rPr b="0" spc="5" dirty="0">
                <a:latin typeface="Corbel"/>
                <a:cs typeface="Corbel"/>
              </a:rPr>
              <a:t> </a:t>
            </a:r>
            <a:r>
              <a:rPr b="0" spc="-5" dirty="0">
                <a:latin typeface="Corbel"/>
                <a:cs typeface="Corbel"/>
              </a:rPr>
              <a:t>more</a:t>
            </a:r>
            <a:r>
              <a:rPr b="0" spc="20" dirty="0">
                <a:latin typeface="Corbel"/>
                <a:cs typeface="Corbel"/>
              </a:rPr>
              <a:t> </a:t>
            </a:r>
            <a:r>
              <a:rPr b="0" spc="-10" dirty="0">
                <a:latin typeface="Corbel"/>
                <a:cs typeface="Corbel"/>
              </a:rPr>
              <a:t>than</a:t>
            </a:r>
            <a:r>
              <a:rPr b="0" spc="-5" dirty="0">
                <a:latin typeface="Corbel"/>
                <a:cs typeface="Corbel"/>
              </a:rPr>
              <a:t> </a:t>
            </a:r>
            <a:r>
              <a:rPr b="0" spc="-10" dirty="0">
                <a:latin typeface="Corbel"/>
                <a:cs typeface="Corbel"/>
              </a:rPr>
              <a:t>one</a:t>
            </a:r>
            <a:r>
              <a:rPr b="0" spc="20" dirty="0">
                <a:latin typeface="Corbel"/>
                <a:cs typeface="Corbel"/>
              </a:rPr>
              <a:t> </a:t>
            </a:r>
            <a:r>
              <a:rPr b="0" spc="-10" dirty="0">
                <a:latin typeface="Corbel"/>
                <a:cs typeface="Corbel"/>
              </a:rPr>
              <a:t>distinct</a:t>
            </a:r>
            <a:r>
              <a:rPr b="0" spc="60" dirty="0">
                <a:latin typeface="Corbel"/>
                <a:cs typeface="Corbel"/>
              </a:rPr>
              <a:t> </a:t>
            </a:r>
            <a:r>
              <a:rPr b="0" spc="-10" dirty="0">
                <a:latin typeface="Corbel"/>
                <a:cs typeface="Corbel"/>
              </a:rPr>
              <a:t>meanings.</a:t>
            </a:r>
          </a:p>
          <a:p>
            <a:pPr marL="12700">
              <a:lnSpc>
                <a:spcPts val="2280"/>
              </a:lnSpc>
              <a:spcBef>
                <a:spcPts val="930"/>
              </a:spcBef>
            </a:pPr>
            <a:r>
              <a:rPr b="0" spc="-380" dirty="0">
                <a:solidFill>
                  <a:srgbClr val="40B9D2"/>
                </a:solidFill>
                <a:latin typeface="Microsoft Sans Serif"/>
                <a:cs typeface="Microsoft Sans Serif"/>
              </a:rPr>
              <a:t>🞄</a:t>
            </a:r>
            <a:r>
              <a:rPr b="0" spc="-260" dirty="0">
                <a:solidFill>
                  <a:srgbClr val="40B9D2"/>
                </a:solidFill>
                <a:latin typeface="Microsoft Sans Serif"/>
                <a:cs typeface="Microsoft Sans Serif"/>
              </a:rPr>
              <a:t> </a:t>
            </a:r>
            <a:r>
              <a:rPr b="0" spc="-15" dirty="0">
                <a:latin typeface="Corbel"/>
                <a:cs typeface="Corbel"/>
              </a:rPr>
              <a:t>Similarly,</a:t>
            </a:r>
            <a:r>
              <a:rPr b="0" spc="30" dirty="0">
                <a:latin typeface="Corbel"/>
                <a:cs typeface="Corbel"/>
              </a:rPr>
              <a:t> </a:t>
            </a:r>
            <a:r>
              <a:rPr b="0" spc="-10" dirty="0">
                <a:latin typeface="Corbel"/>
                <a:cs typeface="Corbel"/>
              </a:rPr>
              <a:t>when</a:t>
            </a:r>
            <a:r>
              <a:rPr b="0" spc="5" dirty="0">
                <a:latin typeface="Corbel"/>
                <a:cs typeface="Corbel"/>
              </a:rPr>
              <a:t> </a:t>
            </a:r>
            <a:r>
              <a:rPr b="0" spc="-10" dirty="0">
                <a:latin typeface="Corbel"/>
                <a:cs typeface="Corbel"/>
              </a:rPr>
              <a:t>two</a:t>
            </a:r>
            <a:r>
              <a:rPr b="0" spc="30" dirty="0">
                <a:latin typeface="Corbel"/>
                <a:cs typeface="Corbel"/>
              </a:rPr>
              <a:t> </a:t>
            </a:r>
            <a:r>
              <a:rPr b="0" spc="-10" dirty="0">
                <a:latin typeface="Corbel"/>
                <a:cs typeface="Corbel"/>
              </a:rPr>
              <a:t>or</a:t>
            </a:r>
            <a:r>
              <a:rPr b="0" dirty="0">
                <a:latin typeface="Corbel"/>
                <a:cs typeface="Corbel"/>
              </a:rPr>
              <a:t> </a:t>
            </a:r>
            <a:r>
              <a:rPr b="0" spc="-5" dirty="0">
                <a:latin typeface="Corbel"/>
                <a:cs typeface="Corbel"/>
              </a:rPr>
              <a:t>more</a:t>
            </a:r>
            <a:r>
              <a:rPr b="0" spc="30" dirty="0">
                <a:latin typeface="Corbel"/>
                <a:cs typeface="Corbel"/>
              </a:rPr>
              <a:t> </a:t>
            </a:r>
            <a:r>
              <a:rPr b="0" spc="-10" dirty="0">
                <a:latin typeface="Corbel"/>
                <a:cs typeface="Corbel"/>
              </a:rPr>
              <a:t>distinct</a:t>
            </a:r>
            <a:r>
              <a:rPr b="0" spc="25" dirty="0">
                <a:latin typeface="Corbel"/>
                <a:cs typeface="Corbel"/>
              </a:rPr>
              <a:t> </a:t>
            </a:r>
            <a:r>
              <a:rPr b="0" spc="-5" dirty="0">
                <a:latin typeface="Corbel"/>
                <a:cs typeface="Corbel"/>
              </a:rPr>
              <a:t>meanings</a:t>
            </a:r>
            <a:r>
              <a:rPr b="0" spc="40" dirty="0">
                <a:latin typeface="Corbel"/>
                <a:cs typeface="Corbel"/>
              </a:rPr>
              <a:t> </a:t>
            </a:r>
            <a:r>
              <a:rPr b="0" spc="-5" dirty="0">
                <a:latin typeface="Corbel"/>
                <a:cs typeface="Corbel"/>
              </a:rPr>
              <a:t>are</a:t>
            </a:r>
            <a:r>
              <a:rPr b="0" dirty="0">
                <a:latin typeface="Corbel"/>
                <a:cs typeface="Corbel"/>
              </a:rPr>
              <a:t> </a:t>
            </a:r>
            <a:r>
              <a:rPr b="0" spc="-15" dirty="0">
                <a:latin typeface="Corbel"/>
                <a:cs typeface="Corbel"/>
              </a:rPr>
              <a:t>defined</a:t>
            </a:r>
            <a:r>
              <a:rPr b="0" spc="70" dirty="0">
                <a:latin typeface="Corbel"/>
                <a:cs typeface="Corbel"/>
              </a:rPr>
              <a:t> </a:t>
            </a:r>
            <a:r>
              <a:rPr b="0" spc="-10" dirty="0">
                <a:latin typeface="Corbel"/>
                <a:cs typeface="Corbel"/>
              </a:rPr>
              <a:t>for</a:t>
            </a:r>
            <a:r>
              <a:rPr b="0" spc="55" dirty="0">
                <a:latin typeface="Corbel"/>
                <a:cs typeface="Corbel"/>
              </a:rPr>
              <a:t> </a:t>
            </a:r>
            <a:r>
              <a:rPr b="0" spc="-5" dirty="0">
                <a:latin typeface="Corbel"/>
                <a:cs typeface="Corbel"/>
              </a:rPr>
              <a:t>an</a:t>
            </a:r>
          </a:p>
          <a:p>
            <a:pPr marL="195580">
              <a:lnSpc>
                <a:spcPts val="2280"/>
              </a:lnSpc>
            </a:pPr>
            <a:r>
              <a:rPr b="0" spc="-20" dirty="0">
                <a:latin typeface="Corbel"/>
                <a:cs typeface="Corbel"/>
              </a:rPr>
              <a:t>operator,</a:t>
            </a:r>
            <a:r>
              <a:rPr b="0" spc="30" dirty="0">
                <a:latin typeface="Corbel"/>
                <a:cs typeface="Corbel"/>
              </a:rPr>
              <a:t> </a:t>
            </a:r>
            <a:r>
              <a:rPr b="0" spc="-10" dirty="0">
                <a:latin typeface="Corbel"/>
                <a:cs typeface="Corbel"/>
              </a:rPr>
              <a:t>it</a:t>
            </a:r>
            <a:r>
              <a:rPr b="0" spc="5" dirty="0">
                <a:latin typeface="Corbel"/>
                <a:cs typeface="Corbel"/>
              </a:rPr>
              <a:t> </a:t>
            </a:r>
            <a:r>
              <a:rPr b="0" spc="-10" dirty="0">
                <a:latin typeface="Corbel"/>
                <a:cs typeface="Corbel"/>
              </a:rPr>
              <a:t>is</a:t>
            </a:r>
            <a:r>
              <a:rPr b="0" spc="10" dirty="0">
                <a:latin typeface="Corbel"/>
                <a:cs typeface="Corbel"/>
              </a:rPr>
              <a:t> </a:t>
            </a:r>
            <a:r>
              <a:rPr b="0" spc="-5" dirty="0">
                <a:latin typeface="Corbel"/>
                <a:cs typeface="Corbel"/>
              </a:rPr>
              <a:t>said</a:t>
            </a:r>
            <a:r>
              <a:rPr b="0" spc="-10" dirty="0">
                <a:latin typeface="Corbel"/>
                <a:cs typeface="Corbel"/>
              </a:rPr>
              <a:t> </a:t>
            </a:r>
            <a:r>
              <a:rPr b="0" spc="-5" dirty="0">
                <a:latin typeface="Corbel"/>
                <a:cs typeface="Corbel"/>
              </a:rPr>
              <a:t>to</a:t>
            </a:r>
            <a:r>
              <a:rPr b="0" dirty="0">
                <a:latin typeface="Corbel"/>
                <a:cs typeface="Corbel"/>
              </a:rPr>
              <a:t> </a:t>
            </a:r>
            <a:r>
              <a:rPr b="0" spc="-15" dirty="0">
                <a:latin typeface="Corbel"/>
                <a:cs typeface="Corbel"/>
              </a:rPr>
              <a:t>be</a:t>
            </a:r>
            <a:r>
              <a:rPr b="0" spc="20" dirty="0">
                <a:latin typeface="Corbel"/>
                <a:cs typeface="Corbel"/>
              </a:rPr>
              <a:t> </a:t>
            </a:r>
            <a:r>
              <a:rPr b="0" spc="-5" dirty="0">
                <a:latin typeface="Corbel"/>
                <a:cs typeface="Corbel"/>
              </a:rPr>
              <a:t>an</a:t>
            </a:r>
            <a:r>
              <a:rPr b="0" spc="-15" dirty="0">
                <a:latin typeface="Corbel"/>
                <a:cs typeface="Corbel"/>
              </a:rPr>
              <a:t> </a:t>
            </a:r>
            <a:r>
              <a:rPr b="0" spc="-10" dirty="0">
                <a:latin typeface="Corbel"/>
                <a:cs typeface="Corbel"/>
              </a:rPr>
              <a:t>‘overloaded</a:t>
            </a:r>
            <a:r>
              <a:rPr b="0" spc="85" dirty="0">
                <a:latin typeface="Corbel"/>
                <a:cs typeface="Corbel"/>
              </a:rPr>
              <a:t> </a:t>
            </a:r>
            <a:r>
              <a:rPr b="0" spc="-20" dirty="0">
                <a:latin typeface="Corbel"/>
                <a:cs typeface="Corbel"/>
              </a:rPr>
              <a:t>operator’.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266950"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Function </a:t>
            </a:r>
            <a:r>
              <a:rPr sz="3600" spc="-60" dirty="0">
                <a:solidFill>
                  <a:srgbClr val="FFFFFF"/>
                </a:solidFill>
                <a:latin typeface="Corbel"/>
                <a:cs typeface="Corbel"/>
              </a:rPr>
              <a:t> </a:t>
            </a:r>
            <a:r>
              <a:rPr sz="3600" spc="-65" dirty="0">
                <a:solidFill>
                  <a:srgbClr val="FFFFFF"/>
                </a:solidFill>
                <a:latin typeface="Corbel"/>
                <a:cs typeface="Corbel"/>
              </a:rPr>
              <a:t>O</a:t>
            </a:r>
            <a:r>
              <a:rPr sz="3600" spc="-80" dirty="0">
                <a:solidFill>
                  <a:srgbClr val="FFFFFF"/>
                </a:solidFill>
                <a:latin typeface="Corbel"/>
                <a:cs typeface="Corbel"/>
              </a:rPr>
              <a:t>v</a:t>
            </a:r>
            <a:r>
              <a:rPr sz="3600" spc="-65" dirty="0">
                <a:solidFill>
                  <a:srgbClr val="FFFFFF"/>
                </a:solidFill>
                <a:latin typeface="Corbel"/>
                <a:cs typeface="Corbel"/>
              </a:rPr>
              <a:t>e</a:t>
            </a:r>
            <a:r>
              <a:rPr sz="3600" spc="-80" dirty="0">
                <a:solidFill>
                  <a:srgbClr val="FFFFFF"/>
                </a:solidFill>
                <a:latin typeface="Corbel"/>
                <a:cs typeface="Corbel"/>
              </a:rPr>
              <a:t>r</a:t>
            </a:r>
            <a:r>
              <a:rPr sz="3600" spc="-70" dirty="0">
                <a:solidFill>
                  <a:srgbClr val="FFFFFF"/>
                </a:solidFill>
                <a:latin typeface="Corbel"/>
                <a:cs typeface="Corbel"/>
              </a:rPr>
              <a:t>l</a:t>
            </a:r>
            <a:r>
              <a:rPr sz="3600" spc="-75" dirty="0">
                <a:solidFill>
                  <a:srgbClr val="FFFFFF"/>
                </a:solidFill>
                <a:latin typeface="Corbel"/>
                <a:cs typeface="Corbel"/>
              </a:rPr>
              <a:t>o</a:t>
            </a:r>
            <a:r>
              <a:rPr sz="3600" spc="-85" dirty="0">
                <a:solidFill>
                  <a:srgbClr val="FFFFFF"/>
                </a:solidFill>
                <a:latin typeface="Corbel"/>
                <a:cs typeface="Corbel"/>
              </a:rPr>
              <a:t>ad</a:t>
            </a:r>
            <a:r>
              <a:rPr sz="3600" spc="-70" dirty="0">
                <a:solidFill>
                  <a:srgbClr val="FFFFFF"/>
                </a:solidFill>
                <a:latin typeface="Corbel"/>
                <a:cs typeface="Corbel"/>
              </a:rPr>
              <a:t>i</a:t>
            </a:r>
            <a:r>
              <a:rPr sz="3600" spc="-75" dirty="0">
                <a:solidFill>
                  <a:srgbClr val="FFFFFF"/>
                </a:solidFill>
                <a:latin typeface="Corbel"/>
                <a:cs typeface="Corbel"/>
              </a:rPr>
              <a:t>n</a:t>
            </a:r>
            <a:r>
              <a:rPr sz="3600" dirty="0">
                <a:solidFill>
                  <a:srgbClr val="FFFFFF"/>
                </a:solidFill>
                <a:latin typeface="Corbel"/>
                <a:cs typeface="Corbel"/>
              </a:rPr>
              <a:t>g</a:t>
            </a:r>
            <a:endParaRPr sz="3600">
              <a:latin typeface="Corbel"/>
              <a:cs typeface="Corbel"/>
            </a:endParaRPr>
          </a:p>
        </p:txBody>
      </p:sp>
      <p:sp>
        <p:nvSpPr>
          <p:cNvPr id="3" name="object 3"/>
          <p:cNvSpPr txBox="1"/>
          <p:nvPr/>
        </p:nvSpPr>
        <p:spPr>
          <a:xfrm>
            <a:off x="3949065" y="1538097"/>
            <a:ext cx="6982459" cy="329565"/>
          </a:xfrm>
          <a:prstGeom prst="rect">
            <a:avLst/>
          </a:prstGeom>
        </p:spPr>
        <p:txBody>
          <a:bodyPr vert="horz" wrap="square" lIns="0" tIns="11430" rIns="0" bIns="0" rtlCol="0">
            <a:spAutoFit/>
          </a:bodyPr>
          <a:lstStyle/>
          <a:p>
            <a:pPr marL="12700">
              <a:lnSpc>
                <a:spcPct val="100000"/>
              </a:lnSpc>
              <a:spcBef>
                <a:spcPts val="9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A</a:t>
            </a:r>
            <a:r>
              <a:rPr sz="2000" spc="10" dirty="0">
                <a:solidFill>
                  <a:srgbClr val="585858"/>
                </a:solidFill>
                <a:latin typeface="Corbel"/>
                <a:cs typeface="Corbel"/>
              </a:rPr>
              <a:t> </a:t>
            </a:r>
            <a:r>
              <a:rPr sz="2000" spc="-15" dirty="0">
                <a:solidFill>
                  <a:srgbClr val="585858"/>
                </a:solidFill>
                <a:latin typeface="Corbel"/>
                <a:cs typeface="Corbel"/>
              </a:rPr>
              <a:t>f</a:t>
            </a:r>
            <a:r>
              <a:rPr sz="2000" spc="-5" dirty="0">
                <a:solidFill>
                  <a:srgbClr val="585858"/>
                </a:solidFill>
                <a:latin typeface="Corbel"/>
                <a:cs typeface="Corbel"/>
              </a:rPr>
              <a:t>un</a:t>
            </a:r>
            <a:r>
              <a:rPr sz="2000" spc="-15" dirty="0">
                <a:solidFill>
                  <a:srgbClr val="585858"/>
                </a:solidFill>
                <a:latin typeface="Corbel"/>
                <a:cs typeface="Corbel"/>
              </a:rPr>
              <a:t>c</a:t>
            </a:r>
            <a:r>
              <a:rPr sz="2000" spc="-10" dirty="0">
                <a:solidFill>
                  <a:srgbClr val="585858"/>
                </a:solidFill>
                <a:latin typeface="Corbel"/>
                <a:cs typeface="Corbel"/>
              </a:rPr>
              <a:t>ti</a:t>
            </a:r>
            <a:r>
              <a:rPr sz="2000" spc="-15" dirty="0">
                <a:solidFill>
                  <a:srgbClr val="585858"/>
                </a:solidFill>
                <a:latin typeface="Corbel"/>
                <a:cs typeface="Corbel"/>
              </a:rPr>
              <a:t>o</a:t>
            </a:r>
            <a:r>
              <a:rPr sz="2000" spc="-5" dirty="0">
                <a:solidFill>
                  <a:srgbClr val="585858"/>
                </a:solidFill>
                <a:latin typeface="Corbel"/>
                <a:cs typeface="Corbel"/>
              </a:rPr>
              <a:t>n</a:t>
            </a:r>
            <a:r>
              <a:rPr sz="2000" spc="30" dirty="0">
                <a:solidFill>
                  <a:srgbClr val="585858"/>
                </a:solidFill>
                <a:latin typeface="Corbel"/>
                <a:cs typeface="Corbel"/>
              </a:rPr>
              <a:t> </a:t>
            </a:r>
            <a:r>
              <a:rPr sz="2000" spc="-5" dirty="0">
                <a:solidFill>
                  <a:srgbClr val="585858"/>
                </a:solidFill>
                <a:latin typeface="Corbel"/>
                <a:cs typeface="Corbel"/>
              </a:rPr>
              <a:t>n</a:t>
            </a:r>
            <a:r>
              <a:rPr sz="2000" dirty="0">
                <a:solidFill>
                  <a:srgbClr val="585858"/>
                </a:solidFill>
                <a:latin typeface="Corbel"/>
                <a:cs typeface="Corbel"/>
              </a:rPr>
              <a:t>a</a:t>
            </a:r>
            <a:r>
              <a:rPr sz="2000" spc="-10" dirty="0">
                <a:solidFill>
                  <a:srgbClr val="585858"/>
                </a:solidFill>
                <a:latin typeface="Corbel"/>
                <a:cs typeface="Corbel"/>
              </a:rPr>
              <a:t>me</a:t>
            </a:r>
            <a:r>
              <a:rPr sz="2000" dirty="0">
                <a:solidFill>
                  <a:srgbClr val="585858"/>
                </a:solidFill>
                <a:latin typeface="Corbel"/>
                <a:cs typeface="Corbel"/>
              </a:rPr>
              <a:t> </a:t>
            </a:r>
            <a:r>
              <a:rPr sz="2000" spc="-10" dirty="0">
                <a:solidFill>
                  <a:srgbClr val="585858"/>
                </a:solidFill>
                <a:latin typeface="Corbel"/>
                <a:cs typeface="Corbel"/>
              </a:rPr>
              <a:t>hav</a:t>
            </a:r>
            <a:r>
              <a:rPr sz="2000" spc="-20" dirty="0">
                <a:solidFill>
                  <a:srgbClr val="585858"/>
                </a:solidFill>
                <a:latin typeface="Corbel"/>
                <a:cs typeface="Corbel"/>
              </a:rPr>
              <a:t>i</a:t>
            </a:r>
            <a:r>
              <a:rPr sz="2000" spc="-5" dirty="0">
                <a:solidFill>
                  <a:srgbClr val="585858"/>
                </a:solidFill>
                <a:latin typeface="Corbel"/>
                <a:cs typeface="Corbel"/>
              </a:rPr>
              <a:t>ng</a:t>
            </a:r>
            <a:r>
              <a:rPr sz="2000" dirty="0">
                <a:solidFill>
                  <a:srgbClr val="585858"/>
                </a:solidFill>
                <a:latin typeface="Corbel"/>
                <a:cs typeface="Corbel"/>
              </a:rPr>
              <a:t> s</a:t>
            </a:r>
            <a:r>
              <a:rPr sz="2000" spc="-15" dirty="0">
                <a:solidFill>
                  <a:srgbClr val="585858"/>
                </a:solidFill>
                <a:latin typeface="Corbel"/>
                <a:cs typeface="Corbel"/>
              </a:rPr>
              <a:t>eve</a:t>
            </a:r>
            <a:r>
              <a:rPr sz="2000" spc="-5" dirty="0">
                <a:solidFill>
                  <a:srgbClr val="585858"/>
                </a:solidFill>
                <a:latin typeface="Corbel"/>
                <a:cs typeface="Corbel"/>
              </a:rPr>
              <a:t>r</a:t>
            </a:r>
            <a:r>
              <a:rPr sz="2000" spc="5" dirty="0">
                <a:solidFill>
                  <a:srgbClr val="585858"/>
                </a:solidFill>
                <a:latin typeface="Corbel"/>
                <a:cs typeface="Corbel"/>
              </a:rPr>
              <a:t>a</a:t>
            </a:r>
            <a:r>
              <a:rPr sz="2000" spc="-5" dirty="0">
                <a:solidFill>
                  <a:srgbClr val="585858"/>
                </a:solidFill>
                <a:latin typeface="Corbel"/>
                <a:cs typeface="Corbel"/>
              </a:rPr>
              <a:t>l</a:t>
            </a:r>
            <a:r>
              <a:rPr sz="2000" spc="20"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efi</a:t>
            </a:r>
            <a:r>
              <a:rPr sz="2000" spc="-5" dirty="0">
                <a:solidFill>
                  <a:srgbClr val="585858"/>
                </a:solidFill>
                <a:latin typeface="Corbel"/>
                <a:cs typeface="Corbel"/>
              </a:rPr>
              <a:t>n</a:t>
            </a:r>
            <a:r>
              <a:rPr sz="2000" spc="-15" dirty="0">
                <a:solidFill>
                  <a:srgbClr val="585858"/>
                </a:solidFill>
                <a:latin typeface="Corbel"/>
                <a:cs typeface="Corbel"/>
              </a:rPr>
              <a:t>i</a:t>
            </a:r>
            <a:r>
              <a:rPr sz="2000" spc="-10" dirty="0">
                <a:solidFill>
                  <a:srgbClr val="585858"/>
                </a:solidFill>
                <a:latin typeface="Corbel"/>
                <a:cs typeface="Corbel"/>
              </a:rPr>
              <a:t>ti</a:t>
            </a:r>
            <a:r>
              <a:rPr sz="2000" spc="-15" dirty="0">
                <a:solidFill>
                  <a:srgbClr val="585858"/>
                </a:solidFill>
                <a:latin typeface="Corbel"/>
                <a:cs typeface="Corbel"/>
              </a:rPr>
              <a:t>o</a:t>
            </a:r>
            <a:r>
              <a:rPr sz="2000" spc="-5" dirty="0">
                <a:solidFill>
                  <a:srgbClr val="585858"/>
                </a:solidFill>
                <a:latin typeface="Corbel"/>
                <a:cs typeface="Corbel"/>
              </a:rPr>
              <a:t>ns</a:t>
            </a:r>
            <a:r>
              <a:rPr sz="2000" spc="85" dirty="0">
                <a:solidFill>
                  <a:srgbClr val="585858"/>
                </a:solidFill>
                <a:latin typeface="Corbel"/>
                <a:cs typeface="Corbel"/>
              </a:rPr>
              <a:t> </a:t>
            </a:r>
            <a:r>
              <a:rPr sz="2000" spc="-10" dirty="0">
                <a:solidFill>
                  <a:srgbClr val="585858"/>
                </a:solidFill>
                <a:latin typeface="Corbel"/>
                <a:cs typeface="Corbel"/>
              </a:rPr>
              <a:t>th</a:t>
            </a:r>
            <a:r>
              <a:rPr sz="2000" dirty="0">
                <a:solidFill>
                  <a:srgbClr val="585858"/>
                </a:solidFill>
                <a:latin typeface="Corbel"/>
                <a:cs typeface="Corbel"/>
              </a:rPr>
              <a:t>a</a:t>
            </a:r>
            <a:r>
              <a:rPr sz="2000" spc="-5" dirty="0">
                <a:solidFill>
                  <a:srgbClr val="585858"/>
                </a:solidFill>
                <a:latin typeface="Corbel"/>
                <a:cs typeface="Corbel"/>
              </a:rPr>
              <a:t>t</a:t>
            </a:r>
            <a:r>
              <a:rPr sz="2000" spc="-15" dirty="0">
                <a:solidFill>
                  <a:srgbClr val="585858"/>
                </a:solidFill>
                <a:latin typeface="Corbel"/>
                <a:cs typeface="Corbel"/>
              </a:rPr>
              <a:t> </a:t>
            </a:r>
            <a:r>
              <a:rPr sz="2000" dirty="0">
                <a:solidFill>
                  <a:srgbClr val="585858"/>
                </a:solidFill>
                <a:latin typeface="Corbel"/>
                <a:cs typeface="Corbel"/>
              </a:rPr>
              <a:t>a</a:t>
            </a:r>
            <a:r>
              <a:rPr sz="2000" spc="-5" dirty="0">
                <a:solidFill>
                  <a:srgbClr val="585858"/>
                </a:solidFill>
                <a:latin typeface="Corbel"/>
                <a:cs typeface="Corbel"/>
              </a:rPr>
              <a:t>re</a:t>
            </a:r>
            <a:r>
              <a:rPr sz="2000" spc="25"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iffe</a:t>
            </a:r>
            <a:r>
              <a:rPr sz="2000" spc="-5" dirty="0">
                <a:solidFill>
                  <a:srgbClr val="585858"/>
                </a:solidFill>
                <a:latin typeface="Corbel"/>
                <a:cs typeface="Corbel"/>
              </a:rPr>
              <a:t>ren</a:t>
            </a:r>
            <a:r>
              <a:rPr sz="2000" dirty="0">
                <a:solidFill>
                  <a:srgbClr val="585858"/>
                </a:solidFill>
                <a:latin typeface="Corbel"/>
                <a:cs typeface="Corbel"/>
              </a:rPr>
              <a:t>t</a:t>
            </a:r>
            <a:r>
              <a:rPr sz="2000" spc="-15" dirty="0">
                <a:solidFill>
                  <a:srgbClr val="585858"/>
                </a:solidFill>
                <a:latin typeface="Corbel"/>
                <a:cs typeface="Corbel"/>
              </a:rPr>
              <a:t>i</a:t>
            </a:r>
            <a:r>
              <a:rPr sz="2000" dirty="0">
                <a:solidFill>
                  <a:srgbClr val="585858"/>
                </a:solidFill>
                <a:latin typeface="Corbel"/>
                <a:cs typeface="Corbel"/>
              </a:rPr>
              <a:t>a</a:t>
            </a:r>
            <a:r>
              <a:rPr sz="2000" spc="-20" dirty="0">
                <a:solidFill>
                  <a:srgbClr val="585858"/>
                </a:solidFill>
                <a:latin typeface="Corbel"/>
                <a:cs typeface="Corbel"/>
              </a:rPr>
              <a:t>b</a:t>
            </a:r>
            <a:r>
              <a:rPr sz="2000" spc="-15" dirty="0">
                <a:solidFill>
                  <a:srgbClr val="585858"/>
                </a:solidFill>
                <a:latin typeface="Corbel"/>
                <a:cs typeface="Corbel"/>
              </a:rPr>
              <a:t>l</a:t>
            </a:r>
            <a:r>
              <a:rPr sz="2000" spc="-5" dirty="0">
                <a:solidFill>
                  <a:srgbClr val="585858"/>
                </a:solidFill>
                <a:latin typeface="Corbel"/>
                <a:cs typeface="Corbel"/>
              </a:rPr>
              <a:t>e</a:t>
            </a:r>
            <a:endParaRPr sz="2000">
              <a:latin typeface="Corbel"/>
              <a:cs typeface="Corbel"/>
            </a:endParaRPr>
          </a:p>
        </p:txBody>
      </p:sp>
      <p:sp>
        <p:nvSpPr>
          <p:cNvPr id="4" name="object 4"/>
          <p:cNvSpPr txBox="1">
            <a:spLocks noGrp="1"/>
          </p:cNvSpPr>
          <p:nvPr>
            <p:ph type="title"/>
          </p:nvPr>
        </p:nvSpPr>
        <p:spPr>
          <a:xfrm>
            <a:off x="4131945" y="1812112"/>
            <a:ext cx="4523105" cy="329565"/>
          </a:xfrm>
          <a:prstGeom prst="rect">
            <a:avLst/>
          </a:prstGeom>
        </p:spPr>
        <p:txBody>
          <a:bodyPr vert="horz" wrap="square" lIns="0" tIns="12065" rIns="0" bIns="0" rtlCol="0">
            <a:spAutoFit/>
          </a:bodyPr>
          <a:lstStyle/>
          <a:p>
            <a:pPr marL="12700">
              <a:lnSpc>
                <a:spcPct val="100000"/>
              </a:lnSpc>
              <a:spcBef>
                <a:spcPts val="95"/>
              </a:spcBef>
            </a:pPr>
            <a:r>
              <a:rPr spc="-15" dirty="0"/>
              <a:t>by</a:t>
            </a:r>
            <a:r>
              <a:rPr spc="25" dirty="0"/>
              <a:t> </a:t>
            </a:r>
            <a:r>
              <a:rPr spc="-10" dirty="0"/>
              <a:t>the number</a:t>
            </a:r>
            <a:r>
              <a:rPr spc="55" dirty="0"/>
              <a:t> </a:t>
            </a:r>
            <a:r>
              <a:rPr spc="-10" dirty="0"/>
              <a:t>or</a:t>
            </a:r>
            <a:r>
              <a:rPr spc="5" dirty="0"/>
              <a:t> </a:t>
            </a:r>
            <a:r>
              <a:rPr spc="-10" dirty="0"/>
              <a:t>types</a:t>
            </a:r>
            <a:r>
              <a:rPr spc="35" dirty="0"/>
              <a:t> </a:t>
            </a:r>
            <a:r>
              <a:rPr spc="-10" dirty="0"/>
              <a:t>of their</a:t>
            </a:r>
            <a:r>
              <a:rPr spc="30" dirty="0"/>
              <a:t> </a:t>
            </a:r>
            <a:r>
              <a:rPr spc="-5" dirty="0"/>
              <a:t>arguments.</a:t>
            </a:r>
          </a:p>
        </p:txBody>
      </p:sp>
      <p:sp>
        <p:nvSpPr>
          <p:cNvPr id="5" name="object 5"/>
          <p:cNvSpPr txBox="1">
            <a:spLocks noGrp="1"/>
          </p:cNvSpPr>
          <p:nvPr>
            <p:ph type="body" idx="1"/>
          </p:nvPr>
        </p:nvSpPr>
        <p:spPr>
          <a:prstGeom prst="rect">
            <a:avLst/>
          </a:prstGeom>
        </p:spPr>
        <p:txBody>
          <a:bodyPr vert="horz" wrap="square" lIns="0" tIns="194945" rIns="0" bIns="0" rtlCol="0">
            <a:spAutoFit/>
          </a:bodyPr>
          <a:lstStyle/>
          <a:p>
            <a:pPr marL="11430" marR="1266825" algn="ctr">
              <a:lnSpc>
                <a:spcPct val="100000"/>
              </a:lnSpc>
              <a:spcBef>
                <a:spcPts val="1055"/>
              </a:spcBef>
            </a:pPr>
            <a:r>
              <a:rPr spc="-10" dirty="0"/>
              <a:t>OR</a:t>
            </a:r>
          </a:p>
          <a:p>
            <a:pPr marL="195580" marR="5080" indent="-182880">
              <a:lnSpc>
                <a:spcPct val="90000"/>
              </a:lnSpc>
              <a:spcBef>
                <a:spcPts val="1200"/>
              </a:spcBef>
            </a:pPr>
            <a:r>
              <a:rPr b="0" spc="-375" dirty="0">
                <a:solidFill>
                  <a:srgbClr val="40B9D2"/>
                </a:solidFill>
                <a:latin typeface="Microsoft Sans Serif"/>
                <a:cs typeface="Microsoft Sans Serif"/>
              </a:rPr>
              <a:t>🞄</a:t>
            </a:r>
            <a:r>
              <a:rPr b="0" spc="-270" dirty="0">
                <a:solidFill>
                  <a:srgbClr val="40B9D2"/>
                </a:solidFill>
                <a:latin typeface="Microsoft Sans Serif"/>
                <a:cs typeface="Microsoft Sans Serif"/>
              </a:rPr>
              <a:t> </a:t>
            </a:r>
            <a:r>
              <a:rPr b="0" spc="-10" dirty="0">
                <a:latin typeface="Corbel"/>
                <a:cs typeface="Corbel"/>
              </a:rPr>
              <a:t>Function</a:t>
            </a:r>
            <a:r>
              <a:rPr b="0" spc="-35" dirty="0">
                <a:latin typeface="Corbel"/>
                <a:cs typeface="Corbel"/>
              </a:rPr>
              <a:t> </a:t>
            </a:r>
            <a:r>
              <a:rPr b="0" spc="-10" dirty="0">
                <a:latin typeface="Corbel"/>
                <a:cs typeface="Corbel"/>
              </a:rPr>
              <a:t>Overloading</a:t>
            </a:r>
            <a:r>
              <a:rPr b="0" spc="60" dirty="0">
                <a:latin typeface="Corbel"/>
                <a:cs typeface="Corbel"/>
              </a:rPr>
              <a:t> </a:t>
            </a:r>
            <a:r>
              <a:rPr b="0" spc="-10" dirty="0">
                <a:latin typeface="Corbel"/>
                <a:cs typeface="Corbel"/>
              </a:rPr>
              <a:t>not</a:t>
            </a:r>
            <a:r>
              <a:rPr b="0" spc="10" dirty="0">
                <a:latin typeface="Corbel"/>
                <a:cs typeface="Corbel"/>
              </a:rPr>
              <a:t> </a:t>
            </a:r>
            <a:r>
              <a:rPr b="0" spc="-10" dirty="0">
                <a:latin typeface="Corbel"/>
                <a:cs typeface="Corbel"/>
              </a:rPr>
              <a:t>only</a:t>
            </a:r>
            <a:r>
              <a:rPr b="0" spc="10" dirty="0">
                <a:latin typeface="Corbel"/>
                <a:cs typeface="Corbel"/>
              </a:rPr>
              <a:t> </a:t>
            </a:r>
            <a:r>
              <a:rPr b="0" spc="-10" dirty="0">
                <a:latin typeface="Corbel"/>
                <a:cs typeface="Corbel"/>
              </a:rPr>
              <a:t>implements</a:t>
            </a:r>
            <a:r>
              <a:rPr b="0" spc="65" dirty="0">
                <a:latin typeface="Corbel"/>
                <a:cs typeface="Corbel"/>
              </a:rPr>
              <a:t> </a:t>
            </a:r>
            <a:r>
              <a:rPr b="0" spc="-10" dirty="0">
                <a:latin typeface="Corbel"/>
                <a:cs typeface="Corbel"/>
              </a:rPr>
              <a:t>polymorphism</a:t>
            </a:r>
            <a:r>
              <a:rPr b="0" spc="65" dirty="0">
                <a:latin typeface="Corbel"/>
                <a:cs typeface="Corbel"/>
              </a:rPr>
              <a:t> </a:t>
            </a:r>
            <a:r>
              <a:rPr b="0" spc="-10" dirty="0">
                <a:latin typeface="Corbel"/>
                <a:cs typeface="Corbel"/>
              </a:rPr>
              <a:t>but</a:t>
            </a:r>
            <a:r>
              <a:rPr b="0" spc="35" dirty="0">
                <a:latin typeface="Corbel"/>
                <a:cs typeface="Corbel"/>
              </a:rPr>
              <a:t> </a:t>
            </a:r>
            <a:r>
              <a:rPr b="0" spc="-5" dirty="0">
                <a:latin typeface="Corbel"/>
                <a:cs typeface="Corbel"/>
              </a:rPr>
              <a:t>also </a:t>
            </a:r>
            <a:r>
              <a:rPr b="0" dirty="0">
                <a:latin typeface="Corbel"/>
                <a:cs typeface="Corbel"/>
              </a:rPr>
              <a:t> </a:t>
            </a:r>
            <a:r>
              <a:rPr b="0" spc="-10" dirty="0">
                <a:latin typeface="Corbel"/>
                <a:cs typeface="Corbel"/>
              </a:rPr>
              <a:t>reduces</a:t>
            </a:r>
            <a:r>
              <a:rPr b="0" spc="60" dirty="0">
                <a:latin typeface="Corbel"/>
                <a:cs typeface="Corbel"/>
              </a:rPr>
              <a:t> </a:t>
            </a:r>
            <a:r>
              <a:rPr b="0" spc="-10" dirty="0">
                <a:latin typeface="Corbel"/>
                <a:cs typeface="Corbel"/>
              </a:rPr>
              <a:t>number</a:t>
            </a:r>
            <a:r>
              <a:rPr b="0" spc="55" dirty="0">
                <a:latin typeface="Corbel"/>
                <a:cs typeface="Corbel"/>
              </a:rPr>
              <a:t> </a:t>
            </a:r>
            <a:r>
              <a:rPr b="0" spc="-10" dirty="0">
                <a:latin typeface="Corbel"/>
                <a:cs typeface="Corbel"/>
              </a:rPr>
              <a:t>of</a:t>
            </a:r>
            <a:r>
              <a:rPr b="0" spc="-15" dirty="0">
                <a:latin typeface="Corbel"/>
                <a:cs typeface="Corbel"/>
              </a:rPr>
              <a:t> </a:t>
            </a:r>
            <a:r>
              <a:rPr b="0" spc="-10" dirty="0">
                <a:latin typeface="Corbel"/>
                <a:cs typeface="Corbel"/>
              </a:rPr>
              <a:t>comparisons</a:t>
            </a:r>
            <a:r>
              <a:rPr b="0" spc="35" dirty="0">
                <a:latin typeface="Corbel"/>
                <a:cs typeface="Corbel"/>
              </a:rPr>
              <a:t> </a:t>
            </a:r>
            <a:r>
              <a:rPr b="0" spc="-10" dirty="0">
                <a:latin typeface="Corbel"/>
                <a:cs typeface="Corbel"/>
              </a:rPr>
              <a:t>in</a:t>
            </a:r>
            <a:r>
              <a:rPr b="0" spc="5" dirty="0">
                <a:latin typeface="Corbel"/>
                <a:cs typeface="Corbel"/>
              </a:rPr>
              <a:t> </a:t>
            </a:r>
            <a:r>
              <a:rPr b="0" spc="-5" dirty="0">
                <a:latin typeface="Corbel"/>
                <a:cs typeface="Corbel"/>
              </a:rPr>
              <a:t>a</a:t>
            </a:r>
            <a:r>
              <a:rPr b="0" spc="-10" dirty="0">
                <a:latin typeface="Corbel"/>
                <a:cs typeface="Corbel"/>
              </a:rPr>
              <a:t> </a:t>
            </a:r>
            <a:r>
              <a:rPr b="0" spc="-5" dirty="0">
                <a:latin typeface="Corbel"/>
                <a:cs typeface="Corbel"/>
              </a:rPr>
              <a:t>program</a:t>
            </a:r>
            <a:r>
              <a:rPr b="0" spc="35" dirty="0">
                <a:latin typeface="Corbel"/>
                <a:cs typeface="Corbel"/>
              </a:rPr>
              <a:t> </a:t>
            </a:r>
            <a:r>
              <a:rPr b="0" spc="-5" dirty="0">
                <a:latin typeface="Corbel"/>
                <a:cs typeface="Corbel"/>
              </a:rPr>
              <a:t>and</a:t>
            </a:r>
            <a:r>
              <a:rPr b="0" spc="-10" dirty="0">
                <a:latin typeface="Corbel"/>
                <a:cs typeface="Corbel"/>
              </a:rPr>
              <a:t> thereby</a:t>
            </a:r>
            <a:r>
              <a:rPr b="0" spc="55" dirty="0">
                <a:latin typeface="Corbel"/>
                <a:cs typeface="Corbel"/>
              </a:rPr>
              <a:t> </a:t>
            </a:r>
            <a:r>
              <a:rPr b="0" spc="-20" dirty="0">
                <a:latin typeface="Corbel"/>
                <a:cs typeface="Corbel"/>
              </a:rPr>
              <a:t>makes </a:t>
            </a:r>
            <a:r>
              <a:rPr b="0" spc="-15" dirty="0">
                <a:latin typeface="Corbel"/>
                <a:cs typeface="Corbel"/>
              </a:rPr>
              <a:t> </a:t>
            </a:r>
            <a:r>
              <a:rPr b="0" spc="-10" dirty="0">
                <a:latin typeface="Corbel"/>
                <a:cs typeface="Corbel"/>
              </a:rPr>
              <a:t>the</a:t>
            </a:r>
            <a:r>
              <a:rPr b="0" spc="15" dirty="0">
                <a:latin typeface="Corbel"/>
                <a:cs typeface="Corbel"/>
              </a:rPr>
              <a:t> </a:t>
            </a:r>
            <a:r>
              <a:rPr b="0" spc="-5" dirty="0">
                <a:latin typeface="Corbel"/>
                <a:cs typeface="Corbel"/>
              </a:rPr>
              <a:t>program</a:t>
            </a:r>
            <a:r>
              <a:rPr b="0" spc="10" dirty="0">
                <a:latin typeface="Corbel"/>
                <a:cs typeface="Corbel"/>
              </a:rPr>
              <a:t> </a:t>
            </a:r>
            <a:r>
              <a:rPr b="0" spc="-5" dirty="0">
                <a:latin typeface="Corbel"/>
                <a:cs typeface="Corbel"/>
              </a:rPr>
              <a:t>run</a:t>
            </a:r>
            <a:r>
              <a:rPr b="0" spc="20" dirty="0">
                <a:latin typeface="Corbel"/>
                <a:cs typeface="Corbel"/>
              </a:rPr>
              <a:t> </a:t>
            </a:r>
            <a:r>
              <a:rPr b="0" spc="-10" dirty="0">
                <a:latin typeface="Corbel"/>
                <a:cs typeface="Corbel"/>
              </a:rPr>
              <a:t>faster</a:t>
            </a:r>
          </a:p>
        </p:txBody>
      </p:sp>
      <p:sp>
        <p:nvSpPr>
          <p:cNvPr id="6" name="object 6"/>
          <p:cNvSpPr txBox="1"/>
          <p:nvPr/>
        </p:nvSpPr>
        <p:spPr>
          <a:xfrm>
            <a:off x="3949065" y="3946520"/>
            <a:ext cx="3815715" cy="1305560"/>
          </a:xfrm>
          <a:prstGeom prst="rect">
            <a:avLst/>
          </a:prstGeom>
        </p:spPr>
        <p:txBody>
          <a:bodyPr vert="horz" wrap="square" lIns="0" tIns="133985" rIns="0" bIns="0" rtlCol="0">
            <a:spAutoFit/>
          </a:bodyPr>
          <a:lstStyle/>
          <a:p>
            <a:pPr marL="12700">
              <a:lnSpc>
                <a:spcPct val="100000"/>
              </a:lnSpc>
              <a:spcBef>
                <a:spcPts val="105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Fo</a:t>
            </a:r>
            <a:r>
              <a:rPr sz="2000" spc="-5" dirty="0">
                <a:solidFill>
                  <a:srgbClr val="585858"/>
                </a:solidFill>
                <a:latin typeface="Corbel"/>
                <a:cs typeface="Corbel"/>
              </a:rPr>
              <a:t>r</a:t>
            </a:r>
            <a:r>
              <a:rPr sz="2000" spc="5" dirty="0">
                <a:solidFill>
                  <a:srgbClr val="585858"/>
                </a:solidFill>
                <a:latin typeface="Corbel"/>
                <a:cs typeface="Corbel"/>
              </a:rPr>
              <a:t> </a:t>
            </a:r>
            <a:r>
              <a:rPr sz="2000" spc="-1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mple:</a:t>
            </a:r>
            <a:endParaRPr sz="2000">
              <a:latin typeface="Corbel"/>
              <a:cs typeface="Corbel"/>
            </a:endParaRPr>
          </a:p>
          <a:p>
            <a:pPr marL="927100">
              <a:lnSpc>
                <a:spcPct val="100000"/>
              </a:lnSpc>
              <a:spcBef>
                <a:spcPts val="960"/>
              </a:spcBef>
            </a:pPr>
            <a:r>
              <a:rPr sz="2000" spc="-10" dirty="0">
                <a:solidFill>
                  <a:srgbClr val="585858"/>
                </a:solidFill>
                <a:latin typeface="Corbel"/>
                <a:cs typeface="Corbel"/>
              </a:rPr>
              <a:t>float</a:t>
            </a:r>
            <a:r>
              <a:rPr sz="2000" spc="25" dirty="0">
                <a:solidFill>
                  <a:srgbClr val="585858"/>
                </a:solidFill>
                <a:latin typeface="Corbel"/>
                <a:cs typeface="Corbel"/>
              </a:rPr>
              <a:t> </a:t>
            </a:r>
            <a:r>
              <a:rPr sz="2000" spc="-15" dirty="0">
                <a:solidFill>
                  <a:srgbClr val="585858"/>
                </a:solidFill>
                <a:latin typeface="Corbel"/>
                <a:cs typeface="Corbel"/>
              </a:rPr>
              <a:t>divide</a:t>
            </a:r>
            <a:r>
              <a:rPr sz="2000" spc="60" dirty="0">
                <a:solidFill>
                  <a:srgbClr val="585858"/>
                </a:solidFill>
                <a:latin typeface="Corbel"/>
                <a:cs typeface="Corbel"/>
              </a:rPr>
              <a:t> </a:t>
            </a:r>
            <a:r>
              <a:rPr sz="2000" spc="-5" dirty="0">
                <a:solidFill>
                  <a:srgbClr val="585858"/>
                </a:solidFill>
                <a:latin typeface="Corbel"/>
                <a:cs typeface="Corbel"/>
              </a:rPr>
              <a:t>(int</a:t>
            </a:r>
            <a:r>
              <a:rPr sz="2000" spc="-20" dirty="0">
                <a:solidFill>
                  <a:srgbClr val="585858"/>
                </a:solidFill>
                <a:latin typeface="Corbel"/>
                <a:cs typeface="Corbel"/>
              </a:rPr>
              <a:t> </a:t>
            </a:r>
            <a:r>
              <a:rPr sz="2000" spc="-5" dirty="0">
                <a:solidFill>
                  <a:srgbClr val="585858"/>
                </a:solidFill>
                <a:latin typeface="Corbel"/>
                <a:cs typeface="Corbel"/>
              </a:rPr>
              <a:t>a,</a:t>
            </a:r>
            <a:r>
              <a:rPr sz="2000" dirty="0">
                <a:solidFill>
                  <a:srgbClr val="585858"/>
                </a:solidFill>
                <a:latin typeface="Corbel"/>
                <a:cs typeface="Corbel"/>
              </a:rPr>
              <a:t> </a:t>
            </a:r>
            <a:r>
              <a:rPr sz="2000" spc="-10" dirty="0">
                <a:solidFill>
                  <a:srgbClr val="585858"/>
                </a:solidFill>
                <a:latin typeface="Corbel"/>
                <a:cs typeface="Corbel"/>
              </a:rPr>
              <a:t>int</a:t>
            </a:r>
            <a:r>
              <a:rPr sz="2000" spc="-20" dirty="0">
                <a:solidFill>
                  <a:srgbClr val="585858"/>
                </a:solidFill>
                <a:latin typeface="Corbel"/>
                <a:cs typeface="Corbel"/>
              </a:rPr>
              <a:t> </a:t>
            </a:r>
            <a:r>
              <a:rPr sz="2000" spc="-25" dirty="0">
                <a:solidFill>
                  <a:srgbClr val="585858"/>
                </a:solidFill>
                <a:latin typeface="Corbel"/>
                <a:cs typeface="Corbel"/>
              </a:rPr>
              <a:t>b);</a:t>
            </a:r>
            <a:endParaRPr sz="2000">
              <a:latin typeface="Corbel"/>
              <a:cs typeface="Corbel"/>
            </a:endParaRPr>
          </a:p>
          <a:p>
            <a:pPr marL="927100">
              <a:lnSpc>
                <a:spcPct val="100000"/>
              </a:lnSpc>
              <a:spcBef>
                <a:spcPts val="965"/>
              </a:spcBef>
            </a:pPr>
            <a:r>
              <a:rPr sz="2000" spc="-10" dirty="0">
                <a:solidFill>
                  <a:srgbClr val="585858"/>
                </a:solidFill>
                <a:latin typeface="Corbel"/>
                <a:cs typeface="Corbel"/>
              </a:rPr>
              <a:t>float</a:t>
            </a:r>
            <a:r>
              <a:rPr sz="2000" spc="25" dirty="0">
                <a:solidFill>
                  <a:srgbClr val="585858"/>
                </a:solidFill>
                <a:latin typeface="Corbel"/>
                <a:cs typeface="Corbel"/>
              </a:rPr>
              <a:t> </a:t>
            </a:r>
            <a:r>
              <a:rPr sz="2000" spc="-15" dirty="0">
                <a:solidFill>
                  <a:srgbClr val="585858"/>
                </a:solidFill>
                <a:latin typeface="Corbel"/>
                <a:cs typeface="Corbel"/>
              </a:rPr>
              <a:t>divide</a:t>
            </a:r>
            <a:r>
              <a:rPr sz="2000" spc="65" dirty="0">
                <a:solidFill>
                  <a:srgbClr val="585858"/>
                </a:solidFill>
                <a:latin typeface="Corbel"/>
                <a:cs typeface="Corbel"/>
              </a:rPr>
              <a:t> </a:t>
            </a:r>
            <a:r>
              <a:rPr sz="2000" spc="-10" dirty="0">
                <a:solidFill>
                  <a:srgbClr val="585858"/>
                </a:solidFill>
                <a:latin typeface="Corbel"/>
                <a:cs typeface="Corbel"/>
              </a:rPr>
              <a:t>(float</a:t>
            </a:r>
            <a:r>
              <a:rPr sz="2000" spc="5" dirty="0">
                <a:solidFill>
                  <a:srgbClr val="585858"/>
                </a:solidFill>
                <a:latin typeface="Corbel"/>
                <a:cs typeface="Corbel"/>
              </a:rPr>
              <a:t> </a:t>
            </a:r>
            <a:r>
              <a:rPr sz="2000" spc="-10" dirty="0">
                <a:solidFill>
                  <a:srgbClr val="585858"/>
                </a:solidFill>
                <a:latin typeface="Corbel"/>
                <a:cs typeface="Corbel"/>
              </a:rPr>
              <a:t>x,</a:t>
            </a:r>
            <a:r>
              <a:rPr sz="2000" spc="5" dirty="0">
                <a:solidFill>
                  <a:srgbClr val="585858"/>
                </a:solidFill>
                <a:latin typeface="Corbel"/>
                <a:cs typeface="Corbel"/>
              </a:rPr>
              <a:t> </a:t>
            </a:r>
            <a:r>
              <a:rPr sz="2000" spc="-10" dirty="0">
                <a:solidFill>
                  <a:srgbClr val="585858"/>
                </a:solidFill>
                <a:latin typeface="Corbel"/>
                <a:cs typeface="Corbel"/>
              </a:rPr>
              <a:t>float</a:t>
            </a:r>
            <a:r>
              <a:rPr sz="2000" dirty="0">
                <a:solidFill>
                  <a:srgbClr val="585858"/>
                </a:solidFill>
                <a:latin typeface="Corbel"/>
                <a:cs typeface="Corbel"/>
              </a:rPr>
              <a:t> y);</a:t>
            </a:r>
            <a:endParaRPr sz="2000">
              <a:latin typeface="Corbel"/>
              <a:cs typeface="Corbe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266950"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Function </a:t>
            </a:r>
            <a:r>
              <a:rPr sz="3600" spc="-60" dirty="0">
                <a:solidFill>
                  <a:srgbClr val="FFFFFF"/>
                </a:solidFill>
                <a:latin typeface="Corbel"/>
                <a:cs typeface="Corbel"/>
              </a:rPr>
              <a:t> </a:t>
            </a:r>
            <a:r>
              <a:rPr sz="3600" spc="-65" dirty="0">
                <a:solidFill>
                  <a:srgbClr val="FFFFFF"/>
                </a:solidFill>
                <a:latin typeface="Corbel"/>
                <a:cs typeface="Corbel"/>
              </a:rPr>
              <a:t>O</a:t>
            </a:r>
            <a:r>
              <a:rPr sz="3600" spc="-80" dirty="0">
                <a:solidFill>
                  <a:srgbClr val="FFFFFF"/>
                </a:solidFill>
                <a:latin typeface="Corbel"/>
                <a:cs typeface="Corbel"/>
              </a:rPr>
              <a:t>v</a:t>
            </a:r>
            <a:r>
              <a:rPr sz="3600" spc="-65" dirty="0">
                <a:solidFill>
                  <a:srgbClr val="FFFFFF"/>
                </a:solidFill>
                <a:latin typeface="Corbel"/>
                <a:cs typeface="Corbel"/>
              </a:rPr>
              <a:t>e</a:t>
            </a:r>
            <a:r>
              <a:rPr sz="3600" spc="-80" dirty="0">
                <a:solidFill>
                  <a:srgbClr val="FFFFFF"/>
                </a:solidFill>
                <a:latin typeface="Corbel"/>
                <a:cs typeface="Corbel"/>
              </a:rPr>
              <a:t>r</a:t>
            </a:r>
            <a:r>
              <a:rPr sz="3600" spc="-70" dirty="0">
                <a:solidFill>
                  <a:srgbClr val="FFFFFF"/>
                </a:solidFill>
                <a:latin typeface="Corbel"/>
                <a:cs typeface="Corbel"/>
              </a:rPr>
              <a:t>l</a:t>
            </a:r>
            <a:r>
              <a:rPr sz="3600" spc="-75" dirty="0">
                <a:solidFill>
                  <a:srgbClr val="FFFFFF"/>
                </a:solidFill>
                <a:latin typeface="Corbel"/>
                <a:cs typeface="Corbel"/>
              </a:rPr>
              <a:t>o</a:t>
            </a:r>
            <a:r>
              <a:rPr sz="3600" spc="-85" dirty="0">
                <a:solidFill>
                  <a:srgbClr val="FFFFFF"/>
                </a:solidFill>
                <a:latin typeface="Corbel"/>
                <a:cs typeface="Corbel"/>
              </a:rPr>
              <a:t>ad</a:t>
            </a:r>
            <a:r>
              <a:rPr sz="3600" spc="-70" dirty="0">
                <a:solidFill>
                  <a:srgbClr val="FFFFFF"/>
                </a:solidFill>
                <a:latin typeface="Corbel"/>
                <a:cs typeface="Corbel"/>
              </a:rPr>
              <a:t>i</a:t>
            </a:r>
            <a:r>
              <a:rPr sz="3600" spc="-75" dirty="0">
                <a:solidFill>
                  <a:srgbClr val="FFFFFF"/>
                </a:solidFill>
                <a:latin typeface="Corbel"/>
                <a:cs typeface="Corbel"/>
              </a:rPr>
              <a:t>n</a:t>
            </a:r>
            <a:r>
              <a:rPr sz="3600" dirty="0">
                <a:solidFill>
                  <a:srgbClr val="FFFFFF"/>
                </a:solidFill>
                <a:latin typeface="Corbel"/>
                <a:cs typeface="Corbel"/>
              </a:rPr>
              <a:t>g</a:t>
            </a:r>
            <a:endParaRPr sz="3600">
              <a:latin typeface="Corbel"/>
              <a:cs typeface="Corbel"/>
            </a:endParaRPr>
          </a:p>
        </p:txBody>
      </p:sp>
      <p:sp>
        <p:nvSpPr>
          <p:cNvPr id="3" name="object 3"/>
          <p:cNvSpPr txBox="1">
            <a:spLocks noGrp="1"/>
          </p:cNvSpPr>
          <p:nvPr>
            <p:ph type="title"/>
          </p:nvPr>
        </p:nvSpPr>
        <p:spPr>
          <a:xfrm>
            <a:off x="3949065" y="1126058"/>
            <a:ext cx="7105015" cy="878205"/>
          </a:xfrm>
          <a:prstGeom prst="rect">
            <a:avLst/>
          </a:prstGeom>
        </p:spPr>
        <p:txBody>
          <a:bodyPr vert="horz" wrap="square" lIns="0" tIns="42544" rIns="0" bIns="0" rtlCol="0">
            <a:spAutoFit/>
          </a:bodyPr>
          <a:lstStyle/>
          <a:p>
            <a:pPr marL="195580" marR="5080" indent="-182880">
              <a:lnSpc>
                <a:spcPct val="90000"/>
              </a:lnSpc>
              <a:spcBef>
                <a:spcPts val="334"/>
              </a:spcBef>
            </a:pPr>
            <a:r>
              <a:rPr spc="-37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spc="-10" dirty="0"/>
              <a:t>The</a:t>
            </a:r>
            <a:r>
              <a:rPr spc="20" dirty="0"/>
              <a:t> </a:t>
            </a:r>
            <a:r>
              <a:rPr spc="-30" dirty="0"/>
              <a:t>key</a:t>
            </a:r>
            <a:r>
              <a:rPr spc="45" dirty="0"/>
              <a:t> </a:t>
            </a:r>
            <a:r>
              <a:rPr spc="-5" dirty="0"/>
              <a:t>to</a:t>
            </a:r>
            <a:r>
              <a:rPr dirty="0"/>
              <a:t> </a:t>
            </a:r>
            <a:r>
              <a:rPr spc="-10" dirty="0"/>
              <a:t>function</a:t>
            </a:r>
            <a:r>
              <a:rPr spc="35" dirty="0"/>
              <a:t> </a:t>
            </a:r>
            <a:r>
              <a:rPr spc="-10" dirty="0"/>
              <a:t>overloading</a:t>
            </a:r>
            <a:r>
              <a:rPr spc="75" dirty="0"/>
              <a:t> </a:t>
            </a:r>
            <a:r>
              <a:rPr spc="-10" dirty="0"/>
              <a:t>is</a:t>
            </a:r>
            <a:r>
              <a:rPr spc="15" dirty="0"/>
              <a:t> </a:t>
            </a:r>
            <a:r>
              <a:rPr spc="-5" dirty="0"/>
              <a:t>a</a:t>
            </a:r>
            <a:r>
              <a:rPr spc="5" dirty="0"/>
              <a:t> </a:t>
            </a:r>
            <a:r>
              <a:rPr spc="-15" dirty="0"/>
              <a:t>function’s</a:t>
            </a:r>
            <a:r>
              <a:rPr spc="40" dirty="0"/>
              <a:t> </a:t>
            </a:r>
            <a:r>
              <a:rPr spc="-5" dirty="0"/>
              <a:t>argument</a:t>
            </a:r>
            <a:r>
              <a:rPr spc="20" dirty="0"/>
              <a:t> </a:t>
            </a:r>
            <a:r>
              <a:rPr spc="-10" dirty="0"/>
              <a:t>list</a:t>
            </a:r>
            <a:r>
              <a:rPr spc="35" dirty="0"/>
              <a:t> </a:t>
            </a:r>
            <a:r>
              <a:rPr spc="-10" dirty="0"/>
              <a:t>which </a:t>
            </a:r>
            <a:r>
              <a:rPr spc="-5" dirty="0"/>
              <a:t> </a:t>
            </a:r>
            <a:r>
              <a:rPr spc="-10" dirty="0"/>
              <a:t>is</a:t>
            </a:r>
            <a:r>
              <a:rPr spc="10" dirty="0"/>
              <a:t> </a:t>
            </a:r>
            <a:r>
              <a:rPr spc="-5" dirty="0"/>
              <a:t>also</a:t>
            </a:r>
            <a:r>
              <a:rPr spc="-25" dirty="0"/>
              <a:t> </a:t>
            </a:r>
            <a:r>
              <a:rPr spc="-10" dirty="0"/>
              <a:t>known</a:t>
            </a:r>
            <a:r>
              <a:rPr spc="30" dirty="0"/>
              <a:t> </a:t>
            </a:r>
            <a:r>
              <a:rPr spc="-5" dirty="0"/>
              <a:t>as</a:t>
            </a:r>
            <a:r>
              <a:rPr spc="-10" dirty="0"/>
              <a:t> the</a:t>
            </a:r>
            <a:r>
              <a:rPr spc="45" dirty="0"/>
              <a:t> </a:t>
            </a:r>
            <a:r>
              <a:rPr spc="-10" dirty="0"/>
              <a:t>function</a:t>
            </a:r>
            <a:r>
              <a:rPr spc="30" dirty="0"/>
              <a:t> </a:t>
            </a:r>
            <a:r>
              <a:rPr spc="-5" dirty="0"/>
              <a:t>signature</a:t>
            </a:r>
            <a:r>
              <a:rPr spc="35" dirty="0"/>
              <a:t> </a:t>
            </a:r>
            <a:r>
              <a:rPr spc="-10" dirty="0"/>
              <a:t>It</a:t>
            </a:r>
            <a:r>
              <a:rPr dirty="0"/>
              <a:t> </a:t>
            </a:r>
            <a:r>
              <a:rPr spc="-10" dirty="0"/>
              <a:t>is</a:t>
            </a:r>
            <a:r>
              <a:rPr spc="15" dirty="0"/>
              <a:t> </a:t>
            </a:r>
            <a:r>
              <a:rPr spc="-10" dirty="0"/>
              <a:t>the</a:t>
            </a:r>
            <a:r>
              <a:rPr spc="-5" dirty="0"/>
              <a:t> signature,</a:t>
            </a:r>
            <a:r>
              <a:rPr spc="50" dirty="0"/>
              <a:t> </a:t>
            </a:r>
            <a:r>
              <a:rPr b="1" spc="-5" dirty="0">
                <a:latin typeface="Corbel"/>
                <a:cs typeface="Corbel"/>
              </a:rPr>
              <a:t>not</a:t>
            </a:r>
            <a:r>
              <a:rPr b="1" spc="5" dirty="0">
                <a:latin typeface="Corbel"/>
                <a:cs typeface="Corbel"/>
              </a:rPr>
              <a:t> </a:t>
            </a:r>
            <a:r>
              <a:rPr spc="-10" dirty="0"/>
              <a:t>the </a:t>
            </a:r>
            <a:r>
              <a:rPr spc="-5" dirty="0"/>
              <a:t> </a:t>
            </a:r>
            <a:r>
              <a:rPr spc="-15" dirty="0"/>
              <a:t>function’s</a:t>
            </a:r>
            <a:r>
              <a:rPr spc="40" dirty="0"/>
              <a:t> </a:t>
            </a:r>
            <a:r>
              <a:rPr b="1" spc="-10" dirty="0">
                <a:latin typeface="Corbel"/>
                <a:cs typeface="Corbel"/>
              </a:rPr>
              <a:t>return</a:t>
            </a:r>
            <a:r>
              <a:rPr b="1" spc="15" dirty="0">
                <a:latin typeface="Corbel"/>
                <a:cs typeface="Corbel"/>
              </a:rPr>
              <a:t> </a:t>
            </a:r>
            <a:r>
              <a:rPr b="1" spc="-10" dirty="0">
                <a:latin typeface="Corbel"/>
                <a:cs typeface="Corbel"/>
              </a:rPr>
              <a:t>type</a:t>
            </a:r>
            <a:r>
              <a:rPr b="1" spc="40" dirty="0">
                <a:latin typeface="Corbel"/>
                <a:cs typeface="Corbel"/>
              </a:rPr>
              <a:t> </a:t>
            </a:r>
            <a:r>
              <a:rPr spc="-5" dirty="0"/>
              <a:t>that</a:t>
            </a:r>
            <a:r>
              <a:rPr spc="15" dirty="0"/>
              <a:t> </a:t>
            </a:r>
            <a:r>
              <a:rPr spc="-10" dirty="0"/>
              <a:t>enables</a:t>
            </a:r>
            <a:r>
              <a:rPr spc="35" dirty="0"/>
              <a:t> </a:t>
            </a:r>
            <a:r>
              <a:rPr spc="-10" dirty="0"/>
              <a:t>function</a:t>
            </a:r>
            <a:r>
              <a:rPr spc="50" dirty="0"/>
              <a:t> </a:t>
            </a:r>
            <a:r>
              <a:rPr spc="-10" dirty="0"/>
              <a:t>overloading.</a:t>
            </a:r>
          </a:p>
        </p:txBody>
      </p:sp>
      <p:sp>
        <p:nvSpPr>
          <p:cNvPr id="4" name="object 4"/>
          <p:cNvSpPr txBox="1"/>
          <p:nvPr/>
        </p:nvSpPr>
        <p:spPr>
          <a:xfrm>
            <a:off x="3949065" y="2102357"/>
            <a:ext cx="6892925" cy="603885"/>
          </a:xfrm>
          <a:prstGeom prst="rect">
            <a:avLst/>
          </a:prstGeom>
        </p:spPr>
        <p:txBody>
          <a:bodyPr vert="horz" wrap="square" lIns="0" tIns="46355" rIns="0" bIns="0" rtlCol="0">
            <a:spAutoFit/>
          </a:bodyPr>
          <a:lstStyle/>
          <a:p>
            <a:pPr marL="195580" marR="5080" indent="-182880">
              <a:lnSpc>
                <a:spcPts val="2160"/>
              </a:lnSpc>
              <a:spcBef>
                <a:spcPts val="365"/>
              </a:spcBef>
            </a:pPr>
            <a:r>
              <a:rPr sz="2000" spc="-380" dirty="0">
                <a:solidFill>
                  <a:srgbClr val="40B9D2"/>
                </a:solidFill>
                <a:latin typeface="Microsoft Sans Serif"/>
                <a:cs typeface="Microsoft Sans Serif"/>
              </a:rPr>
              <a:t>🞄</a:t>
            </a:r>
            <a:r>
              <a:rPr sz="2000" spc="-265" dirty="0">
                <a:solidFill>
                  <a:srgbClr val="40B9D2"/>
                </a:solidFill>
                <a:latin typeface="Microsoft Sans Serif"/>
                <a:cs typeface="Microsoft Sans Serif"/>
              </a:rPr>
              <a:t> </a:t>
            </a:r>
            <a:r>
              <a:rPr sz="2000" spc="-10" dirty="0">
                <a:solidFill>
                  <a:srgbClr val="585858"/>
                </a:solidFill>
                <a:latin typeface="Corbel"/>
                <a:cs typeface="Corbel"/>
              </a:rPr>
              <a:t>A</a:t>
            </a:r>
            <a:r>
              <a:rPr sz="2000" spc="10" dirty="0">
                <a:solidFill>
                  <a:srgbClr val="585858"/>
                </a:solidFill>
                <a:latin typeface="Corbel"/>
                <a:cs typeface="Corbel"/>
              </a:rPr>
              <a:t> </a:t>
            </a:r>
            <a:r>
              <a:rPr sz="2000" spc="-15" dirty="0">
                <a:solidFill>
                  <a:srgbClr val="585858"/>
                </a:solidFill>
                <a:latin typeface="Corbel"/>
                <a:cs typeface="Corbel"/>
              </a:rPr>
              <a:t>function’s</a:t>
            </a:r>
            <a:r>
              <a:rPr sz="2000" spc="35" dirty="0">
                <a:solidFill>
                  <a:srgbClr val="585858"/>
                </a:solidFill>
                <a:latin typeface="Corbel"/>
                <a:cs typeface="Corbel"/>
              </a:rPr>
              <a:t> </a:t>
            </a:r>
            <a:r>
              <a:rPr sz="2000" spc="-5" dirty="0">
                <a:solidFill>
                  <a:srgbClr val="585858"/>
                </a:solidFill>
                <a:latin typeface="Corbel"/>
                <a:cs typeface="Corbel"/>
              </a:rPr>
              <a:t>argument</a:t>
            </a:r>
            <a:r>
              <a:rPr sz="2000" spc="5" dirty="0">
                <a:solidFill>
                  <a:srgbClr val="585858"/>
                </a:solidFill>
                <a:latin typeface="Corbel"/>
                <a:cs typeface="Corbel"/>
              </a:rPr>
              <a:t> </a:t>
            </a:r>
            <a:r>
              <a:rPr sz="2000" spc="-10" dirty="0">
                <a:solidFill>
                  <a:srgbClr val="585858"/>
                </a:solidFill>
                <a:latin typeface="Corbel"/>
                <a:cs typeface="Corbel"/>
              </a:rPr>
              <a:t>list</a:t>
            </a:r>
            <a:r>
              <a:rPr sz="2000" spc="35" dirty="0">
                <a:solidFill>
                  <a:srgbClr val="585858"/>
                </a:solidFill>
                <a:latin typeface="Corbel"/>
                <a:cs typeface="Corbel"/>
              </a:rPr>
              <a:t> </a:t>
            </a:r>
            <a:r>
              <a:rPr sz="2000" spc="-5" dirty="0">
                <a:solidFill>
                  <a:srgbClr val="585858"/>
                </a:solidFill>
                <a:latin typeface="Corbel"/>
                <a:cs typeface="Corbel"/>
              </a:rPr>
              <a:t>(i.e.,</a:t>
            </a:r>
            <a:r>
              <a:rPr sz="2000" spc="5" dirty="0">
                <a:solidFill>
                  <a:srgbClr val="585858"/>
                </a:solidFill>
                <a:latin typeface="Corbel"/>
                <a:cs typeface="Corbel"/>
              </a:rPr>
              <a:t> </a:t>
            </a:r>
            <a:r>
              <a:rPr sz="2000" spc="-10" dirty="0">
                <a:solidFill>
                  <a:srgbClr val="585858"/>
                </a:solidFill>
                <a:latin typeface="Corbel"/>
                <a:cs typeface="Corbel"/>
              </a:rPr>
              <a:t>number</a:t>
            </a:r>
            <a:r>
              <a:rPr sz="2000" spc="30" dirty="0">
                <a:solidFill>
                  <a:srgbClr val="585858"/>
                </a:solidFill>
                <a:latin typeface="Corbel"/>
                <a:cs typeface="Corbel"/>
              </a:rPr>
              <a:t> </a:t>
            </a:r>
            <a:r>
              <a:rPr sz="2000" spc="-5" dirty="0">
                <a:solidFill>
                  <a:srgbClr val="585858"/>
                </a:solidFill>
                <a:latin typeface="Corbel"/>
                <a:cs typeface="Corbel"/>
              </a:rPr>
              <a:t>and type</a:t>
            </a:r>
            <a:r>
              <a:rPr sz="2000" spc="70" dirty="0">
                <a:solidFill>
                  <a:srgbClr val="585858"/>
                </a:solidFill>
                <a:latin typeface="Corbel"/>
                <a:cs typeface="Corbel"/>
              </a:rPr>
              <a:t> </a:t>
            </a:r>
            <a:r>
              <a:rPr sz="2000" spc="-10" dirty="0">
                <a:solidFill>
                  <a:srgbClr val="585858"/>
                </a:solidFill>
                <a:latin typeface="Corbel"/>
                <a:cs typeface="Corbel"/>
              </a:rPr>
              <a:t>of</a:t>
            </a:r>
            <a:r>
              <a:rPr sz="2000" spc="10" dirty="0">
                <a:solidFill>
                  <a:srgbClr val="585858"/>
                </a:solidFill>
                <a:latin typeface="Corbel"/>
                <a:cs typeface="Corbel"/>
              </a:rPr>
              <a:t> </a:t>
            </a:r>
            <a:r>
              <a:rPr sz="2000" spc="-5" dirty="0">
                <a:solidFill>
                  <a:srgbClr val="585858"/>
                </a:solidFill>
                <a:latin typeface="Corbel"/>
                <a:cs typeface="Corbel"/>
              </a:rPr>
              <a:t>argument)</a:t>
            </a:r>
            <a:r>
              <a:rPr sz="2000" spc="10" dirty="0">
                <a:solidFill>
                  <a:srgbClr val="585858"/>
                </a:solidFill>
                <a:latin typeface="Corbel"/>
                <a:cs typeface="Corbel"/>
              </a:rPr>
              <a:t> </a:t>
            </a:r>
            <a:r>
              <a:rPr sz="2000" spc="-10" dirty="0">
                <a:solidFill>
                  <a:srgbClr val="585858"/>
                </a:solidFill>
                <a:latin typeface="Corbel"/>
                <a:cs typeface="Corbel"/>
              </a:rPr>
              <a:t>is </a:t>
            </a:r>
            <a:r>
              <a:rPr sz="2000" spc="-5" dirty="0">
                <a:solidFill>
                  <a:srgbClr val="585858"/>
                </a:solidFill>
                <a:latin typeface="Corbel"/>
                <a:cs typeface="Corbel"/>
              </a:rPr>
              <a:t> </a:t>
            </a:r>
            <a:r>
              <a:rPr sz="2000" spc="-10" dirty="0">
                <a:solidFill>
                  <a:srgbClr val="585858"/>
                </a:solidFill>
                <a:latin typeface="Corbel"/>
                <a:cs typeface="Corbel"/>
              </a:rPr>
              <a:t>known</a:t>
            </a:r>
            <a:r>
              <a:rPr sz="2000" dirty="0">
                <a:solidFill>
                  <a:srgbClr val="585858"/>
                </a:solidFill>
                <a:latin typeface="Corbel"/>
                <a:cs typeface="Corbel"/>
              </a:rPr>
              <a:t> </a:t>
            </a:r>
            <a:r>
              <a:rPr sz="2000" spc="-5" dirty="0">
                <a:solidFill>
                  <a:srgbClr val="585858"/>
                </a:solidFill>
                <a:latin typeface="Corbel"/>
                <a:cs typeface="Corbel"/>
              </a:rPr>
              <a:t>as</a:t>
            </a:r>
            <a:r>
              <a:rPr sz="2000" spc="15" dirty="0">
                <a:solidFill>
                  <a:srgbClr val="585858"/>
                </a:solidFill>
                <a:latin typeface="Corbel"/>
                <a:cs typeface="Corbel"/>
              </a:rPr>
              <a:t> </a:t>
            </a:r>
            <a:r>
              <a:rPr sz="2000" spc="-10" dirty="0">
                <a:solidFill>
                  <a:srgbClr val="585858"/>
                </a:solidFill>
                <a:latin typeface="Corbel"/>
                <a:cs typeface="Corbel"/>
              </a:rPr>
              <a:t>the</a:t>
            </a:r>
            <a:r>
              <a:rPr sz="2000" spc="-5" dirty="0">
                <a:solidFill>
                  <a:srgbClr val="585858"/>
                </a:solidFill>
                <a:latin typeface="Corbel"/>
                <a:cs typeface="Corbel"/>
              </a:rPr>
              <a:t> </a:t>
            </a:r>
            <a:r>
              <a:rPr sz="2000" spc="-15" dirty="0">
                <a:solidFill>
                  <a:srgbClr val="585858"/>
                </a:solidFill>
                <a:latin typeface="Corbel"/>
                <a:cs typeface="Corbel"/>
              </a:rPr>
              <a:t>function’s</a:t>
            </a:r>
            <a:r>
              <a:rPr sz="2000" spc="35" dirty="0">
                <a:solidFill>
                  <a:srgbClr val="585858"/>
                </a:solidFill>
                <a:latin typeface="Corbel"/>
                <a:cs typeface="Corbel"/>
              </a:rPr>
              <a:t> </a:t>
            </a:r>
            <a:r>
              <a:rPr sz="2000" spc="-5" dirty="0">
                <a:solidFill>
                  <a:srgbClr val="585858"/>
                </a:solidFill>
                <a:latin typeface="Corbel"/>
                <a:cs typeface="Corbel"/>
              </a:rPr>
              <a:t>signature.</a:t>
            </a:r>
            <a:endParaRPr sz="2000">
              <a:latin typeface="Corbel"/>
              <a:cs typeface="Corbel"/>
            </a:endParaRPr>
          </a:p>
        </p:txBody>
      </p:sp>
      <p:sp>
        <p:nvSpPr>
          <p:cNvPr id="5" name="object 5"/>
          <p:cNvSpPr txBox="1"/>
          <p:nvPr/>
        </p:nvSpPr>
        <p:spPr>
          <a:xfrm>
            <a:off x="3949065" y="2803651"/>
            <a:ext cx="7042784" cy="1152525"/>
          </a:xfrm>
          <a:prstGeom prst="rect">
            <a:avLst/>
          </a:prstGeom>
        </p:spPr>
        <p:txBody>
          <a:bodyPr vert="horz" wrap="square" lIns="0" tIns="41910" rIns="0" bIns="0" rtlCol="0">
            <a:spAutoFit/>
          </a:bodyPr>
          <a:lstStyle/>
          <a:p>
            <a:pPr marL="195580" marR="5080" indent="-182880">
              <a:lnSpc>
                <a:spcPct val="90000"/>
              </a:lnSpc>
              <a:spcBef>
                <a:spcPts val="330"/>
              </a:spcBef>
            </a:pPr>
            <a:r>
              <a:rPr sz="2000" spc="-380" dirty="0">
                <a:solidFill>
                  <a:srgbClr val="40B9D2"/>
                </a:solidFill>
                <a:latin typeface="Microsoft Sans Serif"/>
                <a:cs typeface="Microsoft Sans Serif"/>
              </a:rPr>
              <a:t>🞄</a:t>
            </a:r>
            <a:r>
              <a:rPr sz="2000" spc="-105" dirty="0">
                <a:solidFill>
                  <a:srgbClr val="40B9D2"/>
                </a:solidFill>
                <a:latin typeface="Microsoft Sans Serif"/>
                <a:cs typeface="Microsoft Sans Serif"/>
              </a:rPr>
              <a:t> </a:t>
            </a:r>
            <a:r>
              <a:rPr sz="2000" spc="-10" dirty="0">
                <a:solidFill>
                  <a:srgbClr val="585858"/>
                </a:solidFill>
                <a:latin typeface="Corbel"/>
                <a:cs typeface="Corbel"/>
              </a:rPr>
              <a:t>If</a:t>
            </a:r>
            <a:r>
              <a:rPr sz="2000" spc="20" dirty="0">
                <a:solidFill>
                  <a:srgbClr val="585858"/>
                </a:solidFill>
                <a:latin typeface="Corbel"/>
                <a:cs typeface="Corbel"/>
              </a:rPr>
              <a:t> </a:t>
            </a:r>
            <a:r>
              <a:rPr sz="2000" spc="-10" dirty="0">
                <a:solidFill>
                  <a:srgbClr val="585858"/>
                </a:solidFill>
                <a:latin typeface="Corbel"/>
                <a:cs typeface="Corbel"/>
              </a:rPr>
              <a:t>two</a:t>
            </a:r>
            <a:r>
              <a:rPr sz="2000" spc="10" dirty="0">
                <a:solidFill>
                  <a:srgbClr val="585858"/>
                </a:solidFill>
                <a:latin typeface="Corbel"/>
                <a:cs typeface="Corbel"/>
              </a:rPr>
              <a:t> </a:t>
            </a:r>
            <a:r>
              <a:rPr sz="2000" spc="-10" dirty="0">
                <a:solidFill>
                  <a:srgbClr val="585858"/>
                </a:solidFill>
                <a:latin typeface="Corbel"/>
                <a:cs typeface="Corbel"/>
              </a:rPr>
              <a:t>functions</a:t>
            </a:r>
            <a:r>
              <a:rPr sz="2000" spc="40" dirty="0">
                <a:solidFill>
                  <a:srgbClr val="585858"/>
                </a:solidFill>
                <a:latin typeface="Corbel"/>
                <a:cs typeface="Corbel"/>
              </a:rPr>
              <a:t> </a:t>
            </a:r>
            <a:r>
              <a:rPr sz="2000" spc="-5" dirty="0">
                <a:solidFill>
                  <a:srgbClr val="585858"/>
                </a:solidFill>
                <a:latin typeface="Corbel"/>
                <a:cs typeface="Corbel"/>
              </a:rPr>
              <a:t>are</a:t>
            </a:r>
            <a:r>
              <a:rPr sz="2000" spc="5" dirty="0">
                <a:solidFill>
                  <a:srgbClr val="585858"/>
                </a:solidFill>
                <a:latin typeface="Corbel"/>
                <a:cs typeface="Corbel"/>
              </a:rPr>
              <a:t> </a:t>
            </a:r>
            <a:r>
              <a:rPr sz="2000" spc="-10" dirty="0">
                <a:solidFill>
                  <a:srgbClr val="585858"/>
                </a:solidFill>
                <a:latin typeface="Corbel"/>
                <a:cs typeface="Corbel"/>
              </a:rPr>
              <a:t>having</a:t>
            </a:r>
            <a:r>
              <a:rPr sz="2000" spc="5" dirty="0">
                <a:solidFill>
                  <a:srgbClr val="585858"/>
                </a:solidFill>
                <a:latin typeface="Corbel"/>
                <a:cs typeface="Corbel"/>
              </a:rPr>
              <a:t> </a:t>
            </a:r>
            <a:r>
              <a:rPr sz="2000" spc="-5" dirty="0">
                <a:solidFill>
                  <a:srgbClr val="585858"/>
                </a:solidFill>
                <a:latin typeface="Corbel"/>
                <a:cs typeface="Corbel"/>
              </a:rPr>
              <a:t>same</a:t>
            </a:r>
            <a:r>
              <a:rPr sz="2000" spc="25" dirty="0">
                <a:solidFill>
                  <a:srgbClr val="585858"/>
                </a:solidFill>
                <a:latin typeface="Corbel"/>
                <a:cs typeface="Corbel"/>
              </a:rPr>
              <a:t> </a:t>
            </a:r>
            <a:r>
              <a:rPr sz="2000" spc="-10" dirty="0">
                <a:solidFill>
                  <a:srgbClr val="585858"/>
                </a:solidFill>
                <a:latin typeface="Corbel"/>
                <a:cs typeface="Corbel"/>
              </a:rPr>
              <a:t>number</a:t>
            </a:r>
            <a:r>
              <a:rPr sz="2000" spc="35" dirty="0">
                <a:solidFill>
                  <a:srgbClr val="585858"/>
                </a:solidFill>
                <a:latin typeface="Corbel"/>
                <a:cs typeface="Corbel"/>
              </a:rPr>
              <a:t> </a:t>
            </a:r>
            <a:r>
              <a:rPr sz="2000" spc="-5" dirty="0">
                <a:solidFill>
                  <a:srgbClr val="585858"/>
                </a:solidFill>
                <a:latin typeface="Corbel"/>
                <a:cs typeface="Corbel"/>
              </a:rPr>
              <a:t>and </a:t>
            </a:r>
            <a:r>
              <a:rPr sz="2000" spc="-10" dirty="0">
                <a:solidFill>
                  <a:srgbClr val="585858"/>
                </a:solidFill>
                <a:latin typeface="Corbel"/>
                <a:cs typeface="Corbel"/>
              </a:rPr>
              <a:t>types</a:t>
            </a:r>
            <a:r>
              <a:rPr sz="2000" spc="90" dirty="0">
                <a:solidFill>
                  <a:srgbClr val="585858"/>
                </a:solidFill>
                <a:latin typeface="Corbel"/>
                <a:cs typeface="Corbel"/>
              </a:rPr>
              <a:t> </a:t>
            </a:r>
            <a:r>
              <a:rPr sz="2000" spc="-10" dirty="0">
                <a:solidFill>
                  <a:srgbClr val="585858"/>
                </a:solidFill>
                <a:latin typeface="Corbel"/>
                <a:cs typeface="Corbel"/>
              </a:rPr>
              <a:t>of arguments </a:t>
            </a:r>
            <a:r>
              <a:rPr sz="2000" spc="-5" dirty="0">
                <a:solidFill>
                  <a:srgbClr val="585858"/>
                </a:solidFill>
                <a:latin typeface="Corbel"/>
                <a:cs typeface="Corbel"/>
              </a:rPr>
              <a:t> </a:t>
            </a:r>
            <a:r>
              <a:rPr sz="2000" spc="-10" dirty="0">
                <a:solidFill>
                  <a:srgbClr val="585858"/>
                </a:solidFill>
                <a:latin typeface="Corbel"/>
                <a:cs typeface="Corbel"/>
              </a:rPr>
              <a:t>in</a:t>
            </a:r>
            <a:r>
              <a:rPr sz="2000" spc="5" dirty="0">
                <a:solidFill>
                  <a:srgbClr val="585858"/>
                </a:solidFill>
                <a:latin typeface="Corbel"/>
                <a:cs typeface="Corbel"/>
              </a:rPr>
              <a:t> </a:t>
            </a:r>
            <a:r>
              <a:rPr sz="2000" spc="-10" dirty="0">
                <a:solidFill>
                  <a:srgbClr val="585858"/>
                </a:solidFill>
                <a:latin typeface="Corbel"/>
                <a:cs typeface="Corbel"/>
              </a:rPr>
              <a:t>the</a:t>
            </a:r>
            <a:r>
              <a:rPr sz="2000" spc="-5" dirty="0">
                <a:solidFill>
                  <a:srgbClr val="585858"/>
                </a:solidFill>
                <a:latin typeface="Corbel"/>
                <a:cs typeface="Corbel"/>
              </a:rPr>
              <a:t> same</a:t>
            </a:r>
            <a:r>
              <a:rPr sz="2000" spc="25" dirty="0">
                <a:solidFill>
                  <a:srgbClr val="585858"/>
                </a:solidFill>
                <a:latin typeface="Corbel"/>
                <a:cs typeface="Corbel"/>
              </a:rPr>
              <a:t> </a:t>
            </a:r>
            <a:r>
              <a:rPr sz="2000" spc="-25" dirty="0">
                <a:solidFill>
                  <a:srgbClr val="585858"/>
                </a:solidFill>
                <a:latin typeface="Corbel"/>
                <a:cs typeface="Corbel"/>
              </a:rPr>
              <a:t>order,</a:t>
            </a:r>
            <a:r>
              <a:rPr sz="2000" spc="30" dirty="0">
                <a:solidFill>
                  <a:srgbClr val="585858"/>
                </a:solidFill>
                <a:latin typeface="Corbel"/>
                <a:cs typeface="Corbel"/>
              </a:rPr>
              <a:t> </a:t>
            </a:r>
            <a:r>
              <a:rPr sz="2000" spc="-10" dirty="0">
                <a:solidFill>
                  <a:srgbClr val="585858"/>
                </a:solidFill>
                <a:latin typeface="Corbel"/>
                <a:cs typeface="Corbel"/>
              </a:rPr>
              <a:t>they</a:t>
            </a:r>
            <a:r>
              <a:rPr sz="2000" spc="10" dirty="0">
                <a:solidFill>
                  <a:srgbClr val="585858"/>
                </a:solidFill>
                <a:latin typeface="Corbel"/>
                <a:cs typeface="Corbel"/>
              </a:rPr>
              <a:t> </a:t>
            </a:r>
            <a:r>
              <a:rPr sz="2000" spc="-5" dirty="0">
                <a:solidFill>
                  <a:srgbClr val="585858"/>
                </a:solidFill>
                <a:latin typeface="Corbel"/>
                <a:cs typeface="Corbel"/>
              </a:rPr>
              <a:t>are</a:t>
            </a:r>
            <a:r>
              <a:rPr sz="2000" spc="25" dirty="0">
                <a:solidFill>
                  <a:srgbClr val="585858"/>
                </a:solidFill>
                <a:latin typeface="Corbel"/>
                <a:cs typeface="Corbel"/>
              </a:rPr>
              <a:t> </a:t>
            </a:r>
            <a:r>
              <a:rPr sz="2000" spc="-5" dirty="0">
                <a:solidFill>
                  <a:srgbClr val="585858"/>
                </a:solidFill>
                <a:latin typeface="Corbel"/>
                <a:cs typeface="Corbel"/>
              </a:rPr>
              <a:t>said</a:t>
            </a:r>
            <a:r>
              <a:rPr sz="2000" spc="-10" dirty="0">
                <a:solidFill>
                  <a:srgbClr val="585858"/>
                </a:solidFill>
                <a:latin typeface="Corbel"/>
                <a:cs typeface="Corbel"/>
              </a:rPr>
              <a:t> to</a:t>
            </a:r>
            <a:r>
              <a:rPr sz="2000" spc="35" dirty="0">
                <a:solidFill>
                  <a:srgbClr val="585858"/>
                </a:solidFill>
                <a:latin typeface="Corbel"/>
                <a:cs typeface="Corbel"/>
              </a:rPr>
              <a:t> </a:t>
            </a:r>
            <a:r>
              <a:rPr sz="2000" spc="-10" dirty="0">
                <a:solidFill>
                  <a:srgbClr val="585858"/>
                </a:solidFill>
                <a:latin typeface="Corbel"/>
                <a:cs typeface="Corbel"/>
              </a:rPr>
              <a:t>have</a:t>
            </a:r>
            <a:r>
              <a:rPr sz="2000" spc="15" dirty="0">
                <a:solidFill>
                  <a:srgbClr val="585858"/>
                </a:solidFill>
                <a:latin typeface="Corbel"/>
                <a:cs typeface="Corbel"/>
              </a:rPr>
              <a:t> </a:t>
            </a:r>
            <a:r>
              <a:rPr sz="2000" spc="-10" dirty="0">
                <a:solidFill>
                  <a:srgbClr val="585858"/>
                </a:solidFill>
                <a:latin typeface="Corbel"/>
                <a:cs typeface="Corbel"/>
              </a:rPr>
              <a:t>the</a:t>
            </a:r>
            <a:r>
              <a:rPr sz="2000" spc="5" dirty="0">
                <a:solidFill>
                  <a:srgbClr val="585858"/>
                </a:solidFill>
                <a:latin typeface="Corbel"/>
                <a:cs typeface="Corbel"/>
              </a:rPr>
              <a:t> </a:t>
            </a:r>
            <a:r>
              <a:rPr sz="2000" spc="-5" dirty="0">
                <a:solidFill>
                  <a:srgbClr val="585858"/>
                </a:solidFill>
                <a:latin typeface="Corbel"/>
                <a:cs typeface="Corbel"/>
              </a:rPr>
              <a:t>same</a:t>
            </a:r>
            <a:r>
              <a:rPr sz="2000" spc="5" dirty="0">
                <a:solidFill>
                  <a:srgbClr val="585858"/>
                </a:solidFill>
                <a:latin typeface="Corbel"/>
                <a:cs typeface="Corbel"/>
              </a:rPr>
              <a:t> </a:t>
            </a:r>
            <a:r>
              <a:rPr sz="2000" b="1" spc="-5" dirty="0">
                <a:solidFill>
                  <a:srgbClr val="585858"/>
                </a:solidFill>
                <a:latin typeface="Corbel"/>
                <a:cs typeface="Corbel"/>
              </a:rPr>
              <a:t>signature</a:t>
            </a:r>
            <a:r>
              <a:rPr sz="2000" spc="-5" dirty="0">
                <a:solidFill>
                  <a:srgbClr val="585858"/>
                </a:solidFill>
                <a:latin typeface="Corbel"/>
                <a:cs typeface="Corbel"/>
              </a:rPr>
              <a:t>.</a:t>
            </a:r>
            <a:r>
              <a:rPr sz="2000" spc="30" dirty="0">
                <a:solidFill>
                  <a:srgbClr val="585858"/>
                </a:solidFill>
                <a:latin typeface="Corbel"/>
                <a:cs typeface="Corbel"/>
              </a:rPr>
              <a:t> </a:t>
            </a:r>
            <a:r>
              <a:rPr sz="2000" spc="-10" dirty="0">
                <a:solidFill>
                  <a:srgbClr val="585858"/>
                </a:solidFill>
                <a:latin typeface="Corbel"/>
                <a:cs typeface="Corbel"/>
              </a:rPr>
              <a:t>Even </a:t>
            </a:r>
            <a:r>
              <a:rPr sz="2000" spc="-385" dirty="0">
                <a:solidFill>
                  <a:srgbClr val="585858"/>
                </a:solidFill>
                <a:latin typeface="Corbel"/>
                <a:cs typeface="Corbel"/>
              </a:rPr>
              <a:t> </a:t>
            </a:r>
            <a:r>
              <a:rPr sz="2000" spc="-10" dirty="0">
                <a:solidFill>
                  <a:srgbClr val="585858"/>
                </a:solidFill>
                <a:latin typeface="Corbel"/>
                <a:cs typeface="Corbel"/>
              </a:rPr>
              <a:t>if</a:t>
            </a:r>
            <a:r>
              <a:rPr sz="2000" spc="20" dirty="0">
                <a:solidFill>
                  <a:srgbClr val="585858"/>
                </a:solidFill>
                <a:latin typeface="Corbel"/>
                <a:cs typeface="Corbel"/>
              </a:rPr>
              <a:t> </a:t>
            </a:r>
            <a:r>
              <a:rPr sz="2000" spc="-10" dirty="0">
                <a:solidFill>
                  <a:srgbClr val="585858"/>
                </a:solidFill>
                <a:latin typeface="Corbel"/>
                <a:cs typeface="Corbel"/>
              </a:rPr>
              <a:t>they</a:t>
            </a:r>
            <a:r>
              <a:rPr sz="2000" spc="10" dirty="0">
                <a:solidFill>
                  <a:srgbClr val="585858"/>
                </a:solidFill>
                <a:latin typeface="Corbel"/>
                <a:cs typeface="Corbel"/>
              </a:rPr>
              <a:t> </a:t>
            </a:r>
            <a:r>
              <a:rPr sz="2000" spc="-5" dirty="0">
                <a:solidFill>
                  <a:srgbClr val="585858"/>
                </a:solidFill>
                <a:latin typeface="Corbel"/>
                <a:cs typeface="Corbel"/>
              </a:rPr>
              <a:t>are</a:t>
            </a:r>
            <a:r>
              <a:rPr sz="2000" dirty="0">
                <a:solidFill>
                  <a:srgbClr val="585858"/>
                </a:solidFill>
                <a:latin typeface="Corbel"/>
                <a:cs typeface="Corbel"/>
              </a:rPr>
              <a:t> </a:t>
            </a:r>
            <a:r>
              <a:rPr sz="2000" spc="-5" dirty="0">
                <a:solidFill>
                  <a:srgbClr val="585858"/>
                </a:solidFill>
                <a:latin typeface="Corbel"/>
                <a:cs typeface="Corbel"/>
              </a:rPr>
              <a:t>using</a:t>
            </a:r>
            <a:r>
              <a:rPr sz="2000" spc="15" dirty="0">
                <a:solidFill>
                  <a:srgbClr val="585858"/>
                </a:solidFill>
                <a:latin typeface="Corbel"/>
                <a:cs typeface="Corbel"/>
              </a:rPr>
              <a:t> </a:t>
            </a:r>
            <a:r>
              <a:rPr sz="2000" spc="-10" dirty="0">
                <a:solidFill>
                  <a:srgbClr val="585858"/>
                </a:solidFill>
                <a:latin typeface="Corbel"/>
                <a:cs typeface="Corbel"/>
              </a:rPr>
              <a:t>distinct</a:t>
            </a:r>
            <a:r>
              <a:rPr sz="2000" spc="30" dirty="0">
                <a:solidFill>
                  <a:srgbClr val="585858"/>
                </a:solidFill>
                <a:latin typeface="Corbel"/>
                <a:cs typeface="Corbel"/>
              </a:rPr>
              <a:t> </a:t>
            </a:r>
            <a:r>
              <a:rPr sz="2000" spc="-10" dirty="0">
                <a:solidFill>
                  <a:srgbClr val="585858"/>
                </a:solidFill>
                <a:latin typeface="Corbel"/>
                <a:cs typeface="Corbel"/>
              </a:rPr>
              <a:t>variable</a:t>
            </a:r>
            <a:r>
              <a:rPr sz="2000" spc="65" dirty="0">
                <a:solidFill>
                  <a:srgbClr val="585858"/>
                </a:solidFill>
                <a:latin typeface="Corbel"/>
                <a:cs typeface="Corbel"/>
              </a:rPr>
              <a:t> </a:t>
            </a:r>
            <a:r>
              <a:rPr sz="2000" spc="-5" dirty="0">
                <a:solidFill>
                  <a:srgbClr val="585858"/>
                </a:solidFill>
                <a:latin typeface="Corbel"/>
                <a:cs typeface="Corbel"/>
              </a:rPr>
              <a:t>names,</a:t>
            </a:r>
            <a:r>
              <a:rPr sz="2000" spc="5" dirty="0">
                <a:solidFill>
                  <a:srgbClr val="585858"/>
                </a:solidFill>
                <a:latin typeface="Corbel"/>
                <a:cs typeface="Corbel"/>
              </a:rPr>
              <a:t> </a:t>
            </a:r>
            <a:r>
              <a:rPr sz="2000" spc="-10" dirty="0">
                <a:solidFill>
                  <a:srgbClr val="585858"/>
                </a:solidFill>
                <a:latin typeface="Corbel"/>
                <a:cs typeface="Corbel"/>
              </a:rPr>
              <a:t>it</a:t>
            </a:r>
            <a:r>
              <a:rPr sz="2000" spc="10" dirty="0">
                <a:solidFill>
                  <a:srgbClr val="585858"/>
                </a:solidFill>
                <a:latin typeface="Corbel"/>
                <a:cs typeface="Corbel"/>
              </a:rPr>
              <a:t> </a:t>
            </a:r>
            <a:r>
              <a:rPr sz="2000" spc="-10" dirty="0">
                <a:solidFill>
                  <a:srgbClr val="585858"/>
                </a:solidFill>
                <a:latin typeface="Corbel"/>
                <a:cs typeface="Corbel"/>
              </a:rPr>
              <a:t>doesn’t</a:t>
            </a:r>
            <a:r>
              <a:rPr sz="2000" spc="50" dirty="0">
                <a:solidFill>
                  <a:srgbClr val="585858"/>
                </a:solidFill>
                <a:latin typeface="Corbel"/>
                <a:cs typeface="Corbel"/>
              </a:rPr>
              <a:t> </a:t>
            </a:r>
            <a:r>
              <a:rPr sz="2000" spc="-20" dirty="0">
                <a:solidFill>
                  <a:srgbClr val="585858"/>
                </a:solidFill>
                <a:latin typeface="Corbel"/>
                <a:cs typeface="Corbel"/>
              </a:rPr>
              <a:t>matter.</a:t>
            </a:r>
            <a:r>
              <a:rPr sz="2000" spc="5" dirty="0">
                <a:solidFill>
                  <a:srgbClr val="585858"/>
                </a:solidFill>
                <a:latin typeface="Corbel"/>
                <a:cs typeface="Corbel"/>
              </a:rPr>
              <a:t> </a:t>
            </a:r>
            <a:r>
              <a:rPr sz="2000" spc="-10" dirty="0">
                <a:solidFill>
                  <a:srgbClr val="585858"/>
                </a:solidFill>
                <a:latin typeface="Corbel"/>
                <a:cs typeface="Corbel"/>
              </a:rPr>
              <a:t>For </a:t>
            </a:r>
            <a:r>
              <a:rPr sz="2000" spc="-5" dirty="0">
                <a:solidFill>
                  <a:srgbClr val="585858"/>
                </a:solidFill>
                <a:latin typeface="Corbel"/>
                <a:cs typeface="Corbel"/>
              </a:rPr>
              <a:t> </a:t>
            </a:r>
            <a:r>
              <a:rPr sz="2000" spc="-10" dirty="0">
                <a:solidFill>
                  <a:srgbClr val="585858"/>
                </a:solidFill>
                <a:latin typeface="Corbel"/>
                <a:cs typeface="Corbel"/>
              </a:rPr>
              <a:t>instance,</a:t>
            </a:r>
            <a:r>
              <a:rPr sz="2000" spc="5" dirty="0">
                <a:solidFill>
                  <a:srgbClr val="585858"/>
                </a:solidFill>
                <a:latin typeface="Corbel"/>
                <a:cs typeface="Corbel"/>
              </a:rPr>
              <a:t> </a:t>
            </a:r>
            <a:r>
              <a:rPr sz="2000" spc="-15" dirty="0">
                <a:solidFill>
                  <a:srgbClr val="585858"/>
                </a:solidFill>
                <a:latin typeface="Corbel"/>
                <a:cs typeface="Corbel"/>
              </a:rPr>
              <a:t>following</a:t>
            </a:r>
            <a:r>
              <a:rPr sz="2000" spc="65" dirty="0">
                <a:solidFill>
                  <a:srgbClr val="585858"/>
                </a:solidFill>
                <a:latin typeface="Corbel"/>
                <a:cs typeface="Corbel"/>
              </a:rPr>
              <a:t> </a:t>
            </a:r>
            <a:r>
              <a:rPr sz="2000" spc="-5" dirty="0">
                <a:solidFill>
                  <a:srgbClr val="585858"/>
                </a:solidFill>
                <a:latin typeface="Corbel"/>
                <a:cs typeface="Corbel"/>
              </a:rPr>
              <a:t>two</a:t>
            </a:r>
            <a:r>
              <a:rPr sz="2000" spc="25" dirty="0">
                <a:solidFill>
                  <a:srgbClr val="585858"/>
                </a:solidFill>
                <a:latin typeface="Corbel"/>
                <a:cs typeface="Corbel"/>
              </a:rPr>
              <a:t> </a:t>
            </a:r>
            <a:r>
              <a:rPr sz="2000" spc="-5" dirty="0">
                <a:solidFill>
                  <a:srgbClr val="585858"/>
                </a:solidFill>
                <a:latin typeface="Corbel"/>
                <a:cs typeface="Corbel"/>
              </a:rPr>
              <a:t>functions</a:t>
            </a:r>
            <a:r>
              <a:rPr sz="2000" spc="40" dirty="0">
                <a:solidFill>
                  <a:srgbClr val="585858"/>
                </a:solidFill>
                <a:latin typeface="Corbel"/>
                <a:cs typeface="Corbel"/>
              </a:rPr>
              <a:t> </a:t>
            </a:r>
            <a:r>
              <a:rPr sz="2000" spc="-5" dirty="0">
                <a:solidFill>
                  <a:srgbClr val="585858"/>
                </a:solidFill>
                <a:latin typeface="Corbel"/>
                <a:cs typeface="Corbel"/>
              </a:rPr>
              <a:t>have </a:t>
            </a:r>
            <a:r>
              <a:rPr sz="2000" dirty="0">
                <a:solidFill>
                  <a:srgbClr val="585858"/>
                </a:solidFill>
                <a:latin typeface="Corbel"/>
                <a:cs typeface="Corbel"/>
              </a:rPr>
              <a:t>same</a:t>
            </a:r>
            <a:r>
              <a:rPr sz="2000" spc="-25" dirty="0">
                <a:solidFill>
                  <a:srgbClr val="585858"/>
                </a:solidFill>
                <a:latin typeface="Corbel"/>
                <a:cs typeface="Corbel"/>
              </a:rPr>
              <a:t> </a:t>
            </a:r>
            <a:r>
              <a:rPr sz="2000" spc="-5" dirty="0">
                <a:solidFill>
                  <a:srgbClr val="585858"/>
                </a:solidFill>
                <a:latin typeface="Corbel"/>
                <a:cs typeface="Corbel"/>
              </a:rPr>
              <a:t>signature.</a:t>
            </a:r>
            <a:endParaRPr sz="2000">
              <a:latin typeface="Corbel"/>
              <a:cs typeface="Corbel"/>
            </a:endParaRPr>
          </a:p>
        </p:txBody>
      </p:sp>
      <p:sp>
        <p:nvSpPr>
          <p:cNvPr id="6" name="object 6"/>
          <p:cNvSpPr txBox="1"/>
          <p:nvPr/>
        </p:nvSpPr>
        <p:spPr>
          <a:xfrm>
            <a:off x="3949065" y="4356901"/>
            <a:ext cx="2983230" cy="880110"/>
          </a:xfrm>
          <a:prstGeom prst="rect">
            <a:avLst/>
          </a:prstGeom>
        </p:spPr>
        <p:txBody>
          <a:bodyPr vert="horz" wrap="square" lIns="0" tIns="135255" rIns="0" bIns="0" rtlCol="0">
            <a:spAutoFit/>
          </a:bodyPr>
          <a:lstStyle/>
          <a:p>
            <a:pPr marL="12700">
              <a:lnSpc>
                <a:spcPct val="100000"/>
              </a:lnSpc>
              <a:spcBef>
                <a:spcPts val="1065"/>
              </a:spcBef>
            </a:pPr>
            <a:r>
              <a:rPr sz="2000" spc="-1280"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voi</a:t>
            </a:r>
            <a:r>
              <a:rPr sz="2000" spc="-5" dirty="0">
                <a:solidFill>
                  <a:srgbClr val="585858"/>
                </a:solidFill>
                <a:latin typeface="Corbel"/>
                <a:cs typeface="Corbel"/>
              </a:rPr>
              <a:t>d</a:t>
            </a:r>
            <a:r>
              <a:rPr sz="2000" spc="40" dirty="0">
                <a:solidFill>
                  <a:srgbClr val="585858"/>
                </a:solidFill>
                <a:latin typeface="Corbel"/>
                <a:cs typeface="Corbel"/>
              </a:rPr>
              <a:t> </a:t>
            </a:r>
            <a:r>
              <a:rPr sz="2000" dirty="0">
                <a:solidFill>
                  <a:srgbClr val="585858"/>
                </a:solidFill>
                <a:latin typeface="Corbel"/>
                <a:cs typeface="Corbel"/>
              </a:rPr>
              <a:t>s</a:t>
            </a:r>
            <a:r>
              <a:rPr sz="2000" spc="-20" dirty="0">
                <a:solidFill>
                  <a:srgbClr val="585858"/>
                </a:solidFill>
                <a:latin typeface="Corbel"/>
                <a:cs typeface="Corbel"/>
              </a:rPr>
              <a:t>q</a:t>
            </a:r>
            <a:r>
              <a:rPr sz="2000" spc="-5" dirty="0">
                <a:solidFill>
                  <a:srgbClr val="585858"/>
                </a:solidFill>
                <a:latin typeface="Corbel"/>
                <a:cs typeface="Corbel"/>
              </a:rPr>
              <a:t>ua</a:t>
            </a:r>
            <a:r>
              <a:rPr sz="2000" dirty="0">
                <a:solidFill>
                  <a:srgbClr val="585858"/>
                </a:solidFill>
                <a:latin typeface="Corbel"/>
                <a:cs typeface="Corbel"/>
              </a:rPr>
              <a:t>r</a:t>
            </a:r>
            <a:r>
              <a:rPr sz="2000" spc="-5" dirty="0">
                <a:solidFill>
                  <a:srgbClr val="585858"/>
                </a:solidFill>
                <a:latin typeface="Corbel"/>
                <a:cs typeface="Corbel"/>
              </a:rPr>
              <a:t>e</a:t>
            </a:r>
            <a:r>
              <a:rPr sz="2000" spc="5" dirty="0">
                <a:solidFill>
                  <a:srgbClr val="585858"/>
                </a:solidFill>
                <a:latin typeface="Corbel"/>
                <a:cs typeface="Corbel"/>
              </a:rPr>
              <a:t> </a:t>
            </a:r>
            <a:r>
              <a:rPr sz="2000" spc="-5" dirty="0">
                <a:solidFill>
                  <a:srgbClr val="585858"/>
                </a:solidFill>
                <a:latin typeface="Corbel"/>
                <a:cs typeface="Corbel"/>
              </a:rPr>
              <a:t>(int</a:t>
            </a:r>
            <a:r>
              <a:rPr sz="2000" spc="5" dirty="0">
                <a:solidFill>
                  <a:srgbClr val="585858"/>
                </a:solidFill>
                <a:latin typeface="Corbel"/>
                <a:cs typeface="Corbel"/>
              </a:rPr>
              <a:t> </a:t>
            </a:r>
            <a:r>
              <a:rPr sz="2000" spc="-5" dirty="0">
                <a:solidFill>
                  <a:srgbClr val="585858"/>
                </a:solidFill>
                <a:latin typeface="Corbel"/>
                <a:cs typeface="Corbel"/>
              </a:rPr>
              <a:t>a,</a:t>
            </a:r>
            <a:r>
              <a:rPr sz="2000" spc="-15" dirty="0">
                <a:solidFill>
                  <a:srgbClr val="585858"/>
                </a:solidFill>
                <a:latin typeface="Corbel"/>
                <a:cs typeface="Corbel"/>
              </a:rPr>
              <a:t> flo</a:t>
            </a:r>
            <a:r>
              <a:rPr sz="2000" spc="-5" dirty="0">
                <a:solidFill>
                  <a:srgbClr val="585858"/>
                </a:solidFill>
                <a:latin typeface="Corbel"/>
                <a:cs typeface="Corbel"/>
              </a:rPr>
              <a:t>at</a:t>
            </a:r>
            <a:r>
              <a:rPr sz="2000" spc="40" dirty="0">
                <a:solidFill>
                  <a:srgbClr val="585858"/>
                </a:solidFill>
                <a:latin typeface="Corbel"/>
                <a:cs typeface="Corbel"/>
              </a:rPr>
              <a:t> </a:t>
            </a:r>
            <a:r>
              <a:rPr sz="2000" spc="-5" dirty="0">
                <a:solidFill>
                  <a:srgbClr val="585858"/>
                </a:solidFill>
                <a:latin typeface="Corbel"/>
                <a:cs typeface="Corbel"/>
              </a:rPr>
              <a:t>b</a:t>
            </a:r>
            <a:r>
              <a:rPr sz="2000" spc="15" dirty="0">
                <a:solidFill>
                  <a:srgbClr val="585858"/>
                </a:solidFill>
                <a:latin typeface="Corbel"/>
                <a:cs typeface="Corbel"/>
              </a:rPr>
              <a:t> </a:t>
            </a:r>
            <a:r>
              <a:rPr sz="2000" spc="-5" dirty="0">
                <a:solidFill>
                  <a:srgbClr val="585858"/>
                </a:solidFill>
                <a:latin typeface="Corbel"/>
                <a:cs typeface="Corbel"/>
              </a:rPr>
              <a:t>);</a:t>
            </a:r>
            <a:endParaRPr sz="2000">
              <a:latin typeface="Corbel"/>
              <a:cs typeface="Corbel"/>
            </a:endParaRPr>
          </a:p>
          <a:p>
            <a:pPr marL="12700">
              <a:lnSpc>
                <a:spcPct val="100000"/>
              </a:lnSpc>
              <a:spcBef>
                <a:spcPts val="96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5" dirty="0">
                <a:solidFill>
                  <a:srgbClr val="585858"/>
                </a:solidFill>
                <a:latin typeface="Corbel"/>
                <a:cs typeface="Corbel"/>
              </a:rPr>
              <a:t>v</a:t>
            </a:r>
            <a:r>
              <a:rPr sz="2000" spc="-10" dirty="0">
                <a:solidFill>
                  <a:srgbClr val="585858"/>
                </a:solidFill>
                <a:latin typeface="Corbel"/>
                <a:cs typeface="Corbel"/>
              </a:rPr>
              <a:t>o</a:t>
            </a:r>
            <a:r>
              <a:rPr sz="2000" spc="-20" dirty="0">
                <a:solidFill>
                  <a:srgbClr val="585858"/>
                </a:solidFill>
                <a:latin typeface="Corbel"/>
                <a:cs typeface="Corbel"/>
              </a:rPr>
              <a:t>i</a:t>
            </a:r>
            <a:r>
              <a:rPr sz="2000" spc="-5" dirty="0">
                <a:solidFill>
                  <a:srgbClr val="585858"/>
                </a:solidFill>
                <a:latin typeface="Corbel"/>
                <a:cs typeface="Corbel"/>
              </a:rPr>
              <a:t>d</a:t>
            </a:r>
            <a:r>
              <a:rPr sz="2000" spc="40" dirty="0">
                <a:solidFill>
                  <a:srgbClr val="585858"/>
                </a:solidFill>
                <a:latin typeface="Corbel"/>
                <a:cs typeface="Corbel"/>
              </a:rPr>
              <a:t> </a:t>
            </a:r>
            <a:r>
              <a:rPr sz="2000" dirty="0">
                <a:solidFill>
                  <a:srgbClr val="585858"/>
                </a:solidFill>
                <a:latin typeface="Corbel"/>
                <a:cs typeface="Corbel"/>
              </a:rPr>
              <a:t>s</a:t>
            </a:r>
            <a:r>
              <a:rPr sz="2000" spc="-20" dirty="0">
                <a:solidFill>
                  <a:srgbClr val="585858"/>
                </a:solidFill>
                <a:latin typeface="Corbel"/>
                <a:cs typeface="Corbel"/>
              </a:rPr>
              <a:t>q</a:t>
            </a:r>
            <a:r>
              <a:rPr sz="2000" spc="-5" dirty="0">
                <a:solidFill>
                  <a:srgbClr val="585858"/>
                </a:solidFill>
                <a:latin typeface="Corbel"/>
                <a:cs typeface="Corbel"/>
              </a:rPr>
              <a:t>u</a:t>
            </a:r>
            <a:r>
              <a:rPr sz="2000" dirty="0">
                <a:solidFill>
                  <a:srgbClr val="585858"/>
                </a:solidFill>
                <a:latin typeface="Corbel"/>
                <a:cs typeface="Corbel"/>
              </a:rPr>
              <a:t>a</a:t>
            </a:r>
            <a:r>
              <a:rPr sz="2000" spc="-5" dirty="0">
                <a:solidFill>
                  <a:srgbClr val="585858"/>
                </a:solidFill>
                <a:latin typeface="Corbel"/>
                <a:cs typeface="Corbel"/>
              </a:rPr>
              <a:t>re</a:t>
            </a:r>
            <a:r>
              <a:rPr sz="2000" spc="10" dirty="0">
                <a:solidFill>
                  <a:srgbClr val="585858"/>
                </a:solidFill>
                <a:latin typeface="Corbel"/>
                <a:cs typeface="Corbel"/>
              </a:rPr>
              <a:t> </a:t>
            </a:r>
            <a:r>
              <a:rPr sz="2000" spc="-5" dirty="0">
                <a:solidFill>
                  <a:srgbClr val="585858"/>
                </a:solidFill>
                <a:latin typeface="Corbel"/>
                <a:cs typeface="Corbel"/>
              </a:rPr>
              <a:t>(int</a:t>
            </a:r>
            <a:r>
              <a:rPr sz="2000" spc="10" dirty="0">
                <a:solidFill>
                  <a:srgbClr val="585858"/>
                </a:solidFill>
                <a:latin typeface="Corbel"/>
                <a:cs typeface="Corbel"/>
              </a:rPr>
              <a:t> </a:t>
            </a:r>
            <a:r>
              <a:rPr sz="2000" spc="-10" dirty="0">
                <a:solidFill>
                  <a:srgbClr val="585858"/>
                </a:solidFill>
                <a:latin typeface="Corbel"/>
                <a:cs typeface="Corbel"/>
              </a:rPr>
              <a:t>x</a:t>
            </a:r>
            <a:r>
              <a:rPr sz="2000" spc="-5" dirty="0">
                <a:solidFill>
                  <a:srgbClr val="585858"/>
                </a:solidFill>
                <a:latin typeface="Corbel"/>
                <a:cs typeface="Corbel"/>
              </a:rPr>
              <a:t>,</a:t>
            </a:r>
            <a:r>
              <a:rPr sz="2000" spc="10" dirty="0">
                <a:solidFill>
                  <a:srgbClr val="585858"/>
                </a:solidFill>
                <a:latin typeface="Corbel"/>
                <a:cs typeface="Corbel"/>
              </a:rPr>
              <a:t> </a:t>
            </a:r>
            <a:r>
              <a:rPr sz="2000" spc="-15" dirty="0">
                <a:solidFill>
                  <a:srgbClr val="585858"/>
                </a:solidFill>
                <a:latin typeface="Corbel"/>
                <a:cs typeface="Corbel"/>
              </a:rPr>
              <a:t>fl</a:t>
            </a:r>
            <a:r>
              <a:rPr sz="2000" spc="-10" dirty="0">
                <a:solidFill>
                  <a:srgbClr val="585858"/>
                </a:solidFill>
                <a:latin typeface="Corbel"/>
                <a:cs typeface="Corbel"/>
              </a:rPr>
              <a:t>oa</a:t>
            </a:r>
            <a:r>
              <a:rPr sz="2000" spc="-5" dirty="0">
                <a:solidFill>
                  <a:srgbClr val="585858"/>
                </a:solidFill>
                <a:latin typeface="Corbel"/>
                <a:cs typeface="Corbel"/>
              </a:rPr>
              <a:t>t</a:t>
            </a:r>
            <a:r>
              <a:rPr sz="2000" spc="5" dirty="0">
                <a:solidFill>
                  <a:srgbClr val="585858"/>
                </a:solidFill>
                <a:latin typeface="Corbel"/>
                <a:cs typeface="Corbel"/>
              </a:rPr>
              <a:t> </a:t>
            </a:r>
            <a:r>
              <a:rPr sz="2000" spc="10" dirty="0">
                <a:solidFill>
                  <a:srgbClr val="585858"/>
                </a:solidFill>
                <a:latin typeface="Corbel"/>
                <a:cs typeface="Corbel"/>
              </a:rPr>
              <a:t>y</a:t>
            </a:r>
            <a:r>
              <a:rPr sz="2000" spc="-5" dirty="0">
                <a:solidFill>
                  <a:srgbClr val="585858"/>
                </a:solidFill>
                <a:latin typeface="Corbel"/>
                <a:cs typeface="Corbel"/>
              </a:rPr>
              <a:t>);</a:t>
            </a:r>
            <a:endParaRPr sz="2000">
              <a:latin typeface="Corbel"/>
              <a:cs typeface="Corbel"/>
            </a:endParaRPr>
          </a:p>
        </p:txBody>
      </p:sp>
      <p:sp>
        <p:nvSpPr>
          <p:cNvPr id="7" name="object 7"/>
          <p:cNvSpPr txBox="1"/>
          <p:nvPr/>
        </p:nvSpPr>
        <p:spPr>
          <a:xfrm>
            <a:off x="7593293" y="4356901"/>
            <a:ext cx="1932939" cy="1306830"/>
          </a:xfrm>
          <a:prstGeom prst="rect">
            <a:avLst/>
          </a:prstGeom>
        </p:spPr>
        <p:txBody>
          <a:bodyPr vert="horz" wrap="square" lIns="0" tIns="135255" rIns="0" bIns="0" rtlCol="0">
            <a:spAutoFit/>
          </a:bodyPr>
          <a:lstStyle/>
          <a:p>
            <a:pPr marL="34925">
              <a:lnSpc>
                <a:spcPct val="100000"/>
              </a:lnSpc>
              <a:spcBef>
                <a:spcPts val="1065"/>
              </a:spcBef>
            </a:pPr>
            <a:r>
              <a:rPr sz="2000" spc="-5" dirty="0">
                <a:solidFill>
                  <a:srgbClr val="585858"/>
                </a:solidFill>
                <a:latin typeface="Corbel"/>
                <a:cs typeface="Corbel"/>
              </a:rPr>
              <a:t>//function 1</a:t>
            </a:r>
            <a:endParaRPr sz="2000">
              <a:latin typeface="Corbel"/>
              <a:cs typeface="Corbel"/>
            </a:endParaRPr>
          </a:p>
          <a:p>
            <a:pPr marL="12700">
              <a:lnSpc>
                <a:spcPct val="100000"/>
              </a:lnSpc>
              <a:spcBef>
                <a:spcPts val="960"/>
              </a:spcBef>
            </a:pPr>
            <a:r>
              <a:rPr sz="2000" dirty="0">
                <a:solidFill>
                  <a:srgbClr val="585858"/>
                </a:solidFill>
                <a:latin typeface="Corbel"/>
                <a:cs typeface="Corbel"/>
              </a:rPr>
              <a:t>//same</a:t>
            </a:r>
            <a:r>
              <a:rPr sz="2000" spc="-30" dirty="0">
                <a:solidFill>
                  <a:srgbClr val="585858"/>
                </a:solidFill>
                <a:latin typeface="Corbel"/>
                <a:cs typeface="Corbel"/>
              </a:rPr>
              <a:t> </a:t>
            </a:r>
            <a:r>
              <a:rPr sz="2000" spc="-10" dirty="0">
                <a:solidFill>
                  <a:srgbClr val="585858"/>
                </a:solidFill>
                <a:latin typeface="Corbel"/>
                <a:cs typeface="Corbel"/>
              </a:rPr>
              <a:t>function</a:t>
            </a:r>
            <a:r>
              <a:rPr sz="2000" spc="-5" dirty="0">
                <a:solidFill>
                  <a:srgbClr val="585858"/>
                </a:solidFill>
                <a:latin typeface="Corbel"/>
                <a:cs typeface="Corbel"/>
              </a:rPr>
              <a:t> as</a:t>
            </a:r>
            <a:endParaRPr sz="2000">
              <a:latin typeface="Corbel"/>
              <a:cs typeface="Corbel"/>
            </a:endParaRPr>
          </a:p>
          <a:p>
            <a:pPr marL="26670">
              <a:lnSpc>
                <a:spcPct val="100000"/>
              </a:lnSpc>
              <a:spcBef>
                <a:spcPts val="960"/>
              </a:spcBef>
            </a:pPr>
            <a:r>
              <a:rPr sz="2000" spc="-10" dirty="0">
                <a:solidFill>
                  <a:srgbClr val="585858"/>
                </a:solidFill>
                <a:latin typeface="Corbel"/>
                <a:cs typeface="Corbel"/>
              </a:rPr>
              <a:t>that</a:t>
            </a:r>
            <a:r>
              <a:rPr sz="2000" spc="5" dirty="0">
                <a:solidFill>
                  <a:srgbClr val="585858"/>
                </a:solidFill>
                <a:latin typeface="Corbel"/>
                <a:cs typeface="Corbel"/>
              </a:rPr>
              <a:t> </a:t>
            </a:r>
            <a:r>
              <a:rPr sz="2000" spc="-10" dirty="0">
                <a:solidFill>
                  <a:srgbClr val="585858"/>
                </a:solidFill>
                <a:latin typeface="Corbel"/>
                <a:cs typeface="Corbel"/>
              </a:rPr>
              <a:t>of</a:t>
            </a:r>
            <a:r>
              <a:rPr sz="2000" spc="-15" dirty="0">
                <a:solidFill>
                  <a:srgbClr val="585858"/>
                </a:solidFill>
                <a:latin typeface="Corbel"/>
                <a:cs typeface="Corbel"/>
              </a:rPr>
              <a:t> </a:t>
            </a:r>
            <a:r>
              <a:rPr sz="2000" spc="-10" dirty="0">
                <a:solidFill>
                  <a:srgbClr val="585858"/>
                </a:solidFill>
                <a:latin typeface="Corbel"/>
                <a:cs typeface="Corbel"/>
              </a:rPr>
              <a:t>function</a:t>
            </a:r>
            <a:r>
              <a:rPr sz="2000" spc="40" dirty="0">
                <a:solidFill>
                  <a:srgbClr val="585858"/>
                </a:solidFill>
                <a:latin typeface="Corbel"/>
                <a:cs typeface="Corbel"/>
              </a:rPr>
              <a:t> </a:t>
            </a:r>
            <a:r>
              <a:rPr sz="2000" spc="-5" dirty="0">
                <a:solidFill>
                  <a:srgbClr val="585858"/>
                </a:solidFill>
                <a:latin typeface="Corbel"/>
                <a:cs typeface="Corbel"/>
              </a:rPr>
              <a:t>1</a:t>
            </a:r>
            <a:endParaRPr sz="2000">
              <a:latin typeface="Corbel"/>
              <a:cs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026920"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P</a:t>
            </a:r>
            <a:r>
              <a:rPr sz="3600" spc="-80" dirty="0">
                <a:solidFill>
                  <a:srgbClr val="FFFFFF"/>
                </a:solidFill>
                <a:latin typeface="Corbel"/>
                <a:cs typeface="Corbel"/>
              </a:rPr>
              <a:t>r</a:t>
            </a:r>
            <a:r>
              <a:rPr sz="3600" spc="-65" dirty="0">
                <a:solidFill>
                  <a:srgbClr val="FFFFFF"/>
                </a:solidFill>
                <a:latin typeface="Corbel"/>
                <a:cs typeface="Corbel"/>
              </a:rPr>
              <a:t>e</a:t>
            </a:r>
            <a:r>
              <a:rPr sz="3600" spc="-85" dirty="0">
                <a:solidFill>
                  <a:srgbClr val="FFFFFF"/>
                </a:solidFill>
                <a:latin typeface="Corbel"/>
                <a:cs typeface="Corbel"/>
              </a:rPr>
              <a:t>d</a:t>
            </a:r>
            <a:r>
              <a:rPr sz="3600" spc="-65" dirty="0">
                <a:solidFill>
                  <a:srgbClr val="FFFFFF"/>
                </a:solidFill>
                <a:latin typeface="Corbel"/>
                <a:cs typeface="Corbel"/>
              </a:rPr>
              <a:t>ef</a:t>
            </a:r>
            <a:r>
              <a:rPr sz="3600" spc="-70" dirty="0">
                <a:solidFill>
                  <a:srgbClr val="FFFFFF"/>
                </a:solidFill>
                <a:latin typeface="Corbel"/>
                <a:cs typeface="Corbel"/>
              </a:rPr>
              <a:t>i</a:t>
            </a:r>
            <a:r>
              <a:rPr sz="3600" spc="-80" dirty="0">
                <a:solidFill>
                  <a:srgbClr val="FFFFFF"/>
                </a:solidFill>
                <a:latin typeface="Corbel"/>
                <a:cs typeface="Corbel"/>
              </a:rPr>
              <a:t>n</a:t>
            </a:r>
            <a:r>
              <a:rPr sz="3600" spc="-65" dirty="0">
                <a:solidFill>
                  <a:srgbClr val="FFFFFF"/>
                </a:solidFill>
                <a:latin typeface="Corbel"/>
                <a:cs typeface="Corbel"/>
              </a:rPr>
              <a:t>e</a:t>
            </a:r>
            <a:r>
              <a:rPr sz="3600" dirty="0">
                <a:solidFill>
                  <a:srgbClr val="FFFFFF"/>
                </a:solidFill>
                <a:latin typeface="Corbel"/>
                <a:cs typeface="Corbel"/>
              </a:rPr>
              <a:t>d  </a:t>
            </a:r>
            <a:r>
              <a:rPr sz="3600" spc="-65" dirty="0">
                <a:solidFill>
                  <a:srgbClr val="FFFFFF"/>
                </a:solidFill>
                <a:latin typeface="Corbel"/>
                <a:cs typeface="Corbel"/>
              </a:rPr>
              <a:t>functions</a:t>
            </a:r>
            <a:endParaRPr sz="3600">
              <a:latin typeface="Corbel"/>
              <a:cs typeface="Corbel"/>
            </a:endParaRPr>
          </a:p>
        </p:txBody>
      </p:sp>
      <p:sp>
        <p:nvSpPr>
          <p:cNvPr id="3" name="object 3"/>
          <p:cNvSpPr txBox="1">
            <a:spLocks noGrp="1"/>
          </p:cNvSpPr>
          <p:nvPr>
            <p:ph type="title"/>
          </p:nvPr>
        </p:nvSpPr>
        <p:spPr>
          <a:xfrm>
            <a:off x="3949065" y="1247978"/>
            <a:ext cx="7132955" cy="878840"/>
          </a:xfrm>
          <a:prstGeom prst="rect">
            <a:avLst/>
          </a:prstGeom>
        </p:spPr>
        <p:txBody>
          <a:bodyPr vert="horz" wrap="square" lIns="0" tIns="46355" rIns="0" bIns="0" rtlCol="0">
            <a:spAutoFit/>
          </a:bodyPr>
          <a:lstStyle/>
          <a:p>
            <a:pPr marL="195580" marR="5080" indent="-182880">
              <a:lnSpc>
                <a:spcPts val="2160"/>
              </a:lnSpc>
              <a:spcBef>
                <a:spcPts val="365"/>
              </a:spcBef>
            </a:pPr>
            <a:r>
              <a:rPr spc="-375" dirty="0">
                <a:solidFill>
                  <a:srgbClr val="40B9D2"/>
                </a:solidFill>
                <a:latin typeface="Microsoft Sans Serif"/>
                <a:cs typeface="Microsoft Sans Serif"/>
              </a:rPr>
              <a:t>🞄</a:t>
            </a:r>
            <a:r>
              <a:rPr spc="-370" dirty="0">
                <a:solidFill>
                  <a:srgbClr val="40B9D2"/>
                </a:solidFill>
                <a:latin typeface="Microsoft Sans Serif"/>
                <a:cs typeface="Microsoft Sans Serif"/>
              </a:rPr>
              <a:t> </a:t>
            </a:r>
            <a:r>
              <a:rPr spc="-10" dirty="0"/>
              <a:t>Built-in functions </a:t>
            </a:r>
            <a:r>
              <a:rPr spc="-5" dirty="0"/>
              <a:t>are </a:t>
            </a:r>
            <a:r>
              <a:rPr b="1" spc="-5" dirty="0">
                <a:latin typeface="Corbel"/>
                <a:cs typeface="Corbel"/>
              </a:rPr>
              <a:t>not required </a:t>
            </a:r>
            <a:r>
              <a:rPr b="1" spc="-15" dirty="0">
                <a:latin typeface="Corbel"/>
                <a:cs typeface="Corbel"/>
              </a:rPr>
              <a:t>to </a:t>
            </a:r>
            <a:r>
              <a:rPr b="1" spc="-5" dirty="0">
                <a:latin typeface="Corbel"/>
                <a:cs typeface="Corbel"/>
              </a:rPr>
              <a:t>declare and </a:t>
            </a:r>
            <a:r>
              <a:rPr b="1" dirty="0">
                <a:latin typeface="Corbel"/>
                <a:cs typeface="Corbel"/>
              </a:rPr>
              <a:t>define</a:t>
            </a:r>
            <a:r>
              <a:rPr dirty="0"/>
              <a:t>. </a:t>
            </a:r>
            <a:r>
              <a:rPr spc="-70" dirty="0"/>
              <a:t>You</a:t>
            </a:r>
            <a:r>
              <a:rPr spc="-65" dirty="0"/>
              <a:t> </a:t>
            </a:r>
            <a:r>
              <a:rPr spc="-10" dirty="0"/>
              <a:t>can </a:t>
            </a:r>
            <a:r>
              <a:rPr spc="-5" dirty="0"/>
              <a:t> use </a:t>
            </a:r>
            <a:r>
              <a:rPr spc="-10" dirty="0"/>
              <a:t>them</a:t>
            </a:r>
            <a:r>
              <a:rPr spc="40" dirty="0"/>
              <a:t> </a:t>
            </a:r>
            <a:r>
              <a:rPr spc="-10" dirty="0"/>
              <a:t>directly</a:t>
            </a:r>
            <a:r>
              <a:rPr spc="80" dirty="0"/>
              <a:t> </a:t>
            </a:r>
            <a:r>
              <a:rPr spc="-15" dirty="0"/>
              <a:t>by</a:t>
            </a:r>
            <a:r>
              <a:rPr spc="40" dirty="0"/>
              <a:t> </a:t>
            </a:r>
            <a:r>
              <a:rPr spc="-10" dirty="0"/>
              <a:t>giving</a:t>
            </a:r>
            <a:r>
              <a:rPr spc="25" dirty="0"/>
              <a:t> </a:t>
            </a:r>
            <a:r>
              <a:rPr spc="-10" dirty="0"/>
              <a:t>the</a:t>
            </a:r>
            <a:r>
              <a:rPr dirty="0"/>
              <a:t> </a:t>
            </a:r>
            <a:r>
              <a:rPr spc="-10" dirty="0"/>
              <a:t>reference</a:t>
            </a:r>
            <a:r>
              <a:rPr spc="90" dirty="0"/>
              <a:t> </a:t>
            </a:r>
            <a:r>
              <a:rPr spc="-10" dirty="0"/>
              <a:t>of the</a:t>
            </a:r>
            <a:r>
              <a:rPr spc="25" dirty="0"/>
              <a:t> </a:t>
            </a:r>
            <a:r>
              <a:rPr spc="-10" dirty="0"/>
              <a:t>library</a:t>
            </a:r>
            <a:r>
              <a:rPr spc="35" dirty="0"/>
              <a:t> </a:t>
            </a:r>
            <a:r>
              <a:rPr spc="-10" dirty="0"/>
              <a:t>(Header</a:t>
            </a:r>
            <a:r>
              <a:rPr spc="60" dirty="0"/>
              <a:t> </a:t>
            </a:r>
            <a:r>
              <a:rPr spc="-15" dirty="0"/>
              <a:t>file </a:t>
            </a:r>
            <a:r>
              <a:rPr spc="-385" dirty="0"/>
              <a:t> </a:t>
            </a:r>
            <a:r>
              <a:rPr spc="-10" dirty="0"/>
              <a:t>in</a:t>
            </a:r>
            <a:r>
              <a:rPr spc="5" dirty="0"/>
              <a:t> </a:t>
            </a:r>
            <a:r>
              <a:rPr spc="-10" dirty="0"/>
              <a:t>which</a:t>
            </a:r>
            <a:r>
              <a:rPr spc="20" dirty="0"/>
              <a:t> </a:t>
            </a:r>
            <a:r>
              <a:rPr spc="-10" dirty="0"/>
              <a:t>it</a:t>
            </a:r>
            <a:r>
              <a:rPr spc="5" dirty="0"/>
              <a:t> </a:t>
            </a:r>
            <a:r>
              <a:rPr spc="-10" dirty="0"/>
              <a:t>is</a:t>
            </a:r>
            <a:r>
              <a:rPr spc="10" dirty="0"/>
              <a:t> </a:t>
            </a:r>
            <a:r>
              <a:rPr spc="-10" dirty="0"/>
              <a:t>already</a:t>
            </a:r>
            <a:r>
              <a:rPr spc="30" dirty="0"/>
              <a:t> </a:t>
            </a:r>
            <a:r>
              <a:rPr spc="-10" dirty="0"/>
              <a:t>declared</a:t>
            </a:r>
            <a:r>
              <a:rPr spc="60" dirty="0"/>
              <a:t> </a:t>
            </a:r>
            <a:r>
              <a:rPr spc="-5" dirty="0"/>
              <a:t>and </a:t>
            </a:r>
            <a:r>
              <a:rPr spc="-15" dirty="0"/>
              <a:t>defined)</a:t>
            </a:r>
            <a:r>
              <a:rPr spc="80" dirty="0"/>
              <a:t> </a:t>
            </a:r>
            <a:r>
              <a:rPr spc="-10" dirty="0"/>
              <a:t>in</a:t>
            </a:r>
            <a:r>
              <a:rPr spc="10" dirty="0"/>
              <a:t> </a:t>
            </a:r>
            <a:r>
              <a:rPr spc="-5" dirty="0"/>
              <a:t>your</a:t>
            </a:r>
            <a:r>
              <a:rPr spc="5" dirty="0"/>
              <a:t> </a:t>
            </a:r>
            <a:r>
              <a:rPr dirty="0"/>
              <a:t>program.</a:t>
            </a:r>
          </a:p>
        </p:txBody>
      </p:sp>
      <p:graphicFrame>
        <p:nvGraphicFramePr>
          <p:cNvPr id="4" name="object 4"/>
          <p:cNvGraphicFramePr>
            <a:graphicFrameLocks noGrp="1"/>
          </p:cNvGraphicFramePr>
          <p:nvPr/>
        </p:nvGraphicFramePr>
        <p:xfrm>
          <a:off x="4565650" y="2555748"/>
          <a:ext cx="6010910" cy="2776220"/>
        </p:xfrm>
        <a:graphic>
          <a:graphicData uri="http://schemas.openxmlformats.org/drawingml/2006/table">
            <a:tbl>
              <a:tblPr firstRow="1" bandRow="1">
                <a:tableStyleId>{2D5ABB26-0587-4C30-8999-92F81FD0307C}</a:tableStyleId>
              </a:tblPr>
              <a:tblGrid>
                <a:gridCol w="3862070">
                  <a:extLst>
                    <a:ext uri="{9D8B030D-6E8A-4147-A177-3AD203B41FA5}">
                      <a16:colId xmlns:a16="http://schemas.microsoft.com/office/drawing/2014/main" val="20000"/>
                    </a:ext>
                  </a:extLst>
                </a:gridCol>
                <a:gridCol w="2128520">
                  <a:extLst>
                    <a:ext uri="{9D8B030D-6E8A-4147-A177-3AD203B41FA5}">
                      <a16:colId xmlns:a16="http://schemas.microsoft.com/office/drawing/2014/main" val="20001"/>
                    </a:ext>
                  </a:extLst>
                </a:gridCol>
              </a:tblGrid>
              <a:tr h="370839">
                <a:tc>
                  <a:txBody>
                    <a:bodyPr/>
                    <a:lstStyle/>
                    <a:p>
                      <a:pPr marL="92710">
                        <a:lnSpc>
                          <a:spcPct val="100000"/>
                        </a:lnSpc>
                        <a:spcBef>
                          <a:spcPts val="250"/>
                        </a:spcBef>
                      </a:pPr>
                      <a:r>
                        <a:rPr sz="1800" b="1" spc="-5" dirty="0">
                          <a:solidFill>
                            <a:srgbClr val="FFFFFF"/>
                          </a:solidFill>
                          <a:latin typeface="Corbel"/>
                          <a:cs typeface="Corbel"/>
                        </a:rPr>
                        <a:t>Library</a:t>
                      </a:r>
                      <a:r>
                        <a:rPr sz="1800" b="1" spc="-60" dirty="0">
                          <a:solidFill>
                            <a:srgbClr val="FFFFFF"/>
                          </a:solidFill>
                          <a:latin typeface="Corbel"/>
                          <a:cs typeface="Corbel"/>
                        </a:rPr>
                        <a:t> </a:t>
                      </a:r>
                      <a:r>
                        <a:rPr sz="1800" b="1" dirty="0">
                          <a:solidFill>
                            <a:srgbClr val="FFFFFF"/>
                          </a:solidFill>
                          <a:latin typeface="Corbel"/>
                          <a:cs typeface="Corbel"/>
                        </a:rPr>
                        <a:t>function</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93345">
                        <a:lnSpc>
                          <a:spcPct val="100000"/>
                        </a:lnSpc>
                        <a:spcBef>
                          <a:spcPts val="250"/>
                        </a:spcBef>
                      </a:pPr>
                      <a:r>
                        <a:rPr sz="1800" b="1" spc="-10" dirty="0">
                          <a:solidFill>
                            <a:srgbClr val="FFFFFF"/>
                          </a:solidFill>
                          <a:latin typeface="Corbel"/>
                          <a:cs typeface="Corbel"/>
                        </a:rPr>
                        <a:t>Header</a:t>
                      </a:r>
                      <a:r>
                        <a:rPr sz="1800" b="1" spc="-5" dirty="0">
                          <a:solidFill>
                            <a:srgbClr val="FFFFFF"/>
                          </a:solidFill>
                          <a:latin typeface="Corbel"/>
                          <a:cs typeface="Corbel"/>
                        </a:rPr>
                        <a:t> </a:t>
                      </a:r>
                      <a:r>
                        <a:rPr sz="1800" b="1" dirty="0">
                          <a:solidFill>
                            <a:srgbClr val="FFFFFF"/>
                          </a:solidFill>
                          <a:latin typeface="Corbel"/>
                          <a:cs typeface="Corbel"/>
                        </a:rPr>
                        <a:t>File</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extLst>
                  <a:ext uri="{0D108BD9-81ED-4DB2-BD59-A6C34878D82A}">
                    <a16:rowId xmlns:a16="http://schemas.microsoft.com/office/drawing/2014/main" val="10000"/>
                  </a:ext>
                </a:extLst>
              </a:tr>
              <a:tr h="640079">
                <a:tc>
                  <a:txBody>
                    <a:bodyPr/>
                    <a:lstStyle/>
                    <a:p>
                      <a:pPr marL="92710">
                        <a:lnSpc>
                          <a:spcPct val="100000"/>
                        </a:lnSpc>
                        <a:spcBef>
                          <a:spcPts val="250"/>
                        </a:spcBef>
                      </a:pPr>
                      <a:r>
                        <a:rPr sz="1800" spc="-5" dirty="0">
                          <a:latin typeface="Corbel"/>
                          <a:cs typeface="Corbel"/>
                        </a:rPr>
                        <a:t>pow(</a:t>
                      </a:r>
                      <a:r>
                        <a:rPr sz="1800" dirty="0">
                          <a:latin typeface="Corbel"/>
                          <a:cs typeface="Corbel"/>
                        </a:rPr>
                        <a:t> </a:t>
                      </a:r>
                      <a:r>
                        <a:rPr sz="1800" spc="-10" dirty="0">
                          <a:latin typeface="Corbel"/>
                          <a:cs typeface="Corbel"/>
                        </a:rPr>
                        <a:t>),</a:t>
                      </a:r>
                      <a:r>
                        <a:rPr sz="1800" spc="5" dirty="0">
                          <a:latin typeface="Corbel"/>
                          <a:cs typeface="Corbel"/>
                        </a:rPr>
                        <a:t> </a:t>
                      </a:r>
                      <a:r>
                        <a:rPr sz="1800" spc="-5" dirty="0">
                          <a:latin typeface="Corbel"/>
                          <a:cs typeface="Corbel"/>
                        </a:rPr>
                        <a:t>sqrt(</a:t>
                      </a:r>
                      <a:r>
                        <a:rPr sz="1800" spc="5" dirty="0">
                          <a:latin typeface="Corbel"/>
                          <a:cs typeface="Corbel"/>
                        </a:rPr>
                        <a:t> </a:t>
                      </a:r>
                      <a:r>
                        <a:rPr sz="1800" spc="-10" dirty="0">
                          <a:latin typeface="Corbel"/>
                          <a:cs typeface="Corbel"/>
                        </a:rPr>
                        <a:t>),</a:t>
                      </a:r>
                      <a:r>
                        <a:rPr sz="1800" spc="-5" dirty="0">
                          <a:latin typeface="Corbel"/>
                          <a:cs typeface="Corbel"/>
                        </a:rPr>
                        <a:t> floor(</a:t>
                      </a:r>
                      <a:r>
                        <a:rPr sz="1800" spc="5" dirty="0">
                          <a:latin typeface="Corbel"/>
                          <a:cs typeface="Corbel"/>
                        </a:rPr>
                        <a:t> </a:t>
                      </a:r>
                      <a:r>
                        <a:rPr sz="1800" spc="-10" dirty="0">
                          <a:latin typeface="Corbel"/>
                          <a:cs typeface="Corbel"/>
                        </a:rPr>
                        <a:t>),</a:t>
                      </a:r>
                      <a:r>
                        <a:rPr sz="1800" dirty="0">
                          <a:latin typeface="Corbel"/>
                          <a:cs typeface="Corbel"/>
                        </a:rPr>
                        <a:t> </a:t>
                      </a:r>
                      <a:r>
                        <a:rPr sz="1800" spc="-10" dirty="0">
                          <a:latin typeface="Corbel"/>
                          <a:cs typeface="Corbel"/>
                        </a:rPr>
                        <a:t>ceil(</a:t>
                      </a:r>
                      <a:r>
                        <a:rPr sz="1800" spc="30" dirty="0">
                          <a:latin typeface="Corbel"/>
                          <a:cs typeface="Corbel"/>
                        </a:rPr>
                        <a:t> </a:t>
                      </a:r>
                      <a:r>
                        <a:rPr sz="1800" spc="-10" dirty="0">
                          <a:latin typeface="Corbel"/>
                          <a:cs typeface="Corbel"/>
                        </a:rPr>
                        <a:t>),</a:t>
                      </a:r>
                      <a:r>
                        <a:rPr sz="1800" dirty="0">
                          <a:latin typeface="Corbel"/>
                          <a:cs typeface="Corbel"/>
                        </a:rPr>
                        <a:t> </a:t>
                      </a:r>
                      <a:r>
                        <a:rPr sz="1800" spc="-5" dirty="0">
                          <a:latin typeface="Corbel"/>
                          <a:cs typeface="Corbel"/>
                        </a:rPr>
                        <a:t>exp(</a:t>
                      </a:r>
                      <a:r>
                        <a:rPr sz="1800" spc="5" dirty="0">
                          <a:latin typeface="Corbel"/>
                          <a:cs typeface="Corbel"/>
                        </a:rPr>
                        <a:t> </a:t>
                      </a:r>
                      <a:r>
                        <a:rPr sz="1800" spc="-10" dirty="0">
                          <a:latin typeface="Corbel"/>
                          <a:cs typeface="Corbel"/>
                        </a:rPr>
                        <a:t>),</a:t>
                      </a:r>
                      <a:endParaRPr sz="1800">
                        <a:latin typeface="Corbel"/>
                        <a:cs typeface="Corbel"/>
                      </a:endParaRPr>
                    </a:p>
                    <a:p>
                      <a:pPr marL="92710">
                        <a:lnSpc>
                          <a:spcPct val="100000"/>
                        </a:lnSpc>
                      </a:pPr>
                      <a:r>
                        <a:rPr sz="1800" spc="-5" dirty="0">
                          <a:latin typeface="Corbel"/>
                          <a:cs typeface="Corbel"/>
                        </a:rPr>
                        <a:t>log(</a:t>
                      </a:r>
                      <a:r>
                        <a:rPr sz="1800" spc="-15" dirty="0">
                          <a:latin typeface="Corbel"/>
                          <a:cs typeface="Corbel"/>
                        </a:rPr>
                        <a:t> </a:t>
                      </a:r>
                      <a:r>
                        <a:rPr sz="1800" spc="-10" dirty="0">
                          <a:latin typeface="Corbel"/>
                          <a:cs typeface="Corbel"/>
                        </a:rPr>
                        <a:t>),</a:t>
                      </a:r>
                      <a:r>
                        <a:rPr sz="1800" spc="20" dirty="0">
                          <a:latin typeface="Corbel"/>
                          <a:cs typeface="Corbel"/>
                        </a:rPr>
                        <a:t> </a:t>
                      </a:r>
                      <a:r>
                        <a:rPr sz="1800" spc="-5" dirty="0">
                          <a:latin typeface="Corbel"/>
                          <a:cs typeface="Corbel"/>
                        </a:rPr>
                        <a:t>cos(</a:t>
                      </a:r>
                      <a:r>
                        <a:rPr sz="1800" spc="-20" dirty="0">
                          <a:latin typeface="Corbel"/>
                          <a:cs typeface="Corbel"/>
                        </a:rPr>
                        <a:t> </a:t>
                      </a:r>
                      <a:r>
                        <a:rPr sz="1800" spc="-10" dirty="0">
                          <a:latin typeface="Corbel"/>
                          <a:cs typeface="Corbel"/>
                        </a:rPr>
                        <a:t>),</a:t>
                      </a:r>
                      <a:r>
                        <a:rPr sz="1800" spc="20" dirty="0">
                          <a:latin typeface="Corbel"/>
                          <a:cs typeface="Corbel"/>
                        </a:rPr>
                        <a:t> </a:t>
                      </a:r>
                      <a:r>
                        <a:rPr sz="1800" spc="-5" dirty="0">
                          <a:latin typeface="Corbel"/>
                          <a:cs typeface="Corbel"/>
                        </a:rPr>
                        <a:t>sin(</a:t>
                      </a:r>
                      <a:r>
                        <a:rPr sz="1800" spc="-20" dirty="0">
                          <a:latin typeface="Corbel"/>
                          <a:cs typeface="Corbel"/>
                        </a:rPr>
                        <a:t> </a:t>
                      </a:r>
                      <a:r>
                        <a:rPr sz="1800" spc="-10" dirty="0">
                          <a:latin typeface="Corbel"/>
                          <a:cs typeface="Corbel"/>
                        </a:rPr>
                        <a:t>),</a:t>
                      </a:r>
                      <a:r>
                        <a:rPr sz="1800" spc="-5" dirty="0">
                          <a:latin typeface="Corbel"/>
                          <a:cs typeface="Corbel"/>
                        </a:rPr>
                        <a:t> </a:t>
                      </a:r>
                      <a:r>
                        <a:rPr sz="1800" dirty="0">
                          <a:latin typeface="Corbel"/>
                          <a:cs typeface="Corbel"/>
                        </a:rPr>
                        <a:t>tan(</a:t>
                      </a:r>
                      <a:r>
                        <a:rPr sz="1800" spc="-20" dirty="0">
                          <a:latin typeface="Corbel"/>
                          <a:cs typeface="Corbel"/>
                        </a:rPr>
                        <a:t> </a:t>
                      </a:r>
                      <a:r>
                        <a:rPr sz="1800" spc="-10" dirty="0">
                          <a:latin typeface="Corbel"/>
                          <a:cs typeface="Corbel"/>
                        </a:rPr>
                        <a:t>),</a:t>
                      </a:r>
                      <a:r>
                        <a:rPr sz="1800" spc="20" dirty="0">
                          <a:latin typeface="Corbel"/>
                          <a:cs typeface="Corbel"/>
                        </a:rPr>
                        <a:t> </a:t>
                      </a:r>
                      <a:r>
                        <a:rPr sz="1800" dirty="0">
                          <a:latin typeface="Corbel"/>
                          <a:cs typeface="Corbel"/>
                        </a:rPr>
                        <a:t>round(</a:t>
                      </a:r>
                      <a:r>
                        <a:rPr sz="1800" spc="-25" dirty="0">
                          <a:latin typeface="Corbel"/>
                          <a:cs typeface="Corbel"/>
                        </a:rPr>
                        <a:t> </a:t>
                      </a:r>
                      <a:r>
                        <a:rPr sz="1800" dirty="0">
                          <a:latin typeface="Corbel"/>
                          <a:cs typeface="Corbel"/>
                        </a:rPr>
                        <a:t>)</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0"/>
                        </a:spcBef>
                      </a:pPr>
                      <a:r>
                        <a:rPr sz="1800" spc="-5" dirty="0">
                          <a:latin typeface="Corbel"/>
                          <a:cs typeface="Corbel"/>
                        </a:rPr>
                        <a:t>&lt;cmath&gt;</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1"/>
                  </a:ext>
                </a:extLst>
              </a:tr>
              <a:tr h="370840">
                <a:tc>
                  <a:txBody>
                    <a:bodyPr/>
                    <a:lstStyle/>
                    <a:p>
                      <a:pPr marL="92710">
                        <a:lnSpc>
                          <a:spcPct val="100000"/>
                        </a:lnSpc>
                        <a:spcBef>
                          <a:spcPts val="250"/>
                        </a:spcBef>
                      </a:pPr>
                      <a:r>
                        <a:rPr sz="1800" spc="-10" dirty="0">
                          <a:latin typeface="Corbel"/>
                          <a:cs typeface="Corbel"/>
                        </a:rPr>
                        <a:t>calloc(</a:t>
                      </a:r>
                      <a:r>
                        <a:rPr sz="1800" spc="5" dirty="0">
                          <a:latin typeface="Corbel"/>
                          <a:cs typeface="Corbel"/>
                        </a:rPr>
                        <a:t> </a:t>
                      </a:r>
                      <a:r>
                        <a:rPr sz="1800" spc="-10" dirty="0">
                          <a:latin typeface="Corbel"/>
                          <a:cs typeface="Corbel"/>
                        </a:rPr>
                        <a:t>),</a:t>
                      </a:r>
                      <a:r>
                        <a:rPr sz="1800" spc="-5" dirty="0">
                          <a:latin typeface="Corbel"/>
                          <a:cs typeface="Corbel"/>
                        </a:rPr>
                        <a:t> realloc(</a:t>
                      </a:r>
                      <a:r>
                        <a:rPr sz="1800" spc="10" dirty="0">
                          <a:latin typeface="Corbel"/>
                          <a:cs typeface="Corbel"/>
                        </a:rPr>
                        <a:t> </a:t>
                      </a:r>
                      <a:r>
                        <a:rPr sz="1800" spc="-10" dirty="0">
                          <a:latin typeface="Corbel"/>
                          <a:cs typeface="Corbel"/>
                        </a:rPr>
                        <a:t>),</a:t>
                      </a:r>
                      <a:r>
                        <a:rPr sz="1800" spc="-5" dirty="0">
                          <a:latin typeface="Corbel"/>
                          <a:cs typeface="Corbel"/>
                        </a:rPr>
                        <a:t> malloc(</a:t>
                      </a:r>
                      <a:r>
                        <a:rPr sz="1800" spc="10" dirty="0">
                          <a:latin typeface="Corbel"/>
                          <a:cs typeface="Corbel"/>
                        </a:rPr>
                        <a:t> </a:t>
                      </a:r>
                      <a:r>
                        <a:rPr sz="1800" spc="-10" dirty="0">
                          <a:latin typeface="Corbel"/>
                          <a:cs typeface="Corbel"/>
                        </a:rPr>
                        <a:t>),</a:t>
                      </a:r>
                      <a:r>
                        <a:rPr sz="1800" spc="-5" dirty="0">
                          <a:latin typeface="Corbel"/>
                          <a:cs typeface="Corbel"/>
                        </a:rPr>
                        <a:t> free(</a:t>
                      </a:r>
                      <a:r>
                        <a:rPr sz="1800" spc="30" dirty="0">
                          <a:latin typeface="Corbel"/>
                          <a:cs typeface="Corbel"/>
                        </a:rPr>
                        <a:t> </a:t>
                      </a:r>
                      <a:r>
                        <a:rPr sz="1800" dirty="0">
                          <a:latin typeface="Corbel"/>
                          <a:cs typeface="Corbel"/>
                        </a:rPr>
                        <a:t>)</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0"/>
                        </a:spcBef>
                      </a:pPr>
                      <a:r>
                        <a:rPr sz="1800" spc="-10" dirty="0">
                          <a:latin typeface="Corbel"/>
                          <a:cs typeface="Corbel"/>
                        </a:rPr>
                        <a:t>&lt;cstdlib&gt;</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2"/>
                  </a:ext>
                </a:extLst>
              </a:tr>
              <a:tr h="370840">
                <a:tc>
                  <a:txBody>
                    <a:bodyPr/>
                    <a:lstStyle/>
                    <a:p>
                      <a:pPr marL="92710">
                        <a:lnSpc>
                          <a:spcPct val="100000"/>
                        </a:lnSpc>
                        <a:spcBef>
                          <a:spcPts val="254"/>
                        </a:spcBef>
                      </a:pPr>
                      <a:r>
                        <a:rPr sz="1800" spc="-5" dirty="0">
                          <a:latin typeface="Corbel"/>
                          <a:cs typeface="Corbel"/>
                        </a:rPr>
                        <a:t>strlen( </a:t>
                      </a:r>
                      <a:r>
                        <a:rPr sz="1800" spc="-10" dirty="0">
                          <a:latin typeface="Corbel"/>
                          <a:cs typeface="Corbel"/>
                        </a:rPr>
                        <a:t>),</a:t>
                      </a:r>
                      <a:r>
                        <a:rPr sz="1800" dirty="0">
                          <a:latin typeface="Corbel"/>
                          <a:cs typeface="Corbel"/>
                        </a:rPr>
                        <a:t> </a:t>
                      </a:r>
                      <a:r>
                        <a:rPr sz="1800" spc="-5" dirty="0">
                          <a:latin typeface="Corbel"/>
                          <a:cs typeface="Corbel"/>
                        </a:rPr>
                        <a:t>strcmp(</a:t>
                      </a:r>
                      <a:r>
                        <a:rPr sz="1800" spc="-25" dirty="0">
                          <a:latin typeface="Corbel"/>
                          <a:cs typeface="Corbel"/>
                        </a:rPr>
                        <a:t> </a:t>
                      </a:r>
                      <a:r>
                        <a:rPr sz="1800" spc="-10" dirty="0">
                          <a:latin typeface="Corbel"/>
                          <a:cs typeface="Corbel"/>
                        </a:rPr>
                        <a:t>),</a:t>
                      </a:r>
                      <a:r>
                        <a:rPr sz="1800" spc="25" dirty="0">
                          <a:latin typeface="Corbel"/>
                          <a:cs typeface="Corbel"/>
                        </a:rPr>
                        <a:t> </a:t>
                      </a:r>
                      <a:r>
                        <a:rPr sz="1800" spc="-5" dirty="0">
                          <a:latin typeface="Corbel"/>
                          <a:cs typeface="Corbel"/>
                        </a:rPr>
                        <a:t>strcat(</a:t>
                      </a:r>
                      <a:r>
                        <a:rPr sz="1800" spc="-20" dirty="0">
                          <a:latin typeface="Corbel"/>
                          <a:cs typeface="Corbel"/>
                        </a:rPr>
                        <a:t> </a:t>
                      </a:r>
                      <a:r>
                        <a:rPr sz="1800" spc="-10" dirty="0">
                          <a:latin typeface="Corbel"/>
                          <a:cs typeface="Corbel"/>
                        </a:rPr>
                        <a:t>),</a:t>
                      </a:r>
                      <a:r>
                        <a:rPr sz="1800" spc="15" dirty="0">
                          <a:latin typeface="Corbel"/>
                          <a:cs typeface="Corbel"/>
                        </a:rPr>
                        <a:t> </a:t>
                      </a:r>
                      <a:r>
                        <a:rPr sz="1800" spc="-5" dirty="0">
                          <a:latin typeface="Corbel"/>
                          <a:cs typeface="Corbel"/>
                        </a:rPr>
                        <a:t>strcpy(</a:t>
                      </a:r>
                      <a:r>
                        <a:rPr sz="1800" spc="-20" dirty="0">
                          <a:latin typeface="Corbel"/>
                          <a:cs typeface="Corbel"/>
                        </a:rPr>
                        <a:t> </a:t>
                      </a:r>
                      <a:r>
                        <a:rPr sz="1800" dirty="0">
                          <a:latin typeface="Corbel"/>
                          <a:cs typeface="Corbel"/>
                        </a:rPr>
                        <a:t>)</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4"/>
                        </a:spcBef>
                      </a:pPr>
                      <a:r>
                        <a:rPr sz="1800" spc="-5" dirty="0">
                          <a:latin typeface="Corbel"/>
                          <a:cs typeface="Corbel"/>
                        </a:rPr>
                        <a:t>&lt;cstring&gt;</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3"/>
                  </a:ext>
                </a:extLst>
              </a:tr>
              <a:tr h="640079">
                <a:tc>
                  <a:txBody>
                    <a:bodyPr/>
                    <a:lstStyle/>
                    <a:p>
                      <a:pPr marL="92710">
                        <a:lnSpc>
                          <a:spcPct val="100000"/>
                        </a:lnSpc>
                        <a:spcBef>
                          <a:spcPts val="254"/>
                        </a:spcBef>
                      </a:pPr>
                      <a:r>
                        <a:rPr sz="1800" spc="-5" dirty="0">
                          <a:latin typeface="Corbel"/>
                          <a:cs typeface="Corbel"/>
                        </a:rPr>
                        <a:t>toupper(</a:t>
                      </a:r>
                      <a:r>
                        <a:rPr sz="1800" spc="-20" dirty="0">
                          <a:latin typeface="Corbel"/>
                          <a:cs typeface="Corbel"/>
                        </a:rPr>
                        <a:t> </a:t>
                      </a:r>
                      <a:r>
                        <a:rPr sz="1800" spc="-10" dirty="0">
                          <a:latin typeface="Corbel"/>
                          <a:cs typeface="Corbel"/>
                        </a:rPr>
                        <a:t>),</a:t>
                      </a:r>
                      <a:r>
                        <a:rPr sz="1800" spc="25" dirty="0">
                          <a:latin typeface="Corbel"/>
                          <a:cs typeface="Corbel"/>
                        </a:rPr>
                        <a:t> </a:t>
                      </a:r>
                      <a:r>
                        <a:rPr sz="1800" spc="-10" dirty="0">
                          <a:latin typeface="Corbel"/>
                          <a:cs typeface="Corbel"/>
                        </a:rPr>
                        <a:t>tolower(</a:t>
                      </a:r>
                      <a:r>
                        <a:rPr sz="1800" spc="25" dirty="0">
                          <a:latin typeface="Corbel"/>
                          <a:cs typeface="Corbel"/>
                        </a:rPr>
                        <a:t> </a:t>
                      </a:r>
                      <a:r>
                        <a:rPr sz="1800" spc="-10" dirty="0">
                          <a:latin typeface="Corbel"/>
                          <a:cs typeface="Corbel"/>
                        </a:rPr>
                        <a:t>),</a:t>
                      </a:r>
                      <a:r>
                        <a:rPr sz="1800" dirty="0">
                          <a:latin typeface="Corbel"/>
                          <a:cs typeface="Corbel"/>
                        </a:rPr>
                        <a:t> </a:t>
                      </a:r>
                      <a:r>
                        <a:rPr sz="1800" spc="-5" dirty="0">
                          <a:latin typeface="Corbel"/>
                          <a:cs typeface="Corbel"/>
                        </a:rPr>
                        <a:t>isupper(</a:t>
                      </a:r>
                      <a:r>
                        <a:rPr sz="1800" spc="5" dirty="0">
                          <a:latin typeface="Corbel"/>
                          <a:cs typeface="Corbel"/>
                        </a:rPr>
                        <a:t> </a:t>
                      </a:r>
                      <a:r>
                        <a:rPr sz="1800" spc="-10" dirty="0">
                          <a:latin typeface="Corbel"/>
                          <a:cs typeface="Corbel"/>
                        </a:rPr>
                        <a:t>),</a:t>
                      </a:r>
                      <a:endParaRPr sz="1800">
                        <a:latin typeface="Corbel"/>
                        <a:cs typeface="Corbel"/>
                      </a:endParaRPr>
                    </a:p>
                    <a:p>
                      <a:pPr marL="92710">
                        <a:lnSpc>
                          <a:spcPct val="100000"/>
                        </a:lnSpc>
                      </a:pPr>
                      <a:r>
                        <a:rPr sz="1800" spc="-10" dirty="0">
                          <a:latin typeface="Corbel"/>
                          <a:cs typeface="Corbel"/>
                        </a:rPr>
                        <a:t>islower(</a:t>
                      </a:r>
                      <a:r>
                        <a:rPr sz="1800" spc="20" dirty="0">
                          <a:latin typeface="Corbel"/>
                          <a:cs typeface="Corbel"/>
                        </a:rPr>
                        <a:t> </a:t>
                      </a:r>
                      <a:r>
                        <a:rPr sz="1800" spc="-10" dirty="0">
                          <a:latin typeface="Corbel"/>
                          <a:cs typeface="Corbel"/>
                        </a:rPr>
                        <a:t>),</a:t>
                      </a:r>
                      <a:r>
                        <a:rPr sz="1800" spc="25" dirty="0">
                          <a:latin typeface="Corbel"/>
                          <a:cs typeface="Corbel"/>
                        </a:rPr>
                        <a:t> </a:t>
                      </a:r>
                      <a:r>
                        <a:rPr sz="1800" spc="-10" dirty="0">
                          <a:latin typeface="Corbel"/>
                          <a:cs typeface="Corbel"/>
                        </a:rPr>
                        <a:t>isdigit(</a:t>
                      </a:r>
                      <a:r>
                        <a:rPr sz="1800" dirty="0">
                          <a:latin typeface="Corbel"/>
                          <a:cs typeface="Corbel"/>
                        </a:rPr>
                        <a:t> </a:t>
                      </a:r>
                      <a:r>
                        <a:rPr sz="1800" spc="-10" dirty="0">
                          <a:latin typeface="Corbel"/>
                          <a:cs typeface="Corbel"/>
                        </a:rPr>
                        <a:t>),</a:t>
                      </a:r>
                      <a:r>
                        <a:rPr sz="1800" dirty="0">
                          <a:latin typeface="Corbel"/>
                          <a:cs typeface="Corbel"/>
                        </a:rPr>
                        <a:t> </a:t>
                      </a:r>
                      <a:r>
                        <a:rPr sz="1800" spc="-5" dirty="0">
                          <a:latin typeface="Corbel"/>
                          <a:cs typeface="Corbel"/>
                        </a:rPr>
                        <a:t>isspace(</a:t>
                      </a:r>
                      <a:r>
                        <a:rPr sz="1800" dirty="0">
                          <a:latin typeface="Corbel"/>
                          <a:cs typeface="Corbel"/>
                        </a:rPr>
                        <a:t> )</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4"/>
                        </a:spcBef>
                      </a:pPr>
                      <a:r>
                        <a:rPr sz="1800" spc="-10" dirty="0">
                          <a:latin typeface="Corbel"/>
                          <a:cs typeface="Corbel"/>
                        </a:rPr>
                        <a:t>&lt;cctype&gt;</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4"/>
                  </a:ext>
                </a:extLst>
              </a:tr>
              <a:tr h="370840">
                <a:tc>
                  <a:txBody>
                    <a:bodyPr/>
                    <a:lstStyle/>
                    <a:p>
                      <a:pPr marL="92710">
                        <a:lnSpc>
                          <a:spcPct val="100000"/>
                        </a:lnSpc>
                        <a:spcBef>
                          <a:spcPts val="260"/>
                        </a:spcBef>
                      </a:pPr>
                      <a:r>
                        <a:rPr sz="1800" spc="-5" dirty="0">
                          <a:latin typeface="Corbel"/>
                          <a:cs typeface="Corbel"/>
                        </a:rPr>
                        <a:t>getc(</a:t>
                      </a:r>
                      <a:r>
                        <a:rPr sz="1800" spc="-20" dirty="0">
                          <a:latin typeface="Corbel"/>
                          <a:cs typeface="Corbel"/>
                        </a:rPr>
                        <a:t> </a:t>
                      </a:r>
                      <a:r>
                        <a:rPr sz="1800" spc="-10" dirty="0">
                          <a:latin typeface="Corbel"/>
                          <a:cs typeface="Corbel"/>
                        </a:rPr>
                        <a:t>),</a:t>
                      </a:r>
                      <a:r>
                        <a:rPr sz="1800" spc="30" dirty="0">
                          <a:latin typeface="Corbel"/>
                          <a:cs typeface="Corbel"/>
                        </a:rPr>
                        <a:t> </a:t>
                      </a:r>
                      <a:r>
                        <a:rPr sz="1800" dirty="0">
                          <a:latin typeface="Corbel"/>
                          <a:cs typeface="Corbel"/>
                        </a:rPr>
                        <a:t>putc(</a:t>
                      </a:r>
                      <a:r>
                        <a:rPr sz="1800" spc="-20" dirty="0">
                          <a:latin typeface="Corbel"/>
                          <a:cs typeface="Corbel"/>
                        </a:rPr>
                        <a:t> </a:t>
                      </a:r>
                      <a:r>
                        <a:rPr sz="1800" spc="-10" dirty="0">
                          <a:latin typeface="Corbel"/>
                          <a:cs typeface="Corbel"/>
                        </a:rPr>
                        <a:t>),</a:t>
                      </a:r>
                      <a:r>
                        <a:rPr sz="1800" spc="5" dirty="0">
                          <a:latin typeface="Corbel"/>
                          <a:cs typeface="Corbel"/>
                        </a:rPr>
                        <a:t> </a:t>
                      </a:r>
                      <a:r>
                        <a:rPr sz="1800" spc="-5" dirty="0">
                          <a:latin typeface="Corbel"/>
                          <a:cs typeface="Corbel"/>
                        </a:rPr>
                        <a:t>fflush(</a:t>
                      </a:r>
                      <a:r>
                        <a:rPr sz="1800" spc="5" dirty="0">
                          <a:latin typeface="Corbel"/>
                          <a:cs typeface="Corbel"/>
                        </a:rPr>
                        <a:t> </a:t>
                      </a:r>
                      <a:r>
                        <a:rPr sz="1800" spc="-10" dirty="0">
                          <a:latin typeface="Corbel"/>
                          <a:cs typeface="Corbel"/>
                        </a:rPr>
                        <a:t>),</a:t>
                      </a:r>
                      <a:r>
                        <a:rPr sz="1800" spc="-5" dirty="0">
                          <a:latin typeface="Corbel"/>
                          <a:cs typeface="Corbel"/>
                        </a:rPr>
                        <a:t> </a:t>
                      </a:r>
                      <a:r>
                        <a:rPr sz="1800" dirty="0">
                          <a:latin typeface="Corbel"/>
                          <a:cs typeface="Corbel"/>
                        </a:rPr>
                        <a:t>puts(</a:t>
                      </a:r>
                      <a:r>
                        <a:rPr sz="1800" spc="5" dirty="0">
                          <a:latin typeface="Corbel"/>
                          <a:cs typeface="Corbel"/>
                        </a:rPr>
                        <a:t> </a:t>
                      </a:r>
                      <a:r>
                        <a:rPr sz="1800" spc="-10" dirty="0">
                          <a:latin typeface="Corbel"/>
                          <a:cs typeface="Corbel"/>
                        </a:rPr>
                        <a:t>),</a:t>
                      </a:r>
                      <a:r>
                        <a:rPr sz="1800" dirty="0">
                          <a:latin typeface="Corbel"/>
                          <a:cs typeface="Corbel"/>
                        </a:rPr>
                        <a:t> </a:t>
                      </a:r>
                      <a:r>
                        <a:rPr sz="1800" spc="-5" dirty="0">
                          <a:latin typeface="Corbel"/>
                          <a:cs typeface="Corbel"/>
                        </a:rPr>
                        <a:t>gets(</a:t>
                      </a:r>
                      <a:r>
                        <a:rPr sz="1800" dirty="0">
                          <a:latin typeface="Corbel"/>
                          <a:cs typeface="Corbel"/>
                        </a:rPr>
                        <a:t> )</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60"/>
                        </a:spcBef>
                      </a:pPr>
                      <a:r>
                        <a:rPr sz="1800" spc="-10" dirty="0">
                          <a:latin typeface="Corbel"/>
                          <a:cs typeface="Corbel"/>
                        </a:rPr>
                        <a:t>&lt;cstdio&gt;</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266950"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Function </a:t>
            </a:r>
            <a:r>
              <a:rPr sz="3600" spc="-60" dirty="0">
                <a:solidFill>
                  <a:srgbClr val="FFFFFF"/>
                </a:solidFill>
                <a:latin typeface="Corbel"/>
                <a:cs typeface="Corbel"/>
              </a:rPr>
              <a:t> </a:t>
            </a:r>
            <a:r>
              <a:rPr sz="3600" spc="-65" dirty="0">
                <a:solidFill>
                  <a:srgbClr val="FFFFFF"/>
                </a:solidFill>
                <a:latin typeface="Corbel"/>
                <a:cs typeface="Corbel"/>
              </a:rPr>
              <a:t>O</a:t>
            </a:r>
            <a:r>
              <a:rPr sz="3600" spc="-80" dirty="0">
                <a:solidFill>
                  <a:srgbClr val="FFFFFF"/>
                </a:solidFill>
                <a:latin typeface="Corbel"/>
                <a:cs typeface="Corbel"/>
              </a:rPr>
              <a:t>v</a:t>
            </a:r>
            <a:r>
              <a:rPr sz="3600" spc="-65" dirty="0">
                <a:solidFill>
                  <a:srgbClr val="FFFFFF"/>
                </a:solidFill>
                <a:latin typeface="Corbel"/>
                <a:cs typeface="Corbel"/>
              </a:rPr>
              <a:t>e</a:t>
            </a:r>
            <a:r>
              <a:rPr sz="3600" spc="-80" dirty="0">
                <a:solidFill>
                  <a:srgbClr val="FFFFFF"/>
                </a:solidFill>
                <a:latin typeface="Corbel"/>
                <a:cs typeface="Corbel"/>
              </a:rPr>
              <a:t>r</a:t>
            </a:r>
            <a:r>
              <a:rPr sz="3600" spc="-70" dirty="0">
                <a:solidFill>
                  <a:srgbClr val="FFFFFF"/>
                </a:solidFill>
                <a:latin typeface="Corbel"/>
                <a:cs typeface="Corbel"/>
              </a:rPr>
              <a:t>l</a:t>
            </a:r>
            <a:r>
              <a:rPr sz="3600" spc="-75" dirty="0">
                <a:solidFill>
                  <a:srgbClr val="FFFFFF"/>
                </a:solidFill>
                <a:latin typeface="Corbel"/>
                <a:cs typeface="Corbel"/>
              </a:rPr>
              <a:t>o</a:t>
            </a:r>
            <a:r>
              <a:rPr sz="3600" spc="-85" dirty="0">
                <a:solidFill>
                  <a:srgbClr val="FFFFFF"/>
                </a:solidFill>
                <a:latin typeface="Corbel"/>
                <a:cs typeface="Corbel"/>
              </a:rPr>
              <a:t>ad</a:t>
            </a:r>
            <a:r>
              <a:rPr sz="3600" spc="-70" dirty="0">
                <a:solidFill>
                  <a:srgbClr val="FFFFFF"/>
                </a:solidFill>
                <a:latin typeface="Corbel"/>
                <a:cs typeface="Corbel"/>
              </a:rPr>
              <a:t>i</a:t>
            </a:r>
            <a:r>
              <a:rPr sz="3600" spc="-75" dirty="0">
                <a:solidFill>
                  <a:srgbClr val="FFFFFF"/>
                </a:solidFill>
                <a:latin typeface="Corbel"/>
                <a:cs typeface="Corbel"/>
              </a:rPr>
              <a:t>n</a:t>
            </a:r>
            <a:r>
              <a:rPr sz="3600" dirty="0">
                <a:solidFill>
                  <a:srgbClr val="FFFFFF"/>
                </a:solidFill>
                <a:latin typeface="Corbel"/>
                <a:cs typeface="Corbel"/>
              </a:rPr>
              <a:t>g</a:t>
            </a:r>
            <a:endParaRPr sz="3600">
              <a:latin typeface="Corbel"/>
              <a:cs typeface="Corbel"/>
            </a:endParaRPr>
          </a:p>
        </p:txBody>
      </p:sp>
      <p:sp>
        <p:nvSpPr>
          <p:cNvPr id="3" name="object 3"/>
          <p:cNvSpPr txBox="1">
            <a:spLocks noGrp="1"/>
          </p:cNvSpPr>
          <p:nvPr>
            <p:ph type="title"/>
          </p:nvPr>
        </p:nvSpPr>
        <p:spPr>
          <a:xfrm>
            <a:off x="3949065" y="1324178"/>
            <a:ext cx="6699884" cy="1153160"/>
          </a:xfrm>
          <a:prstGeom prst="rect">
            <a:avLst/>
          </a:prstGeom>
        </p:spPr>
        <p:txBody>
          <a:bodyPr vert="horz" wrap="square" lIns="0" tIns="41910" rIns="0" bIns="0" rtlCol="0">
            <a:spAutoFit/>
          </a:bodyPr>
          <a:lstStyle/>
          <a:p>
            <a:pPr marL="195580" marR="5080" indent="-182880">
              <a:lnSpc>
                <a:spcPct val="90100"/>
              </a:lnSpc>
              <a:spcBef>
                <a:spcPts val="330"/>
              </a:spcBef>
            </a:pPr>
            <a:r>
              <a:rPr spc="-375" dirty="0">
                <a:solidFill>
                  <a:srgbClr val="40B9D2"/>
                </a:solidFill>
                <a:latin typeface="Microsoft Sans Serif"/>
                <a:cs typeface="Microsoft Sans Serif"/>
              </a:rPr>
              <a:t>🞄</a:t>
            </a:r>
            <a:r>
              <a:rPr spc="-280" dirty="0">
                <a:solidFill>
                  <a:srgbClr val="40B9D2"/>
                </a:solidFill>
                <a:latin typeface="Microsoft Sans Serif"/>
                <a:cs typeface="Microsoft Sans Serif"/>
              </a:rPr>
              <a:t> </a:t>
            </a:r>
            <a:r>
              <a:rPr spc="-70" dirty="0"/>
              <a:t>To</a:t>
            </a:r>
            <a:r>
              <a:rPr spc="-5" dirty="0"/>
              <a:t> </a:t>
            </a:r>
            <a:r>
              <a:rPr spc="-10" dirty="0"/>
              <a:t>overload</a:t>
            </a:r>
            <a:r>
              <a:rPr spc="50" dirty="0"/>
              <a:t> </a:t>
            </a:r>
            <a:r>
              <a:rPr spc="-5" dirty="0"/>
              <a:t>a</a:t>
            </a:r>
            <a:r>
              <a:rPr spc="10" dirty="0"/>
              <a:t> </a:t>
            </a:r>
            <a:r>
              <a:rPr spc="-10" dirty="0"/>
              <a:t>function</a:t>
            </a:r>
            <a:r>
              <a:rPr spc="30" dirty="0"/>
              <a:t> </a:t>
            </a:r>
            <a:r>
              <a:rPr spc="-5" dirty="0"/>
              <a:t>name,</a:t>
            </a:r>
            <a:r>
              <a:rPr spc="10" dirty="0"/>
              <a:t> </a:t>
            </a:r>
            <a:r>
              <a:rPr spc="-10" dirty="0"/>
              <a:t>all</a:t>
            </a:r>
            <a:r>
              <a:rPr spc="-25" dirty="0"/>
              <a:t> </a:t>
            </a:r>
            <a:r>
              <a:rPr spc="-5" dirty="0"/>
              <a:t>you</a:t>
            </a:r>
            <a:r>
              <a:rPr spc="25" dirty="0"/>
              <a:t> </a:t>
            </a:r>
            <a:r>
              <a:rPr spc="-10" dirty="0"/>
              <a:t>need</a:t>
            </a:r>
            <a:r>
              <a:rPr spc="15" dirty="0"/>
              <a:t> </a:t>
            </a:r>
            <a:r>
              <a:rPr spc="-5" dirty="0"/>
              <a:t>to</a:t>
            </a:r>
            <a:r>
              <a:rPr dirty="0"/>
              <a:t> </a:t>
            </a:r>
            <a:r>
              <a:rPr spc="-15" dirty="0"/>
              <a:t>do</a:t>
            </a:r>
            <a:r>
              <a:rPr spc="40" dirty="0"/>
              <a:t> </a:t>
            </a:r>
            <a:r>
              <a:rPr spc="-5" dirty="0"/>
              <a:t>is,</a:t>
            </a:r>
            <a:r>
              <a:rPr spc="10" dirty="0"/>
              <a:t> </a:t>
            </a:r>
            <a:r>
              <a:rPr spc="-10" dirty="0"/>
              <a:t>declare</a:t>
            </a:r>
            <a:r>
              <a:rPr spc="60" dirty="0"/>
              <a:t> </a:t>
            </a:r>
            <a:r>
              <a:rPr spc="-10" dirty="0"/>
              <a:t>and </a:t>
            </a:r>
            <a:r>
              <a:rPr spc="-5" dirty="0"/>
              <a:t> </a:t>
            </a:r>
            <a:r>
              <a:rPr spc="-15" dirty="0"/>
              <a:t>define</a:t>
            </a:r>
            <a:r>
              <a:rPr spc="45" dirty="0"/>
              <a:t> </a:t>
            </a:r>
            <a:r>
              <a:rPr spc="-5" dirty="0"/>
              <a:t>all</a:t>
            </a:r>
            <a:r>
              <a:rPr dirty="0"/>
              <a:t> </a:t>
            </a:r>
            <a:r>
              <a:rPr spc="-10" dirty="0"/>
              <a:t>the</a:t>
            </a:r>
            <a:r>
              <a:rPr spc="20" dirty="0"/>
              <a:t> </a:t>
            </a:r>
            <a:r>
              <a:rPr spc="-10" dirty="0"/>
              <a:t>functions</a:t>
            </a:r>
            <a:r>
              <a:rPr spc="35" dirty="0"/>
              <a:t> </a:t>
            </a:r>
            <a:r>
              <a:rPr spc="-10" dirty="0"/>
              <a:t>with</a:t>
            </a:r>
            <a:r>
              <a:rPr spc="25" dirty="0"/>
              <a:t> </a:t>
            </a:r>
            <a:r>
              <a:rPr spc="-10" dirty="0"/>
              <a:t>the</a:t>
            </a:r>
            <a:r>
              <a:rPr spc="30" dirty="0"/>
              <a:t> </a:t>
            </a:r>
            <a:r>
              <a:rPr spc="-5" dirty="0"/>
              <a:t>same</a:t>
            </a:r>
            <a:r>
              <a:rPr spc="25" dirty="0"/>
              <a:t> </a:t>
            </a:r>
            <a:r>
              <a:rPr spc="-5" dirty="0"/>
              <a:t>name</a:t>
            </a:r>
            <a:r>
              <a:rPr spc="15" dirty="0"/>
              <a:t> </a:t>
            </a:r>
            <a:r>
              <a:rPr spc="-10" dirty="0"/>
              <a:t>but</a:t>
            </a:r>
            <a:r>
              <a:rPr spc="10" dirty="0"/>
              <a:t> </a:t>
            </a:r>
            <a:r>
              <a:rPr spc="-10" dirty="0"/>
              <a:t>different </a:t>
            </a:r>
            <a:r>
              <a:rPr spc="-5" dirty="0"/>
              <a:t> signatures,</a:t>
            </a:r>
            <a:r>
              <a:rPr spc="5" dirty="0"/>
              <a:t> </a:t>
            </a:r>
            <a:r>
              <a:rPr spc="-5" dirty="0"/>
              <a:t>separately</a:t>
            </a:r>
            <a:r>
              <a:rPr spc="30" dirty="0"/>
              <a:t> </a:t>
            </a:r>
            <a:r>
              <a:rPr spc="-10" dirty="0"/>
              <a:t>For</a:t>
            </a:r>
            <a:r>
              <a:rPr spc="60" dirty="0"/>
              <a:t> </a:t>
            </a:r>
            <a:r>
              <a:rPr spc="-10" dirty="0"/>
              <a:t>instance,</a:t>
            </a:r>
            <a:r>
              <a:rPr spc="10" dirty="0"/>
              <a:t> </a:t>
            </a:r>
            <a:r>
              <a:rPr spc="-10" dirty="0"/>
              <a:t>following</a:t>
            </a:r>
            <a:r>
              <a:rPr spc="70" dirty="0"/>
              <a:t> </a:t>
            </a:r>
            <a:r>
              <a:rPr spc="-15" dirty="0"/>
              <a:t>code</a:t>
            </a:r>
            <a:r>
              <a:rPr spc="45" dirty="0"/>
              <a:t> </a:t>
            </a:r>
            <a:r>
              <a:rPr spc="-10" dirty="0"/>
              <a:t>fragment </a:t>
            </a:r>
            <a:r>
              <a:rPr spc="-5" dirty="0"/>
              <a:t> </a:t>
            </a:r>
            <a:r>
              <a:rPr spc="-10" dirty="0"/>
              <a:t>overloads</a:t>
            </a:r>
            <a:r>
              <a:rPr spc="55" dirty="0"/>
              <a:t> </a:t>
            </a:r>
            <a:r>
              <a:rPr spc="-5" dirty="0"/>
              <a:t>a</a:t>
            </a:r>
            <a:r>
              <a:rPr spc="-10" dirty="0"/>
              <a:t> function</a:t>
            </a:r>
            <a:r>
              <a:rPr spc="75" dirty="0"/>
              <a:t> </a:t>
            </a:r>
            <a:r>
              <a:rPr spc="-5" dirty="0"/>
              <a:t>name</a:t>
            </a:r>
            <a:r>
              <a:rPr spc="-20" dirty="0"/>
              <a:t> </a:t>
            </a:r>
            <a:r>
              <a:rPr spc="-30" dirty="0"/>
              <a:t>sqr.</a:t>
            </a:r>
          </a:p>
        </p:txBody>
      </p:sp>
      <p:graphicFrame>
        <p:nvGraphicFramePr>
          <p:cNvPr id="4" name="object 4"/>
          <p:cNvGraphicFramePr>
            <a:graphicFrameLocks noGrp="1"/>
          </p:cNvGraphicFramePr>
          <p:nvPr/>
        </p:nvGraphicFramePr>
        <p:xfrm>
          <a:off x="4154678" y="2828670"/>
          <a:ext cx="6585584" cy="2520950"/>
        </p:xfrm>
        <a:graphic>
          <a:graphicData uri="http://schemas.openxmlformats.org/drawingml/2006/table">
            <a:tbl>
              <a:tblPr firstRow="1" bandRow="1">
                <a:tableStyleId>{2D5ABB26-0587-4C30-8999-92F81FD0307C}</a:tableStyleId>
              </a:tblPr>
              <a:tblGrid>
                <a:gridCol w="3282950">
                  <a:extLst>
                    <a:ext uri="{9D8B030D-6E8A-4147-A177-3AD203B41FA5}">
                      <a16:colId xmlns:a16="http://schemas.microsoft.com/office/drawing/2014/main" val="20000"/>
                    </a:ext>
                  </a:extLst>
                </a:gridCol>
                <a:gridCol w="3282950">
                  <a:extLst>
                    <a:ext uri="{9D8B030D-6E8A-4147-A177-3AD203B41FA5}">
                      <a16:colId xmlns:a16="http://schemas.microsoft.com/office/drawing/2014/main" val="20001"/>
                    </a:ext>
                  </a:extLst>
                </a:gridCol>
              </a:tblGrid>
              <a:tr h="587755">
                <a:tc>
                  <a:txBody>
                    <a:bodyPr/>
                    <a:lstStyle/>
                    <a:p>
                      <a:pPr marL="92075">
                        <a:lnSpc>
                          <a:spcPct val="100000"/>
                        </a:lnSpc>
                        <a:spcBef>
                          <a:spcPts val="250"/>
                        </a:spcBef>
                      </a:pPr>
                      <a:r>
                        <a:rPr sz="1800" spc="-5" dirty="0">
                          <a:latin typeface="Corbel"/>
                          <a:cs typeface="Corbel"/>
                        </a:rPr>
                        <a:t>void</a:t>
                      </a:r>
                      <a:r>
                        <a:rPr sz="1800" spc="-20" dirty="0">
                          <a:latin typeface="Corbel"/>
                          <a:cs typeface="Corbel"/>
                        </a:rPr>
                        <a:t> </a:t>
                      </a:r>
                      <a:r>
                        <a:rPr sz="1800" spc="-10" dirty="0">
                          <a:latin typeface="Corbel"/>
                          <a:cs typeface="Corbel"/>
                        </a:rPr>
                        <a:t>sqr</a:t>
                      </a:r>
                      <a:r>
                        <a:rPr sz="1800" dirty="0">
                          <a:latin typeface="Corbel"/>
                          <a:cs typeface="Corbel"/>
                        </a:rPr>
                        <a:t> </a:t>
                      </a:r>
                      <a:r>
                        <a:rPr sz="1800" spc="-5" dirty="0">
                          <a:latin typeface="Corbel"/>
                          <a:cs typeface="Corbel"/>
                        </a:rPr>
                        <a:t>(int</a:t>
                      </a:r>
                      <a:r>
                        <a:rPr sz="1800" spc="-15" dirty="0">
                          <a:latin typeface="Corbel"/>
                          <a:cs typeface="Corbel"/>
                        </a:rPr>
                        <a:t> i);</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0"/>
                        </a:spcBef>
                      </a:pPr>
                      <a:r>
                        <a:rPr sz="1800" spc="-5" dirty="0">
                          <a:latin typeface="Corbel"/>
                          <a:cs typeface="Corbel"/>
                        </a:rPr>
                        <a:t>Overloaded</a:t>
                      </a:r>
                      <a:r>
                        <a:rPr sz="1800" spc="5" dirty="0">
                          <a:latin typeface="Corbel"/>
                          <a:cs typeface="Corbel"/>
                        </a:rPr>
                        <a:t> </a:t>
                      </a:r>
                      <a:r>
                        <a:rPr sz="1800" dirty="0">
                          <a:latin typeface="Corbel"/>
                          <a:cs typeface="Corbel"/>
                        </a:rPr>
                        <a:t>for</a:t>
                      </a:r>
                      <a:r>
                        <a:rPr sz="1800" spc="-20" dirty="0">
                          <a:latin typeface="Corbel"/>
                          <a:cs typeface="Corbel"/>
                        </a:rPr>
                        <a:t> </a:t>
                      </a:r>
                      <a:r>
                        <a:rPr sz="1800" spc="-5" dirty="0">
                          <a:latin typeface="Corbel"/>
                          <a:cs typeface="Corbel"/>
                        </a:rPr>
                        <a:t>integer</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0"/>
                  </a:ext>
                </a:extLst>
              </a:tr>
              <a:tr h="640080">
                <a:tc>
                  <a:txBody>
                    <a:bodyPr/>
                    <a:lstStyle/>
                    <a:p>
                      <a:pPr marL="92075">
                        <a:lnSpc>
                          <a:spcPct val="100000"/>
                        </a:lnSpc>
                        <a:spcBef>
                          <a:spcPts val="250"/>
                        </a:spcBef>
                      </a:pPr>
                      <a:r>
                        <a:rPr sz="1800" spc="-5" dirty="0">
                          <a:latin typeface="Corbel"/>
                          <a:cs typeface="Corbel"/>
                        </a:rPr>
                        <a:t>void</a:t>
                      </a:r>
                      <a:r>
                        <a:rPr sz="1800" spc="-20" dirty="0">
                          <a:latin typeface="Corbel"/>
                          <a:cs typeface="Corbel"/>
                        </a:rPr>
                        <a:t> </a:t>
                      </a:r>
                      <a:r>
                        <a:rPr sz="1800" spc="-10" dirty="0">
                          <a:latin typeface="Corbel"/>
                          <a:cs typeface="Corbel"/>
                        </a:rPr>
                        <a:t>sqr</a:t>
                      </a:r>
                      <a:r>
                        <a:rPr sz="1800" dirty="0">
                          <a:latin typeface="Corbel"/>
                          <a:cs typeface="Corbel"/>
                        </a:rPr>
                        <a:t> </a:t>
                      </a:r>
                      <a:r>
                        <a:rPr sz="1800" spc="-10" dirty="0">
                          <a:latin typeface="Corbel"/>
                          <a:cs typeface="Corbel"/>
                        </a:rPr>
                        <a:t>(char c);</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0"/>
                        </a:spcBef>
                      </a:pPr>
                      <a:r>
                        <a:rPr sz="1800" spc="-5" dirty="0">
                          <a:latin typeface="Corbel"/>
                          <a:cs typeface="Corbel"/>
                        </a:rPr>
                        <a:t>Overloaded</a:t>
                      </a:r>
                      <a:r>
                        <a:rPr sz="1800" spc="5" dirty="0">
                          <a:latin typeface="Corbel"/>
                          <a:cs typeface="Corbel"/>
                        </a:rPr>
                        <a:t> </a:t>
                      </a:r>
                      <a:r>
                        <a:rPr sz="1800" dirty="0">
                          <a:latin typeface="Corbel"/>
                          <a:cs typeface="Corbel"/>
                        </a:rPr>
                        <a:t>for</a:t>
                      </a:r>
                      <a:r>
                        <a:rPr sz="1800" spc="-15" dirty="0">
                          <a:latin typeface="Corbel"/>
                          <a:cs typeface="Corbel"/>
                        </a:rPr>
                        <a:t> </a:t>
                      </a:r>
                      <a:r>
                        <a:rPr sz="1800" spc="-5" dirty="0">
                          <a:latin typeface="Corbel"/>
                          <a:cs typeface="Corbel"/>
                        </a:rPr>
                        <a:t>character</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1"/>
                  </a:ext>
                </a:extLst>
              </a:tr>
              <a:tr h="640080">
                <a:tc>
                  <a:txBody>
                    <a:bodyPr/>
                    <a:lstStyle/>
                    <a:p>
                      <a:pPr marL="92075">
                        <a:lnSpc>
                          <a:spcPct val="100000"/>
                        </a:lnSpc>
                        <a:spcBef>
                          <a:spcPts val="254"/>
                        </a:spcBef>
                      </a:pPr>
                      <a:r>
                        <a:rPr sz="1800" spc="-5" dirty="0">
                          <a:latin typeface="Corbel"/>
                          <a:cs typeface="Corbel"/>
                        </a:rPr>
                        <a:t>void</a:t>
                      </a:r>
                      <a:r>
                        <a:rPr sz="1800" spc="-20" dirty="0">
                          <a:latin typeface="Corbel"/>
                          <a:cs typeface="Corbel"/>
                        </a:rPr>
                        <a:t> </a:t>
                      </a:r>
                      <a:r>
                        <a:rPr sz="1800" spc="-10" dirty="0">
                          <a:latin typeface="Corbel"/>
                          <a:cs typeface="Corbel"/>
                        </a:rPr>
                        <a:t>sqr</a:t>
                      </a:r>
                      <a:r>
                        <a:rPr sz="1800" dirty="0">
                          <a:latin typeface="Corbel"/>
                          <a:cs typeface="Corbel"/>
                        </a:rPr>
                        <a:t> </a:t>
                      </a:r>
                      <a:r>
                        <a:rPr sz="1800" spc="-5" dirty="0">
                          <a:latin typeface="Corbel"/>
                          <a:cs typeface="Corbel"/>
                        </a:rPr>
                        <a:t>(float</a:t>
                      </a:r>
                      <a:r>
                        <a:rPr sz="1800" spc="5" dirty="0">
                          <a:latin typeface="Corbel"/>
                          <a:cs typeface="Corbel"/>
                        </a:rPr>
                        <a:t> </a:t>
                      </a:r>
                      <a:r>
                        <a:rPr sz="1800" dirty="0">
                          <a:latin typeface="Corbel"/>
                          <a:cs typeface="Corbel"/>
                        </a:rPr>
                        <a:t>f);</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4"/>
                        </a:spcBef>
                      </a:pPr>
                      <a:r>
                        <a:rPr sz="1800" spc="-5" dirty="0">
                          <a:latin typeface="Corbel"/>
                          <a:cs typeface="Corbel"/>
                        </a:rPr>
                        <a:t>Overloaded</a:t>
                      </a:r>
                      <a:r>
                        <a:rPr sz="1800" dirty="0">
                          <a:latin typeface="Corbel"/>
                          <a:cs typeface="Corbel"/>
                        </a:rPr>
                        <a:t> for</a:t>
                      </a:r>
                      <a:r>
                        <a:rPr sz="1800" spc="-25" dirty="0">
                          <a:latin typeface="Corbel"/>
                          <a:cs typeface="Corbel"/>
                        </a:rPr>
                        <a:t> </a:t>
                      </a:r>
                      <a:r>
                        <a:rPr sz="1800" spc="-5" dirty="0">
                          <a:latin typeface="Corbel"/>
                          <a:cs typeface="Corbel"/>
                        </a:rPr>
                        <a:t>float</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2"/>
                  </a:ext>
                </a:extLst>
              </a:tr>
              <a:tr h="640079">
                <a:tc>
                  <a:txBody>
                    <a:bodyPr/>
                    <a:lstStyle/>
                    <a:p>
                      <a:pPr marL="92075">
                        <a:lnSpc>
                          <a:spcPct val="100000"/>
                        </a:lnSpc>
                        <a:spcBef>
                          <a:spcPts val="254"/>
                        </a:spcBef>
                      </a:pPr>
                      <a:r>
                        <a:rPr sz="1800" spc="-5" dirty="0">
                          <a:latin typeface="Corbel"/>
                          <a:cs typeface="Corbel"/>
                        </a:rPr>
                        <a:t>void</a:t>
                      </a:r>
                      <a:r>
                        <a:rPr sz="1800" spc="-20" dirty="0">
                          <a:latin typeface="Corbel"/>
                          <a:cs typeface="Corbel"/>
                        </a:rPr>
                        <a:t> </a:t>
                      </a:r>
                      <a:r>
                        <a:rPr sz="1800" spc="-10" dirty="0">
                          <a:latin typeface="Corbel"/>
                          <a:cs typeface="Corbel"/>
                        </a:rPr>
                        <a:t>sqr</a:t>
                      </a:r>
                      <a:r>
                        <a:rPr sz="1800" dirty="0">
                          <a:latin typeface="Corbel"/>
                          <a:cs typeface="Corbel"/>
                        </a:rPr>
                        <a:t> </a:t>
                      </a:r>
                      <a:r>
                        <a:rPr sz="1800" spc="-10" dirty="0">
                          <a:latin typeface="Corbel"/>
                          <a:cs typeface="Corbel"/>
                        </a:rPr>
                        <a:t>(double</a:t>
                      </a:r>
                      <a:r>
                        <a:rPr sz="1800" spc="5" dirty="0">
                          <a:latin typeface="Corbel"/>
                          <a:cs typeface="Corbel"/>
                        </a:rPr>
                        <a:t> </a:t>
                      </a:r>
                      <a:r>
                        <a:rPr sz="1800" spc="-15" dirty="0">
                          <a:latin typeface="Corbel"/>
                          <a:cs typeface="Corbel"/>
                        </a:rPr>
                        <a:t>d);</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4"/>
                        </a:spcBef>
                      </a:pPr>
                      <a:r>
                        <a:rPr sz="1800" spc="-5" dirty="0">
                          <a:latin typeface="Corbel"/>
                          <a:cs typeface="Corbel"/>
                        </a:rPr>
                        <a:t>Overloaded</a:t>
                      </a:r>
                      <a:r>
                        <a:rPr sz="1800" spc="5" dirty="0">
                          <a:latin typeface="Corbel"/>
                          <a:cs typeface="Corbel"/>
                        </a:rPr>
                        <a:t> </a:t>
                      </a:r>
                      <a:r>
                        <a:rPr sz="1800" dirty="0">
                          <a:latin typeface="Corbel"/>
                          <a:cs typeface="Corbel"/>
                        </a:rPr>
                        <a:t>for</a:t>
                      </a:r>
                      <a:r>
                        <a:rPr sz="1800" spc="-20" dirty="0">
                          <a:latin typeface="Corbel"/>
                          <a:cs typeface="Corbel"/>
                        </a:rPr>
                        <a:t> </a:t>
                      </a:r>
                      <a:r>
                        <a:rPr sz="1800" spc="-10" dirty="0">
                          <a:latin typeface="Corbel"/>
                          <a:cs typeface="Corbel"/>
                        </a:rPr>
                        <a:t>double</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266950"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Function </a:t>
            </a:r>
            <a:r>
              <a:rPr sz="3600" spc="-60" dirty="0">
                <a:solidFill>
                  <a:srgbClr val="FFFFFF"/>
                </a:solidFill>
                <a:latin typeface="Corbel"/>
                <a:cs typeface="Corbel"/>
              </a:rPr>
              <a:t> </a:t>
            </a:r>
            <a:r>
              <a:rPr sz="3600" spc="-65" dirty="0">
                <a:solidFill>
                  <a:srgbClr val="FFFFFF"/>
                </a:solidFill>
                <a:latin typeface="Corbel"/>
                <a:cs typeface="Corbel"/>
              </a:rPr>
              <a:t>O</a:t>
            </a:r>
            <a:r>
              <a:rPr sz="3600" spc="-80" dirty="0">
                <a:solidFill>
                  <a:srgbClr val="FFFFFF"/>
                </a:solidFill>
                <a:latin typeface="Corbel"/>
                <a:cs typeface="Corbel"/>
              </a:rPr>
              <a:t>v</a:t>
            </a:r>
            <a:r>
              <a:rPr sz="3600" spc="-65" dirty="0">
                <a:solidFill>
                  <a:srgbClr val="FFFFFF"/>
                </a:solidFill>
                <a:latin typeface="Corbel"/>
                <a:cs typeface="Corbel"/>
              </a:rPr>
              <a:t>e</a:t>
            </a:r>
            <a:r>
              <a:rPr sz="3600" spc="-80" dirty="0">
                <a:solidFill>
                  <a:srgbClr val="FFFFFF"/>
                </a:solidFill>
                <a:latin typeface="Corbel"/>
                <a:cs typeface="Corbel"/>
              </a:rPr>
              <a:t>r</a:t>
            </a:r>
            <a:r>
              <a:rPr sz="3600" spc="-70" dirty="0">
                <a:solidFill>
                  <a:srgbClr val="FFFFFF"/>
                </a:solidFill>
                <a:latin typeface="Corbel"/>
                <a:cs typeface="Corbel"/>
              </a:rPr>
              <a:t>l</a:t>
            </a:r>
            <a:r>
              <a:rPr sz="3600" spc="-75" dirty="0">
                <a:solidFill>
                  <a:srgbClr val="FFFFFF"/>
                </a:solidFill>
                <a:latin typeface="Corbel"/>
                <a:cs typeface="Corbel"/>
              </a:rPr>
              <a:t>o</a:t>
            </a:r>
            <a:r>
              <a:rPr sz="3600" spc="-85" dirty="0">
                <a:solidFill>
                  <a:srgbClr val="FFFFFF"/>
                </a:solidFill>
                <a:latin typeface="Corbel"/>
                <a:cs typeface="Corbel"/>
              </a:rPr>
              <a:t>ad</a:t>
            </a:r>
            <a:r>
              <a:rPr sz="3600" spc="-70" dirty="0">
                <a:solidFill>
                  <a:srgbClr val="FFFFFF"/>
                </a:solidFill>
                <a:latin typeface="Corbel"/>
                <a:cs typeface="Corbel"/>
              </a:rPr>
              <a:t>i</a:t>
            </a:r>
            <a:r>
              <a:rPr sz="3600" spc="-75" dirty="0">
                <a:solidFill>
                  <a:srgbClr val="FFFFFF"/>
                </a:solidFill>
                <a:latin typeface="Corbel"/>
                <a:cs typeface="Corbel"/>
              </a:rPr>
              <a:t>n</a:t>
            </a:r>
            <a:r>
              <a:rPr sz="3600" dirty="0">
                <a:solidFill>
                  <a:srgbClr val="FFFFFF"/>
                </a:solidFill>
                <a:latin typeface="Corbel"/>
                <a:cs typeface="Corbel"/>
              </a:rPr>
              <a:t>g</a:t>
            </a:r>
            <a:endParaRPr sz="3600">
              <a:latin typeface="Corbel"/>
              <a:cs typeface="Corbel"/>
            </a:endParaRPr>
          </a:p>
        </p:txBody>
      </p:sp>
      <p:sp>
        <p:nvSpPr>
          <p:cNvPr id="3" name="object 3"/>
          <p:cNvSpPr txBox="1">
            <a:spLocks noGrp="1"/>
          </p:cNvSpPr>
          <p:nvPr>
            <p:ph type="title"/>
          </p:nvPr>
        </p:nvSpPr>
        <p:spPr>
          <a:xfrm>
            <a:off x="3949065" y="1187018"/>
            <a:ext cx="7200265" cy="878205"/>
          </a:xfrm>
          <a:prstGeom prst="rect">
            <a:avLst/>
          </a:prstGeom>
        </p:spPr>
        <p:txBody>
          <a:bodyPr vert="horz" wrap="square" lIns="0" tIns="46355" rIns="0" bIns="0" rtlCol="0">
            <a:spAutoFit/>
          </a:bodyPr>
          <a:lstStyle/>
          <a:p>
            <a:pPr marL="195580" marR="5080" indent="-182880">
              <a:lnSpc>
                <a:spcPts val="2160"/>
              </a:lnSpc>
              <a:spcBef>
                <a:spcPts val="365"/>
              </a:spcBef>
            </a:pPr>
            <a:r>
              <a:rPr spc="-375" dirty="0">
                <a:solidFill>
                  <a:srgbClr val="40B9D2"/>
                </a:solidFill>
                <a:latin typeface="Microsoft Sans Serif"/>
                <a:cs typeface="Microsoft Sans Serif"/>
              </a:rPr>
              <a:t>🞄</a:t>
            </a:r>
            <a:r>
              <a:rPr spc="-270" dirty="0">
                <a:solidFill>
                  <a:srgbClr val="40B9D2"/>
                </a:solidFill>
                <a:latin typeface="Microsoft Sans Serif"/>
                <a:cs typeface="Microsoft Sans Serif"/>
              </a:rPr>
              <a:t> </a:t>
            </a:r>
            <a:r>
              <a:rPr spc="-10" dirty="0"/>
              <a:t>If</a:t>
            </a:r>
            <a:r>
              <a:rPr spc="20" dirty="0"/>
              <a:t> </a:t>
            </a:r>
            <a:r>
              <a:rPr spc="-10" dirty="0"/>
              <a:t>the</a:t>
            </a:r>
            <a:r>
              <a:rPr dirty="0"/>
              <a:t> </a:t>
            </a:r>
            <a:r>
              <a:rPr spc="-5" dirty="0"/>
              <a:t>signatures</a:t>
            </a:r>
            <a:r>
              <a:rPr spc="35" dirty="0"/>
              <a:t> </a:t>
            </a:r>
            <a:r>
              <a:rPr spc="-10" dirty="0"/>
              <a:t>of</a:t>
            </a:r>
            <a:r>
              <a:rPr dirty="0"/>
              <a:t> </a:t>
            </a:r>
            <a:r>
              <a:rPr spc="-10" dirty="0"/>
              <a:t>two</a:t>
            </a:r>
            <a:r>
              <a:rPr spc="20" dirty="0"/>
              <a:t> </a:t>
            </a:r>
            <a:r>
              <a:rPr spc="-10" dirty="0"/>
              <a:t>functions</a:t>
            </a:r>
            <a:r>
              <a:rPr spc="45" dirty="0"/>
              <a:t> </a:t>
            </a:r>
            <a:r>
              <a:rPr spc="-5" dirty="0"/>
              <a:t>match </a:t>
            </a:r>
            <a:r>
              <a:rPr spc="-10" dirty="0"/>
              <a:t>exactly</a:t>
            </a:r>
            <a:r>
              <a:rPr spc="30" dirty="0"/>
              <a:t> </a:t>
            </a:r>
            <a:r>
              <a:rPr spc="-10" dirty="0"/>
              <a:t>but</a:t>
            </a:r>
            <a:r>
              <a:rPr spc="65" dirty="0"/>
              <a:t> </a:t>
            </a:r>
            <a:r>
              <a:rPr spc="-10" dirty="0"/>
              <a:t>the</a:t>
            </a:r>
            <a:r>
              <a:rPr spc="25" dirty="0"/>
              <a:t> </a:t>
            </a:r>
            <a:r>
              <a:rPr spc="-5" dirty="0"/>
              <a:t>return</a:t>
            </a:r>
            <a:r>
              <a:rPr spc="40" dirty="0"/>
              <a:t> </a:t>
            </a:r>
            <a:r>
              <a:rPr spc="-5" dirty="0"/>
              <a:t>type </a:t>
            </a:r>
            <a:r>
              <a:rPr dirty="0"/>
              <a:t> </a:t>
            </a:r>
            <a:r>
              <a:rPr spc="-25" dirty="0"/>
              <a:t>differ,</a:t>
            </a:r>
            <a:r>
              <a:rPr spc="55" dirty="0"/>
              <a:t> </a:t>
            </a:r>
            <a:r>
              <a:rPr spc="-10" dirty="0"/>
              <a:t>the</a:t>
            </a:r>
            <a:r>
              <a:rPr spc="30" dirty="0"/>
              <a:t> </a:t>
            </a:r>
            <a:r>
              <a:rPr spc="-10" dirty="0"/>
              <a:t>second</a:t>
            </a:r>
            <a:r>
              <a:rPr spc="40" dirty="0"/>
              <a:t> </a:t>
            </a:r>
            <a:r>
              <a:rPr spc="-10" dirty="0"/>
              <a:t>declaration</a:t>
            </a:r>
            <a:r>
              <a:rPr spc="30" dirty="0"/>
              <a:t> </a:t>
            </a:r>
            <a:r>
              <a:rPr spc="-10" dirty="0"/>
              <a:t>is</a:t>
            </a:r>
            <a:r>
              <a:rPr spc="15" dirty="0"/>
              <a:t> </a:t>
            </a:r>
            <a:r>
              <a:rPr spc="-10" dirty="0"/>
              <a:t>treated</a:t>
            </a:r>
            <a:r>
              <a:rPr spc="35" dirty="0"/>
              <a:t> </a:t>
            </a:r>
            <a:r>
              <a:rPr spc="-5" dirty="0"/>
              <a:t>as</a:t>
            </a:r>
            <a:r>
              <a:rPr spc="25" dirty="0"/>
              <a:t> </a:t>
            </a:r>
            <a:r>
              <a:rPr spc="-5" dirty="0"/>
              <a:t>an</a:t>
            </a:r>
            <a:r>
              <a:rPr spc="-15" dirty="0"/>
              <a:t> </a:t>
            </a:r>
            <a:r>
              <a:rPr spc="-5" dirty="0"/>
              <a:t>erroneous</a:t>
            </a:r>
            <a:r>
              <a:rPr spc="65" dirty="0"/>
              <a:t> </a:t>
            </a:r>
            <a:r>
              <a:rPr spc="-10" dirty="0"/>
              <a:t>re- </a:t>
            </a:r>
            <a:r>
              <a:rPr spc="-5" dirty="0"/>
              <a:t> </a:t>
            </a:r>
            <a:r>
              <a:rPr spc="-10" dirty="0"/>
              <a:t>declaration</a:t>
            </a:r>
            <a:r>
              <a:rPr spc="55" dirty="0"/>
              <a:t> </a:t>
            </a:r>
            <a:r>
              <a:rPr spc="-10" dirty="0"/>
              <a:t>of the</a:t>
            </a:r>
            <a:r>
              <a:rPr spc="20" dirty="0"/>
              <a:t> </a:t>
            </a:r>
            <a:r>
              <a:rPr spc="-5" dirty="0"/>
              <a:t>first</a:t>
            </a:r>
            <a:r>
              <a:rPr spc="35" dirty="0"/>
              <a:t> </a:t>
            </a:r>
            <a:r>
              <a:rPr spc="-5" dirty="0"/>
              <a:t>and</a:t>
            </a:r>
            <a:r>
              <a:rPr spc="-30" dirty="0"/>
              <a:t> </a:t>
            </a:r>
            <a:r>
              <a:rPr spc="-10" dirty="0"/>
              <a:t>is</a:t>
            </a:r>
            <a:r>
              <a:rPr spc="20" dirty="0"/>
              <a:t> </a:t>
            </a:r>
            <a:r>
              <a:rPr spc="-10" dirty="0"/>
              <a:t>flagged</a:t>
            </a:r>
            <a:r>
              <a:rPr spc="85" dirty="0"/>
              <a:t> </a:t>
            </a:r>
            <a:r>
              <a:rPr spc="-5" dirty="0"/>
              <a:t>at</a:t>
            </a:r>
            <a:r>
              <a:rPr spc="5" dirty="0"/>
              <a:t> </a:t>
            </a:r>
            <a:r>
              <a:rPr spc="-15" dirty="0"/>
              <a:t>compile</a:t>
            </a:r>
            <a:r>
              <a:rPr spc="60" dirty="0"/>
              <a:t> </a:t>
            </a:r>
            <a:r>
              <a:rPr spc="-10" dirty="0"/>
              <a:t>time</a:t>
            </a:r>
            <a:r>
              <a:rPr spc="25" dirty="0"/>
              <a:t> </a:t>
            </a:r>
            <a:r>
              <a:rPr spc="-5" dirty="0"/>
              <a:t>as</a:t>
            </a:r>
            <a:r>
              <a:rPr spc="-10" dirty="0"/>
              <a:t> </a:t>
            </a:r>
            <a:r>
              <a:rPr spc="-5" dirty="0"/>
              <a:t>an</a:t>
            </a:r>
            <a:r>
              <a:rPr spc="5" dirty="0"/>
              <a:t> </a:t>
            </a:r>
            <a:r>
              <a:rPr spc="-25" dirty="0"/>
              <a:t>error.</a:t>
            </a:r>
          </a:p>
        </p:txBody>
      </p:sp>
      <p:sp>
        <p:nvSpPr>
          <p:cNvPr id="4" name="object 4"/>
          <p:cNvSpPr txBox="1"/>
          <p:nvPr/>
        </p:nvSpPr>
        <p:spPr>
          <a:xfrm>
            <a:off x="3949065" y="2040631"/>
            <a:ext cx="7367270" cy="3562350"/>
          </a:xfrm>
          <a:prstGeom prst="rect">
            <a:avLst/>
          </a:prstGeom>
        </p:spPr>
        <p:txBody>
          <a:bodyPr vert="horz" wrap="square" lIns="0" tIns="133985" rIns="0" bIns="0" rtlCol="0">
            <a:spAutoFit/>
          </a:bodyPr>
          <a:lstStyle/>
          <a:p>
            <a:pPr marL="12700">
              <a:lnSpc>
                <a:spcPct val="100000"/>
              </a:lnSpc>
              <a:spcBef>
                <a:spcPts val="105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a:t>
            </a:r>
            <a:r>
              <a:rPr sz="2000" spc="-15" dirty="0">
                <a:solidFill>
                  <a:srgbClr val="585858"/>
                </a:solidFill>
                <a:latin typeface="Corbel"/>
                <a:cs typeface="Corbel"/>
              </a:rPr>
              <a:t>e</a:t>
            </a:r>
            <a:r>
              <a:rPr sz="2000" spc="-5" dirty="0">
                <a:solidFill>
                  <a:srgbClr val="585858"/>
                </a:solidFill>
                <a:latin typeface="Corbel"/>
                <a:cs typeface="Corbel"/>
              </a:rPr>
              <a:t>:</a:t>
            </a:r>
            <a:endParaRPr sz="2000">
              <a:latin typeface="Corbel"/>
              <a:cs typeface="Corbel"/>
            </a:endParaRPr>
          </a:p>
          <a:p>
            <a:pPr marL="927100">
              <a:lnSpc>
                <a:spcPct val="100000"/>
              </a:lnSpc>
              <a:spcBef>
                <a:spcPts val="960"/>
              </a:spcBef>
            </a:pPr>
            <a:r>
              <a:rPr sz="2000" spc="-10" dirty="0">
                <a:solidFill>
                  <a:srgbClr val="585858"/>
                </a:solidFill>
                <a:latin typeface="Corbel"/>
                <a:cs typeface="Corbel"/>
              </a:rPr>
              <a:t>float</a:t>
            </a:r>
            <a:r>
              <a:rPr sz="2000" spc="20" dirty="0">
                <a:solidFill>
                  <a:srgbClr val="585858"/>
                </a:solidFill>
                <a:latin typeface="Corbel"/>
                <a:cs typeface="Corbel"/>
              </a:rPr>
              <a:t> </a:t>
            </a:r>
            <a:r>
              <a:rPr sz="2000" spc="-5" dirty="0">
                <a:solidFill>
                  <a:srgbClr val="585858"/>
                </a:solidFill>
                <a:latin typeface="Corbel"/>
                <a:cs typeface="Corbel"/>
              </a:rPr>
              <a:t>square</a:t>
            </a:r>
            <a:r>
              <a:rPr sz="2000" spc="-10" dirty="0">
                <a:solidFill>
                  <a:srgbClr val="585858"/>
                </a:solidFill>
                <a:latin typeface="Corbel"/>
                <a:cs typeface="Corbel"/>
              </a:rPr>
              <a:t> (float</a:t>
            </a:r>
            <a:r>
              <a:rPr sz="2000" spc="20" dirty="0">
                <a:solidFill>
                  <a:srgbClr val="585858"/>
                </a:solidFill>
                <a:latin typeface="Corbel"/>
                <a:cs typeface="Corbel"/>
              </a:rPr>
              <a:t> </a:t>
            </a:r>
            <a:r>
              <a:rPr sz="2000" spc="10" dirty="0">
                <a:solidFill>
                  <a:srgbClr val="585858"/>
                </a:solidFill>
                <a:latin typeface="Corbel"/>
                <a:cs typeface="Corbel"/>
              </a:rPr>
              <a:t>f);</a:t>
            </a:r>
            <a:endParaRPr sz="2000">
              <a:latin typeface="Corbel"/>
              <a:cs typeface="Corbel"/>
            </a:endParaRPr>
          </a:p>
          <a:p>
            <a:pPr marL="927100">
              <a:lnSpc>
                <a:spcPct val="100000"/>
              </a:lnSpc>
              <a:spcBef>
                <a:spcPts val="965"/>
              </a:spcBef>
              <a:tabLst>
                <a:tab pos="3486785" algn="l"/>
              </a:tabLst>
            </a:pPr>
            <a:r>
              <a:rPr sz="2000" spc="-15" dirty="0">
                <a:solidFill>
                  <a:srgbClr val="585858"/>
                </a:solidFill>
                <a:latin typeface="Corbel"/>
                <a:cs typeface="Corbel"/>
              </a:rPr>
              <a:t>double</a:t>
            </a:r>
            <a:r>
              <a:rPr sz="2000" spc="80" dirty="0">
                <a:solidFill>
                  <a:srgbClr val="585858"/>
                </a:solidFill>
                <a:latin typeface="Corbel"/>
                <a:cs typeface="Corbel"/>
              </a:rPr>
              <a:t> </a:t>
            </a:r>
            <a:r>
              <a:rPr sz="2000" spc="-5" dirty="0">
                <a:solidFill>
                  <a:srgbClr val="585858"/>
                </a:solidFill>
                <a:latin typeface="Corbel"/>
                <a:cs typeface="Corbel"/>
              </a:rPr>
              <a:t>square</a:t>
            </a:r>
            <a:r>
              <a:rPr sz="2000" spc="25" dirty="0">
                <a:solidFill>
                  <a:srgbClr val="585858"/>
                </a:solidFill>
                <a:latin typeface="Corbel"/>
                <a:cs typeface="Corbel"/>
              </a:rPr>
              <a:t> </a:t>
            </a:r>
            <a:r>
              <a:rPr sz="2000" spc="-10" dirty="0">
                <a:solidFill>
                  <a:srgbClr val="585858"/>
                </a:solidFill>
                <a:latin typeface="Corbel"/>
                <a:cs typeface="Corbel"/>
              </a:rPr>
              <a:t>(float</a:t>
            </a:r>
            <a:r>
              <a:rPr sz="2000" spc="25" dirty="0">
                <a:solidFill>
                  <a:srgbClr val="585858"/>
                </a:solidFill>
                <a:latin typeface="Corbel"/>
                <a:cs typeface="Corbel"/>
              </a:rPr>
              <a:t> </a:t>
            </a:r>
            <a:r>
              <a:rPr sz="2000" spc="-5" dirty="0">
                <a:solidFill>
                  <a:srgbClr val="585858"/>
                </a:solidFill>
                <a:latin typeface="Corbel"/>
                <a:cs typeface="Corbel"/>
              </a:rPr>
              <a:t>x);	//</a:t>
            </a:r>
            <a:r>
              <a:rPr sz="2000" spc="-30" dirty="0">
                <a:solidFill>
                  <a:srgbClr val="585858"/>
                </a:solidFill>
                <a:latin typeface="Corbel"/>
                <a:cs typeface="Corbel"/>
              </a:rPr>
              <a:t> </a:t>
            </a:r>
            <a:r>
              <a:rPr sz="2000" spc="-10" dirty="0">
                <a:solidFill>
                  <a:srgbClr val="585858"/>
                </a:solidFill>
                <a:latin typeface="Corbel"/>
                <a:cs typeface="Corbel"/>
              </a:rPr>
              <a:t>Not</a:t>
            </a:r>
            <a:r>
              <a:rPr sz="2000" spc="-20" dirty="0">
                <a:solidFill>
                  <a:srgbClr val="585858"/>
                </a:solidFill>
                <a:latin typeface="Corbel"/>
                <a:cs typeface="Corbel"/>
              </a:rPr>
              <a:t> </a:t>
            </a:r>
            <a:r>
              <a:rPr sz="2000" spc="-10" dirty="0">
                <a:solidFill>
                  <a:srgbClr val="585858"/>
                </a:solidFill>
                <a:latin typeface="Corbel"/>
                <a:cs typeface="Corbel"/>
              </a:rPr>
              <a:t>allowed</a:t>
            </a:r>
            <a:endParaRPr sz="2000">
              <a:latin typeface="Corbel"/>
              <a:cs typeface="Corbel"/>
            </a:endParaRPr>
          </a:p>
          <a:p>
            <a:pPr marL="195580" marR="395605" indent="-182880">
              <a:lnSpc>
                <a:spcPts val="2160"/>
              </a:lnSpc>
              <a:spcBef>
                <a:spcPts val="123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Functions</a:t>
            </a:r>
            <a:r>
              <a:rPr sz="2000" spc="35" dirty="0">
                <a:solidFill>
                  <a:srgbClr val="585858"/>
                </a:solidFill>
                <a:latin typeface="Corbel"/>
                <a:cs typeface="Corbel"/>
              </a:rPr>
              <a:t> </a:t>
            </a:r>
            <a:r>
              <a:rPr sz="2000" spc="-10" dirty="0">
                <a:solidFill>
                  <a:srgbClr val="585858"/>
                </a:solidFill>
                <a:latin typeface="Corbel"/>
                <a:cs typeface="Corbel"/>
              </a:rPr>
              <a:t>with</a:t>
            </a:r>
            <a:r>
              <a:rPr sz="2000" spc="2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same</a:t>
            </a:r>
            <a:r>
              <a:rPr sz="2000" dirty="0">
                <a:solidFill>
                  <a:srgbClr val="585858"/>
                </a:solidFill>
                <a:latin typeface="Corbel"/>
                <a:cs typeface="Corbel"/>
              </a:rPr>
              <a:t> </a:t>
            </a:r>
            <a:r>
              <a:rPr sz="2000" spc="-5" dirty="0">
                <a:solidFill>
                  <a:srgbClr val="585858"/>
                </a:solidFill>
                <a:latin typeface="Corbel"/>
                <a:cs typeface="Corbel"/>
              </a:rPr>
              <a:t>signature</a:t>
            </a:r>
            <a:r>
              <a:rPr sz="2000" spc="25" dirty="0">
                <a:solidFill>
                  <a:srgbClr val="585858"/>
                </a:solidFill>
                <a:latin typeface="Corbel"/>
                <a:cs typeface="Corbel"/>
              </a:rPr>
              <a:t> </a:t>
            </a:r>
            <a:r>
              <a:rPr sz="2000" spc="-5" dirty="0">
                <a:solidFill>
                  <a:srgbClr val="585858"/>
                </a:solidFill>
                <a:latin typeface="Corbel"/>
                <a:cs typeface="Corbel"/>
              </a:rPr>
              <a:t>and</a:t>
            </a:r>
            <a:r>
              <a:rPr sz="2000" spc="-10" dirty="0">
                <a:solidFill>
                  <a:srgbClr val="585858"/>
                </a:solidFill>
                <a:latin typeface="Corbel"/>
                <a:cs typeface="Corbel"/>
              </a:rPr>
              <a:t> </a:t>
            </a:r>
            <a:r>
              <a:rPr sz="2000" spc="-5" dirty="0">
                <a:solidFill>
                  <a:srgbClr val="585858"/>
                </a:solidFill>
                <a:latin typeface="Corbel"/>
                <a:cs typeface="Corbel"/>
              </a:rPr>
              <a:t>same</a:t>
            </a:r>
            <a:r>
              <a:rPr sz="2000" spc="40" dirty="0">
                <a:solidFill>
                  <a:srgbClr val="585858"/>
                </a:solidFill>
                <a:latin typeface="Corbel"/>
                <a:cs typeface="Corbel"/>
              </a:rPr>
              <a:t> </a:t>
            </a:r>
            <a:r>
              <a:rPr sz="2000" spc="-5" dirty="0">
                <a:solidFill>
                  <a:srgbClr val="585858"/>
                </a:solidFill>
                <a:latin typeface="Corbel"/>
                <a:cs typeface="Corbel"/>
              </a:rPr>
              <a:t>name</a:t>
            </a:r>
            <a:r>
              <a:rPr sz="2000" dirty="0">
                <a:solidFill>
                  <a:srgbClr val="585858"/>
                </a:solidFill>
                <a:latin typeface="Corbel"/>
                <a:cs typeface="Corbel"/>
              </a:rPr>
              <a:t> </a:t>
            </a:r>
            <a:r>
              <a:rPr sz="2000" spc="-10" dirty="0">
                <a:solidFill>
                  <a:srgbClr val="585858"/>
                </a:solidFill>
                <a:latin typeface="Corbel"/>
                <a:cs typeface="Corbel"/>
              </a:rPr>
              <a:t>but</a:t>
            </a:r>
            <a:r>
              <a:rPr sz="2000" spc="45" dirty="0">
                <a:solidFill>
                  <a:srgbClr val="585858"/>
                </a:solidFill>
                <a:latin typeface="Corbel"/>
                <a:cs typeface="Corbel"/>
              </a:rPr>
              <a:t> </a:t>
            </a:r>
            <a:r>
              <a:rPr sz="2000" spc="-10" dirty="0">
                <a:solidFill>
                  <a:srgbClr val="585858"/>
                </a:solidFill>
                <a:latin typeface="Corbel"/>
                <a:cs typeface="Corbel"/>
              </a:rPr>
              <a:t>different </a:t>
            </a:r>
            <a:r>
              <a:rPr sz="2000" spc="-5" dirty="0">
                <a:solidFill>
                  <a:srgbClr val="585858"/>
                </a:solidFill>
                <a:latin typeface="Corbel"/>
                <a:cs typeface="Corbel"/>
              </a:rPr>
              <a:t> return</a:t>
            </a:r>
            <a:r>
              <a:rPr sz="2000" spc="30" dirty="0">
                <a:solidFill>
                  <a:srgbClr val="585858"/>
                </a:solidFill>
                <a:latin typeface="Corbel"/>
                <a:cs typeface="Corbel"/>
              </a:rPr>
              <a:t> </a:t>
            </a:r>
            <a:r>
              <a:rPr sz="2000" spc="-10" dirty="0">
                <a:solidFill>
                  <a:srgbClr val="585858"/>
                </a:solidFill>
                <a:latin typeface="Corbel"/>
                <a:cs typeface="Corbel"/>
              </a:rPr>
              <a:t>types</a:t>
            </a:r>
            <a:r>
              <a:rPr sz="2000" spc="15" dirty="0">
                <a:solidFill>
                  <a:srgbClr val="585858"/>
                </a:solidFill>
                <a:latin typeface="Corbel"/>
                <a:cs typeface="Corbel"/>
              </a:rPr>
              <a:t> </a:t>
            </a:r>
            <a:r>
              <a:rPr sz="2000" spc="-5" dirty="0">
                <a:solidFill>
                  <a:srgbClr val="585858"/>
                </a:solidFill>
                <a:latin typeface="Corbel"/>
                <a:cs typeface="Corbel"/>
              </a:rPr>
              <a:t>are</a:t>
            </a:r>
            <a:r>
              <a:rPr sz="2000" spc="30" dirty="0">
                <a:solidFill>
                  <a:srgbClr val="585858"/>
                </a:solidFill>
                <a:latin typeface="Corbel"/>
                <a:cs typeface="Corbel"/>
              </a:rPr>
              <a:t> </a:t>
            </a:r>
            <a:r>
              <a:rPr sz="2000" spc="-10" dirty="0">
                <a:solidFill>
                  <a:srgbClr val="585858"/>
                </a:solidFill>
                <a:latin typeface="Corbel"/>
                <a:cs typeface="Corbel"/>
              </a:rPr>
              <a:t>not</a:t>
            </a:r>
            <a:r>
              <a:rPr sz="2000" spc="-20" dirty="0">
                <a:solidFill>
                  <a:srgbClr val="585858"/>
                </a:solidFill>
                <a:latin typeface="Corbel"/>
                <a:cs typeface="Corbel"/>
              </a:rPr>
              <a:t> </a:t>
            </a:r>
            <a:r>
              <a:rPr sz="2000" spc="-10" dirty="0">
                <a:solidFill>
                  <a:srgbClr val="585858"/>
                </a:solidFill>
                <a:latin typeface="Corbel"/>
                <a:cs typeface="Corbel"/>
              </a:rPr>
              <a:t>allowed</a:t>
            </a:r>
            <a:r>
              <a:rPr sz="2000" spc="45" dirty="0">
                <a:solidFill>
                  <a:srgbClr val="585858"/>
                </a:solidFill>
                <a:latin typeface="Corbel"/>
                <a:cs typeface="Corbel"/>
              </a:rPr>
              <a:t> </a:t>
            </a:r>
            <a:r>
              <a:rPr sz="2000" spc="-10" dirty="0">
                <a:solidFill>
                  <a:srgbClr val="585858"/>
                </a:solidFill>
                <a:latin typeface="Corbel"/>
                <a:cs typeface="Corbel"/>
              </a:rPr>
              <a:t>in</a:t>
            </a:r>
            <a:r>
              <a:rPr sz="2000" spc="-65" dirty="0">
                <a:solidFill>
                  <a:srgbClr val="585858"/>
                </a:solidFill>
                <a:latin typeface="Corbel"/>
                <a:cs typeface="Corbel"/>
              </a:rPr>
              <a:t> </a:t>
            </a:r>
            <a:r>
              <a:rPr sz="2000" spc="5" dirty="0">
                <a:solidFill>
                  <a:srgbClr val="585858"/>
                </a:solidFill>
                <a:latin typeface="Corbel"/>
                <a:cs typeface="Corbel"/>
              </a:rPr>
              <a:t>C++.</a:t>
            </a:r>
            <a:r>
              <a:rPr sz="2000" spc="-235" dirty="0">
                <a:solidFill>
                  <a:srgbClr val="585858"/>
                </a:solidFill>
                <a:latin typeface="Corbel"/>
                <a:cs typeface="Corbel"/>
              </a:rPr>
              <a:t> </a:t>
            </a:r>
            <a:r>
              <a:rPr sz="2000" spc="-70" dirty="0">
                <a:solidFill>
                  <a:srgbClr val="585858"/>
                </a:solidFill>
                <a:latin typeface="Corbel"/>
                <a:cs typeface="Corbel"/>
              </a:rPr>
              <a:t>You</a:t>
            </a:r>
            <a:r>
              <a:rPr sz="2000" spc="35" dirty="0">
                <a:solidFill>
                  <a:srgbClr val="585858"/>
                </a:solidFill>
                <a:latin typeface="Corbel"/>
                <a:cs typeface="Corbel"/>
              </a:rPr>
              <a:t> </a:t>
            </a:r>
            <a:r>
              <a:rPr sz="2000" spc="-10" dirty="0">
                <a:solidFill>
                  <a:srgbClr val="585858"/>
                </a:solidFill>
                <a:latin typeface="Corbel"/>
                <a:cs typeface="Corbel"/>
              </a:rPr>
              <a:t>can</a:t>
            </a:r>
            <a:r>
              <a:rPr sz="2000" spc="-15" dirty="0">
                <a:solidFill>
                  <a:srgbClr val="585858"/>
                </a:solidFill>
                <a:latin typeface="Corbel"/>
                <a:cs typeface="Corbel"/>
              </a:rPr>
              <a:t> </a:t>
            </a:r>
            <a:r>
              <a:rPr sz="2000" spc="-10" dirty="0">
                <a:solidFill>
                  <a:srgbClr val="585858"/>
                </a:solidFill>
                <a:latin typeface="Corbel"/>
                <a:cs typeface="Corbel"/>
              </a:rPr>
              <a:t>have</a:t>
            </a:r>
            <a:r>
              <a:rPr sz="2000" spc="15" dirty="0">
                <a:solidFill>
                  <a:srgbClr val="585858"/>
                </a:solidFill>
                <a:latin typeface="Corbel"/>
                <a:cs typeface="Corbel"/>
              </a:rPr>
              <a:t> </a:t>
            </a:r>
            <a:r>
              <a:rPr sz="2000" spc="-10" dirty="0">
                <a:solidFill>
                  <a:srgbClr val="585858"/>
                </a:solidFill>
                <a:latin typeface="Corbel"/>
                <a:cs typeface="Corbel"/>
              </a:rPr>
              <a:t>different</a:t>
            </a:r>
            <a:r>
              <a:rPr sz="2000" spc="85" dirty="0">
                <a:solidFill>
                  <a:srgbClr val="585858"/>
                </a:solidFill>
                <a:latin typeface="Corbel"/>
                <a:cs typeface="Corbel"/>
              </a:rPr>
              <a:t> </a:t>
            </a:r>
            <a:r>
              <a:rPr sz="2000" spc="-5" dirty="0">
                <a:solidFill>
                  <a:srgbClr val="585858"/>
                </a:solidFill>
                <a:latin typeface="Corbel"/>
                <a:cs typeface="Corbel"/>
              </a:rPr>
              <a:t>return </a:t>
            </a:r>
            <a:r>
              <a:rPr sz="2000" spc="-385" dirty="0">
                <a:solidFill>
                  <a:srgbClr val="585858"/>
                </a:solidFill>
                <a:latin typeface="Corbel"/>
                <a:cs typeface="Corbel"/>
              </a:rPr>
              <a:t> </a:t>
            </a:r>
            <a:r>
              <a:rPr sz="2000" spc="-5" dirty="0">
                <a:solidFill>
                  <a:srgbClr val="585858"/>
                </a:solidFill>
                <a:latin typeface="Corbel"/>
                <a:cs typeface="Corbel"/>
              </a:rPr>
              <a:t>types,</a:t>
            </a:r>
            <a:r>
              <a:rPr sz="2000" spc="25" dirty="0">
                <a:solidFill>
                  <a:srgbClr val="585858"/>
                </a:solidFill>
                <a:latin typeface="Corbel"/>
                <a:cs typeface="Corbel"/>
              </a:rPr>
              <a:t> </a:t>
            </a:r>
            <a:r>
              <a:rPr sz="2000" spc="-10" dirty="0">
                <a:solidFill>
                  <a:srgbClr val="585858"/>
                </a:solidFill>
                <a:latin typeface="Corbel"/>
                <a:cs typeface="Corbel"/>
              </a:rPr>
              <a:t>but</a:t>
            </a:r>
            <a:r>
              <a:rPr sz="2000" spc="10" dirty="0">
                <a:solidFill>
                  <a:srgbClr val="585858"/>
                </a:solidFill>
                <a:latin typeface="Corbel"/>
                <a:cs typeface="Corbel"/>
              </a:rPr>
              <a:t> </a:t>
            </a:r>
            <a:r>
              <a:rPr sz="2000" spc="-10" dirty="0">
                <a:solidFill>
                  <a:srgbClr val="585858"/>
                </a:solidFill>
                <a:latin typeface="Corbel"/>
                <a:cs typeface="Corbel"/>
              </a:rPr>
              <a:t>only</a:t>
            </a:r>
            <a:r>
              <a:rPr sz="2000" spc="25" dirty="0">
                <a:solidFill>
                  <a:srgbClr val="585858"/>
                </a:solidFill>
                <a:latin typeface="Corbel"/>
                <a:cs typeface="Corbel"/>
              </a:rPr>
              <a:t> </a:t>
            </a:r>
            <a:r>
              <a:rPr sz="2000" spc="-10" dirty="0">
                <a:solidFill>
                  <a:srgbClr val="585858"/>
                </a:solidFill>
                <a:latin typeface="Corbel"/>
                <a:cs typeface="Corbel"/>
              </a:rPr>
              <a:t>if</a:t>
            </a:r>
            <a:r>
              <a:rPr sz="2000" spc="1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signatures</a:t>
            </a:r>
            <a:r>
              <a:rPr sz="2000" spc="30" dirty="0">
                <a:solidFill>
                  <a:srgbClr val="585858"/>
                </a:solidFill>
                <a:latin typeface="Corbel"/>
                <a:cs typeface="Corbel"/>
              </a:rPr>
              <a:t> </a:t>
            </a:r>
            <a:r>
              <a:rPr sz="2000" spc="-5" dirty="0">
                <a:solidFill>
                  <a:srgbClr val="585858"/>
                </a:solidFill>
                <a:latin typeface="Corbel"/>
                <a:cs typeface="Corbel"/>
              </a:rPr>
              <a:t>are also</a:t>
            </a:r>
            <a:r>
              <a:rPr sz="2000" spc="5" dirty="0">
                <a:solidFill>
                  <a:srgbClr val="585858"/>
                </a:solidFill>
                <a:latin typeface="Corbel"/>
                <a:cs typeface="Corbel"/>
              </a:rPr>
              <a:t> </a:t>
            </a:r>
            <a:r>
              <a:rPr sz="2000" spc="-10" dirty="0">
                <a:solidFill>
                  <a:srgbClr val="585858"/>
                </a:solidFill>
                <a:latin typeface="Corbel"/>
                <a:cs typeface="Corbel"/>
              </a:rPr>
              <a:t>different.</a:t>
            </a:r>
            <a:endParaRPr sz="2000">
              <a:latin typeface="Corbel"/>
              <a:cs typeface="Corbel"/>
            </a:endParaRPr>
          </a:p>
          <a:p>
            <a:pPr marL="12700">
              <a:lnSpc>
                <a:spcPct val="100000"/>
              </a:lnSpc>
              <a:spcBef>
                <a:spcPts val="93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a:t>
            </a:r>
            <a:r>
              <a:rPr sz="2000" spc="-20" dirty="0">
                <a:solidFill>
                  <a:srgbClr val="585858"/>
                </a:solidFill>
                <a:latin typeface="Corbel"/>
                <a:cs typeface="Corbel"/>
              </a:rPr>
              <a:t>e</a:t>
            </a:r>
            <a:r>
              <a:rPr sz="2000" spc="-5" dirty="0">
                <a:solidFill>
                  <a:srgbClr val="585858"/>
                </a:solidFill>
                <a:latin typeface="Corbel"/>
                <a:cs typeface="Corbel"/>
              </a:rPr>
              <a:t>:</a:t>
            </a:r>
            <a:endParaRPr sz="2000">
              <a:latin typeface="Corbel"/>
              <a:cs typeface="Corbel"/>
            </a:endParaRPr>
          </a:p>
          <a:p>
            <a:pPr marL="927100">
              <a:lnSpc>
                <a:spcPct val="100000"/>
              </a:lnSpc>
              <a:spcBef>
                <a:spcPts val="960"/>
              </a:spcBef>
            </a:pPr>
            <a:r>
              <a:rPr sz="2000" spc="-10" dirty="0">
                <a:solidFill>
                  <a:srgbClr val="585858"/>
                </a:solidFill>
                <a:latin typeface="Corbel"/>
                <a:cs typeface="Corbel"/>
              </a:rPr>
              <a:t>float</a:t>
            </a:r>
            <a:r>
              <a:rPr sz="2000" spc="15" dirty="0">
                <a:solidFill>
                  <a:srgbClr val="585858"/>
                </a:solidFill>
                <a:latin typeface="Corbel"/>
                <a:cs typeface="Corbel"/>
              </a:rPr>
              <a:t> </a:t>
            </a:r>
            <a:r>
              <a:rPr sz="2000" spc="-5" dirty="0">
                <a:solidFill>
                  <a:srgbClr val="585858"/>
                </a:solidFill>
                <a:latin typeface="Corbel"/>
                <a:cs typeface="Corbel"/>
              </a:rPr>
              <a:t>square</a:t>
            </a:r>
            <a:r>
              <a:rPr sz="2000" spc="-10" dirty="0">
                <a:solidFill>
                  <a:srgbClr val="585858"/>
                </a:solidFill>
                <a:latin typeface="Corbel"/>
                <a:cs typeface="Corbel"/>
              </a:rPr>
              <a:t> </a:t>
            </a:r>
            <a:r>
              <a:rPr sz="2000" spc="-5" dirty="0">
                <a:solidFill>
                  <a:srgbClr val="585858"/>
                </a:solidFill>
                <a:latin typeface="Corbel"/>
                <a:cs typeface="Corbel"/>
              </a:rPr>
              <a:t>(float</a:t>
            </a:r>
            <a:r>
              <a:rPr sz="2000" spc="20" dirty="0">
                <a:solidFill>
                  <a:srgbClr val="585858"/>
                </a:solidFill>
                <a:latin typeface="Corbel"/>
                <a:cs typeface="Corbel"/>
              </a:rPr>
              <a:t> </a:t>
            </a:r>
            <a:r>
              <a:rPr sz="2000" spc="5" dirty="0">
                <a:solidFill>
                  <a:srgbClr val="585858"/>
                </a:solidFill>
                <a:latin typeface="Corbel"/>
                <a:cs typeface="Corbel"/>
              </a:rPr>
              <a:t>f);</a:t>
            </a:r>
            <a:endParaRPr sz="2000">
              <a:latin typeface="Corbel"/>
              <a:cs typeface="Corbel"/>
            </a:endParaRPr>
          </a:p>
          <a:p>
            <a:pPr marL="927100">
              <a:lnSpc>
                <a:spcPct val="100000"/>
              </a:lnSpc>
              <a:spcBef>
                <a:spcPts val="960"/>
              </a:spcBef>
              <a:tabLst>
                <a:tab pos="3794125" algn="l"/>
              </a:tabLst>
            </a:pPr>
            <a:r>
              <a:rPr sz="2000" spc="-15" dirty="0">
                <a:solidFill>
                  <a:srgbClr val="585858"/>
                </a:solidFill>
                <a:latin typeface="Corbel"/>
                <a:cs typeface="Corbel"/>
              </a:rPr>
              <a:t>double</a:t>
            </a:r>
            <a:r>
              <a:rPr sz="2000" spc="80" dirty="0">
                <a:solidFill>
                  <a:srgbClr val="585858"/>
                </a:solidFill>
                <a:latin typeface="Corbel"/>
                <a:cs typeface="Corbel"/>
              </a:rPr>
              <a:t> </a:t>
            </a:r>
            <a:r>
              <a:rPr sz="2000" spc="-5" dirty="0">
                <a:solidFill>
                  <a:srgbClr val="585858"/>
                </a:solidFill>
                <a:latin typeface="Corbel"/>
                <a:cs typeface="Corbel"/>
              </a:rPr>
              <a:t>square</a:t>
            </a:r>
            <a:r>
              <a:rPr sz="2000" spc="30" dirty="0">
                <a:solidFill>
                  <a:srgbClr val="585858"/>
                </a:solidFill>
                <a:latin typeface="Corbel"/>
                <a:cs typeface="Corbel"/>
              </a:rPr>
              <a:t> </a:t>
            </a:r>
            <a:r>
              <a:rPr sz="2000" spc="-20" dirty="0">
                <a:solidFill>
                  <a:srgbClr val="585858"/>
                </a:solidFill>
                <a:latin typeface="Corbel"/>
                <a:cs typeface="Corbel"/>
              </a:rPr>
              <a:t>(</a:t>
            </a:r>
            <a:r>
              <a:rPr sz="2000" spc="-20" dirty="0">
                <a:solidFill>
                  <a:srgbClr val="FF0000"/>
                </a:solidFill>
                <a:latin typeface="Corbel"/>
                <a:cs typeface="Corbel"/>
              </a:rPr>
              <a:t>double</a:t>
            </a:r>
            <a:r>
              <a:rPr sz="2000" spc="80" dirty="0">
                <a:solidFill>
                  <a:srgbClr val="FF0000"/>
                </a:solidFill>
                <a:latin typeface="Corbel"/>
                <a:cs typeface="Corbel"/>
              </a:rPr>
              <a:t> </a:t>
            </a:r>
            <a:r>
              <a:rPr sz="2000" spc="-10" dirty="0">
                <a:solidFill>
                  <a:srgbClr val="585858"/>
                </a:solidFill>
                <a:latin typeface="Corbel"/>
                <a:cs typeface="Corbel"/>
              </a:rPr>
              <a:t>d);	//different</a:t>
            </a:r>
            <a:r>
              <a:rPr sz="2000" spc="90" dirty="0">
                <a:solidFill>
                  <a:srgbClr val="585858"/>
                </a:solidFill>
                <a:latin typeface="Corbel"/>
                <a:cs typeface="Corbel"/>
              </a:rPr>
              <a:t> </a:t>
            </a:r>
            <a:r>
              <a:rPr sz="2000" spc="-5" dirty="0">
                <a:solidFill>
                  <a:srgbClr val="585858"/>
                </a:solidFill>
                <a:latin typeface="Corbel"/>
                <a:cs typeface="Corbel"/>
              </a:rPr>
              <a:t>signature</a:t>
            </a:r>
            <a:r>
              <a:rPr sz="2000" spc="5" dirty="0">
                <a:solidFill>
                  <a:srgbClr val="585858"/>
                </a:solidFill>
                <a:latin typeface="Corbel"/>
                <a:cs typeface="Corbel"/>
              </a:rPr>
              <a:t> </a:t>
            </a:r>
            <a:r>
              <a:rPr sz="2000" spc="-5" dirty="0">
                <a:solidFill>
                  <a:srgbClr val="585858"/>
                </a:solidFill>
                <a:latin typeface="Corbel"/>
                <a:cs typeface="Corbel"/>
              </a:rPr>
              <a:t>so</a:t>
            </a:r>
            <a:r>
              <a:rPr sz="2000" spc="10" dirty="0">
                <a:solidFill>
                  <a:srgbClr val="585858"/>
                </a:solidFill>
                <a:latin typeface="Corbel"/>
                <a:cs typeface="Corbel"/>
              </a:rPr>
              <a:t> </a:t>
            </a:r>
            <a:r>
              <a:rPr sz="2000" spc="-5" dirty="0">
                <a:solidFill>
                  <a:srgbClr val="585858"/>
                </a:solidFill>
                <a:latin typeface="Corbel"/>
                <a:cs typeface="Corbel"/>
              </a:rPr>
              <a:t>its</a:t>
            </a:r>
            <a:r>
              <a:rPr sz="2000" spc="25" dirty="0">
                <a:solidFill>
                  <a:srgbClr val="585858"/>
                </a:solidFill>
                <a:latin typeface="Corbel"/>
                <a:cs typeface="Corbel"/>
              </a:rPr>
              <a:t> </a:t>
            </a:r>
            <a:r>
              <a:rPr sz="2000" spc="-10" dirty="0">
                <a:solidFill>
                  <a:srgbClr val="585858"/>
                </a:solidFill>
                <a:latin typeface="Corbel"/>
                <a:cs typeface="Corbel"/>
              </a:rPr>
              <a:t>allowed</a:t>
            </a:r>
            <a:endParaRPr sz="2000">
              <a:latin typeface="Corbel"/>
              <a:cs typeface="Corbe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2162175"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latin typeface="Corbel"/>
                <a:cs typeface="Corbel"/>
              </a:rPr>
              <a:t>Calling </a:t>
            </a:r>
            <a:r>
              <a:rPr sz="3600" spc="-60" dirty="0">
                <a:solidFill>
                  <a:srgbClr val="FFFFFF"/>
                </a:solidFill>
                <a:latin typeface="Corbel"/>
                <a:cs typeface="Corbel"/>
              </a:rPr>
              <a:t> </a:t>
            </a:r>
            <a:r>
              <a:rPr sz="3600" spc="-65" dirty="0">
                <a:solidFill>
                  <a:srgbClr val="FFFFFF"/>
                </a:solidFill>
                <a:latin typeface="Corbel"/>
                <a:cs typeface="Corbel"/>
              </a:rPr>
              <a:t>O</a:t>
            </a:r>
            <a:r>
              <a:rPr sz="3600" spc="-80" dirty="0">
                <a:solidFill>
                  <a:srgbClr val="FFFFFF"/>
                </a:solidFill>
                <a:latin typeface="Corbel"/>
                <a:cs typeface="Corbel"/>
              </a:rPr>
              <a:t>v</a:t>
            </a:r>
            <a:r>
              <a:rPr sz="3600" spc="-65" dirty="0">
                <a:solidFill>
                  <a:srgbClr val="FFFFFF"/>
                </a:solidFill>
                <a:latin typeface="Corbel"/>
                <a:cs typeface="Corbel"/>
              </a:rPr>
              <a:t>e</a:t>
            </a:r>
            <a:r>
              <a:rPr sz="3600" spc="-80" dirty="0">
                <a:solidFill>
                  <a:srgbClr val="FFFFFF"/>
                </a:solidFill>
                <a:latin typeface="Corbel"/>
                <a:cs typeface="Corbel"/>
              </a:rPr>
              <a:t>r</a:t>
            </a:r>
            <a:r>
              <a:rPr sz="3600" spc="-70" dirty="0">
                <a:solidFill>
                  <a:srgbClr val="FFFFFF"/>
                </a:solidFill>
                <a:latin typeface="Corbel"/>
                <a:cs typeface="Corbel"/>
              </a:rPr>
              <a:t>lo</a:t>
            </a:r>
            <a:r>
              <a:rPr sz="3600" spc="-85" dirty="0">
                <a:solidFill>
                  <a:srgbClr val="FFFFFF"/>
                </a:solidFill>
                <a:latin typeface="Corbel"/>
                <a:cs typeface="Corbel"/>
              </a:rPr>
              <a:t>a</a:t>
            </a:r>
            <a:r>
              <a:rPr sz="3600" spc="-80" dirty="0">
                <a:solidFill>
                  <a:srgbClr val="FFFFFF"/>
                </a:solidFill>
                <a:latin typeface="Corbel"/>
                <a:cs typeface="Corbel"/>
              </a:rPr>
              <a:t>d</a:t>
            </a:r>
            <a:r>
              <a:rPr sz="3600" spc="-65" dirty="0">
                <a:solidFill>
                  <a:srgbClr val="FFFFFF"/>
                </a:solidFill>
                <a:latin typeface="Corbel"/>
                <a:cs typeface="Corbel"/>
              </a:rPr>
              <a:t>e</a:t>
            </a:r>
            <a:r>
              <a:rPr sz="3600" dirty="0">
                <a:solidFill>
                  <a:srgbClr val="FFFFFF"/>
                </a:solidFill>
                <a:latin typeface="Corbel"/>
                <a:cs typeface="Corbel"/>
              </a:rPr>
              <a:t>d  </a:t>
            </a:r>
            <a:r>
              <a:rPr sz="3600" spc="-65" dirty="0">
                <a:solidFill>
                  <a:srgbClr val="FFFFFF"/>
                </a:solidFill>
                <a:latin typeface="Corbel"/>
                <a:cs typeface="Corbel"/>
              </a:rPr>
              <a:t>function</a:t>
            </a:r>
            <a:endParaRPr sz="3600">
              <a:latin typeface="Corbel"/>
              <a:cs typeface="Corbel"/>
            </a:endParaRPr>
          </a:p>
        </p:txBody>
      </p:sp>
      <p:sp>
        <p:nvSpPr>
          <p:cNvPr id="3" name="object 3"/>
          <p:cNvSpPr txBox="1">
            <a:spLocks noGrp="1"/>
          </p:cNvSpPr>
          <p:nvPr>
            <p:ph type="title"/>
          </p:nvPr>
        </p:nvSpPr>
        <p:spPr>
          <a:xfrm>
            <a:off x="3949065" y="1888312"/>
            <a:ext cx="6951980" cy="878840"/>
          </a:xfrm>
          <a:prstGeom prst="rect">
            <a:avLst/>
          </a:prstGeom>
        </p:spPr>
        <p:txBody>
          <a:bodyPr vert="horz" wrap="square" lIns="0" tIns="41910" rIns="0" bIns="0" rtlCol="0">
            <a:spAutoFit/>
          </a:bodyPr>
          <a:lstStyle/>
          <a:p>
            <a:pPr marL="195580" marR="5080" indent="-182880">
              <a:lnSpc>
                <a:spcPct val="90100"/>
              </a:lnSpc>
              <a:spcBef>
                <a:spcPts val="330"/>
              </a:spcBef>
            </a:pPr>
            <a:r>
              <a:rPr spc="-1280" dirty="0">
                <a:solidFill>
                  <a:srgbClr val="40B9D2"/>
                </a:solidFill>
                <a:latin typeface="Microsoft Sans Serif"/>
                <a:cs typeface="Microsoft Sans Serif"/>
              </a:rPr>
              <a:t>🞄</a:t>
            </a:r>
            <a:r>
              <a:rPr spc="185" dirty="0">
                <a:solidFill>
                  <a:srgbClr val="40B9D2"/>
                </a:solidFill>
                <a:latin typeface="Microsoft Sans Serif"/>
                <a:cs typeface="Microsoft Sans Serif"/>
              </a:rPr>
              <a:t> </a:t>
            </a:r>
            <a:r>
              <a:rPr dirty="0"/>
              <a:t>O</a:t>
            </a:r>
            <a:r>
              <a:rPr spc="-15" dirty="0"/>
              <a:t>ve</a:t>
            </a:r>
            <a:r>
              <a:rPr spc="-5" dirty="0"/>
              <a:t>rl</a:t>
            </a:r>
            <a:r>
              <a:rPr spc="-15" dirty="0"/>
              <a:t>o</a:t>
            </a:r>
            <a:r>
              <a:rPr spc="-5" dirty="0"/>
              <a:t>a</a:t>
            </a:r>
            <a:r>
              <a:rPr spc="-20" dirty="0"/>
              <a:t>d</a:t>
            </a:r>
            <a:r>
              <a:rPr spc="-15" dirty="0"/>
              <a:t>e</a:t>
            </a:r>
            <a:r>
              <a:rPr spc="-5" dirty="0"/>
              <a:t>d</a:t>
            </a:r>
            <a:r>
              <a:rPr spc="65" dirty="0"/>
              <a:t> </a:t>
            </a:r>
            <a:r>
              <a:rPr spc="-15" dirty="0"/>
              <a:t>f</a:t>
            </a:r>
            <a:r>
              <a:rPr spc="-5" dirty="0"/>
              <a:t>unct</a:t>
            </a:r>
            <a:r>
              <a:rPr spc="-15" dirty="0"/>
              <a:t>io</a:t>
            </a:r>
            <a:r>
              <a:rPr spc="-10" dirty="0"/>
              <a:t>n</a:t>
            </a:r>
            <a:r>
              <a:rPr spc="-5" dirty="0"/>
              <a:t>s</a:t>
            </a:r>
            <a:r>
              <a:rPr spc="55" dirty="0"/>
              <a:t> </a:t>
            </a:r>
            <a:r>
              <a:rPr spc="-5" dirty="0"/>
              <a:t>are </a:t>
            </a:r>
            <a:r>
              <a:rPr spc="-10" dirty="0"/>
              <a:t>cal</a:t>
            </a:r>
            <a:r>
              <a:rPr spc="-20" dirty="0"/>
              <a:t>l</a:t>
            </a:r>
            <a:r>
              <a:rPr spc="-15" dirty="0"/>
              <a:t>e</a:t>
            </a:r>
            <a:r>
              <a:rPr spc="-5" dirty="0"/>
              <a:t>d</a:t>
            </a:r>
            <a:r>
              <a:rPr spc="40" dirty="0"/>
              <a:t> </a:t>
            </a:r>
            <a:r>
              <a:rPr spc="-10" dirty="0"/>
              <a:t>ju</a:t>
            </a:r>
            <a:r>
              <a:rPr dirty="0"/>
              <a:t>s</a:t>
            </a:r>
            <a:r>
              <a:rPr spc="-5" dirty="0"/>
              <a:t>t</a:t>
            </a:r>
            <a:r>
              <a:rPr spc="5" dirty="0"/>
              <a:t> </a:t>
            </a:r>
            <a:r>
              <a:rPr spc="-15" dirty="0"/>
              <a:t>li</a:t>
            </a:r>
            <a:r>
              <a:rPr spc="-65" dirty="0"/>
              <a:t>k</a:t>
            </a:r>
            <a:r>
              <a:rPr spc="-5" dirty="0"/>
              <a:t>e</a:t>
            </a:r>
            <a:r>
              <a:rPr spc="60" dirty="0"/>
              <a:t> </a:t>
            </a:r>
            <a:r>
              <a:rPr spc="-15" dirty="0"/>
              <a:t>o</a:t>
            </a:r>
            <a:r>
              <a:rPr spc="-10" dirty="0"/>
              <a:t>th</a:t>
            </a:r>
            <a:r>
              <a:rPr spc="-20" dirty="0"/>
              <a:t>e</a:t>
            </a:r>
            <a:r>
              <a:rPr spc="-5" dirty="0"/>
              <a:t>r</a:t>
            </a:r>
            <a:r>
              <a:rPr spc="30" dirty="0"/>
              <a:t> </a:t>
            </a:r>
            <a:r>
              <a:rPr spc="-15" dirty="0"/>
              <a:t>f</a:t>
            </a:r>
            <a:r>
              <a:rPr spc="-5" dirty="0"/>
              <a:t>unct</a:t>
            </a:r>
            <a:r>
              <a:rPr spc="-15" dirty="0"/>
              <a:t>io</a:t>
            </a:r>
            <a:r>
              <a:rPr spc="-10" dirty="0"/>
              <a:t>n</a:t>
            </a:r>
            <a:r>
              <a:rPr spc="5" dirty="0"/>
              <a:t>s</a:t>
            </a:r>
            <a:r>
              <a:rPr spc="-5" dirty="0"/>
              <a:t>.</a:t>
            </a:r>
            <a:r>
              <a:rPr spc="-90" dirty="0"/>
              <a:t> </a:t>
            </a:r>
            <a:r>
              <a:rPr spc="-10" dirty="0"/>
              <a:t>T</a:t>
            </a:r>
            <a:r>
              <a:rPr spc="-15" dirty="0"/>
              <a:t>h</a:t>
            </a:r>
            <a:r>
              <a:rPr spc="-5" dirty="0"/>
              <a:t>e  </a:t>
            </a:r>
            <a:r>
              <a:rPr spc="-10" dirty="0"/>
              <a:t>number</a:t>
            </a:r>
            <a:r>
              <a:rPr spc="60" dirty="0"/>
              <a:t> </a:t>
            </a:r>
            <a:r>
              <a:rPr spc="-5" dirty="0"/>
              <a:t>and</a:t>
            </a:r>
            <a:r>
              <a:rPr spc="-30" dirty="0"/>
              <a:t> </a:t>
            </a:r>
            <a:r>
              <a:rPr spc="-5" dirty="0"/>
              <a:t>type</a:t>
            </a:r>
            <a:r>
              <a:rPr spc="20" dirty="0"/>
              <a:t> </a:t>
            </a:r>
            <a:r>
              <a:rPr spc="-10" dirty="0"/>
              <a:t>of</a:t>
            </a:r>
            <a:r>
              <a:rPr spc="25" dirty="0"/>
              <a:t> </a:t>
            </a:r>
            <a:r>
              <a:rPr spc="-5" dirty="0"/>
              <a:t>arguments</a:t>
            </a:r>
            <a:r>
              <a:rPr spc="15" dirty="0"/>
              <a:t> </a:t>
            </a:r>
            <a:r>
              <a:rPr spc="-10" dirty="0"/>
              <a:t>determine</a:t>
            </a:r>
            <a:r>
              <a:rPr spc="90" dirty="0"/>
              <a:t> </a:t>
            </a:r>
            <a:r>
              <a:rPr spc="-10" dirty="0"/>
              <a:t>which</a:t>
            </a:r>
            <a:r>
              <a:rPr spc="50" dirty="0"/>
              <a:t> </a:t>
            </a:r>
            <a:r>
              <a:rPr spc="-10" dirty="0"/>
              <a:t>function</a:t>
            </a:r>
            <a:r>
              <a:rPr spc="30" dirty="0"/>
              <a:t> </a:t>
            </a:r>
            <a:r>
              <a:rPr spc="-10" dirty="0"/>
              <a:t>should </a:t>
            </a:r>
            <a:r>
              <a:rPr spc="-385" dirty="0"/>
              <a:t> </a:t>
            </a:r>
            <a:r>
              <a:rPr spc="-15" dirty="0"/>
              <a:t>be</a:t>
            </a:r>
            <a:r>
              <a:rPr spc="15" dirty="0"/>
              <a:t> </a:t>
            </a:r>
            <a:r>
              <a:rPr spc="-20" dirty="0"/>
              <a:t>invoked.</a:t>
            </a:r>
          </a:p>
        </p:txBody>
      </p:sp>
      <p:sp>
        <p:nvSpPr>
          <p:cNvPr id="4" name="object 4"/>
          <p:cNvSpPr txBox="1"/>
          <p:nvPr/>
        </p:nvSpPr>
        <p:spPr>
          <a:xfrm>
            <a:off x="3949065" y="2741925"/>
            <a:ext cx="3041650" cy="2159635"/>
          </a:xfrm>
          <a:prstGeom prst="rect">
            <a:avLst/>
          </a:prstGeom>
        </p:spPr>
        <p:txBody>
          <a:bodyPr vert="horz" wrap="square" lIns="0" tIns="133985" rIns="0" bIns="0" rtlCol="0">
            <a:spAutoFit/>
          </a:bodyPr>
          <a:lstStyle/>
          <a:p>
            <a:pPr marL="12700">
              <a:lnSpc>
                <a:spcPct val="100000"/>
              </a:lnSpc>
              <a:spcBef>
                <a:spcPts val="105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a:t>
            </a:r>
            <a:r>
              <a:rPr sz="2000" spc="-20" dirty="0">
                <a:solidFill>
                  <a:srgbClr val="585858"/>
                </a:solidFill>
                <a:latin typeface="Corbel"/>
                <a:cs typeface="Corbel"/>
              </a:rPr>
              <a:t>e</a:t>
            </a:r>
            <a:r>
              <a:rPr sz="2000" spc="-5" dirty="0">
                <a:solidFill>
                  <a:srgbClr val="585858"/>
                </a:solidFill>
                <a:latin typeface="Corbel"/>
                <a:cs typeface="Corbel"/>
              </a:rPr>
              <a:t>:</a:t>
            </a:r>
            <a:endParaRPr sz="2000">
              <a:latin typeface="Corbel"/>
              <a:cs typeface="Corbel"/>
            </a:endParaRPr>
          </a:p>
          <a:p>
            <a:pPr marL="927100">
              <a:lnSpc>
                <a:spcPct val="100000"/>
              </a:lnSpc>
              <a:spcBef>
                <a:spcPts val="960"/>
              </a:spcBef>
            </a:pPr>
            <a:r>
              <a:rPr sz="2000" spc="-5" dirty="0">
                <a:solidFill>
                  <a:srgbClr val="585858"/>
                </a:solidFill>
                <a:latin typeface="Corbel"/>
                <a:cs typeface="Corbel"/>
              </a:rPr>
              <a:t>sqr(‘z’);</a:t>
            </a:r>
            <a:endParaRPr sz="2000">
              <a:latin typeface="Corbel"/>
              <a:cs typeface="Corbel"/>
            </a:endParaRPr>
          </a:p>
          <a:p>
            <a:pPr marL="927100" marR="5080">
              <a:lnSpc>
                <a:spcPct val="140100"/>
              </a:lnSpc>
            </a:pPr>
            <a:r>
              <a:rPr sz="2000" spc="-10" dirty="0">
                <a:solidFill>
                  <a:srgbClr val="585858"/>
                </a:solidFill>
                <a:latin typeface="Corbel"/>
                <a:cs typeface="Corbel"/>
              </a:rPr>
              <a:t>sqr(13); </a:t>
            </a:r>
            <a:r>
              <a:rPr sz="2000" spc="-5" dirty="0">
                <a:solidFill>
                  <a:srgbClr val="585858"/>
                </a:solidFill>
                <a:latin typeface="Corbel"/>
                <a:cs typeface="Corbel"/>
              </a:rPr>
              <a:t> </a:t>
            </a:r>
            <a:r>
              <a:rPr sz="2000" dirty="0">
                <a:solidFill>
                  <a:srgbClr val="585858"/>
                </a:solidFill>
                <a:latin typeface="Corbel"/>
                <a:cs typeface="Corbel"/>
              </a:rPr>
              <a:t>s</a:t>
            </a:r>
            <a:r>
              <a:rPr sz="2000" spc="-15" dirty="0">
                <a:solidFill>
                  <a:srgbClr val="585858"/>
                </a:solidFill>
                <a:latin typeface="Corbel"/>
                <a:cs typeface="Corbel"/>
              </a:rPr>
              <a:t>q</a:t>
            </a:r>
            <a:r>
              <a:rPr sz="2000" spc="-5" dirty="0">
                <a:solidFill>
                  <a:srgbClr val="585858"/>
                </a:solidFill>
                <a:latin typeface="Corbel"/>
                <a:cs typeface="Corbel"/>
              </a:rPr>
              <a:t>r</a:t>
            </a:r>
            <a:r>
              <a:rPr sz="2000" dirty="0">
                <a:solidFill>
                  <a:srgbClr val="585858"/>
                </a:solidFill>
                <a:latin typeface="Corbel"/>
                <a:cs typeface="Corbel"/>
              </a:rPr>
              <a:t>(</a:t>
            </a:r>
            <a:r>
              <a:rPr sz="2000" spc="-60" dirty="0">
                <a:solidFill>
                  <a:srgbClr val="585858"/>
                </a:solidFill>
                <a:latin typeface="Corbel"/>
                <a:cs typeface="Corbel"/>
              </a:rPr>
              <a:t>1</a:t>
            </a:r>
            <a:r>
              <a:rPr sz="2000" dirty="0">
                <a:solidFill>
                  <a:srgbClr val="585858"/>
                </a:solidFill>
                <a:latin typeface="Corbel"/>
                <a:cs typeface="Corbel"/>
              </a:rPr>
              <a:t>3</a:t>
            </a:r>
            <a:r>
              <a:rPr sz="2000" spc="-5" dirty="0">
                <a:solidFill>
                  <a:srgbClr val="585858"/>
                </a:solidFill>
                <a:latin typeface="Corbel"/>
                <a:cs typeface="Corbel"/>
              </a:rPr>
              <a:t>4.5</a:t>
            </a:r>
            <a:r>
              <a:rPr sz="2000" spc="-65" dirty="0">
                <a:solidFill>
                  <a:srgbClr val="585858"/>
                </a:solidFill>
                <a:latin typeface="Corbel"/>
                <a:cs typeface="Corbel"/>
              </a:rPr>
              <a:t>2</a:t>
            </a:r>
            <a:r>
              <a:rPr sz="2000" dirty="0">
                <a:solidFill>
                  <a:srgbClr val="585858"/>
                </a:solidFill>
                <a:latin typeface="Corbel"/>
                <a:cs typeface="Corbel"/>
              </a:rPr>
              <a:t>00000</a:t>
            </a:r>
            <a:r>
              <a:rPr sz="2000" spc="-10" dirty="0">
                <a:solidFill>
                  <a:srgbClr val="585858"/>
                </a:solidFill>
                <a:latin typeface="Corbel"/>
                <a:cs typeface="Corbel"/>
              </a:rPr>
              <a:t>1</a:t>
            </a:r>
            <a:r>
              <a:rPr sz="2000" spc="-15" dirty="0">
                <a:solidFill>
                  <a:srgbClr val="585858"/>
                </a:solidFill>
                <a:latin typeface="Corbel"/>
                <a:cs typeface="Corbel"/>
              </a:rPr>
              <a:t>2</a:t>
            </a:r>
            <a:r>
              <a:rPr sz="2000" spc="-5" dirty="0">
                <a:solidFill>
                  <a:srgbClr val="585858"/>
                </a:solidFill>
                <a:latin typeface="Corbel"/>
                <a:cs typeface="Corbel"/>
              </a:rPr>
              <a:t>);  sqr(12.5F);</a:t>
            </a:r>
            <a:endParaRPr sz="2000">
              <a:latin typeface="Corbel"/>
              <a:cs typeface="Corbe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1724" y="2587244"/>
            <a:ext cx="2393950" cy="1562100"/>
          </a:xfrm>
          <a:prstGeom prst="rect">
            <a:avLst/>
          </a:prstGeom>
        </p:spPr>
        <p:txBody>
          <a:bodyPr vert="horz" wrap="square" lIns="0" tIns="74295" rIns="0" bIns="0" rtlCol="0">
            <a:spAutoFit/>
          </a:bodyPr>
          <a:lstStyle/>
          <a:p>
            <a:pPr marL="12700" marR="5080">
              <a:lnSpc>
                <a:spcPts val="3890"/>
              </a:lnSpc>
              <a:spcBef>
                <a:spcPts val="585"/>
              </a:spcBef>
            </a:pPr>
            <a:r>
              <a:rPr sz="3600" spc="-70" dirty="0">
                <a:solidFill>
                  <a:srgbClr val="FFFFFF"/>
                </a:solidFill>
              </a:rPr>
              <a:t>Declaration </a:t>
            </a:r>
            <a:r>
              <a:rPr sz="3600" spc="-65" dirty="0">
                <a:solidFill>
                  <a:srgbClr val="FFFFFF"/>
                </a:solidFill>
              </a:rPr>
              <a:t> </a:t>
            </a:r>
            <a:r>
              <a:rPr sz="3600" spc="-90" dirty="0">
                <a:solidFill>
                  <a:srgbClr val="FFFFFF"/>
                </a:solidFill>
              </a:rPr>
              <a:t>a</a:t>
            </a:r>
            <a:r>
              <a:rPr sz="3600" spc="-80" dirty="0">
                <a:solidFill>
                  <a:srgbClr val="FFFFFF"/>
                </a:solidFill>
              </a:rPr>
              <a:t>n</a:t>
            </a:r>
            <a:r>
              <a:rPr sz="3600" dirty="0">
                <a:solidFill>
                  <a:srgbClr val="FFFFFF"/>
                </a:solidFill>
              </a:rPr>
              <a:t>d</a:t>
            </a:r>
            <a:r>
              <a:rPr sz="3600" spc="-85" dirty="0">
                <a:solidFill>
                  <a:srgbClr val="FFFFFF"/>
                </a:solidFill>
              </a:rPr>
              <a:t> </a:t>
            </a:r>
            <a:r>
              <a:rPr sz="3600" spc="-70" dirty="0">
                <a:solidFill>
                  <a:srgbClr val="FFFFFF"/>
                </a:solidFill>
              </a:rPr>
              <a:t>F</a:t>
            </a:r>
            <a:r>
              <a:rPr sz="3600" spc="-65" dirty="0">
                <a:solidFill>
                  <a:srgbClr val="FFFFFF"/>
                </a:solidFill>
              </a:rPr>
              <a:t>u</a:t>
            </a:r>
            <a:r>
              <a:rPr sz="3600" spc="-80" dirty="0">
                <a:solidFill>
                  <a:srgbClr val="FFFFFF"/>
                </a:solidFill>
              </a:rPr>
              <a:t>n</a:t>
            </a:r>
            <a:r>
              <a:rPr sz="3600" spc="-70" dirty="0">
                <a:solidFill>
                  <a:srgbClr val="FFFFFF"/>
                </a:solidFill>
              </a:rPr>
              <a:t>c</a:t>
            </a:r>
            <a:r>
              <a:rPr sz="3600" spc="-80" dirty="0">
                <a:solidFill>
                  <a:srgbClr val="FFFFFF"/>
                </a:solidFill>
              </a:rPr>
              <a:t>t</a:t>
            </a:r>
            <a:r>
              <a:rPr sz="3600" spc="-70" dirty="0">
                <a:solidFill>
                  <a:srgbClr val="FFFFFF"/>
                </a:solidFill>
              </a:rPr>
              <a:t>i</a:t>
            </a:r>
            <a:r>
              <a:rPr sz="3600" spc="-75" dirty="0">
                <a:solidFill>
                  <a:srgbClr val="FFFFFF"/>
                </a:solidFill>
              </a:rPr>
              <a:t>o</a:t>
            </a:r>
            <a:r>
              <a:rPr sz="3600" dirty="0">
                <a:solidFill>
                  <a:srgbClr val="FFFFFF"/>
                </a:solidFill>
              </a:rPr>
              <a:t>n  </a:t>
            </a:r>
            <a:r>
              <a:rPr sz="3600" spc="-60" dirty="0">
                <a:solidFill>
                  <a:srgbClr val="FFFFFF"/>
                </a:solidFill>
              </a:rPr>
              <a:t>call</a:t>
            </a:r>
            <a:endParaRPr sz="3600"/>
          </a:p>
        </p:txBody>
      </p:sp>
      <p:graphicFrame>
        <p:nvGraphicFramePr>
          <p:cNvPr id="3" name="object 3"/>
          <p:cNvGraphicFramePr>
            <a:graphicFrameLocks noGrp="1"/>
          </p:cNvGraphicFramePr>
          <p:nvPr/>
        </p:nvGraphicFramePr>
        <p:xfrm>
          <a:off x="3916934" y="993775"/>
          <a:ext cx="7334250" cy="2237740"/>
        </p:xfrm>
        <a:graphic>
          <a:graphicData uri="http://schemas.openxmlformats.org/drawingml/2006/table">
            <a:tbl>
              <a:tblPr firstRow="1" bandRow="1">
                <a:tableStyleId>{2D5ABB26-0587-4C30-8999-92F81FD0307C}</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370839">
                <a:tc>
                  <a:txBody>
                    <a:bodyPr/>
                    <a:lstStyle/>
                    <a:p>
                      <a:pPr marL="92075">
                        <a:lnSpc>
                          <a:spcPct val="100000"/>
                        </a:lnSpc>
                        <a:spcBef>
                          <a:spcPts val="244"/>
                        </a:spcBef>
                      </a:pPr>
                      <a:r>
                        <a:rPr sz="1800" b="1" spc="-5" dirty="0">
                          <a:solidFill>
                            <a:srgbClr val="FFFFFF"/>
                          </a:solidFill>
                          <a:latin typeface="Corbel"/>
                          <a:cs typeface="Corbel"/>
                        </a:rPr>
                        <a:t>Declaration</a:t>
                      </a:r>
                      <a:endParaRPr sz="1800">
                        <a:latin typeface="Corbel"/>
                        <a:cs typeface="Corbe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93345">
                        <a:lnSpc>
                          <a:spcPct val="100000"/>
                        </a:lnSpc>
                        <a:spcBef>
                          <a:spcPts val="244"/>
                        </a:spcBef>
                      </a:pPr>
                      <a:r>
                        <a:rPr sz="1800" b="1" spc="-5" dirty="0">
                          <a:solidFill>
                            <a:srgbClr val="FFFFFF"/>
                          </a:solidFill>
                          <a:latin typeface="Corbel"/>
                          <a:cs typeface="Corbel"/>
                        </a:rPr>
                        <a:t>Prototype</a:t>
                      </a:r>
                      <a:endParaRPr sz="1800">
                        <a:latin typeface="Corbel"/>
                        <a:cs typeface="Corbel"/>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extLst>
                  <a:ext uri="{0D108BD9-81ED-4DB2-BD59-A6C34878D82A}">
                    <a16:rowId xmlns:a16="http://schemas.microsoft.com/office/drawing/2014/main" val="10000"/>
                  </a:ext>
                </a:extLst>
              </a:tr>
              <a:tr h="370839">
                <a:tc>
                  <a:txBody>
                    <a:bodyPr/>
                    <a:lstStyle/>
                    <a:p>
                      <a:pPr marL="92075">
                        <a:lnSpc>
                          <a:spcPct val="100000"/>
                        </a:lnSpc>
                        <a:spcBef>
                          <a:spcPts val="244"/>
                        </a:spcBef>
                      </a:pPr>
                      <a:r>
                        <a:rPr sz="1800" spc="-5" dirty="0">
                          <a:latin typeface="Corbel"/>
                          <a:cs typeface="Corbel"/>
                        </a:rPr>
                        <a:t>int</a:t>
                      </a:r>
                      <a:r>
                        <a:rPr sz="1800" spc="-20" dirty="0">
                          <a:latin typeface="Corbel"/>
                          <a:cs typeface="Corbel"/>
                        </a:rPr>
                        <a:t> </a:t>
                      </a:r>
                      <a:r>
                        <a:rPr sz="1800" spc="-5" dirty="0">
                          <a:latin typeface="Corbel"/>
                          <a:cs typeface="Corbel"/>
                        </a:rPr>
                        <a:t>add(int</a:t>
                      </a:r>
                      <a:r>
                        <a:rPr sz="1800" spc="-15" dirty="0">
                          <a:latin typeface="Corbel"/>
                          <a:cs typeface="Corbel"/>
                        </a:rPr>
                        <a:t> </a:t>
                      </a:r>
                      <a:r>
                        <a:rPr sz="1800" dirty="0">
                          <a:latin typeface="Corbel"/>
                          <a:cs typeface="Corbel"/>
                        </a:rPr>
                        <a:t>a,</a:t>
                      </a:r>
                      <a:r>
                        <a:rPr sz="1800" spc="-10" dirty="0">
                          <a:latin typeface="Corbel"/>
                          <a:cs typeface="Corbel"/>
                        </a:rPr>
                        <a:t> </a:t>
                      </a:r>
                      <a:r>
                        <a:rPr sz="1800" spc="-5" dirty="0">
                          <a:latin typeface="Corbel"/>
                          <a:cs typeface="Corbel"/>
                        </a:rPr>
                        <a:t>int</a:t>
                      </a:r>
                      <a:r>
                        <a:rPr sz="1800" spc="-15" dirty="0">
                          <a:latin typeface="Corbel"/>
                          <a:cs typeface="Corbel"/>
                        </a:rPr>
                        <a:t> </a:t>
                      </a:r>
                      <a:r>
                        <a:rPr sz="1800" spc="-20" dirty="0">
                          <a:latin typeface="Corbel"/>
                          <a:cs typeface="Corbel"/>
                        </a:rPr>
                        <a:t>b)</a:t>
                      </a:r>
                      <a:endParaRPr sz="1800">
                        <a:latin typeface="Corbel"/>
                        <a:cs typeface="Corbel"/>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44"/>
                        </a:spcBef>
                      </a:pPr>
                      <a:r>
                        <a:rPr sz="1800" spc="-5" dirty="0">
                          <a:latin typeface="Corbel"/>
                          <a:cs typeface="Corbel"/>
                        </a:rPr>
                        <a:t>Prototype</a:t>
                      </a:r>
                      <a:r>
                        <a:rPr sz="1800" spc="-50" dirty="0">
                          <a:latin typeface="Corbel"/>
                          <a:cs typeface="Corbel"/>
                        </a:rPr>
                        <a:t> </a:t>
                      </a:r>
                      <a:r>
                        <a:rPr sz="1800" dirty="0">
                          <a:latin typeface="Corbel"/>
                          <a:cs typeface="Corbel"/>
                        </a:rPr>
                        <a:t>1</a:t>
                      </a:r>
                      <a:endParaRPr sz="1800">
                        <a:latin typeface="Corbel"/>
                        <a:cs typeface="Corbel"/>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1"/>
                  </a:ext>
                </a:extLst>
              </a:tr>
              <a:tr h="370840">
                <a:tc>
                  <a:txBody>
                    <a:bodyPr/>
                    <a:lstStyle/>
                    <a:p>
                      <a:pPr marL="92075">
                        <a:lnSpc>
                          <a:spcPct val="100000"/>
                        </a:lnSpc>
                        <a:spcBef>
                          <a:spcPts val="245"/>
                        </a:spcBef>
                      </a:pPr>
                      <a:r>
                        <a:rPr sz="1800" spc="-5" dirty="0">
                          <a:latin typeface="Corbel"/>
                          <a:cs typeface="Corbel"/>
                        </a:rPr>
                        <a:t>int</a:t>
                      </a:r>
                      <a:r>
                        <a:rPr sz="1800" spc="-15" dirty="0">
                          <a:latin typeface="Corbel"/>
                          <a:cs typeface="Corbel"/>
                        </a:rPr>
                        <a:t> </a:t>
                      </a:r>
                      <a:r>
                        <a:rPr sz="1800" spc="-5" dirty="0">
                          <a:latin typeface="Corbel"/>
                          <a:cs typeface="Corbel"/>
                        </a:rPr>
                        <a:t>add(int</a:t>
                      </a:r>
                      <a:r>
                        <a:rPr sz="1800" spc="-15" dirty="0">
                          <a:latin typeface="Corbel"/>
                          <a:cs typeface="Corbel"/>
                        </a:rPr>
                        <a:t> </a:t>
                      </a:r>
                      <a:r>
                        <a:rPr sz="1800" dirty="0">
                          <a:latin typeface="Corbel"/>
                          <a:cs typeface="Corbel"/>
                        </a:rPr>
                        <a:t>a, </a:t>
                      </a:r>
                      <a:r>
                        <a:rPr sz="1800" spc="-5" dirty="0">
                          <a:latin typeface="Corbel"/>
                          <a:cs typeface="Corbel"/>
                        </a:rPr>
                        <a:t>int</a:t>
                      </a:r>
                      <a:r>
                        <a:rPr sz="1800" spc="-15" dirty="0">
                          <a:latin typeface="Corbel"/>
                          <a:cs typeface="Corbel"/>
                        </a:rPr>
                        <a:t> </a:t>
                      </a:r>
                      <a:r>
                        <a:rPr sz="1800" spc="-5" dirty="0">
                          <a:latin typeface="Corbel"/>
                          <a:cs typeface="Corbel"/>
                        </a:rPr>
                        <a:t>b, int</a:t>
                      </a:r>
                      <a:r>
                        <a:rPr sz="1800" spc="-15" dirty="0">
                          <a:latin typeface="Corbel"/>
                          <a:cs typeface="Corbel"/>
                        </a:rPr>
                        <a:t> </a:t>
                      </a:r>
                      <a:r>
                        <a:rPr sz="1800" spc="-5" dirty="0">
                          <a:latin typeface="Corbel"/>
                          <a:cs typeface="Corbel"/>
                        </a:rPr>
                        <a:t>c)</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45"/>
                        </a:spcBef>
                      </a:pPr>
                      <a:r>
                        <a:rPr sz="1800" spc="-5" dirty="0">
                          <a:latin typeface="Corbel"/>
                          <a:cs typeface="Corbel"/>
                        </a:rPr>
                        <a:t>Prototype</a:t>
                      </a:r>
                      <a:r>
                        <a:rPr sz="1800" spc="-50" dirty="0">
                          <a:latin typeface="Corbel"/>
                          <a:cs typeface="Corbel"/>
                        </a:rPr>
                        <a:t> </a:t>
                      </a:r>
                      <a:r>
                        <a:rPr sz="1800" dirty="0">
                          <a:latin typeface="Corbel"/>
                          <a:cs typeface="Corbel"/>
                        </a:rPr>
                        <a:t>2</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2"/>
                  </a:ext>
                </a:extLst>
              </a:tr>
              <a:tr h="370839">
                <a:tc>
                  <a:txBody>
                    <a:bodyPr/>
                    <a:lstStyle/>
                    <a:p>
                      <a:pPr marL="92075">
                        <a:lnSpc>
                          <a:spcPct val="100000"/>
                        </a:lnSpc>
                        <a:spcBef>
                          <a:spcPts val="245"/>
                        </a:spcBef>
                      </a:pPr>
                      <a:r>
                        <a:rPr sz="1800" spc="-5" dirty="0">
                          <a:latin typeface="Corbel"/>
                          <a:cs typeface="Corbel"/>
                        </a:rPr>
                        <a:t>double</a:t>
                      </a:r>
                      <a:r>
                        <a:rPr sz="1800" spc="5" dirty="0">
                          <a:latin typeface="Corbel"/>
                          <a:cs typeface="Corbel"/>
                        </a:rPr>
                        <a:t> </a:t>
                      </a:r>
                      <a:r>
                        <a:rPr sz="1800" spc="-10" dirty="0">
                          <a:latin typeface="Corbel"/>
                          <a:cs typeface="Corbel"/>
                        </a:rPr>
                        <a:t>add(double</a:t>
                      </a:r>
                      <a:r>
                        <a:rPr sz="1800" spc="5" dirty="0">
                          <a:latin typeface="Corbel"/>
                          <a:cs typeface="Corbel"/>
                        </a:rPr>
                        <a:t> </a:t>
                      </a:r>
                      <a:r>
                        <a:rPr sz="1800" spc="-5" dirty="0">
                          <a:latin typeface="Corbel"/>
                          <a:cs typeface="Corbel"/>
                        </a:rPr>
                        <a:t>x,</a:t>
                      </a:r>
                      <a:r>
                        <a:rPr sz="1800" spc="15" dirty="0">
                          <a:latin typeface="Corbel"/>
                          <a:cs typeface="Corbel"/>
                        </a:rPr>
                        <a:t> </a:t>
                      </a:r>
                      <a:r>
                        <a:rPr sz="1800" spc="-5" dirty="0">
                          <a:latin typeface="Corbel"/>
                          <a:cs typeface="Corbel"/>
                        </a:rPr>
                        <a:t>double</a:t>
                      </a:r>
                      <a:r>
                        <a:rPr sz="1800" spc="5" dirty="0">
                          <a:latin typeface="Corbel"/>
                          <a:cs typeface="Corbel"/>
                        </a:rPr>
                        <a:t> </a:t>
                      </a:r>
                      <a:r>
                        <a:rPr sz="1800" dirty="0">
                          <a:latin typeface="Corbel"/>
                          <a:cs typeface="Corbel"/>
                        </a:rPr>
                        <a:t>y)</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45"/>
                        </a:spcBef>
                      </a:pPr>
                      <a:r>
                        <a:rPr sz="1800" dirty="0">
                          <a:latin typeface="Corbel"/>
                          <a:cs typeface="Corbel"/>
                        </a:rPr>
                        <a:t>Prototype</a:t>
                      </a:r>
                      <a:r>
                        <a:rPr sz="1800" spc="-50" dirty="0">
                          <a:latin typeface="Corbel"/>
                          <a:cs typeface="Corbel"/>
                        </a:rPr>
                        <a:t> </a:t>
                      </a:r>
                      <a:r>
                        <a:rPr sz="1800" dirty="0">
                          <a:latin typeface="Corbel"/>
                          <a:cs typeface="Corbel"/>
                        </a:rPr>
                        <a:t>3</a:t>
                      </a:r>
                      <a:endParaRPr sz="1800">
                        <a:latin typeface="Corbel"/>
                        <a:cs typeface="Corbel"/>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3"/>
                  </a:ext>
                </a:extLst>
              </a:tr>
              <a:tr h="370839">
                <a:tc>
                  <a:txBody>
                    <a:bodyPr/>
                    <a:lstStyle/>
                    <a:p>
                      <a:pPr marL="92075">
                        <a:lnSpc>
                          <a:spcPct val="100000"/>
                        </a:lnSpc>
                        <a:spcBef>
                          <a:spcPts val="250"/>
                        </a:spcBef>
                      </a:pPr>
                      <a:r>
                        <a:rPr sz="1800" spc="-5" dirty="0">
                          <a:latin typeface="Corbel"/>
                          <a:cs typeface="Corbel"/>
                        </a:rPr>
                        <a:t>double add(int</a:t>
                      </a:r>
                      <a:r>
                        <a:rPr sz="1800" spc="20" dirty="0">
                          <a:latin typeface="Corbel"/>
                          <a:cs typeface="Corbel"/>
                        </a:rPr>
                        <a:t> </a:t>
                      </a:r>
                      <a:r>
                        <a:rPr sz="1800" dirty="0">
                          <a:latin typeface="Corbel"/>
                          <a:cs typeface="Corbel"/>
                        </a:rPr>
                        <a:t>p,</a:t>
                      </a:r>
                      <a:r>
                        <a:rPr sz="1800" spc="-30" dirty="0">
                          <a:latin typeface="Corbel"/>
                          <a:cs typeface="Corbel"/>
                        </a:rPr>
                        <a:t> </a:t>
                      </a:r>
                      <a:r>
                        <a:rPr sz="1800" spc="-5" dirty="0">
                          <a:latin typeface="Corbel"/>
                          <a:cs typeface="Corbel"/>
                        </a:rPr>
                        <a:t>float</a:t>
                      </a:r>
                      <a:r>
                        <a:rPr sz="1800" spc="5" dirty="0">
                          <a:latin typeface="Corbel"/>
                          <a:cs typeface="Corbel"/>
                        </a:rPr>
                        <a:t> </a:t>
                      </a:r>
                      <a:r>
                        <a:rPr sz="1800" spc="-5" dirty="0">
                          <a:latin typeface="Corbel"/>
                          <a:cs typeface="Corbel"/>
                        </a:rPr>
                        <a:t>q)</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0"/>
                        </a:spcBef>
                      </a:pPr>
                      <a:r>
                        <a:rPr sz="1800" dirty="0">
                          <a:latin typeface="Corbel"/>
                          <a:cs typeface="Corbel"/>
                        </a:rPr>
                        <a:t>Prototype</a:t>
                      </a:r>
                      <a:r>
                        <a:rPr sz="1800" spc="-50" dirty="0">
                          <a:latin typeface="Corbel"/>
                          <a:cs typeface="Corbel"/>
                        </a:rPr>
                        <a:t> </a:t>
                      </a:r>
                      <a:r>
                        <a:rPr sz="1800" dirty="0">
                          <a:latin typeface="Corbel"/>
                          <a:cs typeface="Corbel"/>
                        </a:rPr>
                        <a:t>4</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4"/>
                  </a:ext>
                </a:extLst>
              </a:tr>
              <a:tr h="370839">
                <a:tc>
                  <a:txBody>
                    <a:bodyPr/>
                    <a:lstStyle/>
                    <a:p>
                      <a:pPr marL="92075">
                        <a:lnSpc>
                          <a:spcPct val="100000"/>
                        </a:lnSpc>
                        <a:spcBef>
                          <a:spcPts val="250"/>
                        </a:spcBef>
                      </a:pPr>
                      <a:r>
                        <a:rPr sz="1800" spc="-5" dirty="0">
                          <a:latin typeface="Corbel"/>
                          <a:cs typeface="Corbel"/>
                        </a:rPr>
                        <a:t>double add(float</a:t>
                      </a:r>
                      <a:r>
                        <a:rPr sz="1800" spc="15" dirty="0">
                          <a:latin typeface="Corbel"/>
                          <a:cs typeface="Corbel"/>
                        </a:rPr>
                        <a:t> </a:t>
                      </a:r>
                      <a:r>
                        <a:rPr sz="1800" dirty="0">
                          <a:latin typeface="Corbel"/>
                          <a:cs typeface="Corbel"/>
                        </a:rPr>
                        <a:t>p,</a:t>
                      </a:r>
                      <a:r>
                        <a:rPr sz="1800" spc="-5" dirty="0">
                          <a:latin typeface="Corbel"/>
                          <a:cs typeface="Corbel"/>
                        </a:rPr>
                        <a:t> int</a:t>
                      </a:r>
                      <a:r>
                        <a:rPr sz="1800" spc="-20" dirty="0">
                          <a:latin typeface="Corbel"/>
                          <a:cs typeface="Corbel"/>
                        </a:rPr>
                        <a:t> </a:t>
                      </a:r>
                      <a:r>
                        <a:rPr sz="1800" spc="-5" dirty="0">
                          <a:latin typeface="Corbel"/>
                          <a:cs typeface="Corbel"/>
                        </a:rPr>
                        <a:t>q)</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0"/>
                        </a:spcBef>
                      </a:pPr>
                      <a:r>
                        <a:rPr sz="1800" spc="-5" dirty="0">
                          <a:latin typeface="Corbel"/>
                          <a:cs typeface="Corbel"/>
                        </a:rPr>
                        <a:t>Prototype</a:t>
                      </a:r>
                      <a:r>
                        <a:rPr sz="1800" spc="-50" dirty="0">
                          <a:latin typeface="Corbel"/>
                          <a:cs typeface="Corbel"/>
                        </a:rPr>
                        <a:t> </a:t>
                      </a:r>
                      <a:r>
                        <a:rPr sz="1800" dirty="0">
                          <a:latin typeface="Corbel"/>
                          <a:cs typeface="Corbel"/>
                        </a:rPr>
                        <a:t>5</a:t>
                      </a:r>
                      <a:endParaRPr sz="1800">
                        <a:latin typeface="Corbel"/>
                        <a:cs typeface="Corbel"/>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5"/>
                  </a:ext>
                </a:extLst>
              </a:tr>
            </a:tbl>
          </a:graphicData>
        </a:graphic>
      </p:graphicFrame>
      <p:graphicFrame>
        <p:nvGraphicFramePr>
          <p:cNvPr id="4" name="object 4"/>
          <p:cNvGraphicFramePr>
            <a:graphicFrameLocks noGrp="1"/>
          </p:cNvGraphicFramePr>
          <p:nvPr/>
        </p:nvGraphicFramePr>
        <p:xfrm>
          <a:off x="3909059" y="3493642"/>
          <a:ext cx="7349490" cy="2237740"/>
        </p:xfrm>
        <a:graphic>
          <a:graphicData uri="http://schemas.openxmlformats.org/drawingml/2006/table">
            <a:tbl>
              <a:tblPr firstRow="1" bandRow="1">
                <a:tableStyleId>{2D5ABB26-0587-4C30-8999-92F81FD0307C}</a:tableStyleId>
              </a:tblPr>
              <a:tblGrid>
                <a:gridCol w="3665220">
                  <a:extLst>
                    <a:ext uri="{9D8B030D-6E8A-4147-A177-3AD203B41FA5}">
                      <a16:colId xmlns:a16="http://schemas.microsoft.com/office/drawing/2014/main" val="20000"/>
                    </a:ext>
                  </a:extLst>
                </a:gridCol>
                <a:gridCol w="3665220">
                  <a:extLst>
                    <a:ext uri="{9D8B030D-6E8A-4147-A177-3AD203B41FA5}">
                      <a16:colId xmlns:a16="http://schemas.microsoft.com/office/drawing/2014/main" val="20001"/>
                    </a:ext>
                  </a:extLst>
                </a:gridCol>
              </a:tblGrid>
              <a:tr h="370840">
                <a:tc>
                  <a:txBody>
                    <a:bodyPr/>
                    <a:lstStyle/>
                    <a:p>
                      <a:pPr marL="92075">
                        <a:lnSpc>
                          <a:spcPct val="100000"/>
                        </a:lnSpc>
                        <a:spcBef>
                          <a:spcPts val="254"/>
                        </a:spcBef>
                      </a:pPr>
                      <a:r>
                        <a:rPr sz="1800" b="1" dirty="0">
                          <a:solidFill>
                            <a:srgbClr val="FFFFFF"/>
                          </a:solidFill>
                          <a:latin typeface="Corbel"/>
                          <a:cs typeface="Corbel"/>
                        </a:rPr>
                        <a:t>Function</a:t>
                      </a:r>
                      <a:r>
                        <a:rPr sz="1800" b="1" spc="-40" dirty="0">
                          <a:solidFill>
                            <a:srgbClr val="FFFFFF"/>
                          </a:solidFill>
                          <a:latin typeface="Corbel"/>
                          <a:cs typeface="Corbel"/>
                        </a:rPr>
                        <a:t> </a:t>
                      </a:r>
                      <a:r>
                        <a:rPr sz="1800" b="1" spc="-5" dirty="0">
                          <a:solidFill>
                            <a:srgbClr val="FFFFFF"/>
                          </a:solidFill>
                          <a:latin typeface="Corbel"/>
                          <a:cs typeface="Corbel"/>
                        </a:rPr>
                        <a:t>calls</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tc>
                  <a:txBody>
                    <a:bodyPr/>
                    <a:lstStyle/>
                    <a:p>
                      <a:pPr marL="93345">
                        <a:lnSpc>
                          <a:spcPct val="100000"/>
                        </a:lnSpc>
                        <a:spcBef>
                          <a:spcPts val="254"/>
                        </a:spcBef>
                      </a:pPr>
                      <a:r>
                        <a:rPr sz="1800" b="1" spc="-5" dirty="0">
                          <a:solidFill>
                            <a:srgbClr val="FFFFFF"/>
                          </a:solidFill>
                          <a:latin typeface="Corbel"/>
                          <a:cs typeface="Corbel"/>
                        </a:rPr>
                        <a:t>Prototype</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0B9D2"/>
                    </a:solidFill>
                  </a:tcPr>
                </a:tc>
                <a:extLst>
                  <a:ext uri="{0D108BD9-81ED-4DB2-BD59-A6C34878D82A}">
                    <a16:rowId xmlns:a16="http://schemas.microsoft.com/office/drawing/2014/main" val="10000"/>
                  </a:ext>
                </a:extLst>
              </a:tr>
              <a:tr h="370840">
                <a:tc>
                  <a:txBody>
                    <a:bodyPr/>
                    <a:lstStyle/>
                    <a:p>
                      <a:pPr marL="92075">
                        <a:lnSpc>
                          <a:spcPct val="100000"/>
                        </a:lnSpc>
                        <a:spcBef>
                          <a:spcPts val="254"/>
                        </a:spcBef>
                      </a:pPr>
                      <a:r>
                        <a:rPr sz="1800" spc="-10" dirty="0">
                          <a:latin typeface="Corbel"/>
                          <a:cs typeface="Corbel"/>
                        </a:rPr>
                        <a:t>cout&lt;&lt;add(5,</a:t>
                      </a:r>
                      <a:r>
                        <a:rPr sz="1800" spc="35" dirty="0">
                          <a:latin typeface="Corbel"/>
                          <a:cs typeface="Corbel"/>
                        </a:rPr>
                        <a:t> </a:t>
                      </a:r>
                      <a:r>
                        <a:rPr sz="1800" spc="-5" dirty="0">
                          <a:latin typeface="Corbel"/>
                          <a:cs typeface="Corbel"/>
                        </a:rPr>
                        <a:t>10);</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4"/>
                        </a:spcBef>
                      </a:pPr>
                      <a:r>
                        <a:rPr sz="1800" dirty="0">
                          <a:latin typeface="Corbel"/>
                          <a:cs typeface="Corbel"/>
                        </a:rPr>
                        <a:t>Prototype</a:t>
                      </a:r>
                      <a:r>
                        <a:rPr sz="1800" spc="-50" dirty="0">
                          <a:latin typeface="Corbel"/>
                          <a:cs typeface="Corbel"/>
                        </a:rPr>
                        <a:t> </a:t>
                      </a:r>
                      <a:r>
                        <a:rPr sz="1800" dirty="0">
                          <a:latin typeface="Corbel"/>
                          <a:cs typeface="Corbel"/>
                        </a:rPr>
                        <a:t>1</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1"/>
                  </a:ext>
                </a:extLst>
              </a:tr>
              <a:tr h="370839">
                <a:tc>
                  <a:txBody>
                    <a:bodyPr/>
                    <a:lstStyle/>
                    <a:p>
                      <a:pPr marL="92075">
                        <a:lnSpc>
                          <a:spcPct val="100000"/>
                        </a:lnSpc>
                        <a:spcBef>
                          <a:spcPts val="254"/>
                        </a:spcBef>
                      </a:pPr>
                      <a:r>
                        <a:rPr sz="1800" spc="-5" dirty="0">
                          <a:latin typeface="Corbel"/>
                          <a:cs typeface="Corbel"/>
                        </a:rPr>
                        <a:t>cout&lt;&lt;add(15,</a:t>
                      </a:r>
                      <a:r>
                        <a:rPr sz="1800" spc="-15" dirty="0">
                          <a:latin typeface="Corbel"/>
                          <a:cs typeface="Corbel"/>
                        </a:rPr>
                        <a:t> </a:t>
                      </a:r>
                      <a:r>
                        <a:rPr sz="1800" dirty="0">
                          <a:latin typeface="Corbel"/>
                          <a:cs typeface="Corbel"/>
                        </a:rPr>
                        <a:t>10.0);</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4"/>
                        </a:spcBef>
                      </a:pPr>
                      <a:r>
                        <a:rPr sz="1800" dirty="0">
                          <a:latin typeface="Corbel"/>
                          <a:cs typeface="Corbel"/>
                        </a:rPr>
                        <a:t>Prototype</a:t>
                      </a:r>
                      <a:r>
                        <a:rPr sz="1800" spc="-50" dirty="0">
                          <a:latin typeface="Corbel"/>
                          <a:cs typeface="Corbel"/>
                        </a:rPr>
                        <a:t> </a:t>
                      </a:r>
                      <a:r>
                        <a:rPr sz="1800" dirty="0">
                          <a:latin typeface="Corbel"/>
                          <a:cs typeface="Corbel"/>
                        </a:rPr>
                        <a:t>4</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2"/>
                  </a:ext>
                </a:extLst>
              </a:tr>
              <a:tr h="370839">
                <a:tc>
                  <a:txBody>
                    <a:bodyPr/>
                    <a:lstStyle/>
                    <a:p>
                      <a:pPr marL="92075">
                        <a:lnSpc>
                          <a:spcPct val="100000"/>
                        </a:lnSpc>
                        <a:spcBef>
                          <a:spcPts val="254"/>
                        </a:spcBef>
                      </a:pPr>
                      <a:r>
                        <a:rPr sz="1800" spc="-5" dirty="0">
                          <a:latin typeface="Corbel"/>
                          <a:cs typeface="Corbel"/>
                        </a:rPr>
                        <a:t>cout&lt;&lt;add(14.5,</a:t>
                      </a:r>
                      <a:r>
                        <a:rPr sz="1800" dirty="0">
                          <a:latin typeface="Corbel"/>
                          <a:cs typeface="Corbel"/>
                        </a:rPr>
                        <a:t> </a:t>
                      </a:r>
                      <a:r>
                        <a:rPr sz="1800" spc="-5" dirty="0">
                          <a:latin typeface="Corbel"/>
                          <a:cs typeface="Corbel"/>
                        </a:rPr>
                        <a:t>8.5);</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54"/>
                        </a:spcBef>
                      </a:pPr>
                      <a:r>
                        <a:rPr sz="1800" spc="-5" dirty="0">
                          <a:latin typeface="Corbel"/>
                          <a:cs typeface="Corbel"/>
                        </a:rPr>
                        <a:t>Prototype</a:t>
                      </a:r>
                      <a:r>
                        <a:rPr sz="1800" spc="-50" dirty="0">
                          <a:latin typeface="Corbel"/>
                          <a:cs typeface="Corbel"/>
                        </a:rPr>
                        <a:t> </a:t>
                      </a:r>
                      <a:r>
                        <a:rPr sz="1800" dirty="0">
                          <a:latin typeface="Corbel"/>
                          <a:cs typeface="Corbel"/>
                        </a:rPr>
                        <a:t>3</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3"/>
                  </a:ext>
                </a:extLst>
              </a:tr>
              <a:tr h="370840">
                <a:tc>
                  <a:txBody>
                    <a:bodyPr/>
                    <a:lstStyle/>
                    <a:p>
                      <a:pPr marL="92075">
                        <a:lnSpc>
                          <a:spcPct val="100000"/>
                        </a:lnSpc>
                        <a:spcBef>
                          <a:spcPts val="254"/>
                        </a:spcBef>
                      </a:pPr>
                      <a:r>
                        <a:rPr sz="1800" spc="-5" dirty="0">
                          <a:latin typeface="Corbel"/>
                          <a:cs typeface="Corbel"/>
                        </a:rPr>
                        <a:t>cout&lt;&lt;add(10,</a:t>
                      </a:r>
                      <a:r>
                        <a:rPr sz="1800" spc="5" dirty="0">
                          <a:latin typeface="Corbel"/>
                          <a:cs typeface="Corbel"/>
                        </a:rPr>
                        <a:t> </a:t>
                      </a:r>
                      <a:r>
                        <a:rPr sz="1800" spc="-10" dirty="0">
                          <a:latin typeface="Corbel"/>
                          <a:cs typeface="Corbel"/>
                        </a:rPr>
                        <a:t>20,</a:t>
                      </a:r>
                      <a:r>
                        <a:rPr sz="1800" spc="-20" dirty="0">
                          <a:latin typeface="Corbel"/>
                          <a:cs typeface="Corbel"/>
                        </a:rPr>
                        <a:t> </a:t>
                      </a:r>
                      <a:r>
                        <a:rPr sz="1800" spc="-5" dirty="0">
                          <a:latin typeface="Corbel"/>
                          <a:cs typeface="Corbel"/>
                        </a:rPr>
                        <a:t>30);</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tc>
                  <a:txBody>
                    <a:bodyPr/>
                    <a:lstStyle/>
                    <a:p>
                      <a:pPr marL="93345">
                        <a:lnSpc>
                          <a:spcPct val="100000"/>
                        </a:lnSpc>
                        <a:spcBef>
                          <a:spcPts val="254"/>
                        </a:spcBef>
                      </a:pPr>
                      <a:r>
                        <a:rPr sz="1800" spc="-5" dirty="0">
                          <a:latin typeface="Corbel"/>
                          <a:cs typeface="Corbel"/>
                        </a:rPr>
                        <a:t>Prototype</a:t>
                      </a:r>
                      <a:r>
                        <a:rPr sz="1800" spc="-50" dirty="0">
                          <a:latin typeface="Corbel"/>
                          <a:cs typeface="Corbel"/>
                        </a:rPr>
                        <a:t> </a:t>
                      </a:r>
                      <a:r>
                        <a:rPr sz="1800" dirty="0">
                          <a:latin typeface="Corbel"/>
                          <a:cs typeface="Corbel"/>
                        </a:rPr>
                        <a:t>2</a:t>
                      </a:r>
                      <a:endParaRPr sz="1800">
                        <a:latin typeface="Corbel"/>
                        <a:cs typeface="Corbel"/>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8F3F7"/>
                    </a:solidFill>
                  </a:tcPr>
                </a:tc>
                <a:extLst>
                  <a:ext uri="{0D108BD9-81ED-4DB2-BD59-A6C34878D82A}">
                    <a16:rowId xmlns:a16="http://schemas.microsoft.com/office/drawing/2014/main" val="10004"/>
                  </a:ext>
                </a:extLst>
              </a:tr>
              <a:tr h="370827">
                <a:tc>
                  <a:txBody>
                    <a:bodyPr/>
                    <a:lstStyle/>
                    <a:p>
                      <a:pPr marL="92075">
                        <a:lnSpc>
                          <a:spcPct val="100000"/>
                        </a:lnSpc>
                        <a:spcBef>
                          <a:spcPts val="260"/>
                        </a:spcBef>
                      </a:pPr>
                      <a:r>
                        <a:rPr sz="1800" spc="-10" dirty="0">
                          <a:latin typeface="Corbel"/>
                          <a:cs typeface="Corbel"/>
                        </a:rPr>
                        <a:t>cout&lt;&lt;add(0.25,</a:t>
                      </a:r>
                      <a:r>
                        <a:rPr sz="1800" spc="-5" dirty="0">
                          <a:latin typeface="Corbel"/>
                          <a:cs typeface="Corbel"/>
                        </a:rPr>
                        <a:t> 5);</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tc>
                  <a:txBody>
                    <a:bodyPr/>
                    <a:lstStyle/>
                    <a:p>
                      <a:pPr marL="93345">
                        <a:lnSpc>
                          <a:spcPct val="100000"/>
                        </a:lnSpc>
                        <a:spcBef>
                          <a:spcPts val="260"/>
                        </a:spcBef>
                      </a:pPr>
                      <a:r>
                        <a:rPr sz="1800" dirty="0">
                          <a:latin typeface="Corbel"/>
                          <a:cs typeface="Corbel"/>
                        </a:rPr>
                        <a:t>Prototype</a:t>
                      </a:r>
                      <a:r>
                        <a:rPr sz="1800" spc="-50" dirty="0">
                          <a:latin typeface="Corbel"/>
                          <a:cs typeface="Corbel"/>
                        </a:rPr>
                        <a:t> </a:t>
                      </a:r>
                      <a:r>
                        <a:rPr sz="1800" dirty="0">
                          <a:latin typeface="Corbel"/>
                          <a:cs typeface="Corbel"/>
                        </a:rPr>
                        <a:t>5</a:t>
                      </a:r>
                      <a:endParaRPr sz="1800">
                        <a:latin typeface="Corbel"/>
                        <a:cs typeface="Corbel"/>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EE7ED"/>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286635"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Fi</a:t>
            </a:r>
            <a:r>
              <a:rPr sz="3600" spc="-80" dirty="0">
                <a:solidFill>
                  <a:srgbClr val="FFFFFF"/>
                </a:solidFill>
                <a:latin typeface="Corbel"/>
                <a:cs typeface="Corbel"/>
              </a:rPr>
              <a:t>n</a:t>
            </a:r>
            <a:r>
              <a:rPr sz="3600" spc="-85" dirty="0">
                <a:solidFill>
                  <a:srgbClr val="FFFFFF"/>
                </a:solidFill>
                <a:latin typeface="Corbel"/>
                <a:cs typeface="Corbel"/>
              </a:rPr>
              <a:t>d</a:t>
            </a:r>
            <a:r>
              <a:rPr sz="3600" spc="-70" dirty="0">
                <a:solidFill>
                  <a:srgbClr val="FFFFFF"/>
                </a:solidFill>
                <a:latin typeface="Corbel"/>
                <a:cs typeface="Corbel"/>
              </a:rPr>
              <a:t>i</a:t>
            </a:r>
            <a:r>
              <a:rPr sz="3600" spc="-80" dirty="0">
                <a:solidFill>
                  <a:srgbClr val="FFFFFF"/>
                </a:solidFill>
                <a:latin typeface="Corbel"/>
                <a:cs typeface="Corbel"/>
              </a:rPr>
              <a:t>n</a:t>
            </a:r>
            <a:r>
              <a:rPr sz="3600" dirty="0">
                <a:solidFill>
                  <a:srgbClr val="FFFFFF"/>
                </a:solidFill>
                <a:latin typeface="Corbel"/>
                <a:cs typeface="Corbel"/>
              </a:rPr>
              <a:t>g</a:t>
            </a:r>
            <a:r>
              <a:rPr sz="3600" spc="-45" dirty="0">
                <a:solidFill>
                  <a:srgbClr val="FFFFFF"/>
                </a:solidFill>
                <a:latin typeface="Corbel"/>
                <a:cs typeface="Corbel"/>
              </a:rPr>
              <a:t> </a:t>
            </a:r>
            <a:r>
              <a:rPr sz="3600" spc="-75" dirty="0">
                <a:solidFill>
                  <a:srgbClr val="FFFFFF"/>
                </a:solidFill>
                <a:latin typeface="Corbel"/>
                <a:cs typeface="Corbel"/>
              </a:rPr>
              <a:t>B</a:t>
            </a:r>
            <a:r>
              <a:rPr sz="3600" spc="-65" dirty="0">
                <a:solidFill>
                  <a:srgbClr val="FFFFFF"/>
                </a:solidFill>
                <a:latin typeface="Corbel"/>
                <a:cs typeface="Corbel"/>
              </a:rPr>
              <a:t>e</a:t>
            </a:r>
            <a:r>
              <a:rPr sz="3600" spc="-70" dirty="0">
                <a:solidFill>
                  <a:srgbClr val="FFFFFF"/>
                </a:solidFill>
                <a:latin typeface="Corbel"/>
                <a:cs typeface="Corbel"/>
              </a:rPr>
              <a:t>s</a:t>
            </a:r>
            <a:r>
              <a:rPr sz="3600" dirty="0">
                <a:solidFill>
                  <a:srgbClr val="FFFFFF"/>
                </a:solidFill>
                <a:latin typeface="Corbel"/>
                <a:cs typeface="Corbel"/>
              </a:rPr>
              <a:t>t  </a:t>
            </a:r>
            <a:r>
              <a:rPr sz="3600" spc="-65" dirty="0">
                <a:solidFill>
                  <a:srgbClr val="FFFFFF"/>
                </a:solidFill>
                <a:latin typeface="Corbel"/>
                <a:cs typeface="Corbel"/>
              </a:rPr>
              <a:t>Match</a:t>
            </a:r>
            <a:endParaRPr sz="3600">
              <a:latin typeface="Corbel"/>
              <a:cs typeface="Corbel"/>
            </a:endParaRPr>
          </a:p>
        </p:txBody>
      </p:sp>
      <p:sp>
        <p:nvSpPr>
          <p:cNvPr id="3" name="object 3"/>
          <p:cNvSpPr txBox="1"/>
          <p:nvPr/>
        </p:nvSpPr>
        <p:spPr>
          <a:xfrm>
            <a:off x="3949065" y="1614297"/>
            <a:ext cx="7100570" cy="329565"/>
          </a:xfrm>
          <a:prstGeom prst="rect">
            <a:avLst/>
          </a:prstGeom>
        </p:spPr>
        <p:txBody>
          <a:bodyPr vert="horz" wrap="square" lIns="0" tIns="11430" rIns="0" bIns="0" rtlCol="0">
            <a:spAutoFit/>
          </a:bodyPr>
          <a:lstStyle/>
          <a:p>
            <a:pPr marL="12700">
              <a:lnSpc>
                <a:spcPct val="100000"/>
              </a:lnSpc>
              <a:spcBef>
                <a:spcPts val="90"/>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A</a:t>
            </a:r>
            <a:r>
              <a:rPr sz="2000" spc="10" dirty="0">
                <a:solidFill>
                  <a:srgbClr val="585858"/>
                </a:solidFill>
                <a:latin typeface="Corbel"/>
                <a:cs typeface="Corbel"/>
              </a:rPr>
              <a:t> </a:t>
            </a:r>
            <a:r>
              <a:rPr sz="2000" spc="-10" dirty="0">
                <a:solidFill>
                  <a:srgbClr val="585858"/>
                </a:solidFill>
                <a:latin typeface="Corbel"/>
                <a:cs typeface="Corbel"/>
              </a:rPr>
              <a:t>call</a:t>
            </a:r>
            <a:r>
              <a:rPr sz="2000" spc="5"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5" dirty="0">
                <a:solidFill>
                  <a:srgbClr val="585858"/>
                </a:solidFill>
                <a:latin typeface="Corbel"/>
                <a:cs typeface="Corbel"/>
              </a:rPr>
              <a:t>an</a:t>
            </a:r>
            <a:r>
              <a:rPr sz="2000" spc="-10" dirty="0">
                <a:solidFill>
                  <a:srgbClr val="585858"/>
                </a:solidFill>
                <a:latin typeface="Corbel"/>
                <a:cs typeface="Corbel"/>
              </a:rPr>
              <a:t> overloaded</a:t>
            </a:r>
            <a:r>
              <a:rPr sz="2000" spc="95" dirty="0">
                <a:solidFill>
                  <a:srgbClr val="585858"/>
                </a:solidFill>
                <a:latin typeface="Corbel"/>
                <a:cs typeface="Corbel"/>
              </a:rPr>
              <a:t> </a:t>
            </a:r>
            <a:r>
              <a:rPr sz="2000" spc="-10" dirty="0">
                <a:solidFill>
                  <a:srgbClr val="585858"/>
                </a:solidFill>
                <a:latin typeface="Corbel"/>
                <a:cs typeface="Corbel"/>
              </a:rPr>
              <a:t>function</a:t>
            </a:r>
            <a:r>
              <a:rPr sz="2000" spc="35" dirty="0">
                <a:solidFill>
                  <a:srgbClr val="585858"/>
                </a:solidFill>
                <a:latin typeface="Corbel"/>
                <a:cs typeface="Corbel"/>
              </a:rPr>
              <a:t> </a:t>
            </a:r>
            <a:r>
              <a:rPr sz="2000" spc="-10" dirty="0">
                <a:solidFill>
                  <a:srgbClr val="585858"/>
                </a:solidFill>
                <a:latin typeface="Corbel"/>
                <a:cs typeface="Corbel"/>
              </a:rPr>
              <a:t>is</a:t>
            </a:r>
            <a:r>
              <a:rPr sz="2000" spc="20" dirty="0">
                <a:solidFill>
                  <a:srgbClr val="585858"/>
                </a:solidFill>
                <a:latin typeface="Corbel"/>
                <a:cs typeface="Corbel"/>
              </a:rPr>
              <a:t> </a:t>
            </a:r>
            <a:r>
              <a:rPr sz="2000" spc="-10" dirty="0">
                <a:solidFill>
                  <a:srgbClr val="585858"/>
                </a:solidFill>
                <a:latin typeface="Corbel"/>
                <a:cs typeface="Corbel"/>
              </a:rPr>
              <a:t>resolved</a:t>
            </a:r>
            <a:r>
              <a:rPr sz="2000" spc="70"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5" dirty="0">
                <a:solidFill>
                  <a:srgbClr val="585858"/>
                </a:solidFill>
                <a:latin typeface="Corbel"/>
                <a:cs typeface="Corbel"/>
              </a:rPr>
              <a:t>a</a:t>
            </a:r>
            <a:r>
              <a:rPr sz="2000" spc="40" dirty="0">
                <a:solidFill>
                  <a:srgbClr val="585858"/>
                </a:solidFill>
                <a:latin typeface="Corbel"/>
                <a:cs typeface="Corbel"/>
              </a:rPr>
              <a:t> </a:t>
            </a:r>
            <a:r>
              <a:rPr sz="2000" spc="-10" dirty="0">
                <a:solidFill>
                  <a:srgbClr val="585858"/>
                </a:solidFill>
                <a:latin typeface="Corbel"/>
                <a:cs typeface="Corbel"/>
              </a:rPr>
              <a:t>particular</a:t>
            </a:r>
            <a:r>
              <a:rPr sz="2000" spc="35" dirty="0">
                <a:solidFill>
                  <a:srgbClr val="585858"/>
                </a:solidFill>
                <a:latin typeface="Corbel"/>
                <a:cs typeface="Corbel"/>
              </a:rPr>
              <a:t> </a:t>
            </a:r>
            <a:r>
              <a:rPr sz="2000" spc="-10" dirty="0">
                <a:solidFill>
                  <a:srgbClr val="585858"/>
                </a:solidFill>
                <a:latin typeface="Corbel"/>
                <a:cs typeface="Corbel"/>
              </a:rPr>
              <a:t>instance</a:t>
            </a:r>
            <a:endParaRPr sz="2000">
              <a:latin typeface="Corbel"/>
              <a:cs typeface="Corbel"/>
            </a:endParaRPr>
          </a:p>
        </p:txBody>
      </p:sp>
      <p:sp>
        <p:nvSpPr>
          <p:cNvPr id="4" name="object 4"/>
          <p:cNvSpPr txBox="1">
            <a:spLocks noGrp="1"/>
          </p:cNvSpPr>
          <p:nvPr>
            <p:ph type="title"/>
          </p:nvPr>
        </p:nvSpPr>
        <p:spPr>
          <a:xfrm>
            <a:off x="4131945" y="1888312"/>
            <a:ext cx="6721475" cy="329565"/>
          </a:xfrm>
          <a:prstGeom prst="rect">
            <a:avLst/>
          </a:prstGeom>
        </p:spPr>
        <p:txBody>
          <a:bodyPr vert="horz" wrap="square" lIns="0" tIns="12065" rIns="0" bIns="0" rtlCol="0">
            <a:spAutoFit/>
          </a:bodyPr>
          <a:lstStyle/>
          <a:p>
            <a:pPr marL="12700">
              <a:lnSpc>
                <a:spcPct val="100000"/>
              </a:lnSpc>
              <a:spcBef>
                <a:spcPts val="95"/>
              </a:spcBef>
            </a:pPr>
            <a:r>
              <a:rPr spc="-10" dirty="0"/>
              <a:t>of</a:t>
            </a:r>
            <a:r>
              <a:rPr spc="20" dirty="0"/>
              <a:t> </a:t>
            </a:r>
            <a:r>
              <a:rPr spc="-10" dirty="0"/>
              <a:t>the</a:t>
            </a:r>
            <a:r>
              <a:rPr dirty="0"/>
              <a:t> </a:t>
            </a:r>
            <a:r>
              <a:rPr spc="-10" dirty="0"/>
              <a:t>function</a:t>
            </a:r>
            <a:r>
              <a:rPr spc="35" dirty="0"/>
              <a:t> </a:t>
            </a:r>
            <a:r>
              <a:rPr spc="-10" dirty="0"/>
              <a:t>through</a:t>
            </a:r>
            <a:r>
              <a:rPr spc="50" dirty="0"/>
              <a:t> </a:t>
            </a:r>
            <a:r>
              <a:rPr spc="-5" dirty="0"/>
              <a:t>a</a:t>
            </a:r>
            <a:r>
              <a:rPr spc="-10" dirty="0"/>
              <a:t> process</a:t>
            </a:r>
            <a:r>
              <a:rPr spc="40" dirty="0"/>
              <a:t> </a:t>
            </a:r>
            <a:r>
              <a:rPr spc="-15" dirty="0"/>
              <a:t>known</a:t>
            </a:r>
            <a:r>
              <a:rPr spc="35" dirty="0"/>
              <a:t> </a:t>
            </a:r>
            <a:r>
              <a:rPr spc="-5" dirty="0"/>
              <a:t>as</a:t>
            </a:r>
            <a:r>
              <a:rPr spc="25" dirty="0"/>
              <a:t> </a:t>
            </a:r>
            <a:r>
              <a:rPr spc="-5" dirty="0"/>
              <a:t>argument</a:t>
            </a:r>
            <a:r>
              <a:rPr spc="10" dirty="0"/>
              <a:t> </a:t>
            </a:r>
            <a:r>
              <a:rPr spc="-10" dirty="0"/>
              <a:t>matching.</a:t>
            </a:r>
          </a:p>
        </p:txBody>
      </p:sp>
      <p:sp>
        <p:nvSpPr>
          <p:cNvPr id="5" name="object 5"/>
          <p:cNvSpPr txBox="1"/>
          <p:nvPr/>
        </p:nvSpPr>
        <p:spPr>
          <a:xfrm>
            <a:off x="3949065" y="2315718"/>
            <a:ext cx="6958330" cy="1304925"/>
          </a:xfrm>
          <a:prstGeom prst="rect">
            <a:avLst/>
          </a:prstGeom>
        </p:spPr>
        <p:txBody>
          <a:bodyPr vert="horz" wrap="square" lIns="0" tIns="41910" rIns="0" bIns="0" rtlCol="0">
            <a:spAutoFit/>
          </a:bodyPr>
          <a:lstStyle/>
          <a:p>
            <a:pPr marL="195580" marR="5080" indent="-182880">
              <a:lnSpc>
                <a:spcPct val="90000"/>
              </a:lnSpc>
              <a:spcBef>
                <a:spcPts val="330"/>
              </a:spcBef>
            </a:pPr>
            <a:r>
              <a:rPr sz="2000" spc="-380" dirty="0">
                <a:solidFill>
                  <a:srgbClr val="40B9D2"/>
                </a:solidFill>
                <a:latin typeface="Microsoft Sans Serif"/>
                <a:cs typeface="Microsoft Sans Serif"/>
              </a:rPr>
              <a:t>🞄</a:t>
            </a:r>
            <a:r>
              <a:rPr sz="2000" spc="-265" dirty="0">
                <a:solidFill>
                  <a:srgbClr val="40B9D2"/>
                </a:solidFill>
                <a:latin typeface="Microsoft Sans Serif"/>
                <a:cs typeface="Microsoft Sans Serif"/>
              </a:rPr>
              <a:t> </a:t>
            </a:r>
            <a:r>
              <a:rPr sz="2000" spc="-5" dirty="0">
                <a:solidFill>
                  <a:srgbClr val="585858"/>
                </a:solidFill>
                <a:latin typeface="Corbel"/>
                <a:cs typeface="Corbel"/>
              </a:rPr>
              <a:t>Argument</a:t>
            </a:r>
            <a:r>
              <a:rPr sz="2000" spc="30" dirty="0">
                <a:solidFill>
                  <a:srgbClr val="585858"/>
                </a:solidFill>
                <a:latin typeface="Corbel"/>
                <a:cs typeface="Corbel"/>
              </a:rPr>
              <a:t> </a:t>
            </a:r>
            <a:r>
              <a:rPr sz="2000" spc="-10" dirty="0">
                <a:solidFill>
                  <a:srgbClr val="585858"/>
                </a:solidFill>
                <a:latin typeface="Corbel"/>
                <a:cs typeface="Corbel"/>
              </a:rPr>
              <a:t>matching</a:t>
            </a:r>
            <a:r>
              <a:rPr sz="2000" spc="25" dirty="0">
                <a:solidFill>
                  <a:srgbClr val="585858"/>
                </a:solidFill>
                <a:latin typeface="Corbel"/>
                <a:cs typeface="Corbel"/>
              </a:rPr>
              <a:t> </a:t>
            </a:r>
            <a:r>
              <a:rPr sz="2000" spc="-15" dirty="0">
                <a:solidFill>
                  <a:srgbClr val="585858"/>
                </a:solidFill>
                <a:latin typeface="Corbel"/>
                <a:cs typeface="Corbel"/>
              </a:rPr>
              <a:t>involves</a:t>
            </a:r>
            <a:r>
              <a:rPr sz="2000" spc="60" dirty="0">
                <a:solidFill>
                  <a:srgbClr val="585858"/>
                </a:solidFill>
                <a:latin typeface="Corbel"/>
                <a:cs typeface="Corbel"/>
              </a:rPr>
              <a:t> </a:t>
            </a:r>
            <a:r>
              <a:rPr sz="2000" spc="-10" dirty="0">
                <a:solidFill>
                  <a:srgbClr val="585858"/>
                </a:solidFill>
                <a:latin typeface="Corbel"/>
                <a:cs typeface="Corbel"/>
              </a:rPr>
              <a:t>comparing</a:t>
            </a:r>
            <a:r>
              <a:rPr sz="2000" spc="2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actual</a:t>
            </a:r>
            <a:r>
              <a:rPr sz="2000" spc="55" dirty="0">
                <a:solidFill>
                  <a:srgbClr val="585858"/>
                </a:solidFill>
                <a:latin typeface="Corbel"/>
                <a:cs typeface="Corbel"/>
              </a:rPr>
              <a:t> </a:t>
            </a:r>
            <a:r>
              <a:rPr sz="2000" spc="-5" dirty="0">
                <a:solidFill>
                  <a:srgbClr val="585858"/>
                </a:solidFill>
                <a:latin typeface="Corbel"/>
                <a:cs typeface="Corbel"/>
              </a:rPr>
              <a:t>arguments</a:t>
            </a:r>
            <a:r>
              <a:rPr sz="2000" spc="15" dirty="0">
                <a:solidFill>
                  <a:srgbClr val="585858"/>
                </a:solidFill>
                <a:latin typeface="Corbel"/>
                <a:cs typeface="Corbel"/>
              </a:rPr>
              <a:t> </a:t>
            </a:r>
            <a:r>
              <a:rPr sz="2000" spc="-10" dirty="0">
                <a:solidFill>
                  <a:srgbClr val="585858"/>
                </a:solidFill>
                <a:latin typeface="Corbel"/>
                <a:cs typeface="Corbel"/>
              </a:rPr>
              <a:t>of </a:t>
            </a:r>
            <a:r>
              <a:rPr sz="2000" spc="-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call</a:t>
            </a:r>
            <a:r>
              <a:rPr sz="2000" dirty="0">
                <a:solidFill>
                  <a:srgbClr val="585858"/>
                </a:solidFill>
                <a:latin typeface="Corbel"/>
                <a:cs typeface="Corbel"/>
              </a:rPr>
              <a:t> </a:t>
            </a:r>
            <a:r>
              <a:rPr sz="2000" spc="-10" dirty="0">
                <a:solidFill>
                  <a:srgbClr val="585858"/>
                </a:solidFill>
                <a:latin typeface="Corbel"/>
                <a:cs typeface="Corbel"/>
              </a:rPr>
              <a:t>with</a:t>
            </a:r>
            <a:r>
              <a:rPr sz="2000" spc="2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formal</a:t>
            </a:r>
            <a:r>
              <a:rPr sz="2000" spc="5" dirty="0">
                <a:solidFill>
                  <a:srgbClr val="585858"/>
                </a:solidFill>
                <a:latin typeface="Corbel"/>
                <a:cs typeface="Corbel"/>
              </a:rPr>
              <a:t> </a:t>
            </a:r>
            <a:r>
              <a:rPr sz="2000" spc="-5" dirty="0">
                <a:solidFill>
                  <a:srgbClr val="585858"/>
                </a:solidFill>
                <a:latin typeface="Corbel"/>
                <a:cs typeface="Corbel"/>
              </a:rPr>
              <a:t>arguments</a:t>
            </a:r>
            <a:r>
              <a:rPr sz="2000" spc="35" dirty="0">
                <a:solidFill>
                  <a:srgbClr val="585858"/>
                </a:solidFill>
                <a:latin typeface="Corbel"/>
                <a:cs typeface="Corbel"/>
              </a:rPr>
              <a:t> </a:t>
            </a:r>
            <a:r>
              <a:rPr sz="2000" spc="-10" dirty="0">
                <a:solidFill>
                  <a:srgbClr val="585858"/>
                </a:solidFill>
                <a:latin typeface="Corbel"/>
                <a:cs typeface="Corbel"/>
              </a:rPr>
              <a:t>of</a:t>
            </a:r>
            <a:r>
              <a:rPr sz="2000" spc="20" dirty="0">
                <a:solidFill>
                  <a:srgbClr val="585858"/>
                </a:solidFill>
                <a:latin typeface="Corbel"/>
                <a:cs typeface="Corbel"/>
              </a:rPr>
              <a:t> </a:t>
            </a:r>
            <a:r>
              <a:rPr sz="2000" spc="-10" dirty="0">
                <a:solidFill>
                  <a:srgbClr val="585858"/>
                </a:solidFill>
                <a:latin typeface="Corbel"/>
                <a:cs typeface="Corbel"/>
              </a:rPr>
              <a:t>each</a:t>
            </a:r>
            <a:r>
              <a:rPr sz="2000" spc="-5" dirty="0">
                <a:solidFill>
                  <a:srgbClr val="585858"/>
                </a:solidFill>
                <a:latin typeface="Corbel"/>
                <a:cs typeface="Corbel"/>
              </a:rPr>
              <a:t> </a:t>
            </a:r>
            <a:r>
              <a:rPr sz="2000" spc="-10" dirty="0">
                <a:solidFill>
                  <a:srgbClr val="585858"/>
                </a:solidFill>
                <a:latin typeface="Corbel"/>
                <a:cs typeface="Corbel"/>
              </a:rPr>
              <a:t>declared</a:t>
            </a:r>
            <a:r>
              <a:rPr sz="2000" spc="110" dirty="0">
                <a:solidFill>
                  <a:srgbClr val="585858"/>
                </a:solidFill>
                <a:latin typeface="Corbel"/>
                <a:cs typeface="Corbel"/>
              </a:rPr>
              <a:t> </a:t>
            </a:r>
            <a:r>
              <a:rPr sz="2000" spc="-5" dirty="0">
                <a:solidFill>
                  <a:srgbClr val="585858"/>
                </a:solidFill>
                <a:latin typeface="Corbel"/>
                <a:cs typeface="Corbel"/>
              </a:rPr>
              <a:t>instance</a:t>
            </a:r>
            <a:r>
              <a:rPr sz="2000" spc="-10" dirty="0">
                <a:solidFill>
                  <a:srgbClr val="585858"/>
                </a:solidFill>
                <a:latin typeface="Corbel"/>
                <a:cs typeface="Corbel"/>
              </a:rPr>
              <a:t> of </a:t>
            </a:r>
            <a:r>
              <a:rPr sz="2000" spc="-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function.</a:t>
            </a:r>
            <a:endParaRPr sz="2000">
              <a:latin typeface="Corbel"/>
              <a:cs typeface="Corbel"/>
            </a:endParaRPr>
          </a:p>
          <a:p>
            <a:pPr marL="12700">
              <a:lnSpc>
                <a:spcPct val="100000"/>
              </a:lnSpc>
              <a:spcBef>
                <a:spcPts val="960"/>
              </a:spcBef>
            </a:pPr>
            <a:r>
              <a:rPr sz="2000" spc="-375" dirty="0">
                <a:solidFill>
                  <a:srgbClr val="40B9D2"/>
                </a:solidFill>
                <a:latin typeface="Microsoft Sans Serif"/>
                <a:cs typeface="Microsoft Sans Serif"/>
              </a:rPr>
              <a:t>🞄</a:t>
            </a:r>
            <a:r>
              <a:rPr sz="2000" spc="-275" dirty="0">
                <a:solidFill>
                  <a:srgbClr val="40B9D2"/>
                </a:solidFill>
                <a:latin typeface="Microsoft Sans Serif"/>
                <a:cs typeface="Microsoft Sans Serif"/>
              </a:rPr>
              <a:t> </a:t>
            </a:r>
            <a:r>
              <a:rPr sz="2000" spc="-10" dirty="0">
                <a:solidFill>
                  <a:srgbClr val="585858"/>
                </a:solidFill>
                <a:latin typeface="Corbel"/>
                <a:cs typeface="Corbel"/>
              </a:rPr>
              <a:t>There</a:t>
            </a:r>
            <a:r>
              <a:rPr sz="2000" spc="45" dirty="0">
                <a:solidFill>
                  <a:srgbClr val="585858"/>
                </a:solidFill>
                <a:latin typeface="Corbel"/>
                <a:cs typeface="Corbel"/>
              </a:rPr>
              <a:t> </a:t>
            </a:r>
            <a:r>
              <a:rPr sz="2000" spc="-5" dirty="0">
                <a:solidFill>
                  <a:srgbClr val="585858"/>
                </a:solidFill>
                <a:latin typeface="Corbel"/>
                <a:cs typeface="Corbel"/>
              </a:rPr>
              <a:t>are</a:t>
            </a:r>
            <a:r>
              <a:rPr sz="2000" dirty="0">
                <a:solidFill>
                  <a:srgbClr val="585858"/>
                </a:solidFill>
                <a:latin typeface="Corbel"/>
                <a:cs typeface="Corbel"/>
              </a:rPr>
              <a:t> </a:t>
            </a:r>
            <a:r>
              <a:rPr sz="2000" spc="-10" dirty="0">
                <a:solidFill>
                  <a:srgbClr val="585858"/>
                </a:solidFill>
                <a:latin typeface="Corbel"/>
                <a:cs typeface="Corbel"/>
              </a:rPr>
              <a:t>three</a:t>
            </a:r>
            <a:r>
              <a:rPr sz="2000" spc="20" dirty="0">
                <a:solidFill>
                  <a:srgbClr val="585858"/>
                </a:solidFill>
                <a:latin typeface="Corbel"/>
                <a:cs typeface="Corbel"/>
              </a:rPr>
              <a:t> </a:t>
            </a:r>
            <a:r>
              <a:rPr sz="2000" spc="-10" dirty="0">
                <a:solidFill>
                  <a:srgbClr val="585858"/>
                </a:solidFill>
                <a:latin typeface="Corbel"/>
                <a:cs typeface="Corbel"/>
              </a:rPr>
              <a:t>possible</a:t>
            </a:r>
            <a:r>
              <a:rPr sz="2000" spc="50" dirty="0">
                <a:solidFill>
                  <a:srgbClr val="585858"/>
                </a:solidFill>
                <a:latin typeface="Corbel"/>
                <a:cs typeface="Corbel"/>
              </a:rPr>
              <a:t> </a:t>
            </a:r>
            <a:r>
              <a:rPr sz="2000" spc="-5" dirty="0">
                <a:solidFill>
                  <a:srgbClr val="585858"/>
                </a:solidFill>
                <a:latin typeface="Corbel"/>
                <a:cs typeface="Corbel"/>
              </a:rPr>
              <a:t>cases,</a:t>
            </a:r>
            <a:r>
              <a:rPr sz="2000" spc="5" dirty="0">
                <a:solidFill>
                  <a:srgbClr val="585858"/>
                </a:solidFill>
                <a:latin typeface="Corbel"/>
                <a:cs typeface="Corbel"/>
              </a:rPr>
              <a:t> </a:t>
            </a:r>
            <a:r>
              <a:rPr sz="2000" spc="-5" dirty="0">
                <a:solidFill>
                  <a:srgbClr val="585858"/>
                </a:solidFill>
                <a:latin typeface="Corbel"/>
                <a:cs typeface="Corbel"/>
              </a:rPr>
              <a:t>a</a:t>
            </a:r>
            <a:r>
              <a:rPr sz="2000" spc="15" dirty="0">
                <a:solidFill>
                  <a:srgbClr val="585858"/>
                </a:solidFill>
                <a:latin typeface="Corbel"/>
                <a:cs typeface="Corbel"/>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0" dirty="0">
                <a:solidFill>
                  <a:srgbClr val="585858"/>
                </a:solidFill>
                <a:latin typeface="Corbel"/>
                <a:cs typeface="Corbel"/>
              </a:rPr>
              <a:t>call</a:t>
            </a:r>
            <a:r>
              <a:rPr sz="2000" spc="5" dirty="0">
                <a:solidFill>
                  <a:srgbClr val="585858"/>
                </a:solidFill>
                <a:latin typeface="Corbel"/>
                <a:cs typeface="Corbel"/>
              </a:rPr>
              <a:t> </a:t>
            </a:r>
            <a:r>
              <a:rPr sz="2000" spc="-5" dirty="0">
                <a:solidFill>
                  <a:srgbClr val="585858"/>
                </a:solidFill>
                <a:latin typeface="Corbel"/>
                <a:cs typeface="Corbel"/>
              </a:rPr>
              <a:t>may</a:t>
            </a:r>
            <a:r>
              <a:rPr sz="2000" spc="10" dirty="0">
                <a:solidFill>
                  <a:srgbClr val="585858"/>
                </a:solidFill>
                <a:latin typeface="Corbel"/>
                <a:cs typeface="Corbel"/>
              </a:rPr>
              <a:t> </a:t>
            </a:r>
            <a:r>
              <a:rPr sz="2000" spc="-5" dirty="0">
                <a:solidFill>
                  <a:srgbClr val="585858"/>
                </a:solidFill>
                <a:latin typeface="Corbel"/>
                <a:cs typeface="Corbel"/>
              </a:rPr>
              <a:t>result</a:t>
            </a:r>
            <a:r>
              <a:rPr sz="2000" spc="80" dirty="0">
                <a:solidFill>
                  <a:srgbClr val="585858"/>
                </a:solidFill>
                <a:latin typeface="Corbel"/>
                <a:cs typeface="Corbel"/>
              </a:rPr>
              <a:t> </a:t>
            </a:r>
            <a:r>
              <a:rPr sz="2000" spc="-15" dirty="0">
                <a:solidFill>
                  <a:srgbClr val="585858"/>
                </a:solidFill>
                <a:latin typeface="Corbel"/>
                <a:cs typeface="Corbel"/>
              </a:rPr>
              <a:t>in</a:t>
            </a:r>
            <a:endParaRPr sz="2000">
              <a:latin typeface="Corbel"/>
              <a:cs typeface="Corbel"/>
            </a:endParaRPr>
          </a:p>
        </p:txBody>
      </p:sp>
      <p:sp>
        <p:nvSpPr>
          <p:cNvPr id="6" name="object 6"/>
          <p:cNvSpPr txBox="1"/>
          <p:nvPr/>
        </p:nvSpPr>
        <p:spPr>
          <a:xfrm>
            <a:off x="3949065" y="3594785"/>
            <a:ext cx="6600825" cy="1581150"/>
          </a:xfrm>
          <a:prstGeom prst="rect">
            <a:avLst/>
          </a:prstGeom>
        </p:spPr>
        <p:txBody>
          <a:bodyPr vert="horz" wrap="square" lIns="0" tIns="135255" rIns="0" bIns="0" rtlCol="0">
            <a:spAutoFit/>
          </a:bodyPr>
          <a:lstStyle/>
          <a:p>
            <a:pPr marL="469900" indent="-457200">
              <a:lnSpc>
                <a:spcPct val="100000"/>
              </a:lnSpc>
              <a:spcBef>
                <a:spcPts val="1065"/>
              </a:spcBef>
              <a:buClr>
                <a:srgbClr val="40B9D2"/>
              </a:buClr>
              <a:buAutoNum type="arabicPeriod"/>
              <a:tabLst>
                <a:tab pos="469265" algn="l"/>
                <a:tab pos="469900" algn="l"/>
              </a:tabLst>
            </a:pPr>
            <a:r>
              <a:rPr sz="2000" b="1" spc="-10" dirty="0">
                <a:solidFill>
                  <a:srgbClr val="585858"/>
                </a:solidFill>
                <a:latin typeface="Corbel"/>
                <a:cs typeface="Corbel"/>
              </a:rPr>
              <a:t>A</a:t>
            </a:r>
            <a:r>
              <a:rPr sz="2000" b="1" dirty="0">
                <a:solidFill>
                  <a:srgbClr val="585858"/>
                </a:solidFill>
                <a:latin typeface="Corbel"/>
                <a:cs typeface="Corbel"/>
              </a:rPr>
              <a:t> </a:t>
            </a:r>
            <a:r>
              <a:rPr sz="2000" b="1" spc="-10" dirty="0">
                <a:solidFill>
                  <a:srgbClr val="585858"/>
                </a:solidFill>
                <a:latin typeface="Corbel"/>
                <a:cs typeface="Corbel"/>
              </a:rPr>
              <a:t>match</a:t>
            </a:r>
            <a:r>
              <a:rPr sz="2000" b="1" spc="10"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10" dirty="0">
                <a:solidFill>
                  <a:srgbClr val="585858"/>
                </a:solidFill>
                <a:latin typeface="Corbel"/>
                <a:cs typeface="Corbel"/>
              </a:rPr>
              <a:t>found</a:t>
            </a:r>
            <a:r>
              <a:rPr sz="2000" spc="10" dirty="0">
                <a:solidFill>
                  <a:srgbClr val="585858"/>
                </a:solidFill>
                <a:latin typeface="Corbel"/>
                <a:cs typeface="Corbel"/>
              </a:rPr>
              <a:t> </a:t>
            </a:r>
            <a:r>
              <a:rPr sz="2000" spc="-10" dirty="0">
                <a:solidFill>
                  <a:srgbClr val="585858"/>
                </a:solidFill>
                <a:latin typeface="Corbel"/>
                <a:cs typeface="Corbel"/>
              </a:rPr>
              <a:t>for</a:t>
            </a:r>
            <a:r>
              <a:rPr sz="2000" spc="2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function</a:t>
            </a:r>
            <a:r>
              <a:rPr sz="2000" spc="25" dirty="0">
                <a:solidFill>
                  <a:srgbClr val="585858"/>
                </a:solidFill>
                <a:latin typeface="Corbel"/>
                <a:cs typeface="Corbel"/>
              </a:rPr>
              <a:t> </a:t>
            </a:r>
            <a:r>
              <a:rPr sz="2000" spc="-10" dirty="0">
                <a:solidFill>
                  <a:srgbClr val="585858"/>
                </a:solidFill>
                <a:latin typeface="Corbel"/>
                <a:cs typeface="Corbel"/>
              </a:rPr>
              <a:t>call</a:t>
            </a:r>
            <a:endParaRPr sz="2000">
              <a:latin typeface="Corbel"/>
              <a:cs typeface="Corbel"/>
            </a:endParaRPr>
          </a:p>
          <a:p>
            <a:pPr marL="469900" indent="-457200">
              <a:lnSpc>
                <a:spcPct val="100000"/>
              </a:lnSpc>
              <a:spcBef>
                <a:spcPts val="960"/>
              </a:spcBef>
              <a:buClr>
                <a:srgbClr val="40B9D2"/>
              </a:buClr>
              <a:buAutoNum type="arabicPeriod"/>
              <a:tabLst>
                <a:tab pos="469265" algn="l"/>
                <a:tab pos="469900" algn="l"/>
              </a:tabLst>
            </a:pPr>
            <a:r>
              <a:rPr sz="2000" b="1" spc="-15" dirty="0">
                <a:solidFill>
                  <a:srgbClr val="585858"/>
                </a:solidFill>
                <a:latin typeface="Corbel"/>
                <a:cs typeface="Corbel"/>
              </a:rPr>
              <a:t>No</a:t>
            </a:r>
            <a:r>
              <a:rPr sz="2000" b="1" spc="15" dirty="0">
                <a:solidFill>
                  <a:srgbClr val="585858"/>
                </a:solidFill>
                <a:latin typeface="Corbel"/>
                <a:cs typeface="Corbel"/>
              </a:rPr>
              <a:t> </a:t>
            </a:r>
            <a:r>
              <a:rPr sz="2000" b="1" spc="-10" dirty="0">
                <a:solidFill>
                  <a:srgbClr val="585858"/>
                </a:solidFill>
                <a:latin typeface="Corbel"/>
                <a:cs typeface="Corbel"/>
              </a:rPr>
              <a:t>match</a:t>
            </a:r>
            <a:r>
              <a:rPr sz="2000" b="1" spc="15" dirty="0">
                <a:solidFill>
                  <a:srgbClr val="585858"/>
                </a:solidFill>
                <a:latin typeface="Corbel"/>
                <a:cs typeface="Corbel"/>
              </a:rPr>
              <a:t> </a:t>
            </a:r>
            <a:r>
              <a:rPr sz="2000" spc="-10" dirty="0">
                <a:solidFill>
                  <a:srgbClr val="585858"/>
                </a:solidFill>
                <a:latin typeface="Corbel"/>
                <a:cs typeface="Corbel"/>
              </a:rPr>
              <a:t>is</a:t>
            </a:r>
            <a:r>
              <a:rPr sz="2000" spc="10" dirty="0">
                <a:solidFill>
                  <a:srgbClr val="585858"/>
                </a:solidFill>
                <a:latin typeface="Corbel"/>
                <a:cs typeface="Corbel"/>
              </a:rPr>
              <a:t> </a:t>
            </a:r>
            <a:r>
              <a:rPr sz="2000" spc="-10" dirty="0">
                <a:solidFill>
                  <a:srgbClr val="585858"/>
                </a:solidFill>
                <a:latin typeface="Corbel"/>
                <a:cs typeface="Corbel"/>
              </a:rPr>
              <a:t>found</a:t>
            </a:r>
            <a:r>
              <a:rPr sz="2000" spc="15" dirty="0">
                <a:solidFill>
                  <a:srgbClr val="585858"/>
                </a:solidFill>
                <a:latin typeface="Corbel"/>
                <a:cs typeface="Corbel"/>
              </a:rPr>
              <a:t> </a:t>
            </a:r>
            <a:r>
              <a:rPr sz="2000" spc="-10" dirty="0">
                <a:solidFill>
                  <a:srgbClr val="585858"/>
                </a:solidFill>
                <a:latin typeface="Corbel"/>
                <a:cs typeface="Corbel"/>
              </a:rPr>
              <a:t>for</a:t>
            </a:r>
            <a:r>
              <a:rPr sz="2000" spc="25" dirty="0">
                <a:solidFill>
                  <a:srgbClr val="585858"/>
                </a:solidFill>
                <a:latin typeface="Corbel"/>
                <a:cs typeface="Corbel"/>
              </a:rPr>
              <a:t> </a:t>
            </a:r>
            <a:r>
              <a:rPr sz="2000" spc="-10" dirty="0">
                <a:solidFill>
                  <a:srgbClr val="585858"/>
                </a:solidFill>
                <a:latin typeface="Corbel"/>
                <a:cs typeface="Corbel"/>
              </a:rPr>
              <a:t>the</a:t>
            </a:r>
            <a:r>
              <a:rPr sz="2000" spc="15" dirty="0">
                <a:solidFill>
                  <a:srgbClr val="585858"/>
                </a:solidFill>
                <a:latin typeface="Corbel"/>
                <a:cs typeface="Corbel"/>
              </a:rPr>
              <a:t> </a:t>
            </a:r>
            <a:r>
              <a:rPr sz="2000" spc="-10" dirty="0">
                <a:solidFill>
                  <a:srgbClr val="585858"/>
                </a:solidFill>
                <a:latin typeface="Corbel"/>
                <a:cs typeface="Corbel"/>
              </a:rPr>
              <a:t>function</a:t>
            </a:r>
            <a:r>
              <a:rPr sz="2000" spc="55" dirty="0">
                <a:solidFill>
                  <a:srgbClr val="585858"/>
                </a:solidFill>
                <a:latin typeface="Corbel"/>
                <a:cs typeface="Corbel"/>
              </a:rPr>
              <a:t> </a:t>
            </a:r>
            <a:r>
              <a:rPr sz="2000" spc="-10" dirty="0">
                <a:solidFill>
                  <a:srgbClr val="585858"/>
                </a:solidFill>
                <a:latin typeface="Corbel"/>
                <a:cs typeface="Corbel"/>
              </a:rPr>
              <a:t>call</a:t>
            </a:r>
            <a:endParaRPr sz="2000">
              <a:latin typeface="Corbel"/>
              <a:cs typeface="Corbel"/>
            </a:endParaRPr>
          </a:p>
          <a:p>
            <a:pPr marL="469900" indent="-457200">
              <a:lnSpc>
                <a:spcPts val="2280"/>
              </a:lnSpc>
              <a:spcBef>
                <a:spcPts val="960"/>
              </a:spcBef>
              <a:buClr>
                <a:srgbClr val="40B9D2"/>
              </a:buClr>
              <a:buAutoNum type="arabicPeriod"/>
              <a:tabLst>
                <a:tab pos="469265" algn="l"/>
                <a:tab pos="469900" algn="l"/>
              </a:tabLst>
            </a:pPr>
            <a:r>
              <a:rPr sz="2000" b="1" spc="-10" dirty="0">
                <a:solidFill>
                  <a:srgbClr val="585858"/>
                </a:solidFill>
                <a:latin typeface="Corbel"/>
                <a:cs typeface="Corbel"/>
              </a:rPr>
              <a:t>Ambiguous</a:t>
            </a:r>
            <a:r>
              <a:rPr sz="2000" b="1" spc="10" dirty="0">
                <a:solidFill>
                  <a:srgbClr val="585858"/>
                </a:solidFill>
                <a:latin typeface="Corbel"/>
                <a:cs typeface="Corbel"/>
              </a:rPr>
              <a:t> </a:t>
            </a:r>
            <a:r>
              <a:rPr sz="2000" b="1" spc="-5" dirty="0">
                <a:solidFill>
                  <a:srgbClr val="585858"/>
                </a:solidFill>
                <a:latin typeface="Corbel"/>
                <a:cs typeface="Corbel"/>
              </a:rPr>
              <a:t>Match</a:t>
            </a:r>
            <a:r>
              <a:rPr sz="2000" b="1" spc="20" dirty="0">
                <a:solidFill>
                  <a:srgbClr val="585858"/>
                </a:solidFill>
                <a:latin typeface="Corbel"/>
                <a:cs typeface="Corbel"/>
              </a:rPr>
              <a:t> </a:t>
            </a:r>
            <a:r>
              <a:rPr sz="2000" spc="-10" dirty="0">
                <a:solidFill>
                  <a:srgbClr val="585858"/>
                </a:solidFill>
                <a:latin typeface="Corbel"/>
                <a:cs typeface="Corbel"/>
              </a:rPr>
              <a:t>More</a:t>
            </a:r>
            <a:r>
              <a:rPr sz="2000" spc="20" dirty="0">
                <a:solidFill>
                  <a:srgbClr val="585858"/>
                </a:solidFill>
                <a:latin typeface="Corbel"/>
                <a:cs typeface="Corbel"/>
              </a:rPr>
              <a:t> </a:t>
            </a:r>
            <a:r>
              <a:rPr sz="2000" spc="-10" dirty="0">
                <a:solidFill>
                  <a:srgbClr val="585858"/>
                </a:solidFill>
                <a:latin typeface="Corbel"/>
                <a:cs typeface="Corbel"/>
              </a:rPr>
              <a:t>than</a:t>
            </a:r>
            <a:r>
              <a:rPr sz="2000" spc="10" dirty="0">
                <a:solidFill>
                  <a:srgbClr val="585858"/>
                </a:solidFill>
                <a:latin typeface="Corbel"/>
                <a:cs typeface="Corbel"/>
              </a:rPr>
              <a:t> </a:t>
            </a:r>
            <a:r>
              <a:rPr sz="2000" spc="-10" dirty="0">
                <a:solidFill>
                  <a:srgbClr val="585858"/>
                </a:solidFill>
                <a:latin typeface="Corbel"/>
                <a:cs typeface="Corbel"/>
              </a:rPr>
              <a:t>one</a:t>
            </a:r>
            <a:r>
              <a:rPr sz="2000" spc="-5" dirty="0">
                <a:solidFill>
                  <a:srgbClr val="585858"/>
                </a:solidFill>
                <a:latin typeface="Corbel"/>
                <a:cs typeface="Corbel"/>
              </a:rPr>
              <a:t> </a:t>
            </a:r>
            <a:r>
              <a:rPr sz="2000" spc="-10" dirty="0">
                <a:solidFill>
                  <a:srgbClr val="585858"/>
                </a:solidFill>
                <a:latin typeface="Corbel"/>
                <a:cs typeface="Corbel"/>
              </a:rPr>
              <a:t>defined</a:t>
            </a:r>
            <a:r>
              <a:rPr sz="2000" spc="55" dirty="0">
                <a:solidFill>
                  <a:srgbClr val="585858"/>
                </a:solidFill>
                <a:latin typeface="Corbel"/>
                <a:cs typeface="Corbel"/>
              </a:rPr>
              <a:t> </a:t>
            </a:r>
            <a:r>
              <a:rPr sz="2000" spc="-5" dirty="0">
                <a:solidFill>
                  <a:srgbClr val="585858"/>
                </a:solidFill>
                <a:latin typeface="Corbel"/>
                <a:cs typeface="Corbel"/>
              </a:rPr>
              <a:t>instance</a:t>
            </a:r>
            <a:r>
              <a:rPr sz="2000" spc="40" dirty="0">
                <a:solidFill>
                  <a:srgbClr val="585858"/>
                </a:solidFill>
                <a:latin typeface="Corbel"/>
                <a:cs typeface="Corbel"/>
              </a:rPr>
              <a:t> </a:t>
            </a:r>
            <a:r>
              <a:rPr sz="2000" spc="-10" dirty="0">
                <a:solidFill>
                  <a:srgbClr val="585858"/>
                </a:solidFill>
                <a:latin typeface="Corbel"/>
                <a:cs typeface="Corbel"/>
              </a:rPr>
              <a:t>for</a:t>
            </a:r>
            <a:r>
              <a:rPr sz="2000" spc="5" dirty="0">
                <a:solidFill>
                  <a:srgbClr val="585858"/>
                </a:solidFill>
                <a:latin typeface="Corbel"/>
                <a:cs typeface="Corbel"/>
              </a:rPr>
              <a:t> </a:t>
            </a:r>
            <a:r>
              <a:rPr sz="2000" spc="-10" dirty="0">
                <a:solidFill>
                  <a:srgbClr val="585858"/>
                </a:solidFill>
                <a:latin typeface="Corbel"/>
                <a:cs typeface="Corbel"/>
              </a:rPr>
              <a:t>the</a:t>
            </a:r>
            <a:endParaRPr sz="2000">
              <a:latin typeface="Corbel"/>
              <a:cs typeface="Corbel"/>
            </a:endParaRPr>
          </a:p>
          <a:p>
            <a:pPr marL="469900">
              <a:lnSpc>
                <a:spcPts val="2280"/>
              </a:lnSpc>
            </a:pPr>
            <a:r>
              <a:rPr sz="2000" spc="-10" dirty="0">
                <a:solidFill>
                  <a:srgbClr val="585858"/>
                </a:solidFill>
                <a:latin typeface="Corbel"/>
                <a:cs typeface="Corbel"/>
              </a:rPr>
              <a:t>function</a:t>
            </a:r>
            <a:r>
              <a:rPr sz="2000" dirty="0">
                <a:solidFill>
                  <a:srgbClr val="585858"/>
                </a:solidFill>
                <a:latin typeface="Corbel"/>
                <a:cs typeface="Corbel"/>
              </a:rPr>
              <a:t> </a:t>
            </a:r>
            <a:r>
              <a:rPr sz="2000" spc="-10" dirty="0">
                <a:solidFill>
                  <a:srgbClr val="585858"/>
                </a:solidFill>
                <a:latin typeface="Corbel"/>
                <a:cs typeface="Corbel"/>
              </a:rPr>
              <a:t>call</a:t>
            </a:r>
            <a:endParaRPr sz="2000">
              <a:latin typeface="Corbel"/>
              <a:cs typeface="Corbe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286635"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Fi</a:t>
            </a:r>
            <a:r>
              <a:rPr sz="3600" spc="-80" dirty="0">
                <a:solidFill>
                  <a:srgbClr val="FFFFFF"/>
                </a:solidFill>
                <a:latin typeface="Corbel"/>
                <a:cs typeface="Corbel"/>
              </a:rPr>
              <a:t>n</a:t>
            </a:r>
            <a:r>
              <a:rPr sz="3600" spc="-85" dirty="0">
                <a:solidFill>
                  <a:srgbClr val="FFFFFF"/>
                </a:solidFill>
                <a:latin typeface="Corbel"/>
                <a:cs typeface="Corbel"/>
              </a:rPr>
              <a:t>d</a:t>
            </a:r>
            <a:r>
              <a:rPr sz="3600" spc="-70" dirty="0">
                <a:solidFill>
                  <a:srgbClr val="FFFFFF"/>
                </a:solidFill>
                <a:latin typeface="Corbel"/>
                <a:cs typeface="Corbel"/>
              </a:rPr>
              <a:t>i</a:t>
            </a:r>
            <a:r>
              <a:rPr sz="3600" spc="-80" dirty="0">
                <a:solidFill>
                  <a:srgbClr val="FFFFFF"/>
                </a:solidFill>
                <a:latin typeface="Corbel"/>
                <a:cs typeface="Corbel"/>
              </a:rPr>
              <a:t>n</a:t>
            </a:r>
            <a:r>
              <a:rPr sz="3600" dirty="0">
                <a:solidFill>
                  <a:srgbClr val="FFFFFF"/>
                </a:solidFill>
                <a:latin typeface="Corbel"/>
                <a:cs typeface="Corbel"/>
              </a:rPr>
              <a:t>g</a:t>
            </a:r>
            <a:r>
              <a:rPr sz="3600" spc="-45" dirty="0">
                <a:solidFill>
                  <a:srgbClr val="FFFFFF"/>
                </a:solidFill>
                <a:latin typeface="Corbel"/>
                <a:cs typeface="Corbel"/>
              </a:rPr>
              <a:t> </a:t>
            </a:r>
            <a:r>
              <a:rPr sz="3600" spc="-75" dirty="0">
                <a:solidFill>
                  <a:srgbClr val="FFFFFF"/>
                </a:solidFill>
                <a:latin typeface="Corbel"/>
                <a:cs typeface="Corbel"/>
              </a:rPr>
              <a:t>B</a:t>
            </a:r>
            <a:r>
              <a:rPr sz="3600" spc="-65" dirty="0">
                <a:solidFill>
                  <a:srgbClr val="FFFFFF"/>
                </a:solidFill>
                <a:latin typeface="Corbel"/>
                <a:cs typeface="Corbel"/>
              </a:rPr>
              <a:t>e</a:t>
            </a:r>
            <a:r>
              <a:rPr sz="3600" spc="-70" dirty="0">
                <a:solidFill>
                  <a:srgbClr val="FFFFFF"/>
                </a:solidFill>
                <a:latin typeface="Corbel"/>
                <a:cs typeface="Corbel"/>
              </a:rPr>
              <a:t>s</a:t>
            </a:r>
            <a:r>
              <a:rPr sz="3600" dirty="0">
                <a:solidFill>
                  <a:srgbClr val="FFFFFF"/>
                </a:solidFill>
                <a:latin typeface="Corbel"/>
                <a:cs typeface="Corbel"/>
              </a:rPr>
              <a:t>t  </a:t>
            </a:r>
            <a:r>
              <a:rPr sz="3600" spc="-65" dirty="0">
                <a:solidFill>
                  <a:srgbClr val="FFFFFF"/>
                </a:solidFill>
                <a:latin typeface="Corbel"/>
                <a:cs typeface="Corbel"/>
              </a:rPr>
              <a:t>Match</a:t>
            </a:r>
            <a:endParaRPr sz="3600">
              <a:latin typeface="Corbel"/>
              <a:cs typeface="Corbel"/>
            </a:endParaRPr>
          </a:p>
        </p:txBody>
      </p:sp>
      <p:sp>
        <p:nvSpPr>
          <p:cNvPr id="3" name="object 3"/>
          <p:cNvSpPr txBox="1"/>
          <p:nvPr/>
        </p:nvSpPr>
        <p:spPr>
          <a:xfrm>
            <a:off x="3949065" y="1111123"/>
            <a:ext cx="7110095" cy="878205"/>
          </a:xfrm>
          <a:prstGeom prst="rect">
            <a:avLst/>
          </a:prstGeom>
        </p:spPr>
        <p:txBody>
          <a:bodyPr vert="horz" wrap="square" lIns="0" tIns="46355" rIns="0" bIns="0" rtlCol="0">
            <a:spAutoFit/>
          </a:bodyPr>
          <a:lstStyle/>
          <a:p>
            <a:pPr marL="195580" marR="5080" indent="-182880" algn="just">
              <a:lnSpc>
                <a:spcPts val="2160"/>
              </a:lnSpc>
              <a:spcBef>
                <a:spcPts val="365"/>
              </a:spcBef>
            </a:pPr>
            <a:r>
              <a:rPr sz="2000" spc="-380" dirty="0">
                <a:solidFill>
                  <a:srgbClr val="40B9D2"/>
                </a:solidFill>
                <a:latin typeface="Microsoft Sans Serif"/>
                <a:cs typeface="Microsoft Sans Serif"/>
              </a:rPr>
              <a:t>🞄</a:t>
            </a:r>
            <a:r>
              <a:rPr sz="2000" spc="-375" dirty="0">
                <a:solidFill>
                  <a:srgbClr val="40B9D2"/>
                </a:solidFill>
                <a:latin typeface="Microsoft Sans Serif"/>
                <a:cs typeface="Microsoft Sans Serif"/>
              </a:rPr>
              <a:t> </a:t>
            </a:r>
            <a:r>
              <a:rPr sz="2000" spc="-10" dirty="0">
                <a:solidFill>
                  <a:srgbClr val="585858"/>
                </a:solidFill>
                <a:latin typeface="Corbel"/>
                <a:cs typeface="Corbel"/>
              </a:rPr>
              <a:t>If the </a:t>
            </a:r>
            <a:r>
              <a:rPr sz="2000" spc="-5" dirty="0">
                <a:solidFill>
                  <a:srgbClr val="585858"/>
                </a:solidFill>
                <a:latin typeface="Corbel"/>
                <a:cs typeface="Corbel"/>
              </a:rPr>
              <a:t>type </a:t>
            </a:r>
            <a:r>
              <a:rPr sz="2000" spc="-10" dirty="0">
                <a:solidFill>
                  <a:srgbClr val="585858"/>
                </a:solidFill>
                <a:latin typeface="Corbel"/>
                <a:cs typeface="Corbel"/>
              </a:rPr>
              <a:t>of the </a:t>
            </a:r>
            <a:r>
              <a:rPr sz="2000" spc="-5" dirty="0">
                <a:solidFill>
                  <a:srgbClr val="585858"/>
                </a:solidFill>
                <a:latin typeface="Corbel"/>
                <a:cs typeface="Corbel"/>
              </a:rPr>
              <a:t>actual argument </a:t>
            </a:r>
            <a:r>
              <a:rPr sz="2000" spc="-10" dirty="0">
                <a:solidFill>
                  <a:srgbClr val="585858"/>
                </a:solidFill>
                <a:latin typeface="Corbel"/>
                <a:cs typeface="Corbel"/>
              </a:rPr>
              <a:t>exactly matches the </a:t>
            </a:r>
            <a:r>
              <a:rPr sz="2000" spc="-5" dirty="0">
                <a:solidFill>
                  <a:srgbClr val="585858"/>
                </a:solidFill>
                <a:latin typeface="Corbel"/>
                <a:cs typeface="Corbel"/>
              </a:rPr>
              <a:t>type </a:t>
            </a:r>
            <a:r>
              <a:rPr sz="2000" spc="-10" dirty="0">
                <a:solidFill>
                  <a:srgbClr val="585858"/>
                </a:solidFill>
                <a:latin typeface="Corbel"/>
                <a:cs typeface="Corbel"/>
              </a:rPr>
              <a:t>of one </a:t>
            </a:r>
            <a:r>
              <a:rPr sz="2000" spc="-5" dirty="0">
                <a:solidFill>
                  <a:srgbClr val="585858"/>
                </a:solidFill>
                <a:latin typeface="Corbel"/>
                <a:cs typeface="Corbel"/>
              </a:rPr>
              <a:t> </a:t>
            </a:r>
            <a:r>
              <a:rPr sz="2000" spc="-15" dirty="0">
                <a:solidFill>
                  <a:srgbClr val="585858"/>
                </a:solidFill>
                <a:latin typeface="Corbel"/>
                <a:cs typeface="Corbel"/>
              </a:rPr>
              <a:t>defined </a:t>
            </a:r>
            <a:r>
              <a:rPr sz="2000" spc="-10" dirty="0">
                <a:solidFill>
                  <a:srgbClr val="585858"/>
                </a:solidFill>
                <a:latin typeface="Corbel"/>
                <a:cs typeface="Corbel"/>
              </a:rPr>
              <a:t>instance, the </a:t>
            </a:r>
            <a:r>
              <a:rPr sz="2000" spc="-15" dirty="0">
                <a:solidFill>
                  <a:srgbClr val="585858"/>
                </a:solidFill>
                <a:latin typeface="Corbel"/>
                <a:cs typeface="Corbel"/>
              </a:rPr>
              <a:t>compiler </a:t>
            </a:r>
            <a:r>
              <a:rPr sz="2000" spc="-20" dirty="0">
                <a:solidFill>
                  <a:srgbClr val="585858"/>
                </a:solidFill>
                <a:latin typeface="Corbel"/>
                <a:cs typeface="Corbel"/>
              </a:rPr>
              <a:t>invokes </a:t>
            </a:r>
            <a:r>
              <a:rPr sz="2000" spc="-5" dirty="0">
                <a:solidFill>
                  <a:srgbClr val="585858"/>
                </a:solidFill>
                <a:latin typeface="Corbel"/>
                <a:cs typeface="Corbel"/>
              </a:rPr>
              <a:t>that </a:t>
            </a:r>
            <a:r>
              <a:rPr sz="2000" spc="-10" dirty="0">
                <a:solidFill>
                  <a:srgbClr val="585858"/>
                </a:solidFill>
                <a:latin typeface="Corbel"/>
                <a:cs typeface="Corbel"/>
              </a:rPr>
              <a:t>particular instance For </a:t>
            </a:r>
            <a:r>
              <a:rPr sz="2000" spc="-5" dirty="0">
                <a:solidFill>
                  <a:srgbClr val="585858"/>
                </a:solidFill>
                <a:latin typeface="Corbel"/>
                <a:cs typeface="Corbel"/>
              </a:rPr>
              <a:t> </a:t>
            </a:r>
            <a:r>
              <a:rPr sz="2000" spc="-10" dirty="0">
                <a:solidFill>
                  <a:srgbClr val="585858"/>
                </a:solidFill>
                <a:latin typeface="Corbel"/>
                <a:cs typeface="Corbel"/>
              </a:rPr>
              <a:t>example,</a:t>
            </a:r>
            <a:endParaRPr sz="2000">
              <a:latin typeface="Corbel"/>
              <a:cs typeface="Corbel"/>
            </a:endParaRPr>
          </a:p>
        </p:txBody>
      </p:sp>
      <p:sp>
        <p:nvSpPr>
          <p:cNvPr id="4" name="object 4"/>
          <p:cNvSpPr txBox="1"/>
          <p:nvPr/>
        </p:nvSpPr>
        <p:spPr>
          <a:xfrm>
            <a:off x="4863465" y="1964431"/>
            <a:ext cx="1796414" cy="878840"/>
          </a:xfrm>
          <a:prstGeom prst="rect">
            <a:avLst/>
          </a:prstGeom>
        </p:spPr>
        <p:txBody>
          <a:bodyPr vert="horz" wrap="square" lIns="0" tIns="133985" rIns="0" bIns="0" rtlCol="0">
            <a:spAutoFit/>
          </a:bodyPr>
          <a:lstStyle/>
          <a:p>
            <a:pPr marL="12700">
              <a:lnSpc>
                <a:spcPct val="100000"/>
              </a:lnSpc>
              <a:spcBef>
                <a:spcPts val="1055"/>
              </a:spcBef>
            </a:pPr>
            <a:r>
              <a:rPr sz="2000" spc="-15" dirty="0">
                <a:solidFill>
                  <a:srgbClr val="585858"/>
                </a:solidFill>
                <a:latin typeface="Corbel"/>
                <a:cs typeface="Corbel"/>
              </a:rPr>
              <a:t>void</a:t>
            </a:r>
            <a:r>
              <a:rPr sz="2000" spc="20" dirty="0">
                <a:solidFill>
                  <a:srgbClr val="585858"/>
                </a:solidFill>
                <a:latin typeface="Corbel"/>
                <a:cs typeface="Corbel"/>
              </a:rPr>
              <a:t> </a:t>
            </a:r>
            <a:r>
              <a:rPr sz="2000" spc="-10" dirty="0">
                <a:solidFill>
                  <a:srgbClr val="585858"/>
                </a:solidFill>
                <a:latin typeface="Corbel"/>
                <a:cs typeface="Corbel"/>
              </a:rPr>
              <a:t>fun</a:t>
            </a:r>
            <a:r>
              <a:rPr sz="2000" dirty="0">
                <a:solidFill>
                  <a:srgbClr val="585858"/>
                </a:solidFill>
                <a:latin typeface="Corbel"/>
                <a:cs typeface="Corbel"/>
              </a:rPr>
              <a:t> </a:t>
            </a:r>
            <a:r>
              <a:rPr sz="2000" spc="-5" dirty="0">
                <a:solidFill>
                  <a:srgbClr val="585858"/>
                </a:solidFill>
                <a:latin typeface="Corbel"/>
                <a:cs typeface="Corbel"/>
              </a:rPr>
              <a:t>(int);</a:t>
            </a:r>
            <a:endParaRPr sz="2000">
              <a:latin typeface="Corbel"/>
              <a:cs typeface="Corbel"/>
            </a:endParaRPr>
          </a:p>
          <a:p>
            <a:pPr marL="12700">
              <a:lnSpc>
                <a:spcPct val="100000"/>
              </a:lnSpc>
              <a:spcBef>
                <a:spcPts val="960"/>
              </a:spcBef>
            </a:pPr>
            <a:r>
              <a:rPr sz="2000" spc="-10" dirty="0">
                <a:solidFill>
                  <a:srgbClr val="585858"/>
                </a:solidFill>
                <a:latin typeface="Corbel"/>
                <a:cs typeface="Corbel"/>
              </a:rPr>
              <a:t>void</a:t>
            </a:r>
            <a:r>
              <a:rPr sz="2000" spc="10" dirty="0">
                <a:solidFill>
                  <a:srgbClr val="585858"/>
                </a:solidFill>
                <a:latin typeface="Corbel"/>
                <a:cs typeface="Corbel"/>
              </a:rPr>
              <a:t> </a:t>
            </a:r>
            <a:r>
              <a:rPr sz="2000" spc="-20" dirty="0">
                <a:solidFill>
                  <a:srgbClr val="585858"/>
                </a:solidFill>
                <a:latin typeface="Corbel"/>
                <a:cs typeface="Corbel"/>
              </a:rPr>
              <a:t>fun(double);</a:t>
            </a:r>
            <a:endParaRPr sz="2000">
              <a:latin typeface="Corbel"/>
              <a:cs typeface="Corbel"/>
            </a:endParaRPr>
          </a:p>
        </p:txBody>
      </p:sp>
      <p:sp>
        <p:nvSpPr>
          <p:cNvPr id="5" name="object 5"/>
          <p:cNvSpPr txBox="1"/>
          <p:nvPr/>
        </p:nvSpPr>
        <p:spPr>
          <a:xfrm>
            <a:off x="3949065" y="2817418"/>
            <a:ext cx="6506209" cy="2434590"/>
          </a:xfrm>
          <a:prstGeom prst="rect">
            <a:avLst/>
          </a:prstGeom>
        </p:spPr>
        <p:txBody>
          <a:bodyPr vert="horz" wrap="square" lIns="0" tIns="134620" rIns="0" bIns="0" rtlCol="0">
            <a:spAutoFit/>
          </a:bodyPr>
          <a:lstStyle/>
          <a:p>
            <a:pPr marL="12700">
              <a:lnSpc>
                <a:spcPct val="100000"/>
              </a:lnSpc>
              <a:spcBef>
                <a:spcPts val="1060"/>
              </a:spcBef>
              <a:tabLst>
                <a:tab pos="926465" algn="l"/>
                <a:tab pos="2063114" algn="l"/>
              </a:tabLst>
            </a:pPr>
            <a:r>
              <a:rPr sz="2000" spc="-380" dirty="0">
                <a:solidFill>
                  <a:srgbClr val="40B9D2"/>
                </a:solidFill>
                <a:latin typeface="Microsoft Sans Serif"/>
                <a:cs typeface="Microsoft Sans Serif"/>
              </a:rPr>
              <a:t>🞄	</a:t>
            </a:r>
            <a:r>
              <a:rPr sz="2000" spc="-5" dirty="0">
                <a:solidFill>
                  <a:srgbClr val="585858"/>
                </a:solidFill>
                <a:latin typeface="Corbel"/>
                <a:cs typeface="Corbel"/>
              </a:rPr>
              <a:t>fun(1);	//</a:t>
            </a:r>
            <a:r>
              <a:rPr sz="2000" dirty="0">
                <a:solidFill>
                  <a:srgbClr val="585858"/>
                </a:solidFill>
                <a:latin typeface="Corbel"/>
                <a:cs typeface="Corbel"/>
              </a:rPr>
              <a:t> </a:t>
            </a:r>
            <a:r>
              <a:rPr sz="2000" spc="-5" dirty="0">
                <a:solidFill>
                  <a:srgbClr val="585858"/>
                </a:solidFill>
                <a:latin typeface="Corbel"/>
                <a:cs typeface="Corbel"/>
              </a:rPr>
              <a:t>Exactly</a:t>
            </a:r>
            <a:r>
              <a:rPr sz="2000" spc="15" dirty="0">
                <a:solidFill>
                  <a:srgbClr val="585858"/>
                </a:solidFill>
                <a:latin typeface="Corbel"/>
                <a:cs typeface="Corbel"/>
              </a:rPr>
              <a:t> </a:t>
            </a:r>
            <a:r>
              <a:rPr sz="2000" spc="-10" dirty="0">
                <a:solidFill>
                  <a:srgbClr val="585858"/>
                </a:solidFill>
                <a:latin typeface="Corbel"/>
                <a:cs typeface="Corbel"/>
              </a:rPr>
              <a:t>match.</a:t>
            </a:r>
            <a:r>
              <a:rPr sz="2000" spc="-5" dirty="0">
                <a:solidFill>
                  <a:srgbClr val="585858"/>
                </a:solidFill>
                <a:latin typeface="Corbel"/>
                <a:cs typeface="Corbel"/>
              </a:rPr>
              <a:t> </a:t>
            </a:r>
            <a:r>
              <a:rPr sz="2000" spc="-10" dirty="0">
                <a:solidFill>
                  <a:srgbClr val="585858"/>
                </a:solidFill>
                <a:latin typeface="Corbel"/>
                <a:cs typeface="Corbel"/>
              </a:rPr>
              <a:t>Matches</a:t>
            </a:r>
            <a:r>
              <a:rPr sz="2000" spc="45" dirty="0">
                <a:solidFill>
                  <a:srgbClr val="585858"/>
                </a:solidFill>
                <a:latin typeface="Corbel"/>
                <a:cs typeface="Corbel"/>
              </a:rPr>
              <a:t> </a:t>
            </a:r>
            <a:r>
              <a:rPr sz="2000" spc="-5" dirty="0">
                <a:solidFill>
                  <a:srgbClr val="585858"/>
                </a:solidFill>
                <a:latin typeface="Corbel"/>
                <a:cs typeface="Corbel"/>
              </a:rPr>
              <a:t>fun(int)</a:t>
            </a:r>
            <a:endParaRPr sz="2000">
              <a:latin typeface="Corbel"/>
              <a:cs typeface="Corbel"/>
            </a:endParaRPr>
          </a:p>
          <a:p>
            <a:pPr marL="195580" marR="5080" indent="-182880">
              <a:lnSpc>
                <a:spcPts val="2160"/>
              </a:lnSpc>
              <a:spcBef>
                <a:spcPts val="1235"/>
              </a:spcBef>
            </a:pPr>
            <a:r>
              <a:rPr sz="2000" spc="-380" dirty="0">
                <a:solidFill>
                  <a:srgbClr val="40B9D2"/>
                </a:solidFill>
                <a:latin typeface="Microsoft Sans Serif"/>
                <a:cs typeface="Microsoft Sans Serif"/>
              </a:rPr>
              <a:t>🞄</a:t>
            </a:r>
            <a:r>
              <a:rPr sz="2000" spc="-254" dirty="0">
                <a:solidFill>
                  <a:srgbClr val="40B9D2"/>
                </a:solidFill>
                <a:latin typeface="Microsoft Sans Serif"/>
                <a:cs typeface="Microsoft Sans Serif"/>
              </a:rPr>
              <a:t> </a:t>
            </a:r>
            <a:r>
              <a:rPr sz="2000" spc="-10" dirty="0">
                <a:solidFill>
                  <a:srgbClr val="585858"/>
                </a:solidFill>
                <a:latin typeface="Corbel"/>
                <a:cs typeface="Corbel"/>
              </a:rPr>
              <a:t>If</a:t>
            </a:r>
            <a:r>
              <a:rPr sz="2000" spc="20" dirty="0">
                <a:solidFill>
                  <a:srgbClr val="585858"/>
                </a:solidFill>
                <a:latin typeface="Corbel"/>
                <a:cs typeface="Corbel"/>
              </a:rPr>
              <a:t> </a:t>
            </a:r>
            <a:r>
              <a:rPr sz="2000" spc="-5" dirty="0">
                <a:solidFill>
                  <a:srgbClr val="585858"/>
                </a:solidFill>
                <a:latin typeface="Corbel"/>
                <a:cs typeface="Corbel"/>
              </a:rPr>
              <a:t>an</a:t>
            </a:r>
            <a:r>
              <a:rPr sz="2000" spc="-10" dirty="0">
                <a:solidFill>
                  <a:srgbClr val="585858"/>
                </a:solidFill>
                <a:latin typeface="Corbel"/>
                <a:cs typeface="Corbel"/>
              </a:rPr>
              <a:t> exact</a:t>
            </a:r>
            <a:r>
              <a:rPr sz="2000" spc="10" dirty="0">
                <a:solidFill>
                  <a:srgbClr val="585858"/>
                </a:solidFill>
                <a:latin typeface="Corbel"/>
                <a:cs typeface="Corbel"/>
              </a:rPr>
              <a:t> </a:t>
            </a:r>
            <a:r>
              <a:rPr sz="2000" spc="-5" dirty="0">
                <a:solidFill>
                  <a:srgbClr val="585858"/>
                </a:solidFill>
                <a:latin typeface="Corbel"/>
                <a:cs typeface="Corbel"/>
              </a:rPr>
              <a:t>match</a:t>
            </a:r>
            <a:r>
              <a:rPr sz="2000" spc="25" dirty="0">
                <a:solidFill>
                  <a:srgbClr val="585858"/>
                </a:solidFill>
                <a:latin typeface="Corbel"/>
                <a:cs typeface="Corbel"/>
              </a:rPr>
              <a:t> </a:t>
            </a:r>
            <a:r>
              <a:rPr sz="2000" spc="-10" dirty="0">
                <a:solidFill>
                  <a:srgbClr val="585858"/>
                </a:solidFill>
                <a:latin typeface="Corbel"/>
                <a:cs typeface="Corbel"/>
              </a:rPr>
              <a:t>is</a:t>
            </a:r>
            <a:r>
              <a:rPr sz="2000" spc="-5" dirty="0">
                <a:solidFill>
                  <a:srgbClr val="585858"/>
                </a:solidFill>
                <a:latin typeface="Corbel"/>
                <a:cs typeface="Corbel"/>
              </a:rPr>
              <a:t> </a:t>
            </a:r>
            <a:r>
              <a:rPr sz="2000" spc="-10" dirty="0">
                <a:solidFill>
                  <a:srgbClr val="585858"/>
                </a:solidFill>
                <a:latin typeface="Corbel"/>
                <a:cs typeface="Corbel"/>
              </a:rPr>
              <a:t>not</a:t>
            </a:r>
            <a:r>
              <a:rPr sz="2000" spc="5" dirty="0">
                <a:solidFill>
                  <a:srgbClr val="585858"/>
                </a:solidFill>
                <a:latin typeface="Corbel"/>
                <a:cs typeface="Corbel"/>
              </a:rPr>
              <a:t> </a:t>
            </a:r>
            <a:r>
              <a:rPr sz="2000" spc="-15" dirty="0">
                <a:solidFill>
                  <a:srgbClr val="585858"/>
                </a:solidFill>
                <a:latin typeface="Corbel"/>
                <a:cs typeface="Corbel"/>
              </a:rPr>
              <a:t>found,</a:t>
            </a:r>
            <a:r>
              <a:rPr sz="2000" spc="35"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5" dirty="0">
                <a:solidFill>
                  <a:srgbClr val="585858"/>
                </a:solidFill>
                <a:latin typeface="Corbel"/>
                <a:cs typeface="Corbel"/>
              </a:rPr>
              <a:t>compiler</a:t>
            </a:r>
            <a:r>
              <a:rPr sz="2000" spc="60" dirty="0">
                <a:solidFill>
                  <a:srgbClr val="585858"/>
                </a:solidFill>
                <a:latin typeface="Corbel"/>
                <a:cs typeface="Corbel"/>
              </a:rPr>
              <a:t> </a:t>
            </a:r>
            <a:r>
              <a:rPr sz="2000" spc="-5" dirty="0">
                <a:solidFill>
                  <a:srgbClr val="585858"/>
                </a:solidFill>
                <a:latin typeface="Corbel"/>
                <a:cs typeface="Corbel"/>
              </a:rPr>
              <a:t>uses</a:t>
            </a:r>
            <a:r>
              <a:rPr sz="2000" spc="9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integral </a:t>
            </a:r>
            <a:r>
              <a:rPr sz="2000" spc="-5" dirty="0">
                <a:solidFill>
                  <a:srgbClr val="585858"/>
                </a:solidFill>
                <a:latin typeface="Corbel"/>
                <a:cs typeface="Corbel"/>
              </a:rPr>
              <a:t> </a:t>
            </a:r>
            <a:r>
              <a:rPr sz="2000" spc="-10" dirty="0">
                <a:solidFill>
                  <a:srgbClr val="585858"/>
                </a:solidFill>
                <a:latin typeface="Corbel"/>
                <a:cs typeface="Corbel"/>
              </a:rPr>
              <a:t>promotions</a:t>
            </a:r>
            <a:r>
              <a:rPr sz="2000" spc="35"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actual</a:t>
            </a:r>
            <a:r>
              <a:rPr sz="2000" spc="25" dirty="0">
                <a:solidFill>
                  <a:srgbClr val="585858"/>
                </a:solidFill>
                <a:latin typeface="Corbel"/>
                <a:cs typeface="Corbel"/>
              </a:rPr>
              <a:t> </a:t>
            </a:r>
            <a:r>
              <a:rPr sz="2000" spc="-5" dirty="0">
                <a:solidFill>
                  <a:srgbClr val="585858"/>
                </a:solidFill>
                <a:latin typeface="Corbel"/>
                <a:cs typeface="Corbel"/>
              </a:rPr>
              <a:t>arguments</a:t>
            </a:r>
            <a:r>
              <a:rPr sz="2000" spc="40"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find</a:t>
            </a:r>
            <a:r>
              <a:rPr sz="2000" spc="15" dirty="0">
                <a:solidFill>
                  <a:srgbClr val="585858"/>
                </a:solidFill>
                <a:latin typeface="Corbel"/>
                <a:cs typeface="Corbel"/>
              </a:rPr>
              <a:t> </a:t>
            </a:r>
            <a:r>
              <a:rPr sz="2000" spc="-5" dirty="0">
                <a:solidFill>
                  <a:srgbClr val="585858"/>
                </a:solidFill>
                <a:latin typeface="Corbel"/>
                <a:cs typeface="Corbel"/>
              </a:rPr>
              <a:t>a </a:t>
            </a:r>
            <a:r>
              <a:rPr sz="2000" spc="-10" dirty="0">
                <a:solidFill>
                  <a:srgbClr val="585858"/>
                </a:solidFill>
                <a:latin typeface="Corbel"/>
                <a:cs typeface="Corbel"/>
              </a:rPr>
              <a:t>match.</a:t>
            </a:r>
            <a:r>
              <a:rPr sz="2000" spc="60" dirty="0">
                <a:solidFill>
                  <a:srgbClr val="585858"/>
                </a:solidFill>
                <a:latin typeface="Corbel"/>
                <a:cs typeface="Corbel"/>
              </a:rPr>
              <a:t> </a:t>
            </a:r>
            <a:r>
              <a:rPr sz="2000" spc="-5" dirty="0">
                <a:solidFill>
                  <a:srgbClr val="585858"/>
                </a:solidFill>
                <a:latin typeface="Corbel"/>
                <a:cs typeface="Corbel"/>
              </a:rPr>
              <a:t>such</a:t>
            </a:r>
            <a:r>
              <a:rPr sz="2000" dirty="0">
                <a:solidFill>
                  <a:srgbClr val="585858"/>
                </a:solidFill>
                <a:latin typeface="Corbel"/>
                <a:cs typeface="Corbel"/>
              </a:rPr>
              <a:t> as</a:t>
            </a:r>
            <a:endParaRPr sz="2000">
              <a:latin typeface="Corbel"/>
              <a:cs typeface="Corbel"/>
            </a:endParaRPr>
          </a:p>
          <a:p>
            <a:pPr marL="927100">
              <a:lnSpc>
                <a:spcPct val="100000"/>
              </a:lnSpc>
              <a:spcBef>
                <a:spcPts val="930"/>
              </a:spcBef>
            </a:pPr>
            <a:r>
              <a:rPr sz="2000" spc="-10" dirty="0">
                <a:solidFill>
                  <a:srgbClr val="585858"/>
                </a:solidFill>
                <a:latin typeface="Corbel"/>
                <a:cs typeface="Corbel"/>
              </a:rPr>
              <a:t>char to</a:t>
            </a:r>
            <a:r>
              <a:rPr sz="2000" spc="-15" dirty="0">
                <a:solidFill>
                  <a:srgbClr val="585858"/>
                </a:solidFill>
                <a:latin typeface="Corbel"/>
                <a:cs typeface="Corbel"/>
              </a:rPr>
              <a:t> </a:t>
            </a:r>
            <a:r>
              <a:rPr sz="2000" spc="-10" dirty="0">
                <a:solidFill>
                  <a:srgbClr val="585858"/>
                </a:solidFill>
                <a:latin typeface="Corbel"/>
                <a:cs typeface="Corbel"/>
              </a:rPr>
              <a:t>int</a:t>
            </a:r>
            <a:endParaRPr sz="2000">
              <a:latin typeface="Corbel"/>
              <a:cs typeface="Corbel"/>
            </a:endParaRPr>
          </a:p>
          <a:p>
            <a:pPr marL="927100">
              <a:lnSpc>
                <a:spcPct val="100000"/>
              </a:lnSpc>
              <a:spcBef>
                <a:spcPts val="960"/>
              </a:spcBef>
            </a:pPr>
            <a:r>
              <a:rPr sz="2000" spc="-10" dirty="0">
                <a:solidFill>
                  <a:srgbClr val="585858"/>
                </a:solidFill>
                <a:latin typeface="Corbel"/>
                <a:cs typeface="Corbel"/>
              </a:rPr>
              <a:t>float</a:t>
            </a:r>
            <a:r>
              <a:rPr sz="2000" spc="15" dirty="0">
                <a:solidFill>
                  <a:srgbClr val="585858"/>
                </a:solidFill>
                <a:latin typeface="Corbel"/>
                <a:cs typeface="Corbel"/>
              </a:rPr>
              <a:t> </a:t>
            </a:r>
            <a:r>
              <a:rPr sz="2000" spc="-5" dirty="0">
                <a:solidFill>
                  <a:srgbClr val="585858"/>
                </a:solidFill>
                <a:latin typeface="Corbel"/>
                <a:cs typeface="Corbel"/>
              </a:rPr>
              <a:t>to</a:t>
            </a:r>
            <a:r>
              <a:rPr sz="2000" spc="-15" dirty="0">
                <a:solidFill>
                  <a:srgbClr val="585858"/>
                </a:solidFill>
                <a:latin typeface="Corbel"/>
                <a:cs typeface="Corbel"/>
              </a:rPr>
              <a:t> double</a:t>
            </a:r>
            <a:endParaRPr sz="2000">
              <a:latin typeface="Corbel"/>
              <a:cs typeface="Corbel"/>
            </a:endParaRPr>
          </a:p>
          <a:p>
            <a:pPr marL="12700">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a:t>
            </a:r>
            <a:r>
              <a:rPr sz="2000" spc="-20" dirty="0">
                <a:solidFill>
                  <a:srgbClr val="585858"/>
                </a:solidFill>
                <a:latin typeface="Corbel"/>
                <a:cs typeface="Corbel"/>
              </a:rPr>
              <a:t>e</a:t>
            </a:r>
            <a:r>
              <a:rPr sz="2000" spc="-5" dirty="0">
                <a:solidFill>
                  <a:srgbClr val="585858"/>
                </a:solidFill>
                <a:latin typeface="Corbel"/>
                <a:cs typeface="Corbel"/>
              </a:rPr>
              <a:t>:</a:t>
            </a:r>
            <a:endParaRPr sz="2000">
              <a:latin typeface="Corbel"/>
              <a:cs typeface="Corbel"/>
            </a:endParaRPr>
          </a:p>
        </p:txBody>
      </p:sp>
      <p:sp>
        <p:nvSpPr>
          <p:cNvPr id="6" name="object 6"/>
          <p:cNvSpPr txBox="1"/>
          <p:nvPr/>
        </p:nvSpPr>
        <p:spPr>
          <a:xfrm>
            <a:off x="4863465" y="5349341"/>
            <a:ext cx="3910965" cy="329565"/>
          </a:xfrm>
          <a:prstGeom prst="rect">
            <a:avLst/>
          </a:prstGeom>
        </p:spPr>
        <p:txBody>
          <a:bodyPr vert="horz" wrap="square" lIns="0" tIns="12065" rIns="0" bIns="0" rtlCol="0">
            <a:spAutoFit/>
          </a:bodyPr>
          <a:lstStyle/>
          <a:p>
            <a:pPr marL="12700">
              <a:lnSpc>
                <a:spcPct val="100000"/>
              </a:lnSpc>
              <a:spcBef>
                <a:spcPts val="95"/>
              </a:spcBef>
              <a:tabLst>
                <a:tab pos="1066800" algn="l"/>
              </a:tabLst>
            </a:pPr>
            <a:r>
              <a:rPr sz="2000" spc="-5" dirty="0">
                <a:solidFill>
                  <a:srgbClr val="585858"/>
                </a:solidFill>
                <a:latin typeface="Corbel"/>
                <a:cs typeface="Corbel"/>
              </a:rPr>
              <a:t>fun(‘a’);	// Near</a:t>
            </a:r>
            <a:r>
              <a:rPr sz="2000" dirty="0">
                <a:solidFill>
                  <a:srgbClr val="585858"/>
                </a:solidFill>
                <a:latin typeface="Corbel"/>
                <a:cs typeface="Corbel"/>
              </a:rPr>
              <a:t> </a:t>
            </a:r>
            <a:r>
              <a:rPr sz="2000" spc="-10" dirty="0">
                <a:solidFill>
                  <a:srgbClr val="585858"/>
                </a:solidFill>
                <a:latin typeface="Corbel"/>
                <a:cs typeface="Corbel"/>
              </a:rPr>
              <a:t>by</a:t>
            </a:r>
            <a:r>
              <a:rPr sz="2000" dirty="0">
                <a:solidFill>
                  <a:srgbClr val="585858"/>
                </a:solidFill>
                <a:latin typeface="Corbel"/>
                <a:cs typeface="Corbel"/>
              </a:rPr>
              <a:t> </a:t>
            </a:r>
            <a:r>
              <a:rPr sz="2000" spc="-5" dirty="0">
                <a:solidFill>
                  <a:srgbClr val="585858"/>
                </a:solidFill>
                <a:latin typeface="Corbel"/>
                <a:cs typeface="Corbel"/>
              </a:rPr>
              <a:t>match</a:t>
            </a:r>
            <a:r>
              <a:rPr sz="2000" spc="10" dirty="0">
                <a:solidFill>
                  <a:srgbClr val="585858"/>
                </a:solidFill>
                <a:latin typeface="Corbel"/>
                <a:cs typeface="Corbel"/>
              </a:rPr>
              <a:t> </a:t>
            </a:r>
            <a:r>
              <a:rPr sz="2000" spc="-5" dirty="0">
                <a:solidFill>
                  <a:srgbClr val="585858"/>
                </a:solidFill>
                <a:latin typeface="Corbel"/>
                <a:cs typeface="Corbel"/>
              </a:rPr>
              <a:t>of</a:t>
            </a:r>
            <a:r>
              <a:rPr sz="2000" spc="-20" dirty="0">
                <a:solidFill>
                  <a:srgbClr val="585858"/>
                </a:solidFill>
                <a:latin typeface="Corbel"/>
                <a:cs typeface="Corbel"/>
              </a:rPr>
              <a:t> </a:t>
            </a:r>
            <a:r>
              <a:rPr sz="2000" spc="-5" dirty="0">
                <a:solidFill>
                  <a:srgbClr val="585858"/>
                </a:solidFill>
                <a:latin typeface="Corbel"/>
                <a:cs typeface="Corbel"/>
              </a:rPr>
              <a:t>fun(int)</a:t>
            </a:r>
            <a:endParaRPr sz="2000">
              <a:latin typeface="Corbel"/>
              <a:cs typeface="Corbel"/>
            </a:endParaRPr>
          </a:p>
        </p:txBody>
      </p:sp>
      <p:sp>
        <p:nvSpPr>
          <p:cNvPr id="7" name="object 7"/>
          <p:cNvSpPr/>
          <p:nvPr/>
        </p:nvSpPr>
        <p:spPr>
          <a:xfrm>
            <a:off x="7014971" y="2183892"/>
            <a:ext cx="207645" cy="628015"/>
          </a:xfrm>
          <a:custGeom>
            <a:avLst/>
            <a:gdLst/>
            <a:ahLst/>
            <a:cxnLst/>
            <a:rect l="l" t="t" r="r" b="b"/>
            <a:pathLst>
              <a:path w="207645" h="628014">
                <a:moveTo>
                  <a:pt x="0" y="0"/>
                </a:moveTo>
                <a:lnTo>
                  <a:pt x="40356" y="1359"/>
                </a:lnTo>
                <a:lnTo>
                  <a:pt x="73294" y="5064"/>
                </a:lnTo>
                <a:lnTo>
                  <a:pt x="95494" y="10554"/>
                </a:lnTo>
                <a:lnTo>
                  <a:pt x="103631" y="17272"/>
                </a:lnTo>
                <a:lnTo>
                  <a:pt x="103631" y="296672"/>
                </a:lnTo>
                <a:lnTo>
                  <a:pt x="111769" y="303389"/>
                </a:lnTo>
                <a:lnTo>
                  <a:pt x="133969" y="308879"/>
                </a:lnTo>
                <a:lnTo>
                  <a:pt x="166907" y="312584"/>
                </a:lnTo>
                <a:lnTo>
                  <a:pt x="207263" y="313944"/>
                </a:lnTo>
                <a:lnTo>
                  <a:pt x="166907" y="315303"/>
                </a:lnTo>
                <a:lnTo>
                  <a:pt x="133969" y="319008"/>
                </a:lnTo>
                <a:lnTo>
                  <a:pt x="111769" y="324498"/>
                </a:lnTo>
                <a:lnTo>
                  <a:pt x="103631" y="331216"/>
                </a:lnTo>
                <a:lnTo>
                  <a:pt x="103631" y="610616"/>
                </a:lnTo>
                <a:lnTo>
                  <a:pt x="95494" y="617333"/>
                </a:lnTo>
                <a:lnTo>
                  <a:pt x="73294" y="622823"/>
                </a:lnTo>
                <a:lnTo>
                  <a:pt x="40356" y="626528"/>
                </a:lnTo>
                <a:lnTo>
                  <a:pt x="0" y="627888"/>
                </a:lnTo>
              </a:path>
            </a:pathLst>
          </a:custGeom>
          <a:ln w="9144">
            <a:solidFill>
              <a:srgbClr val="40B9D2"/>
            </a:solidFill>
          </a:ln>
        </p:spPr>
        <p:txBody>
          <a:bodyPr wrap="square" lIns="0" tIns="0" rIns="0" bIns="0" rtlCol="0"/>
          <a:lstStyle/>
          <a:p>
            <a:endParaRPr/>
          </a:p>
        </p:txBody>
      </p:sp>
      <p:sp>
        <p:nvSpPr>
          <p:cNvPr id="8" name="object 8"/>
          <p:cNvSpPr txBox="1"/>
          <p:nvPr/>
        </p:nvSpPr>
        <p:spPr>
          <a:xfrm>
            <a:off x="7586853" y="2161794"/>
            <a:ext cx="1132205" cy="57404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orbel"/>
                <a:cs typeface="Corbel"/>
              </a:rPr>
              <a:t>O</a:t>
            </a:r>
            <a:r>
              <a:rPr sz="1800" spc="5" dirty="0">
                <a:latin typeface="Corbel"/>
                <a:cs typeface="Corbel"/>
              </a:rPr>
              <a:t>v</a:t>
            </a:r>
            <a:r>
              <a:rPr sz="1800" spc="-10" dirty="0">
                <a:latin typeface="Corbel"/>
                <a:cs typeface="Corbel"/>
              </a:rPr>
              <a:t>e</a:t>
            </a:r>
            <a:r>
              <a:rPr sz="1800" dirty="0">
                <a:latin typeface="Corbel"/>
                <a:cs typeface="Corbel"/>
              </a:rPr>
              <a:t>r</a:t>
            </a:r>
            <a:r>
              <a:rPr sz="1800" spc="-15" dirty="0">
                <a:latin typeface="Corbel"/>
                <a:cs typeface="Corbel"/>
              </a:rPr>
              <a:t>l</a:t>
            </a:r>
            <a:r>
              <a:rPr sz="1800" spc="-5" dirty="0">
                <a:latin typeface="Corbel"/>
                <a:cs typeface="Corbel"/>
              </a:rPr>
              <a:t>o</a:t>
            </a:r>
            <a:r>
              <a:rPr sz="1800" spc="5" dirty="0">
                <a:latin typeface="Corbel"/>
                <a:cs typeface="Corbel"/>
              </a:rPr>
              <a:t>a</a:t>
            </a:r>
            <a:r>
              <a:rPr sz="1800" dirty="0">
                <a:latin typeface="Corbel"/>
                <a:cs typeface="Corbel"/>
              </a:rPr>
              <a:t>d</a:t>
            </a:r>
            <a:r>
              <a:rPr sz="1800" spc="-15" dirty="0">
                <a:latin typeface="Corbel"/>
                <a:cs typeface="Corbel"/>
              </a:rPr>
              <a:t>e</a:t>
            </a:r>
            <a:r>
              <a:rPr sz="1800" dirty="0">
                <a:latin typeface="Corbel"/>
                <a:cs typeface="Corbel"/>
              </a:rPr>
              <a:t>d  </a:t>
            </a:r>
            <a:r>
              <a:rPr sz="1800" spc="-5" dirty="0">
                <a:latin typeface="Corbel"/>
                <a:cs typeface="Corbel"/>
              </a:rPr>
              <a:t>functions</a:t>
            </a:r>
            <a:endParaRPr sz="1800">
              <a:latin typeface="Corbel"/>
              <a:cs typeface="Corbe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286635" cy="1068705"/>
          </a:xfrm>
          <a:prstGeom prst="rect">
            <a:avLst/>
          </a:prstGeom>
        </p:spPr>
        <p:txBody>
          <a:bodyPr vert="horz" wrap="square" lIns="0" tIns="74930" rIns="0" bIns="0" rtlCol="0">
            <a:spAutoFit/>
          </a:bodyPr>
          <a:lstStyle/>
          <a:p>
            <a:pPr marL="12700" marR="5080">
              <a:lnSpc>
                <a:spcPts val="3890"/>
              </a:lnSpc>
              <a:spcBef>
                <a:spcPts val="590"/>
              </a:spcBef>
            </a:pPr>
            <a:r>
              <a:rPr sz="3600" spc="-70" dirty="0">
                <a:solidFill>
                  <a:srgbClr val="FFFFFF"/>
                </a:solidFill>
                <a:latin typeface="Corbel"/>
                <a:cs typeface="Corbel"/>
              </a:rPr>
              <a:t>Fi</a:t>
            </a:r>
            <a:r>
              <a:rPr sz="3600" spc="-80" dirty="0">
                <a:solidFill>
                  <a:srgbClr val="FFFFFF"/>
                </a:solidFill>
                <a:latin typeface="Corbel"/>
                <a:cs typeface="Corbel"/>
              </a:rPr>
              <a:t>n</a:t>
            </a:r>
            <a:r>
              <a:rPr sz="3600" spc="-85" dirty="0">
                <a:solidFill>
                  <a:srgbClr val="FFFFFF"/>
                </a:solidFill>
                <a:latin typeface="Corbel"/>
                <a:cs typeface="Corbel"/>
              </a:rPr>
              <a:t>d</a:t>
            </a:r>
            <a:r>
              <a:rPr sz="3600" spc="-70" dirty="0">
                <a:solidFill>
                  <a:srgbClr val="FFFFFF"/>
                </a:solidFill>
                <a:latin typeface="Corbel"/>
                <a:cs typeface="Corbel"/>
              </a:rPr>
              <a:t>i</a:t>
            </a:r>
            <a:r>
              <a:rPr sz="3600" spc="-80" dirty="0">
                <a:solidFill>
                  <a:srgbClr val="FFFFFF"/>
                </a:solidFill>
                <a:latin typeface="Corbel"/>
                <a:cs typeface="Corbel"/>
              </a:rPr>
              <a:t>n</a:t>
            </a:r>
            <a:r>
              <a:rPr sz="3600" dirty="0">
                <a:solidFill>
                  <a:srgbClr val="FFFFFF"/>
                </a:solidFill>
                <a:latin typeface="Corbel"/>
                <a:cs typeface="Corbel"/>
              </a:rPr>
              <a:t>g</a:t>
            </a:r>
            <a:r>
              <a:rPr sz="3600" spc="-45" dirty="0">
                <a:solidFill>
                  <a:srgbClr val="FFFFFF"/>
                </a:solidFill>
                <a:latin typeface="Corbel"/>
                <a:cs typeface="Corbel"/>
              </a:rPr>
              <a:t> </a:t>
            </a:r>
            <a:r>
              <a:rPr sz="3600" spc="-75" dirty="0">
                <a:solidFill>
                  <a:srgbClr val="FFFFFF"/>
                </a:solidFill>
                <a:latin typeface="Corbel"/>
                <a:cs typeface="Corbel"/>
              </a:rPr>
              <a:t>B</a:t>
            </a:r>
            <a:r>
              <a:rPr sz="3600" spc="-65" dirty="0">
                <a:solidFill>
                  <a:srgbClr val="FFFFFF"/>
                </a:solidFill>
                <a:latin typeface="Corbel"/>
                <a:cs typeface="Corbel"/>
              </a:rPr>
              <a:t>e</a:t>
            </a:r>
            <a:r>
              <a:rPr sz="3600" spc="-70" dirty="0">
                <a:solidFill>
                  <a:srgbClr val="FFFFFF"/>
                </a:solidFill>
                <a:latin typeface="Corbel"/>
                <a:cs typeface="Corbel"/>
              </a:rPr>
              <a:t>s</a:t>
            </a:r>
            <a:r>
              <a:rPr sz="3600" dirty="0">
                <a:solidFill>
                  <a:srgbClr val="FFFFFF"/>
                </a:solidFill>
                <a:latin typeface="Corbel"/>
                <a:cs typeface="Corbel"/>
              </a:rPr>
              <a:t>t  </a:t>
            </a:r>
            <a:r>
              <a:rPr sz="3600" spc="-65" dirty="0">
                <a:solidFill>
                  <a:srgbClr val="FFFFFF"/>
                </a:solidFill>
                <a:latin typeface="Corbel"/>
                <a:cs typeface="Corbel"/>
              </a:rPr>
              <a:t>Match</a:t>
            </a:r>
            <a:endParaRPr sz="3600">
              <a:latin typeface="Corbel"/>
              <a:cs typeface="Corbel"/>
            </a:endParaRPr>
          </a:p>
        </p:txBody>
      </p:sp>
      <p:sp>
        <p:nvSpPr>
          <p:cNvPr id="3" name="object 3"/>
          <p:cNvSpPr txBox="1">
            <a:spLocks noGrp="1"/>
          </p:cNvSpPr>
          <p:nvPr>
            <p:ph type="title"/>
          </p:nvPr>
        </p:nvSpPr>
        <p:spPr>
          <a:prstGeom prst="rect">
            <a:avLst/>
          </a:prstGeom>
        </p:spPr>
        <p:txBody>
          <a:bodyPr vert="horz" wrap="square" lIns="0" tIns="107315" rIns="0" bIns="0" rtlCol="0">
            <a:spAutoFit/>
          </a:bodyPr>
          <a:lstStyle/>
          <a:p>
            <a:pPr marL="2936875" marR="5080" indent="-182880">
              <a:lnSpc>
                <a:spcPts val="2160"/>
              </a:lnSpc>
              <a:spcBef>
                <a:spcPts val="365"/>
              </a:spcBef>
            </a:pPr>
            <a:r>
              <a:rPr spc="-37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spc="-15" dirty="0"/>
              <a:t>When</a:t>
            </a:r>
            <a:r>
              <a:rPr spc="30" dirty="0"/>
              <a:t> </a:t>
            </a:r>
            <a:r>
              <a:rPr spc="-10" dirty="0"/>
              <a:t>either</a:t>
            </a:r>
            <a:r>
              <a:rPr spc="55" dirty="0"/>
              <a:t> </a:t>
            </a:r>
            <a:r>
              <a:rPr spc="-10" dirty="0"/>
              <a:t>of</a:t>
            </a:r>
            <a:r>
              <a:rPr dirty="0"/>
              <a:t> </a:t>
            </a:r>
            <a:r>
              <a:rPr spc="-10" dirty="0"/>
              <a:t>them</a:t>
            </a:r>
            <a:r>
              <a:rPr spc="30" dirty="0"/>
              <a:t> </a:t>
            </a:r>
            <a:r>
              <a:rPr spc="-10" dirty="0"/>
              <a:t>fails,</a:t>
            </a:r>
            <a:r>
              <a:rPr spc="10" dirty="0"/>
              <a:t> </a:t>
            </a:r>
            <a:r>
              <a:rPr spc="-10" dirty="0"/>
              <a:t>the</a:t>
            </a:r>
            <a:r>
              <a:rPr spc="20" dirty="0"/>
              <a:t> </a:t>
            </a:r>
            <a:r>
              <a:rPr spc="-10" dirty="0"/>
              <a:t>compiler</a:t>
            </a:r>
            <a:r>
              <a:rPr spc="60" dirty="0"/>
              <a:t> </a:t>
            </a:r>
            <a:r>
              <a:rPr spc="-10" dirty="0"/>
              <a:t>tries</a:t>
            </a:r>
            <a:r>
              <a:rPr spc="35" dirty="0"/>
              <a:t> </a:t>
            </a:r>
            <a:r>
              <a:rPr spc="-5" dirty="0"/>
              <a:t>to</a:t>
            </a:r>
            <a:r>
              <a:rPr dirty="0"/>
              <a:t> </a:t>
            </a:r>
            <a:r>
              <a:rPr spc="-5" dirty="0"/>
              <a:t>use</a:t>
            </a:r>
            <a:r>
              <a:rPr spc="25" dirty="0"/>
              <a:t> </a:t>
            </a:r>
            <a:r>
              <a:rPr spc="-10" dirty="0"/>
              <a:t>the</a:t>
            </a:r>
            <a:r>
              <a:rPr spc="35" dirty="0"/>
              <a:t> </a:t>
            </a:r>
            <a:r>
              <a:rPr spc="-10" dirty="0"/>
              <a:t>built</a:t>
            </a:r>
            <a:r>
              <a:rPr spc="65" dirty="0"/>
              <a:t> </a:t>
            </a:r>
            <a:r>
              <a:rPr spc="-5" dirty="0"/>
              <a:t>in </a:t>
            </a:r>
            <a:r>
              <a:rPr dirty="0"/>
              <a:t> </a:t>
            </a:r>
            <a:r>
              <a:rPr spc="-10" dirty="0"/>
              <a:t>conversions</a:t>
            </a:r>
            <a:r>
              <a:rPr spc="35" dirty="0"/>
              <a:t> </a:t>
            </a:r>
            <a:r>
              <a:rPr spc="-5" dirty="0"/>
              <a:t>(the</a:t>
            </a:r>
            <a:r>
              <a:rPr spc="15" dirty="0"/>
              <a:t> </a:t>
            </a:r>
            <a:r>
              <a:rPr spc="-10" dirty="0"/>
              <a:t>implicit</a:t>
            </a:r>
            <a:r>
              <a:rPr spc="55" dirty="0"/>
              <a:t> </a:t>
            </a:r>
            <a:r>
              <a:rPr spc="-5" dirty="0"/>
              <a:t>assignment</a:t>
            </a:r>
            <a:r>
              <a:rPr spc="5" dirty="0"/>
              <a:t> </a:t>
            </a:r>
            <a:r>
              <a:rPr spc="-10" dirty="0"/>
              <a:t>conversions)</a:t>
            </a:r>
            <a:r>
              <a:rPr spc="55" dirty="0"/>
              <a:t> </a:t>
            </a:r>
            <a:r>
              <a:rPr spc="-10" dirty="0"/>
              <a:t>to</a:t>
            </a:r>
            <a:r>
              <a:rPr spc="35" dirty="0"/>
              <a:t> </a:t>
            </a:r>
            <a:r>
              <a:rPr spc="-10" dirty="0"/>
              <a:t>the</a:t>
            </a:r>
            <a:r>
              <a:rPr spc="20" dirty="0"/>
              <a:t> </a:t>
            </a:r>
            <a:r>
              <a:rPr spc="-5" dirty="0"/>
              <a:t>actual </a:t>
            </a:r>
            <a:r>
              <a:rPr spc="-385" dirty="0"/>
              <a:t> </a:t>
            </a:r>
            <a:r>
              <a:rPr spc="-5" dirty="0"/>
              <a:t>arguments</a:t>
            </a:r>
            <a:r>
              <a:rPr spc="35" dirty="0"/>
              <a:t> </a:t>
            </a:r>
            <a:r>
              <a:rPr spc="-5" dirty="0"/>
              <a:t>and</a:t>
            </a:r>
            <a:r>
              <a:rPr spc="-25" dirty="0"/>
              <a:t> </a:t>
            </a:r>
            <a:r>
              <a:rPr spc="-10" dirty="0"/>
              <a:t>then</a:t>
            </a:r>
            <a:r>
              <a:rPr spc="35" dirty="0"/>
              <a:t> </a:t>
            </a:r>
            <a:r>
              <a:rPr spc="-5" dirty="0"/>
              <a:t>uses</a:t>
            </a:r>
            <a:r>
              <a:rPr spc="10" dirty="0"/>
              <a:t> </a:t>
            </a:r>
            <a:r>
              <a:rPr spc="-10" dirty="0"/>
              <a:t>the</a:t>
            </a:r>
            <a:r>
              <a:rPr spc="25" dirty="0"/>
              <a:t> </a:t>
            </a:r>
            <a:r>
              <a:rPr spc="-10" dirty="0"/>
              <a:t>function</a:t>
            </a:r>
            <a:r>
              <a:rPr spc="30" dirty="0"/>
              <a:t> </a:t>
            </a:r>
            <a:r>
              <a:rPr spc="-10" dirty="0"/>
              <a:t>whose</a:t>
            </a:r>
            <a:r>
              <a:rPr spc="20" dirty="0"/>
              <a:t> </a:t>
            </a:r>
            <a:r>
              <a:rPr spc="-5" dirty="0"/>
              <a:t>match</a:t>
            </a:r>
            <a:r>
              <a:rPr spc="60" dirty="0"/>
              <a:t> </a:t>
            </a:r>
            <a:r>
              <a:rPr spc="-10" dirty="0"/>
              <a:t>is</a:t>
            </a:r>
            <a:r>
              <a:rPr spc="10" dirty="0"/>
              <a:t> </a:t>
            </a:r>
            <a:r>
              <a:rPr spc="-10" dirty="0"/>
              <a:t>unique.</a:t>
            </a:r>
          </a:p>
        </p:txBody>
      </p:sp>
      <p:sp>
        <p:nvSpPr>
          <p:cNvPr id="4" name="object 4"/>
          <p:cNvSpPr txBox="1"/>
          <p:nvPr/>
        </p:nvSpPr>
        <p:spPr>
          <a:xfrm>
            <a:off x="3949065" y="2315718"/>
            <a:ext cx="6868795" cy="3134360"/>
          </a:xfrm>
          <a:prstGeom prst="rect">
            <a:avLst/>
          </a:prstGeom>
        </p:spPr>
        <p:txBody>
          <a:bodyPr vert="horz" wrap="square" lIns="0" tIns="11430" rIns="0" bIns="0" rtlCol="0">
            <a:spAutoFit/>
          </a:bodyPr>
          <a:lstStyle/>
          <a:p>
            <a:pPr marL="12700">
              <a:lnSpc>
                <a:spcPts val="228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If</a:t>
            </a:r>
            <a:r>
              <a:rPr sz="2000" spc="20" dirty="0">
                <a:solidFill>
                  <a:srgbClr val="585858"/>
                </a:solidFill>
                <a:latin typeface="Corbel"/>
                <a:cs typeface="Corbel"/>
              </a:rPr>
              <a:t> </a:t>
            </a:r>
            <a:r>
              <a:rPr sz="2000" spc="-10" dirty="0">
                <a:solidFill>
                  <a:srgbClr val="585858"/>
                </a:solidFill>
                <a:latin typeface="Corbel"/>
                <a:cs typeface="Corbel"/>
              </a:rPr>
              <a:t>the</a:t>
            </a:r>
            <a:r>
              <a:rPr sz="2000" spc="-5" dirty="0">
                <a:solidFill>
                  <a:srgbClr val="585858"/>
                </a:solidFill>
                <a:latin typeface="Corbel"/>
                <a:cs typeface="Corbel"/>
              </a:rPr>
              <a:t> </a:t>
            </a:r>
            <a:r>
              <a:rPr sz="2000" spc="-10" dirty="0">
                <a:solidFill>
                  <a:srgbClr val="585858"/>
                </a:solidFill>
                <a:latin typeface="Corbel"/>
                <a:cs typeface="Corbel"/>
              </a:rPr>
              <a:t>conversion</a:t>
            </a:r>
            <a:r>
              <a:rPr sz="2000" spc="55"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10" dirty="0">
                <a:solidFill>
                  <a:srgbClr val="585858"/>
                </a:solidFill>
                <a:latin typeface="Corbel"/>
                <a:cs typeface="Corbel"/>
              </a:rPr>
              <a:t>possible</a:t>
            </a:r>
            <a:r>
              <a:rPr sz="2000" spc="50"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have</a:t>
            </a:r>
            <a:r>
              <a:rPr sz="2000" spc="20" dirty="0">
                <a:solidFill>
                  <a:srgbClr val="585858"/>
                </a:solidFill>
                <a:latin typeface="Corbel"/>
                <a:cs typeface="Corbel"/>
              </a:rPr>
              <a:t> </a:t>
            </a:r>
            <a:r>
              <a:rPr sz="2000" spc="-5" dirty="0">
                <a:solidFill>
                  <a:srgbClr val="585858"/>
                </a:solidFill>
                <a:latin typeface="Corbel"/>
                <a:cs typeface="Corbel"/>
              </a:rPr>
              <a:t>multiple</a:t>
            </a:r>
            <a:r>
              <a:rPr sz="2000" spc="45" dirty="0">
                <a:solidFill>
                  <a:srgbClr val="585858"/>
                </a:solidFill>
                <a:latin typeface="Corbel"/>
                <a:cs typeface="Corbel"/>
              </a:rPr>
              <a:t> </a:t>
            </a:r>
            <a:r>
              <a:rPr sz="2000" spc="-10" dirty="0">
                <a:solidFill>
                  <a:srgbClr val="585858"/>
                </a:solidFill>
                <a:latin typeface="Corbel"/>
                <a:cs typeface="Corbel"/>
              </a:rPr>
              <a:t>matches,</a:t>
            </a:r>
            <a:r>
              <a:rPr sz="2000" spc="50" dirty="0">
                <a:solidFill>
                  <a:srgbClr val="585858"/>
                </a:solidFill>
                <a:latin typeface="Corbel"/>
                <a:cs typeface="Corbel"/>
              </a:rPr>
              <a:t> </a:t>
            </a:r>
            <a:r>
              <a:rPr sz="2000" spc="-10" dirty="0">
                <a:solidFill>
                  <a:srgbClr val="585858"/>
                </a:solidFill>
                <a:latin typeface="Corbel"/>
                <a:cs typeface="Corbel"/>
              </a:rPr>
              <a:t>then</a:t>
            </a:r>
            <a:r>
              <a:rPr sz="2000" spc="30" dirty="0">
                <a:solidFill>
                  <a:srgbClr val="585858"/>
                </a:solidFill>
                <a:latin typeface="Corbel"/>
                <a:cs typeface="Corbel"/>
              </a:rPr>
              <a:t> </a:t>
            </a:r>
            <a:r>
              <a:rPr sz="2000" spc="-10" dirty="0">
                <a:solidFill>
                  <a:srgbClr val="585858"/>
                </a:solidFill>
                <a:latin typeface="Corbel"/>
                <a:cs typeface="Corbel"/>
              </a:rPr>
              <a:t>the</a:t>
            </a:r>
            <a:endParaRPr sz="2000">
              <a:latin typeface="Corbel"/>
              <a:cs typeface="Corbel"/>
            </a:endParaRPr>
          </a:p>
          <a:p>
            <a:pPr marL="195580">
              <a:lnSpc>
                <a:spcPts val="2280"/>
              </a:lnSpc>
            </a:pPr>
            <a:r>
              <a:rPr sz="2000" spc="-10" dirty="0">
                <a:solidFill>
                  <a:srgbClr val="585858"/>
                </a:solidFill>
                <a:latin typeface="Corbel"/>
                <a:cs typeface="Corbel"/>
              </a:rPr>
              <a:t>compiler</a:t>
            </a:r>
            <a:r>
              <a:rPr sz="2000" spc="50" dirty="0">
                <a:solidFill>
                  <a:srgbClr val="585858"/>
                </a:solidFill>
                <a:latin typeface="Corbel"/>
                <a:cs typeface="Corbel"/>
              </a:rPr>
              <a:t> </a:t>
            </a:r>
            <a:r>
              <a:rPr sz="2000" spc="-10" dirty="0">
                <a:solidFill>
                  <a:srgbClr val="585858"/>
                </a:solidFill>
                <a:latin typeface="Corbel"/>
                <a:cs typeface="Corbel"/>
              </a:rPr>
              <a:t>will</a:t>
            </a:r>
            <a:r>
              <a:rPr sz="2000" spc="15" dirty="0">
                <a:solidFill>
                  <a:srgbClr val="585858"/>
                </a:solidFill>
                <a:latin typeface="Corbel"/>
                <a:cs typeface="Corbel"/>
              </a:rPr>
              <a:t> </a:t>
            </a:r>
            <a:r>
              <a:rPr sz="2000" spc="-10" dirty="0">
                <a:solidFill>
                  <a:srgbClr val="585858"/>
                </a:solidFill>
                <a:latin typeface="Corbel"/>
                <a:cs typeface="Corbel"/>
              </a:rPr>
              <a:t>generate</a:t>
            </a:r>
            <a:r>
              <a:rPr sz="2000" spc="40" dirty="0">
                <a:solidFill>
                  <a:srgbClr val="585858"/>
                </a:solidFill>
                <a:latin typeface="Corbel"/>
                <a:cs typeface="Corbel"/>
              </a:rPr>
              <a:t> </a:t>
            </a:r>
            <a:r>
              <a:rPr sz="2000" spc="-5" dirty="0">
                <a:solidFill>
                  <a:srgbClr val="585858"/>
                </a:solidFill>
                <a:latin typeface="Corbel"/>
                <a:cs typeface="Corbel"/>
              </a:rPr>
              <a:t>an</a:t>
            </a:r>
            <a:r>
              <a:rPr sz="2000" spc="-20" dirty="0">
                <a:solidFill>
                  <a:srgbClr val="585858"/>
                </a:solidFill>
                <a:latin typeface="Corbel"/>
                <a:cs typeface="Corbel"/>
              </a:rPr>
              <a:t> </a:t>
            </a:r>
            <a:r>
              <a:rPr sz="2000" spc="-10" dirty="0">
                <a:solidFill>
                  <a:srgbClr val="585858"/>
                </a:solidFill>
                <a:latin typeface="Corbel"/>
                <a:cs typeface="Corbel"/>
              </a:rPr>
              <a:t>error</a:t>
            </a:r>
            <a:r>
              <a:rPr sz="2000" spc="25" dirty="0">
                <a:solidFill>
                  <a:srgbClr val="585858"/>
                </a:solidFill>
                <a:latin typeface="Corbel"/>
                <a:cs typeface="Corbel"/>
              </a:rPr>
              <a:t> </a:t>
            </a:r>
            <a:r>
              <a:rPr sz="2000" spc="-5" dirty="0">
                <a:solidFill>
                  <a:srgbClr val="585858"/>
                </a:solidFill>
                <a:latin typeface="Corbel"/>
                <a:cs typeface="Corbel"/>
              </a:rPr>
              <a:t>message.</a:t>
            </a:r>
            <a:endParaRPr sz="2000">
              <a:latin typeface="Corbel"/>
              <a:cs typeface="Corbel"/>
            </a:endParaRPr>
          </a:p>
          <a:p>
            <a:pPr marL="12700">
              <a:lnSpc>
                <a:spcPct val="100000"/>
              </a:lnSpc>
              <a:spcBef>
                <a:spcPts val="9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5" dirty="0">
                <a:solidFill>
                  <a:srgbClr val="585858"/>
                </a:solidFill>
                <a:latin typeface="Corbel"/>
                <a:cs typeface="Corbel"/>
              </a:rPr>
              <a:t>E</a:t>
            </a:r>
            <a:r>
              <a:rPr sz="2000" spc="-10" dirty="0">
                <a:solidFill>
                  <a:srgbClr val="585858"/>
                </a:solidFill>
                <a:latin typeface="Corbel"/>
                <a:cs typeface="Corbel"/>
              </a:rPr>
              <a:t>x</a:t>
            </a:r>
            <a:r>
              <a:rPr sz="2000" spc="5" dirty="0">
                <a:solidFill>
                  <a:srgbClr val="585858"/>
                </a:solidFill>
                <a:latin typeface="Corbel"/>
                <a:cs typeface="Corbel"/>
              </a:rPr>
              <a:t>a</a:t>
            </a:r>
            <a:r>
              <a:rPr sz="2000" spc="-5" dirty="0">
                <a:solidFill>
                  <a:srgbClr val="585858"/>
                </a:solidFill>
                <a:latin typeface="Corbel"/>
                <a:cs typeface="Corbel"/>
              </a:rPr>
              <a:t>mpl</a:t>
            </a:r>
            <a:r>
              <a:rPr sz="2000" spc="-20" dirty="0">
                <a:solidFill>
                  <a:srgbClr val="585858"/>
                </a:solidFill>
                <a:latin typeface="Corbel"/>
                <a:cs typeface="Corbel"/>
              </a:rPr>
              <a:t>e</a:t>
            </a:r>
            <a:r>
              <a:rPr sz="2000" spc="-5" dirty="0">
                <a:solidFill>
                  <a:srgbClr val="585858"/>
                </a:solidFill>
                <a:latin typeface="Corbel"/>
                <a:cs typeface="Corbel"/>
              </a:rPr>
              <a:t>:</a:t>
            </a:r>
            <a:endParaRPr sz="2000">
              <a:latin typeface="Corbel"/>
              <a:cs typeface="Corbel"/>
            </a:endParaRPr>
          </a:p>
          <a:p>
            <a:pPr marL="927100">
              <a:lnSpc>
                <a:spcPct val="100000"/>
              </a:lnSpc>
              <a:spcBef>
                <a:spcPts val="960"/>
              </a:spcBef>
            </a:pPr>
            <a:r>
              <a:rPr sz="2000" spc="-10" dirty="0">
                <a:solidFill>
                  <a:srgbClr val="585858"/>
                </a:solidFill>
                <a:latin typeface="Corbel"/>
                <a:cs typeface="Corbel"/>
              </a:rPr>
              <a:t>long</a:t>
            </a:r>
            <a:r>
              <a:rPr sz="2000" spc="-15" dirty="0">
                <a:solidFill>
                  <a:srgbClr val="585858"/>
                </a:solidFill>
                <a:latin typeface="Corbel"/>
                <a:cs typeface="Corbel"/>
              </a:rPr>
              <a:t> </a:t>
            </a:r>
            <a:r>
              <a:rPr sz="2000" spc="-5" dirty="0">
                <a:solidFill>
                  <a:srgbClr val="585858"/>
                </a:solidFill>
                <a:latin typeface="Corbel"/>
                <a:cs typeface="Corbel"/>
              </a:rPr>
              <a:t>square(long</a:t>
            </a:r>
            <a:r>
              <a:rPr sz="2000" spc="25" dirty="0">
                <a:solidFill>
                  <a:srgbClr val="585858"/>
                </a:solidFill>
                <a:latin typeface="Corbel"/>
                <a:cs typeface="Corbel"/>
              </a:rPr>
              <a:t> </a:t>
            </a:r>
            <a:r>
              <a:rPr sz="2000" spc="-50" dirty="0">
                <a:solidFill>
                  <a:srgbClr val="585858"/>
                </a:solidFill>
                <a:latin typeface="Corbel"/>
                <a:cs typeface="Corbel"/>
              </a:rPr>
              <a:t>n)</a:t>
            </a:r>
            <a:endParaRPr sz="2000">
              <a:latin typeface="Corbel"/>
              <a:cs typeface="Corbel"/>
            </a:endParaRPr>
          </a:p>
          <a:p>
            <a:pPr marL="927100">
              <a:lnSpc>
                <a:spcPct val="100000"/>
              </a:lnSpc>
              <a:spcBef>
                <a:spcPts val="960"/>
              </a:spcBef>
            </a:pPr>
            <a:r>
              <a:rPr sz="2000" spc="-15" dirty="0">
                <a:solidFill>
                  <a:srgbClr val="585858"/>
                </a:solidFill>
                <a:latin typeface="Corbel"/>
                <a:cs typeface="Corbel"/>
              </a:rPr>
              <a:t>double</a:t>
            </a:r>
            <a:r>
              <a:rPr sz="2000" spc="50" dirty="0">
                <a:solidFill>
                  <a:srgbClr val="585858"/>
                </a:solidFill>
                <a:latin typeface="Corbel"/>
                <a:cs typeface="Corbel"/>
              </a:rPr>
              <a:t> </a:t>
            </a:r>
            <a:r>
              <a:rPr sz="2000" spc="-10" dirty="0">
                <a:solidFill>
                  <a:srgbClr val="585858"/>
                </a:solidFill>
                <a:latin typeface="Corbel"/>
                <a:cs typeface="Corbel"/>
              </a:rPr>
              <a:t>square(double</a:t>
            </a:r>
            <a:r>
              <a:rPr sz="2000" spc="55" dirty="0">
                <a:solidFill>
                  <a:srgbClr val="585858"/>
                </a:solidFill>
                <a:latin typeface="Corbel"/>
                <a:cs typeface="Corbel"/>
              </a:rPr>
              <a:t> </a:t>
            </a:r>
            <a:r>
              <a:rPr sz="2000" spc="-5" dirty="0">
                <a:solidFill>
                  <a:srgbClr val="585858"/>
                </a:solidFill>
                <a:latin typeface="Corbel"/>
                <a:cs typeface="Corbel"/>
              </a:rPr>
              <a:t>x)</a:t>
            </a:r>
            <a:endParaRPr sz="2000">
              <a:latin typeface="Corbel"/>
              <a:cs typeface="Corbel"/>
            </a:endParaRPr>
          </a:p>
          <a:p>
            <a:pPr marL="195580" marR="5080" indent="-182880">
              <a:lnSpc>
                <a:spcPct val="90000"/>
              </a:lnSpc>
              <a:spcBef>
                <a:spcPts val="120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0" dirty="0">
                <a:solidFill>
                  <a:srgbClr val="585858"/>
                </a:solidFill>
                <a:latin typeface="Corbel"/>
                <a:cs typeface="Corbel"/>
              </a:rPr>
              <a:t>call</a:t>
            </a:r>
            <a:r>
              <a:rPr sz="2000" dirty="0">
                <a:solidFill>
                  <a:srgbClr val="585858"/>
                </a:solidFill>
                <a:latin typeface="Corbel"/>
                <a:cs typeface="Corbel"/>
              </a:rPr>
              <a:t> </a:t>
            </a:r>
            <a:r>
              <a:rPr sz="2000" spc="-10" dirty="0">
                <a:solidFill>
                  <a:srgbClr val="585858"/>
                </a:solidFill>
                <a:latin typeface="Corbel"/>
                <a:cs typeface="Corbel"/>
              </a:rPr>
              <a:t>with</a:t>
            </a:r>
            <a:r>
              <a:rPr sz="2000" spc="50" dirty="0">
                <a:solidFill>
                  <a:srgbClr val="585858"/>
                </a:solidFill>
                <a:latin typeface="Corbel"/>
                <a:cs typeface="Corbel"/>
              </a:rPr>
              <a:t> </a:t>
            </a:r>
            <a:r>
              <a:rPr sz="2000" b="1" spc="-5" dirty="0">
                <a:solidFill>
                  <a:srgbClr val="585858"/>
                </a:solidFill>
                <a:latin typeface="Corbel"/>
                <a:cs typeface="Corbel"/>
              </a:rPr>
              <a:t>square(10)</a:t>
            </a:r>
            <a:r>
              <a:rPr sz="2000" b="1" spc="15" dirty="0">
                <a:solidFill>
                  <a:srgbClr val="585858"/>
                </a:solidFill>
                <a:latin typeface="Corbel"/>
                <a:cs typeface="Corbel"/>
              </a:rPr>
              <a:t> </a:t>
            </a:r>
            <a:r>
              <a:rPr sz="2000" spc="-10" dirty="0">
                <a:solidFill>
                  <a:srgbClr val="585858"/>
                </a:solidFill>
                <a:latin typeface="Corbel"/>
                <a:cs typeface="Corbel"/>
              </a:rPr>
              <a:t>will</a:t>
            </a:r>
            <a:r>
              <a:rPr sz="2000" spc="5" dirty="0">
                <a:solidFill>
                  <a:srgbClr val="585858"/>
                </a:solidFill>
                <a:latin typeface="Corbel"/>
                <a:cs typeface="Corbel"/>
              </a:rPr>
              <a:t> </a:t>
            </a:r>
            <a:r>
              <a:rPr sz="2000" spc="-5" dirty="0">
                <a:solidFill>
                  <a:srgbClr val="585858"/>
                </a:solidFill>
                <a:latin typeface="Corbel"/>
                <a:cs typeface="Corbel"/>
              </a:rPr>
              <a:t>cause</a:t>
            </a:r>
            <a:r>
              <a:rPr sz="2000" spc="20" dirty="0">
                <a:solidFill>
                  <a:srgbClr val="585858"/>
                </a:solidFill>
                <a:latin typeface="Corbel"/>
                <a:cs typeface="Corbel"/>
              </a:rPr>
              <a:t> </a:t>
            </a:r>
            <a:r>
              <a:rPr sz="2000" spc="-5" dirty="0">
                <a:solidFill>
                  <a:srgbClr val="585858"/>
                </a:solidFill>
                <a:latin typeface="Corbel"/>
                <a:cs typeface="Corbel"/>
              </a:rPr>
              <a:t>an</a:t>
            </a:r>
            <a:r>
              <a:rPr sz="2000" spc="-15" dirty="0">
                <a:solidFill>
                  <a:srgbClr val="585858"/>
                </a:solidFill>
                <a:latin typeface="Corbel"/>
                <a:cs typeface="Corbel"/>
              </a:rPr>
              <a:t> </a:t>
            </a:r>
            <a:r>
              <a:rPr sz="2000" spc="-10" dirty="0">
                <a:solidFill>
                  <a:srgbClr val="585858"/>
                </a:solidFill>
                <a:latin typeface="Corbel"/>
                <a:cs typeface="Corbel"/>
              </a:rPr>
              <a:t>error</a:t>
            </a:r>
            <a:r>
              <a:rPr sz="2000" spc="30" dirty="0">
                <a:solidFill>
                  <a:srgbClr val="585858"/>
                </a:solidFill>
                <a:latin typeface="Corbel"/>
                <a:cs typeface="Corbel"/>
              </a:rPr>
              <a:t> </a:t>
            </a:r>
            <a:r>
              <a:rPr sz="2000" spc="-10" dirty="0">
                <a:solidFill>
                  <a:srgbClr val="585858"/>
                </a:solidFill>
                <a:latin typeface="Corbel"/>
                <a:cs typeface="Corbel"/>
              </a:rPr>
              <a:t>because</a:t>
            </a:r>
            <a:r>
              <a:rPr sz="2000" spc="65" dirty="0">
                <a:solidFill>
                  <a:srgbClr val="585858"/>
                </a:solidFill>
                <a:latin typeface="Corbel"/>
                <a:cs typeface="Corbel"/>
              </a:rPr>
              <a:t> </a:t>
            </a:r>
            <a:r>
              <a:rPr sz="2000" b="1" spc="-5" dirty="0">
                <a:solidFill>
                  <a:srgbClr val="585858"/>
                </a:solidFill>
                <a:latin typeface="Corbel"/>
                <a:cs typeface="Corbel"/>
              </a:rPr>
              <a:t>int </a:t>
            </a:r>
            <a:r>
              <a:rPr sz="2000" b="1" dirty="0">
                <a:solidFill>
                  <a:srgbClr val="585858"/>
                </a:solidFill>
                <a:latin typeface="Corbel"/>
                <a:cs typeface="Corbel"/>
              </a:rPr>
              <a:t> </a:t>
            </a:r>
            <a:r>
              <a:rPr sz="2000" spc="-5" dirty="0">
                <a:solidFill>
                  <a:srgbClr val="585858"/>
                </a:solidFill>
                <a:latin typeface="Corbel"/>
                <a:cs typeface="Corbel"/>
              </a:rPr>
              <a:t>argument</a:t>
            </a:r>
            <a:r>
              <a:rPr sz="2000" spc="30" dirty="0">
                <a:solidFill>
                  <a:srgbClr val="585858"/>
                </a:solidFill>
                <a:latin typeface="Corbel"/>
                <a:cs typeface="Corbel"/>
              </a:rPr>
              <a:t> </a:t>
            </a:r>
            <a:r>
              <a:rPr sz="2000" spc="-10" dirty="0">
                <a:solidFill>
                  <a:srgbClr val="585858"/>
                </a:solidFill>
                <a:latin typeface="Corbel"/>
                <a:cs typeface="Corbel"/>
              </a:rPr>
              <a:t>can</a:t>
            </a:r>
            <a:r>
              <a:rPr sz="2000" spc="-15" dirty="0">
                <a:solidFill>
                  <a:srgbClr val="585858"/>
                </a:solidFill>
                <a:latin typeface="Corbel"/>
                <a:cs typeface="Corbel"/>
              </a:rPr>
              <a:t> be</a:t>
            </a:r>
            <a:r>
              <a:rPr sz="2000" spc="15" dirty="0">
                <a:solidFill>
                  <a:srgbClr val="585858"/>
                </a:solidFill>
                <a:latin typeface="Corbel"/>
                <a:cs typeface="Corbel"/>
              </a:rPr>
              <a:t> </a:t>
            </a:r>
            <a:r>
              <a:rPr sz="2000" spc="-10" dirty="0">
                <a:solidFill>
                  <a:srgbClr val="585858"/>
                </a:solidFill>
                <a:latin typeface="Corbel"/>
                <a:cs typeface="Corbel"/>
              </a:rPr>
              <a:t>converted</a:t>
            </a:r>
            <a:r>
              <a:rPr sz="2000" spc="85" dirty="0">
                <a:solidFill>
                  <a:srgbClr val="585858"/>
                </a:solidFill>
                <a:latin typeface="Corbel"/>
                <a:cs typeface="Corbel"/>
              </a:rPr>
              <a:t> </a:t>
            </a:r>
            <a:r>
              <a:rPr sz="2000" spc="-5"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either</a:t>
            </a:r>
            <a:r>
              <a:rPr sz="2000" spc="65" dirty="0">
                <a:solidFill>
                  <a:srgbClr val="585858"/>
                </a:solidFill>
                <a:latin typeface="Corbel"/>
                <a:cs typeface="Corbel"/>
              </a:rPr>
              <a:t> </a:t>
            </a:r>
            <a:r>
              <a:rPr sz="2000" b="1" spc="-10" dirty="0">
                <a:solidFill>
                  <a:srgbClr val="585858"/>
                </a:solidFill>
                <a:latin typeface="Corbel"/>
                <a:cs typeface="Corbel"/>
              </a:rPr>
              <a:t>long</a:t>
            </a:r>
            <a:r>
              <a:rPr sz="2000" b="1" dirty="0">
                <a:solidFill>
                  <a:srgbClr val="585858"/>
                </a:solidFill>
                <a:latin typeface="Corbel"/>
                <a:cs typeface="Corbel"/>
              </a:rPr>
              <a:t> </a:t>
            </a:r>
            <a:r>
              <a:rPr sz="2000" spc="-5" dirty="0">
                <a:solidFill>
                  <a:srgbClr val="585858"/>
                </a:solidFill>
                <a:latin typeface="Corbel"/>
                <a:cs typeface="Corbel"/>
              </a:rPr>
              <a:t>or</a:t>
            </a:r>
            <a:r>
              <a:rPr sz="2000" spc="30" dirty="0">
                <a:solidFill>
                  <a:srgbClr val="585858"/>
                </a:solidFill>
                <a:latin typeface="Corbel"/>
                <a:cs typeface="Corbel"/>
              </a:rPr>
              <a:t> </a:t>
            </a:r>
            <a:r>
              <a:rPr sz="2000" b="1" spc="-10" dirty="0">
                <a:solidFill>
                  <a:srgbClr val="585858"/>
                </a:solidFill>
                <a:latin typeface="Corbel"/>
                <a:cs typeface="Corbel"/>
              </a:rPr>
              <a:t>double</a:t>
            </a:r>
            <a:r>
              <a:rPr sz="2000" spc="-10" dirty="0">
                <a:solidFill>
                  <a:srgbClr val="585858"/>
                </a:solidFill>
                <a:latin typeface="Corbel"/>
                <a:cs typeface="Corbel"/>
              </a:rPr>
              <a:t>,</a:t>
            </a:r>
            <a:r>
              <a:rPr sz="2000" dirty="0">
                <a:solidFill>
                  <a:srgbClr val="585858"/>
                </a:solidFill>
                <a:latin typeface="Corbel"/>
                <a:cs typeface="Corbel"/>
              </a:rPr>
              <a:t> </a:t>
            </a:r>
            <a:r>
              <a:rPr sz="2000" spc="-10" dirty="0">
                <a:solidFill>
                  <a:srgbClr val="585858"/>
                </a:solidFill>
                <a:latin typeface="Corbel"/>
                <a:cs typeface="Corbel"/>
              </a:rPr>
              <a:t>thereby </a:t>
            </a:r>
            <a:r>
              <a:rPr sz="2000" spc="-5" dirty="0">
                <a:solidFill>
                  <a:srgbClr val="585858"/>
                </a:solidFill>
                <a:latin typeface="Corbel"/>
                <a:cs typeface="Corbel"/>
              </a:rPr>
              <a:t> </a:t>
            </a:r>
            <a:r>
              <a:rPr sz="2000" spc="-10" dirty="0">
                <a:solidFill>
                  <a:srgbClr val="585858"/>
                </a:solidFill>
                <a:latin typeface="Corbel"/>
                <a:cs typeface="Corbel"/>
              </a:rPr>
              <a:t>creating</a:t>
            </a:r>
            <a:r>
              <a:rPr sz="2000" spc="30" dirty="0">
                <a:solidFill>
                  <a:srgbClr val="585858"/>
                </a:solidFill>
                <a:latin typeface="Corbel"/>
                <a:cs typeface="Corbel"/>
              </a:rPr>
              <a:t> </a:t>
            </a:r>
            <a:r>
              <a:rPr sz="2000" spc="-5" dirty="0">
                <a:solidFill>
                  <a:srgbClr val="585858"/>
                </a:solidFill>
                <a:latin typeface="Corbel"/>
                <a:cs typeface="Corbel"/>
              </a:rPr>
              <a:t>an</a:t>
            </a:r>
            <a:r>
              <a:rPr sz="2000" spc="-10" dirty="0">
                <a:solidFill>
                  <a:srgbClr val="585858"/>
                </a:solidFill>
                <a:latin typeface="Corbel"/>
                <a:cs typeface="Corbel"/>
              </a:rPr>
              <a:t> ambiguous</a:t>
            </a:r>
            <a:r>
              <a:rPr sz="2000" spc="70" dirty="0">
                <a:solidFill>
                  <a:srgbClr val="585858"/>
                </a:solidFill>
                <a:latin typeface="Corbel"/>
                <a:cs typeface="Corbel"/>
              </a:rPr>
              <a:t> </a:t>
            </a:r>
            <a:r>
              <a:rPr sz="2000" spc="-10" dirty="0">
                <a:solidFill>
                  <a:srgbClr val="585858"/>
                </a:solidFill>
                <a:latin typeface="Corbel"/>
                <a:cs typeface="Corbel"/>
              </a:rPr>
              <a:t>situation</a:t>
            </a:r>
            <a:r>
              <a:rPr sz="2000" spc="10" dirty="0">
                <a:solidFill>
                  <a:srgbClr val="585858"/>
                </a:solidFill>
                <a:latin typeface="Corbel"/>
                <a:cs typeface="Corbel"/>
              </a:rPr>
              <a:t> </a:t>
            </a:r>
            <a:r>
              <a:rPr sz="2000" spc="-5" dirty="0">
                <a:solidFill>
                  <a:srgbClr val="585858"/>
                </a:solidFill>
                <a:latin typeface="Corbel"/>
                <a:cs typeface="Corbel"/>
              </a:rPr>
              <a:t>as</a:t>
            </a:r>
            <a:r>
              <a:rPr sz="2000"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which</a:t>
            </a:r>
            <a:r>
              <a:rPr sz="2000" spc="35" dirty="0">
                <a:solidFill>
                  <a:srgbClr val="585858"/>
                </a:solidFill>
                <a:latin typeface="Corbel"/>
                <a:cs typeface="Corbel"/>
              </a:rPr>
              <a:t> </a:t>
            </a:r>
            <a:r>
              <a:rPr sz="2000" spc="-10" dirty="0">
                <a:solidFill>
                  <a:srgbClr val="585858"/>
                </a:solidFill>
                <a:latin typeface="Corbel"/>
                <a:cs typeface="Corbel"/>
              </a:rPr>
              <a:t>version</a:t>
            </a:r>
            <a:r>
              <a:rPr sz="2000" spc="55" dirty="0">
                <a:solidFill>
                  <a:srgbClr val="585858"/>
                </a:solidFill>
                <a:latin typeface="Corbel"/>
                <a:cs typeface="Corbel"/>
              </a:rPr>
              <a:t> </a:t>
            </a:r>
            <a:r>
              <a:rPr sz="2000" spc="-10" dirty="0">
                <a:solidFill>
                  <a:srgbClr val="585858"/>
                </a:solidFill>
                <a:latin typeface="Corbel"/>
                <a:cs typeface="Corbel"/>
              </a:rPr>
              <a:t>of</a:t>
            </a:r>
            <a:r>
              <a:rPr sz="2000" spc="45" dirty="0">
                <a:solidFill>
                  <a:srgbClr val="585858"/>
                </a:solidFill>
                <a:latin typeface="Corbel"/>
                <a:cs typeface="Corbel"/>
              </a:rPr>
              <a:t> </a:t>
            </a:r>
            <a:r>
              <a:rPr sz="2000" b="1" spc="-5" dirty="0">
                <a:solidFill>
                  <a:srgbClr val="585858"/>
                </a:solidFill>
                <a:latin typeface="Corbel"/>
                <a:cs typeface="Corbel"/>
              </a:rPr>
              <a:t>square(</a:t>
            </a:r>
            <a:r>
              <a:rPr sz="2000" b="1" spc="15" dirty="0">
                <a:solidFill>
                  <a:srgbClr val="585858"/>
                </a:solidFill>
                <a:latin typeface="Corbel"/>
                <a:cs typeface="Corbel"/>
              </a:rPr>
              <a:t> </a:t>
            </a:r>
            <a:r>
              <a:rPr sz="2000" b="1" spc="-5" dirty="0">
                <a:solidFill>
                  <a:srgbClr val="585858"/>
                </a:solidFill>
                <a:latin typeface="Corbel"/>
                <a:cs typeface="Corbel"/>
              </a:rPr>
              <a:t>) </a:t>
            </a:r>
            <a:r>
              <a:rPr sz="2000" b="1" spc="-395" dirty="0">
                <a:solidFill>
                  <a:srgbClr val="585858"/>
                </a:solidFill>
                <a:latin typeface="Corbel"/>
                <a:cs typeface="Corbel"/>
              </a:rPr>
              <a:t> </a:t>
            </a:r>
            <a:r>
              <a:rPr sz="2000" spc="-10" dirty="0">
                <a:solidFill>
                  <a:srgbClr val="585858"/>
                </a:solidFill>
                <a:latin typeface="Corbel"/>
                <a:cs typeface="Corbel"/>
              </a:rPr>
              <a:t>should</a:t>
            </a:r>
            <a:r>
              <a:rPr sz="2000" spc="10" dirty="0">
                <a:solidFill>
                  <a:srgbClr val="585858"/>
                </a:solidFill>
                <a:latin typeface="Corbel"/>
                <a:cs typeface="Corbel"/>
              </a:rPr>
              <a:t> </a:t>
            </a:r>
            <a:r>
              <a:rPr sz="2000" spc="-15" dirty="0">
                <a:solidFill>
                  <a:srgbClr val="585858"/>
                </a:solidFill>
                <a:latin typeface="Corbel"/>
                <a:cs typeface="Corbel"/>
              </a:rPr>
              <a:t>be</a:t>
            </a:r>
            <a:r>
              <a:rPr sz="2000" spc="20" dirty="0">
                <a:solidFill>
                  <a:srgbClr val="585858"/>
                </a:solidFill>
                <a:latin typeface="Corbel"/>
                <a:cs typeface="Corbel"/>
              </a:rPr>
              <a:t> </a:t>
            </a:r>
            <a:r>
              <a:rPr sz="2000" spc="-10" dirty="0">
                <a:solidFill>
                  <a:srgbClr val="585858"/>
                </a:solidFill>
                <a:latin typeface="Corbel"/>
                <a:cs typeface="Corbel"/>
              </a:rPr>
              <a:t>used.</a:t>
            </a:r>
            <a:endParaRPr sz="2000">
              <a:latin typeface="Corbel"/>
              <a:cs typeface="Corbe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60909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E</a:t>
            </a:r>
            <a:r>
              <a:rPr sz="3600" spc="-80" dirty="0">
                <a:solidFill>
                  <a:srgbClr val="FFFFFF"/>
                </a:solidFill>
                <a:latin typeface="Corbel"/>
                <a:cs typeface="Corbel"/>
              </a:rPr>
              <a:t>x</a:t>
            </a:r>
            <a:r>
              <a:rPr sz="3600" spc="-90" dirty="0">
                <a:solidFill>
                  <a:srgbClr val="FFFFFF"/>
                </a:solidFill>
                <a:latin typeface="Corbel"/>
                <a:cs typeface="Corbel"/>
              </a:rPr>
              <a:t>a</a:t>
            </a:r>
            <a:r>
              <a:rPr sz="3600" spc="-85"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dirty="0">
                <a:solidFill>
                  <a:srgbClr val="FFFFFF"/>
                </a:solidFill>
                <a:latin typeface="Corbel"/>
                <a:cs typeface="Corbel"/>
              </a:rPr>
              <a:t>e</a:t>
            </a:r>
            <a:endParaRPr sz="3600">
              <a:latin typeface="Corbel"/>
              <a:cs typeface="Corbel"/>
            </a:endParaRPr>
          </a:p>
        </p:txBody>
      </p:sp>
      <p:sp>
        <p:nvSpPr>
          <p:cNvPr id="3" name="object 3"/>
          <p:cNvSpPr txBox="1"/>
          <p:nvPr/>
        </p:nvSpPr>
        <p:spPr>
          <a:xfrm>
            <a:off x="3669791" y="777875"/>
            <a:ext cx="7807959" cy="5304155"/>
          </a:xfrm>
          <a:prstGeom prst="rect">
            <a:avLst/>
          </a:prstGeom>
          <a:solidFill>
            <a:srgbClr val="CEE7ED"/>
          </a:solidFill>
          <a:ln w="12700">
            <a:solidFill>
              <a:srgbClr val="FFFFFF"/>
            </a:solidFill>
          </a:ln>
        </p:spPr>
        <p:txBody>
          <a:bodyPr vert="horz" wrap="square" lIns="0" tIns="31115" rIns="0" bIns="0" rtlCol="0">
            <a:spAutoFit/>
          </a:bodyPr>
          <a:lstStyle/>
          <a:p>
            <a:pPr marL="92075">
              <a:lnSpc>
                <a:spcPct val="100000"/>
              </a:lnSpc>
              <a:spcBef>
                <a:spcPts val="245"/>
              </a:spcBef>
            </a:pPr>
            <a:r>
              <a:rPr sz="1800" spc="-5" dirty="0">
                <a:latin typeface="Corbel"/>
                <a:cs typeface="Corbel"/>
              </a:rPr>
              <a:t>#include</a:t>
            </a:r>
            <a:r>
              <a:rPr sz="1800" spc="-10" dirty="0">
                <a:latin typeface="Corbel"/>
                <a:cs typeface="Corbel"/>
              </a:rPr>
              <a:t> &lt;iostream&gt;</a:t>
            </a:r>
            <a:endParaRPr sz="1800">
              <a:latin typeface="Corbel"/>
              <a:cs typeface="Corbel"/>
            </a:endParaRPr>
          </a:p>
          <a:p>
            <a:pPr marL="92075">
              <a:lnSpc>
                <a:spcPct val="100000"/>
              </a:lnSpc>
            </a:pPr>
            <a:r>
              <a:rPr sz="1800" spc="-5" dirty="0">
                <a:latin typeface="Corbel"/>
                <a:cs typeface="Corbel"/>
              </a:rPr>
              <a:t>using</a:t>
            </a:r>
            <a:r>
              <a:rPr sz="1800" spc="-10" dirty="0">
                <a:latin typeface="Corbel"/>
                <a:cs typeface="Corbel"/>
              </a:rPr>
              <a:t> </a:t>
            </a:r>
            <a:r>
              <a:rPr sz="1800" spc="-5" dirty="0">
                <a:latin typeface="Corbel"/>
                <a:cs typeface="Corbel"/>
              </a:rPr>
              <a:t>namespace</a:t>
            </a:r>
            <a:r>
              <a:rPr sz="1800" spc="-15" dirty="0">
                <a:latin typeface="Corbel"/>
                <a:cs typeface="Corbel"/>
              </a:rPr>
              <a:t> </a:t>
            </a:r>
            <a:r>
              <a:rPr sz="1800" spc="-10" dirty="0">
                <a:latin typeface="Corbel"/>
                <a:cs typeface="Corbel"/>
              </a:rPr>
              <a:t>std;</a:t>
            </a:r>
            <a:endParaRPr sz="1800">
              <a:latin typeface="Corbel"/>
              <a:cs typeface="Corbel"/>
            </a:endParaRPr>
          </a:p>
          <a:p>
            <a:pPr marL="274955" marR="4251325" indent="-182880">
              <a:lnSpc>
                <a:spcPct val="100000"/>
              </a:lnSpc>
            </a:pPr>
            <a:r>
              <a:rPr sz="1800" spc="-5" dirty="0">
                <a:latin typeface="Corbel"/>
                <a:cs typeface="Corbel"/>
              </a:rPr>
              <a:t>void</a:t>
            </a:r>
            <a:r>
              <a:rPr sz="1800" spc="-10" dirty="0">
                <a:latin typeface="Corbel"/>
                <a:cs typeface="Corbel"/>
              </a:rPr>
              <a:t> </a:t>
            </a:r>
            <a:r>
              <a:rPr sz="1800" spc="-5" dirty="0">
                <a:latin typeface="Corbel"/>
                <a:cs typeface="Corbel"/>
              </a:rPr>
              <a:t>display(int</a:t>
            </a:r>
            <a:r>
              <a:rPr sz="1800" spc="15" dirty="0">
                <a:latin typeface="Corbel"/>
                <a:cs typeface="Corbel"/>
              </a:rPr>
              <a:t> </a:t>
            </a:r>
            <a:r>
              <a:rPr sz="1800" dirty="0">
                <a:latin typeface="Corbel"/>
                <a:cs typeface="Corbel"/>
              </a:rPr>
              <a:t>var1,</a:t>
            </a:r>
            <a:r>
              <a:rPr sz="1800" spc="-5" dirty="0">
                <a:latin typeface="Corbel"/>
                <a:cs typeface="Corbel"/>
              </a:rPr>
              <a:t> double</a:t>
            </a:r>
            <a:r>
              <a:rPr sz="1800" spc="5" dirty="0">
                <a:latin typeface="Corbel"/>
                <a:cs typeface="Corbel"/>
              </a:rPr>
              <a:t> </a:t>
            </a:r>
            <a:r>
              <a:rPr sz="1800" spc="-5" dirty="0">
                <a:latin typeface="Corbel"/>
                <a:cs typeface="Corbel"/>
              </a:rPr>
              <a:t>var2)</a:t>
            </a:r>
            <a:r>
              <a:rPr sz="1800" dirty="0">
                <a:latin typeface="Corbel"/>
                <a:cs typeface="Corbel"/>
              </a:rPr>
              <a:t> { </a:t>
            </a:r>
            <a:r>
              <a:rPr sz="1800" spc="5" dirty="0">
                <a:latin typeface="Corbel"/>
                <a:cs typeface="Corbel"/>
              </a:rPr>
              <a:t> </a:t>
            </a:r>
            <a:r>
              <a:rPr sz="1800" spc="-5" dirty="0">
                <a:latin typeface="Corbel"/>
                <a:cs typeface="Corbel"/>
              </a:rPr>
              <a:t>cout</a:t>
            </a:r>
            <a:r>
              <a:rPr sz="1800" spc="10" dirty="0">
                <a:latin typeface="Corbel"/>
                <a:cs typeface="Corbel"/>
              </a:rPr>
              <a:t> </a:t>
            </a:r>
            <a:r>
              <a:rPr sz="1800" spc="-10" dirty="0">
                <a:latin typeface="Corbel"/>
                <a:cs typeface="Corbel"/>
              </a:rPr>
              <a:t>&lt;&lt;</a:t>
            </a:r>
            <a:r>
              <a:rPr sz="1800" spc="5" dirty="0">
                <a:latin typeface="Corbel"/>
                <a:cs typeface="Corbel"/>
              </a:rPr>
              <a:t> </a:t>
            </a:r>
            <a:r>
              <a:rPr sz="1800" spc="-5" dirty="0">
                <a:latin typeface="Corbel"/>
                <a:cs typeface="Corbel"/>
              </a:rPr>
              <a:t>"Integer</a:t>
            </a:r>
            <a:r>
              <a:rPr sz="1800" spc="-15" dirty="0">
                <a:latin typeface="Corbel"/>
                <a:cs typeface="Corbel"/>
              </a:rPr>
              <a:t> </a:t>
            </a:r>
            <a:r>
              <a:rPr sz="1800" spc="-5" dirty="0">
                <a:latin typeface="Corbel"/>
                <a:cs typeface="Corbel"/>
              </a:rPr>
              <a:t>number:</a:t>
            </a:r>
            <a:r>
              <a:rPr sz="1800" spc="-10" dirty="0">
                <a:latin typeface="Corbel"/>
                <a:cs typeface="Corbel"/>
              </a:rPr>
              <a:t> </a:t>
            </a:r>
            <a:r>
              <a:rPr sz="1800" dirty="0">
                <a:latin typeface="Corbel"/>
                <a:cs typeface="Corbel"/>
              </a:rPr>
              <a:t>"</a:t>
            </a:r>
            <a:r>
              <a:rPr sz="1800" spc="10" dirty="0">
                <a:latin typeface="Corbel"/>
                <a:cs typeface="Corbel"/>
              </a:rPr>
              <a:t> </a:t>
            </a:r>
            <a:r>
              <a:rPr sz="1800" spc="-10" dirty="0">
                <a:latin typeface="Corbel"/>
                <a:cs typeface="Corbel"/>
              </a:rPr>
              <a:t>&lt;&lt;</a:t>
            </a:r>
            <a:r>
              <a:rPr sz="1800" spc="5" dirty="0">
                <a:latin typeface="Corbel"/>
                <a:cs typeface="Corbel"/>
              </a:rPr>
              <a:t> </a:t>
            </a:r>
            <a:r>
              <a:rPr sz="1800" dirty="0">
                <a:latin typeface="Corbel"/>
                <a:cs typeface="Corbel"/>
              </a:rPr>
              <a:t>var1;</a:t>
            </a:r>
            <a:endParaRPr sz="1800">
              <a:latin typeface="Corbel"/>
              <a:cs typeface="Corbel"/>
            </a:endParaRPr>
          </a:p>
          <a:p>
            <a:pPr marL="274955">
              <a:lnSpc>
                <a:spcPct val="100000"/>
              </a:lnSpc>
            </a:pPr>
            <a:r>
              <a:rPr sz="1800" spc="-5" dirty="0">
                <a:latin typeface="Corbel"/>
                <a:cs typeface="Corbel"/>
              </a:rPr>
              <a:t>cout</a:t>
            </a:r>
            <a:r>
              <a:rPr sz="1800" spc="20" dirty="0">
                <a:latin typeface="Corbel"/>
                <a:cs typeface="Corbel"/>
              </a:rPr>
              <a:t> </a:t>
            </a:r>
            <a:r>
              <a:rPr sz="1800" spc="-10" dirty="0">
                <a:latin typeface="Corbel"/>
                <a:cs typeface="Corbel"/>
              </a:rPr>
              <a:t>&lt;&lt;</a:t>
            </a:r>
            <a:r>
              <a:rPr sz="1800" spc="5" dirty="0">
                <a:latin typeface="Corbel"/>
                <a:cs typeface="Corbel"/>
              </a:rPr>
              <a:t> </a:t>
            </a:r>
            <a:r>
              <a:rPr sz="1800" dirty="0">
                <a:latin typeface="Corbel"/>
                <a:cs typeface="Corbel"/>
              </a:rPr>
              <a:t>"</a:t>
            </a:r>
            <a:r>
              <a:rPr sz="1800" spc="-5" dirty="0">
                <a:latin typeface="Corbel"/>
                <a:cs typeface="Corbel"/>
              </a:rPr>
              <a:t> </a:t>
            </a:r>
            <a:r>
              <a:rPr sz="1800" dirty="0">
                <a:latin typeface="Corbel"/>
                <a:cs typeface="Corbel"/>
              </a:rPr>
              <a:t>and</a:t>
            </a:r>
            <a:r>
              <a:rPr sz="1800" spc="-5" dirty="0">
                <a:latin typeface="Corbel"/>
                <a:cs typeface="Corbel"/>
              </a:rPr>
              <a:t> </a:t>
            </a:r>
            <a:r>
              <a:rPr sz="1800" spc="-10" dirty="0">
                <a:latin typeface="Corbel"/>
                <a:cs typeface="Corbel"/>
              </a:rPr>
              <a:t>double</a:t>
            </a:r>
            <a:r>
              <a:rPr sz="1800" spc="10" dirty="0">
                <a:latin typeface="Corbel"/>
                <a:cs typeface="Corbel"/>
              </a:rPr>
              <a:t> </a:t>
            </a:r>
            <a:r>
              <a:rPr sz="1800" spc="-5" dirty="0">
                <a:latin typeface="Corbel"/>
                <a:cs typeface="Corbel"/>
              </a:rPr>
              <a:t>number:</a:t>
            </a:r>
            <a:r>
              <a:rPr sz="1800" dirty="0">
                <a:latin typeface="Corbel"/>
                <a:cs typeface="Corbel"/>
              </a:rPr>
              <a:t> "</a:t>
            </a:r>
            <a:r>
              <a:rPr sz="1800" spc="-5" dirty="0">
                <a:latin typeface="Corbel"/>
                <a:cs typeface="Corbel"/>
              </a:rPr>
              <a:t> </a:t>
            </a:r>
            <a:r>
              <a:rPr sz="1800" spc="-10" dirty="0">
                <a:latin typeface="Corbel"/>
                <a:cs typeface="Corbel"/>
              </a:rPr>
              <a:t>&lt;&lt;</a:t>
            </a:r>
            <a:r>
              <a:rPr sz="1800" spc="5" dirty="0">
                <a:latin typeface="Corbel"/>
                <a:cs typeface="Corbel"/>
              </a:rPr>
              <a:t> </a:t>
            </a:r>
            <a:r>
              <a:rPr sz="1800" dirty="0">
                <a:latin typeface="Corbel"/>
                <a:cs typeface="Corbel"/>
              </a:rPr>
              <a:t>var2</a:t>
            </a:r>
            <a:r>
              <a:rPr sz="1800" spc="15" dirty="0">
                <a:latin typeface="Corbel"/>
                <a:cs typeface="Corbel"/>
              </a:rPr>
              <a:t> </a:t>
            </a:r>
            <a:r>
              <a:rPr sz="1800" spc="-10" dirty="0">
                <a:latin typeface="Corbel"/>
                <a:cs typeface="Corbel"/>
              </a:rPr>
              <a:t>&lt;&lt;</a:t>
            </a:r>
            <a:r>
              <a:rPr sz="1800" spc="5" dirty="0">
                <a:latin typeface="Corbel"/>
                <a:cs typeface="Corbel"/>
              </a:rPr>
              <a:t> </a:t>
            </a:r>
            <a:r>
              <a:rPr sz="1800" spc="-5" dirty="0">
                <a:latin typeface="Corbel"/>
                <a:cs typeface="Corbel"/>
              </a:rPr>
              <a:t>endl;</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92075">
              <a:lnSpc>
                <a:spcPct val="100000"/>
              </a:lnSpc>
            </a:pPr>
            <a:r>
              <a:rPr sz="1800" spc="-5" dirty="0">
                <a:latin typeface="Corbel"/>
                <a:cs typeface="Corbel"/>
              </a:rPr>
              <a:t>void</a:t>
            </a:r>
            <a:r>
              <a:rPr sz="1800" spc="-15" dirty="0">
                <a:latin typeface="Corbel"/>
                <a:cs typeface="Corbel"/>
              </a:rPr>
              <a:t> </a:t>
            </a:r>
            <a:r>
              <a:rPr sz="1800" spc="-10" dirty="0">
                <a:latin typeface="Corbel"/>
                <a:cs typeface="Corbel"/>
              </a:rPr>
              <a:t>display(double</a:t>
            </a:r>
            <a:r>
              <a:rPr sz="1800" spc="35" dirty="0">
                <a:latin typeface="Corbel"/>
                <a:cs typeface="Corbel"/>
              </a:rPr>
              <a:t> </a:t>
            </a:r>
            <a:r>
              <a:rPr sz="1800" dirty="0">
                <a:latin typeface="Corbel"/>
                <a:cs typeface="Corbel"/>
              </a:rPr>
              <a:t>var)</a:t>
            </a:r>
            <a:r>
              <a:rPr sz="1800" spc="-20" dirty="0">
                <a:latin typeface="Corbel"/>
                <a:cs typeface="Corbel"/>
              </a:rPr>
              <a:t> </a:t>
            </a:r>
            <a:r>
              <a:rPr sz="1800" dirty="0">
                <a:latin typeface="Corbel"/>
                <a:cs typeface="Corbel"/>
              </a:rPr>
              <a:t>{</a:t>
            </a:r>
            <a:endParaRPr sz="1800">
              <a:latin typeface="Corbel"/>
              <a:cs typeface="Corbel"/>
            </a:endParaRPr>
          </a:p>
          <a:p>
            <a:pPr marL="274955">
              <a:lnSpc>
                <a:spcPct val="100000"/>
              </a:lnSpc>
              <a:spcBef>
                <a:spcPts val="5"/>
              </a:spcBef>
            </a:pPr>
            <a:r>
              <a:rPr sz="1800" spc="-5" dirty="0">
                <a:latin typeface="Corbel"/>
                <a:cs typeface="Corbel"/>
              </a:rPr>
              <a:t>cout</a:t>
            </a:r>
            <a:r>
              <a:rPr sz="1800" spc="15" dirty="0">
                <a:latin typeface="Corbel"/>
                <a:cs typeface="Corbel"/>
              </a:rPr>
              <a:t> </a:t>
            </a:r>
            <a:r>
              <a:rPr sz="1800" spc="-10" dirty="0">
                <a:latin typeface="Corbel"/>
                <a:cs typeface="Corbel"/>
              </a:rPr>
              <a:t>&lt;&lt;</a:t>
            </a:r>
            <a:r>
              <a:rPr sz="1800" spc="10" dirty="0">
                <a:latin typeface="Corbel"/>
                <a:cs typeface="Corbel"/>
              </a:rPr>
              <a:t> </a:t>
            </a:r>
            <a:r>
              <a:rPr sz="1800" spc="-10" dirty="0">
                <a:latin typeface="Corbel"/>
                <a:cs typeface="Corbel"/>
              </a:rPr>
              <a:t>"Double</a:t>
            </a:r>
            <a:r>
              <a:rPr sz="1800" spc="5" dirty="0">
                <a:latin typeface="Corbel"/>
                <a:cs typeface="Corbel"/>
              </a:rPr>
              <a:t> </a:t>
            </a:r>
            <a:r>
              <a:rPr sz="1800" spc="-5" dirty="0">
                <a:latin typeface="Corbel"/>
                <a:cs typeface="Corbel"/>
              </a:rPr>
              <a:t>number:</a:t>
            </a:r>
            <a:r>
              <a:rPr sz="1800" spc="20" dirty="0">
                <a:latin typeface="Corbel"/>
                <a:cs typeface="Corbel"/>
              </a:rPr>
              <a:t> </a:t>
            </a:r>
            <a:r>
              <a:rPr sz="1800" dirty="0">
                <a:latin typeface="Corbel"/>
                <a:cs typeface="Corbel"/>
              </a:rPr>
              <a:t>"</a:t>
            </a:r>
            <a:r>
              <a:rPr sz="1800" spc="-10" dirty="0">
                <a:latin typeface="Corbel"/>
                <a:cs typeface="Corbel"/>
              </a:rPr>
              <a:t> &lt;&lt;</a:t>
            </a:r>
            <a:r>
              <a:rPr sz="1800" spc="35" dirty="0">
                <a:latin typeface="Corbel"/>
                <a:cs typeface="Corbel"/>
              </a:rPr>
              <a:t> </a:t>
            </a:r>
            <a:r>
              <a:rPr sz="1800" dirty="0">
                <a:latin typeface="Corbel"/>
                <a:cs typeface="Corbel"/>
              </a:rPr>
              <a:t>var </a:t>
            </a:r>
            <a:r>
              <a:rPr sz="1800" spc="-10" dirty="0">
                <a:latin typeface="Corbel"/>
                <a:cs typeface="Corbel"/>
              </a:rPr>
              <a:t>&lt;&lt;</a:t>
            </a:r>
            <a:r>
              <a:rPr sz="1800" spc="5" dirty="0">
                <a:latin typeface="Corbel"/>
                <a:cs typeface="Corbel"/>
              </a:rPr>
              <a:t> </a:t>
            </a:r>
            <a:r>
              <a:rPr sz="1800" spc="-5" dirty="0">
                <a:latin typeface="Corbel"/>
                <a:cs typeface="Corbel"/>
              </a:rPr>
              <a:t>endl;</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92075">
              <a:lnSpc>
                <a:spcPct val="100000"/>
              </a:lnSpc>
              <a:spcBef>
                <a:spcPts val="5"/>
              </a:spcBef>
            </a:pPr>
            <a:r>
              <a:rPr sz="1800" spc="-5" dirty="0">
                <a:latin typeface="Corbel"/>
                <a:cs typeface="Corbel"/>
              </a:rPr>
              <a:t>void</a:t>
            </a:r>
            <a:r>
              <a:rPr sz="1800" spc="-20" dirty="0">
                <a:latin typeface="Corbel"/>
                <a:cs typeface="Corbel"/>
              </a:rPr>
              <a:t> </a:t>
            </a:r>
            <a:r>
              <a:rPr sz="1800" spc="-5" dirty="0">
                <a:latin typeface="Corbel"/>
                <a:cs typeface="Corbel"/>
              </a:rPr>
              <a:t>display(int</a:t>
            </a:r>
            <a:r>
              <a:rPr sz="1800" spc="5" dirty="0">
                <a:latin typeface="Corbel"/>
                <a:cs typeface="Corbel"/>
              </a:rPr>
              <a:t> </a:t>
            </a:r>
            <a:r>
              <a:rPr sz="1800" dirty="0">
                <a:latin typeface="Corbel"/>
                <a:cs typeface="Corbel"/>
              </a:rPr>
              <a:t>var)</a:t>
            </a:r>
            <a:r>
              <a:rPr sz="1800" spc="-30" dirty="0">
                <a:latin typeface="Corbel"/>
                <a:cs typeface="Corbel"/>
              </a:rPr>
              <a:t> </a:t>
            </a:r>
            <a:r>
              <a:rPr sz="1800" dirty="0">
                <a:latin typeface="Corbel"/>
                <a:cs typeface="Corbel"/>
              </a:rPr>
              <a:t>{</a:t>
            </a:r>
            <a:endParaRPr sz="1800">
              <a:latin typeface="Corbel"/>
              <a:cs typeface="Corbel"/>
            </a:endParaRPr>
          </a:p>
          <a:p>
            <a:pPr marL="274955">
              <a:lnSpc>
                <a:spcPct val="100000"/>
              </a:lnSpc>
            </a:pPr>
            <a:r>
              <a:rPr sz="1800" spc="-5" dirty="0">
                <a:latin typeface="Corbel"/>
                <a:cs typeface="Corbel"/>
              </a:rPr>
              <a:t>cout</a:t>
            </a:r>
            <a:r>
              <a:rPr sz="1800" spc="15" dirty="0">
                <a:latin typeface="Corbel"/>
                <a:cs typeface="Corbel"/>
              </a:rPr>
              <a:t> </a:t>
            </a:r>
            <a:r>
              <a:rPr sz="1800" spc="-10" dirty="0">
                <a:latin typeface="Corbel"/>
                <a:cs typeface="Corbel"/>
              </a:rPr>
              <a:t>&lt;&lt;</a:t>
            </a:r>
            <a:r>
              <a:rPr sz="1800" spc="5" dirty="0">
                <a:latin typeface="Corbel"/>
                <a:cs typeface="Corbel"/>
              </a:rPr>
              <a:t> </a:t>
            </a:r>
            <a:r>
              <a:rPr sz="1800" spc="-5" dirty="0">
                <a:latin typeface="Corbel"/>
                <a:cs typeface="Corbel"/>
              </a:rPr>
              <a:t>"Integer</a:t>
            </a:r>
            <a:r>
              <a:rPr sz="1800" spc="-10" dirty="0">
                <a:latin typeface="Corbel"/>
                <a:cs typeface="Corbel"/>
              </a:rPr>
              <a:t> </a:t>
            </a:r>
            <a:r>
              <a:rPr sz="1800" spc="-5" dirty="0">
                <a:latin typeface="Corbel"/>
                <a:cs typeface="Corbel"/>
              </a:rPr>
              <a:t>number:</a:t>
            </a:r>
            <a:r>
              <a:rPr sz="1800" spc="-10" dirty="0">
                <a:latin typeface="Corbel"/>
                <a:cs typeface="Corbel"/>
              </a:rPr>
              <a:t> </a:t>
            </a:r>
            <a:r>
              <a:rPr sz="1800" dirty="0">
                <a:latin typeface="Corbel"/>
                <a:cs typeface="Corbel"/>
              </a:rPr>
              <a:t>"</a:t>
            </a:r>
            <a:r>
              <a:rPr sz="1800" spc="10" dirty="0">
                <a:latin typeface="Corbel"/>
                <a:cs typeface="Corbel"/>
              </a:rPr>
              <a:t> </a:t>
            </a:r>
            <a:r>
              <a:rPr sz="1800" spc="-10" dirty="0">
                <a:latin typeface="Corbel"/>
                <a:cs typeface="Corbel"/>
              </a:rPr>
              <a:t>&lt;&lt;</a:t>
            </a:r>
            <a:r>
              <a:rPr sz="1800" spc="35" dirty="0">
                <a:latin typeface="Corbel"/>
                <a:cs typeface="Corbel"/>
              </a:rPr>
              <a:t> </a:t>
            </a:r>
            <a:r>
              <a:rPr sz="1800" dirty="0">
                <a:latin typeface="Corbel"/>
                <a:cs typeface="Corbel"/>
              </a:rPr>
              <a:t>var</a:t>
            </a:r>
            <a:r>
              <a:rPr sz="1800" spc="-5" dirty="0">
                <a:latin typeface="Corbel"/>
                <a:cs typeface="Corbel"/>
              </a:rPr>
              <a:t> </a:t>
            </a:r>
            <a:r>
              <a:rPr sz="1800" spc="-10" dirty="0">
                <a:latin typeface="Corbel"/>
                <a:cs typeface="Corbel"/>
              </a:rPr>
              <a:t>&lt;&lt;</a:t>
            </a:r>
            <a:r>
              <a:rPr sz="1800" spc="10" dirty="0">
                <a:latin typeface="Corbel"/>
                <a:cs typeface="Corbel"/>
              </a:rPr>
              <a:t> </a:t>
            </a:r>
            <a:r>
              <a:rPr sz="1800" spc="-5" dirty="0">
                <a:latin typeface="Corbel"/>
                <a:cs typeface="Corbel"/>
              </a:rPr>
              <a:t>endl;</a:t>
            </a:r>
            <a:endParaRPr sz="1800">
              <a:latin typeface="Corbel"/>
              <a:cs typeface="Corbel"/>
            </a:endParaRPr>
          </a:p>
          <a:p>
            <a:pPr marL="92075">
              <a:lnSpc>
                <a:spcPct val="100000"/>
              </a:lnSpc>
            </a:pPr>
            <a:r>
              <a:rPr sz="1800" dirty="0">
                <a:latin typeface="Corbel"/>
                <a:cs typeface="Corbel"/>
              </a:rPr>
              <a:t>}</a:t>
            </a:r>
            <a:endParaRPr sz="1800">
              <a:latin typeface="Corbel"/>
              <a:cs typeface="Corbel"/>
            </a:endParaRPr>
          </a:p>
          <a:p>
            <a:pPr marL="92075">
              <a:lnSpc>
                <a:spcPct val="100000"/>
              </a:lnSpc>
            </a:pPr>
            <a:r>
              <a:rPr sz="1800" spc="-5" dirty="0">
                <a:latin typeface="Corbel"/>
                <a:cs typeface="Corbel"/>
              </a:rPr>
              <a:t>int</a:t>
            </a:r>
            <a:r>
              <a:rPr sz="1800" spc="-30" dirty="0">
                <a:latin typeface="Corbel"/>
                <a:cs typeface="Corbel"/>
              </a:rPr>
              <a:t> </a:t>
            </a:r>
            <a:r>
              <a:rPr sz="1800" spc="-5" dirty="0">
                <a:latin typeface="Corbel"/>
                <a:cs typeface="Corbel"/>
              </a:rPr>
              <a:t>main()</a:t>
            </a:r>
            <a:r>
              <a:rPr sz="1800" spc="-15" dirty="0">
                <a:latin typeface="Corbel"/>
                <a:cs typeface="Corbel"/>
              </a:rPr>
              <a:t> </a:t>
            </a:r>
            <a:r>
              <a:rPr sz="1800" dirty="0">
                <a:latin typeface="Corbel"/>
                <a:cs typeface="Corbel"/>
              </a:rPr>
              <a:t>{</a:t>
            </a:r>
            <a:endParaRPr sz="1800">
              <a:latin typeface="Corbel"/>
              <a:cs typeface="Corbel"/>
            </a:endParaRPr>
          </a:p>
          <a:p>
            <a:pPr marL="274955" marR="6153785">
              <a:lnSpc>
                <a:spcPct val="100000"/>
              </a:lnSpc>
            </a:pPr>
            <a:r>
              <a:rPr sz="1800" spc="-5" dirty="0">
                <a:latin typeface="Corbel"/>
                <a:cs typeface="Corbel"/>
              </a:rPr>
              <a:t>int </a:t>
            </a:r>
            <a:r>
              <a:rPr sz="1800" dirty="0">
                <a:latin typeface="Corbel"/>
                <a:cs typeface="Corbel"/>
              </a:rPr>
              <a:t>a = 5; </a:t>
            </a:r>
            <a:r>
              <a:rPr sz="1800" spc="5" dirty="0">
                <a:latin typeface="Corbel"/>
                <a:cs typeface="Corbel"/>
              </a:rPr>
              <a:t> </a:t>
            </a:r>
            <a:r>
              <a:rPr sz="1800" spc="-5" dirty="0">
                <a:latin typeface="Corbel"/>
                <a:cs typeface="Corbel"/>
              </a:rPr>
              <a:t>double</a:t>
            </a:r>
            <a:r>
              <a:rPr sz="1800" spc="5" dirty="0">
                <a:latin typeface="Corbel"/>
                <a:cs typeface="Corbel"/>
              </a:rPr>
              <a:t> </a:t>
            </a:r>
            <a:r>
              <a:rPr sz="1800" dirty="0">
                <a:latin typeface="Corbel"/>
                <a:cs typeface="Corbel"/>
              </a:rPr>
              <a:t>b</a:t>
            </a:r>
            <a:r>
              <a:rPr sz="1800" spc="-30" dirty="0">
                <a:latin typeface="Corbel"/>
                <a:cs typeface="Corbel"/>
              </a:rPr>
              <a:t> </a:t>
            </a:r>
            <a:r>
              <a:rPr sz="1800" dirty="0">
                <a:latin typeface="Corbel"/>
                <a:cs typeface="Corbel"/>
              </a:rPr>
              <a:t>=</a:t>
            </a:r>
            <a:r>
              <a:rPr sz="1800" spc="-45" dirty="0">
                <a:latin typeface="Corbel"/>
                <a:cs typeface="Corbel"/>
              </a:rPr>
              <a:t> </a:t>
            </a:r>
            <a:r>
              <a:rPr sz="1800" dirty="0">
                <a:latin typeface="Corbel"/>
                <a:cs typeface="Corbel"/>
              </a:rPr>
              <a:t>5.5; </a:t>
            </a:r>
            <a:r>
              <a:rPr sz="1800" spc="-345" dirty="0">
                <a:latin typeface="Corbel"/>
                <a:cs typeface="Corbel"/>
              </a:rPr>
              <a:t> </a:t>
            </a:r>
            <a:r>
              <a:rPr sz="1800" spc="-10" dirty="0">
                <a:latin typeface="Corbel"/>
                <a:cs typeface="Corbel"/>
              </a:rPr>
              <a:t>display(a); </a:t>
            </a:r>
            <a:r>
              <a:rPr sz="1800" spc="-5" dirty="0">
                <a:latin typeface="Corbel"/>
                <a:cs typeface="Corbel"/>
              </a:rPr>
              <a:t> </a:t>
            </a:r>
            <a:r>
              <a:rPr sz="1800" spc="-10" dirty="0">
                <a:latin typeface="Corbel"/>
                <a:cs typeface="Corbel"/>
              </a:rPr>
              <a:t>display(b); </a:t>
            </a:r>
            <a:r>
              <a:rPr sz="1800" spc="-5" dirty="0">
                <a:latin typeface="Corbel"/>
                <a:cs typeface="Corbel"/>
              </a:rPr>
              <a:t> display(a,</a:t>
            </a:r>
            <a:r>
              <a:rPr sz="1800" dirty="0">
                <a:latin typeface="Corbel"/>
                <a:cs typeface="Corbel"/>
              </a:rPr>
              <a:t> </a:t>
            </a:r>
            <a:r>
              <a:rPr sz="1800" spc="-15" dirty="0">
                <a:latin typeface="Corbel"/>
                <a:cs typeface="Corbel"/>
              </a:rPr>
              <a:t>b);</a:t>
            </a:r>
            <a:endParaRPr sz="1800">
              <a:latin typeface="Corbel"/>
              <a:cs typeface="Corbel"/>
            </a:endParaRPr>
          </a:p>
          <a:p>
            <a:pPr marL="137795">
              <a:lnSpc>
                <a:spcPct val="100000"/>
              </a:lnSpc>
              <a:spcBef>
                <a:spcPts val="5"/>
              </a:spcBef>
            </a:pPr>
            <a:r>
              <a:rPr sz="1800" dirty="0">
                <a:latin typeface="Corbel"/>
                <a:cs typeface="Corbel"/>
              </a:rPr>
              <a:t>}</a:t>
            </a:r>
            <a:endParaRPr sz="1800">
              <a:latin typeface="Corbel"/>
              <a:cs typeface="Corbe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587244"/>
            <a:ext cx="1956435" cy="1562100"/>
          </a:xfrm>
          <a:prstGeom prst="rect">
            <a:avLst/>
          </a:prstGeom>
        </p:spPr>
        <p:txBody>
          <a:bodyPr vert="horz" wrap="square" lIns="0" tIns="74295" rIns="0" bIns="0" rtlCol="0">
            <a:spAutoFit/>
          </a:bodyPr>
          <a:lstStyle/>
          <a:p>
            <a:pPr marL="12700" marR="5080">
              <a:lnSpc>
                <a:spcPts val="3890"/>
              </a:lnSpc>
              <a:spcBef>
                <a:spcPts val="585"/>
              </a:spcBef>
            </a:pPr>
            <a:r>
              <a:rPr sz="3600" spc="-65" dirty="0">
                <a:solidFill>
                  <a:srgbClr val="FFFFFF"/>
                </a:solidFill>
                <a:latin typeface="Corbel"/>
                <a:cs typeface="Corbel"/>
              </a:rPr>
              <a:t>F</a:t>
            </a:r>
            <a:r>
              <a:rPr sz="3600" spc="-80" dirty="0">
                <a:solidFill>
                  <a:srgbClr val="FFFFFF"/>
                </a:solidFill>
                <a:latin typeface="Corbel"/>
                <a:cs typeface="Corbel"/>
              </a:rPr>
              <a:t>r</a:t>
            </a:r>
            <a:r>
              <a:rPr sz="3600" spc="-70" dirty="0">
                <a:solidFill>
                  <a:srgbClr val="FFFFFF"/>
                </a:solidFill>
                <a:latin typeface="Corbel"/>
                <a:cs typeface="Corbel"/>
              </a:rPr>
              <a:t>i</a:t>
            </a:r>
            <a:r>
              <a:rPr sz="3600" spc="-65" dirty="0">
                <a:solidFill>
                  <a:srgbClr val="FFFFFF"/>
                </a:solidFill>
                <a:latin typeface="Corbel"/>
                <a:cs typeface="Corbel"/>
              </a:rPr>
              <a:t>e</a:t>
            </a:r>
            <a:r>
              <a:rPr sz="3600" spc="-75" dirty="0">
                <a:solidFill>
                  <a:srgbClr val="FFFFFF"/>
                </a:solidFill>
                <a:latin typeface="Corbel"/>
                <a:cs typeface="Corbel"/>
              </a:rPr>
              <a:t>n</a:t>
            </a:r>
            <a:r>
              <a:rPr sz="3600" dirty="0">
                <a:solidFill>
                  <a:srgbClr val="FFFFFF"/>
                </a:solidFill>
                <a:latin typeface="Corbel"/>
                <a:cs typeface="Corbel"/>
              </a:rPr>
              <a:t>d</a:t>
            </a:r>
            <a:r>
              <a:rPr sz="3600" spc="-85" dirty="0">
                <a:solidFill>
                  <a:srgbClr val="FFFFFF"/>
                </a:solidFill>
                <a:latin typeface="Corbel"/>
                <a:cs typeface="Corbel"/>
              </a:rPr>
              <a:t> a</a:t>
            </a:r>
            <a:r>
              <a:rPr sz="3600" spc="-75" dirty="0">
                <a:solidFill>
                  <a:srgbClr val="FFFFFF"/>
                </a:solidFill>
                <a:latin typeface="Corbel"/>
                <a:cs typeface="Corbel"/>
              </a:rPr>
              <a:t>n</a:t>
            </a:r>
            <a:r>
              <a:rPr sz="3600" dirty="0">
                <a:solidFill>
                  <a:srgbClr val="FFFFFF"/>
                </a:solidFill>
                <a:latin typeface="Corbel"/>
                <a:cs typeface="Corbel"/>
              </a:rPr>
              <a:t>d  </a:t>
            </a:r>
            <a:r>
              <a:rPr sz="3600" spc="-70" dirty="0">
                <a:solidFill>
                  <a:srgbClr val="FFFFFF"/>
                </a:solidFill>
                <a:latin typeface="Corbel"/>
                <a:cs typeface="Corbel"/>
              </a:rPr>
              <a:t>Virtual </a:t>
            </a:r>
            <a:r>
              <a:rPr sz="3600" spc="-65" dirty="0">
                <a:solidFill>
                  <a:srgbClr val="FFFFFF"/>
                </a:solidFill>
                <a:latin typeface="Corbel"/>
                <a:cs typeface="Corbel"/>
              </a:rPr>
              <a:t> Function</a:t>
            </a:r>
            <a:endParaRPr sz="3600">
              <a:latin typeface="Corbel"/>
              <a:cs typeface="Corbel"/>
            </a:endParaRPr>
          </a:p>
        </p:txBody>
      </p:sp>
      <p:sp>
        <p:nvSpPr>
          <p:cNvPr id="3" name="object 3"/>
          <p:cNvSpPr txBox="1">
            <a:spLocks noGrp="1"/>
          </p:cNvSpPr>
          <p:nvPr>
            <p:ph type="title"/>
          </p:nvPr>
        </p:nvSpPr>
        <p:spPr>
          <a:xfrm>
            <a:off x="3949065" y="2391918"/>
            <a:ext cx="6997700" cy="878205"/>
          </a:xfrm>
          <a:prstGeom prst="rect">
            <a:avLst/>
          </a:prstGeom>
        </p:spPr>
        <p:txBody>
          <a:bodyPr vert="horz" wrap="square" lIns="0" tIns="41910" rIns="0" bIns="0" rtlCol="0">
            <a:spAutoFit/>
          </a:bodyPr>
          <a:lstStyle/>
          <a:p>
            <a:pPr marL="195580" marR="5080" indent="-182880" algn="just">
              <a:lnSpc>
                <a:spcPct val="90000"/>
              </a:lnSpc>
              <a:spcBef>
                <a:spcPts val="330"/>
              </a:spcBef>
            </a:pPr>
            <a:r>
              <a:rPr spc="-380" dirty="0">
                <a:solidFill>
                  <a:srgbClr val="40B9D2"/>
                </a:solidFill>
                <a:latin typeface="Microsoft Sans Serif"/>
                <a:cs typeface="Microsoft Sans Serif"/>
              </a:rPr>
              <a:t>🞄</a:t>
            </a:r>
            <a:r>
              <a:rPr spc="-375" dirty="0">
                <a:solidFill>
                  <a:srgbClr val="40B9D2"/>
                </a:solidFill>
                <a:latin typeface="Microsoft Sans Serif"/>
                <a:cs typeface="Microsoft Sans Serif"/>
              </a:rPr>
              <a:t> </a:t>
            </a:r>
            <a:r>
              <a:rPr spc="-10" dirty="0"/>
              <a:t>Friend function </a:t>
            </a:r>
            <a:r>
              <a:rPr spc="-5" dirty="0"/>
              <a:t>and virtual </a:t>
            </a:r>
            <a:r>
              <a:rPr spc="-10" dirty="0"/>
              <a:t>functions </a:t>
            </a:r>
            <a:r>
              <a:rPr spc="-5" dirty="0"/>
              <a:t>are </a:t>
            </a:r>
            <a:r>
              <a:rPr spc="-10" dirty="0"/>
              <a:t>introduced </a:t>
            </a:r>
            <a:r>
              <a:rPr spc="-15" dirty="0"/>
              <a:t>by </a:t>
            </a:r>
            <a:r>
              <a:rPr spc="-5" dirty="0"/>
              <a:t>C++. </a:t>
            </a:r>
            <a:r>
              <a:rPr spc="-15" dirty="0"/>
              <a:t>They </a:t>
            </a:r>
            <a:r>
              <a:rPr spc="-10" dirty="0"/>
              <a:t> </a:t>
            </a:r>
            <a:r>
              <a:rPr spc="-5" dirty="0"/>
              <a:t>are </a:t>
            </a:r>
            <a:r>
              <a:rPr spc="-10" dirty="0"/>
              <a:t>basically introduced </a:t>
            </a:r>
            <a:r>
              <a:rPr spc="-5" dirty="0"/>
              <a:t>to </a:t>
            </a:r>
            <a:r>
              <a:rPr spc="-10" dirty="0"/>
              <a:t>handle specific </a:t>
            </a:r>
            <a:r>
              <a:rPr spc="-5" dirty="0"/>
              <a:t>tasks </a:t>
            </a:r>
            <a:r>
              <a:rPr spc="-10" dirty="0"/>
              <a:t>related </a:t>
            </a:r>
            <a:r>
              <a:rPr spc="-5" dirty="0"/>
              <a:t>to </a:t>
            </a:r>
            <a:r>
              <a:rPr spc="-10" dirty="0"/>
              <a:t>class </a:t>
            </a:r>
            <a:r>
              <a:rPr spc="-5" dirty="0"/>
              <a:t>&amp; </a:t>
            </a:r>
            <a:r>
              <a:rPr dirty="0"/>
              <a:t> </a:t>
            </a:r>
            <a:r>
              <a:rPr spc="-10" dirty="0"/>
              <a:t>objects.</a:t>
            </a:r>
          </a:p>
        </p:txBody>
      </p:sp>
      <p:sp>
        <p:nvSpPr>
          <p:cNvPr id="4" name="object 4"/>
          <p:cNvSpPr txBox="1"/>
          <p:nvPr/>
        </p:nvSpPr>
        <p:spPr>
          <a:xfrm>
            <a:off x="3949065" y="3794201"/>
            <a:ext cx="6645275" cy="604520"/>
          </a:xfrm>
          <a:prstGeom prst="rect">
            <a:avLst/>
          </a:prstGeom>
        </p:spPr>
        <p:txBody>
          <a:bodyPr vert="horz" wrap="square" lIns="0" tIns="12065" rIns="0" bIns="0" rtlCol="0">
            <a:spAutoFit/>
          </a:bodyPr>
          <a:lstStyle/>
          <a:p>
            <a:pPr marL="12700">
              <a:lnSpc>
                <a:spcPts val="2280"/>
              </a:lnSpc>
              <a:spcBef>
                <a:spcPts val="95"/>
              </a:spcBef>
            </a:pPr>
            <a:r>
              <a:rPr sz="2000" spc="-375" dirty="0">
                <a:solidFill>
                  <a:srgbClr val="40B9D2"/>
                </a:solidFill>
                <a:latin typeface="Microsoft Sans Serif"/>
                <a:cs typeface="Microsoft Sans Serif"/>
              </a:rPr>
              <a:t>🞄</a:t>
            </a:r>
            <a:r>
              <a:rPr sz="2000" spc="-275" dirty="0">
                <a:solidFill>
                  <a:srgbClr val="40B9D2"/>
                </a:solidFill>
                <a:latin typeface="Microsoft Sans Serif"/>
                <a:cs typeface="Microsoft Sans Serif"/>
              </a:rPr>
              <a:t> </a:t>
            </a:r>
            <a:r>
              <a:rPr sz="2000" spc="-10" dirty="0">
                <a:solidFill>
                  <a:srgbClr val="585858"/>
                </a:solidFill>
                <a:latin typeface="Corbel"/>
                <a:cs typeface="Corbel"/>
              </a:rPr>
              <a:t>Therefore</a:t>
            </a:r>
            <a:r>
              <a:rPr sz="2000" spc="7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discussion</a:t>
            </a:r>
            <a:r>
              <a:rPr sz="2000" spc="35" dirty="0">
                <a:solidFill>
                  <a:srgbClr val="585858"/>
                </a:solidFill>
                <a:latin typeface="Corbel"/>
                <a:cs typeface="Corbel"/>
              </a:rPr>
              <a:t> </a:t>
            </a:r>
            <a:r>
              <a:rPr sz="2000" spc="-10" dirty="0">
                <a:solidFill>
                  <a:srgbClr val="585858"/>
                </a:solidFill>
                <a:latin typeface="Corbel"/>
                <a:cs typeface="Corbel"/>
              </a:rPr>
              <a:t>of</a:t>
            </a:r>
            <a:r>
              <a:rPr sz="2000" spc="20" dirty="0">
                <a:solidFill>
                  <a:srgbClr val="585858"/>
                </a:solidFill>
                <a:latin typeface="Corbel"/>
                <a:cs typeface="Corbel"/>
              </a:rPr>
              <a:t> </a:t>
            </a:r>
            <a:r>
              <a:rPr sz="2000" spc="-10" dirty="0">
                <a:solidFill>
                  <a:srgbClr val="585858"/>
                </a:solidFill>
                <a:latin typeface="Corbel"/>
                <a:cs typeface="Corbel"/>
              </a:rPr>
              <a:t>these</a:t>
            </a:r>
            <a:r>
              <a:rPr sz="2000" spc="25" dirty="0">
                <a:solidFill>
                  <a:srgbClr val="585858"/>
                </a:solidFill>
                <a:latin typeface="Corbel"/>
                <a:cs typeface="Corbel"/>
              </a:rPr>
              <a:t> </a:t>
            </a:r>
            <a:r>
              <a:rPr sz="2000" spc="-10" dirty="0">
                <a:solidFill>
                  <a:srgbClr val="585858"/>
                </a:solidFill>
                <a:latin typeface="Corbel"/>
                <a:cs typeface="Corbel"/>
              </a:rPr>
              <a:t>functions</a:t>
            </a:r>
            <a:r>
              <a:rPr sz="2000" spc="75" dirty="0">
                <a:solidFill>
                  <a:srgbClr val="585858"/>
                </a:solidFill>
                <a:latin typeface="Corbel"/>
                <a:cs typeface="Corbel"/>
              </a:rPr>
              <a:t> </a:t>
            </a:r>
            <a:r>
              <a:rPr sz="2000" spc="-10" dirty="0">
                <a:solidFill>
                  <a:srgbClr val="585858"/>
                </a:solidFill>
                <a:latin typeface="Corbel"/>
                <a:cs typeface="Corbel"/>
              </a:rPr>
              <a:t>has</a:t>
            </a:r>
            <a:r>
              <a:rPr sz="2000" spc="15" dirty="0">
                <a:solidFill>
                  <a:srgbClr val="585858"/>
                </a:solidFill>
                <a:latin typeface="Corbel"/>
                <a:cs typeface="Corbel"/>
              </a:rPr>
              <a:t> </a:t>
            </a:r>
            <a:r>
              <a:rPr sz="2000" spc="-15" dirty="0">
                <a:solidFill>
                  <a:srgbClr val="585858"/>
                </a:solidFill>
                <a:latin typeface="Corbel"/>
                <a:cs typeface="Corbel"/>
              </a:rPr>
              <a:t>been</a:t>
            </a:r>
            <a:r>
              <a:rPr sz="2000" spc="45" dirty="0">
                <a:solidFill>
                  <a:srgbClr val="585858"/>
                </a:solidFill>
                <a:latin typeface="Corbel"/>
                <a:cs typeface="Corbel"/>
              </a:rPr>
              <a:t> </a:t>
            </a:r>
            <a:r>
              <a:rPr sz="2000" spc="-5" dirty="0">
                <a:solidFill>
                  <a:srgbClr val="585858"/>
                </a:solidFill>
                <a:latin typeface="Corbel"/>
                <a:cs typeface="Corbel"/>
              </a:rPr>
              <a:t>reserved</a:t>
            </a:r>
            <a:endParaRPr sz="2000">
              <a:latin typeface="Corbel"/>
              <a:cs typeface="Corbel"/>
            </a:endParaRPr>
          </a:p>
          <a:p>
            <a:pPr marL="195580">
              <a:lnSpc>
                <a:spcPts val="2280"/>
              </a:lnSpc>
            </a:pPr>
            <a:r>
              <a:rPr sz="2000" spc="-5" dirty="0">
                <a:solidFill>
                  <a:srgbClr val="585858"/>
                </a:solidFill>
                <a:latin typeface="Corbel"/>
                <a:cs typeface="Corbel"/>
              </a:rPr>
              <a:t>until </a:t>
            </a:r>
            <a:r>
              <a:rPr sz="2000" spc="-10" dirty="0">
                <a:solidFill>
                  <a:srgbClr val="585858"/>
                </a:solidFill>
                <a:latin typeface="Corbel"/>
                <a:cs typeface="Corbel"/>
              </a:rPr>
              <a:t>after</a:t>
            </a:r>
            <a:r>
              <a:rPr sz="2000" spc="30" dirty="0">
                <a:solidFill>
                  <a:srgbClr val="585858"/>
                </a:solidFill>
                <a:latin typeface="Corbel"/>
                <a:cs typeface="Corbel"/>
              </a:rPr>
              <a:t> </a:t>
            </a:r>
            <a:r>
              <a:rPr sz="2000" spc="-10" dirty="0">
                <a:solidFill>
                  <a:srgbClr val="585858"/>
                </a:solidFill>
                <a:latin typeface="Corbel"/>
                <a:cs typeface="Corbel"/>
              </a:rPr>
              <a:t>class</a:t>
            </a:r>
            <a:r>
              <a:rPr sz="2000" spc="20" dirty="0">
                <a:solidFill>
                  <a:srgbClr val="585858"/>
                </a:solidFill>
                <a:latin typeface="Corbel"/>
                <a:cs typeface="Corbel"/>
              </a:rPr>
              <a:t> </a:t>
            </a:r>
            <a:r>
              <a:rPr sz="2000" spc="-15" dirty="0">
                <a:solidFill>
                  <a:srgbClr val="585858"/>
                </a:solidFill>
                <a:latin typeface="Corbel"/>
                <a:cs typeface="Corbel"/>
              </a:rPr>
              <a:t>objects</a:t>
            </a:r>
            <a:r>
              <a:rPr sz="2000" spc="90" dirty="0">
                <a:solidFill>
                  <a:srgbClr val="585858"/>
                </a:solidFill>
                <a:latin typeface="Corbel"/>
                <a:cs typeface="Corbel"/>
              </a:rPr>
              <a:t> </a:t>
            </a:r>
            <a:r>
              <a:rPr sz="2000" spc="-5" dirty="0">
                <a:solidFill>
                  <a:srgbClr val="585858"/>
                </a:solidFill>
                <a:latin typeface="Corbel"/>
                <a:cs typeface="Corbel"/>
              </a:rPr>
              <a:t>are</a:t>
            </a:r>
            <a:r>
              <a:rPr sz="2000" spc="5" dirty="0">
                <a:solidFill>
                  <a:srgbClr val="585858"/>
                </a:solidFill>
                <a:latin typeface="Corbel"/>
                <a:cs typeface="Corbel"/>
              </a:rPr>
              <a:t> </a:t>
            </a:r>
            <a:r>
              <a:rPr sz="2000" spc="-10" dirty="0">
                <a:solidFill>
                  <a:srgbClr val="585858"/>
                </a:solidFill>
                <a:latin typeface="Corbel"/>
                <a:cs typeface="Corbel"/>
              </a:rPr>
              <a:t>discussed.</a:t>
            </a:r>
            <a:endParaRPr sz="2000">
              <a:latin typeface="Corbel"/>
              <a:cs typeface="Corbe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18505" y="2678633"/>
            <a:ext cx="4416425" cy="1243965"/>
          </a:xfrm>
          <a:prstGeom prst="rect">
            <a:avLst/>
          </a:prstGeom>
        </p:spPr>
        <p:txBody>
          <a:bodyPr vert="horz" wrap="square" lIns="0" tIns="12065" rIns="0" bIns="0" rtlCol="0">
            <a:spAutoFit/>
          </a:bodyPr>
          <a:lstStyle/>
          <a:p>
            <a:pPr marL="12700">
              <a:lnSpc>
                <a:spcPct val="100000"/>
              </a:lnSpc>
              <a:spcBef>
                <a:spcPts val="95"/>
              </a:spcBef>
            </a:pPr>
            <a:r>
              <a:rPr sz="8000" spc="-10" dirty="0"/>
              <a:t>Thank</a:t>
            </a:r>
            <a:r>
              <a:rPr sz="8000" spc="-60" dirty="0"/>
              <a:t> </a:t>
            </a:r>
            <a:r>
              <a:rPr sz="8000" spc="-5" dirty="0"/>
              <a:t>you</a:t>
            </a:r>
            <a:endParaRPr sz="8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0155" y="3080715"/>
            <a:ext cx="846455" cy="574675"/>
          </a:xfrm>
          <a:prstGeom prst="rect">
            <a:avLst/>
          </a:prstGeom>
        </p:spPr>
        <p:txBody>
          <a:bodyPr vert="horz" wrap="square" lIns="0" tIns="12700" rIns="0" bIns="0" rtlCol="0">
            <a:spAutoFit/>
          </a:bodyPr>
          <a:lstStyle/>
          <a:p>
            <a:pPr marL="12700">
              <a:lnSpc>
                <a:spcPct val="100000"/>
              </a:lnSpc>
              <a:spcBef>
                <a:spcPts val="100"/>
              </a:spcBef>
            </a:pPr>
            <a:r>
              <a:rPr sz="3600" spc="-65" dirty="0">
                <a:solidFill>
                  <a:srgbClr val="FFFFFF"/>
                </a:solidFill>
                <a:latin typeface="Corbel"/>
                <a:cs typeface="Corbel"/>
              </a:rPr>
              <a:t>UDF</a:t>
            </a:r>
            <a:endParaRPr sz="3600">
              <a:latin typeface="Corbel"/>
              <a:cs typeface="Corbel"/>
            </a:endParaRPr>
          </a:p>
        </p:txBody>
      </p:sp>
      <p:sp>
        <p:nvSpPr>
          <p:cNvPr id="3" name="object 3"/>
          <p:cNvSpPr txBox="1">
            <a:spLocks noGrp="1"/>
          </p:cNvSpPr>
          <p:nvPr>
            <p:ph type="title"/>
          </p:nvPr>
        </p:nvSpPr>
        <p:spPr>
          <a:xfrm>
            <a:off x="3949065" y="958723"/>
            <a:ext cx="6696709" cy="881380"/>
          </a:xfrm>
          <a:prstGeom prst="rect">
            <a:avLst/>
          </a:prstGeom>
        </p:spPr>
        <p:txBody>
          <a:bodyPr vert="horz" wrap="square" lIns="0" tIns="40640" rIns="0" bIns="0" rtlCol="0">
            <a:spAutoFit/>
          </a:bodyPr>
          <a:lstStyle/>
          <a:p>
            <a:pPr marL="195580" marR="5080" indent="-182880">
              <a:lnSpc>
                <a:spcPct val="90500"/>
              </a:lnSpc>
              <a:spcBef>
                <a:spcPts val="320"/>
              </a:spcBef>
            </a:pPr>
            <a:r>
              <a:rPr spc="-380" dirty="0">
                <a:solidFill>
                  <a:srgbClr val="40B9D2"/>
                </a:solidFill>
                <a:latin typeface="Microsoft Sans Serif"/>
                <a:cs typeface="Microsoft Sans Serif"/>
              </a:rPr>
              <a:t>🞄</a:t>
            </a:r>
            <a:r>
              <a:rPr spc="-260" dirty="0">
                <a:solidFill>
                  <a:srgbClr val="40B9D2"/>
                </a:solidFill>
                <a:latin typeface="Microsoft Sans Serif"/>
                <a:cs typeface="Microsoft Sans Serif"/>
              </a:rPr>
              <a:t> </a:t>
            </a:r>
            <a:r>
              <a:rPr spc="-5" dirty="0"/>
              <a:t>User</a:t>
            </a:r>
            <a:r>
              <a:rPr spc="10" dirty="0"/>
              <a:t> </a:t>
            </a:r>
            <a:r>
              <a:rPr spc="-15" dirty="0"/>
              <a:t>defined</a:t>
            </a:r>
            <a:r>
              <a:rPr spc="70" dirty="0"/>
              <a:t> </a:t>
            </a:r>
            <a:r>
              <a:rPr spc="-10" dirty="0"/>
              <a:t>function</a:t>
            </a:r>
            <a:r>
              <a:rPr spc="35" dirty="0"/>
              <a:t> </a:t>
            </a:r>
            <a:r>
              <a:rPr spc="-10" dirty="0"/>
              <a:t>is</a:t>
            </a:r>
            <a:r>
              <a:rPr spc="15" dirty="0"/>
              <a:t> </a:t>
            </a:r>
            <a:r>
              <a:rPr spc="-5" dirty="0"/>
              <a:t>an</a:t>
            </a:r>
            <a:r>
              <a:rPr spc="-10" dirty="0"/>
              <a:t> </a:t>
            </a:r>
            <a:r>
              <a:rPr spc="-15" dirty="0"/>
              <a:t>independent</a:t>
            </a:r>
            <a:r>
              <a:rPr spc="85" dirty="0"/>
              <a:t> </a:t>
            </a:r>
            <a:r>
              <a:rPr spc="-5" dirty="0"/>
              <a:t>program</a:t>
            </a:r>
            <a:r>
              <a:rPr spc="35" dirty="0"/>
              <a:t> </a:t>
            </a:r>
            <a:r>
              <a:rPr spc="-10" dirty="0"/>
              <a:t>module</a:t>
            </a:r>
            <a:r>
              <a:rPr spc="50" dirty="0"/>
              <a:t> </a:t>
            </a:r>
            <a:r>
              <a:rPr spc="-10" dirty="0"/>
              <a:t>with </a:t>
            </a:r>
            <a:r>
              <a:rPr spc="-5" dirty="0"/>
              <a:t> group</a:t>
            </a:r>
            <a:r>
              <a:rPr spc="25" dirty="0"/>
              <a:t> </a:t>
            </a:r>
            <a:r>
              <a:rPr spc="-10" dirty="0"/>
              <a:t>of</a:t>
            </a:r>
            <a:r>
              <a:rPr spc="-5" dirty="0"/>
              <a:t> </a:t>
            </a:r>
            <a:r>
              <a:rPr spc="-10" dirty="0"/>
              <a:t>statements</a:t>
            </a:r>
            <a:r>
              <a:rPr spc="40" dirty="0"/>
              <a:t> </a:t>
            </a:r>
            <a:r>
              <a:rPr spc="-5" dirty="0"/>
              <a:t>and </a:t>
            </a:r>
            <a:r>
              <a:rPr spc="-10" dirty="0"/>
              <a:t>that</a:t>
            </a:r>
            <a:r>
              <a:rPr spc="15" dirty="0"/>
              <a:t> </a:t>
            </a:r>
            <a:r>
              <a:rPr spc="-10" dirty="0"/>
              <a:t>function</a:t>
            </a:r>
            <a:r>
              <a:rPr spc="30" dirty="0"/>
              <a:t> </a:t>
            </a:r>
            <a:r>
              <a:rPr spc="-10" dirty="0"/>
              <a:t>can</a:t>
            </a:r>
            <a:r>
              <a:rPr spc="10" dirty="0"/>
              <a:t> </a:t>
            </a:r>
            <a:r>
              <a:rPr spc="-15" dirty="0"/>
              <a:t>be</a:t>
            </a:r>
            <a:r>
              <a:rPr spc="20" dirty="0"/>
              <a:t> </a:t>
            </a:r>
            <a:r>
              <a:rPr spc="-10" dirty="0"/>
              <a:t>called</a:t>
            </a:r>
            <a:r>
              <a:rPr spc="20" dirty="0"/>
              <a:t> </a:t>
            </a:r>
            <a:r>
              <a:rPr spc="-5" dirty="0"/>
              <a:t>and use </a:t>
            </a:r>
            <a:r>
              <a:rPr dirty="0"/>
              <a:t> </a:t>
            </a:r>
            <a:r>
              <a:rPr spc="-15" dirty="0"/>
              <a:t>whenever</a:t>
            </a:r>
            <a:r>
              <a:rPr spc="50" dirty="0"/>
              <a:t> </a:t>
            </a:r>
            <a:r>
              <a:rPr spc="-10" dirty="0"/>
              <a:t>it</a:t>
            </a:r>
            <a:r>
              <a:rPr spc="5" dirty="0"/>
              <a:t> </a:t>
            </a:r>
            <a:r>
              <a:rPr spc="-10" dirty="0"/>
              <a:t>is</a:t>
            </a:r>
            <a:r>
              <a:rPr spc="15" dirty="0"/>
              <a:t> </a:t>
            </a:r>
            <a:r>
              <a:rPr spc="-10" dirty="0"/>
              <a:t>required.</a:t>
            </a:r>
          </a:p>
        </p:txBody>
      </p:sp>
      <p:sp>
        <p:nvSpPr>
          <p:cNvPr id="4" name="object 4"/>
          <p:cNvSpPr txBox="1"/>
          <p:nvPr/>
        </p:nvSpPr>
        <p:spPr>
          <a:xfrm>
            <a:off x="3949065" y="1949272"/>
            <a:ext cx="5497830" cy="1099820"/>
          </a:xfrm>
          <a:prstGeom prst="rect">
            <a:avLst/>
          </a:prstGeom>
        </p:spPr>
        <p:txBody>
          <a:bodyPr vert="horz" wrap="square" lIns="0" tIns="12700" rIns="0" bIns="0" rtlCol="0">
            <a:spAutoFit/>
          </a:bodyPr>
          <a:lstStyle/>
          <a:p>
            <a:pPr marL="12700">
              <a:lnSpc>
                <a:spcPct val="100000"/>
              </a:lnSpc>
              <a:spcBef>
                <a:spcPts val="100"/>
              </a:spcBef>
            </a:pPr>
            <a:r>
              <a:rPr sz="1800" spc="-340" dirty="0">
                <a:solidFill>
                  <a:srgbClr val="40B9D2"/>
                </a:solidFill>
                <a:latin typeface="Microsoft Sans Serif"/>
                <a:cs typeface="Microsoft Sans Serif"/>
              </a:rPr>
              <a:t>🞄</a:t>
            </a:r>
            <a:r>
              <a:rPr sz="1800" spc="-110" dirty="0">
                <a:solidFill>
                  <a:srgbClr val="40B9D2"/>
                </a:solidFill>
                <a:latin typeface="Microsoft Sans Serif"/>
                <a:cs typeface="Microsoft Sans Serif"/>
              </a:rPr>
              <a:t> </a:t>
            </a:r>
            <a:r>
              <a:rPr sz="1800" u="sng" spc="85" dirty="0">
                <a:uFill>
                  <a:solidFill>
                    <a:srgbClr val="000000"/>
                  </a:solidFill>
                </a:uFill>
                <a:latin typeface="Arial MT"/>
                <a:cs typeface="Arial MT"/>
              </a:rPr>
              <a:t>Function</a:t>
            </a:r>
            <a:r>
              <a:rPr sz="1800" u="sng" spc="-45" dirty="0">
                <a:uFill>
                  <a:solidFill>
                    <a:srgbClr val="000000"/>
                  </a:solidFill>
                </a:uFill>
                <a:latin typeface="Arial MT"/>
                <a:cs typeface="Arial MT"/>
              </a:rPr>
              <a:t> </a:t>
            </a:r>
            <a:r>
              <a:rPr sz="1800" u="sng" spc="80" dirty="0">
                <a:uFill>
                  <a:solidFill>
                    <a:srgbClr val="000000"/>
                  </a:solidFill>
                </a:uFill>
                <a:latin typeface="Arial MT"/>
                <a:cs typeface="Arial MT"/>
              </a:rPr>
              <a:t>Declaration:</a:t>
            </a:r>
            <a:endParaRPr sz="1800">
              <a:latin typeface="Arial MT"/>
              <a:cs typeface="Arial MT"/>
            </a:endParaRPr>
          </a:p>
          <a:p>
            <a:pPr>
              <a:lnSpc>
                <a:spcPct val="100000"/>
              </a:lnSpc>
            </a:pPr>
            <a:endParaRPr sz="2100">
              <a:latin typeface="Arial MT"/>
              <a:cs typeface="Arial MT"/>
            </a:endParaRPr>
          </a:p>
          <a:p>
            <a:pPr marL="927100">
              <a:lnSpc>
                <a:spcPct val="100000"/>
              </a:lnSpc>
              <a:spcBef>
                <a:spcPts val="1720"/>
              </a:spcBef>
            </a:pPr>
            <a:r>
              <a:rPr sz="1800" spc="90" dirty="0">
                <a:solidFill>
                  <a:srgbClr val="005EA3"/>
                </a:solidFill>
                <a:latin typeface="Arial MT"/>
                <a:cs typeface="Arial MT"/>
              </a:rPr>
              <a:t>return_type</a:t>
            </a:r>
            <a:r>
              <a:rPr sz="1800" spc="390" dirty="0">
                <a:solidFill>
                  <a:srgbClr val="005EA3"/>
                </a:solidFill>
                <a:latin typeface="Arial MT"/>
                <a:cs typeface="Arial MT"/>
              </a:rPr>
              <a:t> </a:t>
            </a:r>
            <a:r>
              <a:rPr sz="1800" spc="75" dirty="0">
                <a:solidFill>
                  <a:srgbClr val="C00000"/>
                </a:solidFill>
                <a:latin typeface="Arial MT"/>
                <a:cs typeface="Arial MT"/>
              </a:rPr>
              <a:t>function_name</a:t>
            </a:r>
            <a:r>
              <a:rPr sz="1800" spc="450" dirty="0">
                <a:solidFill>
                  <a:srgbClr val="C00000"/>
                </a:solidFill>
                <a:latin typeface="Arial MT"/>
                <a:cs typeface="Arial MT"/>
              </a:rPr>
              <a:t> </a:t>
            </a:r>
            <a:r>
              <a:rPr sz="1800" spc="90" dirty="0">
                <a:solidFill>
                  <a:srgbClr val="00AF50"/>
                </a:solidFill>
                <a:latin typeface="Arial MT"/>
                <a:cs typeface="Arial MT"/>
              </a:rPr>
              <a:t>(parameter);</a:t>
            </a:r>
            <a:endParaRPr sz="1800">
              <a:latin typeface="Arial MT"/>
              <a:cs typeface="Arial MT"/>
            </a:endParaRPr>
          </a:p>
        </p:txBody>
      </p:sp>
      <p:sp>
        <p:nvSpPr>
          <p:cNvPr id="5" name="object 5"/>
          <p:cNvSpPr txBox="1"/>
          <p:nvPr/>
        </p:nvSpPr>
        <p:spPr>
          <a:xfrm>
            <a:off x="3949065" y="3547617"/>
            <a:ext cx="5426710" cy="2288540"/>
          </a:xfrm>
          <a:prstGeom prst="rect">
            <a:avLst/>
          </a:prstGeom>
        </p:spPr>
        <p:txBody>
          <a:bodyPr vert="horz" wrap="square" lIns="0" tIns="12700" rIns="0" bIns="0" rtlCol="0">
            <a:spAutoFit/>
          </a:bodyPr>
          <a:lstStyle/>
          <a:p>
            <a:pPr marL="12700">
              <a:lnSpc>
                <a:spcPct val="100000"/>
              </a:lnSpc>
              <a:spcBef>
                <a:spcPts val="100"/>
              </a:spcBef>
            </a:pPr>
            <a:r>
              <a:rPr sz="1800" spc="-340" dirty="0">
                <a:solidFill>
                  <a:srgbClr val="40B9D2"/>
                </a:solidFill>
                <a:latin typeface="Microsoft Sans Serif"/>
                <a:cs typeface="Microsoft Sans Serif"/>
              </a:rPr>
              <a:t>🞄</a:t>
            </a:r>
            <a:r>
              <a:rPr sz="1800" spc="-130" dirty="0">
                <a:solidFill>
                  <a:srgbClr val="40B9D2"/>
                </a:solidFill>
                <a:latin typeface="Microsoft Sans Serif"/>
                <a:cs typeface="Microsoft Sans Serif"/>
              </a:rPr>
              <a:t> </a:t>
            </a:r>
            <a:r>
              <a:rPr sz="1800" u="sng" spc="85" dirty="0">
                <a:uFill>
                  <a:solidFill>
                    <a:srgbClr val="000000"/>
                  </a:solidFill>
                </a:uFill>
                <a:latin typeface="Arial MT"/>
                <a:cs typeface="Arial MT"/>
              </a:rPr>
              <a:t>Function</a:t>
            </a:r>
            <a:r>
              <a:rPr sz="1800" u="sng" spc="-50" dirty="0">
                <a:uFill>
                  <a:solidFill>
                    <a:srgbClr val="000000"/>
                  </a:solidFill>
                </a:uFill>
                <a:latin typeface="Arial MT"/>
                <a:cs typeface="Arial MT"/>
              </a:rPr>
              <a:t> </a:t>
            </a:r>
            <a:r>
              <a:rPr sz="1800" u="sng" spc="80" dirty="0">
                <a:uFill>
                  <a:solidFill>
                    <a:srgbClr val="000000"/>
                  </a:solidFill>
                </a:uFill>
                <a:latin typeface="Arial MT"/>
                <a:cs typeface="Arial MT"/>
              </a:rPr>
              <a:t>Definition:</a:t>
            </a:r>
            <a:endParaRPr sz="1800">
              <a:latin typeface="Arial MT"/>
              <a:cs typeface="Arial MT"/>
            </a:endParaRPr>
          </a:p>
          <a:p>
            <a:pPr>
              <a:lnSpc>
                <a:spcPct val="100000"/>
              </a:lnSpc>
            </a:pPr>
            <a:endParaRPr sz="2100">
              <a:latin typeface="Arial MT"/>
              <a:cs typeface="Arial MT"/>
            </a:endParaRPr>
          </a:p>
          <a:p>
            <a:pPr marL="927100">
              <a:lnSpc>
                <a:spcPct val="100000"/>
              </a:lnSpc>
              <a:spcBef>
                <a:spcPts val="1714"/>
              </a:spcBef>
            </a:pPr>
            <a:r>
              <a:rPr sz="1800" spc="90" dirty="0">
                <a:solidFill>
                  <a:srgbClr val="005EA3"/>
                </a:solidFill>
                <a:latin typeface="Arial MT"/>
                <a:cs typeface="Arial MT"/>
              </a:rPr>
              <a:t>return_type</a:t>
            </a:r>
            <a:r>
              <a:rPr sz="1800" spc="380" dirty="0">
                <a:solidFill>
                  <a:srgbClr val="005EA3"/>
                </a:solidFill>
                <a:latin typeface="Arial MT"/>
                <a:cs typeface="Arial MT"/>
              </a:rPr>
              <a:t> </a:t>
            </a:r>
            <a:r>
              <a:rPr sz="1800" spc="75" dirty="0">
                <a:solidFill>
                  <a:srgbClr val="C00000"/>
                </a:solidFill>
                <a:latin typeface="Arial MT"/>
                <a:cs typeface="Arial MT"/>
              </a:rPr>
              <a:t>function_name</a:t>
            </a:r>
            <a:r>
              <a:rPr sz="1800" spc="434" dirty="0">
                <a:solidFill>
                  <a:srgbClr val="C00000"/>
                </a:solidFill>
                <a:latin typeface="Arial MT"/>
                <a:cs typeface="Arial MT"/>
              </a:rPr>
              <a:t> </a:t>
            </a:r>
            <a:r>
              <a:rPr sz="1800" spc="95" dirty="0">
                <a:solidFill>
                  <a:srgbClr val="00AF50"/>
                </a:solidFill>
                <a:latin typeface="Arial MT"/>
                <a:cs typeface="Arial MT"/>
              </a:rPr>
              <a:t>(parameter)</a:t>
            </a:r>
            <a:endParaRPr sz="1800">
              <a:latin typeface="Arial MT"/>
              <a:cs typeface="Arial MT"/>
            </a:endParaRPr>
          </a:p>
          <a:p>
            <a:pPr marL="927100">
              <a:lnSpc>
                <a:spcPct val="100000"/>
              </a:lnSpc>
              <a:spcBef>
                <a:spcPts val="985"/>
              </a:spcBef>
            </a:pPr>
            <a:r>
              <a:rPr sz="1800" spc="90" dirty="0">
                <a:latin typeface="Arial MT"/>
                <a:cs typeface="Arial MT"/>
              </a:rPr>
              <a:t>{</a:t>
            </a:r>
            <a:endParaRPr sz="1800">
              <a:latin typeface="Arial MT"/>
              <a:cs typeface="Arial MT"/>
            </a:endParaRPr>
          </a:p>
          <a:p>
            <a:pPr marL="1841500">
              <a:lnSpc>
                <a:spcPct val="100000"/>
              </a:lnSpc>
              <a:spcBef>
                <a:spcPts val="985"/>
              </a:spcBef>
            </a:pPr>
            <a:r>
              <a:rPr sz="1800" spc="85" dirty="0">
                <a:latin typeface="Arial MT"/>
                <a:cs typeface="Arial MT"/>
              </a:rPr>
              <a:t>Function</a:t>
            </a:r>
            <a:r>
              <a:rPr sz="1800" spc="-70" dirty="0">
                <a:latin typeface="Arial MT"/>
                <a:cs typeface="Arial MT"/>
              </a:rPr>
              <a:t> </a:t>
            </a:r>
            <a:r>
              <a:rPr sz="1800" spc="90" dirty="0">
                <a:latin typeface="Arial MT"/>
                <a:cs typeface="Arial MT"/>
              </a:rPr>
              <a:t>Body</a:t>
            </a:r>
            <a:endParaRPr sz="1800">
              <a:latin typeface="Arial MT"/>
              <a:cs typeface="Arial MT"/>
            </a:endParaRPr>
          </a:p>
          <a:p>
            <a:pPr marL="927100">
              <a:lnSpc>
                <a:spcPct val="100000"/>
              </a:lnSpc>
              <a:spcBef>
                <a:spcPts val="915"/>
              </a:spcBef>
            </a:pPr>
            <a:r>
              <a:rPr sz="1800" spc="90" dirty="0">
                <a:latin typeface="Arial MT"/>
                <a:cs typeface="Arial MT"/>
              </a:rPr>
              <a:t>}</a:t>
            </a:r>
            <a:endParaRPr sz="18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972802" y="758951"/>
            <a:ext cx="2219325" cy="5331460"/>
            <a:chOff x="9972802" y="758951"/>
            <a:chExt cx="2219325" cy="5331460"/>
          </a:xfrm>
        </p:grpSpPr>
        <p:sp>
          <p:nvSpPr>
            <p:cNvPr id="3" name="object 3"/>
            <p:cNvSpPr/>
            <p:nvPr/>
          </p:nvSpPr>
          <p:spPr>
            <a:xfrm>
              <a:off x="9986772" y="3817619"/>
              <a:ext cx="1932939" cy="624840"/>
            </a:xfrm>
            <a:custGeom>
              <a:avLst/>
              <a:gdLst/>
              <a:ahLst/>
              <a:cxnLst/>
              <a:rect l="l" t="t" r="r" b="b"/>
              <a:pathLst>
                <a:path w="1932940" h="624839">
                  <a:moveTo>
                    <a:pt x="1828292" y="0"/>
                  </a:moveTo>
                  <a:lnTo>
                    <a:pt x="104139" y="0"/>
                  </a:lnTo>
                  <a:lnTo>
                    <a:pt x="63597" y="8181"/>
                  </a:lnTo>
                  <a:lnTo>
                    <a:pt x="30495" y="30495"/>
                  </a:lnTo>
                  <a:lnTo>
                    <a:pt x="8181" y="63597"/>
                  </a:lnTo>
                  <a:lnTo>
                    <a:pt x="0" y="104139"/>
                  </a:lnTo>
                  <a:lnTo>
                    <a:pt x="0" y="520699"/>
                  </a:lnTo>
                  <a:lnTo>
                    <a:pt x="8181" y="561242"/>
                  </a:lnTo>
                  <a:lnTo>
                    <a:pt x="30495" y="594344"/>
                  </a:lnTo>
                  <a:lnTo>
                    <a:pt x="63597" y="616658"/>
                  </a:lnTo>
                  <a:lnTo>
                    <a:pt x="104139" y="624839"/>
                  </a:lnTo>
                  <a:lnTo>
                    <a:pt x="1828292" y="624839"/>
                  </a:lnTo>
                  <a:lnTo>
                    <a:pt x="1868834" y="616658"/>
                  </a:lnTo>
                  <a:lnTo>
                    <a:pt x="1901936" y="594344"/>
                  </a:lnTo>
                  <a:lnTo>
                    <a:pt x="1924250" y="561242"/>
                  </a:lnTo>
                  <a:lnTo>
                    <a:pt x="1932431" y="520699"/>
                  </a:lnTo>
                  <a:lnTo>
                    <a:pt x="1932431" y="104139"/>
                  </a:lnTo>
                  <a:lnTo>
                    <a:pt x="1924250" y="63597"/>
                  </a:lnTo>
                  <a:lnTo>
                    <a:pt x="1901936" y="30495"/>
                  </a:lnTo>
                  <a:lnTo>
                    <a:pt x="1868834" y="8181"/>
                  </a:lnTo>
                  <a:lnTo>
                    <a:pt x="1828292" y="0"/>
                  </a:lnTo>
                  <a:close/>
                </a:path>
              </a:pathLst>
            </a:custGeom>
            <a:solidFill>
              <a:srgbClr val="9F9F9F"/>
            </a:solidFill>
          </p:spPr>
          <p:txBody>
            <a:bodyPr wrap="square" lIns="0" tIns="0" rIns="0" bIns="0" rtlCol="0"/>
            <a:lstStyle/>
            <a:p>
              <a:endParaRPr/>
            </a:p>
          </p:txBody>
        </p:sp>
        <p:sp>
          <p:nvSpPr>
            <p:cNvPr id="4" name="object 4"/>
            <p:cNvSpPr/>
            <p:nvPr/>
          </p:nvSpPr>
          <p:spPr>
            <a:xfrm>
              <a:off x="9986772" y="3817619"/>
              <a:ext cx="1932939" cy="624840"/>
            </a:xfrm>
            <a:custGeom>
              <a:avLst/>
              <a:gdLst/>
              <a:ahLst/>
              <a:cxnLst/>
              <a:rect l="l" t="t" r="r" b="b"/>
              <a:pathLst>
                <a:path w="1932940" h="624839">
                  <a:moveTo>
                    <a:pt x="0" y="104139"/>
                  </a:moveTo>
                  <a:lnTo>
                    <a:pt x="8181" y="63597"/>
                  </a:lnTo>
                  <a:lnTo>
                    <a:pt x="30495" y="30495"/>
                  </a:lnTo>
                  <a:lnTo>
                    <a:pt x="63597" y="8181"/>
                  </a:lnTo>
                  <a:lnTo>
                    <a:pt x="104139" y="0"/>
                  </a:lnTo>
                  <a:lnTo>
                    <a:pt x="1828292" y="0"/>
                  </a:lnTo>
                  <a:lnTo>
                    <a:pt x="1868834" y="8181"/>
                  </a:lnTo>
                  <a:lnTo>
                    <a:pt x="1901936" y="30495"/>
                  </a:lnTo>
                  <a:lnTo>
                    <a:pt x="1924250" y="63597"/>
                  </a:lnTo>
                  <a:lnTo>
                    <a:pt x="1932431" y="104139"/>
                  </a:lnTo>
                  <a:lnTo>
                    <a:pt x="1932431" y="520699"/>
                  </a:lnTo>
                  <a:lnTo>
                    <a:pt x="1924250" y="561242"/>
                  </a:lnTo>
                  <a:lnTo>
                    <a:pt x="1901936" y="594344"/>
                  </a:lnTo>
                  <a:lnTo>
                    <a:pt x="1868834" y="616658"/>
                  </a:lnTo>
                  <a:lnTo>
                    <a:pt x="1828292" y="624839"/>
                  </a:lnTo>
                  <a:lnTo>
                    <a:pt x="104139" y="624839"/>
                  </a:lnTo>
                  <a:lnTo>
                    <a:pt x="63597" y="616658"/>
                  </a:lnTo>
                  <a:lnTo>
                    <a:pt x="30495" y="594344"/>
                  </a:lnTo>
                  <a:lnTo>
                    <a:pt x="8181" y="561242"/>
                  </a:lnTo>
                  <a:lnTo>
                    <a:pt x="0" y="520699"/>
                  </a:lnTo>
                  <a:lnTo>
                    <a:pt x="0" y="104139"/>
                  </a:lnTo>
                  <a:close/>
                </a:path>
              </a:pathLst>
            </a:custGeom>
            <a:ln w="27431">
              <a:solidFill>
                <a:srgbClr val="000000"/>
              </a:solidFill>
            </a:ln>
          </p:spPr>
          <p:txBody>
            <a:bodyPr wrap="square" lIns="0" tIns="0" rIns="0" bIns="0" rtlCol="0"/>
            <a:lstStyle/>
            <a:p>
              <a:endParaRPr/>
            </a:p>
          </p:txBody>
        </p:sp>
      </p:grpSp>
      <p:sp>
        <p:nvSpPr>
          <p:cNvPr id="5" name="object 5"/>
          <p:cNvSpPr txBox="1"/>
          <p:nvPr/>
        </p:nvSpPr>
        <p:spPr>
          <a:xfrm>
            <a:off x="331724" y="3080715"/>
            <a:ext cx="2445385" cy="574675"/>
          </a:xfrm>
          <a:prstGeom prst="rect">
            <a:avLst/>
          </a:prstGeom>
        </p:spPr>
        <p:txBody>
          <a:bodyPr vert="horz" wrap="square" lIns="0" tIns="12700" rIns="0" bIns="0" rtlCol="0">
            <a:spAutoFit/>
          </a:bodyPr>
          <a:lstStyle/>
          <a:p>
            <a:pPr marL="12700">
              <a:lnSpc>
                <a:spcPct val="100000"/>
              </a:lnSpc>
              <a:spcBef>
                <a:spcPts val="100"/>
              </a:spcBef>
            </a:pPr>
            <a:r>
              <a:rPr sz="3600" spc="-325" dirty="0">
                <a:solidFill>
                  <a:srgbClr val="FFFFFF"/>
                </a:solidFill>
                <a:latin typeface="Corbel"/>
                <a:cs typeface="Corbel"/>
              </a:rPr>
              <a:t>T</a:t>
            </a:r>
            <a:r>
              <a:rPr sz="3600" spc="-75" dirty="0">
                <a:solidFill>
                  <a:srgbClr val="FFFFFF"/>
                </a:solidFill>
                <a:latin typeface="Corbel"/>
                <a:cs typeface="Corbel"/>
              </a:rPr>
              <a:t>y</a:t>
            </a:r>
            <a:r>
              <a:rPr sz="3600" spc="-65" dirty="0">
                <a:solidFill>
                  <a:srgbClr val="FFFFFF"/>
                </a:solidFill>
                <a:latin typeface="Corbel"/>
                <a:cs typeface="Corbel"/>
              </a:rPr>
              <a:t>pe</a:t>
            </a:r>
            <a:r>
              <a:rPr sz="3600" dirty="0">
                <a:solidFill>
                  <a:srgbClr val="FFFFFF"/>
                </a:solidFill>
                <a:latin typeface="Corbel"/>
                <a:cs typeface="Corbel"/>
              </a:rPr>
              <a:t>s</a:t>
            </a:r>
            <a:r>
              <a:rPr sz="3600" spc="-95" dirty="0">
                <a:solidFill>
                  <a:srgbClr val="FFFFFF"/>
                </a:solidFill>
                <a:latin typeface="Corbel"/>
                <a:cs typeface="Corbel"/>
              </a:rPr>
              <a:t> </a:t>
            </a:r>
            <a:r>
              <a:rPr sz="3600" spc="-75" dirty="0">
                <a:solidFill>
                  <a:srgbClr val="FFFFFF"/>
                </a:solidFill>
                <a:latin typeface="Corbel"/>
                <a:cs typeface="Corbel"/>
              </a:rPr>
              <a:t>o</a:t>
            </a:r>
            <a:r>
              <a:rPr sz="3600" dirty="0">
                <a:solidFill>
                  <a:srgbClr val="FFFFFF"/>
                </a:solidFill>
                <a:latin typeface="Corbel"/>
                <a:cs typeface="Corbel"/>
              </a:rPr>
              <a:t>f</a:t>
            </a:r>
            <a:r>
              <a:rPr sz="3600" spc="-185" dirty="0">
                <a:solidFill>
                  <a:srgbClr val="FFFFFF"/>
                </a:solidFill>
                <a:latin typeface="Corbel"/>
                <a:cs typeface="Corbel"/>
              </a:rPr>
              <a:t> </a:t>
            </a:r>
            <a:r>
              <a:rPr sz="3600" spc="-65" dirty="0">
                <a:solidFill>
                  <a:srgbClr val="FFFFFF"/>
                </a:solidFill>
                <a:latin typeface="Corbel"/>
                <a:cs typeface="Corbel"/>
              </a:rPr>
              <a:t>UD</a:t>
            </a:r>
            <a:r>
              <a:rPr sz="3600" dirty="0">
                <a:solidFill>
                  <a:srgbClr val="FFFFFF"/>
                </a:solidFill>
                <a:latin typeface="Corbel"/>
                <a:cs typeface="Corbel"/>
              </a:rPr>
              <a:t>F</a:t>
            </a:r>
            <a:endParaRPr sz="3600">
              <a:latin typeface="Corbel"/>
              <a:cs typeface="Corbel"/>
            </a:endParaRPr>
          </a:p>
        </p:txBody>
      </p:sp>
      <p:grpSp>
        <p:nvGrpSpPr>
          <p:cNvPr id="6" name="object 6"/>
          <p:cNvGrpSpPr/>
          <p:nvPr/>
        </p:nvGrpSpPr>
        <p:grpSpPr>
          <a:xfrm>
            <a:off x="3922776" y="3803903"/>
            <a:ext cx="1960245" cy="652780"/>
            <a:chOff x="3922776" y="3803903"/>
            <a:chExt cx="1960245" cy="652780"/>
          </a:xfrm>
        </p:grpSpPr>
        <p:sp>
          <p:nvSpPr>
            <p:cNvPr id="7" name="object 7"/>
            <p:cNvSpPr/>
            <p:nvPr/>
          </p:nvSpPr>
          <p:spPr>
            <a:xfrm>
              <a:off x="3936492" y="3817619"/>
              <a:ext cx="1932939" cy="624840"/>
            </a:xfrm>
            <a:custGeom>
              <a:avLst/>
              <a:gdLst/>
              <a:ahLst/>
              <a:cxnLst/>
              <a:rect l="l" t="t" r="r" b="b"/>
              <a:pathLst>
                <a:path w="1932939" h="624839">
                  <a:moveTo>
                    <a:pt x="1828292" y="0"/>
                  </a:moveTo>
                  <a:lnTo>
                    <a:pt x="104140" y="0"/>
                  </a:lnTo>
                  <a:lnTo>
                    <a:pt x="63597" y="8181"/>
                  </a:lnTo>
                  <a:lnTo>
                    <a:pt x="30495" y="30495"/>
                  </a:lnTo>
                  <a:lnTo>
                    <a:pt x="8181" y="63597"/>
                  </a:lnTo>
                  <a:lnTo>
                    <a:pt x="0" y="104139"/>
                  </a:lnTo>
                  <a:lnTo>
                    <a:pt x="0" y="520699"/>
                  </a:lnTo>
                  <a:lnTo>
                    <a:pt x="8181" y="561242"/>
                  </a:lnTo>
                  <a:lnTo>
                    <a:pt x="30495" y="594344"/>
                  </a:lnTo>
                  <a:lnTo>
                    <a:pt x="63597" y="616658"/>
                  </a:lnTo>
                  <a:lnTo>
                    <a:pt x="104140" y="624839"/>
                  </a:lnTo>
                  <a:lnTo>
                    <a:pt x="1828292" y="624839"/>
                  </a:lnTo>
                  <a:lnTo>
                    <a:pt x="1868834" y="616658"/>
                  </a:lnTo>
                  <a:lnTo>
                    <a:pt x="1901936" y="594344"/>
                  </a:lnTo>
                  <a:lnTo>
                    <a:pt x="1924250" y="561242"/>
                  </a:lnTo>
                  <a:lnTo>
                    <a:pt x="1932432" y="520699"/>
                  </a:lnTo>
                  <a:lnTo>
                    <a:pt x="1932432" y="104139"/>
                  </a:lnTo>
                  <a:lnTo>
                    <a:pt x="1924250" y="63597"/>
                  </a:lnTo>
                  <a:lnTo>
                    <a:pt x="1901936" y="30495"/>
                  </a:lnTo>
                  <a:lnTo>
                    <a:pt x="1868834" y="8181"/>
                  </a:lnTo>
                  <a:lnTo>
                    <a:pt x="1828292" y="0"/>
                  </a:lnTo>
                  <a:close/>
                </a:path>
              </a:pathLst>
            </a:custGeom>
            <a:solidFill>
              <a:srgbClr val="9F9F9F"/>
            </a:solidFill>
          </p:spPr>
          <p:txBody>
            <a:bodyPr wrap="square" lIns="0" tIns="0" rIns="0" bIns="0" rtlCol="0"/>
            <a:lstStyle/>
            <a:p>
              <a:endParaRPr/>
            </a:p>
          </p:txBody>
        </p:sp>
        <p:sp>
          <p:nvSpPr>
            <p:cNvPr id="8" name="object 8"/>
            <p:cNvSpPr/>
            <p:nvPr/>
          </p:nvSpPr>
          <p:spPr>
            <a:xfrm>
              <a:off x="3936492" y="3817619"/>
              <a:ext cx="1932939" cy="624840"/>
            </a:xfrm>
            <a:custGeom>
              <a:avLst/>
              <a:gdLst/>
              <a:ahLst/>
              <a:cxnLst/>
              <a:rect l="l" t="t" r="r" b="b"/>
              <a:pathLst>
                <a:path w="1932939" h="624839">
                  <a:moveTo>
                    <a:pt x="0" y="104139"/>
                  </a:moveTo>
                  <a:lnTo>
                    <a:pt x="8181" y="63597"/>
                  </a:lnTo>
                  <a:lnTo>
                    <a:pt x="30495" y="30495"/>
                  </a:lnTo>
                  <a:lnTo>
                    <a:pt x="63597" y="8181"/>
                  </a:lnTo>
                  <a:lnTo>
                    <a:pt x="104140" y="0"/>
                  </a:lnTo>
                  <a:lnTo>
                    <a:pt x="1828292" y="0"/>
                  </a:lnTo>
                  <a:lnTo>
                    <a:pt x="1868834" y="8181"/>
                  </a:lnTo>
                  <a:lnTo>
                    <a:pt x="1901936" y="30495"/>
                  </a:lnTo>
                  <a:lnTo>
                    <a:pt x="1924250" y="63597"/>
                  </a:lnTo>
                  <a:lnTo>
                    <a:pt x="1932432" y="104139"/>
                  </a:lnTo>
                  <a:lnTo>
                    <a:pt x="1932432" y="520699"/>
                  </a:lnTo>
                  <a:lnTo>
                    <a:pt x="1924250" y="561242"/>
                  </a:lnTo>
                  <a:lnTo>
                    <a:pt x="1901936" y="594344"/>
                  </a:lnTo>
                  <a:lnTo>
                    <a:pt x="1868834" y="616658"/>
                  </a:lnTo>
                  <a:lnTo>
                    <a:pt x="1828292" y="624839"/>
                  </a:lnTo>
                  <a:lnTo>
                    <a:pt x="104140" y="624839"/>
                  </a:lnTo>
                  <a:lnTo>
                    <a:pt x="63597" y="616658"/>
                  </a:lnTo>
                  <a:lnTo>
                    <a:pt x="30495" y="594344"/>
                  </a:lnTo>
                  <a:lnTo>
                    <a:pt x="8181" y="561242"/>
                  </a:lnTo>
                  <a:lnTo>
                    <a:pt x="0" y="520699"/>
                  </a:lnTo>
                  <a:lnTo>
                    <a:pt x="0" y="104139"/>
                  </a:lnTo>
                  <a:close/>
                </a:path>
              </a:pathLst>
            </a:custGeom>
            <a:ln w="27432">
              <a:solidFill>
                <a:srgbClr val="000000"/>
              </a:solidFill>
            </a:ln>
          </p:spPr>
          <p:txBody>
            <a:bodyPr wrap="square" lIns="0" tIns="0" rIns="0" bIns="0" rtlCol="0"/>
            <a:lstStyle/>
            <a:p>
              <a:endParaRPr/>
            </a:p>
          </p:txBody>
        </p:sp>
      </p:grpSp>
      <p:sp>
        <p:nvSpPr>
          <p:cNvPr id="9" name="object 9"/>
          <p:cNvSpPr txBox="1"/>
          <p:nvPr/>
        </p:nvSpPr>
        <p:spPr>
          <a:xfrm>
            <a:off x="4344415" y="3962222"/>
            <a:ext cx="1113155" cy="329565"/>
          </a:xfrm>
          <a:prstGeom prst="rect">
            <a:avLst/>
          </a:prstGeom>
        </p:spPr>
        <p:txBody>
          <a:bodyPr vert="horz" wrap="square" lIns="0" tIns="12065" rIns="0" bIns="0" rtlCol="0">
            <a:spAutoFit/>
          </a:bodyPr>
          <a:lstStyle/>
          <a:p>
            <a:pPr marL="12700">
              <a:lnSpc>
                <a:spcPct val="100000"/>
              </a:lnSpc>
              <a:spcBef>
                <a:spcPts val="95"/>
              </a:spcBef>
            </a:pPr>
            <a:r>
              <a:rPr sz="2000" b="1" spc="10" dirty="0">
                <a:latin typeface="Arial"/>
                <a:cs typeface="Arial"/>
              </a:rPr>
              <a:t>Function</a:t>
            </a:r>
            <a:endParaRPr sz="2000">
              <a:latin typeface="Arial"/>
              <a:cs typeface="Arial"/>
            </a:endParaRPr>
          </a:p>
        </p:txBody>
      </p:sp>
      <p:grpSp>
        <p:nvGrpSpPr>
          <p:cNvPr id="10" name="object 10"/>
          <p:cNvGrpSpPr/>
          <p:nvPr/>
        </p:nvGrpSpPr>
        <p:grpSpPr>
          <a:xfrm>
            <a:off x="4770120" y="3176016"/>
            <a:ext cx="265430" cy="527685"/>
            <a:chOff x="4770120" y="3176016"/>
            <a:chExt cx="265430" cy="527685"/>
          </a:xfrm>
        </p:grpSpPr>
        <p:sp>
          <p:nvSpPr>
            <p:cNvPr id="11" name="object 11"/>
            <p:cNvSpPr/>
            <p:nvPr/>
          </p:nvSpPr>
          <p:spPr>
            <a:xfrm>
              <a:off x="4776216" y="3182112"/>
              <a:ext cx="253365" cy="515620"/>
            </a:xfrm>
            <a:custGeom>
              <a:avLst/>
              <a:gdLst/>
              <a:ahLst/>
              <a:cxnLst/>
              <a:rect l="l" t="t" r="r" b="b"/>
              <a:pathLst>
                <a:path w="253364" h="515620">
                  <a:moveTo>
                    <a:pt x="189737" y="0"/>
                  </a:moveTo>
                  <a:lnTo>
                    <a:pt x="63246" y="0"/>
                  </a:lnTo>
                  <a:lnTo>
                    <a:pt x="63246" y="388620"/>
                  </a:lnTo>
                  <a:lnTo>
                    <a:pt x="0" y="388620"/>
                  </a:lnTo>
                  <a:lnTo>
                    <a:pt x="126492" y="515112"/>
                  </a:lnTo>
                  <a:lnTo>
                    <a:pt x="252984" y="388620"/>
                  </a:lnTo>
                  <a:lnTo>
                    <a:pt x="189737" y="388620"/>
                  </a:lnTo>
                  <a:lnTo>
                    <a:pt x="189737" y="0"/>
                  </a:lnTo>
                  <a:close/>
                </a:path>
              </a:pathLst>
            </a:custGeom>
            <a:solidFill>
              <a:srgbClr val="F9B800"/>
            </a:solidFill>
          </p:spPr>
          <p:txBody>
            <a:bodyPr wrap="square" lIns="0" tIns="0" rIns="0" bIns="0" rtlCol="0"/>
            <a:lstStyle/>
            <a:p>
              <a:endParaRPr/>
            </a:p>
          </p:txBody>
        </p:sp>
        <p:sp>
          <p:nvSpPr>
            <p:cNvPr id="12" name="object 12"/>
            <p:cNvSpPr/>
            <p:nvPr/>
          </p:nvSpPr>
          <p:spPr>
            <a:xfrm>
              <a:off x="4776216" y="3182112"/>
              <a:ext cx="253365" cy="515620"/>
            </a:xfrm>
            <a:custGeom>
              <a:avLst/>
              <a:gdLst/>
              <a:ahLst/>
              <a:cxnLst/>
              <a:rect l="l" t="t" r="r" b="b"/>
              <a:pathLst>
                <a:path w="253364" h="515620">
                  <a:moveTo>
                    <a:pt x="0" y="388620"/>
                  </a:moveTo>
                  <a:lnTo>
                    <a:pt x="63246" y="388620"/>
                  </a:lnTo>
                  <a:lnTo>
                    <a:pt x="63246" y="0"/>
                  </a:lnTo>
                  <a:lnTo>
                    <a:pt x="189737" y="0"/>
                  </a:lnTo>
                  <a:lnTo>
                    <a:pt x="189737" y="388620"/>
                  </a:lnTo>
                  <a:lnTo>
                    <a:pt x="252984" y="388620"/>
                  </a:lnTo>
                  <a:lnTo>
                    <a:pt x="126492" y="515112"/>
                  </a:lnTo>
                  <a:lnTo>
                    <a:pt x="0" y="388620"/>
                  </a:lnTo>
                  <a:close/>
                </a:path>
              </a:pathLst>
            </a:custGeom>
            <a:ln w="12192">
              <a:solidFill>
                <a:srgbClr val="B88600"/>
              </a:solidFill>
            </a:ln>
          </p:spPr>
          <p:txBody>
            <a:bodyPr wrap="square" lIns="0" tIns="0" rIns="0" bIns="0" rtlCol="0"/>
            <a:lstStyle/>
            <a:p>
              <a:endParaRPr/>
            </a:p>
          </p:txBody>
        </p:sp>
      </p:grpSp>
      <p:grpSp>
        <p:nvGrpSpPr>
          <p:cNvPr id="13" name="object 13"/>
          <p:cNvGrpSpPr/>
          <p:nvPr/>
        </p:nvGrpSpPr>
        <p:grpSpPr>
          <a:xfrm>
            <a:off x="4770120" y="4584191"/>
            <a:ext cx="265430" cy="524510"/>
            <a:chOff x="4770120" y="4584191"/>
            <a:chExt cx="265430" cy="524510"/>
          </a:xfrm>
        </p:grpSpPr>
        <p:sp>
          <p:nvSpPr>
            <p:cNvPr id="14" name="object 14"/>
            <p:cNvSpPr/>
            <p:nvPr/>
          </p:nvSpPr>
          <p:spPr>
            <a:xfrm>
              <a:off x="4776216" y="4590287"/>
              <a:ext cx="253365" cy="512445"/>
            </a:xfrm>
            <a:custGeom>
              <a:avLst/>
              <a:gdLst/>
              <a:ahLst/>
              <a:cxnLst/>
              <a:rect l="l" t="t" r="r" b="b"/>
              <a:pathLst>
                <a:path w="253364" h="512445">
                  <a:moveTo>
                    <a:pt x="189737" y="0"/>
                  </a:moveTo>
                  <a:lnTo>
                    <a:pt x="63246" y="0"/>
                  </a:lnTo>
                  <a:lnTo>
                    <a:pt x="63246" y="385572"/>
                  </a:lnTo>
                  <a:lnTo>
                    <a:pt x="0" y="385572"/>
                  </a:lnTo>
                  <a:lnTo>
                    <a:pt x="126492" y="512063"/>
                  </a:lnTo>
                  <a:lnTo>
                    <a:pt x="252984" y="385572"/>
                  </a:lnTo>
                  <a:lnTo>
                    <a:pt x="189737" y="385572"/>
                  </a:lnTo>
                  <a:lnTo>
                    <a:pt x="189737" y="0"/>
                  </a:lnTo>
                  <a:close/>
                </a:path>
              </a:pathLst>
            </a:custGeom>
            <a:solidFill>
              <a:srgbClr val="F9B800"/>
            </a:solidFill>
          </p:spPr>
          <p:txBody>
            <a:bodyPr wrap="square" lIns="0" tIns="0" rIns="0" bIns="0" rtlCol="0"/>
            <a:lstStyle/>
            <a:p>
              <a:endParaRPr/>
            </a:p>
          </p:txBody>
        </p:sp>
        <p:sp>
          <p:nvSpPr>
            <p:cNvPr id="15" name="object 15"/>
            <p:cNvSpPr/>
            <p:nvPr/>
          </p:nvSpPr>
          <p:spPr>
            <a:xfrm>
              <a:off x="4776216" y="4590287"/>
              <a:ext cx="253365" cy="512445"/>
            </a:xfrm>
            <a:custGeom>
              <a:avLst/>
              <a:gdLst/>
              <a:ahLst/>
              <a:cxnLst/>
              <a:rect l="l" t="t" r="r" b="b"/>
              <a:pathLst>
                <a:path w="253364" h="512445">
                  <a:moveTo>
                    <a:pt x="0" y="385572"/>
                  </a:moveTo>
                  <a:lnTo>
                    <a:pt x="63246" y="385572"/>
                  </a:lnTo>
                  <a:lnTo>
                    <a:pt x="63246" y="0"/>
                  </a:lnTo>
                  <a:lnTo>
                    <a:pt x="189737" y="0"/>
                  </a:lnTo>
                  <a:lnTo>
                    <a:pt x="189737" y="385572"/>
                  </a:lnTo>
                  <a:lnTo>
                    <a:pt x="252984" y="385572"/>
                  </a:lnTo>
                  <a:lnTo>
                    <a:pt x="126492" y="512063"/>
                  </a:lnTo>
                  <a:lnTo>
                    <a:pt x="0" y="385572"/>
                  </a:lnTo>
                  <a:close/>
                </a:path>
              </a:pathLst>
            </a:custGeom>
            <a:ln w="12192">
              <a:solidFill>
                <a:srgbClr val="B88600"/>
              </a:solidFill>
            </a:ln>
          </p:spPr>
          <p:txBody>
            <a:bodyPr wrap="square" lIns="0" tIns="0" rIns="0" bIns="0" rtlCol="0"/>
            <a:lstStyle/>
            <a:p>
              <a:endParaRPr/>
            </a:p>
          </p:txBody>
        </p:sp>
      </p:grpSp>
      <p:sp>
        <p:nvSpPr>
          <p:cNvPr id="16" name="object 16"/>
          <p:cNvSpPr txBox="1">
            <a:spLocks noGrp="1"/>
          </p:cNvSpPr>
          <p:nvPr>
            <p:ph type="title"/>
          </p:nvPr>
        </p:nvSpPr>
        <p:spPr>
          <a:xfrm>
            <a:off x="4513579" y="2724099"/>
            <a:ext cx="669290" cy="329565"/>
          </a:xfrm>
          <a:prstGeom prst="rect">
            <a:avLst/>
          </a:prstGeom>
        </p:spPr>
        <p:txBody>
          <a:bodyPr vert="horz" wrap="square" lIns="0" tIns="12065" rIns="0" bIns="0" rtlCol="0">
            <a:spAutoFit/>
          </a:bodyPr>
          <a:lstStyle/>
          <a:p>
            <a:pPr marL="12700">
              <a:lnSpc>
                <a:spcPct val="100000"/>
              </a:lnSpc>
              <a:spcBef>
                <a:spcPts val="95"/>
              </a:spcBef>
            </a:pPr>
            <a:r>
              <a:rPr b="1" spc="85" dirty="0">
                <a:solidFill>
                  <a:srgbClr val="001F5F"/>
                </a:solidFill>
                <a:latin typeface="Arial"/>
                <a:cs typeface="Arial"/>
              </a:rPr>
              <a:t>I</a:t>
            </a:r>
            <a:r>
              <a:rPr b="1" spc="-5" dirty="0">
                <a:solidFill>
                  <a:srgbClr val="001F5F"/>
                </a:solidFill>
                <a:latin typeface="Arial"/>
                <a:cs typeface="Arial"/>
              </a:rPr>
              <a:t>n</a:t>
            </a:r>
            <a:r>
              <a:rPr b="1" spc="40" dirty="0">
                <a:solidFill>
                  <a:srgbClr val="001F5F"/>
                </a:solidFill>
                <a:latin typeface="Arial"/>
                <a:cs typeface="Arial"/>
              </a:rPr>
              <a:t>p</a:t>
            </a:r>
            <a:r>
              <a:rPr b="1" spc="-5" dirty="0">
                <a:solidFill>
                  <a:srgbClr val="001F5F"/>
                </a:solidFill>
                <a:latin typeface="Arial"/>
                <a:cs typeface="Arial"/>
              </a:rPr>
              <a:t>u</a:t>
            </a:r>
            <a:r>
              <a:rPr b="1" spc="40" dirty="0">
                <a:solidFill>
                  <a:srgbClr val="001F5F"/>
                </a:solidFill>
                <a:latin typeface="Arial"/>
                <a:cs typeface="Arial"/>
              </a:rPr>
              <a:t>t</a:t>
            </a:r>
          </a:p>
        </p:txBody>
      </p:sp>
      <p:pic>
        <p:nvPicPr>
          <p:cNvPr id="17" name="object 17"/>
          <p:cNvPicPr/>
          <p:nvPr/>
        </p:nvPicPr>
        <p:blipFill>
          <a:blip r:embed="rId2" cstate="print"/>
          <a:stretch>
            <a:fillRect/>
          </a:stretch>
        </p:blipFill>
        <p:spPr>
          <a:xfrm>
            <a:off x="4410914" y="2018269"/>
            <a:ext cx="979473" cy="318022"/>
          </a:xfrm>
          <a:prstGeom prst="rect">
            <a:avLst/>
          </a:prstGeom>
        </p:spPr>
      </p:pic>
      <p:sp>
        <p:nvSpPr>
          <p:cNvPr id="18" name="object 18"/>
          <p:cNvSpPr txBox="1"/>
          <p:nvPr/>
        </p:nvSpPr>
        <p:spPr>
          <a:xfrm>
            <a:off x="4461128" y="5137480"/>
            <a:ext cx="796290" cy="635000"/>
          </a:xfrm>
          <a:prstGeom prst="rect">
            <a:avLst/>
          </a:prstGeom>
        </p:spPr>
        <p:txBody>
          <a:bodyPr vert="horz" wrap="square" lIns="0" tIns="12065" rIns="0" bIns="0" rtlCol="0">
            <a:spAutoFit/>
          </a:bodyPr>
          <a:lstStyle/>
          <a:p>
            <a:pPr marL="12700">
              <a:lnSpc>
                <a:spcPct val="100000"/>
              </a:lnSpc>
              <a:spcBef>
                <a:spcPts val="95"/>
              </a:spcBef>
            </a:pPr>
            <a:r>
              <a:rPr sz="2000" b="1" spc="60" dirty="0">
                <a:solidFill>
                  <a:srgbClr val="001F5F"/>
                </a:solidFill>
                <a:latin typeface="Arial"/>
                <a:cs typeface="Arial"/>
              </a:rPr>
              <a:t>r</a:t>
            </a:r>
            <a:r>
              <a:rPr sz="2000" b="1" spc="80" dirty="0">
                <a:solidFill>
                  <a:srgbClr val="001F5F"/>
                </a:solidFill>
                <a:latin typeface="Arial"/>
                <a:cs typeface="Arial"/>
              </a:rPr>
              <a:t>e</a:t>
            </a:r>
            <a:r>
              <a:rPr sz="2000" b="1" spc="50" dirty="0">
                <a:solidFill>
                  <a:srgbClr val="001F5F"/>
                </a:solidFill>
                <a:latin typeface="Arial"/>
                <a:cs typeface="Arial"/>
              </a:rPr>
              <a:t>t</a:t>
            </a:r>
            <a:r>
              <a:rPr sz="2000" b="1" spc="-5" dirty="0">
                <a:solidFill>
                  <a:srgbClr val="001F5F"/>
                </a:solidFill>
                <a:latin typeface="Arial"/>
                <a:cs typeface="Arial"/>
              </a:rPr>
              <a:t>u</a:t>
            </a:r>
            <a:r>
              <a:rPr sz="2000" b="1" spc="105" dirty="0">
                <a:solidFill>
                  <a:srgbClr val="001F5F"/>
                </a:solidFill>
                <a:latin typeface="Arial"/>
                <a:cs typeface="Arial"/>
              </a:rPr>
              <a:t>r</a:t>
            </a:r>
            <a:r>
              <a:rPr sz="2000" b="1" spc="-20" dirty="0">
                <a:solidFill>
                  <a:srgbClr val="001F5F"/>
                </a:solidFill>
                <a:latin typeface="Arial"/>
                <a:cs typeface="Arial"/>
              </a:rPr>
              <a:t>n</a:t>
            </a:r>
            <a:endParaRPr sz="2000">
              <a:latin typeface="Arial"/>
              <a:cs typeface="Arial"/>
            </a:endParaRPr>
          </a:p>
          <a:p>
            <a:pPr marL="67310">
              <a:lnSpc>
                <a:spcPct val="100000"/>
              </a:lnSpc>
            </a:pPr>
            <a:r>
              <a:rPr sz="2000" b="1" spc="20" dirty="0">
                <a:solidFill>
                  <a:srgbClr val="001F5F"/>
                </a:solidFill>
                <a:latin typeface="Arial"/>
                <a:cs typeface="Arial"/>
              </a:rPr>
              <a:t>value</a:t>
            </a:r>
            <a:endParaRPr sz="2000">
              <a:latin typeface="Arial"/>
              <a:cs typeface="Arial"/>
            </a:endParaRPr>
          </a:p>
        </p:txBody>
      </p:sp>
      <p:grpSp>
        <p:nvGrpSpPr>
          <p:cNvPr id="19" name="object 19"/>
          <p:cNvGrpSpPr/>
          <p:nvPr/>
        </p:nvGrpSpPr>
        <p:grpSpPr>
          <a:xfrm>
            <a:off x="5943600" y="3803903"/>
            <a:ext cx="1960245" cy="652780"/>
            <a:chOff x="5943600" y="3803903"/>
            <a:chExt cx="1960245" cy="652780"/>
          </a:xfrm>
        </p:grpSpPr>
        <p:sp>
          <p:nvSpPr>
            <p:cNvPr id="20" name="object 20"/>
            <p:cNvSpPr/>
            <p:nvPr/>
          </p:nvSpPr>
          <p:spPr>
            <a:xfrm>
              <a:off x="5957316" y="3817619"/>
              <a:ext cx="1932939" cy="624840"/>
            </a:xfrm>
            <a:custGeom>
              <a:avLst/>
              <a:gdLst/>
              <a:ahLst/>
              <a:cxnLst/>
              <a:rect l="l" t="t" r="r" b="b"/>
              <a:pathLst>
                <a:path w="1932940" h="624839">
                  <a:moveTo>
                    <a:pt x="1828291" y="0"/>
                  </a:moveTo>
                  <a:lnTo>
                    <a:pt x="104139" y="0"/>
                  </a:lnTo>
                  <a:lnTo>
                    <a:pt x="63597" y="8181"/>
                  </a:lnTo>
                  <a:lnTo>
                    <a:pt x="30495" y="30495"/>
                  </a:lnTo>
                  <a:lnTo>
                    <a:pt x="8181" y="63597"/>
                  </a:lnTo>
                  <a:lnTo>
                    <a:pt x="0" y="104139"/>
                  </a:lnTo>
                  <a:lnTo>
                    <a:pt x="0" y="520699"/>
                  </a:lnTo>
                  <a:lnTo>
                    <a:pt x="8181" y="561242"/>
                  </a:lnTo>
                  <a:lnTo>
                    <a:pt x="30495" y="594344"/>
                  </a:lnTo>
                  <a:lnTo>
                    <a:pt x="63597" y="616658"/>
                  </a:lnTo>
                  <a:lnTo>
                    <a:pt x="104139" y="624839"/>
                  </a:lnTo>
                  <a:lnTo>
                    <a:pt x="1828291" y="624839"/>
                  </a:lnTo>
                  <a:lnTo>
                    <a:pt x="1868834" y="616658"/>
                  </a:lnTo>
                  <a:lnTo>
                    <a:pt x="1901936" y="594344"/>
                  </a:lnTo>
                  <a:lnTo>
                    <a:pt x="1924250" y="561242"/>
                  </a:lnTo>
                  <a:lnTo>
                    <a:pt x="1932432" y="520699"/>
                  </a:lnTo>
                  <a:lnTo>
                    <a:pt x="1932432" y="104139"/>
                  </a:lnTo>
                  <a:lnTo>
                    <a:pt x="1924250" y="63597"/>
                  </a:lnTo>
                  <a:lnTo>
                    <a:pt x="1901936" y="30495"/>
                  </a:lnTo>
                  <a:lnTo>
                    <a:pt x="1868834" y="8181"/>
                  </a:lnTo>
                  <a:lnTo>
                    <a:pt x="1828291" y="0"/>
                  </a:lnTo>
                  <a:close/>
                </a:path>
              </a:pathLst>
            </a:custGeom>
            <a:solidFill>
              <a:srgbClr val="9F9F9F"/>
            </a:solidFill>
          </p:spPr>
          <p:txBody>
            <a:bodyPr wrap="square" lIns="0" tIns="0" rIns="0" bIns="0" rtlCol="0"/>
            <a:lstStyle/>
            <a:p>
              <a:endParaRPr/>
            </a:p>
          </p:txBody>
        </p:sp>
        <p:sp>
          <p:nvSpPr>
            <p:cNvPr id="21" name="object 21"/>
            <p:cNvSpPr/>
            <p:nvPr/>
          </p:nvSpPr>
          <p:spPr>
            <a:xfrm>
              <a:off x="5957316" y="3817619"/>
              <a:ext cx="1932939" cy="624840"/>
            </a:xfrm>
            <a:custGeom>
              <a:avLst/>
              <a:gdLst/>
              <a:ahLst/>
              <a:cxnLst/>
              <a:rect l="l" t="t" r="r" b="b"/>
              <a:pathLst>
                <a:path w="1932940" h="624839">
                  <a:moveTo>
                    <a:pt x="0" y="104139"/>
                  </a:moveTo>
                  <a:lnTo>
                    <a:pt x="8181" y="63597"/>
                  </a:lnTo>
                  <a:lnTo>
                    <a:pt x="30495" y="30495"/>
                  </a:lnTo>
                  <a:lnTo>
                    <a:pt x="63597" y="8181"/>
                  </a:lnTo>
                  <a:lnTo>
                    <a:pt x="104139" y="0"/>
                  </a:lnTo>
                  <a:lnTo>
                    <a:pt x="1828291" y="0"/>
                  </a:lnTo>
                  <a:lnTo>
                    <a:pt x="1868834" y="8181"/>
                  </a:lnTo>
                  <a:lnTo>
                    <a:pt x="1901936" y="30495"/>
                  </a:lnTo>
                  <a:lnTo>
                    <a:pt x="1924250" y="63597"/>
                  </a:lnTo>
                  <a:lnTo>
                    <a:pt x="1932432" y="104139"/>
                  </a:lnTo>
                  <a:lnTo>
                    <a:pt x="1932432" y="520699"/>
                  </a:lnTo>
                  <a:lnTo>
                    <a:pt x="1924250" y="561242"/>
                  </a:lnTo>
                  <a:lnTo>
                    <a:pt x="1901936" y="594344"/>
                  </a:lnTo>
                  <a:lnTo>
                    <a:pt x="1868834" y="616658"/>
                  </a:lnTo>
                  <a:lnTo>
                    <a:pt x="1828291" y="624839"/>
                  </a:lnTo>
                  <a:lnTo>
                    <a:pt x="104139" y="624839"/>
                  </a:lnTo>
                  <a:lnTo>
                    <a:pt x="63597" y="616658"/>
                  </a:lnTo>
                  <a:lnTo>
                    <a:pt x="30495" y="594344"/>
                  </a:lnTo>
                  <a:lnTo>
                    <a:pt x="8181" y="561242"/>
                  </a:lnTo>
                  <a:lnTo>
                    <a:pt x="0" y="520699"/>
                  </a:lnTo>
                  <a:lnTo>
                    <a:pt x="0" y="104139"/>
                  </a:lnTo>
                  <a:close/>
                </a:path>
              </a:pathLst>
            </a:custGeom>
            <a:ln w="27432">
              <a:solidFill>
                <a:srgbClr val="000000"/>
              </a:solidFill>
            </a:ln>
          </p:spPr>
          <p:txBody>
            <a:bodyPr wrap="square" lIns="0" tIns="0" rIns="0" bIns="0" rtlCol="0"/>
            <a:lstStyle/>
            <a:p>
              <a:endParaRPr/>
            </a:p>
          </p:txBody>
        </p:sp>
      </p:grpSp>
      <p:sp>
        <p:nvSpPr>
          <p:cNvPr id="22" name="object 22"/>
          <p:cNvSpPr txBox="1"/>
          <p:nvPr/>
        </p:nvSpPr>
        <p:spPr>
          <a:xfrm>
            <a:off x="6364604" y="3962222"/>
            <a:ext cx="1113155" cy="329565"/>
          </a:xfrm>
          <a:prstGeom prst="rect">
            <a:avLst/>
          </a:prstGeom>
        </p:spPr>
        <p:txBody>
          <a:bodyPr vert="horz" wrap="square" lIns="0" tIns="12065" rIns="0" bIns="0" rtlCol="0">
            <a:spAutoFit/>
          </a:bodyPr>
          <a:lstStyle/>
          <a:p>
            <a:pPr marL="12700">
              <a:lnSpc>
                <a:spcPct val="100000"/>
              </a:lnSpc>
              <a:spcBef>
                <a:spcPts val="95"/>
              </a:spcBef>
            </a:pPr>
            <a:r>
              <a:rPr sz="2000" b="1" spc="10" dirty="0">
                <a:latin typeface="Arial"/>
                <a:cs typeface="Arial"/>
              </a:rPr>
              <a:t>Function</a:t>
            </a:r>
            <a:endParaRPr sz="2000">
              <a:latin typeface="Arial"/>
              <a:cs typeface="Arial"/>
            </a:endParaRPr>
          </a:p>
        </p:txBody>
      </p:sp>
      <p:grpSp>
        <p:nvGrpSpPr>
          <p:cNvPr id="23" name="object 23"/>
          <p:cNvGrpSpPr/>
          <p:nvPr/>
        </p:nvGrpSpPr>
        <p:grpSpPr>
          <a:xfrm>
            <a:off x="6790943" y="3221735"/>
            <a:ext cx="262255" cy="524510"/>
            <a:chOff x="6790943" y="3221735"/>
            <a:chExt cx="262255" cy="524510"/>
          </a:xfrm>
        </p:grpSpPr>
        <p:sp>
          <p:nvSpPr>
            <p:cNvPr id="24" name="object 24"/>
            <p:cNvSpPr/>
            <p:nvPr/>
          </p:nvSpPr>
          <p:spPr>
            <a:xfrm>
              <a:off x="6797039" y="3227831"/>
              <a:ext cx="250190" cy="512445"/>
            </a:xfrm>
            <a:custGeom>
              <a:avLst/>
              <a:gdLst/>
              <a:ahLst/>
              <a:cxnLst/>
              <a:rect l="l" t="t" r="r" b="b"/>
              <a:pathLst>
                <a:path w="250190" h="512445">
                  <a:moveTo>
                    <a:pt x="187451" y="0"/>
                  </a:moveTo>
                  <a:lnTo>
                    <a:pt x="62483" y="0"/>
                  </a:lnTo>
                  <a:lnTo>
                    <a:pt x="62483" y="387095"/>
                  </a:lnTo>
                  <a:lnTo>
                    <a:pt x="0" y="387095"/>
                  </a:lnTo>
                  <a:lnTo>
                    <a:pt x="124967" y="512063"/>
                  </a:lnTo>
                  <a:lnTo>
                    <a:pt x="249935" y="387095"/>
                  </a:lnTo>
                  <a:lnTo>
                    <a:pt x="187451" y="387095"/>
                  </a:lnTo>
                  <a:lnTo>
                    <a:pt x="187451" y="0"/>
                  </a:lnTo>
                  <a:close/>
                </a:path>
              </a:pathLst>
            </a:custGeom>
            <a:solidFill>
              <a:srgbClr val="F9B800"/>
            </a:solidFill>
          </p:spPr>
          <p:txBody>
            <a:bodyPr wrap="square" lIns="0" tIns="0" rIns="0" bIns="0" rtlCol="0"/>
            <a:lstStyle/>
            <a:p>
              <a:endParaRPr/>
            </a:p>
          </p:txBody>
        </p:sp>
        <p:sp>
          <p:nvSpPr>
            <p:cNvPr id="25" name="object 25"/>
            <p:cNvSpPr/>
            <p:nvPr/>
          </p:nvSpPr>
          <p:spPr>
            <a:xfrm>
              <a:off x="6797039" y="3227831"/>
              <a:ext cx="250190" cy="512445"/>
            </a:xfrm>
            <a:custGeom>
              <a:avLst/>
              <a:gdLst/>
              <a:ahLst/>
              <a:cxnLst/>
              <a:rect l="l" t="t" r="r" b="b"/>
              <a:pathLst>
                <a:path w="250190" h="512445">
                  <a:moveTo>
                    <a:pt x="0" y="387095"/>
                  </a:moveTo>
                  <a:lnTo>
                    <a:pt x="62483" y="387095"/>
                  </a:lnTo>
                  <a:lnTo>
                    <a:pt x="62483" y="0"/>
                  </a:lnTo>
                  <a:lnTo>
                    <a:pt x="187451" y="0"/>
                  </a:lnTo>
                  <a:lnTo>
                    <a:pt x="187451" y="387095"/>
                  </a:lnTo>
                  <a:lnTo>
                    <a:pt x="249935" y="387095"/>
                  </a:lnTo>
                  <a:lnTo>
                    <a:pt x="124967" y="512063"/>
                  </a:lnTo>
                  <a:lnTo>
                    <a:pt x="0" y="387095"/>
                  </a:lnTo>
                  <a:close/>
                </a:path>
              </a:pathLst>
            </a:custGeom>
            <a:ln w="12192">
              <a:solidFill>
                <a:srgbClr val="B88600"/>
              </a:solidFill>
            </a:ln>
          </p:spPr>
          <p:txBody>
            <a:bodyPr wrap="square" lIns="0" tIns="0" rIns="0" bIns="0" rtlCol="0"/>
            <a:lstStyle/>
            <a:p>
              <a:endParaRPr/>
            </a:p>
          </p:txBody>
        </p:sp>
      </p:grpSp>
      <p:sp>
        <p:nvSpPr>
          <p:cNvPr id="26" name="object 26"/>
          <p:cNvSpPr txBox="1"/>
          <p:nvPr/>
        </p:nvSpPr>
        <p:spPr>
          <a:xfrm>
            <a:off x="6533768" y="2765551"/>
            <a:ext cx="670560" cy="329565"/>
          </a:xfrm>
          <a:prstGeom prst="rect">
            <a:avLst/>
          </a:prstGeom>
        </p:spPr>
        <p:txBody>
          <a:bodyPr vert="horz" wrap="square" lIns="0" tIns="11430" rIns="0" bIns="0" rtlCol="0">
            <a:spAutoFit/>
          </a:bodyPr>
          <a:lstStyle/>
          <a:p>
            <a:pPr marL="12700">
              <a:lnSpc>
                <a:spcPct val="100000"/>
              </a:lnSpc>
              <a:spcBef>
                <a:spcPts val="90"/>
              </a:spcBef>
            </a:pPr>
            <a:r>
              <a:rPr sz="2000" b="1" spc="90" dirty="0">
                <a:solidFill>
                  <a:srgbClr val="001F5F"/>
                </a:solidFill>
                <a:latin typeface="Arial"/>
                <a:cs typeface="Arial"/>
              </a:rPr>
              <a:t>I</a:t>
            </a:r>
            <a:r>
              <a:rPr sz="2000" b="1" dirty="0">
                <a:solidFill>
                  <a:srgbClr val="001F5F"/>
                </a:solidFill>
                <a:latin typeface="Arial"/>
                <a:cs typeface="Arial"/>
              </a:rPr>
              <a:t>n</a:t>
            </a:r>
            <a:r>
              <a:rPr sz="2000" b="1" spc="45" dirty="0">
                <a:solidFill>
                  <a:srgbClr val="001F5F"/>
                </a:solidFill>
                <a:latin typeface="Arial"/>
                <a:cs typeface="Arial"/>
              </a:rPr>
              <a:t>p</a:t>
            </a:r>
            <a:r>
              <a:rPr sz="2000" b="1" dirty="0">
                <a:solidFill>
                  <a:srgbClr val="001F5F"/>
                </a:solidFill>
                <a:latin typeface="Arial"/>
                <a:cs typeface="Arial"/>
              </a:rPr>
              <a:t>u</a:t>
            </a:r>
            <a:r>
              <a:rPr sz="2000" b="1" spc="35" dirty="0">
                <a:solidFill>
                  <a:srgbClr val="001F5F"/>
                </a:solidFill>
                <a:latin typeface="Arial"/>
                <a:cs typeface="Arial"/>
              </a:rPr>
              <a:t>t</a:t>
            </a:r>
            <a:endParaRPr sz="2000">
              <a:latin typeface="Arial"/>
              <a:cs typeface="Arial"/>
            </a:endParaRPr>
          </a:p>
        </p:txBody>
      </p:sp>
      <p:pic>
        <p:nvPicPr>
          <p:cNvPr id="27" name="object 27"/>
          <p:cNvPicPr/>
          <p:nvPr/>
        </p:nvPicPr>
        <p:blipFill>
          <a:blip r:embed="rId3" cstate="print"/>
          <a:stretch>
            <a:fillRect/>
          </a:stretch>
        </p:blipFill>
        <p:spPr>
          <a:xfrm>
            <a:off x="6431708" y="2018269"/>
            <a:ext cx="976454" cy="318022"/>
          </a:xfrm>
          <a:prstGeom prst="rect">
            <a:avLst/>
          </a:prstGeom>
        </p:spPr>
      </p:pic>
      <p:pic>
        <p:nvPicPr>
          <p:cNvPr id="28" name="object 28"/>
          <p:cNvPicPr/>
          <p:nvPr/>
        </p:nvPicPr>
        <p:blipFill>
          <a:blip r:embed="rId4" cstate="print"/>
          <a:stretch>
            <a:fillRect/>
          </a:stretch>
        </p:blipFill>
        <p:spPr>
          <a:xfrm>
            <a:off x="8297089" y="2051797"/>
            <a:ext cx="967306" cy="318022"/>
          </a:xfrm>
          <a:prstGeom prst="rect">
            <a:avLst/>
          </a:prstGeom>
        </p:spPr>
      </p:pic>
      <p:grpSp>
        <p:nvGrpSpPr>
          <p:cNvPr id="29" name="object 29"/>
          <p:cNvGrpSpPr/>
          <p:nvPr/>
        </p:nvGrpSpPr>
        <p:grpSpPr>
          <a:xfrm>
            <a:off x="7949183" y="3803903"/>
            <a:ext cx="1960245" cy="652780"/>
            <a:chOff x="7949183" y="3803903"/>
            <a:chExt cx="1960245" cy="652780"/>
          </a:xfrm>
        </p:grpSpPr>
        <p:sp>
          <p:nvSpPr>
            <p:cNvPr id="30" name="object 30"/>
            <p:cNvSpPr/>
            <p:nvPr/>
          </p:nvSpPr>
          <p:spPr>
            <a:xfrm>
              <a:off x="7962899" y="3817619"/>
              <a:ext cx="1932939" cy="624840"/>
            </a:xfrm>
            <a:custGeom>
              <a:avLst/>
              <a:gdLst/>
              <a:ahLst/>
              <a:cxnLst/>
              <a:rect l="l" t="t" r="r" b="b"/>
              <a:pathLst>
                <a:path w="1932940" h="624839">
                  <a:moveTo>
                    <a:pt x="1828292" y="0"/>
                  </a:moveTo>
                  <a:lnTo>
                    <a:pt x="104140" y="0"/>
                  </a:lnTo>
                  <a:lnTo>
                    <a:pt x="63597" y="8181"/>
                  </a:lnTo>
                  <a:lnTo>
                    <a:pt x="30495" y="30495"/>
                  </a:lnTo>
                  <a:lnTo>
                    <a:pt x="8181" y="63597"/>
                  </a:lnTo>
                  <a:lnTo>
                    <a:pt x="0" y="104139"/>
                  </a:lnTo>
                  <a:lnTo>
                    <a:pt x="0" y="520699"/>
                  </a:lnTo>
                  <a:lnTo>
                    <a:pt x="8181" y="561242"/>
                  </a:lnTo>
                  <a:lnTo>
                    <a:pt x="30495" y="594344"/>
                  </a:lnTo>
                  <a:lnTo>
                    <a:pt x="63597" y="616658"/>
                  </a:lnTo>
                  <a:lnTo>
                    <a:pt x="104140" y="624839"/>
                  </a:lnTo>
                  <a:lnTo>
                    <a:pt x="1828292" y="624839"/>
                  </a:lnTo>
                  <a:lnTo>
                    <a:pt x="1868834" y="616658"/>
                  </a:lnTo>
                  <a:lnTo>
                    <a:pt x="1901936" y="594344"/>
                  </a:lnTo>
                  <a:lnTo>
                    <a:pt x="1924250" y="561242"/>
                  </a:lnTo>
                  <a:lnTo>
                    <a:pt x="1932431" y="520699"/>
                  </a:lnTo>
                  <a:lnTo>
                    <a:pt x="1932431" y="104139"/>
                  </a:lnTo>
                  <a:lnTo>
                    <a:pt x="1924250" y="63597"/>
                  </a:lnTo>
                  <a:lnTo>
                    <a:pt x="1901936" y="30495"/>
                  </a:lnTo>
                  <a:lnTo>
                    <a:pt x="1868834" y="8181"/>
                  </a:lnTo>
                  <a:lnTo>
                    <a:pt x="1828292" y="0"/>
                  </a:lnTo>
                  <a:close/>
                </a:path>
              </a:pathLst>
            </a:custGeom>
            <a:solidFill>
              <a:srgbClr val="9F9F9F"/>
            </a:solidFill>
          </p:spPr>
          <p:txBody>
            <a:bodyPr wrap="square" lIns="0" tIns="0" rIns="0" bIns="0" rtlCol="0"/>
            <a:lstStyle/>
            <a:p>
              <a:endParaRPr/>
            </a:p>
          </p:txBody>
        </p:sp>
        <p:sp>
          <p:nvSpPr>
            <p:cNvPr id="31" name="object 31"/>
            <p:cNvSpPr/>
            <p:nvPr/>
          </p:nvSpPr>
          <p:spPr>
            <a:xfrm>
              <a:off x="7962899" y="3817619"/>
              <a:ext cx="1932939" cy="624840"/>
            </a:xfrm>
            <a:custGeom>
              <a:avLst/>
              <a:gdLst/>
              <a:ahLst/>
              <a:cxnLst/>
              <a:rect l="l" t="t" r="r" b="b"/>
              <a:pathLst>
                <a:path w="1932940" h="624839">
                  <a:moveTo>
                    <a:pt x="0" y="104139"/>
                  </a:moveTo>
                  <a:lnTo>
                    <a:pt x="8181" y="63597"/>
                  </a:lnTo>
                  <a:lnTo>
                    <a:pt x="30495" y="30495"/>
                  </a:lnTo>
                  <a:lnTo>
                    <a:pt x="63597" y="8181"/>
                  </a:lnTo>
                  <a:lnTo>
                    <a:pt x="104140" y="0"/>
                  </a:lnTo>
                  <a:lnTo>
                    <a:pt x="1828292" y="0"/>
                  </a:lnTo>
                  <a:lnTo>
                    <a:pt x="1868834" y="8181"/>
                  </a:lnTo>
                  <a:lnTo>
                    <a:pt x="1901936" y="30495"/>
                  </a:lnTo>
                  <a:lnTo>
                    <a:pt x="1924250" y="63597"/>
                  </a:lnTo>
                  <a:lnTo>
                    <a:pt x="1932431" y="104139"/>
                  </a:lnTo>
                  <a:lnTo>
                    <a:pt x="1932431" y="520699"/>
                  </a:lnTo>
                  <a:lnTo>
                    <a:pt x="1924250" y="561242"/>
                  </a:lnTo>
                  <a:lnTo>
                    <a:pt x="1901936" y="594344"/>
                  </a:lnTo>
                  <a:lnTo>
                    <a:pt x="1868834" y="616658"/>
                  </a:lnTo>
                  <a:lnTo>
                    <a:pt x="1828292" y="624839"/>
                  </a:lnTo>
                  <a:lnTo>
                    <a:pt x="104140" y="624839"/>
                  </a:lnTo>
                  <a:lnTo>
                    <a:pt x="63597" y="616658"/>
                  </a:lnTo>
                  <a:lnTo>
                    <a:pt x="30495" y="594344"/>
                  </a:lnTo>
                  <a:lnTo>
                    <a:pt x="8181" y="561242"/>
                  </a:lnTo>
                  <a:lnTo>
                    <a:pt x="0" y="520699"/>
                  </a:lnTo>
                  <a:lnTo>
                    <a:pt x="0" y="104139"/>
                  </a:lnTo>
                  <a:close/>
                </a:path>
              </a:pathLst>
            </a:custGeom>
            <a:ln w="27431">
              <a:solidFill>
                <a:srgbClr val="000000"/>
              </a:solidFill>
            </a:ln>
          </p:spPr>
          <p:txBody>
            <a:bodyPr wrap="square" lIns="0" tIns="0" rIns="0" bIns="0" rtlCol="0"/>
            <a:lstStyle/>
            <a:p>
              <a:endParaRPr/>
            </a:p>
          </p:txBody>
        </p:sp>
      </p:grpSp>
      <p:sp>
        <p:nvSpPr>
          <p:cNvPr id="32" name="object 32"/>
          <p:cNvSpPr txBox="1"/>
          <p:nvPr/>
        </p:nvSpPr>
        <p:spPr>
          <a:xfrm>
            <a:off x="8371458" y="3962222"/>
            <a:ext cx="1113155" cy="329565"/>
          </a:xfrm>
          <a:prstGeom prst="rect">
            <a:avLst/>
          </a:prstGeom>
        </p:spPr>
        <p:txBody>
          <a:bodyPr vert="horz" wrap="square" lIns="0" tIns="12065" rIns="0" bIns="0" rtlCol="0">
            <a:spAutoFit/>
          </a:bodyPr>
          <a:lstStyle/>
          <a:p>
            <a:pPr marL="12700">
              <a:lnSpc>
                <a:spcPct val="100000"/>
              </a:lnSpc>
              <a:spcBef>
                <a:spcPts val="95"/>
              </a:spcBef>
            </a:pPr>
            <a:r>
              <a:rPr sz="2000" b="1" spc="10" dirty="0">
                <a:latin typeface="Arial"/>
                <a:cs typeface="Arial"/>
              </a:rPr>
              <a:t>Function</a:t>
            </a:r>
            <a:endParaRPr sz="2000">
              <a:latin typeface="Arial"/>
              <a:cs typeface="Arial"/>
            </a:endParaRPr>
          </a:p>
        </p:txBody>
      </p:sp>
      <p:grpSp>
        <p:nvGrpSpPr>
          <p:cNvPr id="33" name="object 33"/>
          <p:cNvGrpSpPr/>
          <p:nvPr/>
        </p:nvGrpSpPr>
        <p:grpSpPr>
          <a:xfrm>
            <a:off x="8796528" y="4584191"/>
            <a:ext cx="262255" cy="524510"/>
            <a:chOff x="8796528" y="4584191"/>
            <a:chExt cx="262255" cy="524510"/>
          </a:xfrm>
        </p:grpSpPr>
        <p:sp>
          <p:nvSpPr>
            <p:cNvPr id="34" name="object 34"/>
            <p:cNvSpPr/>
            <p:nvPr/>
          </p:nvSpPr>
          <p:spPr>
            <a:xfrm>
              <a:off x="8802624" y="4590287"/>
              <a:ext cx="250190" cy="512445"/>
            </a:xfrm>
            <a:custGeom>
              <a:avLst/>
              <a:gdLst/>
              <a:ahLst/>
              <a:cxnLst/>
              <a:rect l="l" t="t" r="r" b="b"/>
              <a:pathLst>
                <a:path w="250190" h="512445">
                  <a:moveTo>
                    <a:pt x="187451" y="0"/>
                  </a:moveTo>
                  <a:lnTo>
                    <a:pt x="62483" y="0"/>
                  </a:lnTo>
                  <a:lnTo>
                    <a:pt x="62483" y="387095"/>
                  </a:lnTo>
                  <a:lnTo>
                    <a:pt x="0" y="387095"/>
                  </a:lnTo>
                  <a:lnTo>
                    <a:pt x="124968" y="512063"/>
                  </a:lnTo>
                  <a:lnTo>
                    <a:pt x="249935" y="387095"/>
                  </a:lnTo>
                  <a:lnTo>
                    <a:pt x="187451" y="387095"/>
                  </a:lnTo>
                  <a:lnTo>
                    <a:pt x="187451" y="0"/>
                  </a:lnTo>
                  <a:close/>
                </a:path>
              </a:pathLst>
            </a:custGeom>
            <a:solidFill>
              <a:srgbClr val="F9B800"/>
            </a:solidFill>
          </p:spPr>
          <p:txBody>
            <a:bodyPr wrap="square" lIns="0" tIns="0" rIns="0" bIns="0" rtlCol="0"/>
            <a:lstStyle/>
            <a:p>
              <a:endParaRPr/>
            </a:p>
          </p:txBody>
        </p:sp>
        <p:sp>
          <p:nvSpPr>
            <p:cNvPr id="35" name="object 35"/>
            <p:cNvSpPr/>
            <p:nvPr/>
          </p:nvSpPr>
          <p:spPr>
            <a:xfrm>
              <a:off x="8802624" y="4590287"/>
              <a:ext cx="250190" cy="512445"/>
            </a:xfrm>
            <a:custGeom>
              <a:avLst/>
              <a:gdLst/>
              <a:ahLst/>
              <a:cxnLst/>
              <a:rect l="l" t="t" r="r" b="b"/>
              <a:pathLst>
                <a:path w="250190" h="512445">
                  <a:moveTo>
                    <a:pt x="0" y="387095"/>
                  </a:moveTo>
                  <a:lnTo>
                    <a:pt x="62483" y="387095"/>
                  </a:lnTo>
                  <a:lnTo>
                    <a:pt x="62483" y="0"/>
                  </a:lnTo>
                  <a:lnTo>
                    <a:pt x="187451" y="0"/>
                  </a:lnTo>
                  <a:lnTo>
                    <a:pt x="187451" y="387095"/>
                  </a:lnTo>
                  <a:lnTo>
                    <a:pt x="249935" y="387095"/>
                  </a:lnTo>
                  <a:lnTo>
                    <a:pt x="124968" y="512063"/>
                  </a:lnTo>
                  <a:lnTo>
                    <a:pt x="0" y="387095"/>
                  </a:lnTo>
                  <a:close/>
                </a:path>
              </a:pathLst>
            </a:custGeom>
            <a:ln w="12192">
              <a:solidFill>
                <a:srgbClr val="B88600"/>
              </a:solidFill>
            </a:ln>
          </p:spPr>
          <p:txBody>
            <a:bodyPr wrap="square" lIns="0" tIns="0" rIns="0" bIns="0" rtlCol="0"/>
            <a:lstStyle/>
            <a:p>
              <a:endParaRPr/>
            </a:p>
          </p:txBody>
        </p:sp>
      </p:grpSp>
      <p:sp>
        <p:nvSpPr>
          <p:cNvPr id="36" name="object 36"/>
          <p:cNvSpPr txBox="1"/>
          <p:nvPr/>
        </p:nvSpPr>
        <p:spPr>
          <a:xfrm>
            <a:off x="8529319" y="5140197"/>
            <a:ext cx="796290" cy="634365"/>
          </a:xfrm>
          <a:prstGeom prst="rect">
            <a:avLst/>
          </a:prstGeom>
        </p:spPr>
        <p:txBody>
          <a:bodyPr vert="horz" wrap="square" lIns="0" tIns="11430" rIns="0" bIns="0" rtlCol="0">
            <a:spAutoFit/>
          </a:bodyPr>
          <a:lstStyle/>
          <a:p>
            <a:pPr marL="67310" marR="5080" indent="-55244">
              <a:lnSpc>
                <a:spcPct val="100000"/>
              </a:lnSpc>
              <a:spcBef>
                <a:spcPts val="90"/>
              </a:spcBef>
            </a:pPr>
            <a:r>
              <a:rPr sz="2000" b="1" spc="55" dirty="0">
                <a:solidFill>
                  <a:srgbClr val="001F5F"/>
                </a:solidFill>
                <a:latin typeface="Arial"/>
                <a:cs typeface="Arial"/>
              </a:rPr>
              <a:t>r</a:t>
            </a:r>
            <a:r>
              <a:rPr sz="2000" b="1" spc="80" dirty="0">
                <a:solidFill>
                  <a:srgbClr val="001F5F"/>
                </a:solidFill>
                <a:latin typeface="Arial"/>
                <a:cs typeface="Arial"/>
              </a:rPr>
              <a:t>e</a:t>
            </a:r>
            <a:r>
              <a:rPr sz="2000" b="1" spc="45" dirty="0">
                <a:solidFill>
                  <a:srgbClr val="001F5F"/>
                </a:solidFill>
                <a:latin typeface="Arial"/>
                <a:cs typeface="Arial"/>
              </a:rPr>
              <a:t>t</a:t>
            </a:r>
            <a:r>
              <a:rPr sz="2000" b="1" spc="-5" dirty="0">
                <a:solidFill>
                  <a:srgbClr val="001F5F"/>
                </a:solidFill>
                <a:latin typeface="Arial"/>
                <a:cs typeface="Arial"/>
              </a:rPr>
              <a:t>u</a:t>
            </a:r>
            <a:r>
              <a:rPr sz="2000" b="1" spc="100" dirty="0">
                <a:solidFill>
                  <a:srgbClr val="001F5F"/>
                </a:solidFill>
                <a:latin typeface="Arial"/>
                <a:cs typeface="Arial"/>
              </a:rPr>
              <a:t>r</a:t>
            </a:r>
            <a:r>
              <a:rPr sz="2000" b="1" spc="-15" dirty="0">
                <a:solidFill>
                  <a:srgbClr val="001F5F"/>
                </a:solidFill>
                <a:latin typeface="Arial"/>
                <a:cs typeface="Arial"/>
              </a:rPr>
              <a:t>n  </a:t>
            </a:r>
            <a:r>
              <a:rPr sz="2000" b="1" spc="20" dirty="0">
                <a:solidFill>
                  <a:srgbClr val="001F5F"/>
                </a:solidFill>
                <a:latin typeface="Arial"/>
                <a:cs typeface="Arial"/>
              </a:rPr>
              <a:t>value</a:t>
            </a:r>
            <a:endParaRPr sz="2000">
              <a:latin typeface="Arial"/>
              <a:cs typeface="Arial"/>
            </a:endParaRPr>
          </a:p>
        </p:txBody>
      </p:sp>
      <p:sp>
        <p:nvSpPr>
          <p:cNvPr id="37" name="object 37"/>
          <p:cNvSpPr txBox="1"/>
          <p:nvPr/>
        </p:nvSpPr>
        <p:spPr>
          <a:xfrm>
            <a:off x="10396473" y="3962222"/>
            <a:ext cx="1113155" cy="329565"/>
          </a:xfrm>
          <a:prstGeom prst="rect">
            <a:avLst/>
          </a:prstGeom>
        </p:spPr>
        <p:txBody>
          <a:bodyPr vert="horz" wrap="square" lIns="0" tIns="12065" rIns="0" bIns="0" rtlCol="0">
            <a:spAutoFit/>
          </a:bodyPr>
          <a:lstStyle/>
          <a:p>
            <a:pPr marL="12700">
              <a:lnSpc>
                <a:spcPct val="100000"/>
              </a:lnSpc>
              <a:spcBef>
                <a:spcPts val="95"/>
              </a:spcBef>
            </a:pPr>
            <a:r>
              <a:rPr sz="2000" b="1" spc="10" dirty="0">
                <a:latin typeface="Arial"/>
                <a:cs typeface="Arial"/>
              </a:rPr>
              <a:t>Function</a:t>
            </a:r>
            <a:endParaRPr sz="2000">
              <a:latin typeface="Arial"/>
              <a:cs typeface="Arial"/>
            </a:endParaRPr>
          </a:p>
        </p:txBody>
      </p:sp>
      <p:pic>
        <p:nvPicPr>
          <p:cNvPr id="38" name="object 38"/>
          <p:cNvPicPr/>
          <p:nvPr/>
        </p:nvPicPr>
        <p:blipFill>
          <a:blip r:embed="rId5" cstate="print"/>
          <a:stretch>
            <a:fillRect/>
          </a:stretch>
        </p:blipFill>
        <p:spPr>
          <a:xfrm>
            <a:off x="10323967" y="2018269"/>
            <a:ext cx="991732" cy="3180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1609090" cy="574675"/>
          </a:xfrm>
          <a:prstGeom prst="rect">
            <a:avLst/>
          </a:prstGeom>
        </p:spPr>
        <p:txBody>
          <a:bodyPr vert="horz" wrap="square" lIns="0" tIns="12700" rIns="0" bIns="0" rtlCol="0">
            <a:spAutoFit/>
          </a:bodyPr>
          <a:lstStyle/>
          <a:p>
            <a:pPr marL="12700">
              <a:lnSpc>
                <a:spcPct val="100000"/>
              </a:lnSpc>
              <a:spcBef>
                <a:spcPts val="100"/>
              </a:spcBef>
            </a:pPr>
            <a:r>
              <a:rPr sz="3600" spc="-70" dirty="0">
                <a:solidFill>
                  <a:srgbClr val="FFFFFF"/>
                </a:solidFill>
                <a:latin typeface="Corbel"/>
                <a:cs typeface="Corbel"/>
              </a:rPr>
              <a:t>E</a:t>
            </a:r>
            <a:r>
              <a:rPr sz="3600" spc="-80" dirty="0">
                <a:solidFill>
                  <a:srgbClr val="FFFFFF"/>
                </a:solidFill>
                <a:latin typeface="Corbel"/>
                <a:cs typeface="Corbel"/>
              </a:rPr>
              <a:t>x</a:t>
            </a:r>
            <a:r>
              <a:rPr sz="3600" spc="-90" dirty="0">
                <a:solidFill>
                  <a:srgbClr val="FFFFFF"/>
                </a:solidFill>
                <a:latin typeface="Corbel"/>
                <a:cs typeface="Corbel"/>
              </a:rPr>
              <a:t>a</a:t>
            </a:r>
            <a:r>
              <a:rPr sz="3600" spc="-85" dirty="0">
                <a:solidFill>
                  <a:srgbClr val="FFFFFF"/>
                </a:solidFill>
                <a:latin typeface="Corbel"/>
                <a:cs typeface="Corbel"/>
              </a:rPr>
              <a:t>m</a:t>
            </a:r>
            <a:r>
              <a:rPr sz="3600" spc="-65" dirty="0">
                <a:solidFill>
                  <a:srgbClr val="FFFFFF"/>
                </a:solidFill>
                <a:latin typeface="Corbel"/>
                <a:cs typeface="Corbel"/>
              </a:rPr>
              <a:t>p</a:t>
            </a:r>
            <a:r>
              <a:rPr sz="3600" spc="-70" dirty="0">
                <a:solidFill>
                  <a:srgbClr val="FFFFFF"/>
                </a:solidFill>
                <a:latin typeface="Corbel"/>
                <a:cs typeface="Corbel"/>
              </a:rPr>
              <a:t>l</a:t>
            </a:r>
            <a:r>
              <a:rPr sz="3600" dirty="0">
                <a:solidFill>
                  <a:srgbClr val="FFFFFF"/>
                </a:solidFill>
                <a:latin typeface="Corbel"/>
                <a:cs typeface="Corbel"/>
              </a:rPr>
              <a:t>e</a:t>
            </a:r>
            <a:endParaRPr sz="3600">
              <a:latin typeface="Corbel"/>
              <a:cs typeface="Corbel"/>
            </a:endParaRPr>
          </a:p>
        </p:txBody>
      </p:sp>
      <p:grpSp>
        <p:nvGrpSpPr>
          <p:cNvPr id="3" name="object 3"/>
          <p:cNvGrpSpPr/>
          <p:nvPr/>
        </p:nvGrpSpPr>
        <p:grpSpPr>
          <a:xfrm>
            <a:off x="3672204" y="925702"/>
            <a:ext cx="4570095" cy="5106035"/>
            <a:chOff x="3672204" y="925702"/>
            <a:chExt cx="4570095" cy="5106035"/>
          </a:xfrm>
        </p:grpSpPr>
        <p:sp>
          <p:nvSpPr>
            <p:cNvPr id="4" name="object 4"/>
            <p:cNvSpPr/>
            <p:nvPr/>
          </p:nvSpPr>
          <p:spPr>
            <a:xfrm>
              <a:off x="3684904" y="938402"/>
              <a:ext cx="4544695" cy="5080635"/>
            </a:xfrm>
            <a:custGeom>
              <a:avLst/>
              <a:gdLst/>
              <a:ahLst/>
              <a:cxnLst/>
              <a:rect l="l" t="t" r="r" b="b"/>
              <a:pathLst>
                <a:path w="4544695" h="5080635">
                  <a:moveTo>
                    <a:pt x="4544695" y="0"/>
                  </a:moveTo>
                  <a:lnTo>
                    <a:pt x="0" y="0"/>
                  </a:lnTo>
                  <a:lnTo>
                    <a:pt x="0" y="5080254"/>
                  </a:lnTo>
                  <a:lnTo>
                    <a:pt x="4544695" y="5080254"/>
                  </a:lnTo>
                  <a:lnTo>
                    <a:pt x="4544695" y="0"/>
                  </a:lnTo>
                  <a:close/>
                </a:path>
              </a:pathLst>
            </a:custGeom>
            <a:solidFill>
              <a:srgbClr val="CEE7ED"/>
            </a:solidFill>
          </p:spPr>
          <p:txBody>
            <a:bodyPr wrap="square" lIns="0" tIns="0" rIns="0" bIns="0" rtlCol="0"/>
            <a:lstStyle/>
            <a:p>
              <a:endParaRPr/>
            </a:p>
          </p:txBody>
        </p:sp>
        <p:sp>
          <p:nvSpPr>
            <p:cNvPr id="5" name="object 5"/>
            <p:cNvSpPr/>
            <p:nvPr/>
          </p:nvSpPr>
          <p:spPr>
            <a:xfrm>
              <a:off x="3684904" y="932052"/>
              <a:ext cx="4544695" cy="5093335"/>
            </a:xfrm>
            <a:custGeom>
              <a:avLst/>
              <a:gdLst/>
              <a:ahLst/>
              <a:cxnLst/>
              <a:rect l="l" t="t" r="r" b="b"/>
              <a:pathLst>
                <a:path w="4544695" h="5093335">
                  <a:moveTo>
                    <a:pt x="0" y="0"/>
                  </a:moveTo>
                  <a:lnTo>
                    <a:pt x="0" y="5092954"/>
                  </a:lnTo>
                </a:path>
                <a:path w="4544695" h="5093335">
                  <a:moveTo>
                    <a:pt x="4544695" y="0"/>
                  </a:moveTo>
                  <a:lnTo>
                    <a:pt x="4544695" y="5092954"/>
                  </a:lnTo>
                </a:path>
              </a:pathLst>
            </a:custGeom>
            <a:ln w="12700">
              <a:solidFill>
                <a:srgbClr val="FFFFFF"/>
              </a:solidFill>
            </a:ln>
          </p:spPr>
          <p:txBody>
            <a:bodyPr wrap="square" lIns="0" tIns="0" rIns="0" bIns="0" rtlCol="0"/>
            <a:lstStyle/>
            <a:p>
              <a:endParaRPr/>
            </a:p>
          </p:txBody>
        </p:sp>
        <p:sp>
          <p:nvSpPr>
            <p:cNvPr id="6" name="object 6"/>
            <p:cNvSpPr/>
            <p:nvPr/>
          </p:nvSpPr>
          <p:spPr>
            <a:xfrm>
              <a:off x="3678554" y="932052"/>
              <a:ext cx="4557395" cy="12700"/>
            </a:xfrm>
            <a:custGeom>
              <a:avLst/>
              <a:gdLst/>
              <a:ahLst/>
              <a:cxnLst/>
              <a:rect l="l" t="t" r="r" b="b"/>
              <a:pathLst>
                <a:path w="4557395" h="12700">
                  <a:moveTo>
                    <a:pt x="0" y="12700"/>
                  </a:moveTo>
                  <a:lnTo>
                    <a:pt x="4557395" y="12700"/>
                  </a:lnTo>
                  <a:lnTo>
                    <a:pt x="4557395" y="0"/>
                  </a:lnTo>
                  <a:lnTo>
                    <a:pt x="0" y="0"/>
                  </a:lnTo>
                  <a:lnTo>
                    <a:pt x="0" y="12700"/>
                  </a:lnTo>
                  <a:close/>
                </a:path>
              </a:pathLst>
            </a:custGeom>
            <a:solidFill>
              <a:srgbClr val="FFFFFF"/>
            </a:solidFill>
          </p:spPr>
          <p:txBody>
            <a:bodyPr wrap="square" lIns="0" tIns="0" rIns="0" bIns="0" rtlCol="0"/>
            <a:lstStyle/>
            <a:p>
              <a:endParaRPr/>
            </a:p>
          </p:txBody>
        </p:sp>
        <p:sp>
          <p:nvSpPr>
            <p:cNvPr id="7" name="object 7"/>
            <p:cNvSpPr/>
            <p:nvPr/>
          </p:nvSpPr>
          <p:spPr>
            <a:xfrm>
              <a:off x="3678554" y="6018656"/>
              <a:ext cx="4557395" cy="0"/>
            </a:xfrm>
            <a:custGeom>
              <a:avLst/>
              <a:gdLst/>
              <a:ahLst/>
              <a:cxnLst/>
              <a:rect l="l" t="t" r="r" b="b"/>
              <a:pathLst>
                <a:path w="4557395">
                  <a:moveTo>
                    <a:pt x="0" y="0"/>
                  </a:moveTo>
                  <a:lnTo>
                    <a:pt x="4557395" y="0"/>
                  </a:lnTo>
                </a:path>
              </a:pathLst>
            </a:custGeom>
            <a:ln w="12700">
              <a:solidFill>
                <a:srgbClr val="FFFFFF"/>
              </a:solidFill>
            </a:ln>
          </p:spPr>
          <p:txBody>
            <a:bodyPr wrap="square" lIns="0" tIns="0" rIns="0" bIns="0" rtlCol="0"/>
            <a:lstStyle/>
            <a:p>
              <a:endParaRPr/>
            </a:p>
          </p:txBody>
        </p:sp>
      </p:grpSp>
      <p:sp>
        <p:nvSpPr>
          <p:cNvPr id="8" name="object 8"/>
          <p:cNvSpPr txBox="1"/>
          <p:nvPr/>
        </p:nvSpPr>
        <p:spPr>
          <a:xfrm>
            <a:off x="3691254" y="956817"/>
            <a:ext cx="4538345" cy="4142104"/>
          </a:xfrm>
          <a:prstGeom prst="rect">
            <a:avLst/>
          </a:prstGeom>
        </p:spPr>
        <p:txBody>
          <a:bodyPr vert="horz" wrap="square" lIns="0" tIns="12700" rIns="0" bIns="0" rtlCol="0">
            <a:spAutoFit/>
          </a:bodyPr>
          <a:lstStyle/>
          <a:p>
            <a:pPr marL="85725" marR="2418715">
              <a:lnSpc>
                <a:spcPct val="100000"/>
              </a:lnSpc>
              <a:spcBef>
                <a:spcPts val="100"/>
              </a:spcBef>
            </a:pPr>
            <a:r>
              <a:rPr sz="1800" spc="-5" dirty="0">
                <a:latin typeface="Corbel"/>
                <a:cs typeface="Corbel"/>
              </a:rPr>
              <a:t>#include </a:t>
            </a:r>
            <a:r>
              <a:rPr sz="1800" spc="-10" dirty="0">
                <a:latin typeface="Corbel"/>
                <a:cs typeface="Corbel"/>
              </a:rPr>
              <a:t>&lt;iostream&gt; </a:t>
            </a:r>
            <a:r>
              <a:rPr sz="1800" spc="-5" dirty="0">
                <a:latin typeface="Corbel"/>
                <a:cs typeface="Corbel"/>
              </a:rPr>
              <a:t> using</a:t>
            </a:r>
            <a:r>
              <a:rPr sz="1800" spc="-25" dirty="0">
                <a:latin typeface="Corbel"/>
                <a:cs typeface="Corbel"/>
              </a:rPr>
              <a:t> </a:t>
            </a:r>
            <a:r>
              <a:rPr sz="1800" spc="-5" dirty="0">
                <a:latin typeface="Corbel"/>
                <a:cs typeface="Corbel"/>
              </a:rPr>
              <a:t>namespace</a:t>
            </a:r>
            <a:r>
              <a:rPr sz="1800" spc="-25" dirty="0">
                <a:latin typeface="Corbel"/>
                <a:cs typeface="Corbel"/>
              </a:rPr>
              <a:t> </a:t>
            </a:r>
            <a:r>
              <a:rPr sz="1800" spc="-10" dirty="0">
                <a:latin typeface="Corbel"/>
                <a:cs typeface="Corbel"/>
              </a:rPr>
              <a:t>std;</a:t>
            </a:r>
            <a:endParaRPr sz="1800">
              <a:latin typeface="Corbel"/>
              <a:cs typeface="Corbel"/>
            </a:endParaRPr>
          </a:p>
          <a:p>
            <a:pPr>
              <a:lnSpc>
                <a:spcPct val="100000"/>
              </a:lnSpc>
              <a:spcBef>
                <a:spcPts val="25"/>
              </a:spcBef>
            </a:pPr>
            <a:endParaRPr sz="1750">
              <a:latin typeface="Corbel"/>
              <a:cs typeface="Corbel"/>
            </a:endParaRPr>
          </a:p>
          <a:p>
            <a:pPr marL="85725">
              <a:lnSpc>
                <a:spcPct val="100000"/>
              </a:lnSpc>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marL="85725">
              <a:lnSpc>
                <a:spcPct val="100000"/>
              </a:lnSpc>
            </a:pPr>
            <a:r>
              <a:rPr sz="1800" dirty="0">
                <a:latin typeface="Corbel"/>
                <a:cs typeface="Corbel"/>
              </a:rPr>
              <a:t>{</a:t>
            </a:r>
            <a:endParaRPr sz="1800">
              <a:latin typeface="Corbel"/>
              <a:cs typeface="Corbel"/>
            </a:endParaRPr>
          </a:p>
          <a:p>
            <a:pPr marL="363220">
              <a:lnSpc>
                <a:spcPct val="100000"/>
              </a:lnSpc>
            </a:pPr>
            <a:r>
              <a:rPr sz="1800" spc="-5" dirty="0">
                <a:latin typeface="Corbel"/>
                <a:cs typeface="Corbel"/>
              </a:rPr>
              <a:t>int</a:t>
            </a:r>
            <a:r>
              <a:rPr sz="1800" spc="-20" dirty="0">
                <a:latin typeface="Corbel"/>
                <a:cs typeface="Corbel"/>
              </a:rPr>
              <a:t> </a:t>
            </a:r>
            <a:r>
              <a:rPr sz="1800" dirty="0">
                <a:latin typeface="Corbel"/>
                <a:cs typeface="Corbel"/>
              </a:rPr>
              <a:t>num1,</a:t>
            </a:r>
            <a:r>
              <a:rPr sz="1800" spc="-35" dirty="0">
                <a:latin typeface="Corbel"/>
                <a:cs typeface="Corbel"/>
              </a:rPr>
              <a:t> </a:t>
            </a:r>
            <a:r>
              <a:rPr sz="1800" spc="-5" dirty="0">
                <a:latin typeface="Corbel"/>
                <a:cs typeface="Corbel"/>
              </a:rPr>
              <a:t>num2,</a:t>
            </a:r>
            <a:r>
              <a:rPr sz="1800" spc="-10" dirty="0">
                <a:latin typeface="Corbel"/>
                <a:cs typeface="Corbel"/>
              </a:rPr>
              <a:t> </a:t>
            </a:r>
            <a:r>
              <a:rPr sz="1800" spc="-5" dirty="0">
                <a:latin typeface="Corbel"/>
                <a:cs typeface="Corbel"/>
              </a:rPr>
              <a:t>sum;</a:t>
            </a:r>
            <a:endParaRPr sz="1800">
              <a:latin typeface="Corbel"/>
              <a:cs typeface="Corbel"/>
            </a:endParaRPr>
          </a:p>
          <a:p>
            <a:pPr>
              <a:lnSpc>
                <a:spcPct val="100000"/>
              </a:lnSpc>
              <a:spcBef>
                <a:spcPts val="30"/>
              </a:spcBef>
            </a:pPr>
            <a:endParaRPr sz="1750">
              <a:latin typeface="Corbel"/>
              <a:cs typeface="Corbel"/>
            </a:endParaRPr>
          </a:p>
          <a:p>
            <a:pPr marL="363220" marR="634365">
              <a:lnSpc>
                <a:spcPct val="100000"/>
              </a:lnSpc>
            </a:pPr>
            <a:r>
              <a:rPr sz="1800" spc="-10" dirty="0">
                <a:latin typeface="Corbel"/>
                <a:cs typeface="Corbel"/>
              </a:rPr>
              <a:t>cout&lt;&lt;"Enters</a:t>
            </a:r>
            <a:r>
              <a:rPr sz="1800" spc="10" dirty="0">
                <a:latin typeface="Corbel"/>
                <a:cs typeface="Corbel"/>
              </a:rPr>
              <a:t> </a:t>
            </a:r>
            <a:r>
              <a:rPr sz="1800" spc="-10" dirty="0">
                <a:latin typeface="Corbel"/>
                <a:cs typeface="Corbel"/>
              </a:rPr>
              <a:t>two</a:t>
            </a:r>
            <a:r>
              <a:rPr sz="1800" spc="20" dirty="0">
                <a:latin typeface="Corbel"/>
                <a:cs typeface="Corbel"/>
              </a:rPr>
              <a:t> </a:t>
            </a:r>
            <a:r>
              <a:rPr sz="1800" spc="-5" dirty="0">
                <a:latin typeface="Corbel"/>
                <a:cs typeface="Corbel"/>
              </a:rPr>
              <a:t>numbers</a:t>
            </a:r>
            <a:r>
              <a:rPr sz="1800" spc="10" dirty="0">
                <a:latin typeface="Corbel"/>
                <a:cs typeface="Corbel"/>
              </a:rPr>
              <a:t> </a:t>
            </a:r>
            <a:r>
              <a:rPr sz="1800" spc="-5" dirty="0">
                <a:latin typeface="Corbel"/>
                <a:cs typeface="Corbel"/>
              </a:rPr>
              <a:t>to add: "; </a:t>
            </a:r>
            <a:r>
              <a:rPr sz="1800" spc="-345" dirty="0">
                <a:latin typeface="Corbel"/>
                <a:cs typeface="Corbel"/>
              </a:rPr>
              <a:t> </a:t>
            </a:r>
            <a:r>
              <a:rPr sz="1800" spc="-5" dirty="0">
                <a:latin typeface="Corbel"/>
                <a:cs typeface="Corbel"/>
              </a:rPr>
              <a:t>cin&gt;&gt;</a:t>
            </a:r>
            <a:r>
              <a:rPr sz="1800" spc="-20" dirty="0">
                <a:latin typeface="Corbel"/>
                <a:cs typeface="Corbel"/>
              </a:rPr>
              <a:t> </a:t>
            </a:r>
            <a:r>
              <a:rPr sz="1800" dirty="0">
                <a:latin typeface="Corbel"/>
                <a:cs typeface="Corbel"/>
              </a:rPr>
              <a:t>num1</a:t>
            </a:r>
            <a:r>
              <a:rPr sz="1800" spc="5" dirty="0">
                <a:latin typeface="Corbel"/>
                <a:cs typeface="Corbel"/>
              </a:rPr>
              <a:t> </a:t>
            </a:r>
            <a:r>
              <a:rPr sz="1800" spc="-10" dirty="0">
                <a:latin typeface="Corbel"/>
                <a:cs typeface="Corbel"/>
              </a:rPr>
              <a:t>&gt;&gt;</a:t>
            </a:r>
            <a:r>
              <a:rPr sz="1800" spc="5" dirty="0">
                <a:latin typeface="Corbel"/>
                <a:cs typeface="Corbel"/>
              </a:rPr>
              <a:t> </a:t>
            </a:r>
            <a:r>
              <a:rPr sz="1800" spc="-5" dirty="0">
                <a:latin typeface="Corbel"/>
                <a:cs typeface="Corbel"/>
              </a:rPr>
              <a:t>num2;</a:t>
            </a:r>
            <a:endParaRPr sz="1800">
              <a:latin typeface="Corbel"/>
              <a:cs typeface="Corbel"/>
            </a:endParaRPr>
          </a:p>
          <a:p>
            <a:pPr marL="363220" marR="274320">
              <a:lnSpc>
                <a:spcPct val="200100"/>
              </a:lnSpc>
            </a:pPr>
            <a:r>
              <a:rPr sz="1800" spc="-5" dirty="0">
                <a:latin typeface="Corbel"/>
                <a:cs typeface="Corbel"/>
              </a:rPr>
              <a:t>sum </a:t>
            </a:r>
            <a:r>
              <a:rPr sz="1800" dirty="0">
                <a:latin typeface="Corbel"/>
                <a:cs typeface="Corbel"/>
              </a:rPr>
              <a:t>= </a:t>
            </a:r>
            <a:r>
              <a:rPr sz="1800" b="1" dirty="0">
                <a:solidFill>
                  <a:srgbClr val="FF0000"/>
                </a:solidFill>
                <a:latin typeface="Corbel"/>
                <a:cs typeface="Corbel"/>
              </a:rPr>
              <a:t>add </a:t>
            </a:r>
            <a:r>
              <a:rPr sz="1800" b="1" spc="-5" dirty="0">
                <a:solidFill>
                  <a:srgbClr val="FF0000"/>
                </a:solidFill>
                <a:latin typeface="Corbel"/>
                <a:cs typeface="Corbel"/>
              </a:rPr>
              <a:t>(num1, num2); </a:t>
            </a:r>
            <a:r>
              <a:rPr sz="1800" dirty="0">
                <a:latin typeface="Corbel"/>
                <a:cs typeface="Corbel"/>
              </a:rPr>
              <a:t>// </a:t>
            </a:r>
            <a:r>
              <a:rPr sz="1800" spc="-5" dirty="0">
                <a:latin typeface="Corbel"/>
                <a:cs typeface="Corbel"/>
              </a:rPr>
              <a:t>Function call </a:t>
            </a:r>
            <a:r>
              <a:rPr sz="1800" spc="-350" dirty="0">
                <a:latin typeface="Corbel"/>
                <a:cs typeface="Corbel"/>
              </a:rPr>
              <a:t> </a:t>
            </a:r>
            <a:r>
              <a:rPr sz="1800" spc="-5" dirty="0">
                <a:latin typeface="Corbel"/>
                <a:cs typeface="Corbel"/>
              </a:rPr>
              <a:t>cout&lt;&lt;</a:t>
            </a:r>
            <a:r>
              <a:rPr sz="1800" spc="5" dirty="0">
                <a:latin typeface="Corbel"/>
                <a:cs typeface="Corbel"/>
              </a:rPr>
              <a:t> </a:t>
            </a:r>
            <a:r>
              <a:rPr sz="1800" spc="-5" dirty="0">
                <a:latin typeface="Corbel"/>
                <a:cs typeface="Corbel"/>
              </a:rPr>
              <a:t>"Sum</a:t>
            </a:r>
            <a:r>
              <a:rPr sz="1800" dirty="0">
                <a:latin typeface="Corbel"/>
                <a:cs typeface="Corbel"/>
              </a:rPr>
              <a:t> = "</a:t>
            </a:r>
            <a:r>
              <a:rPr sz="1800" spc="-5" dirty="0">
                <a:latin typeface="Corbel"/>
                <a:cs typeface="Corbel"/>
              </a:rPr>
              <a:t> </a:t>
            </a:r>
            <a:r>
              <a:rPr sz="1800" spc="-10" dirty="0">
                <a:latin typeface="Corbel"/>
                <a:cs typeface="Corbel"/>
              </a:rPr>
              <a:t>&lt;&lt;</a:t>
            </a:r>
            <a:r>
              <a:rPr sz="1800" spc="5" dirty="0">
                <a:latin typeface="Corbel"/>
                <a:cs typeface="Corbel"/>
              </a:rPr>
              <a:t> </a:t>
            </a:r>
            <a:r>
              <a:rPr sz="1800" spc="-5" dirty="0">
                <a:latin typeface="Corbel"/>
                <a:cs typeface="Corbel"/>
              </a:rPr>
              <a:t>sum;</a:t>
            </a:r>
            <a:endParaRPr sz="1800">
              <a:latin typeface="Corbel"/>
              <a:cs typeface="Corbel"/>
            </a:endParaRPr>
          </a:p>
          <a:p>
            <a:pPr marL="222885">
              <a:lnSpc>
                <a:spcPct val="100000"/>
              </a:lnSpc>
            </a:pPr>
            <a:r>
              <a:rPr sz="1800" spc="-5" dirty="0">
                <a:latin typeface="Corbel"/>
                <a:cs typeface="Corbel"/>
              </a:rPr>
              <a:t>return</a:t>
            </a:r>
            <a:r>
              <a:rPr sz="1800" spc="-15" dirty="0">
                <a:latin typeface="Corbel"/>
                <a:cs typeface="Corbel"/>
              </a:rPr>
              <a:t> </a:t>
            </a:r>
            <a:r>
              <a:rPr sz="1800" dirty="0">
                <a:latin typeface="Corbel"/>
                <a:cs typeface="Corbel"/>
              </a:rPr>
              <a:t>0;</a:t>
            </a:r>
            <a:endParaRPr sz="1800">
              <a:latin typeface="Corbel"/>
              <a:cs typeface="Corbel"/>
            </a:endParaRPr>
          </a:p>
          <a:p>
            <a:pPr marL="85725">
              <a:lnSpc>
                <a:spcPct val="100000"/>
              </a:lnSpc>
            </a:pPr>
            <a:r>
              <a:rPr sz="1800" dirty="0">
                <a:latin typeface="Corbel"/>
                <a:cs typeface="Corbel"/>
              </a:rPr>
              <a:t>}</a:t>
            </a:r>
            <a:endParaRPr sz="1800">
              <a:latin typeface="Corbel"/>
              <a:cs typeface="Corbel"/>
            </a:endParaRPr>
          </a:p>
        </p:txBody>
      </p:sp>
      <p:grpSp>
        <p:nvGrpSpPr>
          <p:cNvPr id="9" name="object 9"/>
          <p:cNvGrpSpPr/>
          <p:nvPr/>
        </p:nvGrpSpPr>
        <p:grpSpPr>
          <a:xfrm>
            <a:off x="9213215" y="3231769"/>
            <a:ext cx="2550160" cy="1953895"/>
            <a:chOff x="9213215" y="3231769"/>
            <a:chExt cx="2550160" cy="1953895"/>
          </a:xfrm>
        </p:grpSpPr>
        <p:sp>
          <p:nvSpPr>
            <p:cNvPr id="10" name="object 10"/>
            <p:cNvSpPr/>
            <p:nvPr/>
          </p:nvSpPr>
          <p:spPr>
            <a:xfrm>
              <a:off x="9225915" y="3244469"/>
              <a:ext cx="2525395" cy="1928495"/>
            </a:xfrm>
            <a:custGeom>
              <a:avLst/>
              <a:gdLst/>
              <a:ahLst/>
              <a:cxnLst/>
              <a:rect l="l" t="t" r="r" b="b"/>
              <a:pathLst>
                <a:path w="2525395" h="1928495">
                  <a:moveTo>
                    <a:pt x="2524886" y="0"/>
                  </a:moveTo>
                  <a:lnTo>
                    <a:pt x="0" y="0"/>
                  </a:lnTo>
                  <a:lnTo>
                    <a:pt x="0" y="1927986"/>
                  </a:lnTo>
                  <a:lnTo>
                    <a:pt x="2524886" y="1927986"/>
                  </a:lnTo>
                  <a:lnTo>
                    <a:pt x="2524886" y="0"/>
                  </a:lnTo>
                  <a:close/>
                </a:path>
              </a:pathLst>
            </a:custGeom>
            <a:solidFill>
              <a:srgbClr val="CEE7ED"/>
            </a:solidFill>
          </p:spPr>
          <p:txBody>
            <a:bodyPr wrap="square" lIns="0" tIns="0" rIns="0" bIns="0" rtlCol="0"/>
            <a:lstStyle/>
            <a:p>
              <a:endParaRPr/>
            </a:p>
          </p:txBody>
        </p:sp>
        <p:sp>
          <p:nvSpPr>
            <p:cNvPr id="11" name="object 11"/>
            <p:cNvSpPr/>
            <p:nvPr/>
          </p:nvSpPr>
          <p:spPr>
            <a:xfrm>
              <a:off x="9225915" y="3238119"/>
              <a:ext cx="2524760" cy="1941195"/>
            </a:xfrm>
            <a:custGeom>
              <a:avLst/>
              <a:gdLst/>
              <a:ahLst/>
              <a:cxnLst/>
              <a:rect l="l" t="t" r="r" b="b"/>
              <a:pathLst>
                <a:path w="2524759" h="1941195">
                  <a:moveTo>
                    <a:pt x="0" y="0"/>
                  </a:moveTo>
                  <a:lnTo>
                    <a:pt x="0" y="1940686"/>
                  </a:lnTo>
                </a:path>
                <a:path w="2524759" h="1941195">
                  <a:moveTo>
                    <a:pt x="2524759" y="0"/>
                  </a:moveTo>
                  <a:lnTo>
                    <a:pt x="2524759" y="1940686"/>
                  </a:lnTo>
                </a:path>
              </a:pathLst>
            </a:custGeom>
            <a:ln w="12700">
              <a:solidFill>
                <a:srgbClr val="FFFFFF"/>
              </a:solidFill>
            </a:ln>
          </p:spPr>
          <p:txBody>
            <a:bodyPr wrap="square" lIns="0" tIns="0" rIns="0" bIns="0" rtlCol="0"/>
            <a:lstStyle/>
            <a:p>
              <a:endParaRPr/>
            </a:p>
          </p:txBody>
        </p:sp>
        <p:sp>
          <p:nvSpPr>
            <p:cNvPr id="12" name="object 12"/>
            <p:cNvSpPr/>
            <p:nvPr/>
          </p:nvSpPr>
          <p:spPr>
            <a:xfrm>
              <a:off x="9219565" y="3238119"/>
              <a:ext cx="2537460" cy="12700"/>
            </a:xfrm>
            <a:custGeom>
              <a:avLst/>
              <a:gdLst/>
              <a:ahLst/>
              <a:cxnLst/>
              <a:rect l="l" t="t" r="r" b="b"/>
              <a:pathLst>
                <a:path w="2537459" h="12700">
                  <a:moveTo>
                    <a:pt x="0" y="12700"/>
                  </a:moveTo>
                  <a:lnTo>
                    <a:pt x="2537459" y="12700"/>
                  </a:lnTo>
                  <a:lnTo>
                    <a:pt x="2537459" y="0"/>
                  </a:lnTo>
                  <a:lnTo>
                    <a:pt x="0" y="0"/>
                  </a:lnTo>
                  <a:lnTo>
                    <a:pt x="0" y="12700"/>
                  </a:lnTo>
                  <a:close/>
                </a:path>
              </a:pathLst>
            </a:custGeom>
            <a:solidFill>
              <a:srgbClr val="FFFFFF"/>
            </a:solidFill>
          </p:spPr>
          <p:txBody>
            <a:bodyPr wrap="square" lIns="0" tIns="0" rIns="0" bIns="0" rtlCol="0"/>
            <a:lstStyle/>
            <a:p>
              <a:endParaRPr/>
            </a:p>
          </p:txBody>
        </p:sp>
        <p:sp>
          <p:nvSpPr>
            <p:cNvPr id="13" name="object 13"/>
            <p:cNvSpPr/>
            <p:nvPr/>
          </p:nvSpPr>
          <p:spPr>
            <a:xfrm>
              <a:off x="9219565" y="5172455"/>
              <a:ext cx="2537460" cy="0"/>
            </a:xfrm>
            <a:custGeom>
              <a:avLst/>
              <a:gdLst/>
              <a:ahLst/>
              <a:cxnLst/>
              <a:rect l="l" t="t" r="r" b="b"/>
              <a:pathLst>
                <a:path w="2537459">
                  <a:moveTo>
                    <a:pt x="0" y="0"/>
                  </a:moveTo>
                  <a:lnTo>
                    <a:pt x="2537459" y="0"/>
                  </a:lnTo>
                </a:path>
              </a:pathLst>
            </a:custGeom>
            <a:ln w="12700">
              <a:solidFill>
                <a:srgbClr val="FFFFFF"/>
              </a:solidFill>
            </a:ln>
          </p:spPr>
          <p:txBody>
            <a:bodyPr wrap="square" lIns="0" tIns="0" rIns="0" bIns="0" rtlCol="0"/>
            <a:lstStyle/>
            <a:p>
              <a:endParaRPr/>
            </a:p>
          </p:txBody>
        </p:sp>
      </p:grpSp>
      <p:sp>
        <p:nvSpPr>
          <p:cNvPr id="14" name="object 14"/>
          <p:cNvSpPr txBox="1"/>
          <p:nvPr/>
        </p:nvSpPr>
        <p:spPr>
          <a:xfrm>
            <a:off x="9225915" y="3263900"/>
            <a:ext cx="2518410" cy="1854200"/>
          </a:xfrm>
          <a:prstGeom prst="rect">
            <a:avLst/>
          </a:prstGeom>
        </p:spPr>
        <p:txBody>
          <a:bodyPr vert="horz" wrap="square" lIns="0" tIns="11430" rIns="0" bIns="0" rtlCol="0">
            <a:spAutoFit/>
          </a:bodyPr>
          <a:lstStyle/>
          <a:p>
            <a:pPr marL="93345">
              <a:lnSpc>
                <a:spcPct val="100000"/>
              </a:lnSpc>
              <a:spcBef>
                <a:spcPts val="90"/>
              </a:spcBef>
            </a:pPr>
            <a:r>
              <a:rPr sz="2000" spc="-10" dirty="0">
                <a:latin typeface="Corbel"/>
                <a:cs typeface="Corbel"/>
              </a:rPr>
              <a:t>int</a:t>
            </a:r>
            <a:r>
              <a:rPr sz="2000" spc="-5" dirty="0">
                <a:latin typeface="Corbel"/>
                <a:cs typeface="Corbel"/>
              </a:rPr>
              <a:t> </a:t>
            </a:r>
            <a:r>
              <a:rPr sz="2000" spc="-10" dirty="0">
                <a:latin typeface="Corbel"/>
                <a:cs typeface="Corbel"/>
              </a:rPr>
              <a:t>add</a:t>
            </a:r>
            <a:r>
              <a:rPr sz="2000" spc="10" dirty="0">
                <a:latin typeface="Corbel"/>
                <a:cs typeface="Corbel"/>
              </a:rPr>
              <a:t> </a:t>
            </a:r>
            <a:r>
              <a:rPr sz="2000" spc="-5" dirty="0">
                <a:latin typeface="Corbel"/>
                <a:cs typeface="Corbel"/>
              </a:rPr>
              <a:t>(int</a:t>
            </a:r>
            <a:r>
              <a:rPr sz="2000" dirty="0">
                <a:latin typeface="Corbel"/>
                <a:cs typeface="Corbel"/>
              </a:rPr>
              <a:t> </a:t>
            </a:r>
            <a:r>
              <a:rPr sz="2000" spc="-5" dirty="0">
                <a:latin typeface="Corbel"/>
                <a:cs typeface="Corbel"/>
              </a:rPr>
              <a:t>a,</a:t>
            </a:r>
            <a:r>
              <a:rPr sz="2000" spc="-20" dirty="0">
                <a:latin typeface="Corbel"/>
                <a:cs typeface="Corbel"/>
              </a:rPr>
              <a:t> </a:t>
            </a:r>
            <a:r>
              <a:rPr sz="2000" spc="-10" dirty="0">
                <a:latin typeface="Corbel"/>
                <a:cs typeface="Corbel"/>
              </a:rPr>
              <a:t>int</a:t>
            </a:r>
            <a:r>
              <a:rPr sz="2000" spc="-5" dirty="0">
                <a:latin typeface="Corbel"/>
                <a:cs typeface="Corbel"/>
              </a:rPr>
              <a:t> </a:t>
            </a:r>
            <a:r>
              <a:rPr sz="2000" spc="-35" dirty="0">
                <a:latin typeface="Corbel"/>
                <a:cs typeface="Corbel"/>
              </a:rPr>
              <a:t>b)</a:t>
            </a:r>
            <a:endParaRPr sz="2000">
              <a:latin typeface="Corbel"/>
              <a:cs typeface="Corbel"/>
            </a:endParaRPr>
          </a:p>
          <a:p>
            <a:pPr marL="93345">
              <a:lnSpc>
                <a:spcPct val="100000"/>
              </a:lnSpc>
            </a:pPr>
            <a:r>
              <a:rPr sz="2000" spc="-5" dirty="0">
                <a:latin typeface="Corbel"/>
                <a:cs typeface="Corbel"/>
              </a:rPr>
              <a:t>{</a:t>
            </a:r>
            <a:endParaRPr sz="2000">
              <a:latin typeface="Corbel"/>
              <a:cs typeface="Corbel"/>
            </a:endParaRPr>
          </a:p>
          <a:p>
            <a:pPr marL="450215">
              <a:lnSpc>
                <a:spcPct val="100000"/>
              </a:lnSpc>
            </a:pPr>
            <a:r>
              <a:rPr sz="2000" spc="-10" dirty="0">
                <a:latin typeface="Corbel"/>
                <a:cs typeface="Corbel"/>
              </a:rPr>
              <a:t>int</a:t>
            </a:r>
            <a:r>
              <a:rPr sz="2000" spc="-30" dirty="0">
                <a:latin typeface="Corbel"/>
                <a:cs typeface="Corbel"/>
              </a:rPr>
              <a:t> </a:t>
            </a:r>
            <a:r>
              <a:rPr sz="2000" spc="-10" dirty="0">
                <a:latin typeface="Corbel"/>
                <a:cs typeface="Corbel"/>
              </a:rPr>
              <a:t>c;</a:t>
            </a:r>
            <a:endParaRPr sz="2000">
              <a:latin typeface="Corbel"/>
              <a:cs typeface="Corbel"/>
            </a:endParaRPr>
          </a:p>
          <a:p>
            <a:pPr marL="450215">
              <a:lnSpc>
                <a:spcPct val="100000"/>
              </a:lnSpc>
            </a:pPr>
            <a:r>
              <a:rPr sz="2000" spc="-5" dirty="0">
                <a:latin typeface="Corbel"/>
                <a:cs typeface="Corbel"/>
              </a:rPr>
              <a:t>c</a:t>
            </a:r>
            <a:r>
              <a:rPr sz="2000" spc="-25" dirty="0">
                <a:latin typeface="Corbel"/>
                <a:cs typeface="Corbel"/>
              </a:rPr>
              <a:t> </a:t>
            </a:r>
            <a:r>
              <a:rPr sz="2000" spc="-5" dirty="0">
                <a:latin typeface="Corbel"/>
                <a:cs typeface="Corbel"/>
              </a:rPr>
              <a:t>=</a:t>
            </a:r>
            <a:r>
              <a:rPr sz="2000" spc="-25" dirty="0">
                <a:latin typeface="Corbel"/>
                <a:cs typeface="Corbel"/>
              </a:rPr>
              <a:t> </a:t>
            </a:r>
            <a:r>
              <a:rPr sz="2000" spc="-5" dirty="0">
                <a:latin typeface="Corbel"/>
                <a:cs typeface="Corbel"/>
              </a:rPr>
              <a:t>a</a:t>
            </a:r>
            <a:r>
              <a:rPr sz="2000" spc="-30" dirty="0">
                <a:latin typeface="Corbel"/>
                <a:cs typeface="Corbel"/>
              </a:rPr>
              <a:t> </a:t>
            </a:r>
            <a:r>
              <a:rPr sz="2000" spc="-5" dirty="0">
                <a:latin typeface="Corbel"/>
                <a:cs typeface="Corbel"/>
              </a:rPr>
              <a:t>+ </a:t>
            </a:r>
            <a:r>
              <a:rPr sz="2000" spc="-10" dirty="0">
                <a:latin typeface="Corbel"/>
                <a:cs typeface="Corbel"/>
              </a:rPr>
              <a:t>b;</a:t>
            </a:r>
            <a:endParaRPr sz="2000">
              <a:latin typeface="Corbel"/>
              <a:cs typeface="Corbel"/>
            </a:endParaRPr>
          </a:p>
          <a:p>
            <a:pPr marL="450215">
              <a:lnSpc>
                <a:spcPct val="100000"/>
              </a:lnSpc>
              <a:spcBef>
                <a:spcPts val="5"/>
              </a:spcBef>
              <a:tabLst>
                <a:tab pos="1482090" algn="l"/>
              </a:tabLst>
            </a:pPr>
            <a:r>
              <a:rPr sz="2000" spc="-5" dirty="0">
                <a:latin typeface="Corbel"/>
                <a:cs typeface="Corbel"/>
              </a:rPr>
              <a:t>return</a:t>
            </a:r>
            <a:r>
              <a:rPr sz="2000" spc="5" dirty="0">
                <a:latin typeface="Corbel"/>
                <a:cs typeface="Corbel"/>
              </a:rPr>
              <a:t> </a:t>
            </a:r>
            <a:r>
              <a:rPr sz="2000" spc="-10" dirty="0">
                <a:latin typeface="Corbel"/>
                <a:cs typeface="Corbel"/>
              </a:rPr>
              <a:t>c;	</a:t>
            </a:r>
            <a:r>
              <a:rPr sz="2000" spc="-15" dirty="0">
                <a:latin typeface="Corbel"/>
                <a:cs typeface="Corbel"/>
              </a:rPr>
              <a:t>//Return</a:t>
            </a:r>
            <a:endParaRPr sz="2000">
              <a:latin typeface="Corbel"/>
              <a:cs typeface="Corbel"/>
            </a:endParaRPr>
          </a:p>
          <a:p>
            <a:pPr marL="93345">
              <a:lnSpc>
                <a:spcPct val="100000"/>
              </a:lnSpc>
            </a:pPr>
            <a:r>
              <a:rPr sz="2000" spc="-5" dirty="0">
                <a:latin typeface="Corbel"/>
                <a:cs typeface="Corbel"/>
              </a:rPr>
              <a:t>}</a:t>
            </a:r>
            <a:endParaRPr sz="2000">
              <a:latin typeface="Corbel"/>
              <a:cs typeface="Corbel"/>
            </a:endParaRPr>
          </a:p>
        </p:txBody>
      </p:sp>
      <p:sp>
        <p:nvSpPr>
          <p:cNvPr id="15" name="object 15"/>
          <p:cNvSpPr/>
          <p:nvPr/>
        </p:nvSpPr>
        <p:spPr>
          <a:xfrm>
            <a:off x="8037194" y="3413378"/>
            <a:ext cx="1162050" cy="376555"/>
          </a:xfrm>
          <a:custGeom>
            <a:avLst/>
            <a:gdLst/>
            <a:ahLst/>
            <a:cxnLst/>
            <a:rect l="l" t="t" r="r" b="b"/>
            <a:pathLst>
              <a:path w="1162050" h="376554">
                <a:moveTo>
                  <a:pt x="1087295" y="30395"/>
                </a:moveTo>
                <a:lnTo>
                  <a:pt x="0" y="363982"/>
                </a:lnTo>
                <a:lnTo>
                  <a:pt x="3809" y="376174"/>
                </a:lnTo>
                <a:lnTo>
                  <a:pt x="1090994" y="42457"/>
                </a:lnTo>
                <a:lnTo>
                  <a:pt x="1087295" y="30395"/>
                </a:lnTo>
                <a:close/>
              </a:path>
              <a:path w="1162050" h="376554">
                <a:moveTo>
                  <a:pt x="1148752" y="26670"/>
                </a:moveTo>
                <a:lnTo>
                  <a:pt x="1099438" y="26670"/>
                </a:lnTo>
                <a:lnTo>
                  <a:pt x="1103122" y="38735"/>
                </a:lnTo>
                <a:lnTo>
                  <a:pt x="1090994" y="42457"/>
                </a:lnTo>
                <a:lnTo>
                  <a:pt x="1100327" y="72898"/>
                </a:lnTo>
                <a:lnTo>
                  <a:pt x="1148752" y="26670"/>
                </a:lnTo>
                <a:close/>
              </a:path>
              <a:path w="1162050" h="376554">
                <a:moveTo>
                  <a:pt x="1099438" y="26670"/>
                </a:moveTo>
                <a:lnTo>
                  <a:pt x="1087295" y="30395"/>
                </a:lnTo>
                <a:lnTo>
                  <a:pt x="1090994" y="42457"/>
                </a:lnTo>
                <a:lnTo>
                  <a:pt x="1103122" y="38735"/>
                </a:lnTo>
                <a:lnTo>
                  <a:pt x="1099438" y="26670"/>
                </a:lnTo>
                <a:close/>
              </a:path>
              <a:path w="1162050" h="376554">
                <a:moveTo>
                  <a:pt x="1077976" y="0"/>
                </a:moveTo>
                <a:lnTo>
                  <a:pt x="1087295" y="30395"/>
                </a:lnTo>
                <a:lnTo>
                  <a:pt x="1099438" y="26670"/>
                </a:lnTo>
                <a:lnTo>
                  <a:pt x="1148752" y="26670"/>
                </a:lnTo>
                <a:lnTo>
                  <a:pt x="1161923" y="14097"/>
                </a:lnTo>
                <a:lnTo>
                  <a:pt x="1077976" y="0"/>
                </a:lnTo>
                <a:close/>
              </a:path>
            </a:pathLst>
          </a:custGeom>
          <a:solidFill>
            <a:srgbClr val="FF0000"/>
          </a:solidFill>
        </p:spPr>
        <p:txBody>
          <a:bodyPr wrap="square" lIns="0" tIns="0" rIns="0" bIns="0" rtlCol="0"/>
          <a:lstStyle/>
          <a:p>
            <a:endParaRPr/>
          </a:p>
        </p:txBody>
      </p:sp>
      <p:sp>
        <p:nvSpPr>
          <p:cNvPr id="16" name="object 16"/>
          <p:cNvSpPr/>
          <p:nvPr/>
        </p:nvSpPr>
        <p:spPr>
          <a:xfrm>
            <a:off x="4506467" y="3958716"/>
            <a:ext cx="5092065" cy="783590"/>
          </a:xfrm>
          <a:custGeom>
            <a:avLst/>
            <a:gdLst/>
            <a:ahLst/>
            <a:cxnLst/>
            <a:rect l="l" t="t" r="r" b="b"/>
            <a:pathLst>
              <a:path w="5092065" h="783589">
                <a:moveTo>
                  <a:pt x="76304" y="31314"/>
                </a:moveTo>
                <a:lnTo>
                  <a:pt x="74458" y="43896"/>
                </a:lnTo>
                <a:lnTo>
                  <a:pt x="5089652" y="783462"/>
                </a:lnTo>
                <a:lnTo>
                  <a:pt x="5091557" y="770889"/>
                </a:lnTo>
                <a:lnTo>
                  <a:pt x="76304" y="31314"/>
                </a:lnTo>
                <a:close/>
              </a:path>
              <a:path w="5092065" h="783589">
                <a:moveTo>
                  <a:pt x="80899" y="0"/>
                </a:moveTo>
                <a:lnTo>
                  <a:pt x="0" y="26542"/>
                </a:lnTo>
                <a:lnTo>
                  <a:pt x="69850" y="75310"/>
                </a:lnTo>
                <a:lnTo>
                  <a:pt x="74458" y="43896"/>
                </a:lnTo>
                <a:lnTo>
                  <a:pt x="61849" y="42036"/>
                </a:lnTo>
                <a:lnTo>
                  <a:pt x="63754" y="29463"/>
                </a:lnTo>
                <a:lnTo>
                  <a:pt x="76576" y="29463"/>
                </a:lnTo>
                <a:lnTo>
                  <a:pt x="80899" y="0"/>
                </a:lnTo>
                <a:close/>
              </a:path>
              <a:path w="5092065" h="783589">
                <a:moveTo>
                  <a:pt x="63754" y="29463"/>
                </a:moveTo>
                <a:lnTo>
                  <a:pt x="61849" y="42036"/>
                </a:lnTo>
                <a:lnTo>
                  <a:pt x="74458" y="43896"/>
                </a:lnTo>
                <a:lnTo>
                  <a:pt x="76304" y="31314"/>
                </a:lnTo>
                <a:lnTo>
                  <a:pt x="63754" y="29463"/>
                </a:lnTo>
                <a:close/>
              </a:path>
              <a:path w="5092065" h="783589">
                <a:moveTo>
                  <a:pt x="76576" y="29463"/>
                </a:moveTo>
                <a:lnTo>
                  <a:pt x="63754" y="29463"/>
                </a:lnTo>
                <a:lnTo>
                  <a:pt x="76304" y="31314"/>
                </a:lnTo>
                <a:lnTo>
                  <a:pt x="76576" y="29463"/>
                </a:lnTo>
                <a:close/>
              </a:path>
            </a:pathLst>
          </a:custGeom>
          <a:solidFill>
            <a:srgbClr val="FF0000"/>
          </a:solid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3080715"/>
            <a:ext cx="2350135" cy="574675"/>
          </a:xfrm>
          <a:prstGeom prst="rect">
            <a:avLst/>
          </a:prstGeom>
        </p:spPr>
        <p:txBody>
          <a:bodyPr vert="horz" wrap="square" lIns="0" tIns="12700" rIns="0" bIns="0" rtlCol="0">
            <a:spAutoFit/>
          </a:bodyPr>
          <a:lstStyle/>
          <a:p>
            <a:pPr marL="12700">
              <a:lnSpc>
                <a:spcPct val="100000"/>
              </a:lnSpc>
              <a:spcBef>
                <a:spcPts val="100"/>
              </a:spcBef>
            </a:pPr>
            <a:r>
              <a:rPr sz="3600" spc="-85" dirty="0">
                <a:solidFill>
                  <a:srgbClr val="FFFFFF"/>
                </a:solidFill>
                <a:latin typeface="Corbel"/>
                <a:cs typeface="Corbel"/>
              </a:rPr>
              <a:t>C</a:t>
            </a:r>
            <a:r>
              <a:rPr sz="3600" spc="-90" dirty="0">
                <a:solidFill>
                  <a:srgbClr val="FFFFFF"/>
                </a:solidFill>
                <a:latin typeface="Corbel"/>
                <a:cs typeface="Corbel"/>
              </a:rPr>
              <a:t>a</a:t>
            </a:r>
            <a:r>
              <a:rPr sz="3600" spc="-70" dirty="0">
                <a:solidFill>
                  <a:srgbClr val="FFFFFF"/>
                </a:solidFill>
                <a:latin typeface="Corbel"/>
                <a:cs typeface="Corbel"/>
              </a:rPr>
              <a:t>l</a:t>
            </a:r>
            <a:r>
              <a:rPr sz="3600" dirty="0">
                <a:solidFill>
                  <a:srgbClr val="FFFFFF"/>
                </a:solidFill>
                <a:latin typeface="Corbel"/>
                <a:cs typeface="Corbel"/>
              </a:rPr>
              <a:t>l</a:t>
            </a:r>
            <a:r>
              <a:rPr sz="3600" spc="-70" dirty="0">
                <a:solidFill>
                  <a:srgbClr val="FFFFFF"/>
                </a:solidFill>
                <a:latin typeface="Corbel"/>
                <a:cs typeface="Corbel"/>
              </a:rPr>
              <a:t> </a:t>
            </a:r>
            <a:r>
              <a:rPr sz="3600" spc="-75" dirty="0">
                <a:solidFill>
                  <a:srgbClr val="FFFFFF"/>
                </a:solidFill>
                <a:latin typeface="Corbel"/>
                <a:cs typeface="Corbel"/>
              </a:rPr>
              <a:t>B</a:t>
            </a:r>
            <a:r>
              <a:rPr sz="3600" dirty="0">
                <a:solidFill>
                  <a:srgbClr val="FFFFFF"/>
                </a:solidFill>
                <a:latin typeface="Corbel"/>
                <a:cs typeface="Corbel"/>
              </a:rPr>
              <a:t>y</a:t>
            </a:r>
            <a:r>
              <a:rPr sz="3600" spc="-335" dirty="0">
                <a:solidFill>
                  <a:srgbClr val="FFFFFF"/>
                </a:solidFill>
                <a:latin typeface="Corbel"/>
                <a:cs typeface="Corbel"/>
              </a:rPr>
              <a:t> </a:t>
            </a:r>
            <a:r>
              <a:rPr sz="3600" spc="-80" dirty="0">
                <a:solidFill>
                  <a:srgbClr val="FFFFFF"/>
                </a:solidFill>
                <a:latin typeface="Corbel"/>
                <a:cs typeface="Corbel"/>
              </a:rPr>
              <a:t>V</a:t>
            </a:r>
            <a:r>
              <a:rPr sz="3600" spc="-90" dirty="0">
                <a:solidFill>
                  <a:srgbClr val="FFFFFF"/>
                </a:solidFill>
                <a:latin typeface="Corbel"/>
                <a:cs typeface="Corbel"/>
              </a:rPr>
              <a:t>a</a:t>
            </a:r>
            <a:r>
              <a:rPr sz="3600" spc="-70" dirty="0">
                <a:solidFill>
                  <a:srgbClr val="FFFFFF"/>
                </a:solidFill>
                <a:latin typeface="Corbel"/>
                <a:cs typeface="Corbel"/>
              </a:rPr>
              <a:t>l</a:t>
            </a:r>
            <a:r>
              <a:rPr sz="3600" spc="-65" dirty="0">
                <a:solidFill>
                  <a:srgbClr val="FFFFFF"/>
                </a:solidFill>
                <a:latin typeface="Corbel"/>
                <a:cs typeface="Corbel"/>
              </a:rPr>
              <a:t>u</a:t>
            </a:r>
            <a:r>
              <a:rPr sz="3600" dirty="0">
                <a:solidFill>
                  <a:srgbClr val="FFFFFF"/>
                </a:solidFill>
                <a:latin typeface="Corbel"/>
                <a:cs typeface="Corbel"/>
              </a:rPr>
              <a:t>e</a:t>
            </a:r>
            <a:endParaRPr sz="3600">
              <a:latin typeface="Corbel"/>
              <a:cs typeface="Corbel"/>
            </a:endParaRPr>
          </a:p>
        </p:txBody>
      </p:sp>
      <p:sp>
        <p:nvSpPr>
          <p:cNvPr id="3" name="object 3"/>
          <p:cNvSpPr txBox="1">
            <a:spLocks noGrp="1"/>
          </p:cNvSpPr>
          <p:nvPr>
            <p:ph type="title"/>
          </p:nvPr>
        </p:nvSpPr>
        <p:spPr>
          <a:xfrm>
            <a:off x="3949065" y="2391918"/>
            <a:ext cx="7035800" cy="878205"/>
          </a:xfrm>
          <a:prstGeom prst="rect">
            <a:avLst/>
          </a:prstGeom>
        </p:spPr>
        <p:txBody>
          <a:bodyPr vert="horz" wrap="square" lIns="0" tIns="41910" rIns="0" bIns="0" rtlCol="0">
            <a:spAutoFit/>
          </a:bodyPr>
          <a:lstStyle/>
          <a:p>
            <a:pPr marL="195580" marR="5080" indent="-182880">
              <a:lnSpc>
                <a:spcPct val="90000"/>
              </a:lnSpc>
              <a:spcBef>
                <a:spcPts val="330"/>
              </a:spcBef>
            </a:pPr>
            <a:r>
              <a:rPr spc="-1285" dirty="0">
                <a:solidFill>
                  <a:srgbClr val="40B9D2"/>
                </a:solidFill>
                <a:latin typeface="Microsoft Sans Serif"/>
                <a:cs typeface="Microsoft Sans Serif"/>
              </a:rPr>
              <a:t>🞄</a:t>
            </a:r>
            <a:r>
              <a:rPr spc="185" dirty="0">
                <a:solidFill>
                  <a:srgbClr val="40B9D2"/>
                </a:solidFill>
                <a:latin typeface="Microsoft Sans Serif"/>
                <a:cs typeface="Microsoft Sans Serif"/>
              </a:rPr>
              <a:t> </a:t>
            </a:r>
            <a:r>
              <a:rPr spc="-10" dirty="0"/>
              <a:t>Th</a:t>
            </a:r>
            <a:r>
              <a:rPr spc="-5" dirty="0"/>
              <a:t>e</a:t>
            </a:r>
            <a:r>
              <a:rPr spc="15" dirty="0"/>
              <a:t> </a:t>
            </a:r>
            <a:r>
              <a:rPr b="1" dirty="0">
                <a:latin typeface="Corbel"/>
                <a:cs typeface="Corbel"/>
              </a:rPr>
              <a:t>c</a:t>
            </a:r>
            <a:r>
              <a:rPr b="1" spc="-5" dirty="0">
                <a:latin typeface="Corbel"/>
                <a:cs typeface="Corbel"/>
              </a:rPr>
              <a:t>a</a:t>
            </a:r>
            <a:r>
              <a:rPr b="1" spc="-10" dirty="0">
                <a:latin typeface="Corbel"/>
                <a:cs typeface="Corbel"/>
              </a:rPr>
              <a:t>l</a:t>
            </a:r>
            <a:r>
              <a:rPr b="1" spc="-5" dirty="0">
                <a:latin typeface="Corbel"/>
                <a:cs typeface="Corbel"/>
              </a:rPr>
              <a:t>l </a:t>
            </a:r>
            <a:r>
              <a:rPr b="1" spc="-10" dirty="0">
                <a:latin typeface="Corbel"/>
                <a:cs typeface="Corbel"/>
              </a:rPr>
              <a:t>b</a:t>
            </a:r>
            <a:r>
              <a:rPr b="1" spc="-5" dirty="0">
                <a:latin typeface="Corbel"/>
                <a:cs typeface="Corbel"/>
              </a:rPr>
              <a:t>y </a:t>
            </a:r>
            <a:r>
              <a:rPr b="1" dirty="0">
                <a:latin typeface="Corbel"/>
                <a:cs typeface="Corbel"/>
              </a:rPr>
              <a:t>v</a:t>
            </a:r>
            <a:r>
              <a:rPr b="1" spc="-5" dirty="0">
                <a:latin typeface="Corbel"/>
                <a:cs typeface="Corbel"/>
              </a:rPr>
              <a:t>a</a:t>
            </a:r>
            <a:r>
              <a:rPr b="1" spc="-10" dirty="0">
                <a:latin typeface="Corbel"/>
                <a:cs typeface="Corbel"/>
              </a:rPr>
              <a:t>lu</a:t>
            </a:r>
            <a:r>
              <a:rPr b="1" spc="-5" dirty="0">
                <a:latin typeface="Corbel"/>
                <a:cs typeface="Corbel"/>
              </a:rPr>
              <a:t>e</a:t>
            </a:r>
            <a:r>
              <a:rPr b="1" spc="-10" dirty="0">
                <a:latin typeface="Corbel"/>
                <a:cs typeface="Corbel"/>
              </a:rPr>
              <a:t> </a:t>
            </a:r>
            <a:r>
              <a:rPr spc="-5" dirty="0"/>
              <a:t>m</a:t>
            </a:r>
            <a:r>
              <a:rPr spc="-15" dirty="0"/>
              <a:t>e</a:t>
            </a:r>
            <a:r>
              <a:rPr spc="-10" dirty="0"/>
              <a:t>tho</a:t>
            </a:r>
            <a:r>
              <a:rPr spc="-5" dirty="0"/>
              <a:t>d</a:t>
            </a:r>
            <a:r>
              <a:rPr spc="35" dirty="0"/>
              <a:t> </a:t>
            </a:r>
            <a:r>
              <a:rPr spc="-10" dirty="0"/>
              <a:t>o</a:t>
            </a:r>
            <a:r>
              <a:rPr spc="-5" dirty="0"/>
              <a:t>f</a:t>
            </a:r>
            <a:r>
              <a:rPr spc="10" dirty="0"/>
              <a:t> </a:t>
            </a:r>
            <a:r>
              <a:rPr spc="-5" dirty="0"/>
              <a:t>pa</a:t>
            </a:r>
            <a:r>
              <a:rPr dirty="0"/>
              <a:t>ss</a:t>
            </a:r>
            <a:r>
              <a:rPr spc="-15" dirty="0"/>
              <a:t>i</a:t>
            </a:r>
            <a:r>
              <a:rPr spc="-5" dirty="0"/>
              <a:t>ng</a:t>
            </a:r>
            <a:r>
              <a:rPr spc="-20" dirty="0"/>
              <a:t> </a:t>
            </a:r>
            <a:r>
              <a:rPr dirty="0"/>
              <a:t>a</a:t>
            </a:r>
            <a:r>
              <a:rPr spc="-5" dirty="0"/>
              <a:t>rgum</a:t>
            </a:r>
            <a:r>
              <a:rPr spc="-15" dirty="0"/>
              <a:t>e</a:t>
            </a:r>
            <a:r>
              <a:rPr spc="-5" dirty="0"/>
              <a:t>n</a:t>
            </a:r>
            <a:r>
              <a:rPr spc="-10" dirty="0"/>
              <a:t>t</a:t>
            </a:r>
            <a:r>
              <a:rPr spc="-5" dirty="0"/>
              <a:t>s</a:t>
            </a:r>
            <a:r>
              <a:rPr spc="40" dirty="0"/>
              <a:t> </a:t>
            </a:r>
            <a:r>
              <a:rPr spc="-10" dirty="0"/>
              <a:t>t</a:t>
            </a:r>
            <a:r>
              <a:rPr spc="-5" dirty="0"/>
              <a:t>o</a:t>
            </a:r>
            <a:r>
              <a:rPr dirty="0"/>
              <a:t> </a:t>
            </a:r>
            <a:r>
              <a:rPr spc="-5" dirty="0"/>
              <a:t>a</a:t>
            </a:r>
            <a:r>
              <a:rPr spc="-10" dirty="0"/>
              <a:t> </a:t>
            </a:r>
            <a:r>
              <a:rPr spc="-15" dirty="0"/>
              <a:t>f</a:t>
            </a:r>
            <a:r>
              <a:rPr spc="-5" dirty="0"/>
              <a:t>un</a:t>
            </a:r>
            <a:r>
              <a:rPr spc="-15" dirty="0"/>
              <a:t>c</a:t>
            </a:r>
            <a:r>
              <a:rPr spc="-10" dirty="0"/>
              <a:t>ti</a:t>
            </a:r>
            <a:r>
              <a:rPr spc="-15" dirty="0"/>
              <a:t>o</a:t>
            </a:r>
            <a:r>
              <a:rPr spc="-5" dirty="0"/>
              <a:t>n  </a:t>
            </a:r>
            <a:r>
              <a:rPr spc="-10" dirty="0"/>
              <a:t>copies</a:t>
            </a:r>
            <a:r>
              <a:rPr spc="30" dirty="0"/>
              <a:t> </a:t>
            </a:r>
            <a:r>
              <a:rPr spc="-10" dirty="0"/>
              <a:t>the</a:t>
            </a:r>
            <a:r>
              <a:rPr spc="20" dirty="0"/>
              <a:t> </a:t>
            </a:r>
            <a:r>
              <a:rPr spc="-10" dirty="0"/>
              <a:t>actual</a:t>
            </a:r>
            <a:r>
              <a:rPr spc="15" dirty="0"/>
              <a:t> </a:t>
            </a:r>
            <a:r>
              <a:rPr b="1" spc="-5" dirty="0">
                <a:latin typeface="Corbel"/>
                <a:cs typeface="Corbel"/>
              </a:rPr>
              <a:t>value</a:t>
            </a:r>
            <a:r>
              <a:rPr b="1" spc="5" dirty="0">
                <a:latin typeface="Corbel"/>
                <a:cs typeface="Corbel"/>
              </a:rPr>
              <a:t> </a:t>
            </a:r>
            <a:r>
              <a:rPr spc="-10" dirty="0"/>
              <a:t>of</a:t>
            </a:r>
            <a:r>
              <a:rPr spc="-5" dirty="0"/>
              <a:t> an</a:t>
            </a:r>
            <a:r>
              <a:rPr spc="-20" dirty="0"/>
              <a:t> </a:t>
            </a:r>
            <a:r>
              <a:rPr spc="-5" dirty="0"/>
              <a:t>argument</a:t>
            </a:r>
            <a:r>
              <a:rPr spc="35" dirty="0"/>
              <a:t> </a:t>
            </a:r>
            <a:r>
              <a:rPr spc="-5" dirty="0"/>
              <a:t>into </a:t>
            </a:r>
            <a:r>
              <a:rPr spc="-10" dirty="0"/>
              <a:t>the</a:t>
            </a:r>
            <a:r>
              <a:rPr spc="20" dirty="0"/>
              <a:t> </a:t>
            </a:r>
            <a:r>
              <a:rPr spc="-10" dirty="0"/>
              <a:t>formal</a:t>
            </a:r>
            <a:r>
              <a:rPr spc="20" dirty="0"/>
              <a:t> </a:t>
            </a:r>
            <a:r>
              <a:rPr spc="-5" dirty="0"/>
              <a:t>parameter </a:t>
            </a:r>
            <a:r>
              <a:rPr spc="-385" dirty="0"/>
              <a:t> </a:t>
            </a:r>
            <a:r>
              <a:rPr spc="-10" dirty="0"/>
              <a:t>of</a:t>
            </a:r>
            <a:r>
              <a:rPr spc="5" dirty="0"/>
              <a:t> </a:t>
            </a:r>
            <a:r>
              <a:rPr spc="-10" dirty="0"/>
              <a:t>the</a:t>
            </a:r>
            <a:r>
              <a:rPr spc="-5" dirty="0"/>
              <a:t> </a:t>
            </a:r>
            <a:r>
              <a:rPr spc="-10" dirty="0"/>
              <a:t>function.</a:t>
            </a:r>
          </a:p>
        </p:txBody>
      </p:sp>
      <p:sp>
        <p:nvSpPr>
          <p:cNvPr id="4" name="object 4"/>
          <p:cNvSpPr txBox="1"/>
          <p:nvPr/>
        </p:nvSpPr>
        <p:spPr>
          <a:xfrm>
            <a:off x="3949065" y="3367785"/>
            <a:ext cx="6810375" cy="1030605"/>
          </a:xfrm>
          <a:prstGeom prst="rect">
            <a:avLst/>
          </a:prstGeom>
        </p:spPr>
        <p:txBody>
          <a:bodyPr vert="horz" wrap="square" lIns="0" tIns="46355" rIns="0" bIns="0" rtlCol="0">
            <a:spAutoFit/>
          </a:bodyPr>
          <a:lstStyle/>
          <a:p>
            <a:pPr marL="195580" marR="5080" indent="-182880">
              <a:lnSpc>
                <a:spcPts val="2160"/>
              </a:lnSpc>
              <a:spcBef>
                <a:spcPts val="365"/>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In</a:t>
            </a:r>
            <a:r>
              <a:rPr sz="2000" spc="10" dirty="0">
                <a:solidFill>
                  <a:srgbClr val="585858"/>
                </a:solidFill>
                <a:latin typeface="Corbel"/>
                <a:cs typeface="Corbel"/>
              </a:rPr>
              <a:t> </a:t>
            </a:r>
            <a:r>
              <a:rPr sz="2000" spc="-10" dirty="0">
                <a:solidFill>
                  <a:srgbClr val="585858"/>
                </a:solidFill>
                <a:latin typeface="Corbel"/>
                <a:cs typeface="Corbel"/>
              </a:rPr>
              <a:t>this</a:t>
            </a:r>
            <a:r>
              <a:rPr sz="2000" spc="10" dirty="0">
                <a:solidFill>
                  <a:srgbClr val="585858"/>
                </a:solidFill>
                <a:latin typeface="Corbel"/>
                <a:cs typeface="Corbel"/>
              </a:rPr>
              <a:t> </a:t>
            </a:r>
            <a:r>
              <a:rPr sz="2000" spc="-10" dirty="0">
                <a:solidFill>
                  <a:srgbClr val="585858"/>
                </a:solidFill>
                <a:latin typeface="Corbel"/>
                <a:cs typeface="Corbel"/>
              </a:rPr>
              <a:t>case,</a:t>
            </a:r>
            <a:r>
              <a:rPr sz="2000" spc="5" dirty="0">
                <a:solidFill>
                  <a:srgbClr val="585858"/>
                </a:solidFill>
                <a:latin typeface="Corbel"/>
                <a:cs typeface="Corbel"/>
              </a:rPr>
              <a:t> </a:t>
            </a:r>
            <a:r>
              <a:rPr sz="2000" spc="-10" dirty="0">
                <a:solidFill>
                  <a:srgbClr val="585858"/>
                </a:solidFill>
                <a:latin typeface="Corbel"/>
                <a:cs typeface="Corbel"/>
              </a:rPr>
              <a:t>changes</a:t>
            </a:r>
            <a:r>
              <a:rPr sz="2000" spc="40" dirty="0">
                <a:solidFill>
                  <a:srgbClr val="585858"/>
                </a:solidFill>
                <a:latin typeface="Corbel"/>
                <a:cs typeface="Corbel"/>
              </a:rPr>
              <a:t> </a:t>
            </a:r>
            <a:r>
              <a:rPr sz="2000" spc="-10" dirty="0">
                <a:solidFill>
                  <a:srgbClr val="585858"/>
                </a:solidFill>
                <a:latin typeface="Corbel"/>
                <a:cs typeface="Corbel"/>
              </a:rPr>
              <a:t>made</a:t>
            </a:r>
            <a:r>
              <a:rPr sz="2000" spc="20" dirty="0">
                <a:solidFill>
                  <a:srgbClr val="585858"/>
                </a:solidFill>
                <a:latin typeface="Corbel"/>
                <a:cs typeface="Corbel"/>
              </a:rPr>
              <a:t> </a:t>
            </a:r>
            <a:r>
              <a:rPr sz="2000" spc="-10" dirty="0">
                <a:solidFill>
                  <a:srgbClr val="585858"/>
                </a:solidFill>
                <a:latin typeface="Corbel"/>
                <a:cs typeface="Corbel"/>
              </a:rPr>
              <a:t>to</a:t>
            </a:r>
            <a:r>
              <a:rPr sz="2000" spc="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parameter</a:t>
            </a:r>
            <a:r>
              <a:rPr sz="2000" spc="35" dirty="0">
                <a:solidFill>
                  <a:srgbClr val="585858"/>
                </a:solidFill>
                <a:latin typeface="Corbel"/>
                <a:cs typeface="Corbel"/>
              </a:rPr>
              <a:t> </a:t>
            </a:r>
            <a:r>
              <a:rPr sz="2000" spc="-10" dirty="0">
                <a:solidFill>
                  <a:srgbClr val="585858"/>
                </a:solidFill>
                <a:latin typeface="Corbel"/>
                <a:cs typeface="Corbel"/>
              </a:rPr>
              <a:t>inside</a:t>
            </a:r>
            <a:r>
              <a:rPr sz="2000" spc="2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function </a:t>
            </a:r>
            <a:r>
              <a:rPr sz="2000" spc="-5" dirty="0">
                <a:solidFill>
                  <a:srgbClr val="585858"/>
                </a:solidFill>
                <a:latin typeface="Corbel"/>
                <a:cs typeface="Corbel"/>
              </a:rPr>
              <a:t> </a:t>
            </a:r>
            <a:r>
              <a:rPr sz="2000" spc="-10" dirty="0">
                <a:solidFill>
                  <a:srgbClr val="585858"/>
                </a:solidFill>
                <a:latin typeface="Corbel"/>
                <a:cs typeface="Corbel"/>
              </a:rPr>
              <a:t>have</a:t>
            </a:r>
            <a:r>
              <a:rPr sz="2000" spc="10" dirty="0">
                <a:solidFill>
                  <a:srgbClr val="585858"/>
                </a:solidFill>
                <a:latin typeface="Corbel"/>
                <a:cs typeface="Corbel"/>
              </a:rPr>
              <a:t> </a:t>
            </a:r>
            <a:r>
              <a:rPr sz="2000" spc="-5" dirty="0">
                <a:solidFill>
                  <a:srgbClr val="585858"/>
                </a:solidFill>
                <a:latin typeface="Corbel"/>
                <a:cs typeface="Corbel"/>
              </a:rPr>
              <a:t>no</a:t>
            </a:r>
            <a:r>
              <a:rPr sz="2000" spc="-25" dirty="0">
                <a:solidFill>
                  <a:srgbClr val="585858"/>
                </a:solidFill>
                <a:latin typeface="Corbel"/>
                <a:cs typeface="Corbel"/>
              </a:rPr>
              <a:t> </a:t>
            </a:r>
            <a:r>
              <a:rPr sz="2000" spc="-15" dirty="0">
                <a:solidFill>
                  <a:srgbClr val="585858"/>
                </a:solidFill>
                <a:latin typeface="Corbel"/>
                <a:cs typeface="Corbel"/>
              </a:rPr>
              <a:t>effect</a:t>
            </a:r>
            <a:r>
              <a:rPr sz="2000" spc="80" dirty="0">
                <a:solidFill>
                  <a:srgbClr val="585858"/>
                </a:solidFill>
                <a:latin typeface="Corbel"/>
                <a:cs typeface="Corbel"/>
              </a:rPr>
              <a:t> </a:t>
            </a:r>
            <a:r>
              <a:rPr sz="2000" spc="-10" dirty="0">
                <a:solidFill>
                  <a:srgbClr val="585858"/>
                </a:solidFill>
                <a:latin typeface="Corbel"/>
                <a:cs typeface="Corbel"/>
              </a:rPr>
              <a:t>on</a:t>
            </a:r>
            <a:r>
              <a:rPr sz="2000" spc="5"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5" dirty="0">
                <a:solidFill>
                  <a:srgbClr val="585858"/>
                </a:solidFill>
                <a:latin typeface="Corbel"/>
                <a:cs typeface="Corbel"/>
              </a:rPr>
              <a:t>argument.</a:t>
            </a:r>
            <a:endParaRPr sz="2000">
              <a:latin typeface="Corbel"/>
              <a:cs typeface="Corbel"/>
            </a:endParaRPr>
          </a:p>
          <a:p>
            <a:pPr marL="12700">
              <a:lnSpc>
                <a:spcPct val="100000"/>
              </a:lnSpc>
              <a:spcBef>
                <a:spcPts val="930"/>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B</a:t>
            </a:r>
            <a:r>
              <a:rPr sz="2000" spc="-5" dirty="0">
                <a:solidFill>
                  <a:srgbClr val="585858"/>
                </a:solidFill>
                <a:latin typeface="Corbel"/>
                <a:cs typeface="Corbel"/>
              </a:rPr>
              <a:t>y</a:t>
            </a:r>
            <a:r>
              <a:rPr sz="2000" spc="5" dirty="0">
                <a:solidFill>
                  <a:srgbClr val="585858"/>
                </a:solidFill>
                <a:latin typeface="Corbel"/>
                <a:cs typeface="Corbel"/>
              </a:rPr>
              <a:t> </a:t>
            </a:r>
            <a:r>
              <a:rPr sz="2000" spc="-20" dirty="0">
                <a:solidFill>
                  <a:srgbClr val="585858"/>
                </a:solidFill>
                <a:latin typeface="Corbel"/>
                <a:cs typeface="Corbel"/>
              </a:rPr>
              <a:t>d</a:t>
            </a:r>
            <a:r>
              <a:rPr sz="2000" spc="-15" dirty="0">
                <a:solidFill>
                  <a:srgbClr val="585858"/>
                </a:solidFill>
                <a:latin typeface="Corbel"/>
                <a:cs typeface="Corbel"/>
              </a:rPr>
              <a:t>ef</a:t>
            </a:r>
            <a:r>
              <a:rPr sz="2000" dirty="0">
                <a:solidFill>
                  <a:srgbClr val="585858"/>
                </a:solidFill>
                <a:latin typeface="Corbel"/>
                <a:cs typeface="Corbel"/>
              </a:rPr>
              <a:t>a</a:t>
            </a:r>
            <a:r>
              <a:rPr sz="2000" spc="-5" dirty="0">
                <a:solidFill>
                  <a:srgbClr val="585858"/>
                </a:solidFill>
                <a:latin typeface="Corbel"/>
                <a:cs typeface="Corbel"/>
              </a:rPr>
              <a:t>u</a:t>
            </a:r>
            <a:r>
              <a:rPr sz="2000" spc="-15" dirty="0">
                <a:solidFill>
                  <a:srgbClr val="585858"/>
                </a:solidFill>
                <a:latin typeface="Corbel"/>
                <a:cs typeface="Corbel"/>
              </a:rPr>
              <a:t>l</a:t>
            </a:r>
            <a:r>
              <a:rPr sz="2000" spc="-10" dirty="0">
                <a:solidFill>
                  <a:srgbClr val="585858"/>
                </a:solidFill>
                <a:latin typeface="Corbel"/>
                <a:cs typeface="Corbel"/>
              </a:rPr>
              <a:t>t</a:t>
            </a:r>
            <a:r>
              <a:rPr sz="2000" spc="-5" dirty="0">
                <a:solidFill>
                  <a:srgbClr val="585858"/>
                </a:solidFill>
                <a:latin typeface="Corbel"/>
                <a:cs typeface="Corbel"/>
              </a:rPr>
              <a:t>,</a:t>
            </a:r>
            <a:r>
              <a:rPr sz="2000" spc="65" dirty="0">
                <a:solidFill>
                  <a:srgbClr val="585858"/>
                </a:solidFill>
                <a:latin typeface="Corbel"/>
                <a:cs typeface="Corbel"/>
              </a:rPr>
              <a:t> </a:t>
            </a:r>
            <a:r>
              <a:rPr sz="2000" b="1" spc="5" dirty="0">
                <a:solidFill>
                  <a:srgbClr val="585858"/>
                </a:solidFill>
                <a:latin typeface="Corbel"/>
                <a:cs typeface="Corbel"/>
              </a:rPr>
              <a:t>C</a:t>
            </a:r>
            <a:r>
              <a:rPr sz="2000" b="1" dirty="0">
                <a:solidFill>
                  <a:srgbClr val="585858"/>
                </a:solidFill>
                <a:latin typeface="Corbel"/>
                <a:cs typeface="Corbel"/>
              </a:rPr>
              <a:t>+</a:t>
            </a:r>
            <a:r>
              <a:rPr sz="2000" b="1" spc="-5" dirty="0">
                <a:solidFill>
                  <a:srgbClr val="585858"/>
                </a:solidFill>
                <a:latin typeface="Corbel"/>
                <a:cs typeface="Corbel"/>
              </a:rPr>
              <a:t>+</a:t>
            </a:r>
            <a:r>
              <a:rPr sz="2000" b="1" spc="-25" dirty="0">
                <a:solidFill>
                  <a:srgbClr val="585858"/>
                </a:solidFill>
                <a:latin typeface="Corbel"/>
                <a:cs typeface="Corbel"/>
              </a:rPr>
              <a:t> </a:t>
            </a:r>
            <a:r>
              <a:rPr sz="2000" spc="-5" dirty="0">
                <a:solidFill>
                  <a:srgbClr val="585858"/>
                </a:solidFill>
                <a:latin typeface="Corbel"/>
                <a:cs typeface="Corbel"/>
              </a:rPr>
              <a:t>u</a:t>
            </a:r>
            <a:r>
              <a:rPr sz="2000" spc="5" dirty="0">
                <a:solidFill>
                  <a:srgbClr val="585858"/>
                </a:solidFill>
                <a:latin typeface="Corbel"/>
                <a:cs typeface="Corbel"/>
              </a:rPr>
              <a:t>s</a:t>
            </a:r>
            <a:r>
              <a:rPr sz="2000" spc="-15" dirty="0">
                <a:solidFill>
                  <a:srgbClr val="585858"/>
                </a:solidFill>
                <a:latin typeface="Corbel"/>
                <a:cs typeface="Corbel"/>
              </a:rPr>
              <a:t>e</a:t>
            </a:r>
            <a:r>
              <a:rPr sz="2000" spc="-5" dirty="0">
                <a:solidFill>
                  <a:srgbClr val="585858"/>
                </a:solidFill>
                <a:latin typeface="Corbel"/>
                <a:cs typeface="Corbel"/>
              </a:rPr>
              <a:t>s</a:t>
            </a:r>
            <a:r>
              <a:rPr sz="2000" spc="40" dirty="0">
                <a:solidFill>
                  <a:srgbClr val="585858"/>
                </a:solidFill>
                <a:latin typeface="Corbel"/>
                <a:cs typeface="Corbel"/>
              </a:rPr>
              <a:t> </a:t>
            </a:r>
            <a:r>
              <a:rPr sz="2000" b="1" dirty="0">
                <a:solidFill>
                  <a:srgbClr val="585858"/>
                </a:solidFill>
                <a:latin typeface="Corbel"/>
                <a:cs typeface="Corbel"/>
              </a:rPr>
              <a:t>c</a:t>
            </a:r>
            <a:r>
              <a:rPr sz="2000" b="1" spc="-5" dirty="0">
                <a:solidFill>
                  <a:srgbClr val="585858"/>
                </a:solidFill>
                <a:latin typeface="Corbel"/>
                <a:cs typeface="Corbel"/>
              </a:rPr>
              <a:t>a</a:t>
            </a:r>
            <a:r>
              <a:rPr sz="2000" b="1" spc="-10" dirty="0">
                <a:solidFill>
                  <a:srgbClr val="585858"/>
                </a:solidFill>
                <a:latin typeface="Corbel"/>
                <a:cs typeface="Corbel"/>
              </a:rPr>
              <a:t>l</a:t>
            </a:r>
            <a:r>
              <a:rPr sz="2000" b="1" spc="-5" dirty="0">
                <a:solidFill>
                  <a:srgbClr val="585858"/>
                </a:solidFill>
                <a:latin typeface="Corbel"/>
                <a:cs typeface="Corbel"/>
              </a:rPr>
              <a:t>l</a:t>
            </a:r>
            <a:r>
              <a:rPr sz="2000" b="1" spc="-30" dirty="0">
                <a:solidFill>
                  <a:srgbClr val="585858"/>
                </a:solidFill>
                <a:latin typeface="Corbel"/>
                <a:cs typeface="Corbel"/>
              </a:rPr>
              <a:t> </a:t>
            </a:r>
            <a:r>
              <a:rPr sz="2000" b="1" spc="-10" dirty="0">
                <a:solidFill>
                  <a:srgbClr val="585858"/>
                </a:solidFill>
                <a:latin typeface="Corbel"/>
                <a:cs typeface="Corbel"/>
              </a:rPr>
              <a:t>b</a:t>
            </a:r>
            <a:r>
              <a:rPr sz="2000" b="1" spc="-5" dirty="0">
                <a:solidFill>
                  <a:srgbClr val="585858"/>
                </a:solidFill>
                <a:latin typeface="Corbel"/>
                <a:cs typeface="Corbel"/>
              </a:rPr>
              <a:t>y va</a:t>
            </a:r>
            <a:r>
              <a:rPr sz="2000" b="1" spc="-10" dirty="0">
                <a:solidFill>
                  <a:srgbClr val="585858"/>
                </a:solidFill>
                <a:latin typeface="Corbel"/>
                <a:cs typeface="Corbel"/>
              </a:rPr>
              <a:t>lu</a:t>
            </a:r>
            <a:r>
              <a:rPr sz="2000" b="1" spc="-5" dirty="0">
                <a:solidFill>
                  <a:srgbClr val="585858"/>
                </a:solidFill>
                <a:latin typeface="Corbel"/>
                <a:cs typeface="Corbel"/>
              </a:rPr>
              <a:t>e</a:t>
            </a:r>
            <a:r>
              <a:rPr sz="2000" b="1" spc="15" dirty="0">
                <a:solidFill>
                  <a:srgbClr val="585858"/>
                </a:solidFill>
                <a:latin typeface="Corbel"/>
                <a:cs typeface="Corbel"/>
              </a:rPr>
              <a:t> </a:t>
            </a:r>
            <a:r>
              <a:rPr sz="2000" spc="-10" dirty="0">
                <a:solidFill>
                  <a:srgbClr val="585858"/>
                </a:solidFill>
                <a:latin typeface="Corbel"/>
                <a:cs typeface="Corbel"/>
              </a:rPr>
              <a:t>t</a:t>
            </a:r>
            <a:r>
              <a:rPr sz="2000" spc="-5" dirty="0">
                <a:solidFill>
                  <a:srgbClr val="585858"/>
                </a:solidFill>
                <a:latin typeface="Corbel"/>
                <a:cs typeface="Corbel"/>
              </a:rPr>
              <a:t>o</a:t>
            </a:r>
            <a:r>
              <a:rPr sz="2000" dirty="0">
                <a:solidFill>
                  <a:srgbClr val="585858"/>
                </a:solidFill>
                <a:latin typeface="Corbel"/>
                <a:cs typeface="Corbel"/>
              </a:rPr>
              <a:t> </a:t>
            </a:r>
            <a:r>
              <a:rPr sz="2000" spc="-5" dirty="0">
                <a:solidFill>
                  <a:srgbClr val="585858"/>
                </a:solidFill>
                <a:latin typeface="Corbel"/>
                <a:cs typeface="Corbel"/>
              </a:rPr>
              <a:t>pa</a:t>
            </a:r>
            <a:r>
              <a:rPr sz="2000" dirty="0">
                <a:solidFill>
                  <a:srgbClr val="585858"/>
                </a:solidFill>
                <a:latin typeface="Corbel"/>
                <a:cs typeface="Corbel"/>
              </a:rPr>
              <a:t>s</a:t>
            </a:r>
            <a:r>
              <a:rPr sz="2000" spc="-5" dirty="0">
                <a:solidFill>
                  <a:srgbClr val="585858"/>
                </a:solidFill>
                <a:latin typeface="Corbel"/>
                <a:cs typeface="Corbel"/>
              </a:rPr>
              <a:t>s</a:t>
            </a:r>
            <a:r>
              <a:rPr sz="2000" spc="-10" dirty="0">
                <a:solidFill>
                  <a:srgbClr val="585858"/>
                </a:solidFill>
                <a:latin typeface="Corbel"/>
                <a:cs typeface="Corbel"/>
              </a:rPr>
              <a:t> </a:t>
            </a:r>
            <a:r>
              <a:rPr sz="2000" dirty="0">
                <a:solidFill>
                  <a:srgbClr val="585858"/>
                </a:solidFill>
                <a:latin typeface="Corbel"/>
                <a:cs typeface="Corbel"/>
              </a:rPr>
              <a:t>a</a:t>
            </a:r>
            <a:r>
              <a:rPr sz="2000" spc="-5" dirty="0">
                <a:solidFill>
                  <a:srgbClr val="585858"/>
                </a:solidFill>
                <a:latin typeface="Corbel"/>
                <a:cs typeface="Corbel"/>
              </a:rPr>
              <a:t>rgum</a:t>
            </a:r>
            <a:r>
              <a:rPr sz="2000" spc="-15" dirty="0">
                <a:solidFill>
                  <a:srgbClr val="585858"/>
                </a:solidFill>
                <a:latin typeface="Corbel"/>
                <a:cs typeface="Corbel"/>
              </a:rPr>
              <a:t>e</a:t>
            </a:r>
            <a:r>
              <a:rPr sz="2000" spc="-5" dirty="0">
                <a:solidFill>
                  <a:srgbClr val="585858"/>
                </a:solidFill>
                <a:latin typeface="Corbel"/>
                <a:cs typeface="Corbel"/>
              </a:rPr>
              <a:t>n</a:t>
            </a:r>
            <a:r>
              <a:rPr sz="2000" spc="-10" dirty="0">
                <a:solidFill>
                  <a:srgbClr val="585858"/>
                </a:solidFill>
                <a:latin typeface="Corbel"/>
                <a:cs typeface="Corbel"/>
              </a:rPr>
              <a:t>t</a:t>
            </a:r>
            <a:r>
              <a:rPr sz="2000" spc="5" dirty="0">
                <a:solidFill>
                  <a:srgbClr val="585858"/>
                </a:solidFill>
                <a:latin typeface="Corbel"/>
                <a:cs typeface="Corbel"/>
              </a:rPr>
              <a:t>s</a:t>
            </a:r>
            <a:r>
              <a:rPr sz="2000" spc="-5" dirty="0">
                <a:solidFill>
                  <a:srgbClr val="585858"/>
                </a:solidFill>
                <a:latin typeface="Corbel"/>
                <a:cs typeface="Corbel"/>
              </a:rPr>
              <a:t>.</a:t>
            </a:r>
            <a:endParaRPr sz="2000">
              <a:latin typeface="Corbel"/>
              <a:cs typeface="Corbe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2322830" cy="1068705"/>
          </a:xfrm>
          <a:prstGeom prst="rect">
            <a:avLst/>
          </a:prstGeom>
        </p:spPr>
        <p:txBody>
          <a:bodyPr vert="horz" wrap="square" lIns="0" tIns="74930" rIns="0" bIns="0" rtlCol="0">
            <a:spAutoFit/>
          </a:bodyPr>
          <a:lstStyle/>
          <a:p>
            <a:pPr marL="12700" marR="5080">
              <a:lnSpc>
                <a:spcPts val="3890"/>
              </a:lnSpc>
              <a:spcBef>
                <a:spcPts val="590"/>
              </a:spcBef>
            </a:pPr>
            <a:r>
              <a:rPr sz="3600" spc="-85" dirty="0">
                <a:solidFill>
                  <a:srgbClr val="FFFFFF"/>
                </a:solidFill>
                <a:latin typeface="Corbel"/>
                <a:cs typeface="Corbel"/>
              </a:rPr>
              <a:t>C</a:t>
            </a:r>
            <a:r>
              <a:rPr sz="3600" spc="-90" dirty="0">
                <a:solidFill>
                  <a:srgbClr val="FFFFFF"/>
                </a:solidFill>
                <a:latin typeface="Corbel"/>
                <a:cs typeface="Corbel"/>
              </a:rPr>
              <a:t>a</a:t>
            </a:r>
            <a:r>
              <a:rPr sz="3600" spc="-70" dirty="0">
                <a:solidFill>
                  <a:srgbClr val="FFFFFF"/>
                </a:solidFill>
                <a:latin typeface="Corbel"/>
                <a:cs typeface="Corbel"/>
              </a:rPr>
              <a:t>l</a:t>
            </a:r>
            <a:r>
              <a:rPr sz="3600" dirty="0">
                <a:solidFill>
                  <a:srgbClr val="FFFFFF"/>
                </a:solidFill>
                <a:latin typeface="Corbel"/>
                <a:cs typeface="Corbel"/>
              </a:rPr>
              <a:t>l</a:t>
            </a:r>
            <a:r>
              <a:rPr sz="3600" spc="-70" dirty="0">
                <a:solidFill>
                  <a:srgbClr val="FFFFFF"/>
                </a:solidFill>
                <a:latin typeface="Corbel"/>
                <a:cs typeface="Corbel"/>
              </a:rPr>
              <a:t> </a:t>
            </a:r>
            <a:r>
              <a:rPr sz="3600" spc="-85" dirty="0">
                <a:solidFill>
                  <a:srgbClr val="FFFFFF"/>
                </a:solidFill>
                <a:latin typeface="Corbel"/>
                <a:cs typeface="Corbel"/>
              </a:rPr>
              <a:t>b</a:t>
            </a:r>
            <a:r>
              <a:rPr sz="3600" dirty="0">
                <a:solidFill>
                  <a:srgbClr val="FFFFFF"/>
                </a:solidFill>
                <a:latin typeface="Corbel"/>
                <a:cs typeface="Corbel"/>
              </a:rPr>
              <a:t>y</a:t>
            </a:r>
            <a:r>
              <a:rPr sz="3600" spc="-335" dirty="0">
                <a:solidFill>
                  <a:srgbClr val="FFFFFF"/>
                </a:solidFill>
                <a:latin typeface="Corbel"/>
                <a:cs typeface="Corbel"/>
              </a:rPr>
              <a:t> </a:t>
            </a:r>
            <a:r>
              <a:rPr sz="3600" spc="-80" dirty="0">
                <a:solidFill>
                  <a:srgbClr val="FFFFFF"/>
                </a:solidFill>
                <a:latin typeface="Corbel"/>
                <a:cs typeface="Corbel"/>
              </a:rPr>
              <a:t>V</a:t>
            </a:r>
            <a:r>
              <a:rPr sz="3600" spc="-90" dirty="0">
                <a:solidFill>
                  <a:srgbClr val="FFFFFF"/>
                </a:solidFill>
                <a:latin typeface="Corbel"/>
                <a:cs typeface="Corbel"/>
              </a:rPr>
              <a:t>a</a:t>
            </a:r>
            <a:r>
              <a:rPr sz="3600" spc="-70" dirty="0">
                <a:solidFill>
                  <a:srgbClr val="FFFFFF"/>
                </a:solidFill>
                <a:latin typeface="Corbel"/>
                <a:cs typeface="Corbel"/>
              </a:rPr>
              <a:t>l</a:t>
            </a:r>
            <a:r>
              <a:rPr sz="3600" spc="-65" dirty="0">
                <a:solidFill>
                  <a:srgbClr val="FFFFFF"/>
                </a:solidFill>
                <a:latin typeface="Corbel"/>
                <a:cs typeface="Corbel"/>
              </a:rPr>
              <a:t>u</a:t>
            </a:r>
            <a:r>
              <a:rPr sz="3600" dirty="0">
                <a:solidFill>
                  <a:srgbClr val="FFFFFF"/>
                </a:solidFill>
                <a:latin typeface="Corbel"/>
                <a:cs typeface="Corbel"/>
              </a:rPr>
              <a:t>e  </a:t>
            </a:r>
            <a:r>
              <a:rPr sz="3600" spc="-65" dirty="0">
                <a:solidFill>
                  <a:srgbClr val="FFFFFF"/>
                </a:solidFill>
                <a:latin typeface="Corbel"/>
                <a:cs typeface="Corbel"/>
              </a:rPr>
              <a:t>Example</a:t>
            </a:r>
            <a:endParaRPr sz="3600">
              <a:latin typeface="Corbel"/>
              <a:cs typeface="Corbel"/>
            </a:endParaRPr>
          </a:p>
        </p:txBody>
      </p:sp>
      <p:grpSp>
        <p:nvGrpSpPr>
          <p:cNvPr id="3" name="object 3"/>
          <p:cNvGrpSpPr/>
          <p:nvPr/>
        </p:nvGrpSpPr>
        <p:grpSpPr>
          <a:xfrm>
            <a:off x="3902709" y="925702"/>
            <a:ext cx="6878320" cy="5329555"/>
            <a:chOff x="3902709" y="925702"/>
            <a:chExt cx="6878320" cy="5329555"/>
          </a:xfrm>
        </p:grpSpPr>
        <p:sp>
          <p:nvSpPr>
            <p:cNvPr id="4" name="object 4"/>
            <p:cNvSpPr/>
            <p:nvPr/>
          </p:nvSpPr>
          <p:spPr>
            <a:xfrm>
              <a:off x="3915409" y="938415"/>
              <a:ext cx="6852920" cy="5303520"/>
            </a:xfrm>
            <a:custGeom>
              <a:avLst/>
              <a:gdLst/>
              <a:ahLst/>
              <a:cxnLst/>
              <a:rect l="l" t="t" r="r" b="b"/>
              <a:pathLst>
                <a:path w="6852920" h="5303520">
                  <a:moveTo>
                    <a:pt x="6852666" y="0"/>
                  </a:moveTo>
                  <a:lnTo>
                    <a:pt x="0" y="0"/>
                  </a:lnTo>
                  <a:lnTo>
                    <a:pt x="0" y="5303520"/>
                  </a:lnTo>
                  <a:lnTo>
                    <a:pt x="6852666" y="5303520"/>
                  </a:lnTo>
                  <a:lnTo>
                    <a:pt x="6852666" y="0"/>
                  </a:lnTo>
                  <a:close/>
                </a:path>
              </a:pathLst>
            </a:custGeom>
            <a:solidFill>
              <a:srgbClr val="CEE7ED"/>
            </a:solidFill>
          </p:spPr>
          <p:txBody>
            <a:bodyPr wrap="square" lIns="0" tIns="0" rIns="0" bIns="0" rtlCol="0"/>
            <a:lstStyle/>
            <a:p>
              <a:endParaRPr/>
            </a:p>
          </p:txBody>
        </p:sp>
        <p:sp>
          <p:nvSpPr>
            <p:cNvPr id="5" name="object 5"/>
            <p:cNvSpPr/>
            <p:nvPr/>
          </p:nvSpPr>
          <p:spPr>
            <a:xfrm>
              <a:off x="3915409" y="932052"/>
              <a:ext cx="6852920" cy="5316855"/>
            </a:xfrm>
            <a:custGeom>
              <a:avLst/>
              <a:gdLst/>
              <a:ahLst/>
              <a:cxnLst/>
              <a:rect l="l" t="t" r="r" b="b"/>
              <a:pathLst>
                <a:path w="6852920" h="5316855">
                  <a:moveTo>
                    <a:pt x="0" y="0"/>
                  </a:moveTo>
                  <a:lnTo>
                    <a:pt x="0" y="5316232"/>
                  </a:lnTo>
                </a:path>
                <a:path w="6852920" h="5316855">
                  <a:moveTo>
                    <a:pt x="6852665" y="0"/>
                  </a:moveTo>
                  <a:lnTo>
                    <a:pt x="6852665" y="5316232"/>
                  </a:lnTo>
                </a:path>
              </a:pathLst>
            </a:custGeom>
            <a:ln w="12700">
              <a:solidFill>
                <a:srgbClr val="FFFFFF"/>
              </a:solidFill>
            </a:ln>
          </p:spPr>
          <p:txBody>
            <a:bodyPr wrap="square" lIns="0" tIns="0" rIns="0" bIns="0" rtlCol="0"/>
            <a:lstStyle/>
            <a:p>
              <a:endParaRPr/>
            </a:p>
          </p:txBody>
        </p:sp>
        <p:sp>
          <p:nvSpPr>
            <p:cNvPr id="6" name="object 6"/>
            <p:cNvSpPr/>
            <p:nvPr/>
          </p:nvSpPr>
          <p:spPr>
            <a:xfrm>
              <a:off x="3909059" y="932052"/>
              <a:ext cx="6865620" cy="12700"/>
            </a:xfrm>
            <a:custGeom>
              <a:avLst/>
              <a:gdLst/>
              <a:ahLst/>
              <a:cxnLst/>
              <a:rect l="l" t="t" r="r" b="b"/>
              <a:pathLst>
                <a:path w="6865620" h="12700">
                  <a:moveTo>
                    <a:pt x="0" y="12700"/>
                  </a:moveTo>
                  <a:lnTo>
                    <a:pt x="6865365" y="12700"/>
                  </a:lnTo>
                  <a:lnTo>
                    <a:pt x="6865365" y="0"/>
                  </a:lnTo>
                  <a:lnTo>
                    <a:pt x="0" y="0"/>
                  </a:lnTo>
                  <a:lnTo>
                    <a:pt x="0" y="12700"/>
                  </a:lnTo>
                  <a:close/>
                </a:path>
              </a:pathLst>
            </a:custGeom>
            <a:solidFill>
              <a:srgbClr val="FFFFFF"/>
            </a:solidFill>
          </p:spPr>
          <p:txBody>
            <a:bodyPr wrap="square" lIns="0" tIns="0" rIns="0" bIns="0" rtlCol="0"/>
            <a:lstStyle/>
            <a:p>
              <a:endParaRPr/>
            </a:p>
          </p:txBody>
        </p:sp>
        <p:sp>
          <p:nvSpPr>
            <p:cNvPr id="7" name="object 7"/>
            <p:cNvSpPr/>
            <p:nvPr/>
          </p:nvSpPr>
          <p:spPr>
            <a:xfrm>
              <a:off x="3909059" y="6241935"/>
              <a:ext cx="6865620" cy="0"/>
            </a:xfrm>
            <a:custGeom>
              <a:avLst/>
              <a:gdLst/>
              <a:ahLst/>
              <a:cxnLst/>
              <a:rect l="l" t="t" r="r" b="b"/>
              <a:pathLst>
                <a:path w="6865620">
                  <a:moveTo>
                    <a:pt x="0" y="0"/>
                  </a:moveTo>
                  <a:lnTo>
                    <a:pt x="6865365" y="0"/>
                  </a:lnTo>
                </a:path>
              </a:pathLst>
            </a:custGeom>
            <a:ln w="12700">
              <a:solidFill>
                <a:srgbClr val="FFFFFF"/>
              </a:solidFill>
            </a:ln>
          </p:spPr>
          <p:txBody>
            <a:bodyPr wrap="square" lIns="0" tIns="0" rIns="0" bIns="0" rtlCol="0"/>
            <a:lstStyle/>
            <a:p>
              <a:endParaRPr/>
            </a:p>
          </p:txBody>
        </p:sp>
      </p:grpSp>
      <p:sp>
        <p:nvSpPr>
          <p:cNvPr id="8" name="object 8"/>
          <p:cNvSpPr txBox="1"/>
          <p:nvPr/>
        </p:nvSpPr>
        <p:spPr>
          <a:xfrm>
            <a:off x="4007865" y="956817"/>
            <a:ext cx="2043430" cy="574040"/>
          </a:xfrm>
          <a:prstGeom prst="rect">
            <a:avLst/>
          </a:prstGeom>
        </p:spPr>
        <p:txBody>
          <a:bodyPr vert="horz" wrap="square" lIns="0" tIns="12700" rIns="0" bIns="0" rtlCol="0">
            <a:spAutoFit/>
          </a:bodyPr>
          <a:lstStyle/>
          <a:p>
            <a:pPr marR="5080">
              <a:lnSpc>
                <a:spcPct val="100000"/>
              </a:lnSpc>
              <a:spcBef>
                <a:spcPts val="100"/>
              </a:spcBef>
            </a:pPr>
            <a:r>
              <a:rPr sz="1800" spc="-10" dirty="0">
                <a:latin typeface="Corbel"/>
                <a:cs typeface="Corbel"/>
              </a:rPr>
              <a:t>#include&lt;iostream&gt; </a:t>
            </a:r>
            <a:r>
              <a:rPr sz="1800" spc="-5" dirty="0">
                <a:latin typeface="Corbel"/>
                <a:cs typeface="Corbel"/>
              </a:rPr>
              <a:t> using</a:t>
            </a:r>
            <a:r>
              <a:rPr sz="1800" spc="-40" dirty="0">
                <a:latin typeface="Corbel"/>
                <a:cs typeface="Corbel"/>
              </a:rPr>
              <a:t> </a:t>
            </a:r>
            <a:r>
              <a:rPr sz="1800" dirty="0">
                <a:latin typeface="Corbel"/>
                <a:cs typeface="Corbel"/>
              </a:rPr>
              <a:t>namespace</a:t>
            </a:r>
            <a:r>
              <a:rPr sz="1800" spc="-45" dirty="0">
                <a:latin typeface="Corbel"/>
                <a:cs typeface="Corbel"/>
              </a:rPr>
              <a:t> </a:t>
            </a:r>
            <a:r>
              <a:rPr sz="1800" spc="-5" dirty="0">
                <a:latin typeface="Corbel"/>
                <a:cs typeface="Corbel"/>
              </a:rPr>
              <a:t>std;</a:t>
            </a:r>
            <a:endParaRPr sz="1800">
              <a:latin typeface="Corbel"/>
              <a:cs typeface="Corbel"/>
            </a:endParaRPr>
          </a:p>
        </p:txBody>
      </p:sp>
      <p:sp>
        <p:nvSpPr>
          <p:cNvPr id="9" name="object 9"/>
          <p:cNvSpPr txBox="1"/>
          <p:nvPr/>
        </p:nvSpPr>
        <p:spPr>
          <a:xfrm>
            <a:off x="4007865" y="1780159"/>
            <a:ext cx="2021839" cy="1946910"/>
          </a:xfrm>
          <a:prstGeom prst="rect">
            <a:avLst/>
          </a:prstGeom>
        </p:spPr>
        <p:txBody>
          <a:bodyPr vert="horz" wrap="square" lIns="0" tIns="12700" rIns="0" bIns="0" rtlCol="0">
            <a:spAutoFit/>
          </a:bodyPr>
          <a:lstStyle/>
          <a:p>
            <a:pPr>
              <a:lnSpc>
                <a:spcPct val="100000"/>
              </a:lnSpc>
              <a:spcBef>
                <a:spcPts val="100"/>
              </a:spcBef>
            </a:pPr>
            <a:r>
              <a:rPr sz="1800" spc="-5" dirty="0">
                <a:latin typeface="Corbel"/>
                <a:cs typeface="Corbel"/>
              </a:rPr>
              <a:t>void</a:t>
            </a:r>
            <a:r>
              <a:rPr sz="1800" spc="-20" dirty="0">
                <a:latin typeface="Corbel"/>
                <a:cs typeface="Corbel"/>
              </a:rPr>
              <a:t> </a:t>
            </a:r>
            <a:r>
              <a:rPr sz="1800" spc="-5" dirty="0">
                <a:latin typeface="Corbel"/>
                <a:cs typeface="Corbel"/>
              </a:rPr>
              <a:t>swap(int</a:t>
            </a:r>
            <a:r>
              <a:rPr sz="1800" dirty="0">
                <a:latin typeface="Corbel"/>
                <a:cs typeface="Corbel"/>
              </a:rPr>
              <a:t> a,</a:t>
            </a:r>
            <a:r>
              <a:rPr sz="1800" spc="-20" dirty="0">
                <a:latin typeface="Corbel"/>
                <a:cs typeface="Corbel"/>
              </a:rPr>
              <a:t> </a:t>
            </a:r>
            <a:r>
              <a:rPr sz="1800" dirty="0">
                <a:latin typeface="Corbel"/>
                <a:cs typeface="Corbel"/>
              </a:rPr>
              <a:t>int</a:t>
            </a:r>
            <a:r>
              <a:rPr sz="1800" spc="-25" dirty="0">
                <a:latin typeface="Corbel"/>
                <a:cs typeface="Corbel"/>
              </a:rPr>
              <a:t> </a:t>
            </a:r>
            <a:r>
              <a:rPr sz="1800" spc="-15" dirty="0">
                <a:latin typeface="Corbel"/>
                <a:cs typeface="Corbel"/>
              </a:rPr>
              <a:t>b)</a:t>
            </a:r>
            <a:endParaRPr sz="1800">
              <a:latin typeface="Corbel"/>
              <a:cs typeface="Corbel"/>
            </a:endParaRPr>
          </a:p>
          <a:p>
            <a:pPr>
              <a:lnSpc>
                <a:spcPct val="100000"/>
              </a:lnSpc>
            </a:pPr>
            <a:r>
              <a:rPr sz="1800" dirty="0">
                <a:latin typeface="Corbel"/>
                <a:cs typeface="Corbel"/>
              </a:rPr>
              <a:t>{</a:t>
            </a:r>
            <a:endParaRPr sz="1800">
              <a:latin typeface="Corbel"/>
              <a:cs typeface="Corbel"/>
            </a:endParaRPr>
          </a:p>
          <a:p>
            <a:pPr marL="182880" marR="944244" algn="just">
              <a:lnSpc>
                <a:spcPct val="100000"/>
              </a:lnSpc>
            </a:pPr>
            <a:r>
              <a:rPr sz="1800" spc="-5" dirty="0">
                <a:latin typeface="Corbel"/>
                <a:cs typeface="Corbel"/>
              </a:rPr>
              <a:t>int temp; </a:t>
            </a:r>
            <a:r>
              <a:rPr sz="1800" spc="-350" dirty="0">
                <a:latin typeface="Corbel"/>
                <a:cs typeface="Corbel"/>
              </a:rPr>
              <a:t> </a:t>
            </a:r>
            <a:r>
              <a:rPr sz="1800" spc="-5" dirty="0">
                <a:latin typeface="Corbel"/>
                <a:cs typeface="Corbel"/>
              </a:rPr>
              <a:t>temp</a:t>
            </a:r>
            <a:r>
              <a:rPr sz="1800" spc="-30" dirty="0">
                <a:latin typeface="Corbel"/>
                <a:cs typeface="Corbel"/>
              </a:rPr>
              <a:t> </a:t>
            </a:r>
            <a:r>
              <a:rPr sz="1800" dirty="0">
                <a:latin typeface="Corbel"/>
                <a:cs typeface="Corbel"/>
              </a:rPr>
              <a:t>=</a:t>
            </a:r>
            <a:r>
              <a:rPr sz="1800" spc="-60" dirty="0">
                <a:latin typeface="Corbel"/>
                <a:cs typeface="Corbel"/>
              </a:rPr>
              <a:t> </a:t>
            </a:r>
            <a:r>
              <a:rPr sz="1800" dirty="0">
                <a:latin typeface="Corbel"/>
                <a:cs typeface="Corbel"/>
              </a:rPr>
              <a:t>a; </a:t>
            </a:r>
            <a:r>
              <a:rPr sz="1800" spc="-345" dirty="0">
                <a:latin typeface="Corbel"/>
                <a:cs typeface="Corbel"/>
              </a:rPr>
              <a:t> </a:t>
            </a:r>
            <a:r>
              <a:rPr sz="1800" dirty="0">
                <a:latin typeface="Corbel"/>
                <a:cs typeface="Corbel"/>
              </a:rPr>
              <a:t>a</a:t>
            </a:r>
            <a:r>
              <a:rPr sz="1800" spc="10" dirty="0">
                <a:latin typeface="Corbel"/>
                <a:cs typeface="Corbel"/>
              </a:rPr>
              <a:t> </a:t>
            </a:r>
            <a:r>
              <a:rPr sz="1800" dirty="0">
                <a:latin typeface="Corbel"/>
                <a:cs typeface="Corbel"/>
              </a:rPr>
              <a:t>=</a:t>
            </a:r>
            <a:r>
              <a:rPr sz="1800" spc="-20" dirty="0">
                <a:latin typeface="Corbel"/>
                <a:cs typeface="Corbel"/>
              </a:rPr>
              <a:t> </a:t>
            </a:r>
            <a:r>
              <a:rPr sz="1800" dirty="0">
                <a:latin typeface="Corbel"/>
                <a:cs typeface="Corbel"/>
              </a:rPr>
              <a:t>b;</a:t>
            </a:r>
            <a:endParaRPr sz="1800">
              <a:latin typeface="Corbel"/>
              <a:cs typeface="Corbel"/>
            </a:endParaRPr>
          </a:p>
          <a:p>
            <a:pPr marL="182880" algn="just">
              <a:lnSpc>
                <a:spcPct val="100000"/>
              </a:lnSpc>
              <a:spcBef>
                <a:spcPts val="5"/>
              </a:spcBef>
            </a:pPr>
            <a:r>
              <a:rPr sz="1800" dirty="0">
                <a:latin typeface="Corbel"/>
                <a:cs typeface="Corbel"/>
              </a:rPr>
              <a:t>b</a:t>
            </a:r>
            <a:r>
              <a:rPr sz="1800" spc="-15" dirty="0">
                <a:latin typeface="Corbel"/>
                <a:cs typeface="Corbel"/>
              </a:rPr>
              <a:t> </a:t>
            </a:r>
            <a:r>
              <a:rPr sz="1800" dirty="0">
                <a:latin typeface="Corbel"/>
                <a:cs typeface="Corbel"/>
              </a:rPr>
              <a:t>=</a:t>
            </a:r>
            <a:r>
              <a:rPr sz="1800" spc="-35" dirty="0">
                <a:latin typeface="Corbel"/>
                <a:cs typeface="Corbel"/>
              </a:rPr>
              <a:t> </a:t>
            </a:r>
            <a:r>
              <a:rPr sz="1800" spc="-5" dirty="0">
                <a:latin typeface="Corbel"/>
                <a:cs typeface="Corbel"/>
              </a:rPr>
              <a:t>temp;</a:t>
            </a:r>
            <a:endParaRPr sz="1800">
              <a:latin typeface="Corbel"/>
              <a:cs typeface="Corbel"/>
            </a:endParaRPr>
          </a:p>
          <a:p>
            <a:pPr>
              <a:lnSpc>
                <a:spcPct val="100000"/>
              </a:lnSpc>
            </a:pPr>
            <a:r>
              <a:rPr sz="1800" dirty="0">
                <a:latin typeface="Corbel"/>
                <a:cs typeface="Corbel"/>
              </a:rPr>
              <a:t>}</a:t>
            </a:r>
            <a:endParaRPr sz="1800">
              <a:latin typeface="Corbel"/>
              <a:cs typeface="Corbel"/>
            </a:endParaRPr>
          </a:p>
        </p:txBody>
      </p:sp>
      <p:sp>
        <p:nvSpPr>
          <p:cNvPr id="10" name="object 10"/>
          <p:cNvSpPr txBox="1"/>
          <p:nvPr/>
        </p:nvSpPr>
        <p:spPr>
          <a:xfrm>
            <a:off x="4007865" y="3975303"/>
            <a:ext cx="1767205" cy="1123315"/>
          </a:xfrm>
          <a:prstGeom prst="rect">
            <a:avLst/>
          </a:prstGeom>
        </p:spPr>
        <p:txBody>
          <a:bodyPr vert="horz" wrap="square" lIns="0" tIns="12700" rIns="0" bIns="0" rtlCol="0">
            <a:spAutoFit/>
          </a:bodyPr>
          <a:lstStyle/>
          <a:p>
            <a:pPr>
              <a:lnSpc>
                <a:spcPct val="100000"/>
              </a:lnSpc>
              <a:spcBef>
                <a:spcPts val="100"/>
              </a:spcBef>
            </a:pPr>
            <a:r>
              <a:rPr sz="1800" spc="-5" dirty="0">
                <a:latin typeface="Corbel"/>
                <a:cs typeface="Corbel"/>
              </a:rPr>
              <a:t>int</a:t>
            </a:r>
            <a:r>
              <a:rPr sz="1800" spc="-35" dirty="0">
                <a:latin typeface="Corbel"/>
                <a:cs typeface="Corbel"/>
              </a:rPr>
              <a:t> </a:t>
            </a:r>
            <a:r>
              <a:rPr sz="1800" spc="-5" dirty="0">
                <a:latin typeface="Corbel"/>
                <a:cs typeface="Corbel"/>
              </a:rPr>
              <a:t>main()</a:t>
            </a:r>
            <a:endParaRPr sz="1800">
              <a:latin typeface="Corbel"/>
              <a:cs typeface="Corbel"/>
            </a:endParaRPr>
          </a:p>
          <a:p>
            <a:pPr>
              <a:lnSpc>
                <a:spcPct val="100000"/>
              </a:lnSpc>
              <a:spcBef>
                <a:spcPts val="5"/>
              </a:spcBef>
            </a:pPr>
            <a:r>
              <a:rPr sz="1800" dirty="0">
                <a:latin typeface="Corbel"/>
                <a:cs typeface="Corbel"/>
              </a:rPr>
              <a:t>{</a:t>
            </a:r>
            <a:endParaRPr sz="1800">
              <a:latin typeface="Corbel"/>
              <a:cs typeface="Corbel"/>
            </a:endParaRPr>
          </a:p>
          <a:p>
            <a:pPr marL="182880">
              <a:lnSpc>
                <a:spcPct val="100000"/>
              </a:lnSpc>
            </a:pPr>
            <a:r>
              <a:rPr sz="1800" spc="-5" dirty="0">
                <a:latin typeface="Corbel"/>
                <a:cs typeface="Corbel"/>
              </a:rPr>
              <a:t>int</a:t>
            </a:r>
            <a:r>
              <a:rPr sz="1800" spc="-20" dirty="0">
                <a:latin typeface="Corbel"/>
                <a:cs typeface="Corbel"/>
              </a:rPr>
              <a:t> </a:t>
            </a:r>
            <a:r>
              <a:rPr sz="1800" dirty="0">
                <a:latin typeface="Corbel"/>
                <a:cs typeface="Corbel"/>
              </a:rPr>
              <a:t>a</a:t>
            </a:r>
            <a:r>
              <a:rPr sz="1800" spc="-10" dirty="0">
                <a:latin typeface="Corbel"/>
                <a:cs typeface="Corbel"/>
              </a:rPr>
              <a:t> </a:t>
            </a:r>
            <a:r>
              <a:rPr sz="1800" dirty="0">
                <a:latin typeface="Corbel"/>
                <a:cs typeface="Corbel"/>
              </a:rPr>
              <a:t>=</a:t>
            </a:r>
            <a:r>
              <a:rPr sz="1800" spc="-5" dirty="0">
                <a:latin typeface="Corbel"/>
                <a:cs typeface="Corbel"/>
              </a:rPr>
              <a:t> </a:t>
            </a:r>
            <a:r>
              <a:rPr sz="1800" dirty="0">
                <a:latin typeface="Corbel"/>
                <a:cs typeface="Corbel"/>
              </a:rPr>
              <a:t>10,</a:t>
            </a:r>
            <a:r>
              <a:rPr sz="1800" spc="-30" dirty="0">
                <a:latin typeface="Corbel"/>
                <a:cs typeface="Corbel"/>
              </a:rPr>
              <a:t> </a:t>
            </a:r>
            <a:r>
              <a:rPr sz="1800" dirty="0">
                <a:latin typeface="Corbel"/>
                <a:cs typeface="Corbel"/>
              </a:rPr>
              <a:t>b =</a:t>
            </a:r>
            <a:r>
              <a:rPr sz="1800" spc="-30" dirty="0">
                <a:latin typeface="Corbel"/>
                <a:cs typeface="Corbel"/>
              </a:rPr>
              <a:t> </a:t>
            </a:r>
            <a:r>
              <a:rPr sz="1800" spc="-10" dirty="0">
                <a:latin typeface="Corbel"/>
                <a:cs typeface="Corbel"/>
              </a:rPr>
              <a:t>20;</a:t>
            </a:r>
            <a:endParaRPr sz="1800">
              <a:latin typeface="Corbel"/>
              <a:cs typeface="Corbel"/>
            </a:endParaRPr>
          </a:p>
          <a:p>
            <a:pPr marL="182880">
              <a:lnSpc>
                <a:spcPct val="100000"/>
              </a:lnSpc>
            </a:pPr>
            <a:r>
              <a:rPr sz="1800" spc="-5" dirty="0">
                <a:latin typeface="Corbel"/>
                <a:cs typeface="Corbel"/>
              </a:rPr>
              <a:t>swap(a,</a:t>
            </a:r>
            <a:r>
              <a:rPr sz="1800" spc="-15" dirty="0">
                <a:latin typeface="Corbel"/>
                <a:cs typeface="Corbel"/>
              </a:rPr>
              <a:t> b);</a:t>
            </a:r>
            <a:endParaRPr sz="1800">
              <a:latin typeface="Corbel"/>
              <a:cs typeface="Corbel"/>
            </a:endParaRPr>
          </a:p>
        </p:txBody>
      </p:sp>
      <p:sp>
        <p:nvSpPr>
          <p:cNvPr id="11" name="object 11"/>
          <p:cNvSpPr txBox="1"/>
          <p:nvPr/>
        </p:nvSpPr>
        <p:spPr>
          <a:xfrm>
            <a:off x="6640334" y="4798517"/>
            <a:ext cx="2527300" cy="300355"/>
          </a:xfrm>
          <a:prstGeom prst="rect">
            <a:avLst/>
          </a:prstGeom>
        </p:spPr>
        <p:txBody>
          <a:bodyPr vert="horz" wrap="square" lIns="0" tIns="12700" rIns="0" bIns="0" rtlCol="0">
            <a:spAutoFit/>
          </a:bodyPr>
          <a:lstStyle/>
          <a:p>
            <a:pPr>
              <a:lnSpc>
                <a:spcPct val="100000"/>
              </a:lnSpc>
              <a:spcBef>
                <a:spcPts val="100"/>
              </a:spcBef>
            </a:pPr>
            <a:r>
              <a:rPr sz="1800" dirty="0">
                <a:latin typeface="Corbel"/>
                <a:cs typeface="Corbel"/>
              </a:rPr>
              <a:t>//</a:t>
            </a:r>
            <a:r>
              <a:rPr sz="1800" spc="-5" dirty="0">
                <a:latin typeface="Corbel"/>
                <a:cs typeface="Corbel"/>
              </a:rPr>
              <a:t> passing</a:t>
            </a:r>
            <a:r>
              <a:rPr sz="1800" spc="-35" dirty="0">
                <a:latin typeface="Corbel"/>
                <a:cs typeface="Corbel"/>
              </a:rPr>
              <a:t> </a:t>
            </a:r>
            <a:r>
              <a:rPr sz="1800" dirty="0">
                <a:latin typeface="Corbel"/>
                <a:cs typeface="Corbel"/>
              </a:rPr>
              <a:t>value </a:t>
            </a:r>
            <a:r>
              <a:rPr sz="1800" spc="-5" dirty="0">
                <a:latin typeface="Corbel"/>
                <a:cs typeface="Corbel"/>
              </a:rPr>
              <a:t>to</a:t>
            </a:r>
            <a:r>
              <a:rPr sz="1800" spc="-15" dirty="0">
                <a:latin typeface="Corbel"/>
                <a:cs typeface="Corbel"/>
              </a:rPr>
              <a:t> </a:t>
            </a:r>
            <a:r>
              <a:rPr sz="1800" spc="-5" dirty="0">
                <a:latin typeface="Corbel"/>
                <a:cs typeface="Corbel"/>
              </a:rPr>
              <a:t>function</a:t>
            </a:r>
            <a:endParaRPr sz="1800">
              <a:latin typeface="Corbel"/>
              <a:cs typeface="Corbel"/>
            </a:endParaRPr>
          </a:p>
        </p:txBody>
      </p:sp>
      <p:sp>
        <p:nvSpPr>
          <p:cNvPr id="12" name="object 12"/>
          <p:cNvSpPr txBox="1"/>
          <p:nvPr/>
        </p:nvSpPr>
        <p:spPr>
          <a:xfrm>
            <a:off x="4190746" y="5073522"/>
            <a:ext cx="2483485" cy="848994"/>
          </a:xfrm>
          <a:prstGeom prst="rect">
            <a:avLst/>
          </a:prstGeom>
        </p:spPr>
        <p:txBody>
          <a:bodyPr vert="horz" wrap="square" lIns="0" tIns="12700" rIns="0" bIns="0" rtlCol="0">
            <a:spAutoFit/>
          </a:bodyPr>
          <a:lstStyle/>
          <a:p>
            <a:pPr marR="5080" algn="just">
              <a:lnSpc>
                <a:spcPct val="100000"/>
              </a:lnSpc>
              <a:spcBef>
                <a:spcPts val="100"/>
              </a:spcBef>
            </a:pPr>
            <a:r>
              <a:rPr sz="1800" spc="-15" dirty="0">
                <a:latin typeface="Corbel"/>
                <a:cs typeface="Corbel"/>
              </a:rPr>
              <a:t>cout&lt;&lt;“After </a:t>
            </a:r>
            <a:r>
              <a:rPr sz="1800" spc="-5" dirty="0">
                <a:latin typeface="Corbel"/>
                <a:cs typeface="Corbel"/>
              </a:rPr>
              <a:t>swap </a:t>
            </a:r>
            <a:r>
              <a:rPr sz="1800" spc="-10" dirty="0">
                <a:latin typeface="Corbel"/>
                <a:cs typeface="Corbel"/>
              </a:rPr>
              <a:t>a:"&lt;&lt;a; </a:t>
            </a:r>
            <a:r>
              <a:rPr sz="1800" spc="-350" dirty="0">
                <a:latin typeface="Corbel"/>
                <a:cs typeface="Corbel"/>
              </a:rPr>
              <a:t> </a:t>
            </a:r>
            <a:r>
              <a:rPr sz="1800" spc="-15" dirty="0">
                <a:latin typeface="Corbel"/>
                <a:cs typeface="Corbel"/>
              </a:rPr>
              <a:t>cout&lt;&lt;"After </a:t>
            </a:r>
            <a:r>
              <a:rPr sz="1800" spc="-5" dirty="0">
                <a:latin typeface="Corbel"/>
                <a:cs typeface="Corbel"/>
              </a:rPr>
              <a:t>swap </a:t>
            </a:r>
            <a:r>
              <a:rPr sz="1800" spc="-10" dirty="0">
                <a:latin typeface="Corbel"/>
                <a:cs typeface="Corbel"/>
              </a:rPr>
              <a:t>b:"&lt;&lt;b; </a:t>
            </a:r>
            <a:r>
              <a:rPr sz="1800" spc="-350" dirty="0">
                <a:latin typeface="Corbel"/>
                <a:cs typeface="Corbel"/>
              </a:rPr>
              <a:t> </a:t>
            </a:r>
            <a:r>
              <a:rPr sz="1800" spc="-5" dirty="0">
                <a:latin typeface="Corbel"/>
                <a:cs typeface="Corbel"/>
              </a:rPr>
              <a:t>return</a:t>
            </a:r>
            <a:r>
              <a:rPr sz="1800" spc="20" dirty="0">
                <a:latin typeface="Corbel"/>
                <a:cs typeface="Corbel"/>
              </a:rPr>
              <a:t> </a:t>
            </a:r>
            <a:r>
              <a:rPr sz="1800" dirty="0">
                <a:latin typeface="Corbel"/>
                <a:cs typeface="Corbel"/>
              </a:rPr>
              <a:t>0;</a:t>
            </a:r>
            <a:endParaRPr sz="1800">
              <a:latin typeface="Corbel"/>
              <a:cs typeface="Corbel"/>
            </a:endParaRPr>
          </a:p>
        </p:txBody>
      </p:sp>
      <p:sp>
        <p:nvSpPr>
          <p:cNvPr id="13" name="object 13"/>
          <p:cNvSpPr txBox="1"/>
          <p:nvPr/>
        </p:nvSpPr>
        <p:spPr>
          <a:xfrm>
            <a:off x="4007865" y="5896762"/>
            <a:ext cx="81915" cy="299720"/>
          </a:xfrm>
          <a:prstGeom prst="rect">
            <a:avLst/>
          </a:prstGeom>
        </p:spPr>
        <p:txBody>
          <a:bodyPr vert="horz" wrap="square" lIns="0" tIns="12700" rIns="0" bIns="0" rtlCol="0">
            <a:spAutoFit/>
          </a:bodyPr>
          <a:lstStyle/>
          <a:p>
            <a:pPr>
              <a:lnSpc>
                <a:spcPct val="100000"/>
              </a:lnSpc>
              <a:spcBef>
                <a:spcPts val="100"/>
              </a:spcBef>
            </a:pPr>
            <a:r>
              <a:rPr sz="1800" dirty="0">
                <a:latin typeface="Corbel"/>
                <a:cs typeface="Corbel"/>
              </a:rPr>
              <a:t>}</a:t>
            </a:r>
            <a:endParaRPr sz="1800">
              <a:latin typeface="Corbel"/>
              <a:cs typeface="Corbel"/>
            </a:endParaRPr>
          </a:p>
        </p:txBody>
      </p:sp>
      <p:grpSp>
        <p:nvGrpSpPr>
          <p:cNvPr id="14" name="object 14"/>
          <p:cNvGrpSpPr/>
          <p:nvPr/>
        </p:nvGrpSpPr>
        <p:grpSpPr>
          <a:xfrm>
            <a:off x="8741664" y="5492496"/>
            <a:ext cx="1911350" cy="737870"/>
            <a:chOff x="8741664" y="5492496"/>
            <a:chExt cx="1911350" cy="737870"/>
          </a:xfrm>
        </p:grpSpPr>
        <p:sp>
          <p:nvSpPr>
            <p:cNvPr id="15" name="object 15"/>
            <p:cNvSpPr/>
            <p:nvPr/>
          </p:nvSpPr>
          <p:spPr>
            <a:xfrm>
              <a:off x="8747760" y="5498592"/>
              <a:ext cx="1899285" cy="725805"/>
            </a:xfrm>
            <a:custGeom>
              <a:avLst/>
              <a:gdLst/>
              <a:ahLst/>
              <a:cxnLst/>
              <a:rect l="l" t="t" r="r" b="b"/>
              <a:pathLst>
                <a:path w="1899284" h="725804">
                  <a:moveTo>
                    <a:pt x="1778000" y="0"/>
                  </a:moveTo>
                  <a:lnTo>
                    <a:pt x="120904" y="0"/>
                  </a:lnTo>
                  <a:lnTo>
                    <a:pt x="73830" y="9497"/>
                  </a:lnTo>
                  <a:lnTo>
                    <a:pt x="35401" y="35401"/>
                  </a:lnTo>
                  <a:lnTo>
                    <a:pt x="9497" y="73830"/>
                  </a:lnTo>
                  <a:lnTo>
                    <a:pt x="0" y="120904"/>
                  </a:lnTo>
                  <a:lnTo>
                    <a:pt x="0" y="604520"/>
                  </a:lnTo>
                  <a:lnTo>
                    <a:pt x="9497" y="651582"/>
                  </a:lnTo>
                  <a:lnTo>
                    <a:pt x="35401" y="690013"/>
                  </a:lnTo>
                  <a:lnTo>
                    <a:pt x="73830" y="715923"/>
                  </a:lnTo>
                  <a:lnTo>
                    <a:pt x="120904" y="725424"/>
                  </a:lnTo>
                  <a:lnTo>
                    <a:pt x="1778000" y="725424"/>
                  </a:lnTo>
                  <a:lnTo>
                    <a:pt x="1825073" y="715923"/>
                  </a:lnTo>
                  <a:lnTo>
                    <a:pt x="1863502" y="690013"/>
                  </a:lnTo>
                  <a:lnTo>
                    <a:pt x="1889406" y="651582"/>
                  </a:lnTo>
                  <a:lnTo>
                    <a:pt x="1898904" y="604520"/>
                  </a:lnTo>
                  <a:lnTo>
                    <a:pt x="1898904" y="120904"/>
                  </a:lnTo>
                  <a:lnTo>
                    <a:pt x="1889406" y="73830"/>
                  </a:lnTo>
                  <a:lnTo>
                    <a:pt x="1863502" y="35401"/>
                  </a:lnTo>
                  <a:lnTo>
                    <a:pt x="1825073" y="9497"/>
                  </a:lnTo>
                  <a:lnTo>
                    <a:pt x="1778000" y="0"/>
                  </a:lnTo>
                  <a:close/>
                </a:path>
              </a:pathLst>
            </a:custGeom>
            <a:solidFill>
              <a:srgbClr val="40B9D2"/>
            </a:solidFill>
          </p:spPr>
          <p:txBody>
            <a:bodyPr wrap="square" lIns="0" tIns="0" rIns="0" bIns="0" rtlCol="0"/>
            <a:lstStyle/>
            <a:p>
              <a:endParaRPr/>
            </a:p>
          </p:txBody>
        </p:sp>
        <p:sp>
          <p:nvSpPr>
            <p:cNvPr id="16" name="object 16"/>
            <p:cNvSpPr/>
            <p:nvPr/>
          </p:nvSpPr>
          <p:spPr>
            <a:xfrm>
              <a:off x="8747760" y="5498592"/>
              <a:ext cx="1899285" cy="725805"/>
            </a:xfrm>
            <a:custGeom>
              <a:avLst/>
              <a:gdLst/>
              <a:ahLst/>
              <a:cxnLst/>
              <a:rect l="l" t="t" r="r" b="b"/>
              <a:pathLst>
                <a:path w="1899284" h="725804">
                  <a:moveTo>
                    <a:pt x="0" y="120904"/>
                  </a:moveTo>
                  <a:lnTo>
                    <a:pt x="9497" y="73830"/>
                  </a:lnTo>
                  <a:lnTo>
                    <a:pt x="35401" y="35401"/>
                  </a:lnTo>
                  <a:lnTo>
                    <a:pt x="73830" y="9497"/>
                  </a:lnTo>
                  <a:lnTo>
                    <a:pt x="120904" y="0"/>
                  </a:lnTo>
                  <a:lnTo>
                    <a:pt x="1778000" y="0"/>
                  </a:lnTo>
                  <a:lnTo>
                    <a:pt x="1825073" y="9497"/>
                  </a:lnTo>
                  <a:lnTo>
                    <a:pt x="1863502" y="35401"/>
                  </a:lnTo>
                  <a:lnTo>
                    <a:pt x="1889406" y="73830"/>
                  </a:lnTo>
                  <a:lnTo>
                    <a:pt x="1898904" y="120904"/>
                  </a:lnTo>
                  <a:lnTo>
                    <a:pt x="1898904" y="604520"/>
                  </a:lnTo>
                  <a:lnTo>
                    <a:pt x="1889406" y="651582"/>
                  </a:lnTo>
                  <a:lnTo>
                    <a:pt x="1863502" y="690013"/>
                  </a:lnTo>
                  <a:lnTo>
                    <a:pt x="1825073" y="715923"/>
                  </a:lnTo>
                  <a:lnTo>
                    <a:pt x="1778000" y="725424"/>
                  </a:lnTo>
                  <a:lnTo>
                    <a:pt x="120904" y="725424"/>
                  </a:lnTo>
                  <a:lnTo>
                    <a:pt x="73830" y="715923"/>
                  </a:lnTo>
                  <a:lnTo>
                    <a:pt x="35401" y="690013"/>
                  </a:lnTo>
                  <a:lnTo>
                    <a:pt x="9497" y="651582"/>
                  </a:lnTo>
                  <a:lnTo>
                    <a:pt x="0" y="604520"/>
                  </a:lnTo>
                  <a:lnTo>
                    <a:pt x="0" y="120904"/>
                  </a:lnTo>
                  <a:close/>
                </a:path>
              </a:pathLst>
            </a:custGeom>
            <a:ln w="12192">
              <a:solidFill>
                <a:srgbClr val="2C879A"/>
              </a:solidFill>
            </a:ln>
          </p:spPr>
          <p:txBody>
            <a:bodyPr wrap="square" lIns="0" tIns="0" rIns="0" bIns="0" rtlCol="0"/>
            <a:lstStyle/>
            <a:p>
              <a:endParaRPr/>
            </a:p>
          </p:txBody>
        </p:sp>
      </p:grpSp>
      <p:sp>
        <p:nvSpPr>
          <p:cNvPr id="17" name="object 17"/>
          <p:cNvSpPr txBox="1"/>
          <p:nvPr/>
        </p:nvSpPr>
        <p:spPr>
          <a:xfrm>
            <a:off x="8932164" y="5562091"/>
            <a:ext cx="1542415" cy="574675"/>
          </a:xfrm>
          <a:prstGeom prst="rect">
            <a:avLst/>
          </a:prstGeom>
        </p:spPr>
        <p:txBody>
          <a:bodyPr vert="horz" wrap="square" lIns="0" tIns="12700" rIns="0" bIns="0" rtlCol="0">
            <a:spAutoFit/>
          </a:bodyPr>
          <a:lstStyle/>
          <a:p>
            <a:pPr marR="5080" indent="12065">
              <a:lnSpc>
                <a:spcPct val="100000"/>
              </a:lnSpc>
              <a:spcBef>
                <a:spcPts val="100"/>
              </a:spcBef>
            </a:pPr>
            <a:r>
              <a:rPr sz="1800" spc="-5" dirty="0">
                <a:solidFill>
                  <a:srgbClr val="FFFFFF"/>
                </a:solidFill>
                <a:latin typeface="Corbel"/>
                <a:cs typeface="Corbel"/>
              </a:rPr>
              <a:t>After </a:t>
            </a:r>
            <a:r>
              <a:rPr sz="1800" spc="-10" dirty="0">
                <a:solidFill>
                  <a:srgbClr val="FFFFFF"/>
                </a:solidFill>
                <a:latin typeface="Corbel"/>
                <a:cs typeface="Corbel"/>
              </a:rPr>
              <a:t>swap </a:t>
            </a:r>
            <a:r>
              <a:rPr sz="1800" spc="5" dirty="0">
                <a:solidFill>
                  <a:srgbClr val="FFFFFF"/>
                </a:solidFill>
                <a:latin typeface="Corbel"/>
                <a:cs typeface="Corbel"/>
              </a:rPr>
              <a:t>a: </a:t>
            </a:r>
            <a:r>
              <a:rPr sz="1800" dirty="0">
                <a:solidFill>
                  <a:srgbClr val="FFFFFF"/>
                </a:solidFill>
                <a:latin typeface="Corbel"/>
                <a:cs typeface="Corbel"/>
              </a:rPr>
              <a:t>10 </a:t>
            </a:r>
            <a:r>
              <a:rPr sz="1800" spc="-350" dirty="0">
                <a:solidFill>
                  <a:srgbClr val="FFFFFF"/>
                </a:solidFill>
                <a:latin typeface="Corbel"/>
                <a:cs typeface="Corbel"/>
              </a:rPr>
              <a:t> </a:t>
            </a:r>
            <a:r>
              <a:rPr sz="1800" spc="-5" dirty="0">
                <a:solidFill>
                  <a:srgbClr val="FFFFFF"/>
                </a:solidFill>
                <a:latin typeface="Corbel"/>
                <a:cs typeface="Corbel"/>
              </a:rPr>
              <a:t>After</a:t>
            </a:r>
            <a:r>
              <a:rPr sz="1800" spc="-25" dirty="0">
                <a:solidFill>
                  <a:srgbClr val="FFFFFF"/>
                </a:solidFill>
                <a:latin typeface="Corbel"/>
                <a:cs typeface="Corbel"/>
              </a:rPr>
              <a:t> </a:t>
            </a:r>
            <a:r>
              <a:rPr sz="1800" spc="-10" dirty="0">
                <a:solidFill>
                  <a:srgbClr val="FFFFFF"/>
                </a:solidFill>
                <a:latin typeface="Corbel"/>
                <a:cs typeface="Corbel"/>
              </a:rPr>
              <a:t>swap</a:t>
            </a:r>
            <a:r>
              <a:rPr sz="1800" spc="10" dirty="0">
                <a:solidFill>
                  <a:srgbClr val="FFFFFF"/>
                </a:solidFill>
                <a:latin typeface="Corbel"/>
                <a:cs typeface="Corbel"/>
              </a:rPr>
              <a:t> </a:t>
            </a:r>
            <a:r>
              <a:rPr sz="1800" dirty="0">
                <a:solidFill>
                  <a:srgbClr val="FFFFFF"/>
                </a:solidFill>
                <a:latin typeface="Corbel"/>
                <a:cs typeface="Corbel"/>
              </a:rPr>
              <a:t>b:</a:t>
            </a:r>
            <a:r>
              <a:rPr sz="1800" spc="-20" dirty="0">
                <a:solidFill>
                  <a:srgbClr val="FFFFFF"/>
                </a:solidFill>
                <a:latin typeface="Corbel"/>
                <a:cs typeface="Corbel"/>
              </a:rPr>
              <a:t> 20</a:t>
            </a:r>
            <a:endParaRPr sz="1800">
              <a:latin typeface="Corbel"/>
              <a:cs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1724" y="2833827"/>
            <a:ext cx="1868170" cy="1068705"/>
          </a:xfrm>
          <a:prstGeom prst="rect">
            <a:avLst/>
          </a:prstGeom>
        </p:spPr>
        <p:txBody>
          <a:bodyPr vert="horz" wrap="square" lIns="0" tIns="74930" rIns="0" bIns="0" rtlCol="0">
            <a:spAutoFit/>
          </a:bodyPr>
          <a:lstStyle/>
          <a:p>
            <a:pPr marL="12700" marR="5080">
              <a:lnSpc>
                <a:spcPts val="3890"/>
              </a:lnSpc>
              <a:spcBef>
                <a:spcPts val="590"/>
              </a:spcBef>
            </a:pPr>
            <a:r>
              <a:rPr sz="3600" spc="-65" dirty="0">
                <a:solidFill>
                  <a:srgbClr val="FFFFFF"/>
                </a:solidFill>
                <a:latin typeface="Corbel"/>
                <a:cs typeface="Corbel"/>
              </a:rPr>
              <a:t>Call </a:t>
            </a:r>
            <a:r>
              <a:rPr sz="3600" spc="-40" dirty="0">
                <a:solidFill>
                  <a:srgbClr val="FFFFFF"/>
                </a:solidFill>
                <a:latin typeface="Corbel"/>
                <a:cs typeface="Corbel"/>
              </a:rPr>
              <a:t>By </a:t>
            </a:r>
            <a:r>
              <a:rPr sz="3600" spc="-35" dirty="0">
                <a:solidFill>
                  <a:srgbClr val="FFFFFF"/>
                </a:solidFill>
                <a:latin typeface="Corbel"/>
                <a:cs typeface="Corbel"/>
              </a:rPr>
              <a:t> </a:t>
            </a:r>
            <a:r>
              <a:rPr sz="3600" spc="-140" dirty="0">
                <a:solidFill>
                  <a:srgbClr val="FFFFFF"/>
                </a:solidFill>
                <a:latin typeface="Corbel"/>
                <a:cs typeface="Corbel"/>
              </a:rPr>
              <a:t>R</a:t>
            </a:r>
            <a:r>
              <a:rPr sz="3600" spc="-65" dirty="0">
                <a:solidFill>
                  <a:srgbClr val="FFFFFF"/>
                </a:solidFill>
                <a:latin typeface="Corbel"/>
                <a:cs typeface="Corbel"/>
              </a:rPr>
              <a:t>efe</a:t>
            </a:r>
            <a:r>
              <a:rPr sz="3600" spc="-80" dirty="0">
                <a:solidFill>
                  <a:srgbClr val="FFFFFF"/>
                </a:solidFill>
                <a:latin typeface="Corbel"/>
                <a:cs typeface="Corbel"/>
              </a:rPr>
              <a:t>r</a:t>
            </a:r>
            <a:r>
              <a:rPr sz="3600" spc="-65" dirty="0">
                <a:solidFill>
                  <a:srgbClr val="FFFFFF"/>
                </a:solidFill>
                <a:latin typeface="Corbel"/>
                <a:cs typeface="Corbel"/>
              </a:rPr>
              <a:t>e</a:t>
            </a:r>
            <a:r>
              <a:rPr sz="3600" spc="-75" dirty="0">
                <a:solidFill>
                  <a:srgbClr val="FFFFFF"/>
                </a:solidFill>
                <a:latin typeface="Corbel"/>
                <a:cs typeface="Corbel"/>
              </a:rPr>
              <a:t>n</a:t>
            </a:r>
            <a:r>
              <a:rPr sz="3600" spc="-70" dirty="0">
                <a:solidFill>
                  <a:srgbClr val="FFFFFF"/>
                </a:solidFill>
                <a:latin typeface="Corbel"/>
                <a:cs typeface="Corbel"/>
              </a:rPr>
              <a:t>c</a:t>
            </a:r>
            <a:r>
              <a:rPr sz="3600" dirty="0">
                <a:solidFill>
                  <a:srgbClr val="FFFFFF"/>
                </a:solidFill>
                <a:latin typeface="Corbel"/>
                <a:cs typeface="Corbel"/>
              </a:rPr>
              <a:t>e</a:t>
            </a:r>
            <a:endParaRPr sz="3600">
              <a:latin typeface="Corbel"/>
              <a:cs typeface="Corbel"/>
            </a:endParaRPr>
          </a:p>
        </p:txBody>
      </p:sp>
      <p:sp>
        <p:nvSpPr>
          <p:cNvPr id="3" name="object 3"/>
          <p:cNvSpPr txBox="1">
            <a:spLocks noGrp="1"/>
          </p:cNvSpPr>
          <p:nvPr>
            <p:ph type="title"/>
          </p:nvPr>
        </p:nvSpPr>
        <p:spPr>
          <a:xfrm>
            <a:off x="3949065" y="1964512"/>
            <a:ext cx="6788150" cy="329565"/>
          </a:xfrm>
          <a:prstGeom prst="rect">
            <a:avLst/>
          </a:prstGeom>
        </p:spPr>
        <p:txBody>
          <a:bodyPr vert="horz" wrap="square" lIns="0" tIns="12065" rIns="0" bIns="0" rtlCol="0">
            <a:spAutoFit/>
          </a:bodyPr>
          <a:lstStyle/>
          <a:p>
            <a:pPr marL="12700">
              <a:lnSpc>
                <a:spcPct val="100000"/>
              </a:lnSpc>
              <a:spcBef>
                <a:spcPts val="95"/>
              </a:spcBef>
            </a:pPr>
            <a:r>
              <a:rPr spc="-375" dirty="0">
                <a:solidFill>
                  <a:srgbClr val="40B9D2"/>
                </a:solidFill>
                <a:latin typeface="Microsoft Sans Serif"/>
                <a:cs typeface="Microsoft Sans Serif"/>
              </a:rPr>
              <a:t>🞄</a:t>
            </a:r>
            <a:r>
              <a:rPr spc="-275" dirty="0">
                <a:solidFill>
                  <a:srgbClr val="40B9D2"/>
                </a:solidFill>
                <a:latin typeface="Microsoft Sans Serif"/>
                <a:cs typeface="Microsoft Sans Serif"/>
              </a:rPr>
              <a:t> </a:t>
            </a:r>
            <a:r>
              <a:rPr spc="-5" dirty="0"/>
              <a:t>C++</a:t>
            </a:r>
            <a:r>
              <a:rPr spc="-10" dirty="0"/>
              <a:t> allows</a:t>
            </a:r>
            <a:r>
              <a:rPr spc="10" dirty="0"/>
              <a:t> </a:t>
            </a:r>
            <a:r>
              <a:rPr spc="-5" dirty="0"/>
              <a:t>us</a:t>
            </a:r>
            <a:r>
              <a:rPr spc="20" dirty="0"/>
              <a:t> </a:t>
            </a:r>
            <a:r>
              <a:rPr spc="-5" dirty="0"/>
              <a:t>to</a:t>
            </a:r>
            <a:r>
              <a:rPr dirty="0"/>
              <a:t> </a:t>
            </a:r>
            <a:r>
              <a:rPr spc="-5" dirty="0"/>
              <a:t>pass</a:t>
            </a:r>
            <a:r>
              <a:rPr spc="15" dirty="0"/>
              <a:t> </a:t>
            </a:r>
            <a:r>
              <a:rPr spc="-5" dirty="0"/>
              <a:t>parameters</a:t>
            </a:r>
            <a:r>
              <a:rPr spc="35" dirty="0"/>
              <a:t> </a:t>
            </a:r>
            <a:r>
              <a:rPr spc="-5" dirty="0"/>
              <a:t>to</a:t>
            </a:r>
            <a:r>
              <a:rPr spc="5" dirty="0"/>
              <a:t> </a:t>
            </a:r>
            <a:r>
              <a:rPr spc="-10" dirty="0"/>
              <a:t>the</a:t>
            </a:r>
            <a:r>
              <a:rPr spc="-5" dirty="0"/>
              <a:t> </a:t>
            </a:r>
            <a:r>
              <a:rPr spc="-10" dirty="0"/>
              <a:t>functions</a:t>
            </a:r>
            <a:r>
              <a:rPr spc="45" dirty="0"/>
              <a:t> </a:t>
            </a:r>
            <a:r>
              <a:rPr spc="-15" dirty="0"/>
              <a:t>by</a:t>
            </a:r>
            <a:r>
              <a:rPr spc="30" dirty="0"/>
              <a:t> </a:t>
            </a:r>
            <a:r>
              <a:rPr spc="-10" dirty="0"/>
              <a:t>reference.</a:t>
            </a:r>
          </a:p>
        </p:txBody>
      </p:sp>
      <p:sp>
        <p:nvSpPr>
          <p:cNvPr id="4" name="object 4"/>
          <p:cNvSpPr txBox="1"/>
          <p:nvPr/>
        </p:nvSpPr>
        <p:spPr>
          <a:xfrm>
            <a:off x="3949065" y="2818892"/>
            <a:ext cx="6990080" cy="878205"/>
          </a:xfrm>
          <a:prstGeom prst="rect">
            <a:avLst/>
          </a:prstGeom>
        </p:spPr>
        <p:txBody>
          <a:bodyPr vert="horz" wrap="square" lIns="0" tIns="46355" rIns="0" bIns="0" rtlCol="0">
            <a:spAutoFit/>
          </a:bodyPr>
          <a:lstStyle/>
          <a:p>
            <a:pPr marL="195580" marR="5080" indent="-182880">
              <a:lnSpc>
                <a:spcPts val="2160"/>
              </a:lnSpc>
              <a:spcBef>
                <a:spcPts val="365"/>
              </a:spcBef>
            </a:pPr>
            <a:r>
              <a:rPr sz="2000" spc="-1285" dirty="0">
                <a:solidFill>
                  <a:srgbClr val="40B9D2"/>
                </a:solidFill>
                <a:latin typeface="Microsoft Sans Serif"/>
                <a:cs typeface="Microsoft Sans Serif"/>
              </a:rPr>
              <a:t>🞄</a:t>
            </a:r>
            <a:r>
              <a:rPr sz="2000" spc="185" dirty="0">
                <a:solidFill>
                  <a:srgbClr val="40B9D2"/>
                </a:solidFill>
                <a:latin typeface="Microsoft Sans Serif"/>
                <a:cs typeface="Microsoft Sans Serif"/>
              </a:rPr>
              <a:t> </a:t>
            </a:r>
            <a:r>
              <a:rPr sz="2000" spc="-10" dirty="0">
                <a:solidFill>
                  <a:srgbClr val="585858"/>
                </a:solidFill>
                <a:latin typeface="Corbel"/>
                <a:cs typeface="Corbel"/>
              </a:rPr>
              <a:t>W</a:t>
            </a:r>
            <a:r>
              <a:rPr sz="2000" spc="-15" dirty="0">
                <a:solidFill>
                  <a:srgbClr val="585858"/>
                </a:solidFill>
                <a:latin typeface="Corbel"/>
                <a:cs typeface="Corbel"/>
              </a:rPr>
              <a:t>he</a:t>
            </a:r>
            <a:r>
              <a:rPr sz="2000" spc="-5" dirty="0">
                <a:solidFill>
                  <a:srgbClr val="585858"/>
                </a:solidFill>
                <a:latin typeface="Corbel"/>
                <a:cs typeface="Corbel"/>
              </a:rPr>
              <a:t>n</a:t>
            </a:r>
            <a:r>
              <a:rPr sz="2000" spc="30" dirty="0">
                <a:solidFill>
                  <a:srgbClr val="585858"/>
                </a:solidFill>
                <a:latin typeface="Corbel"/>
                <a:cs typeface="Corbel"/>
              </a:rPr>
              <a:t> </a:t>
            </a:r>
            <a:r>
              <a:rPr sz="2000" spc="-5" dirty="0">
                <a:solidFill>
                  <a:srgbClr val="585858"/>
                </a:solidFill>
                <a:latin typeface="Corbel"/>
                <a:cs typeface="Corbel"/>
              </a:rPr>
              <a:t>we</a:t>
            </a:r>
            <a:r>
              <a:rPr sz="2000" spc="20" dirty="0">
                <a:solidFill>
                  <a:srgbClr val="585858"/>
                </a:solidFill>
                <a:latin typeface="Corbel"/>
                <a:cs typeface="Corbel"/>
              </a:rPr>
              <a:t> </a:t>
            </a:r>
            <a:r>
              <a:rPr sz="2000" spc="-5" dirty="0">
                <a:solidFill>
                  <a:srgbClr val="585858"/>
                </a:solidFill>
                <a:latin typeface="Corbel"/>
                <a:cs typeface="Corbel"/>
              </a:rPr>
              <a:t>pa</a:t>
            </a:r>
            <a:r>
              <a:rPr sz="2000" dirty="0">
                <a:solidFill>
                  <a:srgbClr val="585858"/>
                </a:solidFill>
                <a:latin typeface="Corbel"/>
                <a:cs typeface="Corbel"/>
              </a:rPr>
              <a:t>s</a:t>
            </a:r>
            <a:r>
              <a:rPr sz="2000" spc="-5" dirty="0">
                <a:solidFill>
                  <a:srgbClr val="585858"/>
                </a:solidFill>
                <a:latin typeface="Corbel"/>
                <a:cs typeface="Corbel"/>
              </a:rPr>
              <a:t>s</a:t>
            </a:r>
            <a:r>
              <a:rPr sz="2000" spc="-10" dirty="0">
                <a:solidFill>
                  <a:srgbClr val="585858"/>
                </a:solidFill>
                <a:latin typeface="Corbel"/>
                <a:cs typeface="Corbel"/>
              </a:rPr>
              <a:t> </a:t>
            </a:r>
            <a:r>
              <a:rPr sz="2000" dirty="0">
                <a:solidFill>
                  <a:srgbClr val="585858"/>
                </a:solidFill>
                <a:latin typeface="Corbel"/>
                <a:cs typeface="Corbel"/>
              </a:rPr>
              <a:t>a</a:t>
            </a:r>
            <a:r>
              <a:rPr sz="2000" spc="-5" dirty="0">
                <a:solidFill>
                  <a:srgbClr val="585858"/>
                </a:solidFill>
                <a:latin typeface="Corbel"/>
                <a:cs typeface="Corbel"/>
              </a:rPr>
              <a:t>rgum</a:t>
            </a:r>
            <a:r>
              <a:rPr sz="2000" spc="-15" dirty="0">
                <a:solidFill>
                  <a:srgbClr val="585858"/>
                </a:solidFill>
                <a:latin typeface="Corbel"/>
                <a:cs typeface="Corbel"/>
              </a:rPr>
              <a:t>e</a:t>
            </a:r>
            <a:r>
              <a:rPr sz="2000" spc="-5" dirty="0">
                <a:solidFill>
                  <a:srgbClr val="585858"/>
                </a:solidFill>
                <a:latin typeface="Corbel"/>
                <a:cs typeface="Corbel"/>
              </a:rPr>
              <a:t>n</a:t>
            </a:r>
            <a:r>
              <a:rPr sz="2000" spc="-10" dirty="0">
                <a:solidFill>
                  <a:srgbClr val="585858"/>
                </a:solidFill>
                <a:latin typeface="Corbel"/>
                <a:cs typeface="Corbel"/>
              </a:rPr>
              <a:t>t</a:t>
            </a:r>
            <a:r>
              <a:rPr sz="2000" spc="-5" dirty="0">
                <a:solidFill>
                  <a:srgbClr val="585858"/>
                </a:solidFill>
                <a:latin typeface="Corbel"/>
                <a:cs typeface="Corbel"/>
              </a:rPr>
              <a:t>s</a:t>
            </a:r>
            <a:r>
              <a:rPr sz="2000" spc="15" dirty="0">
                <a:solidFill>
                  <a:srgbClr val="585858"/>
                </a:solidFill>
                <a:latin typeface="Corbel"/>
                <a:cs typeface="Corbel"/>
              </a:rPr>
              <a:t> </a:t>
            </a:r>
            <a:r>
              <a:rPr sz="2000" spc="-20" dirty="0">
                <a:solidFill>
                  <a:srgbClr val="585858"/>
                </a:solidFill>
                <a:latin typeface="Corbel"/>
                <a:cs typeface="Corbel"/>
              </a:rPr>
              <a:t>b</a:t>
            </a:r>
            <a:r>
              <a:rPr sz="2000" spc="-5" dirty="0">
                <a:solidFill>
                  <a:srgbClr val="585858"/>
                </a:solidFill>
                <a:latin typeface="Corbel"/>
                <a:cs typeface="Corbel"/>
              </a:rPr>
              <a:t>y</a:t>
            </a:r>
            <a:r>
              <a:rPr sz="2000" spc="35" dirty="0">
                <a:solidFill>
                  <a:srgbClr val="585858"/>
                </a:solidFill>
                <a:latin typeface="Corbel"/>
                <a:cs typeface="Corbel"/>
              </a:rPr>
              <a:t> </a:t>
            </a:r>
            <a:r>
              <a:rPr sz="2000" spc="-5" dirty="0">
                <a:solidFill>
                  <a:srgbClr val="585858"/>
                </a:solidFill>
                <a:latin typeface="Corbel"/>
                <a:cs typeface="Corbel"/>
              </a:rPr>
              <a:t>re</a:t>
            </a:r>
            <a:r>
              <a:rPr sz="2000" spc="-20" dirty="0">
                <a:solidFill>
                  <a:srgbClr val="585858"/>
                </a:solidFill>
                <a:latin typeface="Corbel"/>
                <a:cs typeface="Corbel"/>
              </a:rPr>
              <a:t>f</a:t>
            </a:r>
            <a:r>
              <a:rPr sz="2000" spc="-15" dirty="0">
                <a:solidFill>
                  <a:srgbClr val="585858"/>
                </a:solidFill>
                <a:latin typeface="Corbel"/>
                <a:cs typeface="Corbel"/>
              </a:rPr>
              <a:t>e</a:t>
            </a:r>
            <a:r>
              <a:rPr sz="2000" spc="-5" dirty="0">
                <a:solidFill>
                  <a:srgbClr val="585858"/>
                </a:solidFill>
                <a:latin typeface="Corbel"/>
                <a:cs typeface="Corbel"/>
              </a:rPr>
              <a:t>renc</a:t>
            </a:r>
            <a:r>
              <a:rPr sz="2000" spc="-20" dirty="0">
                <a:solidFill>
                  <a:srgbClr val="585858"/>
                </a:solidFill>
                <a:latin typeface="Corbel"/>
                <a:cs typeface="Corbel"/>
              </a:rPr>
              <a:t>e</a:t>
            </a:r>
            <a:r>
              <a:rPr sz="2000" spc="-5" dirty="0">
                <a:solidFill>
                  <a:srgbClr val="585858"/>
                </a:solidFill>
                <a:latin typeface="Corbel"/>
                <a:cs typeface="Corbel"/>
              </a:rPr>
              <a:t>,</a:t>
            </a:r>
            <a:r>
              <a:rPr sz="2000" spc="80" dirty="0">
                <a:solidFill>
                  <a:srgbClr val="585858"/>
                </a:solidFill>
                <a:latin typeface="Corbel"/>
                <a:cs typeface="Corbel"/>
              </a:rPr>
              <a:t> </a:t>
            </a:r>
            <a:r>
              <a:rPr sz="2000" spc="-10" dirty="0">
                <a:solidFill>
                  <a:srgbClr val="585858"/>
                </a:solidFill>
                <a:latin typeface="Corbel"/>
                <a:cs typeface="Corbel"/>
              </a:rPr>
              <a:t>th</a:t>
            </a:r>
            <a:r>
              <a:rPr sz="2000" spc="-5" dirty="0">
                <a:solidFill>
                  <a:srgbClr val="585858"/>
                </a:solidFill>
                <a:latin typeface="Corbel"/>
                <a:cs typeface="Corbel"/>
              </a:rPr>
              <a:t>e</a:t>
            </a:r>
            <a:r>
              <a:rPr sz="2000" spc="20" dirty="0">
                <a:solidFill>
                  <a:srgbClr val="585858"/>
                </a:solidFill>
                <a:latin typeface="Corbel"/>
                <a:cs typeface="Corbel"/>
              </a:rPr>
              <a:t> </a:t>
            </a:r>
            <a:r>
              <a:rPr sz="2000" spc="-15" dirty="0">
                <a:solidFill>
                  <a:srgbClr val="585858"/>
                </a:solidFill>
                <a:latin typeface="Corbel"/>
                <a:cs typeface="Corbel"/>
              </a:rPr>
              <a:t>f</a:t>
            </a:r>
            <a:r>
              <a:rPr sz="2000" spc="-10" dirty="0">
                <a:solidFill>
                  <a:srgbClr val="585858"/>
                </a:solidFill>
                <a:latin typeface="Corbel"/>
                <a:cs typeface="Corbel"/>
              </a:rPr>
              <a:t>orm</a:t>
            </a:r>
            <a:r>
              <a:rPr sz="2000" dirty="0">
                <a:solidFill>
                  <a:srgbClr val="585858"/>
                </a:solidFill>
                <a:latin typeface="Corbel"/>
                <a:cs typeface="Corbel"/>
              </a:rPr>
              <a:t>a</a:t>
            </a:r>
            <a:r>
              <a:rPr sz="2000" spc="-5" dirty="0">
                <a:solidFill>
                  <a:srgbClr val="585858"/>
                </a:solidFill>
                <a:latin typeface="Corbel"/>
                <a:cs typeface="Corbel"/>
              </a:rPr>
              <a:t>l</a:t>
            </a:r>
            <a:r>
              <a:rPr sz="2000" spc="20" dirty="0">
                <a:solidFill>
                  <a:srgbClr val="585858"/>
                </a:solidFill>
                <a:latin typeface="Corbel"/>
                <a:cs typeface="Corbel"/>
              </a:rPr>
              <a:t> </a:t>
            </a:r>
            <a:r>
              <a:rPr sz="2000" dirty="0">
                <a:solidFill>
                  <a:srgbClr val="585858"/>
                </a:solidFill>
                <a:latin typeface="Corbel"/>
                <a:cs typeface="Corbel"/>
              </a:rPr>
              <a:t>a</a:t>
            </a:r>
            <a:r>
              <a:rPr sz="2000" spc="-5" dirty="0">
                <a:solidFill>
                  <a:srgbClr val="585858"/>
                </a:solidFill>
                <a:latin typeface="Corbel"/>
                <a:cs typeface="Corbel"/>
              </a:rPr>
              <a:t>rgum</a:t>
            </a:r>
            <a:r>
              <a:rPr sz="2000" spc="-15" dirty="0">
                <a:solidFill>
                  <a:srgbClr val="585858"/>
                </a:solidFill>
                <a:latin typeface="Corbel"/>
                <a:cs typeface="Corbel"/>
              </a:rPr>
              <a:t>e</a:t>
            </a:r>
            <a:r>
              <a:rPr sz="2000" spc="-5" dirty="0">
                <a:solidFill>
                  <a:srgbClr val="585858"/>
                </a:solidFill>
                <a:latin typeface="Corbel"/>
                <a:cs typeface="Corbel"/>
              </a:rPr>
              <a:t>n</a:t>
            </a:r>
            <a:r>
              <a:rPr sz="2000" spc="-10" dirty="0">
                <a:solidFill>
                  <a:srgbClr val="585858"/>
                </a:solidFill>
                <a:latin typeface="Corbel"/>
                <a:cs typeface="Corbel"/>
              </a:rPr>
              <a:t>t</a:t>
            </a:r>
            <a:r>
              <a:rPr sz="2000" spc="-5" dirty="0">
                <a:solidFill>
                  <a:srgbClr val="585858"/>
                </a:solidFill>
                <a:latin typeface="Corbel"/>
                <a:cs typeface="Corbel"/>
              </a:rPr>
              <a:t>s</a:t>
            </a:r>
            <a:r>
              <a:rPr sz="2000" spc="15" dirty="0">
                <a:solidFill>
                  <a:srgbClr val="585858"/>
                </a:solidFill>
                <a:latin typeface="Corbel"/>
                <a:cs typeface="Corbel"/>
              </a:rPr>
              <a:t> </a:t>
            </a:r>
            <a:r>
              <a:rPr sz="2000" spc="-15" dirty="0">
                <a:solidFill>
                  <a:srgbClr val="585858"/>
                </a:solidFill>
                <a:latin typeface="Corbel"/>
                <a:cs typeface="Corbel"/>
              </a:rPr>
              <a:t>i</a:t>
            </a:r>
            <a:r>
              <a:rPr sz="2000" spc="-5" dirty="0">
                <a:solidFill>
                  <a:srgbClr val="585858"/>
                </a:solidFill>
                <a:latin typeface="Corbel"/>
                <a:cs typeface="Corbel"/>
              </a:rPr>
              <a:t>n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called</a:t>
            </a:r>
            <a:r>
              <a:rPr sz="2000" spc="40" dirty="0">
                <a:solidFill>
                  <a:srgbClr val="585858"/>
                </a:solidFill>
                <a:latin typeface="Corbel"/>
                <a:cs typeface="Corbel"/>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5" dirty="0">
                <a:solidFill>
                  <a:srgbClr val="585858"/>
                </a:solidFill>
                <a:latin typeface="Corbel"/>
                <a:cs typeface="Corbel"/>
              </a:rPr>
              <a:t>become</a:t>
            </a:r>
            <a:r>
              <a:rPr sz="2000" spc="40" dirty="0">
                <a:solidFill>
                  <a:srgbClr val="585858"/>
                </a:solidFill>
                <a:latin typeface="Corbel"/>
                <a:cs typeface="Corbel"/>
              </a:rPr>
              <a:t> </a:t>
            </a:r>
            <a:r>
              <a:rPr sz="2000" spc="-10" dirty="0">
                <a:solidFill>
                  <a:srgbClr val="585858"/>
                </a:solidFill>
                <a:latin typeface="Corbel"/>
                <a:cs typeface="Corbel"/>
              </a:rPr>
              <a:t>aliases</a:t>
            </a:r>
            <a:r>
              <a:rPr sz="2000" spc="15" dirty="0">
                <a:solidFill>
                  <a:srgbClr val="585858"/>
                </a:solidFill>
                <a:latin typeface="Corbel"/>
                <a:cs typeface="Corbel"/>
              </a:rPr>
              <a:t> </a:t>
            </a:r>
            <a:r>
              <a:rPr sz="2000" spc="-10" dirty="0">
                <a:solidFill>
                  <a:srgbClr val="585858"/>
                </a:solidFill>
                <a:latin typeface="Corbel"/>
                <a:cs typeface="Corbel"/>
              </a:rPr>
              <a:t>to</a:t>
            </a:r>
            <a:r>
              <a:rPr sz="200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5" dirty="0">
                <a:solidFill>
                  <a:srgbClr val="585858"/>
                </a:solidFill>
                <a:latin typeface="Corbel"/>
                <a:cs typeface="Corbel"/>
              </a:rPr>
              <a:t>actual</a:t>
            </a:r>
            <a:r>
              <a:rPr sz="2000" dirty="0">
                <a:solidFill>
                  <a:srgbClr val="585858"/>
                </a:solidFill>
                <a:latin typeface="Corbel"/>
                <a:cs typeface="Corbel"/>
              </a:rPr>
              <a:t> </a:t>
            </a:r>
            <a:r>
              <a:rPr sz="2000" spc="-5" dirty="0">
                <a:solidFill>
                  <a:srgbClr val="585858"/>
                </a:solidFill>
                <a:latin typeface="Corbel"/>
                <a:cs typeface="Corbel"/>
              </a:rPr>
              <a:t>arguments</a:t>
            </a:r>
            <a:r>
              <a:rPr sz="2000" spc="40" dirty="0">
                <a:solidFill>
                  <a:srgbClr val="585858"/>
                </a:solidFill>
                <a:latin typeface="Corbel"/>
                <a:cs typeface="Corbel"/>
              </a:rPr>
              <a:t> </a:t>
            </a:r>
            <a:r>
              <a:rPr sz="2000" spc="-10" dirty="0">
                <a:solidFill>
                  <a:srgbClr val="585858"/>
                </a:solidFill>
                <a:latin typeface="Corbel"/>
                <a:cs typeface="Corbel"/>
              </a:rPr>
              <a:t>in</a:t>
            </a:r>
            <a:r>
              <a:rPr sz="2000" spc="5" dirty="0">
                <a:solidFill>
                  <a:srgbClr val="585858"/>
                </a:solidFill>
                <a:latin typeface="Corbel"/>
                <a:cs typeface="Corbel"/>
              </a:rPr>
              <a:t> </a:t>
            </a:r>
            <a:r>
              <a:rPr sz="2000" spc="-10" dirty="0">
                <a:solidFill>
                  <a:srgbClr val="585858"/>
                </a:solidFill>
                <a:latin typeface="Corbel"/>
                <a:cs typeface="Corbel"/>
              </a:rPr>
              <a:t>the </a:t>
            </a:r>
            <a:r>
              <a:rPr sz="2000" spc="-385" dirty="0">
                <a:solidFill>
                  <a:srgbClr val="585858"/>
                </a:solidFill>
                <a:latin typeface="Corbel"/>
                <a:cs typeface="Corbel"/>
              </a:rPr>
              <a:t> </a:t>
            </a:r>
            <a:r>
              <a:rPr sz="2000" spc="-10" dirty="0">
                <a:solidFill>
                  <a:srgbClr val="585858"/>
                </a:solidFill>
                <a:latin typeface="Corbel"/>
                <a:cs typeface="Corbel"/>
              </a:rPr>
              <a:t>calling</a:t>
            </a:r>
            <a:r>
              <a:rPr sz="2000" spc="20" dirty="0">
                <a:solidFill>
                  <a:srgbClr val="585858"/>
                </a:solidFill>
                <a:latin typeface="Corbel"/>
                <a:cs typeface="Corbel"/>
              </a:rPr>
              <a:t> </a:t>
            </a:r>
            <a:r>
              <a:rPr sz="2000" spc="-10" dirty="0">
                <a:solidFill>
                  <a:srgbClr val="585858"/>
                </a:solidFill>
                <a:latin typeface="Corbel"/>
                <a:cs typeface="Corbel"/>
              </a:rPr>
              <a:t>function.</a:t>
            </a:r>
            <a:endParaRPr sz="2000">
              <a:latin typeface="Corbel"/>
              <a:cs typeface="Corbel"/>
            </a:endParaRPr>
          </a:p>
        </p:txBody>
      </p:sp>
      <p:sp>
        <p:nvSpPr>
          <p:cNvPr id="5" name="object 5"/>
          <p:cNvSpPr txBox="1"/>
          <p:nvPr/>
        </p:nvSpPr>
        <p:spPr>
          <a:xfrm>
            <a:off x="3949065" y="4221607"/>
            <a:ext cx="6508750" cy="603885"/>
          </a:xfrm>
          <a:prstGeom prst="rect">
            <a:avLst/>
          </a:prstGeom>
        </p:spPr>
        <p:txBody>
          <a:bodyPr vert="horz" wrap="square" lIns="0" tIns="11430" rIns="0" bIns="0" rtlCol="0">
            <a:spAutoFit/>
          </a:bodyPr>
          <a:lstStyle/>
          <a:p>
            <a:pPr marL="12700">
              <a:lnSpc>
                <a:spcPts val="2280"/>
              </a:lnSpc>
              <a:spcBef>
                <a:spcPts val="90"/>
              </a:spcBef>
            </a:pPr>
            <a:r>
              <a:rPr sz="2000" spc="-380" dirty="0">
                <a:solidFill>
                  <a:srgbClr val="40B9D2"/>
                </a:solidFill>
                <a:latin typeface="Microsoft Sans Serif"/>
                <a:cs typeface="Microsoft Sans Serif"/>
              </a:rPr>
              <a:t>🞄</a:t>
            </a:r>
            <a:r>
              <a:rPr sz="2000" spc="-260" dirty="0">
                <a:solidFill>
                  <a:srgbClr val="40B9D2"/>
                </a:solidFill>
                <a:latin typeface="Microsoft Sans Serif"/>
                <a:cs typeface="Microsoft Sans Serif"/>
              </a:rPr>
              <a:t> </a:t>
            </a:r>
            <a:r>
              <a:rPr sz="2000" spc="-10" dirty="0">
                <a:solidFill>
                  <a:srgbClr val="585858"/>
                </a:solidFill>
                <a:latin typeface="Corbel"/>
                <a:cs typeface="Corbel"/>
              </a:rPr>
              <a:t>This</a:t>
            </a:r>
            <a:r>
              <a:rPr sz="2000" spc="15" dirty="0">
                <a:solidFill>
                  <a:srgbClr val="585858"/>
                </a:solidFill>
                <a:latin typeface="Corbel"/>
                <a:cs typeface="Corbel"/>
              </a:rPr>
              <a:t> </a:t>
            </a:r>
            <a:r>
              <a:rPr sz="2000" spc="-5" dirty="0">
                <a:solidFill>
                  <a:srgbClr val="585858"/>
                </a:solidFill>
                <a:latin typeface="Corbel"/>
                <a:cs typeface="Corbel"/>
              </a:rPr>
              <a:t>means</a:t>
            </a:r>
            <a:r>
              <a:rPr sz="2000" spc="15" dirty="0">
                <a:solidFill>
                  <a:srgbClr val="585858"/>
                </a:solidFill>
                <a:latin typeface="Corbel"/>
                <a:cs typeface="Corbel"/>
              </a:rPr>
              <a:t> </a:t>
            </a:r>
            <a:r>
              <a:rPr sz="2000" spc="-5" dirty="0">
                <a:solidFill>
                  <a:srgbClr val="585858"/>
                </a:solidFill>
                <a:latin typeface="Corbel"/>
                <a:cs typeface="Corbel"/>
              </a:rPr>
              <a:t>that</a:t>
            </a:r>
            <a:r>
              <a:rPr sz="2000" spc="5" dirty="0">
                <a:solidFill>
                  <a:srgbClr val="585858"/>
                </a:solidFill>
                <a:latin typeface="Corbel"/>
                <a:cs typeface="Corbel"/>
              </a:rPr>
              <a:t> </a:t>
            </a:r>
            <a:r>
              <a:rPr sz="2000" spc="-10" dirty="0">
                <a:solidFill>
                  <a:srgbClr val="585858"/>
                </a:solidFill>
                <a:latin typeface="Corbel"/>
                <a:cs typeface="Corbel"/>
              </a:rPr>
              <a:t>when</a:t>
            </a:r>
            <a:r>
              <a:rPr sz="2000" spc="30" dirty="0">
                <a:solidFill>
                  <a:srgbClr val="585858"/>
                </a:solidFill>
                <a:latin typeface="Corbel"/>
                <a:cs typeface="Corbel"/>
              </a:rPr>
              <a:t> </a:t>
            </a:r>
            <a:r>
              <a:rPr sz="2000" spc="-10" dirty="0">
                <a:solidFill>
                  <a:srgbClr val="585858"/>
                </a:solidFill>
                <a:latin typeface="Corbel"/>
                <a:cs typeface="Corbel"/>
              </a:rPr>
              <a:t>the</a:t>
            </a:r>
            <a:r>
              <a:rPr sz="2000" spc="20" dirty="0">
                <a:solidFill>
                  <a:srgbClr val="585858"/>
                </a:solidFill>
                <a:latin typeface="Corbel"/>
                <a:cs typeface="Corbel"/>
              </a:rPr>
              <a:t> </a:t>
            </a:r>
            <a:r>
              <a:rPr sz="2000" spc="-10" dirty="0">
                <a:solidFill>
                  <a:srgbClr val="585858"/>
                </a:solidFill>
                <a:latin typeface="Corbel"/>
                <a:cs typeface="Corbel"/>
              </a:rPr>
              <a:t>function</a:t>
            </a:r>
            <a:r>
              <a:rPr sz="2000" spc="30" dirty="0">
                <a:solidFill>
                  <a:srgbClr val="585858"/>
                </a:solidFill>
                <a:latin typeface="Corbel"/>
                <a:cs typeface="Corbel"/>
              </a:rPr>
              <a:t> </a:t>
            </a:r>
            <a:r>
              <a:rPr sz="2000" spc="-10" dirty="0">
                <a:solidFill>
                  <a:srgbClr val="585858"/>
                </a:solidFill>
                <a:latin typeface="Corbel"/>
                <a:cs typeface="Corbel"/>
              </a:rPr>
              <a:t>is</a:t>
            </a:r>
            <a:r>
              <a:rPr sz="2000" spc="15" dirty="0">
                <a:solidFill>
                  <a:srgbClr val="585858"/>
                </a:solidFill>
                <a:latin typeface="Corbel"/>
                <a:cs typeface="Corbel"/>
              </a:rPr>
              <a:t> </a:t>
            </a:r>
            <a:r>
              <a:rPr sz="2000" spc="-10" dirty="0">
                <a:solidFill>
                  <a:srgbClr val="585858"/>
                </a:solidFill>
                <a:latin typeface="Corbel"/>
                <a:cs typeface="Corbel"/>
              </a:rPr>
              <a:t>working</a:t>
            </a:r>
            <a:r>
              <a:rPr sz="2000" spc="25" dirty="0">
                <a:solidFill>
                  <a:srgbClr val="585858"/>
                </a:solidFill>
                <a:latin typeface="Corbel"/>
                <a:cs typeface="Corbel"/>
              </a:rPr>
              <a:t> </a:t>
            </a:r>
            <a:r>
              <a:rPr sz="2000" spc="-10" dirty="0">
                <a:solidFill>
                  <a:srgbClr val="585858"/>
                </a:solidFill>
                <a:latin typeface="Corbel"/>
                <a:cs typeface="Corbel"/>
              </a:rPr>
              <a:t>with</a:t>
            </a:r>
            <a:r>
              <a:rPr sz="2000" spc="25" dirty="0">
                <a:solidFill>
                  <a:srgbClr val="585858"/>
                </a:solidFill>
                <a:latin typeface="Corbel"/>
                <a:cs typeface="Corbel"/>
              </a:rPr>
              <a:t> </a:t>
            </a:r>
            <a:r>
              <a:rPr sz="2000" spc="-10" dirty="0">
                <a:solidFill>
                  <a:srgbClr val="585858"/>
                </a:solidFill>
                <a:latin typeface="Corbel"/>
                <a:cs typeface="Corbel"/>
              </a:rPr>
              <a:t>reference</a:t>
            </a:r>
            <a:endParaRPr sz="2000">
              <a:latin typeface="Corbel"/>
              <a:cs typeface="Corbel"/>
            </a:endParaRPr>
          </a:p>
          <a:p>
            <a:pPr marL="195580">
              <a:lnSpc>
                <a:spcPts val="2280"/>
              </a:lnSpc>
            </a:pPr>
            <a:r>
              <a:rPr sz="2000" spc="-5" dirty="0">
                <a:solidFill>
                  <a:srgbClr val="585858"/>
                </a:solidFill>
                <a:latin typeface="Corbel"/>
                <a:cs typeface="Corbel"/>
              </a:rPr>
              <a:t>arguments,</a:t>
            </a:r>
            <a:r>
              <a:rPr sz="2000" spc="30" dirty="0">
                <a:solidFill>
                  <a:srgbClr val="585858"/>
                </a:solidFill>
                <a:latin typeface="Corbel"/>
                <a:cs typeface="Corbel"/>
              </a:rPr>
              <a:t> </a:t>
            </a:r>
            <a:r>
              <a:rPr sz="2000" spc="-10" dirty="0">
                <a:solidFill>
                  <a:srgbClr val="585858"/>
                </a:solidFill>
                <a:latin typeface="Corbel"/>
                <a:cs typeface="Corbel"/>
              </a:rPr>
              <a:t>it</a:t>
            </a:r>
            <a:r>
              <a:rPr sz="2000" spc="10" dirty="0">
                <a:solidFill>
                  <a:srgbClr val="585858"/>
                </a:solidFill>
                <a:latin typeface="Corbel"/>
                <a:cs typeface="Corbel"/>
              </a:rPr>
              <a:t> </a:t>
            </a:r>
            <a:r>
              <a:rPr sz="2000" spc="-10" dirty="0">
                <a:solidFill>
                  <a:srgbClr val="585858"/>
                </a:solidFill>
                <a:latin typeface="Corbel"/>
                <a:cs typeface="Corbel"/>
              </a:rPr>
              <a:t>is</a:t>
            </a:r>
            <a:r>
              <a:rPr sz="2000" spc="-5" dirty="0">
                <a:solidFill>
                  <a:srgbClr val="585858"/>
                </a:solidFill>
                <a:latin typeface="Corbel"/>
                <a:cs typeface="Corbel"/>
              </a:rPr>
              <a:t> </a:t>
            </a:r>
            <a:r>
              <a:rPr sz="2000" spc="-10" dirty="0">
                <a:solidFill>
                  <a:srgbClr val="585858"/>
                </a:solidFill>
                <a:latin typeface="Corbel"/>
                <a:cs typeface="Corbel"/>
              </a:rPr>
              <a:t>actually</a:t>
            </a:r>
            <a:r>
              <a:rPr sz="2000" spc="35" dirty="0">
                <a:solidFill>
                  <a:srgbClr val="585858"/>
                </a:solidFill>
                <a:latin typeface="Corbel"/>
                <a:cs typeface="Corbel"/>
              </a:rPr>
              <a:t> </a:t>
            </a:r>
            <a:r>
              <a:rPr sz="2000" spc="-10" dirty="0">
                <a:solidFill>
                  <a:srgbClr val="585858"/>
                </a:solidFill>
                <a:latin typeface="Corbel"/>
                <a:cs typeface="Corbel"/>
              </a:rPr>
              <a:t>working</a:t>
            </a:r>
            <a:r>
              <a:rPr sz="2000" spc="35" dirty="0">
                <a:solidFill>
                  <a:srgbClr val="585858"/>
                </a:solidFill>
                <a:latin typeface="Corbel"/>
                <a:cs typeface="Corbel"/>
              </a:rPr>
              <a:t> </a:t>
            </a:r>
            <a:r>
              <a:rPr sz="2000" spc="-10" dirty="0">
                <a:solidFill>
                  <a:srgbClr val="585858"/>
                </a:solidFill>
                <a:latin typeface="Corbel"/>
                <a:cs typeface="Corbel"/>
              </a:rPr>
              <a:t>on</a:t>
            </a:r>
            <a:r>
              <a:rPr sz="2000" spc="10" dirty="0">
                <a:solidFill>
                  <a:srgbClr val="585858"/>
                </a:solidFill>
                <a:latin typeface="Corbel"/>
                <a:cs typeface="Corbel"/>
              </a:rPr>
              <a:t> </a:t>
            </a:r>
            <a:r>
              <a:rPr sz="2000" spc="-10" dirty="0">
                <a:solidFill>
                  <a:srgbClr val="585858"/>
                </a:solidFill>
                <a:latin typeface="Corbel"/>
                <a:cs typeface="Corbel"/>
              </a:rPr>
              <a:t>the</a:t>
            </a:r>
            <a:r>
              <a:rPr sz="2000" spc="25" dirty="0">
                <a:solidFill>
                  <a:srgbClr val="585858"/>
                </a:solidFill>
                <a:latin typeface="Corbel"/>
                <a:cs typeface="Corbel"/>
              </a:rPr>
              <a:t> </a:t>
            </a:r>
            <a:r>
              <a:rPr sz="2000" spc="-10" dirty="0">
                <a:solidFill>
                  <a:srgbClr val="585858"/>
                </a:solidFill>
                <a:latin typeface="Corbel"/>
                <a:cs typeface="Corbel"/>
              </a:rPr>
              <a:t>original</a:t>
            </a:r>
            <a:r>
              <a:rPr sz="2000" dirty="0">
                <a:solidFill>
                  <a:srgbClr val="585858"/>
                </a:solidFill>
                <a:latin typeface="Corbel"/>
                <a:cs typeface="Corbel"/>
              </a:rPr>
              <a:t> </a:t>
            </a:r>
            <a:r>
              <a:rPr sz="2000" spc="-10" dirty="0">
                <a:solidFill>
                  <a:srgbClr val="585858"/>
                </a:solidFill>
                <a:latin typeface="Corbel"/>
                <a:cs typeface="Corbel"/>
              </a:rPr>
              <a:t>data.</a:t>
            </a:r>
            <a:endParaRPr sz="2000">
              <a:latin typeface="Corbel"/>
              <a:cs typeface="Corbe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3580</Words>
  <Application>Microsoft Office PowerPoint</Application>
  <PresentationFormat>Widescreen</PresentationFormat>
  <Paragraphs>496</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Black</vt:lpstr>
      <vt:lpstr>Arial MT</vt:lpstr>
      <vt:lpstr>Calibri</vt:lpstr>
      <vt:lpstr>Cambria</vt:lpstr>
      <vt:lpstr>Candara</vt:lpstr>
      <vt:lpstr>Corbel</vt:lpstr>
      <vt:lpstr>Microsoft Sans Serif</vt:lpstr>
      <vt:lpstr>Times New Roman</vt:lpstr>
      <vt:lpstr>Office Theme</vt:lpstr>
      <vt:lpstr>PowerPoint Presentation</vt:lpstr>
      <vt:lpstr>PowerPoint Presentation</vt:lpstr>
      <vt:lpstr>🞄 Built-in functions are not required to declare and define. You can  use them directly by giving the reference of the library (Header file  in which it is already declared and defined) in your program.</vt:lpstr>
      <vt:lpstr>🞄 User defined function is an independent program module with  group of statements and that function can be called and use  whenever it is required.</vt:lpstr>
      <vt:lpstr>Input</vt:lpstr>
      <vt:lpstr>PowerPoint Presentation</vt:lpstr>
      <vt:lpstr>🞄 The call by value method of passing arguments to a function  copies the actual value of an argument into the formal parameter  of the function.</vt:lpstr>
      <vt:lpstr>PowerPoint Presentation</vt:lpstr>
      <vt:lpstr>🞄 C++ allows us to pass parameters to the functions by reference.</vt:lpstr>
      <vt:lpstr>using namespace std;</vt:lpstr>
      <vt:lpstr>Difference</vt:lpstr>
      <vt:lpstr>PowerPoint Presentation</vt:lpstr>
      <vt:lpstr>🞄 Every time when a function is called, it takes a lot of extra time in  executing a series of instructions for tasks such as jumping to the  function, saving registers, pushing arguments onto the stack,  and returning to the calling function.</vt:lpstr>
      <vt:lpstr>PowerPoint Presentation</vt:lpstr>
      <vt:lpstr>🞄 An inline function is one in which the function code replaces the</vt:lpstr>
      <vt:lpstr>🞄 SYNTAX:</vt:lpstr>
      <vt:lpstr>Example</vt:lpstr>
      <vt:lpstr>grows in size.</vt:lpstr>
      <vt:lpstr>🞄 Similar to inline function, macro is another kind of function that</vt:lpstr>
      <vt:lpstr>// creating macro</vt:lpstr>
      <vt:lpstr>Inline Vs.  Macro</vt:lpstr>
      <vt:lpstr>Inline Vs.  Macro</vt:lpstr>
      <vt:lpstr>🞄 C++ allows to call a function without specifying all its arguments.</vt:lpstr>
      <vt:lpstr>PowerPoint Presentation</vt:lpstr>
      <vt:lpstr>using namespace std;</vt:lpstr>
      <vt:lpstr>using namespace std;</vt:lpstr>
      <vt:lpstr>🞄 The polymorphism refers to ‘one name having many forms’ or</vt:lpstr>
      <vt:lpstr>by the number or types of their arguments.</vt:lpstr>
      <vt:lpstr>🞄 The key to function overloading is a function’s argument list which  is also known as the function signature It is the signature, not the  function’s return type that enables function overloading.</vt:lpstr>
      <vt:lpstr>🞄 To overload a function name, all you need to do is, declare and  define all the functions with the same name but different  signatures, separately For instance, following code fragment  overloads a function name sqr.</vt:lpstr>
      <vt:lpstr>🞄 If the signatures of two functions match exactly but the return type  differ, the second declaration is treated as an erroneous re-  declaration of the first and is flagged at compile time as an error.</vt:lpstr>
      <vt:lpstr>🞄 Overloaded functions are called just like other functions. The  number and type of arguments determine which function should  be invoked.</vt:lpstr>
      <vt:lpstr>Declaration  and Function  call</vt:lpstr>
      <vt:lpstr>of the function through a process known as argument matching.</vt:lpstr>
      <vt:lpstr>PowerPoint Presentation</vt:lpstr>
      <vt:lpstr>🞄 When either of them fails, the compiler tries to use the built in  conversions (the implicit assignment conversions) to the actual  arguments and then uses the function whose match is unique.</vt:lpstr>
      <vt:lpstr>PowerPoint Presentation</vt:lpstr>
      <vt:lpstr>🞄 Friend function and virtual functions are introduced by C++. They  are basically introduced to handle specific tasks related to class &amp;  objects.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omprakash suthar</cp:lastModifiedBy>
  <cp:revision>1</cp:revision>
  <dcterms:created xsi:type="dcterms:W3CDTF">2023-03-12T09:20:22Z</dcterms:created>
  <dcterms:modified xsi:type="dcterms:W3CDTF">2023-03-12T09:25:02Z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2020-08-11T00:00:00Z</vt:filetime>
  </property>
  <property fmtid="{D5CDD505-2E9C-101B-9397-08002B2CF9AE}" pid="3" name="Creator">
    <vt:lpwstr>Microsoft® PowerPoint® 2016</vt:lpwstr>
  </property>
  <property fmtid="{D5CDD505-2E9C-101B-9397-08002B2CF9AE}" pid="4" name="LastSaved">
    <vt:filetime>2023-03-12T00:00:00Z</vt:filetime>
  </property>
</Properties>
</file>