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11" r:id="rId3"/>
    <p:sldId id="314" r:id="rId4"/>
    <p:sldId id="327" r:id="rId5"/>
    <p:sldId id="315" r:id="rId6"/>
    <p:sldId id="29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7C43-D3E4-44F2-9394-29EE2FDDF1F7}" type="doc">
      <dgm:prSet loTypeId="urn:microsoft.com/office/officeart/2005/8/layout/hierarchy2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DEB51CF4-3F07-42A9-B420-A43562D261AD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AF8F3-5742-4006-A293-CACE4928DD33}" type="parTrans" cxnId="{9C11F92C-01BF-4995-AF8D-8FEA6E383958}">
      <dgm:prSet/>
      <dgm:spPr/>
      <dgm:t>
        <a:bodyPr/>
        <a:lstStyle/>
        <a:p>
          <a:endParaRPr lang="en-IN"/>
        </a:p>
      </dgm:t>
    </dgm:pt>
    <dgm:pt modelId="{60E61664-2346-4F05-AD38-823FFBED8212}" type="sibTrans" cxnId="{9C11F92C-01BF-4995-AF8D-8FEA6E383958}">
      <dgm:prSet/>
      <dgm:spPr/>
      <dgm:t>
        <a:bodyPr/>
        <a:lstStyle/>
        <a:p>
          <a:endParaRPr lang="en-IN"/>
        </a:p>
      </dgm:t>
    </dgm:pt>
    <dgm:pt modelId="{F033A467-C57C-4863-8715-221F5D4B555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Inner Join (Join)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5CDC7F-B61E-43C9-A9A5-D3C96096B237}" type="parTrans" cxnId="{98F6F27C-5C85-4541-920A-AF640F2924EB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C41722-54BA-474A-A6D0-3D6FF88635BD}" type="sibTrans" cxnId="{98F6F27C-5C85-4541-920A-AF640F2924EB}">
      <dgm:prSet/>
      <dgm:spPr/>
      <dgm:t>
        <a:bodyPr/>
        <a:lstStyle/>
        <a:p>
          <a:endParaRPr lang="en-IN"/>
        </a:p>
      </dgm:t>
    </dgm:pt>
    <dgm:pt modelId="{8E8161FC-E2DA-4D9D-B016-2AC29B21823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Outer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7C4641-4CCE-47E2-8B70-3D3603A22359}" type="parTrans" cxnId="{C97BB284-6064-4E06-B7D4-22713147EAC0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4F5C36-E86E-400F-BA0C-4DB9B7069F44}" type="sibTrans" cxnId="{C97BB284-6064-4E06-B7D4-22713147EAC0}">
      <dgm:prSet/>
      <dgm:spPr/>
      <dgm:t>
        <a:bodyPr/>
        <a:lstStyle/>
        <a:p>
          <a:endParaRPr lang="en-IN"/>
        </a:p>
      </dgm:t>
    </dgm:pt>
    <dgm:pt modelId="{755D2C69-31F6-409D-94B1-452D429C1AE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Theta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F98A11-6596-406A-8F9F-8F759FC10782}" type="parTrans" cxnId="{A2DF5E74-AE94-4D1D-9C9F-E241A4908664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2ECA92-D7EF-4432-B522-00F14E85D28A}" type="sibTrans" cxnId="{A2DF5E74-AE94-4D1D-9C9F-E241A4908664}">
      <dgm:prSet/>
      <dgm:spPr/>
      <dgm:t>
        <a:bodyPr/>
        <a:lstStyle/>
        <a:p>
          <a:endParaRPr lang="en-IN"/>
        </a:p>
      </dgm:t>
    </dgm:pt>
    <dgm:pt modelId="{25FC8066-AD2F-4F94-886F-B65BB4B9D65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Greater than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81625-84C8-4559-8E02-3230685DA1C7}" type="parTrans" cxnId="{86DE6188-29FE-4138-9601-9ED367BEB427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7EB527-80FB-4919-B93A-E0C883B68E24}" type="sibTrans" cxnId="{86DE6188-29FE-4138-9601-9ED367BEB427}">
      <dgm:prSet/>
      <dgm:spPr/>
      <dgm:t>
        <a:bodyPr/>
        <a:lstStyle/>
        <a:p>
          <a:endParaRPr lang="en-IN"/>
        </a:p>
      </dgm:t>
    </dgm:pt>
    <dgm:pt modelId="{E864F7E0-AC01-4DDA-B416-1030B8B7C667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Less than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B76883-9969-49BD-BCA0-F8108F903A8F}" type="parTrans" cxnId="{9D9F9166-6852-4682-AFF0-B283054F26CE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8BDC75-1FFE-42DB-913A-F0C7C2D3F0E3}" type="sibTrans" cxnId="{9D9F9166-6852-4682-AFF0-B283054F26CE}">
      <dgm:prSet/>
      <dgm:spPr/>
      <dgm:t>
        <a:bodyPr/>
        <a:lstStyle/>
        <a:p>
          <a:endParaRPr lang="en-IN"/>
        </a:p>
      </dgm:t>
    </dgm:pt>
    <dgm:pt modelId="{F089E0B8-462B-4989-B60C-CC19FDF7468A}">
      <dgm:prSet phldrT="[Text]"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Equi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C5ACDF-1966-4E2F-B26B-629648CCB9E8}" type="parTrans" cxnId="{FB71C9D3-570A-4332-B620-7A823FC2EE79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8CE168-E4CF-46F0-AE8E-15348E2537BC}" type="sibTrans" cxnId="{FB71C9D3-570A-4332-B620-7A823FC2EE79}">
      <dgm:prSet/>
      <dgm:spPr/>
      <dgm:t>
        <a:bodyPr/>
        <a:lstStyle/>
        <a:p>
          <a:endParaRPr lang="en-IN"/>
        </a:p>
      </dgm:t>
    </dgm:pt>
    <dgm:pt modelId="{E56D3715-21C8-4423-B36D-A818D84D0546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Natural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7378A-B939-4996-8EED-71C1CB2E3940}" type="parTrans" cxnId="{CD9D6A52-BF1D-4C6C-A43B-EFE0F034E5BB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BA312D-D9D2-47F1-A7D7-CAF3CC6BF022}" type="sibTrans" cxnId="{CD9D6A52-BF1D-4C6C-A43B-EFE0F034E5BB}">
      <dgm:prSet/>
      <dgm:spPr/>
      <dgm:t>
        <a:bodyPr/>
        <a:lstStyle/>
        <a:p>
          <a:endParaRPr lang="en-IN"/>
        </a:p>
      </dgm:t>
    </dgm:pt>
    <dgm:pt modelId="{F9499781-1DD1-4330-8D93-84A4FF80B8D2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Left outer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D55518-ABAA-48ED-8E80-CA54B9940091}" type="parTrans" cxnId="{C6E45C70-6284-46D2-9187-A8B8D867939E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AA6B81-03DF-4928-B1E8-253F05025726}" type="sibTrans" cxnId="{C6E45C70-6284-46D2-9187-A8B8D867939E}">
      <dgm:prSet/>
      <dgm:spPr/>
      <dgm:t>
        <a:bodyPr/>
        <a:lstStyle/>
        <a:p>
          <a:endParaRPr lang="en-IN"/>
        </a:p>
      </dgm:t>
    </dgm:pt>
    <dgm:pt modelId="{25F181DD-2E6E-4905-B120-4C8B58B48E4C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Right outer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1C60E8-2258-435B-B62A-7BCCD25D1465}" type="parTrans" cxnId="{A0BA89B8-3850-4C94-9152-06DDEFBC151B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D25B7-8CB7-4149-B7F9-DB8D49967AE9}" type="sibTrans" cxnId="{A0BA89B8-3850-4C94-9152-06DDEFBC151B}">
      <dgm:prSet/>
      <dgm:spPr/>
      <dgm:t>
        <a:bodyPr/>
        <a:lstStyle/>
        <a:p>
          <a:endParaRPr lang="en-IN"/>
        </a:p>
      </dgm:t>
    </dgm:pt>
    <dgm:pt modelId="{CA5E758A-DE1B-4BB4-B8F1-2FD83076F6E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Full outer Join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C8C15C-63FA-4343-8AA7-FA1B951AA067}" type="parTrans" cxnId="{ADCCFB2E-BF60-445C-B0AA-60A1082E9089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0898B5-74FE-4353-A04E-A87FB123E386}" type="sibTrans" cxnId="{ADCCFB2E-BF60-445C-B0AA-60A1082E9089}">
      <dgm:prSet/>
      <dgm:spPr/>
      <dgm:t>
        <a:bodyPr/>
        <a:lstStyle/>
        <a:p>
          <a:endParaRPr lang="en-IN"/>
        </a:p>
      </dgm:t>
    </dgm:pt>
    <dgm:pt modelId="{D0B0AB92-5ACE-4591-A34F-5492609230B5}" type="pres">
      <dgm:prSet presAssocID="{CADE7C43-D3E4-44F2-9394-29EE2FDDF1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8EEFDB1-BBED-4EA7-B4EF-74D2A6794EAE}" type="pres">
      <dgm:prSet presAssocID="{DEB51CF4-3F07-42A9-B420-A43562D261AD}" presName="root1" presStyleCnt="0"/>
      <dgm:spPr/>
    </dgm:pt>
    <dgm:pt modelId="{4A98E83B-4043-4951-BC83-0C0283DA8950}" type="pres">
      <dgm:prSet presAssocID="{DEB51CF4-3F07-42A9-B420-A43562D261AD}" presName="LevelOneTextNode" presStyleLbl="node0" presStyleIdx="0" presStyleCnt="1">
        <dgm:presLayoutVars>
          <dgm:chPref val="3"/>
        </dgm:presLayoutVars>
      </dgm:prSet>
      <dgm:spPr/>
    </dgm:pt>
    <dgm:pt modelId="{6C5E5BC2-2C40-4108-8A83-B7A428CE4701}" type="pres">
      <dgm:prSet presAssocID="{DEB51CF4-3F07-42A9-B420-A43562D261AD}" presName="level2hierChild" presStyleCnt="0"/>
      <dgm:spPr/>
    </dgm:pt>
    <dgm:pt modelId="{ED5752C6-5A5A-4F9E-9944-EFE1DD1F425A}" type="pres">
      <dgm:prSet presAssocID="{3D5CDC7F-B61E-43C9-A9A5-D3C96096B237}" presName="conn2-1" presStyleLbl="parChTrans1D2" presStyleIdx="0" presStyleCnt="2"/>
      <dgm:spPr/>
    </dgm:pt>
    <dgm:pt modelId="{0E59A146-FC51-4D82-9DA6-8FF8CE86EF35}" type="pres">
      <dgm:prSet presAssocID="{3D5CDC7F-B61E-43C9-A9A5-D3C96096B237}" presName="connTx" presStyleLbl="parChTrans1D2" presStyleIdx="0" presStyleCnt="2"/>
      <dgm:spPr/>
    </dgm:pt>
    <dgm:pt modelId="{18DB6840-CA8E-439B-8989-9E2895C7CAC9}" type="pres">
      <dgm:prSet presAssocID="{F033A467-C57C-4863-8715-221F5D4B555E}" presName="root2" presStyleCnt="0"/>
      <dgm:spPr/>
    </dgm:pt>
    <dgm:pt modelId="{48284ED5-85E0-422A-BCDE-09E7CD5A092F}" type="pres">
      <dgm:prSet presAssocID="{F033A467-C57C-4863-8715-221F5D4B555E}" presName="LevelTwoTextNode" presStyleLbl="node2" presStyleIdx="0" presStyleCnt="2" custScaleX="154083">
        <dgm:presLayoutVars>
          <dgm:chPref val="3"/>
        </dgm:presLayoutVars>
      </dgm:prSet>
      <dgm:spPr/>
    </dgm:pt>
    <dgm:pt modelId="{7362B90F-1975-4C02-96C7-42CBC8582B46}" type="pres">
      <dgm:prSet presAssocID="{F033A467-C57C-4863-8715-221F5D4B555E}" presName="level3hierChild" presStyleCnt="0"/>
      <dgm:spPr/>
    </dgm:pt>
    <dgm:pt modelId="{125B2D9D-8B1D-4F54-A5AE-725C2C7BF1A4}" type="pres">
      <dgm:prSet presAssocID="{A9F98A11-6596-406A-8F9F-8F759FC10782}" presName="conn2-1" presStyleLbl="parChTrans1D3" presStyleIdx="0" presStyleCnt="5"/>
      <dgm:spPr/>
    </dgm:pt>
    <dgm:pt modelId="{1452BE1B-8C58-4DCF-9506-385B84D984C7}" type="pres">
      <dgm:prSet presAssocID="{A9F98A11-6596-406A-8F9F-8F759FC10782}" presName="connTx" presStyleLbl="parChTrans1D3" presStyleIdx="0" presStyleCnt="5"/>
      <dgm:spPr/>
    </dgm:pt>
    <dgm:pt modelId="{D6DD017D-E7B2-499C-8A58-F579DE26CB82}" type="pres">
      <dgm:prSet presAssocID="{755D2C69-31F6-409D-94B1-452D429C1AE2}" presName="root2" presStyleCnt="0"/>
      <dgm:spPr/>
    </dgm:pt>
    <dgm:pt modelId="{0699994C-64FF-4EE5-8A93-5C36716AAA07}" type="pres">
      <dgm:prSet presAssocID="{755D2C69-31F6-409D-94B1-452D429C1AE2}" presName="LevelTwoTextNode" presStyleLbl="node3" presStyleIdx="0" presStyleCnt="5" custScaleX="143491">
        <dgm:presLayoutVars>
          <dgm:chPref val="3"/>
        </dgm:presLayoutVars>
      </dgm:prSet>
      <dgm:spPr/>
    </dgm:pt>
    <dgm:pt modelId="{C7407764-4265-4C99-B553-C0E7524642F1}" type="pres">
      <dgm:prSet presAssocID="{755D2C69-31F6-409D-94B1-452D429C1AE2}" presName="level3hierChild" presStyleCnt="0"/>
      <dgm:spPr/>
    </dgm:pt>
    <dgm:pt modelId="{741429A1-DA22-490F-B4B6-A2406716F6AB}" type="pres">
      <dgm:prSet presAssocID="{25981625-84C8-4559-8E02-3230685DA1C7}" presName="conn2-1" presStyleLbl="parChTrans1D4" presStyleIdx="0" presStyleCnt="3"/>
      <dgm:spPr/>
    </dgm:pt>
    <dgm:pt modelId="{871806AF-5EA8-4695-BD5E-196E2997786C}" type="pres">
      <dgm:prSet presAssocID="{25981625-84C8-4559-8E02-3230685DA1C7}" presName="connTx" presStyleLbl="parChTrans1D4" presStyleIdx="0" presStyleCnt="3"/>
      <dgm:spPr/>
    </dgm:pt>
    <dgm:pt modelId="{D90E62E3-FFAC-47A0-9151-DD015AE97095}" type="pres">
      <dgm:prSet presAssocID="{25FC8066-AD2F-4F94-886F-B65BB4B9D650}" presName="root2" presStyleCnt="0"/>
      <dgm:spPr/>
    </dgm:pt>
    <dgm:pt modelId="{A0609361-FEC6-481F-A6E7-5CB26826E38F}" type="pres">
      <dgm:prSet presAssocID="{25FC8066-AD2F-4F94-886F-B65BB4B9D650}" presName="LevelTwoTextNode" presStyleLbl="node4" presStyleIdx="0" presStyleCnt="3" custScaleX="172899">
        <dgm:presLayoutVars>
          <dgm:chPref val="3"/>
        </dgm:presLayoutVars>
      </dgm:prSet>
      <dgm:spPr/>
    </dgm:pt>
    <dgm:pt modelId="{3A7136A3-5BAA-4A78-96ED-EB2FE7068330}" type="pres">
      <dgm:prSet presAssocID="{25FC8066-AD2F-4F94-886F-B65BB4B9D650}" presName="level3hierChild" presStyleCnt="0"/>
      <dgm:spPr/>
    </dgm:pt>
    <dgm:pt modelId="{0317A279-A3CC-49DD-8AC7-FAE0C796E42E}" type="pres">
      <dgm:prSet presAssocID="{32B76883-9969-49BD-BCA0-F8108F903A8F}" presName="conn2-1" presStyleLbl="parChTrans1D4" presStyleIdx="1" presStyleCnt="3"/>
      <dgm:spPr/>
    </dgm:pt>
    <dgm:pt modelId="{B0CB6D68-C2A9-4631-A2E3-023273D51E20}" type="pres">
      <dgm:prSet presAssocID="{32B76883-9969-49BD-BCA0-F8108F903A8F}" presName="connTx" presStyleLbl="parChTrans1D4" presStyleIdx="1" presStyleCnt="3"/>
      <dgm:spPr/>
    </dgm:pt>
    <dgm:pt modelId="{BC9DAA0A-2C55-4994-87E0-F39F1122F147}" type="pres">
      <dgm:prSet presAssocID="{E864F7E0-AC01-4DDA-B416-1030B8B7C667}" presName="root2" presStyleCnt="0"/>
      <dgm:spPr/>
    </dgm:pt>
    <dgm:pt modelId="{52FC47D5-0620-4D82-B21D-25D8A4A08DE7}" type="pres">
      <dgm:prSet presAssocID="{E864F7E0-AC01-4DDA-B416-1030B8B7C667}" presName="LevelTwoTextNode" presStyleLbl="node4" presStyleIdx="1" presStyleCnt="3" custScaleX="172899">
        <dgm:presLayoutVars>
          <dgm:chPref val="3"/>
        </dgm:presLayoutVars>
      </dgm:prSet>
      <dgm:spPr/>
    </dgm:pt>
    <dgm:pt modelId="{1CA38EFE-1229-4B6D-AEEB-E62AAB4A455C}" type="pres">
      <dgm:prSet presAssocID="{E864F7E0-AC01-4DDA-B416-1030B8B7C667}" presName="level3hierChild" presStyleCnt="0"/>
      <dgm:spPr/>
    </dgm:pt>
    <dgm:pt modelId="{CA5D5D77-22D9-4D91-9D23-C4C3824FBAD8}" type="pres">
      <dgm:prSet presAssocID="{0EC5ACDF-1966-4E2F-B26B-629648CCB9E8}" presName="conn2-1" presStyleLbl="parChTrans1D4" presStyleIdx="2" presStyleCnt="3"/>
      <dgm:spPr/>
    </dgm:pt>
    <dgm:pt modelId="{81A6A3AF-02FF-4E22-BC4B-069BF81961EE}" type="pres">
      <dgm:prSet presAssocID="{0EC5ACDF-1966-4E2F-B26B-629648CCB9E8}" presName="connTx" presStyleLbl="parChTrans1D4" presStyleIdx="2" presStyleCnt="3"/>
      <dgm:spPr/>
    </dgm:pt>
    <dgm:pt modelId="{B83D8689-3D0C-4CAA-A734-7095F0A44383}" type="pres">
      <dgm:prSet presAssocID="{F089E0B8-462B-4989-B60C-CC19FDF7468A}" presName="root2" presStyleCnt="0"/>
      <dgm:spPr/>
    </dgm:pt>
    <dgm:pt modelId="{55B33D25-BF73-4354-AFC2-42EEAE62DC08}" type="pres">
      <dgm:prSet presAssocID="{F089E0B8-462B-4989-B60C-CC19FDF7468A}" presName="LevelTwoTextNode" presStyleLbl="node4" presStyleIdx="2" presStyleCnt="3" custScaleX="172899">
        <dgm:presLayoutVars>
          <dgm:chPref val="3"/>
        </dgm:presLayoutVars>
      </dgm:prSet>
      <dgm:spPr/>
    </dgm:pt>
    <dgm:pt modelId="{6A9E058B-BD28-4293-84CF-9CD8925FDCD6}" type="pres">
      <dgm:prSet presAssocID="{F089E0B8-462B-4989-B60C-CC19FDF7468A}" presName="level3hierChild" presStyleCnt="0"/>
      <dgm:spPr/>
    </dgm:pt>
    <dgm:pt modelId="{09771D6A-0E8B-473C-8C34-759EC1D31301}" type="pres">
      <dgm:prSet presAssocID="{E5E7378A-B939-4996-8EED-71C1CB2E3940}" presName="conn2-1" presStyleLbl="parChTrans1D3" presStyleIdx="1" presStyleCnt="5"/>
      <dgm:spPr/>
    </dgm:pt>
    <dgm:pt modelId="{0C4B022C-7524-4181-BC6B-B27BCF4B96A7}" type="pres">
      <dgm:prSet presAssocID="{E5E7378A-B939-4996-8EED-71C1CB2E3940}" presName="connTx" presStyleLbl="parChTrans1D3" presStyleIdx="1" presStyleCnt="5"/>
      <dgm:spPr/>
    </dgm:pt>
    <dgm:pt modelId="{136FC361-B81E-43CC-AA2B-236ADE807245}" type="pres">
      <dgm:prSet presAssocID="{E56D3715-21C8-4423-B36D-A818D84D0546}" presName="root2" presStyleCnt="0"/>
      <dgm:spPr/>
    </dgm:pt>
    <dgm:pt modelId="{E93011BE-BB31-4C2B-AF8F-C42098C0FBB4}" type="pres">
      <dgm:prSet presAssocID="{E56D3715-21C8-4423-B36D-A818D84D0546}" presName="LevelTwoTextNode" presStyleLbl="node3" presStyleIdx="1" presStyleCnt="5" custScaleX="152623">
        <dgm:presLayoutVars>
          <dgm:chPref val="3"/>
        </dgm:presLayoutVars>
      </dgm:prSet>
      <dgm:spPr/>
    </dgm:pt>
    <dgm:pt modelId="{9980151B-5D33-4EEF-AD45-A6F7E49D9620}" type="pres">
      <dgm:prSet presAssocID="{E56D3715-21C8-4423-B36D-A818D84D0546}" presName="level3hierChild" presStyleCnt="0"/>
      <dgm:spPr/>
    </dgm:pt>
    <dgm:pt modelId="{EAB84F5E-B1DD-432D-90E7-79F5C487955C}" type="pres">
      <dgm:prSet presAssocID="{5C7C4641-4CCE-47E2-8B70-3D3603A22359}" presName="conn2-1" presStyleLbl="parChTrans1D2" presStyleIdx="1" presStyleCnt="2"/>
      <dgm:spPr/>
    </dgm:pt>
    <dgm:pt modelId="{BFA89329-1B74-4FBF-B5F6-1F69F828DF8F}" type="pres">
      <dgm:prSet presAssocID="{5C7C4641-4CCE-47E2-8B70-3D3603A22359}" presName="connTx" presStyleLbl="parChTrans1D2" presStyleIdx="1" presStyleCnt="2"/>
      <dgm:spPr/>
    </dgm:pt>
    <dgm:pt modelId="{3D4244AB-C48C-4110-897C-51FB05E34EB9}" type="pres">
      <dgm:prSet presAssocID="{8E8161FC-E2DA-4D9D-B016-2AC29B218230}" presName="root2" presStyleCnt="0"/>
      <dgm:spPr/>
    </dgm:pt>
    <dgm:pt modelId="{1EBE3D63-78CC-44BA-BFED-915915E9477D}" type="pres">
      <dgm:prSet presAssocID="{8E8161FC-E2DA-4D9D-B016-2AC29B218230}" presName="LevelTwoTextNode" presStyleLbl="node2" presStyleIdx="1" presStyleCnt="2" custScaleX="135266">
        <dgm:presLayoutVars>
          <dgm:chPref val="3"/>
        </dgm:presLayoutVars>
      </dgm:prSet>
      <dgm:spPr/>
    </dgm:pt>
    <dgm:pt modelId="{1C9BCFA4-9402-498F-9DB8-EFEF97B4DD17}" type="pres">
      <dgm:prSet presAssocID="{8E8161FC-E2DA-4D9D-B016-2AC29B218230}" presName="level3hierChild" presStyleCnt="0"/>
      <dgm:spPr/>
    </dgm:pt>
    <dgm:pt modelId="{83DF64EF-998A-4B65-B737-0AD83B61EC6D}" type="pres">
      <dgm:prSet presAssocID="{D5D55518-ABAA-48ED-8E80-CA54B9940091}" presName="conn2-1" presStyleLbl="parChTrans1D3" presStyleIdx="2" presStyleCnt="5"/>
      <dgm:spPr/>
    </dgm:pt>
    <dgm:pt modelId="{9C5DD9E4-5DAD-4A96-A9ED-C5A34E07BF69}" type="pres">
      <dgm:prSet presAssocID="{D5D55518-ABAA-48ED-8E80-CA54B9940091}" presName="connTx" presStyleLbl="parChTrans1D3" presStyleIdx="2" presStyleCnt="5"/>
      <dgm:spPr/>
    </dgm:pt>
    <dgm:pt modelId="{52D5343C-453A-41C3-8686-40869B5A50AE}" type="pres">
      <dgm:prSet presAssocID="{F9499781-1DD1-4330-8D93-84A4FF80B8D2}" presName="root2" presStyleCnt="0"/>
      <dgm:spPr/>
    </dgm:pt>
    <dgm:pt modelId="{EA1D83D3-A8B2-4899-BE59-1D64156B3768}" type="pres">
      <dgm:prSet presAssocID="{F9499781-1DD1-4330-8D93-84A4FF80B8D2}" presName="LevelTwoTextNode" presStyleLbl="node3" presStyleIdx="2" presStyleCnt="5" custScaleX="225859">
        <dgm:presLayoutVars>
          <dgm:chPref val="3"/>
        </dgm:presLayoutVars>
      </dgm:prSet>
      <dgm:spPr/>
    </dgm:pt>
    <dgm:pt modelId="{AF9CA1EE-2EB0-423E-840F-0EDADD95D5AE}" type="pres">
      <dgm:prSet presAssocID="{F9499781-1DD1-4330-8D93-84A4FF80B8D2}" presName="level3hierChild" presStyleCnt="0"/>
      <dgm:spPr/>
    </dgm:pt>
    <dgm:pt modelId="{96BB571F-6127-4ECD-8175-A1D0AE0267F2}" type="pres">
      <dgm:prSet presAssocID="{BD1C60E8-2258-435B-B62A-7BCCD25D1465}" presName="conn2-1" presStyleLbl="parChTrans1D3" presStyleIdx="3" presStyleCnt="5"/>
      <dgm:spPr/>
    </dgm:pt>
    <dgm:pt modelId="{A52EB9C3-A613-432F-9C96-B43982A94564}" type="pres">
      <dgm:prSet presAssocID="{BD1C60E8-2258-435B-B62A-7BCCD25D1465}" presName="connTx" presStyleLbl="parChTrans1D3" presStyleIdx="3" presStyleCnt="5"/>
      <dgm:spPr/>
    </dgm:pt>
    <dgm:pt modelId="{C6772556-EA4C-4B57-A5DB-53C0B4A569F8}" type="pres">
      <dgm:prSet presAssocID="{25F181DD-2E6E-4905-B120-4C8B58B48E4C}" presName="root2" presStyleCnt="0"/>
      <dgm:spPr/>
    </dgm:pt>
    <dgm:pt modelId="{8056E6E9-D5A3-4605-8B33-9C351BA50263}" type="pres">
      <dgm:prSet presAssocID="{25F181DD-2E6E-4905-B120-4C8B58B48E4C}" presName="LevelTwoTextNode" presStyleLbl="node3" presStyleIdx="3" presStyleCnt="5" custScaleX="229409">
        <dgm:presLayoutVars>
          <dgm:chPref val="3"/>
        </dgm:presLayoutVars>
      </dgm:prSet>
      <dgm:spPr/>
    </dgm:pt>
    <dgm:pt modelId="{449B12B9-37DB-42DF-A9DA-A4461D151A69}" type="pres">
      <dgm:prSet presAssocID="{25F181DD-2E6E-4905-B120-4C8B58B48E4C}" presName="level3hierChild" presStyleCnt="0"/>
      <dgm:spPr/>
    </dgm:pt>
    <dgm:pt modelId="{BB6B78BF-AE79-492C-A26B-B5ACF20AC28C}" type="pres">
      <dgm:prSet presAssocID="{A3C8C15C-63FA-4343-8AA7-FA1B951AA067}" presName="conn2-1" presStyleLbl="parChTrans1D3" presStyleIdx="4" presStyleCnt="5"/>
      <dgm:spPr/>
    </dgm:pt>
    <dgm:pt modelId="{0AD8B50C-8D8E-4306-B478-B6EF6AF0CB39}" type="pres">
      <dgm:prSet presAssocID="{A3C8C15C-63FA-4343-8AA7-FA1B951AA067}" presName="connTx" presStyleLbl="parChTrans1D3" presStyleIdx="4" presStyleCnt="5"/>
      <dgm:spPr/>
    </dgm:pt>
    <dgm:pt modelId="{34398D8E-259B-4DBC-99FC-204BF7A5A411}" type="pres">
      <dgm:prSet presAssocID="{CA5E758A-DE1B-4BB4-B8F1-2FD83076F6E0}" presName="root2" presStyleCnt="0"/>
      <dgm:spPr/>
    </dgm:pt>
    <dgm:pt modelId="{E9F19E2C-C6E1-446D-AA55-6BDC4EC67D12}" type="pres">
      <dgm:prSet presAssocID="{CA5E758A-DE1B-4BB4-B8F1-2FD83076F6E0}" presName="LevelTwoTextNode" presStyleLbl="node3" presStyleIdx="4" presStyleCnt="5" custScaleX="229409">
        <dgm:presLayoutVars>
          <dgm:chPref val="3"/>
        </dgm:presLayoutVars>
      </dgm:prSet>
      <dgm:spPr/>
    </dgm:pt>
    <dgm:pt modelId="{E968384A-2F79-4F8E-A15E-B10633ED6697}" type="pres">
      <dgm:prSet presAssocID="{CA5E758A-DE1B-4BB4-B8F1-2FD83076F6E0}" presName="level3hierChild" presStyleCnt="0"/>
      <dgm:spPr/>
    </dgm:pt>
  </dgm:ptLst>
  <dgm:cxnLst>
    <dgm:cxn modelId="{4E6AD907-B0A3-458D-AC2A-B739B9E3F5F4}" type="presOf" srcId="{3D5CDC7F-B61E-43C9-A9A5-D3C96096B237}" destId="{0E59A146-FC51-4D82-9DA6-8FF8CE86EF35}" srcOrd="1" destOrd="0" presId="urn:microsoft.com/office/officeart/2005/8/layout/hierarchy2"/>
    <dgm:cxn modelId="{C4DF3212-C998-4016-8490-1049C92BC302}" type="presOf" srcId="{32B76883-9969-49BD-BCA0-F8108F903A8F}" destId="{0317A279-A3CC-49DD-8AC7-FAE0C796E42E}" srcOrd="0" destOrd="0" presId="urn:microsoft.com/office/officeart/2005/8/layout/hierarchy2"/>
    <dgm:cxn modelId="{DD0CE81C-2EC9-4F75-90E4-462B141EE842}" type="presOf" srcId="{A9F98A11-6596-406A-8F9F-8F759FC10782}" destId="{125B2D9D-8B1D-4F54-A5AE-725C2C7BF1A4}" srcOrd="0" destOrd="0" presId="urn:microsoft.com/office/officeart/2005/8/layout/hierarchy2"/>
    <dgm:cxn modelId="{AE8A9020-6CD7-4BDC-963C-F4EE6DBD6560}" type="presOf" srcId="{E56D3715-21C8-4423-B36D-A818D84D0546}" destId="{E93011BE-BB31-4C2B-AF8F-C42098C0FBB4}" srcOrd="0" destOrd="0" presId="urn:microsoft.com/office/officeart/2005/8/layout/hierarchy2"/>
    <dgm:cxn modelId="{B21BC324-E33E-45C5-80E2-BDDC2C114F85}" type="presOf" srcId="{E5E7378A-B939-4996-8EED-71C1CB2E3940}" destId="{0C4B022C-7524-4181-BC6B-B27BCF4B96A7}" srcOrd="1" destOrd="0" presId="urn:microsoft.com/office/officeart/2005/8/layout/hierarchy2"/>
    <dgm:cxn modelId="{E2A4D92C-4958-404E-92A8-3AE415D4DEB6}" type="presOf" srcId="{E864F7E0-AC01-4DDA-B416-1030B8B7C667}" destId="{52FC47D5-0620-4D82-B21D-25D8A4A08DE7}" srcOrd="0" destOrd="0" presId="urn:microsoft.com/office/officeart/2005/8/layout/hierarchy2"/>
    <dgm:cxn modelId="{9C11F92C-01BF-4995-AF8D-8FEA6E383958}" srcId="{CADE7C43-D3E4-44F2-9394-29EE2FDDF1F7}" destId="{DEB51CF4-3F07-42A9-B420-A43562D261AD}" srcOrd="0" destOrd="0" parTransId="{263AF8F3-5742-4006-A293-CACE4928DD33}" sibTransId="{60E61664-2346-4F05-AD38-823FFBED8212}"/>
    <dgm:cxn modelId="{ADCCFB2E-BF60-445C-B0AA-60A1082E9089}" srcId="{8E8161FC-E2DA-4D9D-B016-2AC29B218230}" destId="{CA5E758A-DE1B-4BB4-B8F1-2FD83076F6E0}" srcOrd="2" destOrd="0" parTransId="{A3C8C15C-63FA-4343-8AA7-FA1B951AA067}" sibTransId="{430898B5-74FE-4353-A04E-A87FB123E386}"/>
    <dgm:cxn modelId="{FC4A893A-170D-4CC8-AAC8-791C383CDC62}" type="presOf" srcId="{F089E0B8-462B-4989-B60C-CC19FDF7468A}" destId="{55B33D25-BF73-4354-AFC2-42EEAE62DC08}" srcOrd="0" destOrd="0" presId="urn:microsoft.com/office/officeart/2005/8/layout/hierarchy2"/>
    <dgm:cxn modelId="{4F52913A-FADE-4E45-B53D-98C679DC270E}" type="presOf" srcId="{25981625-84C8-4559-8E02-3230685DA1C7}" destId="{871806AF-5EA8-4695-BD5E-196E2997786C}" srcOrd="1" destOrd="0" presId="urn:microsoft.com/office/officeart/2005/8/layout/hierarchy2"/>
    <dgm:cxn modelId="{DA90AA40-A64C-41D1-B64C-7A7096B438C0}" type="presOf" srcId="{F9499781-1DD1-4330-8D93-84A4FF80B8D2}" destId="{EA1D83D3-A8B2-4899-BE59-1D64156B3768}" srcOrd="0" destOrd="0" presId="urn:microsoft.com/office/officeart/2005/8/layout/hierarchy2"/>
    <dgm:cxn modelId="{ED52EB5E-6DBF-4BA3-B4C9-F15B0665258A}" type="presOf" srcId="{5C7C4641-4CCE-47E2-8B70-3D3603A22359}" destId="{BFA89329-1B74-4FBF-B5F6-1F69F828DF8F}" srcOrd="1" destOrd="0" presId="urn:microsoft.com/office/officeart/2005/8/layout/hierarchy2"/>
    <dgm:cxn modelId="{9D9F9166-6852-4682-AFF0-B283054F26CE}" srcId="{755D2C69-31F6-409D-94B1-452D429C1AE2}" destId="{E864F7E0-AC01-4DDA-B416-1030B8B7C667}" srcOrd="1" destOrd="0" parTransId="{32B76883-9969-49BD-BCA0-F8108F903A8F}" sibTransId="{EE8BDC75-1FFE-42DB-913A-F0C7C2D3F0E3}"/>
    <dgm:cxn modelId="{87942769-A573-4F33-BB8C-392D1C56E1BF}" type="presOf" srcId="{0EC5ACDF-1966-4E2F-B26B-629648CCB9E8}" destId="{CA5D5D77-22D9-4D91-9D23-C4C3824FBAD8}" srcOrd="0" destOrd="0" presId="urn:microsoft.com/office/officeart/2005/8/layout/hierarchy2"/>
    <dgm:cxn modelId="{3702E84B-357A-404F-9A7A-EC2C1AF5CCD0}" type="presOf" srcId="{CA5E758A-DE1B-4BB4-B8F1-2FD83076F6E0}" destId="{E9F19E2C-C6E1-446D-AA55-6BDC4EC67D12}" srcOrd="0" destOrd="0" presId="urn:microsoft.com/office/officeart/2005/8/layout/hierarchy2"/>
    <dgm:cxn modelId="{C6E45C70-6284-46D2-9187-A8B8D867939E}" srcId="{8E8161FC-E2DA-4D9D-B016-2AC29B218230}" destId="{F9499781-1DD1-4330-8D93-84A4FF80B8D2}" srcOrd="0" destOrd="0" parTransId="{D5D55518-ABAA-48ED-8E80-CA54B9940091}" sibTransId="{FBAA6B81-03DF-4928-B1E8-253F05025726}"/>
    <dgm:cxn modelId="{CD9D6A52-BF1D-4C6C-A43B-EFE0F034E5BB}" srcId="{F033A467-C57C-4863-8715-221F5D4B555E}" destId="{E56D3715-21C8-4423-B36D-A818D84D0546}" srcOrd="1" destOrd="0" parTransId="{E5E7378A-B939-4996-8EED-71C1CB2E3940}" sibTransId="{84BA312D-D9D2-47F1-A7D7-CAF3CC6BF022}"/>
    <dgm:cxn modelId="{6297FA53-5168-49F0-8D41-4AE8CDBD237D}" type="presOf" srcId="{A3C8C15C-63FA-4343-8AA7-FA1B951AA067}" destId="{0AD8B50C-8D8E-4306-B478-B6EF6AF0CB39}" srcOrd="1" destOrd="0" presId="urn:microsoft.com/office/officeart/2005/8/layout/hierarchy2"/>
    <dgm:cxn modelId="{A2DF5E74-AE94-4D1D-9C9F-E241A4908664}" srcId="{F033A467-C57C-4863-8715-221F5D4B555E}" destId="{755D2C69-31F6-409D-94B1-452D429C1AE2}" srcOrd="0" destOrd="0" parTransId="{A9F98A11-6596-406A-8F9F-8F759FC10782}" sibTransId="{972ECA92-D7EF-4432-B522-00F14E85D28A}"/>
    <dgm:cxn modelId="{E9BDA955-DA6A-4AE4-8637-2D8BBAFEFAC7}" type="presOf" srcId="{755D2C69-31F6-409D-94B1-452D429C1AE2}" destId="{0699994C-64FF-4EE5-8A93-5C36716AAA07}" srcOrd="0" destOrd="0" presId="urn:microsoft.com/office/officeart/2005/8/layout/hierarchy2"/>
    <dgm:cxn modelId="{F7E14978-FCDC-488D-BE05-29B0A90CE36E}" type="presOf" srcId="{D5D55518-ABAA-48ED-8E80-CA54B9940091}" destId="{9C5DD9E4-5DAD-4A96-A9ED-C5A34E07BF69}" srcOrd="1" destOrd="0" presId="urn:microsoft.com/office/officeart/2005/8/layout/hierarchy2"/>
    <dgm:cxn modelId="{98F6F27C-5C85-4541-920A-AF640F2924EB}" srcId="{DEB51CF4-3F07-42A9-B420-A43562D261AD}" destId="{F033A467-C57C-4863-8715-221F5D4B555E}" srcOrd="0" destOrd="0" parTransId="{3D5CDC7F-B61E-43C9-A9A5-D3C96096B237}" sibTransId="{80C41722-54BA-474A-A6D0-3D6FF88635BD}"/>
    <dgm:cxn modelId="{11E52B7D-853B-45AF-B6E3-FC7ED2E91FB2}" type="presOf" srcId="{0EC5ACDF-1966-4E2F-B26B-629648CCB9E8}" destId="{81A6A3AF-02FF-4E22-BC4B-069BF81961EE}" srcOrd="1" destOrd="0" presId="urn:microsoft.com/office/officeart/2005/8/layout/hierarchy2"/>
    <dgm:cxn modelId="{394B7982-85EA-4321-AC43-4D50E6ED6EC8}" type="presOf" srcId="{32B76883-9969-49BD-BCA0-F8108F903A8F}" destId="{B0CB6D68-C2A9-4631-A2E3-023273D51E20}" srcOrd="1" destOrd="0" presId="urn:microsoft.com/office/officeart/2005/8/layout/hierarchy2"/>
    <dgm:cxn modelId="{C97BB284-6064-4E06-B7D4-22713147EAC0}" srcId="{DEB51CF4-3F07-42A9-B420-A43562D261AD}" destId="{8E8161FC-E2DA-4D9D-B016-2AC29B218230}" srcOrd="1" destOrd="0" parTransId="{5C7C4641-4CCE-47E2-8B70-3D3603A22359}" sibTransId="{3A4F5C36-E86E-400F-BA0C-4DB9B7069F44}"/>
    <dgm:cxn modelId="{86DE6188-29FE-4138-9601-9ED367BEB427}" srcId="{755D2C69-31F6-409D-94B1-452D429C1AE2}" destId="{25FC8066-AD2F-4F94-886F-B65BB4B9D650}" srcOrd="0" destOrd="0" parTransId="{25981625-84C8-4559-8E02-3230685DA1C7}" sibTransId="{A57EB527-80FB-4919-B93A-E0C883B68E24}"/>
    <dgm:cxn modelId="{4157548E-27DB-4AA5-A9C3-145ADF22F78A}" type="presOf" srcId="{A9F98A11-6596-406A-8F9F-8F759FC10782}" destId="{1452BE1B-8C58-4DCF-9506-385B84D984C7}" srcOrd="1" destOrd="0" presId="urn:microsoft.com/office/officeart/2005/8/layout/hierarchy2"/>
    <dgm:cxn modelId="{0989A691-44E0-48D2-ACE9-8BAAA9C820D9}" type="presOf" srcId="{5C7C4641-4CCE-47E2-8B70-3D3603A22359}" destId="{EAB84F5E-B1DD-432D-90E7-79F5C487955C}" srcOrd="0" destOrd="0" presId="urn:microsoft.com/office/officeart/2005/8/layout/hierarchy2"/>
    <dgm:cxn modelId="{3E84AF95-D02B-47D0-847B-663718A6E678}" type="presOf" srcId="{CADE7C43-D3E4-44F2-9394-29EE2FDDF1F7}" destId="{D0B0AB92-5ACE-4591-A34F-5492609230B5}" srcOrd="0" destOrd="0" presId="urn:microsoft.com/office/officeart/2005/8/layout/hierarchy2"/>
    <dgm:cxn modelId="{FD0ABA9B-2B52-4246-99A7-6B9DDDCC834D}" type="presOf" srcId="{25FC8066-AD2F-4F94-886F-B65BB4B9D650}" destId="{A0609361-FEC6-481F-A6E7-5CB26826E38F}" srcOrd="0" destOrd="0" presId="urn:microsoft.com/office/officeart/2005/8/layout/hierarchy2"/>
    <dgm:cxn modelId="{23516DA2-1AF0-4772-9E69-EFBAD0BC00FF}" type="presOf" srcId="{25F181DD-2E6E-4905-B120-4C8B58B48E4C}" destId="{8056E6E9-D5A3-4605-8B33-9C351BA50263}" srcOrd="0" destOrd="0" presId="urn:microsoft.com/office/officeart/2005/8/layout/hierarchy2"/>
    <dgm:cxn modelId="{D13FB3A6-EFF4-42DC-B942-26D27A61AD7D}" type="presOf" srcId="{BD1C60E8-2258-435B-B62A-7BCCD25D1465}" destId="{A52EB9C3-A613-432F-9C96-B43982A94564}" srcOrd="1" destOrd="0" presId="urn:microsoft.com/office/officeart/2005/8/layout/hierarchy2"/>
    <dgm:cxn modelId="{D5E245A7-C821-4705-B16E-E2E6487186F8}" type="presOf" srcId="{D5D55518-ABAA-48ED-8E80-CA54B9940091}" destId="{83DF64EF-998A-4B65-B737-0AD83B61EC6D}" srcOrd="0" destOrd="0" presId="urn:microsoft.com/office/officeart/2005/8/layout/hierarchy2"/>
    <dgm:cxn modelId="{426029AD-9D90-4AAD-A418-3D4A2E78E84F}" type="presOf" srcId="{BD1C60E8-2258-435B-B62A-7BCCD25D1465}" destId="{96BB571F-6127-4ECD-8175-A1D0AE0267F2}" srcOrd="0" destOrd="0" presId="urn:microsoft.com/office/officeart/2005/8/layout/hierarchy2"/>
    <dgm:cxn modelId="{A0BA89B8-3850-4C94-9152-06DDEFBC151B}" srcId="{8E8161FC-E2DA-4D9D-B016-2AC29B218230}" destId="{25F181DD-2E6E-4905-B120-4C8B58B48E4C}" srcOrd="1" destOrd="0" parTransId="{BD1C60E8-2258-435B-B62A-7BCCD25D1465}" sibTransId="{A71D25B7-8CB7-4149-B7F9-DB8D49967AE9}"/>
    <dgm:cxn modelId="{FCC653C1-D186-4ABA-B0B3-4B276906F7E9}" type="presOf" srcId="{8E8161FC-E2DA-4D9D-B016-2AC29B218230}" destId="{1EBE3D63-78CC-44BA-BFED-915915E9477D}" srcOrd="0" destOrd="0" presId="urn:microsoft.com/office/officeart/2005/8/layout/hierarchy2"/>
    <dgm:cxn modelId="{A7BF13CC-5FB4-48AB-B8B3-9663F9A8449F}" type="presOf" srcId="{E5E7378A-B939-4996-8EED-71C1CB2E3940}" destId="{09771D6A-0E8B-473C-8C34-759EC1D31301}" srcOrd="0" destOrd="0" presId="urn:microsoft.com/office/officeart/2005/8/layout/hierarchy2"/>
    <dgm:cxn modelId="{453679CC-4EF7-41A4-A65C-0C1E99CB83C5}" type="presOf" srcId="{A3C8C15C-63FA-4343-8AA7-FA1B951AA067}" destId="{BB6B78BF-AE79-492C-A26B-B5ACF20AC28C}" srcOrd="0" destOrd="0" presId="urn:microsoft.com/office/officeart/2005/8/layout/hierarchy2"/>
    <dgm:cxn modelId="{FB71C9D3-570A-4332-B620-7A823FC2EE79}" srcId="{755D2C69-31F6-409D-94B1-452D429C1AE2}" destId="{F089E0B8-462B-4989-B60C-CC19FDF7468A}" srcOrd="2" destOrd="0" parTransId="{0EC5ACDF-1966-4E2F-B26B-629648CCB9E8}" sibTransId="{9D8CE168-E4CF-46F0-AE8E-15348E2537BC}"/>
    <dgm:cxn modelId="{14343FDD-1D40-45D6-9875-8F48826DAC63}" type="presOf" srcId="{F033A467-C57C-4863-8715-221F5D4B555E}" destId="{48284ED5-85E0-422A-BCDE-09E7CD5A092F}" srcOrd="0" destOrd="0" presId="urn:microsoft.com/office/officeart/2005/8/layout/hierarchy2"/>
    <dgm:cxn modelId="{C05770E8-5A72-4EB2-B997-CE6DB491337D}" type="presOf" srcId="{3D5CDC7F-B61E-43C9-A9A5-D3C96096B237}" destId="{ED5752C6-5A5A-4F9E-9944-EFE1DD1F425A}" srcOrd="0" destOrd="0" presId="urn:microsoft.com/office/officeart/2005/8/layout/hierarchy2"/>
    <dgm:cxn modelId="{8E40A3E8-08A6-447B-8427-C6EA5067DB22}" type="presOf" srcId="{25981625-84C8-4559-8E02-3230685DA1C7}" destId="{741429A1-DA22-490F-B4B6-A2406716F6AB}" srcOrd="0" destOrd="0" presId="urn:microsoft.com/office/officeart/2005/8/layout/hierarchy2"/>
    <dgm:cxn modelId="{CC131FFE-7CD3-4E8E-9AD5-234AA46AE156}" type="presOf" srcId="{DEB51CF4-3F07-42A9-B420-A43562D261AD}" destId="{4A98E83B-4043-4951-BC83-0C0283DA8950}" srcOrd="0" destOrd="0" presId="urn:microsoft.com/office/officeart/2005/8/layout/hierarchy2"/>
    <dgm:cxn modelId="{6EB1E2ED-2866-46E7-9AEC-803D233D6F43}" type="presParOf" srcId="{D0B0AB92-5ACE-4591-A34F-5492609230B5}" destId="{D8EEFDB1-BBED-4EA7-B4EF-74D2A6794EAE}" srcOrd="0" destOrd="0" presId="urn:microsoft.com/office/officeart/2005/8/layout/hierarchy2"/>
    <dgm:cxn modelId="{D08AC919-A7E5-4AD7-8E93-5ABDB9CF59D1}" type="presParOf" srcId="{D8EEFDB1-BBED-4EA7-B4EF-74D2A6794EAE}" destId="{4A98E83B-4043-4951-BC83-0C0283DA8950}" srcOrd="0" destOrd="0" presId="urn:microsoft.com/office/officeart/2005/8/layout/hierarchy2"/>
    <dgm:cxn modelId="{96D16F82-DF6B-4F67-8D5E-E32FB2E57C97}" type="presParOf" srcId="{D8EEFDB1-BBED-4EA7-B4EF-74D2A6794EAE}" destId="{6C5E5BC2-2C40-4108-8A83-B7A428CE4701}" srcOrd="1" destOrd="0" presId="urn:microsoft.com/office/officeart/2005/8/layout/hierarchy2"/>
    <dgm:cxn modelId="{E4039A2F-C9A0-4714-BD13-EB346CF1EE24}" type="presParOf" srcId="{6C5E5BC2-2C40-4108-8A83-B7A428CE4701}" destId="{ED5752C6-5A5A-4F9E-9944-EFE1DD1F425A}" srcOrd="0" destOrd="0" presId="urn:microsoft.com/office/officeart/2005/8/layout/hierarchy2"/>
    <dgm:cxn modelId="{AABF6B26-CA6C-4D33-81DE-9A8A474531DE}" type="presParOf" srcId="{ED5752C6-5A5A-4F9E-9944-EFE1DD1F425A}" destId="{0E59A146-FC51-4D82-9DA6-8FF8CE86EF35}" srcOrd="0" destOrd="0" presId="urn:microsoft.com/office/officeart/2005/8/layout/hierarchy2"/>
    <dgm:cxn modelId="{D048B137-D992-49A0-8CDE-B5384D7F6522}" type="presParOf" srcId="{6C5E5BC2-2C40-4108-8A83-B7A428CE4701}" destId="{18DB6840-CA8E-439B-8989-9E2895C7CAC9}" srcOrd="1" destOrd="0" presId="urn:microsoft.com/office/officeart/2005/8/layout/hierarchy2"/>
    <dgm:cxn modelId="{56E09C1C-D7F1-459A-A286-C6D7B8674AC7}" type="presParOf" srcId="{18DB6840-CA8E-439B-8989-9E2895C7CAC9}" destId="{48284ED5-85E0-422A-BCDE-09E7CD5A092F}" srcOrd="0" destOrd="0" presId="urn:microsoft.com/office/officeart/2005/8/layout/hierarchy2"/>
    <dgm:cxn modelId="{82F4892A-15E6-4E79-B107-865CF2120001}" type="presParOf" srcId="{18DB6840-CA8E-439B-8989-9E2895C7CAC9}" destId="{7362B90F-1975-4C02-96C7-42CBC8582B46}" srcOrd="1" destOrd="0" presId="urn:microsoft.com/office/officeart/2005/8/layout/hierarchy2"/>
    <dgm:cxn modelId="{76853CEF-6EE8-46E9-8F31-F2665515E612}" type="presParOf" srcId="{7362B90F-1975-4C02-96C7-42CBC8582B46}" destId="{125B2D9D-8B1D-4F54-A5AE-725C2C7BF1A4}" srcOrd="0" destOrd="0" presId="urn:microsoft.com/office/officeart/2005/8/layout/hierarchy2"/>
    <dgm:cxn modelId="{1A34C0D0-020B-4B3A-8684-DE047BD728BE}" type="presParOf" srcId="{125B2D9D-8B1D-4F54-A5AE-725C2C7BF1A4}" destId="{1452BE1B-8C58-4DCF-9506-385B84D984C7}" srcOrd="0" destOrd="0" presId="urn:microsoft.com/office/officeart/2005/8/layout/hierarchy2"/>
    <dgm:cxn modelId="{7DD38577-A745-4E84-8DBC-23BD370B66A6}" type="presParOf" srcId="{7362B90F-1975-4C02-96C7-42CBC8582B46}" destId="{D6DD017D-E7B2-499C-8A58-F579DE26CB82}" srcOrd="1" destOrd="0" presId="urn:microsoft.com/office/officeart/2005/8/layout/hierarchy2"/>
    <dgm:cxn modelId="{D79CF1DB-E011-42DF-8BE1-3CE3B0ADB65C}" type="presParOf" srcId="{D6DD017D-E7B2-499C-8A58-F579DE26CB82}" destId="{0699994C-64FF-4EE5-8A93-5C36716AAA07}" srcOrd="0" destOrd="0" presId="urn:microsoft.com/office/officeart/2005/8/layout/hierarchy2"/>
    <dgm:cxn modelId="{92BD2E25-CABE-458B-8425-926D64FBF035}" type="presParOf" srcId="{D6DD017D-E7B2-499C-8A58-F579DE26CB82}" destId="{C7407764-4265-4C99-B553-C0E7524642F1}" srcOrd="1" destOrd="0" presId="urn:microsoft.com/office/officeart/2005/8/layout/hierarchy2"/>
    <dgm:cxn modelId="{258A0380-12C8-4288-9EB6-C2AB0668C80E}" type="presParOf" srcId="{C7407764-4265-4C99-B553-C0E7524642F1}" destId="{741429A1-DA22-490F-B4B6-A2406716F6AB}" srcOrd="0" destOrd="0" presId="urn:microsoft.com/office/officeart/2005/8/layout/hierarchy2"/>
    <dgm:cxn modelId="{7BD30086-AD77-4123-A9E1-5C73DF2D7B24}" type="presParOf" srcId="{741429A1-DA22-490F-B4B6-A2406716F6AB}" destId="{871806AF-5EA8-4695-BD5E-196E2997786C}" srcOrd="0" destOrd="0" presId="urn:microsoft.com/office/officeart/2005/8/layout/hierarchy2"/>
    <dgm:cxn modelId="{76579BC5-89C2-416A-B1E9-A8680F6BFF38}" type="presParOf" srcId="{C7407764-4265-4C99-B553-C0E7524642F1}" destId="{D90E62E3-FFAC-47A0-9151-DD015AE97095}" srcOrd="1" destOrd="0" presId="urn:microsoft.com/office/officeart/2005/8/layout/hierarchy2"/>
    <dgm:cxn modelId="{1C38647E-0A87-4CFB-8620-6B896738AD42}" type="presParOf" srcId="{D90E62E3-FFAC-47A0-9151-DD015AE97095}" destId="{A0609361-FEC6-481F-A6E7-5CB26826E38F}" srcOrd="0" destOrd="0" presId="urn:microsoft.com/office/officeart/2005/8/layout/hierarchy2"/>
    <dgm:cxn modelId="{45D42C1B-76B4-4DC1-929F-A9AD5F721B01}" type="presParOf" srcId="{D90E62E3-FFAC-47A0-9151-DD015AE97095}" destId="{3A7136A3-5BAA-4A78-96ED-EB2FE7068330}" srcOrd="1" destOrd="0" presId="urn:microsoft.com/office/officeart/2005/8/layout/hierarchy2"/>
    <dgm:cxn modelId="{8366B7B9-4019-4E81-B7AB-765C4EBD33E3}" type="presParOf" srcId="{C7407764-4265-4C99-B553-C0E7524642F1}" destId="{0317A279-A3CC-49DD-8AC7-FAE0C796E42E}" srcOrd="2" destOrd="0" presId="urn:microsoft.com/office/officeart/2005/8/layout/hierarchy2"/>
    <dgm:cxn modelId="{260F3D07-6C7B-4509-AC10-2B4DF4999E4F}" type="presParOf" srcId="{0317A279-A3CC-49DD-8AC7-FAE0C796E42E}" destId="{B0CB6D68-C2A9-4631-A2E3-023273D51E20}" srcOrd="0" destOrd="0" presId="urn:microsoft.com/office/officeart/2005/8/layout/hierarchy2"/>
    <dgm:cxn modelId="{A498DD74-50FF-4ABE-9A16-34EE511E950A}" type="presParOf" srcId="{C7407764-4265-4C99-B553-C0E7524642F1}" destId="{BC9DAA0A-2C55-4994-87E0-F39F1122F147}" srcOrd="3" destOrd="0" presId="urn:microsoft.com/office/officeart/2005/8/layout/hierarchy2"/>
    <dgm:cxn modelId="{A1DFEECC-1C73-4FCE-B020-5BA35ED47C2C}" type="presParOf" srcId="{BC9DAA0A-2C55-4994-87E0-F39F1122F147}" destId="{52FC47D5-0620-4D82-B21D-25D8A4A08DE7}" srcOrd="0" destOrd="0" presId="urn:microsoft.com/office/officeart/2005/8/layout/hierarchy2"/>
    <dgm:cxn modelId="{4B11670F-E2CC-4B21-A612-459E6DE14A3B}" type="presParOf" srcId="{BC9DAA0A-2C55-4994-87E0-F39F1122F147}" destId="{1CA38EFE-1229-4B6D-AEEB-E62AAB4A455C}" srcOrd="1" destOrd="0" presId="urn:microsoft.com/office/officeart/2005/8/layout/hierarchy2"/>
    <dgm:cxn modelId="{0DF6FF1A-6FB1-42E9-9FAF-BA60A47D2E43}" type="presParOf" srcId="{C7407764-4265-4C99-B553-C0E7524642F1}" destId="{CA5D5D77-22D9-4D91-9D23-C4C3824FBAD8}" srcOrd="4" destOrd="0" presId="urn:microsoft.com/office/officeart/2005/8/layout/hierarchy2"/>
    <dgm:cxn modelId="{ADB5ACD8-D00C-48BC-9E77-9844B2F03A66}" type="presParOf" srcId="{CA5D5D77-22D9-4D91-9D23-C4C3824FBAD8}" destId="{81A6A3AF-02FF-4E22-BC4B-069BF81961EE}" srcOrd="0" destOrd="0" presId="urn:microsoft.com/office/officeart/2005/8/layout/hierarchy2"/>
    <dgm:cxn modelId="{2AE9F457-D6B2-4F14-B107-18002976736D}" type="presParOf" srcId="{C7407764-4265-4C99-B553-C0E7524642F1}" destId="{B83D8689-3D0C-4CAA-A734-7095F0A44383}" srcOrd="5" destOrd="0" presId="urn:microsoft.com/office/officeart/2005/8/layout/hierarchy2"/>
    <dgm:cxn modelId="{42B629F1-B52E-4F58-8F6E-12275C2D0B94}" type="presParOf" srcId="{B83D8689-3D0C-4CAA-A734-7095F0A44383}" destId="{55B33D25-BF73-4354-AFC2-42EEAE62DC08}" srcOrd="0" destOrd="0" presId="urn:microsoft.com/office/officeart/2005/8/layout/hierarchy2"/>
    <dgm:cxn modelId="{DCDE53D6-FC7D-4ACE-A8BB-C373EF39AD9F}" type="presParOf" srcId="{B83D8689-3D0C-4CAA-A734-7095F0A44383}" destId="{6A9E058B-BD28-4293-84CF-9CD8925FDCD6}" srcOrd="1" destOrd="0" presId="urn:microsoft.com/office/officeart/2005/8/layout/hierarchy2"/>
    <dgm:cxn modelId="{B4FA4EB1-1A52-463D-A9C5-BB019A461E9B}" type="presParOf" srcId="{7362B90F-1975-4C02-96C7-42CBC8582B46}" destId="{09771D6A-0E8B-473C-8C34-759EC1D31301}" srcOrd="2" destOrd="0" presId="urn:microsoft.com/office/officeart/2005/8/layout/hierarchy2"/>
    <dgm:cxn modelId="{8F117C63-8253-4123-8241-EFC79C4BDDB3}" type="presParOf" srcId="{09771D6A-0E8B-473C-8C34-759EC1D31301}" destId="{0C4B022C-7524-4181-BC6B-B27BCF4B96A7}" srcOrd="0" destOrd="0" presId="urn:microsoft.com/office/officeart/2005/8/layout/hierarchy2"/>
    <dgm:cxn modelId="{9B65B8D9-D566-483D-9016-862977F7BDAE}" type="presParOf" srcId="{7362B90F-1975-4C02-96C7-42CBC8582B46}" destId="{136FC361-B81E-43CC-AA2B-236ADE807245}" srcOrd="3" destOrd="0" presId="urn:microsoft.com/office/officeart/2005/8/layout/hierarchy2"/>
    <dgm:cxn modelId="{76F33BC0-F76C-4059-8EA2-082051E6E57C}" type="presParOf" srcId="{136FC361-B81E-43CC-AA2B-236ADE807245}" destId="{E93011BE-BB31-4C2B-AF8F-C42098C0FBB4}" srcOrd="0" destOrd="0" presId="urn:microsoft.com/office/officeart/2005/8/layout/hierarchy2"/>
    <dgm:cxn modelId="{488349DC-E401-47FF-ADCC-43954FE80B40}" type="presParOf" srcId="{136FC361-B81E-43CC-AA2B-236ADE807245}" destId="{9980151B-5D33-4EEF-AD45-A6F7E49D9620}" srcOrd="1" destOrd="0" presId="urn:microsoft.com/office/officeart/2005/8/layout/hierarchy2"/>
    <dgm:cxn modelId="{392A5752-E620-400A-86F8-ED6591D8E5AA}" type="presParOf" srcId="{6C5E5BC2-2C40-4108-8A83-B7A428CE4701}" destId="{EAB84F5E-B1DD-432D-90E7-79F5C487955C}" srcOrd="2" destOrd="0" presId="urn:microsoft.com/office/officeart/2005/8/layout/hierarchy2"/>
    <dgm:cxn modelId="{EAC8CDFA-5244-4DE6-87EF-AF2617053169}" type="presParOf" srcId="{EAB84F5E-B1DD-432D-90E7-79F5C487955C}" destId="{BFA89329-1B74-4FBF-B5F6-1F69F828DF8F}" srcOrd="0" destOrd="0" presId="urn:microsoft.com/office/officeart/2005/8/layout/hierarchy2"/>
    <dgm:cxn modelId="{EAA7C12F-223F-422A-B6FF-EEB63E75C24E}" type="presParOf" srcId="{6C5E5BC2-2C40-4108-8A83-B7A428CE4701}" destId="{3D4244AB-C48C-4110-897C-51FB05E34EB9}" srcOrd="3" destOrd="0" presId="urn:microsoft.com/office/officeart/2005/8/layout/hierarchy2"/>
    <dgm:cxn modelId="{9F40F17E-7C37-4B8A-944D-34A8D05957A5}" type="presParOf" srcId="{3D4244AB-C48C-4110-897C-51FB05E34EB9}" destId="{1EBE3D63-78CC-44BA-BFED-915915E9477D}" srcOrd="0" destOrd="0" presId="urn:microsoft.com/office/officeart/2005/8/layout/hierarchy2"/>
    <dgm:cxn modelId="{FB95DF82-89DB-4265-AD9C-94808406E9D9}" type="presParOf" srcId="{3D4244AB-C48C-4110-897C-51FB05E34EB9}" destId="{1C9BCFA4-9402-498F-9DB8-EFEF97B4DD17}" srcOrd="1" destOrd="0" presId="urn:microsoft.com/office/officeart/2005/8/layout/hierarchy2"/>
    <dgm:cxn modelId="{06D03FDE-4437-4A3B-968F-C76905DCC1E4}" type="presParOf" srcId="{1C9BCFA4-9402-498F-9DB8-EFEF97B4DD17}" destId="{83DF64EF-998A-4B65-B737-0AD83B61EC6D}" srcOrd="0" destOrd="0" presId="urn:microsoft.com/office/officeart/2005/8/layout/hierarchy2"/>
    <dgm:cxn modelId="{088C189E-9E95-4C56-9A4A-F4CE644775A0}" type="presParOf" srcId="{83DF64EF-998A-4B65-B737-0AD83B61EC6D}" destId="{9C5DD9E4-5DAD-4A96-A9ED-C5A34E07BF69}" srcOrd="0" destOrd="0" presId="urn:microsoft.com/office/officeart/2005/8/layout/hierarchy2"/>
    <dgm:cxn modelId="{4FD41ABC-389F-407D-A858-B794995A2973}" type="presParOf" srcId="{1C9BCFA4-9402-498F-9DB8-EFEF97B4DD17}" destId="{52D5343C-453A-41C3-8686-40869B5A50AE}" srcOrd="1" destOrd="0" presId="urn:microsoft.com/office/officeart/2005/8/layout/hierarchy2"/>
    <dgm:cxn modelId="{88BEDC77-B6CD-4DB4-A19B-9D60BFE0C10E}" type="presParOf" srcId="{52D5343C-453A-41C3-8686-40869B5A50AE}" destId="{EA1D83D3-A8B2-4899-BE59-1D64156B3768}" srcOrd="0" destOrd="0" presId="urn:microsoft.com/office/officeart/2005/8/layout/hierarchy2"/>
    <dgm:cxn modelId="{C95FF1FA-2439-4604-A7D8-4383A110DBC6}" type="presParOf" srcId="{52D5343C-453A-41C3-8686-40869B5A50AE}" destId="{AF9CA1EE-2EB0-423E-840F-0EDADD95D5AE}" srcOrd="1" destOrd="0" presId="urn:microsoft.com/office/officeart/2005/8/layout/hierarchy2"/>
    <dgm:cxn modelId="{3F955FB9-B1A5-4540-8CF5-12BEC50B2E4F}" type="presParOf" srcId="{1C9BCFA4-9402-498F-9DB8-EFEF97B4DD17}" destId="{96BB571F-6127-4ECD-8175-A1D0AE0267F2}" srcOrd="2" destOrd="0" presId="urn:microsoft.com/office/officeart/2005/8/layout/hierarchy2"/>
    <dgm:cxn modelId="{3884BCD9-40BE-44E9-A93F-F22DAE5866AD}" type="presParOf" srcId="{96BB571F-6127-4ECD-8175-A1D0AE0267F2}" destId="{A52EB9C3-A613-432F-9C96-B43982A94564}" srcOrd="0" destOrd="0" presId="urn:microsoft.com/office/officeart/2005/8/layout/hierarchy2"/>
    <dgm:cxn modelId="{A86F541B-9897-4C37-AB20-CE1CD05D3E91}" type="presParOf" srcId="{1C9BCFA4-9402-498F-9DB8-EFEF97B4DD17}" destId="{C6772556-EA4C-4B57-A5DB-53C0B4A569F8}" srcOrd="3" destOrd="0" presId="urn:microsoft.com/office/officeart/2005/8/layout/hierarchy2"/>
    <dgm:cxn modelId="{D774E0F1-ACED-4975-855A-66471B0EE937}" type="presParOf" srcId="{C6772556-EA4C-4B57-A5DB-53C0B4A569F8}" destId="{8056E6E9-D5A3-4605-8B33-9C351BA50263}" srcOrd="0" destOrd="0" presId="urn:microsoft.com/office/officeart/2005/8/layout/hierarchy2"/>
    <dgm:cxn modelId="{D0B5C48E-F97C-4D03-86AA-CAED9BA430F1}" type="presParOf" srcId="{C6772556-EA4C-4B57-A5DB-53C0B4A569F8}" destId="{449B12B9-37DB-42DF-A9DA-A4461D151A69}" srcOrd="1" destOrd="0" presId="urn:microsoft.com/office/officeart/2005/8/layout/hierarchy2"/>
    <dgm:cxn modelId="{87DF68BF-F9F9-4562-B1C7-34CA7902EC40}" type="presParOf" srcId="{1C9BCFA4-9402-498F-9DB8-EFEF97B4DD17}" destId="{BB6B78BF-AE79-492C-A26B-B5ACF20AC28C}" srcOrd="4" destOrd="0" presId="urn:microsoft.com/office/officeart/2005/8/layout/hierarchy2"/>
    <dgm:cxn modelId="{51057D78-3F66-43E5-8E8E-63D12FBFA869}" type="presParOf" srcId="{BB6B78BF-AE79-492C-A26B-B5ACF20AC28C}" destId="{0AD8B50C-8D8E-4306-B478-B6EF6AF0CB39}" srcOrd="0" destOrd="0" presId="urn:microsoft.com/office/officeart/2005/8/layout/hierarchy2"/>
    <dgm:cxn modelId="{9BFA16A1-D385-4AD4-9ADC-3CACCE32E71D}" type="presParOf" srcId="{1C9BCFA4-9402-498F-9DB8-EFEF97B4DD17}" destId="{34398D8E-259B-4DBC-99FC-204BF7A5A411}" srcOrd="5" destOrd="0" presId="urn:microsoft.com/office/officeart/2005/8/layout/hierarchy2"/>
    <dgm:cxn modelId="{1650A0BE-2D51-4E79-81DE-6054D051A8B1}" type="presParOf" srcId="{34398D8E-259B-4DBC-99FC-204BF7A5A411}" destId="{E9F19E2C-C6E1-446D-AA55-6BDC4EC67D12}" srcOrd="0" destOrd="0" presId="urn:microsoft.com/office/officeart/2005/8/layout/hierarchy2"/>
    <dgm:cxn modelId="{7CBDFAFE-7FB2-4416-B30A-5B10923298F3}" type="presParOf" srcId="{34398D8E-259B-4DBC-99FC-204BF7A5A411}" destId="{E968384A-2F79-4F8E-A15E-B10633ED669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8E83B-4043-4951-BC83-0C0283DA8950}">
      <dsp:nvSpPr>
        <dsp:cNvPr id="0" name=""/>
        <dsp:cNvSpPr/>
      </dsp:nvSpPr>
      <dsp:spPr>
        <a:xfrm>
          <a:off x="537398" y="1646226"/>
          <a:ext cx="1038516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2607" y="1661435"/>
        <a:ext cx="1008098" cy="488840"/>
      </dsp:txXfrm>
    </dsp:sp>
    <dsp:sp modelId="{ED5752C6-5A5A-4F9E-9944-EFE1DD1F425A}">
      <dsp:nvSpPr>
        <dsp:cNvPr id="0" name=""/>
        <dsp:cNvSpPr/>
      </dsp:nvSpPr>
      <dsp:spPr>
        <a:xfrm rot="17945813">
          <a:off x="1356498" y="1519336"/>
          <a:ext cx="8542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54240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262" y="1511282"/>
        <a:ext cx="42712" cy="42712"/>
      </dsp:txXfrm>
    </dsp:sp>
    <dsp:sp modelId="{48284ED5-85E0-422A-BCDE-09E7CD5A092F}">
      <dsp:nvSpPr>
        <dsp:cNvPr id="0" name=""/>
        <dsp:cNvSpPr/>
      </dsp:nvSpPr>
      <dsp:spPr>
        <a:xfrm>
          <a:off x="1991321" y="899792"/>
          <a:ext cx="1600177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Inner Join (Join)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6530" y="915001"/>
        <a:ext cx="1569759" cy="488840"/>
      </dsp:txXfrm>
    </dsp:sp>
    <dsp:sp modelId="{125B2D9D-8B1D-4F54-A5AE-725C2C7BF1A4}">
      <dsp:nvSpPr>
        <dsp:cNvPr id="0" name=""/>
        <dsp:cNvSpPr/>
      </dsp:nvSpPr>
      <dsp:spPr>
        <a:xfrm rot="19457599">
          <a:off x="3543415" y="996832"/>
          <a:ext cx="51157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11574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6413" y="997345"/>
        <a:ext cx="25578" cy="25578"/>
      </dsp:txXfrm>
    </dsp:sp>
    <dsp:sp modelId="{0699994C-64FF-4EE5-8A93-5C36716AAA07}">
      <dsp:nvSpPr>
        <dsp:cNvPr id="0" name=""/>
        <dsp:cNvSpPr/>
      </dsp:nvSpPr>
      <dsp:spPr>
        <a:xfrm>
          <a:off x="4006906" y="601218"/>
          <a:ext cx="1490178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Theta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22115" y="616427"/>
        <a:ext cx="1459760" cy="488840"/>
      </dsp:txXfrm>
    </dsp:sp>
    <dsp:sp modelId="{741429A1-DA22-490F-B4B6-A2406716F6AB}">
      <dsp:nvSpPr>
        <dsp:cNvPr id="0" name=""/>
        <dsp:cNvSpPr/>
      </dsp:nvSpPr>
      <dsp:spPr>
        <a:xfrm rot="18289469">
          <a:off x="5341075" y="548972"/>
          <a:ext cx="7274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27425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6602" y="544088"/>
        <a:ext cx="36371" cy="36371"/>
      </dsp:txXfrm>
    </dsp:sp>
    <dsp:sp modelId="{A0609361-FEC6-481F-A6E7-5CB26826E38F}">
      <dsp:nvSpPr>
        <dsp:cNvPr id="0" name=""/>
        <dsp:cNvSpPr/>
      </dsp:nvSpPr>
      <dsp:spPr>
        <a:xfrm>
          <a:off x="5912491" y="4071"/>
          <a:ext cx="1795585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Greater than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700" y="19280"/>
        <a:ext cx="1765167" cy="488840"/>
      </dsp:txXfrm>
    </dsp:sp>
    <dsp:sp modelId="{0317A279-A3CC-49DD-8AC7-FAE0C796E42E}">
      <dsp:nvSpPr>
        <dsp:cNvPr id="0" name=""/>
        <dsp:cNvSpPr/>
      </dsp:nvSpPr>
      <dsp:spPr>
        <a:xfrm>
          <a:off x="5497084" y="847545"/>
          <a:ext cx="41540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15406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4402" y="850463"/>
        <a:ext cx="20770" cy="20770"/>
      </dsp:txXfrm>
    </dsp:sp>
    <dsp:sp modelId="{52FC47D5-0620-4D82-B21D-25D8A4A08DE7}">
      <dsp:nvSpPr>
        <dsp:cNvPr id="0" name=""/>
        <dsp:cNvSpPr/>
      </dsp:nvSpPr>
      <dsp:spPr>
        <a:xfrm>
          <a:off x="5912491" y="601218"/>
          <a:ext cx="1795585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Less than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700" y="616427"/>
        <a:ext cx="1765167" cy="488840"/>
      </dsp:txXfrm>
    </dsp:sp>
    <dsp:sp modelId="{CA5D5D77-22D9-4D91-9D23-C4C3824FBAD8}">
      <dsp:nvSpPr>
        <dsp:cNvPr id="0" name=""/>
        <dsp:cNvSpPr/>
      </dsp:nvSpPr>
      <dsp:spPr>
        <a:xfrm rot="3310531">
          <a:off x="5341075" y="1146119"/>
          <a:ext cx="7274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27425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86602" y="1141236"/>
        <a:ext cx="36371" cy="36371"/>
      </dsp:txXfrm>
    </dsp:sp>
    <dsp:sp modelId="{55B33D25-BF73-4354-AFC2-42EEAE62DC08}">
      <dsp:nvSpPr>
        <dsp:cNvPr id="0" name=""/>
        <dsp:cNvSpPr/>
      </dsp:nvSpPr>
      <dsp:spPr>
        <a:xfrm>
          <a:off x="5912491" y="1198366"/>
          <a:ext cx="1795585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Equi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7700" y="1213575"/>
        <a:ext cx="1765167" cy="488840"/>
      </dsp:txXfrm>
    </dsp:sp>
    <dsp:sp modelId="{09771D6A-0E8B-473C-8C34-759EC1D31301}">
      <dsp:nvSpPr>
        <dsp:cNvPr id="0" name=""/>
        <dsp:cNvSpPr/>
      </dsp:nvSpPr>
      <dsp:spPr>
        <a:xfrm rot="2142401">
          <a:off x="3543415" y="1295406"/>
          <a:ext cx="51157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11574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6413" y="1295919"/>
        <a:ext cx="25578" cy="25578"/>
      </dsp:txXfrm>
    </dsp:sp>
    <dsp:sp modelId="{E93011BE-BB31-4C2B-AF8F-C42098C0FBB4}">
      <dsp:nvSpPr>
        <dsp:cNvPr id="0" name=""/>
        <dsp:cNvSpPr/>
      </dsp:nvSpPr>
      <dsp:spPr>
        <a:xfrm>
          <a:off x="4006906" y="1198366"/>
          <a:ext cx="1585015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Natural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22115" y="1213575"/>
        <a:ext cx="1554597" cy="488840"/>
      </dsp:txXfrm>
    </dsp:sp>
    <dsp:sp modelId="{EAB84F5E-B1DD-432D-90E7-79F5C487955C}">
      <dsp:nvSpPr>
        <dsp:cNvPr id="0" name=""/>
        <dsp:cNvSpPr/>
      </dsp:nvSpPr>
      <dsp:spPr>
        <a:xfrm rot="3654187">
          <a:off x="1356498" y="2265770"/>
          <a:ext cx="8542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854240" y="1330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2262" y="2257716"/>
        <a:ext cx="42712" cy="42712"/>
      </dsp:txXfrm>
    </dsp:sp>
    <dsp:sp modelId="{1EBE3D63-78CC-44BA-BFED-915915E9477D}">
      <dsp:nvSpPr>
        <dsp:cNvPr id="0" name=""/>
        <dsp:cNvSpPr/>
      </dsp:nvSpPr>
      <dsp:spPr>
        <a:xfrm>
          <a:off x="1991321" y="2392660"/>
          <a:ext cx="1404760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Outer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6530" y="2407869"/>
        <a:ext cx="1374342" cy="488840"/>
      </dsp:txXfrm>
    </dsp:sp>
    <dsp:sp modelId="{83DF64EF-998A-4B65-B737-0AD83B61EC6D}">
      <dsp:nvSpPr>
        <dsp:cNvPr id="0" name=""/>
        <dsp:cNvSpPr/>
      </dsp:nvSpPr>
      <dsp:spPr>
        <a:xfrm rot="18289469">
          <a:off x="3240072" y="2340413"/>
          <a:ext cx="7274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27425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5599" y="2335530"/>
        <a:ext cx="36371" cy="36371"/>
      </dsp:txXfrm>
    </dsp:sp>
    <dsp:sp modelId="{EA1D83D3-A8B2-4899-BE59-1D64156B3768}">
      <dsp:nvSpPr>
        <dsp:cNvPr id="0" name=""/>
        <dsp:cNvSpPr/>
      </dsp:nvSpPr>
      <dsp:spPr>
        <a:xfrm>
          <a:off x="3811488" y="1795513"/>
          <a:ext cx="2345583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Left outer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6697" y="1810722"/>
        <a:ext cx="2315165" cy="488840"/>
      </dsp:txXfrm>
    </dsp:sp>
    <dsp:sp modelId="{96BB571F-6127-4ECD-8175-A1D0AE0267F2}">
      <dsp:nvSpPr>
        <dsp:cNvPr id="0" name=""/>
        <dsp:cNvSpPr/>
      </dsp:nvSpPr>
      <dsp:spPr>
        <a:xfrm>
          <a:off x="3396082" y="2638987"/>
          <a:ext cx="41540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415406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3400" y="2641904"/>
        <a:ext cx="20770" cy="20770"/>
      </dsp:txXfrm>
    </dsp:sp>
    <dsp:sp modelId="{8056E6E9-D5A3-4605-8B33-9C351BA50263}">
      <dsp:nvSpPr>
        <dsp:cNvPr id="0" name=""/>
        <dsp:cNvSpPr/>
      </dsp:nvSpPr>
      <dsp:spPr>
        <a:xfrm>
          <a:off x="3811488" y="2392660"/>
          <a:ext cx="2382451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Right outer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6697" y="2407869"/>
        <a:ext cx="2352033" cy="488840"/>
      </dsp:txXfrm>
    </dsp:sp>
    <dsp:sp modelId="{BB6B78BF-AE79-492C-A26B-B5ACF20AC28C}">
      <dsp:nvSpPr>
        <dsp:cNvPr id="0" name=""/>
        <dsp:cNvSpPr/>
      </dsp:nvSpPr>
      <dsp:spPr>
        <a:xfrm rot="3310531">
          <a:off x="3240072" y="2937560"/>
          <a:ext cx="7274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727425" y="13302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5599" y="2932677"/>
        <a:ext cx="36371" cy="36371"/>
      </dsp:txXfrm>
    </dsp:sp>
    <dsp:sp modelId="{E9F19E2C-C6E1-446D-AA55-6BDC4EC67D12}">
      <dsp:nvSpPr>
        <dsp:cNvPr id="0" name=""/>
        <dsp:cNvSpPr/>
      </dsp:nvSpPr>
      <dsp:spPr>
        <a:xfrm>
          <a:off x="3811488" y="2989807"/>
          <a:ext cx="2382451" cy="5192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Full outer Join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6697" y="3005016"/>
        <a:ext cx="2352033" cy="48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in relational algebra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20.11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in relational algebra</a:t>
            </a: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Join(⋈)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join operation is one of the essential operation of relational algebra. </a:t>
            </a:r>
          </a:p>
          <a:p>
            <a:pPr algn="just"/>
            <a:r>
              <a:rPr lang="en-US" dirty="0"/>
              <a:t>It is a binary operation that allows the user to combine two relations in a specified way. </a:t>
            </a:r>
          </a:p>
          <a:p>
            <a:pPr algn="just"/>
            <a:r>
              <a:rPr lang="en-US" dirty="0"/>
              <a:t>Means if we want to retrieve attributes or rows from more than one table simultaneously satisfying some conditions then we need join operation. </a:t>
            </a:r>
          </a:p>
          <a:p>
            <a:pPr algn="just"/>
            <a:r>
              <a:rPr lang="en-US" dirty="0"/>
              <a:t>The join operation can be stated in terms of a cartesian product followed by a select operation.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Join= Cartesian Product + Selection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It pairs two tuples/columns from two or more than two relations if and only if the join condition is satisfied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8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Join(⋈)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85ED3B-A9E6-4127-B559-A80489FB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⋈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l-GR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 × S)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 is equivalent to the cartesian product of two relations and followed by the selection operation.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5ABC-64E9-48E1-A39E-5E1FE87E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B9B235B-4E78-5AA2-5332-8914258B0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485406"/>
              </p:ext>
            </p:extLst>
          </p:nvPr>
        </p:nvGraphicFramePr>
        <p:xfrm>
          <a:off x="449263" y="1349375"/>
          <a:ext cx="8245475" cy="351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9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On-screen Show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  Join in relational algebra </vt:lpstr>
      <vt:lpstr>Contents</vt:lpstr>
      <vt:lpstr>Join(⋈)</vt:lpstr>
      <vt:lpstr>Join(⋈)</vt:lpstr>
      <vt:lpstr>Types of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2022-08-07T14:16:39Z</dcterms:modified>
</cp:coreProperties>
</file>