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handoutMasterIdLst>
    <p:handoutMasterId r:id="rId11"/>
  </p:handoutMasterIdLst>
  <p:sldIdLst>
    <p:sldId id="256" r:id="rId2"/>
    <p:sldId id="311" r:id="rId3"/>
    <p:sldId id="313" r:id="rId4"/>
    <p:sldId id="314" r:id="rId5"/>
    <p:sldId id="317" r:id="rId6"/>
    <p:sldId id="316" r:id="rId7"/>
    <p:sldId id="318" r:id="rId8"/>
    <p:sldId id="29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06-08-2022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fontScale="90000"/>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Cartesian Product Operation in Relational Algebra</a:t>
            </a:r>
          </a:p>
        </p:txBody>
      </p:sp>
      <p:sp>
        <p:nvSpPr>
          <p:cNvPr id="3" name="Subtitle 2"/>
          <p:cNvSpPr>
            <a:spLocks noGrp="1"/>
          </p:cNvSpPr>
          <p:nvPr>
            <p:ph type="subTitle" idx="1"/>
          </p:nvPr>
        </p:nvSpPr>
        <p:spPr/>
        <p:txBody>
          <a:bodyPr/>
          <a:lstStyle/>
          <a:p>
            <a:endParaRPr lang="en-US" dirty="0"/>
          </a:p>
          <a:p>
            <a:r>
              <a:rPr lang="en-US" dirty="0"/>
              <a:t>20.7.1</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Cartesian Product</a:t>
            </a: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213341"/>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Cartesian Product</a:t>
            </a:r>
          </a:p>
        </p:txBody>
      </p:sp>
      <p:sp>
        <p:nvSpPr>
          <p:cNvPr id="7" name="Content Placeholder 6">
            <a:extLst>
              <a:ext uri="{FF2B5EF4-FFF2-40B4-BE49-F238E27FC236}">
                <a16:creationId xmlns:a16="http://schemas.microsoft.com/office/drawing/2014/main" id="{DA18C438-E2D2-8F5B-8E81-81A905C354AD}"/>
              </a:ext>
            </a:extLst>
          </p:cNvPr>
          <p:cNvSpPr>
            <a:spLocks noGrp="1"/>
          </p:cNvSpPr>
          <p:nvPr>
            <p:ph idx="1"/>
          </p:nvPr>
        </p:nvSpPr>
        <p:spPr/>
        <p:txBody>
          <a:bodyPr/>
          <a:lstStyle/>
          <a:p>
            <a:r>
              <a:rPr lang="en-US" dirty="0"/>
              <a:t>It is represented by a cross symbol (×). The cartesian product operation builds a relation with concatenation of every row in the first relation (R) with every row in the second relation (S). It is a also called as cross product or cross join.</a:t>
            </a:r>
          </a:p>
          <a:p>
            <a:endParaRPr lang="en-US" dirty="0"/>
          </a:p>
          <a:p>
            <a:pPr marL="0" indent="0">
              <a:buNone/>
            </a:pPr>
            <a:r>
              <a:rPr lang="en-US" dirty="0"/>
              <a:t>			     R × S</a:t>
            </a:r>
            <a:endParaRPr lang="en-IN" dirty="0"/>
          </a:p>
        </p:txBody>
      </p:sp>
    </p:spTree>
    <p:extLst>
      <p:ext uri="{BB962C8B-B14F-4D97-AF65-F5344CB8AC3E}">
        <p14:creationId xmlns:p14="http://schemas.microsoft.com/office/powerpoint/2010/main" val="42477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296260" y="213341"/>
            <a:ext cx="8246070" cy="763526"/>
          </a:xfrm>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Cartesian Product</a:t>
            </a:r>
          </a:p>
        </p:txBody>
      </p:sp>
      <p:sp>
        <p:nvSpPr>
          <p:cNvPr id="7" name="Content Placeholder 6">
            <a:extLst>
              <a:ext uri="{FF2B5EF4-FFF2-40B4-BE49-F238E27FC236}">
                <a16:creationId xmlns:a16="http://schemas.microsoft.com/office/drawing/2014/main" id="{DA18C438-E2D2-8F5B-8E81-81A905C354AD}"/>
              </a:ext>
            </a:extLst>
          </p:cNvPr>
          <p:cNvSpPr>
            <a:spLocks noGrp="1"/>
          </p:cNvSpPr>
          <p:nvPr>
            <p:ph idx="1"/>
          </p:nvPr>
        </p:nvSpPr>
        <p:spPr/>
        <p:txBody>
          <a:bodyPr>
            <a:normAutofit fontScale="92500" lnSpcReduction="20000"/>
          </a:bodyPr>
          <a:lstStyle/>
          <a:p>
            <a:r>
              <a:rPr lang="en-US" dirty="0"/>
              <a:t>CROSS PRODUCT is a binary set operation means, at a time we can apply the operation on two relations. But the two relations on which we are performing the operations do not have the same type of tuples, which means Union compatibility (or Type compatibility) of the two relations is not necessary.</a:t>
            </a:r>
          </a:p>
          <a:p>
            <a:endParaRPr lang="en-US" dirty="0"/>
          </a:p>
          <a:p>
            <a:r>
              <a:rPr lang="en-US" dirty="0"/>
              <a:t>If relation R contains t1 tuples and relation S contain t2 tuples than the cartesian product will have t1× t2 tuples.</a:t>
            </a:r>
          </a:p>
          <a:p>
            <a:pPr marL="0" indent="0">
              <a:buNone/>
            </a:pPr>
            <a:r>
              <a:rPr lang="en-US" dirty="0"/>
              <a:t>			</a:t>
            </a:r>
            <a:endParaRPr lang="en-IN" dirty="0"/>
          </a:p>
        </p:txBody>
      </p:sp>
    </p:spTree>
    <p:extLst>
      <p:ext uri="{BB962C8B-B14F-4D97-AF65-F5344CB8AC3E}">
        <p14:creationId xmlns:p14="http://schemas.microsoft.com/office/powerpoint/2010/main" val="39335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0" y="0"/>
            <a:ext cx="9144000" cy="976867"/>
          </a:xfrm>
        </p:spPr>
        <p:txBody>
          <a:bodyPr>
            <a:normAutofit fontScale="90000"/>
          </a:bodyPr>
          <a:lstStyle/>
          <a:p>
            <a:pPr algn="just"/>
            <a:r>
              <a:rPr lang="en-US" dirty="0">
                <a:solidFill>
                  <a:schemeClr val="tx2">
                    <a:lumMod val="75000"/>
                  </a:schemeClr>
                </a:solidFill>
                <a:latin typeface="Times New Roman" panose="02020603050405020304" pitchFamily="18" charset="0"/>
                <a:cs typeface="Times New Roman" panose="02020603050405020304" pitchFamily="18" charset="0"/>
              </a:rPr>
              <a:t>Example (Consider two relations Student(SID, </a:t>
            </a:r>
            <a:r>
              <a:rPr lang="en-US" dirty="0" err="1">
                <a:solidFill>
                  <a:schemeClr val="tx2">
                    <a:lumMod val="75000"/>
                  </a:schemeClr>
                </a:solidFill>
                <a:latin typeface="Times New Roman" panose="02020603050405020304" pitchFamily="18" charset="0"/>
                <a:cs typeface="Times New Roman" panose="02020603050405020304" pitchFamily="18" charset="0"/>
              </a:rPr>
              <a:t>SName</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Phno</a:t>
            </a:r>
            <a:r>
              <a:rPr lang="en-US" dirty="0">
                <a:solidFill>
                  <a:schemeClr val="tx2">
                    <a:lumMod val="75000"/>
                  </a:schemeClr>
                </a:solidFill>
                <a:latin typeface="Times New Roman" panose="02020603050405020304" pitchFamily="18" charset="0"/>
                <a:cs typeface="Times New Roman" panose="02020603050405020304" pitchFamily="18" charset="0"/>
              </a:rPr>
              <a:t>) and Subjects (</a:t>
            </a:r>
            <a:r>
              <a:rPr lang="en-US" dirty="0" err="1">
                <a:solidFill>
                  <a:schemeClr val="tx2">
                    <a:lumMod val="75000"/>
                  </a:schemeClr>
                </a:solidFill>
                <a:latin typeface="Times New Roman" panose="02020603050405020304" pitchFamily="18" charset="0"/>
                <a:cs typeface="Times New Roman" panose="02020603050405020304" pitchFamily="18" charset="0"/>
              </a:rPr>
              <a:t>SCode</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SuName</a:t>
            </a:r>
            <a:r>
              <a:rPr lang="en-US" dirty="0">
                <a:solidFill>
                  <a:schemeClr val="tx2">
                    <a:lumMod val="75000"/>
                  </a:schemeClr>
                </a:solidFill>
                <a:latin typeface="Times New Roman" panose="02020603050405020304" pitchFamily="18" charset="0"/>
                <a:cs typeface="Times New Roman" panose="02020603050405020304" pitchFamily="18" charset="0"/>
              </a:rPr>
              <a:t>))</a:t>
            </a:r>
          </a:p>
        </p:txBody>
      </p:sp>
      <p:sp>
        <p:nvSpPr>
          <p:cNvPr id="7" name="Content Placeholder 6">
            <a:extLst>
              <a:ext uri="{FF2B5EF4-FFF2-40B4-BE49-F238E27FC236}">
                <a16:creationId xmlns:a16="http://schemas.microsoft.com/office/drawing/2014/main" id="{DA18C438-E2D2-8F5B-8E81-81A905C354AD}"/>
              </a:ext>
            </a:extLst>
          </p:cNvPr>
          <p:cNvSpPr>
            <a:spLocks noGrp="1"/>
          </p:cNvSpPr>
          <p:nvPr>
            <p:ph idx="1"/>
          </p:nvPr>
        </p:nvSpPr>
        <p:spPr/>
        <p:txBody>
          <a:bodyPr>
            <a:normAutofit/>
          </a:bodyPr>
          <a:lstStyle/>
          <a:p>
            <a:pPr marL="0" indent="0">
              <a:buNone/>
            </a:pPr>
            <a:r>
              <a:rPr lang="en-US" dirty="0"/>
              <a:t>			</a:t>
            </a:r>
            <a:endParaRPr lang="en-IN" dirty="0"/>
          </a:p>
        </p:txBody>
      </p:sp>
      <p:graphicFrame>
        <p:nvGraphicFramePr>
          <p:cNvPr id="3" name="Table 2">
            <a:extLst>
              <a:ext uri="{FF2B5EF4-FFF2-40B4-BE49-F238E27FC236}">
                <a16:creationId xmlns:a16="http://schemas.microsoft.com/office/drawing/2014/main" id="{3E7468D3-9D4B-DAFC-E9C6-BE7874EB02D2}"/>
              </a:ext>
            </a:extLst>
          </p:cNvPr>
          <p:cNvGraphicFramePr>
            <a:graphicFrameLocks noGrp="1"/>
          </p:cNvGraphicFramePr>
          <p:nvPr/>
        </p:nvGraphicFramePr>
        <p:xfrm>
          <a:off x="143555" y="1886127"/>
          <a:ext cx="2129634" cy="1361500"/>
        </p:xfrm>
        <a:graphic>
          <a:graphicData uri="http://schemas.openxmlformats.org/drawingml/2006/table">
            <a:tbl>
              <a:tblPr firstRow="1" firstCol="1" bandRow="1">
                <a:tableStyleId>{5C22544A-7EE6-4342-B048-85BDC9FD1C3A}</a:tableStyleId>
              </a:tblPr>
              <a:tblGrid>
                <a:gridCol w="709878">
                  <a:extLst>
                    <a:ext uri="{9D8B030D-6E8A-4147-A177-3AD203B41FA5}">
                      <a16:colId xmlns:a16="http://schemas.microsoft.com/office/drawing/2014/main" val="3308772368"/>
                    </a:ext>
                  </a:extLst>
                </a:gridCol>
                <a:gridCol w="817172">
                  <a:extLst>
                    <a:ext uri="{9D8B030D-6E8A-4147-A177-3AD203B41FA5}">
                      <a16:colId xmlns:a16="http://schemas.microsoft.com/office/drawing/2014/main" val="2045727651"/>
                    </a:ext>
                  </a:extLst>
                </a:gridCol>
                <a:gridCol w="602584">
                  <a:extLst>
                    <a:ext uri="{9D8B030D-6E8A-4147-A177-3AD203B41FA5}">
                      <a16:colId xmlns:a16="http://schemas.microsoft.com/office/drawing/2014/main" val="4037715422"/>
                    </a:ext>
                  </a:extLst>
                </a:gridCol>
              </a:tblGrid>
              <a:tr h="272300">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SID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SName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Phno</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6044344"/>
                  </a:ext>
                </a:extLst>
              </a:tr>
              <a:tr h="272300">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101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err="1">
                          <a:effectLst/>
                          <a:latin typeface="Times New Roman" panose="02020603050405020304" pitchFamily="18" charset="0"/>
                          <a:cs typeface="Times New Roman" panose="02020603050405020304" pitchFamily="18" charset="0"/>
                        </a:rPr>
                        <a:t>Sumit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123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306876"/>
                  </a:ext>
                </a:extLst>
              </a:tr>
              <a:tr h="27230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102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Rajesh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231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7573509"/>
                  </a:ext>
                </a:extLst>
              </a:tr>
              <a:tr h="27230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103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Abhinav</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784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850251"/>
                  </a:ext>
                </a:extLst>
              </a:tr>
              <a:tr h="272300">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104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Ramya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638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1341199"/>
                  </a:ext>
                </a:extLst>
              </a:tr>
            </a:tbl>
          </a:graphicData>
        </a:graphic>
      </p:graphicFrame>
      <p:graphicFrame>
        <p:nvGraphicFramePr>
          <p:cNvPr id="4" name="Table 3">
            <a:extLst>
              <a:ext uri="{FF2B5EF4-FFF2-40B4-BE49-F238E27FC236}">
                <a16:creationId xmlns:a16="http://schemas.microsoft.com/office/drawing/2014/main" id="{B7360AD6-4B6C-E523-4067-21F088E9F4FB}"/>
              </a:ext>
            </a:extLst>
          </p:cNvPr>
          <p:cNvGraphicFramePr>
            <a:graphicFrameLocks noGrp="1"/>
          </p:cNvGraphicFramePr>
          <p:nvPr>
            <p:extLst>
              <p:ext uri="{D42A27DB-BD31-4B8C-83A1-F6EECF244321}">
                <p14:modId xmlns:p14="http://schemas.microsoft.com/office/powerpoint/2010/main" val="4259403889"/>
              </p:ext>
            </p:extLst>
          </p:nvPr>
        </p:nvGraphicFramePr>
        <p:xfrm>
          <a:off x="143555" y="3952605"/>
          <a:ext cx="1671520" cy="638937"/>
        </p:xfrm>
        <a:graphic>
          <a:graphicData uri="http://schemas.openxmlformats.org/drawingml/2006/table">
            <a:tbl>
              <a:tblPr firstRow="1" firstCol="1" bandRow="1">
                <a:tableStyleId>{5C22544A-7EE6-4342-B048-85BDC9FD1C3A}</a:tableStyleId>
              </a:tblPr>
              <a:tblGrid>
                <a:gridCol w="835760">
                  <a:extLst>
                    <a:ext uri="{9D8B030D-6E8A-4147-A177-3AD203B41FA5}">
                      <a16:colId xmlns:a16="http://schemas.microsoft.com/office/drawing/2014/main" val="697518528"/>
                    </a:ext>
                  </a:extLst>
                </a:gridCol>
                <a:gridCol w="835760">
                  <a:extLst>
                    <a:ext uri="{9D8B030D-6E8A-4147-A177-3AD203B41FA5}">
                      <a16:colId xmlns:a16="http://schemas.microsoft.com/office/drawing/2014/main" val="2978965308"/>
                    </a:ext>
                  </a:extLst>
                </a:gridCol>
              </a:tblGrid>
              <a:tr h="188187">
                <a:tc>
                  <a:txBody>
                    <a:bodyPr/>
                    <a:lstStyle/>
                    <a:p>
                      <a:pPr algn="just">
                        <a:lnSpc>
                          <a:spcPct val="107000"/>
                        </a:lnSpc>
                        <a:spcAft>
                          <a:spcPts val="800"/>
                        </a:spcAft>
                      </a:pPr>
                      <a:r>
                        <a:rPr lang="en-IN" sz="1400" dirty="0" err="1">
                          <a:effectLst/>
                          <a:latin typeface="Times New Roman" panose="02020603050405020304" pitchFamily="18" charset="0"/>
                          <a:cs typeface="Times New Roman" panose="02020603050405020304" pitchFamily="18" charset="0"/>
                        </a:rPr>
                        <a:t>SCode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err="1">
                          <a:effectLst/>
                          <a:latin typeface="Times New Roman" panose="02020603050405020304" pitchFamily="18" charset="0"/>
                          <a:cs typeface="Times New Roman" panose="02020603050405020304" pitchFamily="18" charset="0"/>
                        </a:rPr>
                        <a:t>SuName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8875809"/>
                  </a:ext>
                </a:extLst>
              </a:tr>
              <a:tr h="188187">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CST101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DBMS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3462737"/>
                  </a:ext>
                </a:extLst>
              </a:tr>
              <a:tr h="188187">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CSP101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Oracle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8379429"/>
                  </a:ext>
                </a:extLst>
              </a:tr>
            </a:tbl>
          </a:graphicData>
        </a:graphic>
      </p:graphicFrame>
      <p:sp>
        <p:nvSpPr>
          <p:cNvPr id="8" name="TextBox 7">
            <a:extLst>
              <a:ext uri="{FF2B5EF4-FFF2-40B4-BE49-F238E27FC236}">
                <a16:creationId xmlns:a16="http://schemas.microsoft.com/office/drawing/2014/main" id="{16611EC6-7540-8DB6-70E0-B39914DCBD67}"/>
              </a:ext>
            </a:extLst>
          </p:cNvPr>
          <p:cNvSpPr txBox="1"/>
          <p:nvPr/>
        </p:nvSpPr>
        <p:spPr>
          <a:xfrm>
            <a:off x="296260" y="1385859"/>
            <a:ext cx="1679755" cy="369332"/>
          </a:xfrm>
          <a:prstGeom prst="rect">
            <a:avLst/>
          </a:prstGeom>
          <a:noFill/>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Student</a:t>
            </a:r>
            <a:endParaRPr lang="en-IN" b="1" dirty="0">
              <a:solidFill>
                <a:srgbClr val="C00000"/>
              </a:solidFill>
            </a:endParaRPr>
          </a:p>
        </p:txBody>
      </p:sp>
      <p:sp>
        <p:nvSpPr>
          <p:cNvPr id="9" name="TextBox 8">
            <a:extLst>
              <a:ext uri="{FF2B5EF4-FFF2-40B4-BE49-F238E27FC236}">
                <a16:creationId xmlns:a16="http://schemas.microsoft.com/office/drawing/2014/main" id="{FCEAB746-88AC-C438-98D2-3F3B621F00F0}"/>
              </a:ext>
            </a:extLst>
          </p:cNvPr>
          <p:cNvSpPr txBox="1"/>
          <p:nvPr/>
        </p:nvSpPr>
        <p:spPr>
          <a:xfrm>
            <a:off x="296260" y="3514190"/>
            <a:ext cx="1679755" cy="369332"/>
          </a:xfrm>
          <a:prstGeom prst="rect">
            <a:avLst/>
          </a:prstGeom>
          <a:noFill/>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Subjects</a:t>
            </a:r>
            <a:endParaRPr lang="en-IN" b="1" dirty="0">
              <a:solidFill>
                <a:srgbClr val="C00000"/>
              </a:solidFill>
            </a:endParaRPr>
          </a:p>
        </p:txBody>
      </p:sp>
      <p:sp>
        <p:nvSpPr>
          <p:cNvPr id="10" name="AutoShape 3">
            <a:extLst>
              <a:ext uri="{FF2B5EF4-FFF2-40B4-BE49-F238E27FC236}">
                <a16:creationId xmlns:a16="http://schemas.microsoft.com/office/drawing/2014/main" id="{FCD8F469-A060-5D9E-41CC-D26C41CC2622}"/>
              </a:ext>
            </a:extLst>
          </p:cNvPr>
          <p:cNvSpPr>
            <a:spLocks noChangeAspect="1" noChangeArrowheads="1" noTextEdit="1"/>
          </p:cNvSpPr>
          <p:nvPr/>
        </p:nvSpPr>
        <p:spPr bwMode="auto">
          <a:xfrm>
            <a:off x="3044825" y="1506538"/>
            <a:ext cx="55245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5">
            <a:extLst>
              <a:ext uri="{FF2B5EF4-FFF2-40B4-BE49-F238E27FC236}">
                <a16:creationId xmlns:a16="http://schemas.microsoft.com/office/drawing/2014/main" id="{7B3182F1-0E92-2C19-068C-CD3C605684CA}"/>
              </a:ext>
            </a:extLst>
          </p:cNvPr>
          <p:cNvSpPr>
            <a:spLocks noChangeArrowheads="1"/>
          </p:cNvSpPr>
          <p:nvPr/>
        </p:nvSpPr>
        <p:spPr bwMode="auto">
          <a:xfrm>
            <a:off x="3052763" y="1571625"/>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6">
            <a:extLst>
              <a:ext uri="{FF2B5EF4-FFF2-40B4-BE49-F238E27FC236}">
                <a16:creationId xmlns:a16="http://schemas.microsoft.com/office/drawing/2014/main" id="{60FC63FC-CC89-C212-120F-5B07584E673D}"/>
              </a:ext>
            </a:extLst>
          </p:cNvPr>
          <p:cNvSpPr>
            <a:spLocks noChangeArrowheads="1"/>
          </p:cNvSpPr>
          <p:nvPr/>
        </p:nvSpPr>
        <p:spPr bwMode="auto">
          <a:xfrm>
            <a:off x="4151313" y="1571625"/>
            <a:ext cx="1096963"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Rectangle 7">
            <a:extLst>
              <a:ext uri="{FF2B5EF4-FFF2-40B4-BE49-F238E27FC236}">
                <a16:creationId xmlns:a16="http://schemas.microsoft.com/office/drawing/2014/main" id="{C21FE791-2B20-02DB-ECCE-3A4925286A6C}"/>
              </a:ext>
            </a:extLst>
          </p:cNvPr>
          <p:cNvSpPr>
            <a:spLocks noChangeArrowheads="1"/>
          </p:cNvSpPr>
          <p:nvPr/>
        </p:nvSpPr>
        <p:spPr bwMode="auto">
          <a:xfrm>
            <a:off x="5248275" y="1571625"/>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Rectangle 8">
            <a:extLst>
              <a:ext uri="{FF2B5EF4-FFF2-40B4-BE49-F238E27FC236}">
                <a16:creationId xmlns:a16="http://schemas.microsoft.com/office/drawing/2014/main" id="{CA2FB423-3381-B575-4782-AD6649107EE3}"/>
              </a:ext>
            </a:extLst>
          </p:cNvPr>
          <p:cNvSpPr>
            <a:spLocks noChangeArrowheads="1"/>
          </p:cNvSpPr>
          <p:nvPr/>
        </p:nvSpPr>
        <p:spPr bwMode="auto">
          <a:xfrm>
            <a:off x="6346825" y="1571625"/>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Rectangle 9">
            <a:extLst>
              <a:ext uri="{FF2B5EF4-FFF2-40B4-BE49-F238E27FC236}">
                <a16:creationId xmlns:a16="http://schemas.microsoft.com/office/drawing/2014/main" id="{0733C1E1-BD2B-3190-CCD0-04F5FA720DF4}"/>
              </a:ext>
            </a:extLst>
          </p:cNvPr>
          <p:cNvSpPr>
            <a:spLocks noChangeArrowheads="1"/>
          </p:cNvSpPr>
          <p:nvPr/>
        </p:nvSpPr>
        <p:spPr bwMode="auto">
          <a:xfrm>
            <a:off x="7445375" y="1571625"/>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Rectangle 10">
            <a:extLst>
              <a:ext uri="{FF2B5EF4-FFF2-40B4-BE49-F238E27FC236}">
                <a16:creationId xmlns:a16="http://schemas.microsoft.com/office/drawing/2014/main" id="{AF26ECEF-4C5B-9E3C-7E8C-B0071F33E61B}"/>
              </a:ext>
            </a:extLst>
          </p:cNvPr>
          <p:cNvSpPr>
            <a:spLocks noChangeArrowheads="1"/>
          </p:cNvSpPr>
          <p:nvPr/>
        </p:nvSpPr>
        <p:spPr bwMode="auto">
          <a:xfrm>
            <a:off x="3052763" y="1814513"/>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Rectangle 11">
            <a:extLst>
              <a:ext uri="{FF2B5EF4-FFF2-40B4-BE49-F238E27FC236}">
                <a16:creationId xmlns:a16="http://schemas.microsoft.com/office/drawing/2014/main" id="{8046440B-3FD5-280A-079C-B58824C69350}"/>
              </a:ext>
            </a:extLst>
          </p:cNvPr>
          <p:cNvSpPr>
            <a:spLocks noChangeArrowheads="1"/>
          </p:cNvSpPr>
          <p:nvPr/>
        </p:nvSpPr>
        <p:spPr bwMode="auto">
          <a:xfrm>
            <a:off x="4151313" y="1814513"/>
            <a:ext cx="1096963"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Rectangle 12">
            <a:extLst>
              <a:ext uri="{FF2B5EF4-FFF2-40B4-BE49-F238E27FC236}">
                <a16:creationId xmlns:a16="http://schemas.microsoft.com/office/drawing/2014/main" id="{D2B94577-0AF1-7384-DBF9-532D6AF600DA}"/>
              </a:ext>
            </a:extLst>
          </p:cNvPr>
          <p:cNvSpPr>
            <a:spLocks noChangeArrowheads="1"/>
          </p:cNvSpPr>
          <p:nvPr/>
        </p:nvSpPr>
        <p:spPr bwMode="auto">
          <a:xfrm>
            <a:off x="5248275" y="1814513"/>
            <a:ext cx="1098550"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Rectangle 13">
            <a:extLst>
              <a:ext uri="{FF2B5EF4-FFF2-40B4-BE49-F238E27FC236}">
                <a16:creationId xmlns:a16="http://schemas.microsoft.com/office/drawing/2014/main" id="{79AC2D18-F01B-FCFC-B738-35B33AF85DE6}"/>
              </a:ext>
            </a:extLst>
          </p:cNvPr>
          <p:cNvSpPr>
            <a:spLocks noChangeArrowheads="1"/>
          </p:cNvSpPr>
          <p:nvPr/>
        </p:nvSpPr>
        <p:spPr bwMode="auto">
          <a:xfrm>
            <a:off x="6346825" y="1814513"/>
            <a:ext cx="1098550"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Rectangle 14">
            <a:extLst>
              <a:ext uri="{FF2B5EF4-FFF2-40B4-BE49-F238E27FC236}">
                <a16:creationId xmlns:a16="http://schemas.microsoft.com/office/drawing/2014/main" id="{F56AE372-85C0-EDE8-8696-86CA7CF712C3}"/>
              </a:ext>
            </a:extLst>
          </p:cNvPr>
          <p:cNvSpPr>
            <a:spLocks noChangeArrowheads="1"/>
          </p:cNvSpPr>
          <p:nvPr/>
        </p:nvSpPr>
        <p:spPr bwMode="auto">
          <a:xfrm>
            <a:off x="7445375" y="1814513"/>
            <a:ext cx="1098550"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Rectangle 15">
            <a:extLst>
              <a:ext uri="{FF2B5EF4-FFF2-40B4-BE49-F238E27FC236}">
                <a16:creationId xmlns:a16="http://schemas.microsoft.com/office/drawing/2014/main" id="{C65B148F-77BF-AF01-CFE7-30967BA1C522}"/>
              </a:ext>
            </a:extLst>
          </p:cNvPr>
          <p:cNvSpPr>
            <a:spLocks noChangeArrowheads="1"/>
          </p:cNvSpPr>
          <p:nvPr/>
        </p:nvSpPr>
        <p:spPr bwMode="auto">
          <a:xfrm>
            <a:off x="3052763" y="2057400"/>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Rectangle 16">
            <a:extLst>
              <a:ext uri="{FF2B5EF4-FFF2-40B4-BE49-F238E27FC236}">
                <a16:creationId xmlns:a16="http://schemas.microsoft.com/office/drawing/2014/main" id="{3DF94AF3-F15F-4F7F-AD68-1C02636F133E}"/>
              </a:ext>
            </a:extLst>
          </p:cNvPr>
          <p:cNvSpPr>
            <a:spLocks noChangeArrowheads="1"/>
          </p:cNvSpPr>
          <p:nvPr/>
        </p:nvSpPr>
        <p:spPr bwMode="auto">
          <a:xfrm>
            <a:off x="4151313" y="2057400"/>
            <a:ext cx="1096963"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Rectangle 17">
            <a:extLst>
              <a:ext uri="{FF2B5EF4-FFF2-40B4-BE49-F238E27FC236}">
                <a16:creationId xmlns:a16="http://schemas.microsoft.com/office/drawing/2014/main" id="{55188435-76F3-B47F-8A9F-C22CC2352480}"/>
              </a:ext>
            </a:extLst>
          </p:cNvPr>
          <p:cNvSpPr>
            <a:spLocks noChangeArrowheads="1"/>
          </p:cNvSpPr>
          <p:nvPr/>
        </p:nvSpPr>
        <p:spPr bwMode="auto">
          <a:xfrm>
            <a:off x="5248275" y="2057400"/>
            <a:ext cx="1098550"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Rectangle 18">
            <a:extLst>
              <a:ext uri="{FF2B5EF4-FFF2-40B4-BE49-F238E27FC236}">
                <a16:creationId xmlns:a16="http://schemas.microsoft.com/office/drawing/2014/main" id="{91E1EA61-C3D5-8C83-A296-A76BF627939D}"/>
              </a:ext>
            </a:extLst>
          </p:cNvPr>
          <p:cNvSpPr>
            <a:spLocks noChangeArrowheads="1"/>
          </p:cNvSpPr>
          <p:nvPr/>
        </p:nvSpPr>
        <p:spPr bwMode="auto">
          <a:xfrm>
            <a:off x="6346825" y="2057400"/>
            <a:ext cx="1098550"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Rectangle 19">
            <a:extLst>
              <a:ext uri="{FF2B5EF4-FFF2-40B4-BE49-F238E27FC236}">
                <a16:creationId xmlns:a16="http://schemas.microsoft.com/office/drawing/2014/main" id="{49354EAE-0B03-C99D-304E-5F6F46C16900}"/>
              </a:ext>
            </a:extLst>
          </p:cNvPr>
          <p:cNvSpPr>
            <a:spLocks noChangeArrowheads="1"/>
          </p:cNvSpPr>
          <p:nvPr/>
        </p:nvSpPr>
        <p:spPr bwMode="auto">
          <a:xfrm>
            <a:off x="7445375" y="2057400"/>
            <a:ext cx="1098550"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Rectangle 20">
            <a:extLst>
              <a:ext uri="{FF2B5EF4-FFF2-40B4-BE49-F238E27FC236}">
                <a16:creationId xmlns:a16="http://schemas.microsoft.com/office/drawing/2014/main" id="{4BAAE40B-9BC7-A773-423E-65E0B624D090}"/>
              </a:ext>
            </a:extLst>
          </p:cNvPr>
          <p:cNvSpPr>
            <a:spLocks noChangeArrowheads="1"/>
          </p:cNvSpPr>
          <p:nvPr/>
        </p:nvSpPr>
        <p:spPr bwMode="auto">
          <a:xfrm>
            <a:off x="3052763" y="2300288"/>
            <a:ext cx="1098550" cy="244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Rectangle 21">
            <a:extLst>
              <a:ext uri="{FF2B5EF4-FFF2-40B4-BE49-F238E27FC236}">
                <a16:creationId xmlns:a16="http://schemas.microsoft.com/office/drawing/2014/main" id="{0AC43EDA-C14C-1D4C-95DD-78632F892122}"/>
              </a:ext>
            </a:extLst>
          </p:cNvPr>
          <p:cNvSpPr>
            <a:spLocks noChangeArrowheads="1"/>
          </p:cNvSpPr>
          <p:nvPr/>
        </p:nvSpPr>
        <p:spPr bwMode="auto">
          <a:xfrm>
            <a:off x="4151313" y="2300288"/>
            <a:ext cx="1096963" cy="244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Rectangle 22">
            <a:extLst>
              <a:ext uri="{FF2B5EF4-FFF2-40B4-BE49-F238E27FC236}">
                <a16:creationId xmlns:a16="http://schemas.microsoft.com/office/drawing/2014/main" id="{B8C25D8F-96C1-D9B9-9A90-F3FE256A9C9D}"/>
              </a:ext>
            </a:extLst>
          </p:cNvPr>
          <p:cNvSpPr>
            <a:spLocks noChangeArrowheads="1"/>
          </p:cNvSpPr>
          <p:nvPr/>
        </p:nvSpPr>
        <p:spPr bwMode="auto">
          <a:xfrm>
            <a:off x="5248275" y="2300288"/>
            <a:ext cx="1098550" cy="244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Rectangle 23">
            <a:extLst>
              <a:ext uri="{FF2B5EF4-FFF2-40B4-BE49-F238E27FC236}">
                <a16:creationId xmlns:a16="http://schemas.microsoft.com/office/drawing/2014/main" id="{EF157883-E618-FEF6-5B93-EE25DFB80450}"/>
              </a:ext>
            </a:extLst>
          </p:cNvPr>
          <p:cNvSpPr>
            <a:spLocks noChangeArrowheads="1"/>
          </p:cNvSpPr>
          <p:nvPr/>
        </p:nvSpPr>
        <p:spPr bwMode="auto">
          <a:xfrm>
            <a:off x="6346825" y="2300288"/>
            <a:ext cx="1098550" cy="244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Rectangle 24">
            <a:extLst>
              <a:ext uri="{FF2B5EF4-FFF2-40B4-BE49-F238E27FC236}">
                <a16:creationId xmlns:a16="http://schemas.microsoft.com/office/drawing/2014/main" id="{EDEC98A8-DE5D-4E66-CA3F-CA2A9BF74E14}"/>
              </a:ext>
            </a:extLst>
          </p:cNvPr>
          <p:cNvSpPr>
            <a:spLocks noChangeArrowheads="1"/>
          </p:cNvSpPr>
          <p:nvPr/>
        </p:nvSpPr>
        <p:spPr bwMode="auto">
          <a:xfrm>
            <a:off x="7445375" y="2300288"/>
            <a:ext cx="1098550" cy="244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Rectangle 25">
            <a:extLst>
              <a:ext uri="{FF2B5EF4-FFF2-40B4-BE49-F238E27FC236}">
                <a16:creationId xmlns:a16="http://schemas.microsoft.com/office/drawing/2014/main" id="{22EBCF21-0A88-9DA4-DBBE-E6AFF6E1F70E}"/>
              </a:ext>
            </a:extLst>
          </p:cNvPr>
          <p:cNvSpPr>
            <a:spLocks noChangeArrowheads="1"/>
          </p:cNvSpPr>
          <p:nvPr/>
        </p:nvSpPr>
        <p:spPr bwMode="auto">
          <a:xfrm>
            <a:off x="3052763" y="2544763"/>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Rectangle 26">
            <a:extLst>
              <a:ext uri="{FF2B5EF4-FFF2-40B4-BE49-F238E27FC236}">
                <a16:creationId xmlns:a16="http://schemas.microsoft.com/office/drawing/2014/main" id="{DB4D4858-7A1C-2DB5-5E91-4EC93AFFEDD9}"/>
              </a:ext>
            </a:extLst>
          </p:cNvPr>
          <p:cNvSpPr>
            <a:spLocks noChangeArrowheads="1"/>
          </p:cNvSpPr>
          <p:nvPr/>
        </p:nvSpPr>
        <p:spPr bwMode="auto">
          <a:xfrm>
            <a:off x="4151313" y="2544763"/>
            <a:ext cx="1096963"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Rectangle 27">
            <a:extLst>
              <a:ext uri="{FF2B5EF4-FFF2-40B4-BE49-F238E27FC236}">
                <a16:creationId xmlns:a16="http://schemas.microsoft.com/office/drawing/2014/main" id="{E1D53D15-EF49-377A-CFD9-12ED7F42982A}"/>
              </a:ext>
            </a:extLst>
          </p:cNvPr>
          <p:cNvSpPr>
            <a:spLocks noChangeArrowheads="1"/>
          </p:cNvSpPr>
          <p:nvPr/>
        </p:nvSpPr>
        <p:spPr bwMode="auto">
          <a:xfrm>
            <a:off x="5248275" y="2544763"/>
            <a:ext cx="1098550"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 name="Rectangle 28">
            <a:extLst>
              <a:ext uri="{FF2B5EF4-FFF2-40B4-BE49-F238E27FC236}">
                <a16:creationId xmlns:a16="http://schemas.microsoft.com/office/drawing/2014/main" id="{A76DF38D-CA0D-249C-6CA0-2BBCE2F4C249}"/>
              </a:ext>
            </a:extLst>
          </p:cNvPr>
          <p:cNvSpPr>
            <a:spLocks noChangeArrowheads="1"/>
          </p:cNvSpPr>
          <p:nvPr/>
        </p:nvSpPr>
        <p:spPr bwMode="auto">
          <a:xfrm>
            <a:off x="6346825" y="2544763"/>
            <a:ext cx="1098550"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 name="Rectangle 29">
            <a:extLst>
              <a:ext uri="{FF2B5EF4-FFF2-40B4-BE49-F238E27FC236}">
                <a16:creationId xmlns:a16="http://schemas.microsoft.com/office/drawing/2014/main" id="{2A7CE28C-6EDC-ED75-005E-FEA29AFF2BE0}"/>
              </a:ext>
            </a:extLst>
          </p:cNvPr>
          <p:cNvSpPr>
            <a:spLocks noChangeArrowheads="1"/>
          </p:cNvSpPr>
          <p:nvPr/>
        </p:nvSpPr>
        <p:spPr bwMode="auto">
          <a:xfrm>
            <a:off x="7445375" y="2544763"/>
            <a:ext cx="1098550"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 name="Rectangle 30">
            <a:extLst>
              <a:ext uri="{FF2B5EF4-FFF2-40B4-BE49-F238E27FC236}">
                <a16:creationId xmlns:a16="http://schemas.microsoft.com/office/drawing/2014/main" id="{C1EFF1AB-19A8-C6E3-3135-D1D36196985B}"/>
              </a:ext>
            </a:extLst>
          </p:cNvPr>
          <p:cNvSpPr>
            <a:spLocks noChangeArrowheads="1"/>
          </p:cNvSpPr>
          <p:nvPr/>
        </p:nvSpPr>
        <p:spPr bwMode="auto">
          <a:xfrm>
            <a:off x="3052763" y="2787650"/>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Rectangle 31">
            <a:extLst>
              <a:ext uri="{FF2B5EF4-FFF2-40B4-BE49-F238E27FC236}">
                <a16:creationId xmlns:a16="http://schemas.microsoft.com/office/drawing/2014/main" id="{2A6CF212-1BE9-19B8-975F-352FC597D588}"/>
              </a:ext>
            </a:extLst>
          </p:cNvPr>
          <p:cNvSpPr>
            <a:spLocks noChangeArrowheads="1"/>
          </p:cNvSpPr>
          <p:nvPr/>
        </p:nvSpPr>
        <p:spPr bwMode="auto">
          <a:xfrm>
            <a:off x="4151313" y="2787650"/>
            <a:ext cx="1096963"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Rectangle 32">
            <a:extLst>
              <a:ext uri="{FF2B5EF4-FFF2-40B4-BE49-F238E27FC236}">
                <a16:creationId xmlns:a16="http://schemas.microsoft.com/office/drawing/2014/main" id="{CB302013-15A1-C672-4DD6-30E6A3CF7F06}"/>
              </a:ext>
            </a:extLst>
          </p:cNvPr>
          <p:cNvSpPr>
            <a:spLocks noChangeArrowheads="1"/>
          </p:cNvSpPr>
          <p:nvPr/>
        </p:nvSpPr>
        <p:spPr bwMode="auto">
          <a:xfrm>
            <a:off x="5248275" y="2787650"/>
            <a:ext cx="1098550"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Rectangle 33">
            <a:extLst>
              <a:ext uri="{FF2B5EF4-FFF2-40B4-BE49-F238E27FC236}">
                <a16:creationId xmlns:a16="http://schemas.microsoft.com/office/drawing/2014/main" id="{F4B0D5BC-6EF4-55F2-80B7-C933982892B6}"/>
              </a:ext>
            </a:extLst>
          </p:cNvPr>
          <p:cNvSpPr>
            <a:spLocks noChangeArrowheads="1"/>
          </p:cNvSpPr>
          <p:nvPr/>
        </p:nvSpPr>
        <p:spPr bwMode="auto">
          <a:xfrm>
            <a:off x="6346825" y="2787650"/>
            <a:ext cx="1098550"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 name="Rectangle 34">
            <a:extLst>
              <a:ext uri="{FF2B5EF4-FFF2-40B4-BE49-F238E27FC236}">
                <a16:creationId xmlns:a16="http://schemas.microsoft.com/office/drawing/2014/main" id="{7E229B10-AB7C-802C-AD49-CF7A98572A60}"/>
              </a:ext>
            </a:extLst>
          </p:cNvPr>
          <p:cNvSpPr>
            <a:spLocks noChangeArrowheads="1"/>
          </p:cNvSpPr>
          <p:nvPr/>
        </p:nvSpPr>
        <p:spPr bwMode="auto">
          <a:xfrm>
            <a:off x="7445375" y="2787650"/>
            <a:ext cx="1098550"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 name="Rectangle 35">
            <a:extLst>
              <a:ext uri="{FF2B5EF4-FFF2-40B4-BE49-F238E27FC236}">
                <a16:creationId xmlns:a16="http://schemas.microsoft.com/office/drawing/2014/main" id="{FEB60191-88E8-7F1D-F4F8-EE770C2B7C8D}"/>
              </a:ext>
            </a:extLst>
          </p:cNvPr>
          <p:cNvSpPr>
            <a:spLocks noChangeArrowheads="1"/>
          </p:cNvSpPr>
          <p:nvPr/>
        </p:nvSpPr>
        <p:spPr bwMode="auto">
          <a:xfrm>
            <a:off x="3052763" y="3009201"/>
            <a:ext cx="1098550" cy="244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 name="Rectangle 36">
            <a:extLst>
              <a:ext uri="{FF2B5EF4-FFF2-40B4-BE49-F238E27FC236}">
                <a16:creationId xmlns:a16="http://schemas.microsoft.com/office/drawing/2014/main" id="{A85B6526-1196-B308-29A2-AD7E41C7C797}"/>
              </a:ext>
            </a:extLst>
          </p:cNvPr>
          <p:cNvSpPr>
            <a:spLocks noChangeArrowheads="1"/>
          </p:cNvSpPr>
          <p:nvPr/>
        </p:nvSpPr>
        <p:spPr bwMode="auto">
          <a:xfrm>
            <a:off x="4151313" y="3009201"/>
            <a:ext cx="1096963" cy="244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 name="Rectangle 37">
            <a:extLst>
              <a:ext uri="{FF2B5EF4-FFF2-40B4-BE49-F238E27FC236}">
                <a16:creationId xmlns:a16="http://schemas.microsoft.com/office/drawing/2014/main" id="{EC773574-D538-71DE-777F-C5BE18C3618F}"/>
              </a:ext>
            </a:extLst>
          </p:cNvPr>
          <p:cNvSpPr>
            <a:spLocks noChangeArrowheads="1"/>
          </p:cNvSpPr>
          <p:nvPr/>
        </p:nvSpPr>
        <p:spPr bwMode="auto">
          <a:xfrm>
            <a:off x="5248275" y="3030538"/>
            <a:ext cx="1098550" cy="244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 name="Rectangle 38">
            <a:extLst>
              <a:ext uri="{FF2B5EF4-FFF2-40B4-BE49-F238E27FC236}">
                <a16:creationId xmlns:a16="http://schemas.microsoft.com/office/drawing/2014/main" id="{A7425E44-068A-DD5D-3F6C-1178219D754A}"/>
              </a:ext>
            </a:extLst>
          </p:cNvPr>
          <p:cNvSpPr>
            <a:spLocks noChangeArrowheads="1"/>
          </p:cNvSpPr>
          <p:nvPr/>
        </p:nvSpPr>
        <p:spPr bwMode="auto">
          <a:xfrm>
            <a:off x="6346825" y="3030538"/>
            <a:ext cx="1098550" cy="244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 name="Rectangle 39">
            <a:extLst>
              <a:ext uri="{FF2B5EF4-FFF2-40B4-BE49-F238E27FC236}">
                <a16:creationId xmlns:a16="http://schemas.microsoft.com/office/drawing/2014/main" id="{5773955D-375D-400B-4C8D-D9C842B9D225}"/>
              </a:ext>
            </a:extLst>
          </p:cNvPr>
          <p:cNvSpPr>
            <a:spLocks noChangeArrowheads="1"/>
          </p:cNvSpPr>
          <p:nvPr/>
        </p:nvSpPr>
        <p:spPr bwMode="auto">
          <a:xfrm>
            <a:off x="7445375" y="3030538"/>
            <a:ext cx="1098550" cy="244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 name="Rectangle 40">
            <a:extLst>
              <a:ext uri="{FF2B5EF4-FFF2-40B4-BE49-F238E27FC236}">
                <a16:creationId xmlns:a16="http://schemas.microsoft.com/office/drawing/2014/main" id="{F3BA07E0-40F4-87AA-12C4-5698FAD632FD}"/>
              </a:ext>
            </a:extLst>
          </p:cNvPr>
          <p:cNvSpPr>
            <a:spLocks noChangeArrowheads="1"/>
          </p:cNvSpPr>
          <p:nvPr/>
        </p:nvSpPr>
        <p:spPr bwMode="auto">
          <a:xfrm>
            <a:off x="3052763" y="3275013"/>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 name="Rectangle 41">
            <a:extLst>
              <a:ext uri="{FF2B5EF4-FFF2-40B4-BE49-F238E27FC236}">
                <a16:creationId xmlns:a16="http://schemas.microsoft.com/office/drawing/2014/main" id="{C28221D2-67BA-1AD6-C870-AD4E60521DD9}"/>
              </a:ext>
            </a:extLst>
          </p:cNvPr>
          <p:cNvSpPr>
            <a:spLocks noChangeArrowheads="1"/>
          </p:cNvSpPr>
          <p:nvPr/>
        </p:nvSpPr>
        <p:spPr bwMode="auto">
          <a:xfrm>
            <a:off x="4151313" y="3275013"/>
            <a:ext cx="1096963"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 name="Rectangle 42">
            <a:extLst>
              <a:ext uri="{FF2B5EF4-FFF2-40B4-BE49-F238E27FC236}">
                <a16:creationId xmlns:a16="http://schemas.microsoft.com/office/drawing/2014/main" id="{B142F130-CB50-365D-4007-0E341D6B4A16}"/>
              </a:ext>
            </a:extLst>
          </p:cNvPr>
          <p:cNvSpPr>
            <a:spLocks noChangeArrowheads="1"/>
          </p:cNvSpPr>
          <p:nvPr/>
        </p:nvSpPr>
        <p:spPr bwMode="auto">
          <a:xfrm>
            <a:off x="5248275" y="3275013"/>
            <a:ext cx="1098550"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Rectangle 43">
            <a:extLst>
              <a:ext uri="{FF2B5EF4-FFF2-40B4-BE49-F238E27FC236}">
                <a16:creationId xmlns:a16="http://schemas.microsoft.com/office/drawing/2014/main" id="{9377923F-2D59-D125-84A0-880B84E86418}"/>
              </a:ext>
            </a:extLst>
          </p:cNvPr>
          <p:cNvSpPr>
            <a:spLocks noChangeArrowheads="1"/>
          </p:cNvSpPr>
          <p:nvPr/>
        </p:nvSpPr>
        <p:spPr bwMode="auto">
          <a:xfrm>
            <a:off x="6346825" y="3275013"/>
            <a:ext cx="1098550"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 name="Rectangle 44">
            <a:extLst>
              <a:ext uri="{FF2B5EF4-FFF2-40B4-BE49-F238E27FC236}">
                <a16:creationId xmlns:a16="http://schemas.microsoft.com/office/drawing/2014/main" id="{907DFB6D-4901-A06B-196F-193FF15B1252}"/>
              </a:ext>
            </a:extLst>
          </p:cNvPr>
          <p:cNvSpPr>
            <a:spLocks noChangeArrowheads="1"/>
          </p:cNvSpPr>
          <p:nvPr/>
        </p:nvSpPr>
        <p:spPr bwMode="auto">
          <a:xfrm>
            <a:off x="7445375" y="3275013"/>
            <a:ext cx="1098550" cy="24288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Rectangle 45">
            <a:extLst>
              <a:ext uri="{FF2B5EF4-FFF2-40B4-BE49-F238E27FC236}">
                <a16:creationId xmlns:a16="http://schemas.microsoft.com/office/drawing/2014/main" id="{6A679A01-D533-98EF-F13B-15941590B660}"/>
              </a:ext>
            </a:extLst>
          </p:cNvPr>
          <p:cNvSpPr>
            <a:spLocks noChangeArrowheads="1"/>
          </p:cNvSpPr>
          <p:nvPr/>
        </p:nvSpPr>
        <p:spPr bwMode="auto">
          <a:xfrm>
            <a:off x="3052763" y="3517900"/>
            <a:ext cx="1098550" cy="2428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Rectangle 46">
            <a:extLst>
              <a:ext uri="{FF2B5EF4-FFF2-40B4-BE49-F238E27FC236}">
                <a16:creationId xmlns:a16="http://schemas.microsoft.com/office/drawing/2014/main" id="{5B421B8B-4EF1-5BE1-EEC7-188B2A619E8E}"/>
              </a:ext>
            </a:extLst>
          </p:cNvPr>
          <p:cNvSpPr>
            <a:spLocks noChangeArrowheads="1"/>
          </p:cNvSpPr>
          <p:nvPr/>
        </p:nvSpPr>
        <p:spPr bwMode="auto">
          <a:xfrm>
            <a:off x="4151313" y="3517900"/>
            <a:ext cx="1096963"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Rectangle 47">
            <a:extLst>
              <a:ext uri="{FF2B5EF4-FFF2-40B4-BE49-F238E27FC236}">
                <a16:creationId xmlns:a16="http://schemas.microsoft.com/office/drawing/2014/main" id="{AFC29848-5306-7D4B-AD68-107735FD6513}"/>
              </a:ext>
            </a:extLst>
          </p:cNvPr>
          <p:cNvSpPr>
            <a:spLocks noChangeArrowheads="1"/>
          </p:cNvSpPr>
          <p:nvPr/>
        </p:nvSpPr>
        <p:spPr bwMode="auto">
          <a:xfrm>
            <a:off x="5248275" y="3517900"/>
            <a:ext cx="1098550"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Rectangle 48">
            <a:extLst>
              <a:ext uri="{FF2B5EF4-FFF2-40B4-BE49-F238E27FC236}">
                <a16:creationId xmlns:a16="http://schemas.microsoft.com/office/drawing/2014/main" id="{844AAF94-68D0-0A85-82BC-FEAF6A49DA67}"/>
              </a:ext>
            </a:extLst>
          </p:cNvPr>
          <p:cNvSpPr>
            <a:spLocks noChangeArrowheads="1"/>
          </p:cNvSpPr>
          <p:nvPr/>
        </p:nvSpPr>
        <p:spPr bwMode="auto">
          <a:xfrm>
            <a:off x="6346825" y="3517900"/>
            <a:ext cx="1098550"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Rectangle 49">
            <a:extLst>
              <a:ext uri="{FF2B5EF4-FFF2-40B4-BE49-F238E27FC236}">
                <a16:creationId xmlns:a16="http://schemas.microsoft.com/office/drawing/2014/main" id="{BAE4227F-6D36-D697-6D1D-6160BEB6E19D}"/>
              </a:ext>
            </a:extLst>
          </p:cNvPr>
          <p:cNvSpPr>
            <a:spLocks noChangeArrowheads="1"/>
          </p:cNvSpPr>
          <p:nvPr/>
        </p:nvSpPr>
        <p:spPr bwMode="auto">
          <a:xfrm>
            <a:off x="7445375" y="3517900"/>
            <a:ext cx="1098550" cy="24288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Line 50">
            <a:extLst>
              <a:ext uri="{FF2B5EF4-FFF2-40B4-BE49-F238E27FC236}">
                <a16:creationId xmlns:a16="http://schemas.microsoft.com/office/drawing/2014/main" id="{697E80FA-42D9-0C6B-9200-5B1459C282F6}"/>
              </a:ext>
            </a:extLst>
          </p:cNvPr>
          <p:cNvSpPr>
            <a:spLocks noChangeShapeType="1"/>
          </p:cNvSpPr>
          <p:nvPr/>
        </p:nvSpPr>
        <p:spPr bwMode="auto">
          <a:xfrm>
            <a:off x="4151313" y="1563688"/>
            <a:ext cx="0" cy="2203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 name="Line 51">
            <a:extLst>
              <a:ext uri="{FF2B5EF4-FFF2-40B4-BE49-F238E27FC236}">
                <a16:creationId xmlns:a16="http://schemas.microsoft.com/office/drawing/2014/main" id="{FBB0B69B-29BB-C1E3-6C58-28C03FB6BEF8}"/>
              </a:ext>
            </a:extLst>
          </p:cNvPr>
          <p:cNvSpPr>
            <a:spLocks noChangeShapeType="1"/>
          </p:cNvSpPr>
          <p:nvPr/>
        </p:nvSpPr>
        <p:spPr bwMode="auto">
          <a:xfrm>
            <a:off x="5248275" y="1563688"/>
            <a:ext cx="0" cy="2203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Line 52">
            <a:extLst>
              <a:ext uri="{FF2B5EF4-FFF2-40B4-BE49-F238E27FC236}">
                <a16:creationId xmlns:a16="http://schemas.microsoft.com/office/drawing/2014/main" id="{34DF49FF-FC83-EDBE-58F2-8E0A2AF0414B}"/>
              </a:ext>
            </a:extLst>
          </p:cNvPr>
          <p:cNvSpPr>
            <a:spLocks noChangeShapeType="1"/>
          </p:cNvSpPr>
          <p:nvPr/>
        </p:nvSpPr>
        <p:spPr bwMode="auto">
          <a:xfrm>
            <a:off x="6346825" y="1563688"/>
            <a:ext cx="0" cy="2203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Line 53">
            <a:extLst>
              <a:ext uri="{FF2B5EF4-FFF2-40B4-BE49-F238E27FC236}">
                <a16:creationId xmlns:a16="http://schemas.microsoft.com/office/drawing/2014/main" id="{26971BB8-F9A9-1DA8-8163-9E9B0B68CE4F}"/>
              </a:ext>
            </a:extLst>
          </p:cNvPr>
          <p:cNvSpPr>
            <a:spLocks noChangeShapeType="1"/>
          </p:cNvSpPr>
          <p:nvPr/>
        </p:nvSpPr>
        <p:spPr bwMode="auto">
          <a:xfrm>
            <a:off x="7445375" y="1563688"/>
            <a:ext cx="0" cy="2203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Line 54">
            <a:extLst>
              <a:ext uri="{FF2B5EF4-FFF2-40B4-BE49-F238E27FC236}">
                <a16:creationId xmlns:a16="http://schemas.microsoft.com/office/drawing/2014/main" id="{570C5015-77F1-E12F-69EB-C1CBF39C04D4}"/>
              </a:ext>
            </a:extLst>
          </p:cNvPr>
          <p:cNvSpPr>
            <a:spLocks noChangeShapeType="1"/>
          </p:cNvSpPr>
          <p:nvPr/>
        </p:nvSpPr>
        <p:spPr bwMode="auto">
          <a:xfrm>
            <a:off x="3046413" y="1814513"/>
            <a:ext cx="550386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 name="Line 55">
            <a:extLst>
              <a:ext uri="{FF2B5EF4-FFF2-40B4-BE49-F238E27FC236}">
                <a16:creationId xmlns:a16="http://schemas.microsoft.com/office/drawing/2014/main" id="{AB020646-0D5A-596A-7DE7-1336F5847DDB}"/>
              </a:ext>
            </a:extLst>
          </p:cNvPr>
          <p:cNvSpPr>
            <a:spLocks noChangeShapeType="1"/>
          </p:cNvSpPr>
          <p:nvPr/>
        </p:nvSpPr>
        <p:spPr bwMode="auto">
          <a:xfrm>
            <a:off x="3046413" y="2057400"/>
            <a:ext cx="55038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 name="Line 56">
            <a:extLst>
              <a:ext uri="{FF2B5EF4-FFF2-40B4-BE49-F238E27FC236}">
                <a16:creationId xmlns:a16="http://schemas.microsoft.com/office/drawing/2014/main" id="{C61809F5-8AE4-F6BC-557C-C8D80604C571}"/>
              </a:ext>
            </a:extLst>
          </p:cNvPr>
          <p:cNvSpPr>
            <a:spLocks noChangeShapeType="1"/>
          </p:cNvSpPr>
          <p:nvPr/>
        </p:nvSpPr>
        <p:spPr bwMode="auto">
          <a:xfrm>
            <a:off x="3046413" y="2300288"/>
            <a:ext cx="55038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3" name="Line 57">
            <a:extLst>
              <a:ext uri="{FF2B5EF4-FFF2-40B4-BE49-F238E27FC236}">
                <a16:creationId xmlns:a16="http://schemas.microsoft.com/office/drawing/2014/main" id="{CC08E487-2A3A-FD7D-1363-6C9DD1F0D625}"/>
              </a:ext>
            </a:extLst>
          </p:cNvPr>
          <p:cNvSpPr>
            <a:spLocks noChangeShapeType="1"/>
          </p:cNvSpPr>
          <p:nvPr/>
        </p:nvSpPr>
        <p:spPr bwMode="auto">
          <a:xfrm>
            <a:off x="3046413" y="2544763"/>
            <a:ext cx="55038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2" name="Line 58">
            <a:extLst>
              <a:ext uri="{FF2B5EF4-FFF2-40B4-BE49-F238E27FC236}">
                <a16:creationId xmlns:a16="http://schemas.microsoft.com/office/drawing/2014/main" id="{CEDFE42B-DAEC-D690-FF9F-A04CC937A083}"/>
              </a:ext>
            </a:extLst>
          </p:cNvPr>
          <p:cNvSpPr>
            <a:spLocks noChangeShapeType="1"/>
          </p:cNvSpPr>
          <p:nvPr/>
        </p:nvSpPr>
        <p:spPr bwMode="auto">
          <a:xfrm>
            <a:off x="3046413" y="2787650"/>
            <a:ext cx="55038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3" name="Line 59">
            <a:extLst>
              <a:ext uri="{FF2B5EF4-FFF2-40B4-BE49-F238E27FC236}">
                <a16:creationId xmlns:a16="http://schemas.microsoft.com/office/drawing/2014/main" id="{11798C6B-8A20-C704-49FF-FC52E9DE1824}"/>
              </a:ext>
            </a:extLst>
          </p:cNvPr>
          <p:cNvSpPr>
            <a:spLocks noChangeShapeType="1"/>
          </p:cNvSpPr>
          <p:nvPr/>
        </p:nvSpPr>
        <p:spPr bwMode="auto">
          <a:xfrm>
            <a:off x="3046413" y="3030538"/>
            <a:ext cx="55038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4" name="Line 60">
            <a:extLst>
              <a:ext uri="{FF2B5EF4-FFF2-40B4-BE49-F238E27FC236}">
                <a16:creationId xmlns:a16="http://schemas.microsoft.com/office/drawing/2014/main" id="{97CCA2E0-3B9C-318B-F532-776CC124594F}"/>
              </a:ext>
            </a:extLst>
          </p:cNvPr>
          <p:cNvSpPr>
            <a:spLocks noChangeShapeType="1"/>
          </p:cNvSpPr>
          <p:nvPr/>
        </p:nvSpPr>
        <p:spPr bwMode="auto">
          <a:xfrm>
            <a:off x="3046413" y="3275013"/>
            <a:ext cx="55038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5" name="Line 61">
            <a:extLst>
              <a:ext uri="{FF2B5EF4-FFF2-40B4-BE49-F238E27FC236}">
                <a16:creationId xmlns:a16="http://schemas.microsoft.com/office/drawing/2014/main" id="{8ECE7267-4B1A-50D7-D73F-6C948CECC05D}"/>
              </a:ext>
            </a:extLst>
          </p:cNvPr>
          <p:cNvSpPr>
            <a:spLocks noChangeShapeType="1"/>
          </p:cNvSpPr>
          <p:nvPr/>
        </p:nvSpPr>
        <p:spPr bwMode="auto">
          <a:xfrm>
            <a:off x="3046413" y="3517900"/>
            <a:ext cx="55038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6" name="Line 62">
            <a:extLst>
              <a:ext uri="{FF2B5EF4-FFF2-40B4-BE49-F238E27FC236}">
                <a16:creationId xmlns:a16="http://schemas.microsoft.com/office/drawing/2014/main" id="{CDB726B2-985C-9DF3-CB57-1FB68FE1C490}"/>
              </a:ext>
            </a:extLst>
          </p:cNvPr>
          <p:cNvSpPr>
            <a:spLocks noChangeShapeType="1"/>
          </p:cNvSpPr>
          <p:nvPr/>
        </p:nvSpPr>
        <p:spPr bwMode="auto">
          <a:xfrm>
            <a:off x="3052763" y="1563688"/>
            <a:ext cx="0" cy="2203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7" name="Line 63">
            <a:extLst>
              <a:ext uri="{FF2B5EF4-FFF2-40B4-BE49-F238E27FC236}">
                <a16:creationId xmlns:a16="http://schemas.microsoft.com/office/drawing/2014/main" id="{FAB74328-6CBA-38E9-AEC8-6AE6DD630450}"/>
              </a:ext>
            </a:extLst>
          </p:cNvPr>
          <p:cNvSpPr>
            <a:spLocks noChangeShapeType="1"/>
          </p:cNvSpPr>
          <p:nvPr/>
        </p:nvSpPr>
        <p:spPr bwMode="auto">
          <a:xfrm>
            <a:off x="8543925" y="1563688"/>
            <a:ext cx="0" cy="2203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8" name="Line 64">
            <a:extLst>
              <a:ext uri="{FF2B5EF4-FFF2-40B4-BE49-F238E27FC236}">
                <a16:creationId xmlns:a16="http://schemas.microsoft.com/office/drawing/2014/main" id="{59CC59CD-2BEF-CEA1-70B7-231A892FB5A3}"/>
              </a:ext>
            </a:extLst>
          </p:cNvPr>
          <p:cNvSpPr>
            <a:spLocks noChangeShapeType="1"/>
          </p:cNvSpPr>
          <p:nvPr/>
        </p:nvSpPr>
        <p:spPr bwMode="auto">
          <a:xfrm>
            <a:off x="3046413" y="1571625"/>
            <a:ext cx="55038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9" name="Line 65">
            <a:extLst>
              <a:ext uri="{FF2B5EF4-FFF2-40B4-BE49-F238E27FC236}">
                <a16:creationId xmlns:a16="http://schemas.microsoft.com/office/drawing/2014/main" id="{ABCCEDF5-1660-06A2-BA96-D99E5A6E3942}"/>
              </a:ext>
            </a:extLst>
          </p:cNvPr>
          <p:cNvSpPr>
            <a:spLocks noChangeShapeType="1"/>
          </p:cNvSpPr>
          <p:nvPr/>
        </p:nvSpPr>
        <p:spPr bwMode="auto">
          <a:xfrm>
            <a:off x="3046413" y="3760788"/>
            <a:ext cx="55038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0" name="Rectangle 66">
            <a:extLst>
              <a:ext uri="{FF2B5EF4-FFF2-40B4-BE49-F238E27FC236}">
                <a16:creationId xmlns:a16="http://schemas.microsoft.com/office/drawing/2014/main" id="{A38F85F9-E0B9-38F0-F71A-0E39781CF786}"/>
              </a:ext>
            </a:extLst>
          </p:cNvPr>
          <p:cNvSpPr>
            <a:spLocks noChangeArrowheads="1"/>
          </p:cNvSpPr>
          <p:nvPr/>
        </p:nvSpPr>
        <p:spPr bwMode="auto">
          <a:xfrm>
            <a:off x="3122613" y="1581150"/>
            <a:ext cx="425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rPr>
              <a:t>SID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1" name="Rectangle 67">
            <a:extLst>
              <a:ext uri="{FF2B5EF4-FFF2-40B4-BE49-F238E27FC236}">
                <a16:creationId xmlns:a16="http://schemas.microsoft.com/office/drawing/2014/main" id="{7452FE8B-42DA-B319-E0C2-B811E6780A2A}"/>
              </a:ext>
            </a:extLst>
          </p:cNvPr>
          <p:cNvSpPr>
            <a:spLocks noChangeArrowheads="1"/>
          </p:cNvSpPr>
          <p:nvPr/>
        </p:nvSpPr>
        <p:spPr bwMode="auto">
          <a:xfrm>
            <a:off x="4219575" y="1581150"/>
            <a:ext cx="708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FFFFFF"/>
                </a:solidFill>
                <a:effectLst/>
                <a:latin typeface="Times New Roman" panose="02020603050405020304" pitchFamily="18" charset="0"/>
              </a:rPr>
              <a:t>SName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2" name="Rectangle 68">
            <a:extLst>
              <a:ext uri="{FF2B5EF4-FFF2-40B4-BE49-F238E27FC236}">
                <a16:creationId xmlns:a16="http://schemas.microsoft.com/office/drawing/2014/main" id="{67A66C05-68B8-0BF2-DD35-E6A166013C66}"/>
              </a:ext>
            </a:extLst>
          </p:cNvPr>
          <p:cNvSpPr>
            <a:spLocks noChangeArrowheads="1"/>
          </p:cNvSpPr>
          <p:nvPr/>
        </p:nvSpPr>
        <p:spPr bwMode="auto">
          <a:xfrm>
            <a:off x="5318125" y="1581150"/>
            <a:ext cx="5381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Times New Roman" panose="02020603050405020304" pitchFamily="18" charset="0"/>
              </a:rPr>
              <a:t>Phno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 name="Rectangle 69">
            <a:extLst>
              <a:ext uri="{FF2B5EF4-FFF2-40B4-BE49-F238E27FC236}">
                <a16:creationId xmlns:a16="http://schemas.microsoft.com/office/drawing/2014/main" id="{5117B8DC-FFF1-35FD-BE83-1396589B439D}"/>
              </a:ext>
            </a:extLst>
          </p:cNvPr>
          <p:cNvSpPr>
            <a:spLocks noChangeArrowheads="1"/>
          </p:cNvSpPr>
          <p:nvPr/>
        </p:nvSpPr>
        <p:spPr bwMode="auto">
          <a:xfrm>
            <a:off x="6416675" y="1581150"/>
            <a:ext cx="650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Times New Roman" panose="02020603050405020304" pitchFamily="18" charset="0"/>
              </a:rPr>
              <a:t>SCode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Rectangle 70">
            <a:extLst>
              <a:ext uri="{FF2B5EF4-FFF2-40B4-BE49-F238E27FC236}">
                <a16:creationId xmlns:a16="http://schemas.microsoft.com/office/drawing/2014/main" id="{D765E13A-3604-F01A-63CB-3EE843D775C0}"/>
              </a:ext>
            </a:extLst>
          </p:cNvPr>
          <p:cNvSpPr>
            <a:spLocks noChangeArrowheads="1"/>
          </p:cNvSpPr>
          <p:nvPr/>
        </p:nvSpPr>
        <p:spPr bwMode="auto">
          <a:xfrm>
            <a:off x="7513638" y="1581150"/>
            <a:ext cx="7405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FFFFFF"/>
                </a:solidFill>
                <a:effectLst/>
                <a:latin typeface="Times New Roman" panose="02020603050405020304" pitchFamily="18" charset="0"/>
              </a:rPr>
              <a:t>SuName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5" name="Rectangle 71">
            <a:extLst>
              <a:ext uri="{FF2B5EF4-FFF2-40B4-BE49-F238E27FC236}">
                <a16:creationId xmlns:a16="http://schemas.microsoft.com/office/drawing/2014/main" id="{C018675F-E9DE-F4D7-187D-6B7B1EB1D53D}"/>
              </a:ext>
            </a:extLst>
          </p:cNvPr>
          <p:cNvSpPr>
            <a:spLocks noChangeArrowheads="1"/>
          </p:cNvSpPr>
          <p:nvPr/>
        </p:nvSpPr>
        <p:spPr bwMode="auto">
          <a:xfrm>
            <a:off x="3122613" y="1824038"/>
            <a:ext cx="390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rPr>
              <a:t>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6" name="Rectangle 72">
            <a:extLst>
              <a:ext uri="{FF2B5EF4-FFF2-40B4-BE49-F238E27FC236}">
                <a16:creationId xmlns:a16="http://schemas.microsoft.com/office/drawing/2014/main" id="{6E8A8183-0003-B4CC-9BEE-EE0E71280937}"/>
              </a:ext>
            </a:extLst>
          </p:cNvPr>
          <p:cNvSpPr>
            <a:spLocks noChangeArrowheads="1"/>
          </p:cNvSpPr>
          <p:nvPr/>
        </p:nvSpPr>
        <p:spPr bwMode="auto">
          <a:xfrm>
            <a:off x="4219575" y="1828800"/>
            <a:ext cx="5667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Sumit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 name="Rectangle 73">
            <a:extLst>
              <a:ext uri="{FF2B5EF4-FFF2-40B4-BE49-F238E27FC236}">
                <a16:creationId xmlns:a16="http://schemas.microsoft.com/office/drawing/2014/main" id="{7AE01D6C-CB39-A219-011A-9A8006BC7C40}"/>
              </a:ext>
            </a:extLst>
          </p:cNvPr>
          <p:cNvSpPr>
            <a:spLocks noChangeArrowheads="1"/>
          </p:cNvSpPr>
          <p:nvPr/>
        </p:nvSpPr>
        <p:spPr bwMode="auto">
          <a:xfrm>
            <a:off x="5318125" y="182880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123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8" name="Rectangle 74">
            <a:extLst>
              <a:ext uri="{FF2B5EF4-FFF2-40B4-BE49-F238E27FC236}">
                <a16:creationId xmlns:a16="http://schemas.microsoft.com/office/drawing/2014/main" id="{4F0A9277-1F73-E6FF-6253-5AFA8F2F7E77}"/>
              </a:ext>
            </a:extLst>
          </p:cNvPr>
          <p:cNvSpPr>
            <a:spLocks noChangeArrowheads="1"/>
          </p:cNvSpPr>
          <p:nvPr/>
        </p:nvSpPr>
        <p:spPr bwMode="auto">
          <a:xfrm>
            <a:off x="6416675" y="1828800"/>
            <a:ext cx="4524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CST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9" name="Rectangle 75">
            <a:extLst>
              <a:ext uri="{FF2B5EF4-FFF2-40B4-BE49-F238E27FC236}">
                <a16:creationId xmlns:a16="http://schemas.microsoft.com/office/drawing/2014/main" id="{5DD227CE-E621-FA61-0621-ABD3995A8895}"/>
              </a:ext>
            </a:extLst>
          </p:cNvPr>
          <p:cNvSpPr>
            <a:spLocks noChangeArrowheads="1"/>
          </p:cNvSpPr>
          <p:nvPr/>
        </p:nvSpPr>
        <p:spPr bwMode="auto">
          <a:xfrm>
            <a:off x="6788150" y="182880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0" name="Rectangle 76">
            <a:extLst>
              <a:ext uri="{FF2B5EF4-FFF2-40B4-BE49-F238E27FC236}">
                <a16:creationId xmlns:a16="http://schemas.microsoft.com/office/drawing/2014/main" id="{EDCAE65D-2BE0-7D94-03EE-CC44D9C72EAD}"/>
              </a:ext>
            </a:extLst>
          </p:cNvPr>
          <p:cNvSpPr>
            <a:spLocks noChangeArrowheads="1"/>
          </p:cNvSpPr>
          <p:nvPr/>
        </p:nvSpPr>
        <p:spPr bwMode="auto">
          <a:xfrm>
            <a:off x="7513638" y="1828800"/>
            <a:ext cx="6556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DBMS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 name="Rectangle 77">
            <a:extLst>
              <a:ext uri="{FF2B5EF4-FFF2-40B4-BE49-F238E27FC236}">
                <a16:creationId xmlns:a16="http://schemas.microsoft.com/office/drawing/2014/main" id="{1FD18D70-C56D-D362-52CA-68198CB7ABCC}"/>
              </a:ext>
            </a:extLst>
          </p:cNvPr>
          <p:cNvSpPr>
            <a:spLocks noChangeArrowheads="1"/>
          </p:cNvSpPr>
          <p:nvPr/>
        </p:nvSpPr>
        <p:spPr bwMode="auto">
          <a:xfrm>
            <a:off x="3122613" y="2065338"/>
            <a:ext cx="390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rPr>
              <a:t>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2" name="Rectangle 78">
            <a:extLst>
              <a:ext uri="{FF2B5EF4-FFF2-40B4-BE49-F238E27FC236}">
                <a16:creationId xmlns:a16="http://schemas.microsoft.com/office/drawing/2014/main" id="{96873F91-3A92-A022-591F-D37AA412FB19}"/>
              </a:ext>
            </a:extLst>
          </p:cNvPr>
          <p:cNvSpPr>
            <a:spLocks noChangeArrowheads="1"/>
          </p:cNvSpPr>
          <p:nvPr/>
        </p:nvSpPr>
        <p:spPr bwMode="auto">
          <a:xfrm>
            <a:off x="4219575" y="2070100"/>
            <a:ext cx="5667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Times New Roman" panose="02020603050405020304" pitchFamily="18" charset="0"/>
              </a:rPr>
              <a:t>Sumit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3" name="Rectangle 79">
            <a:extLst>
              <a:ext uri="{FF2B5EF4-FFF2-40B4-BE49-F238E27FC236}">
                <a16:creationId xmlns:a16="http://schemas.microsoft.com/office/drawing/2014/main" id="{65C26FB0-C9F6-2C49-4690-76F0A3893FDE}"/>
              </a:ext>
            </a:extLst>
          </p:cNvPr>
          <p:cNvSpPr>
            <a:spLocks noChangeArrowheads="1"/>
          </p:cNvSpPr>
          <p:nvPr/>
        </p:nvSpPr>
        <p:spPr bwMode="auto">
          <a:xfrm>
            <a:off x="5318125" y="207010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123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Rectangle 80">
            <a:extLst>
              <a:ext uri="{FF2B5EF4-FFF2-40B4-BE49-F238E27FC236}">
                <a16:creationId xmlns:a16="http://schemas.microsoft.com/office/drawing/2014/main" id="{9B03A4CA-C45F-E1C5-D58C-5284E8D1BDD8}"/>
              </a:ext>
            </a:extLst>
          </p:cNvPr>
          <p:cNvSpPr>
            <a:spLocks noChangeArrowheads="1"/>
          </p:cNvSpPr>
          <p:nvPr/>
        </p:nvSpPr>
        <p:spPr bwMode="auto">
          <a:xfrm>
            <a:off x="6416675" y="2070100"/>
            <a:ext cx="4397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CSP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5" name="Rectangle 81">
            <a:extLst>
              <a:ext uri="{FF2B5EF4-FFF2-40B4-BE49-F238E27FC236}">
                <a16:creationId xmlns:a16="http://schemas.microsoft.com/office/drawing/2014/main" id="{CC9FA063-F549-A5C9-F2C4-2A781D3883FD}"/>
              </a:ext>
            </a:extLst>
          </p:cNvPr>
          <p:cNvSpPr>
            <a:spLocks noChangeArrowheads="1"/>
          </p:cNvSpPr>
          <p:nvPr/>
        </p:nvSpPr>
        <p:spPr bwMode="auto">
          <a:xfrm>
            <a:off x="6777038" y="207010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101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 name="Rectangle 82">
            <a:extLst>
              <a:ext uri="{FF2B5EF4-FFF2-40B4-BE49-F238E27FC236}">
                <a16:creationId xmlns:a16="http://schemas.microsoft.com/office/drawing/2014/main" id="{498CEBAC-A45A-A17D-D7EC-61A2EF9224B9}"/>
              </a:ext>
            </a:extLst>
          </p:cNvPr>
          <p:cNvSpPr>
            <a:spLocks noChangeArrowheads="1"/>
          </p:cNvSpPr>
          <p:nvPr/>
        </p:nvSpPr>
        <p:spPr bwMode="auto">
          <a:xfrm>
            <a:off x="7513638" y="2070100"/>
            <a:ext cx="6238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Oracle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Rectangle 83">
            <a:extLst>
              <a:ext uri="{FF2B5EF4-FFF2-40B4-BE49-F238E27FC236}">
                <a16:creationId xmlns:a16="http://schemas.microsoft.com/office/drawing/2014/main" id="{03FEFB43-DABE-7BEE-B754-D1D74320C9C7}"/>
              </a:ext>
            </a:extLst>
          </p:cNvPr>
          <p:cNvSpPr>
            <a:spLocks noChangeArrowheads="1"/>
          </p:cNvSpPr>
          <p:nvPr/>
        </p:nvSpPr>
        <p:spPr bwMode="auto">
          <a:xfrm>
            <a:off x="3122613" y="2311400"/>
            <a:ext cx="390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Times New Roman" panose="02020603050405020304" pitchFamily="18" charset="0"/>
              </a:rPr>
              <a:t>102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8" name="Rectangle 84">
            <a:extLst>
              <a:ext uri="{FF2B5EF4-FFF2-40B4-BE49-F238E27FC236}">
                <a16:creationId xmlns:a16="http://schemas.microsoft.com/office/drawing/2014/main" id="{0C23B383-4D14-85C7-1EE0-D49034248C0D}"/>
              </a:ext>
            </a:extLst>
          </p:cNvPr>
          <p:cNvSpPr>
            <a:spLocks noChangeArrowheads="1"/>
          </p:cNvSpPr>
          <p:nvPr/>
        </p:nvSpPr>
        <p:spPr bwMode="auto">
          <a:xfrm>
            <a:off x="4219575" y="2316163"/>
            <a:ext cx="6334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Rajesh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9" name="Rectangle 85">
            <a:extLst>
              <a:ext uri="{FF2B5EF4-FFF2-40B4-BE49-F238E27FC236}">
                <a16:creationId xmlns:a16="http://schemas.microsoft.com/office/drawing/2014/main" id="{EA830463-8934-7210-8414-A0D76CB8ED11}"/>
              </a:ext>
            </a:extLst>
          </p:cNvPr>
          <p:cNvSpPr>
            <a:spLocks noChangeArrowheads="1"/>
          </p:cNvSpPr>
          <p:nvPr/>
        </p:nvSpPr>
        <p:spPr bwMode="auto">
          <a:xfrm>
            <a:off x="5318125" y="2316163"/>
            <a:ext cx="3857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231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0" name="Rectangle 86">
            <a:extLst>
              <a:ext uri="{FF2B5EF4-FFF2-40B4-BE49-F238E27FC236}">
                <a16:creationId xmlns:a16="http://schemas.microsoft.com/office/drawing/2014/main" id="{4DB31070-A783-6F1B-98B9-DFF17665E1DF}"/>
              </a:ext>
            </a:extLst>
          </p:cNvPr>
          <p:cNvSpPr>
            <a:spLocks noChangeArrowheads="1"/>
          </p:cNvSpPr>
          <p:nvPr/>
        </p:nvSpPr>
        <p:spPr bwMode="auto">
          <a:xfrm>
            <a:off x="6416675" y="2316163"/>
            <a:ext cx="4524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CST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1" name="Rectangle 87">
            <a:extLst>
              <a:ext uri="{FF2B5EF4-FFF2-40B4-BE49-F238E27FC236}">
                <a16:creationId xmlns:a16="http://schemas.microsoft.com/office/drawing/2014/main" id="{8C6B36FE-768C-108D-0236-A897F1FBE6E3}"/>
              </a:ext>
            </a:extLst>
          </p:cNvPr>
          <p:cNvSpPr>
            <a:spLocks noChangeArrowheads="1"/>
          </p:cNvSpPr>
          <p:nvPr/>
        </p:nvSpPr>
        <p:spPr bwMode="auto">
          <a:xfrm>
            <a:off x="6788150" y="2316163"/>
            <a:ext cx="3857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2" name="Rectangle 88">
            <a:extLst>
              <a:ext uri="{FF2B5EF4-FFF2-40B4-BE49-F238E27FC236}">
                <a16:creationId xmlns:a16="http://schemas.microsoft.com/office/drawing/2014/main" id="{845C7846-B846-3716-5FFE-0254BB2FC5F5}"/>
              </a:ext>
            </a:extLst>
          </p:cNvPr>
          <p:cNvSpPr>
            <a:spLocks noChangeArrowheads="1"/>
          </p:cNvSpPr>
          <p:nvPr/>
        </p:nvSpPr>
        <p:spPr bwMode="auto">
          <a:xfrm>
            <a:off x="7513638" y="2316163"/>
            <a:ext cx="655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DBMS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3" name="Rectangle 89">
            <a:extLst>
              <a:ext uri="{FF2B5EF4-FFF2-40B4-BE49-F238E27FC236}">
                <a16:creationId xmlns:a16="http://schemas.microsoft.com/office/drawing/2014/main" id="{D972776F-883C-058A-896D-39BD3F0C0C19}"/>
              </a:ext>
            </a:extLst>
          </p:cNvPr>
          <p:cNvSpPr>
            <a:spLocks noChangeArrowheads="1"/>
          </p:cNvSpPr>
          <p:nvPr/>
        </p:nvSpPr>
        <p:spPr bwMode="auto">
          <a:xfrm>
            <a:off x="3122613" y="2554288"/>
            <a:ext cx="390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rPr>
              <a:t>102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4" name="Rectangle 90">
            <a:extLst>
              <a:ext uri="{FF2B5EF4-FFF2-40B4-BE49-F238E27FC236}">
                <a16:creationId xmlns:a16="http://schemas.microsoft.com/office/drawing/2014/main" id="{784515E1-41CB-56B4-0EC5-5301927A2F2E}"/>
              </a:ext>
            </a:extLst>
          </p:cNvPr>
          <p:cNvSpPr>
            <a:spLocks noChangeArrowheads="1"/>
          </p:cNvSpPr>
          <p:nvPr/>
        </p:nvSpPr>
        <p:spPr bwMode="auto">
          <a:xfrm>
            <a:off x="4219575" y="2559050"/>
            <a:ext cx="6334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Rajesh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5" name="Rectangle 91">
            <a:extLst>
              <a:ext uri="{FF2B5EF4-FFF2-40B4-BE49-F238E27FC236}">
                <a16:creationId xmlns:a16="http://schemas.microsoft.com/office/drawing/2014/main" id="{B00DF461-E2F7-AB09-5F75-90E6B137329F}"/>
              </a:ext>
            </a:extLst>
          </p:cNvPr>
          <p:cNvSpPr>
            <a:spLocks noChangeArrowheads="1"/>
          </p:cNvSpPr>
          <p:nvPr/>
        </p:nvSpPr>
        <p:spPr bwMode="auto">
          <a:xfrm>
            <a:off x="5318125" y="255905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231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Rectangle 92">
            <a:extLst>
              <a:ext uri="{FF2B5EF4-FFF2-40B4-BE49-F238E27FC236}">
                <a16:creationId xmlns:a16="http://schemas.microsoft.com/office/drawing/2014/main" id="{AA9302B4-FAD5-05F7-D63A-345604A361E7}"/>
              </a:ext>
            </a:extLst>
          </p:cNvPr>
          <p:cNvSpPr>
            <a:spLocks noChangeArrowheads="1"/>
          </p:cNvSpPr>
          <p:nvPr/>
        </p:nvSpPr>
        <p:spPr bwMode="auto">
          <a:xfrm>
            <a:off x="6416675" y="2559050"/>
            <a:ext cx="4397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CSP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7" name="Rectangle 93">
            <a:extLst>
              <a:ext uri="{FF2B5EF4-FFF2-40B4-BE49-F238E27FC236}">
                <a16:creationId xmlns:a16="http://schemas.microsoft.com/office/drawing/2014/main" id="{023A4B1D-398E-F026-E5BB-20BE104A435A}"/>
              </a:ext>
            </a:extLst>
          </p:cNvPr>
          <p:cNvSpPr>
            <a:spLocks noChangeArrowheads="1"/>
          </p:cNvSpPr>
          <p:nvPr/>
        </p:nvSpPr>
        <p:spPr bwMode="auto">
          <a:xfrm>
            <a:off x="6777038" y="255905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8" name="Rectangle 94">
            <a:extLst>
              <a:ext uri="{FF2B5EF4-FFF2-40B4-BE49-F238E27FC236}">
                <a16:creationId xmlns:a16="http://schemas.microsoft.com/office/drawing/2014/main" id="{2704C28C-A3D9-19FC-B277-8FC6EB5A9791}"/>
              </a:ext>
            </a:extLst>
          </p:cNvPr>
          <p:cNvSpPr>
            <a:spLocks noChangeArrowheads="1"/>
          </p:cNvSpPr>
          <p:nvPr/>
        </p:nvSpPr>
        <p:spPr bwMode="auto">
          <a:xfrm>
            <a:off x="7513638" y="2559050"/>
            <a:ext cx="6238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Oracle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 name="Rectangle 95">
            <a:extLst>
              <a:ext uri="{FF2B5EF4-FFF2-40B4-BE49-F238E27FC236}">
                <a16:creationId xmlns:a16="http://schemas.microsoft.com/office/drawing/2014/main" id="{FD181949-CDDE-BBEA-009B-4B5AAC93BACE}"/>
              </a:ext>
            </a:extLst>
          </p:cNvPr>
          <p:cNvSpPr>
            <a:spLocks noChangeArrowheads="1"/>
          </p:cNvSpPr>
          <p:nvPr/>
        </p:nvSpPr>
        <p:spPr bwMode="auto">
          <a:xfrm>
            <a:off x="3122613" y="2797175"/>
            <a:ext cx="390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rPr>
              <a:t>103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0" name="Rectangle 96">
            <a:extLst>
              <a:ext uri="{FF2B5EF4-FFF2-40B4-BE49-F238E27FC236}">
                <a16:creationId xmlns:a16="http://schemas.microsoft.com/office/drawing/2014/main" id="{3859A88A-C163-AF84-E9EF-D59A9AD40357}"/>
              </a:ext>
            </a:extLst>
          </p:cNvPr>
          <p:cNvSpPr>
            <a:spLocks noChangeArrowheads="1"/>
          </p:cNvSpPr>
          <p:nvPr/>
        </p:nvSpPr>
        <p:spPr bwMode="auto">
          <a:xfrm>
            <a:off x="4219575" y="2800350"/>
            <a:ext cx="7810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Abhinav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Rectangle 97">
            <a:extLst>
              <a:ext uri="{FF2B5EF4-FFF2-40B4-BE49-F238E27FC236}">
                <a16:creationId xmlns:a16="http://schemas.microsoft.com/office/drawing/2014/main" id="{0FDAD26B-9CD6-7E5A-AA5E-F6B9BECE646D}"/>
              </a:ext>
            </a:extLst>
          </p:cNvPr>
          <p:cNvSpPr>
            <a:spLocks noChangeArrowheads="1"/>
          </p:cNvSpPr>
          <p:nvPr/>
        </p:nvSpPr>
        <p:spPr bwMode="auto">
          <a:xfrm>
            <a:off x="5318125" y="280035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784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 name="Rectangle 98">
            <a:extLst>
              <a:ext uri="{FF2B5EF4-FFF2-40B4-BE49-F238E27FC236}">
                <a16:creationId xmlns:a16="http://schemas.microsoft.com/office/drawing/2014/main" id="{C824B45F-5BFE-021C-D498-B1ED1E2B156C}"/>
              </a:ext>
            </a:extLst>
          </p:cNvPr>
          <p:cNvSpPr>
            <a:spLocks noChangeArrowheads="1"/>
          </p:cNvSpPr>
          <p:nvPr/>
        </p:nvSpPr>
        <p:spPr bwMode="auto">
          <a:xfrm>
            <a:off x="6416675" y="2800350"/>
            <a:ext cx="4524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CST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3" name="Rectangle 99">
            <a:extLst>
              <a:ext uri="{FF2B5EF4-FFF2-40B4-BE49-F238E27FC236}">
                <a16:creationId xmlns:a16="http://schemas.microsoft.com/office/drawing/2014/main" id="{63EBD2AD-5B98-D64C-CDF7-B32ABDFD5C5A}"/>
              </a:ext>
            </a:extLst>
          </p:cNvPr>
          <p:cNvSpPr>
            <a:spLocks noChangeArrowheads="1"/>
          </p:cNvSpPr>
          <p:nvPr/>
        </p:nvSpPr>
        <p:spPr bwMode="auto">
          <a:xfrm>
            <a:off x="6788150" y="280035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4" name="Rectangle 100">
            <a:extLst>
              <a:ext uri="{FF2B5EF4-FFF2-40B4-BE49-F238E27FC236}">
                <a16:creationId xmlns:a16="http://schemas.microsoft.com/office/drawing/2014/main" id="{7D5551D8-53AF-EBF8-E114-02B50BEB0B28}"/>
              </a:ext>
            </a:extLst>
          </p:cNvPr>
          <p:cNvSpPr>
            <a:spLocks noChangeArrowheads="1"/>
          </p:cNvSpPr>
          <p:nvPr/>
        </p:nvSpPr>
        <p:spPr bwMode="auto">
          <a:xfrm>
            <a:off x="7513638" y="2800350"/>
            <a:ext cx="6556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DBMS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5" name="Rectangle 101">
            <a:extLst>
              <a:ext uri="{FF2B5EF4-FFF2-40B4-BE49-F238E27FC236}">
                <a16:creationId xmlns:a16="http://schemas.microsoft.com/office/drawing/2014/main" id="{7E17F63B-0735-95F0-8886-9AA6982B3604}"/>
              </a:ext>
            </a:extLst>
          </p:cNvPr>
          <p:cNvSpPr>
            <a:spLocks noChangeArrowheads="1"/>
          </p:cNvSpPr>
          <p:nvPr/>
        </p:nvSpPr>
        <p:spPr bwMode="auto">
          <a:xfrm>
            <a:off x="3122613" y="3041650"/>
            <a:ext cx="3905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rPr>
              <a:t>103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6" name="Rectangle 102">
            <a:extLst>
              <a:ext uri="{FF2B5EF4-FFF2-40B4-BE49-F238E27FC236}">
                <a16:creationId xmlns:a16="http://schemas.microsoft.com/office/drawing/2014/main" id="{213AC9BF-B156-8668-85C2-5F834158785E}"/>
              </a:ext>
            </a:extLst>
          </p:cNvPr>
          <p:cNvSpPr>
            <a:spLocks noChangeArrowheads="1"/>
          </p:cNvSpPr>
          <p:nvPr/>
        </p:nvSpPr>
        <p:spPr bwMode="auto">
          <a:xfrm>
            <a:off x="4219575" y="3046413"/>
            <a:ext cx="7810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Abhinav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7" name="Rectangle 103">
            <a:extLst>
              <a:ext uri="{FF2B5EF4-FFF2-40B4-BE49-F238E27FC236}">
                <a16:creationId xmlns:a16="http://schemas.microsoft.com/office/drawing/2014/main" id="{C9B3EDD7-5C45-1EFA-A129-D276C243A0F8}"/>
              </a:ext>
            </a:extLst>
          </p:cNvPr>
          <p:cNvSpPr>
            <a:spLocks noChangeArrowheads="1"/>
          </p:cNvSpPr>
          <p:nvPr/>
        </p:nvSpPr>
        <p:spPr bwMode="auto">
          <a:xfrm>
            <a:off x="5318125" y="3025076"/>
            <a:ext cx="3857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784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8" name="Rectangle 104">
            <a:extLst>
              <a:ext uri="{FF2B5EF4-FFF2-40B4-BE49-F238E27FC236}">
                <a16:creationId xmlns:a16="http://schemas.microsoft.com/office/drawing/2014/main" id="{156A99CF-3455-665D-BF9A-6701F2B5450D}"/>
              </a:ext>
            </a:extLst>
          </p:cNvPr>
          <p:cNvSpPr>
            <a:spLocks noChangeArrowheads="1"/>
          </p:cNvSpPr>
          <p:nvPr/>
        </p:nvSpPr>
        <p:spPr bwMode="auto">
          <a:xfrm>
            <a:off x="6416675" y="3025076"/>
            <a:ext cx="4397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CSP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9" name="Rectangle 105">
            <a:extLst>
              <a:ext uri="{FF2B5EF4-FFF2-40B4-BE49-F238E27FC236}">
                <a16:creationId xmlns:a16="http://schemas.microsoft.com/office/drawing/2014/main" id="{2C79F6F2-1BDA-BC62-0D30-3F803F18C8DC}"/>
              </a:ext>
            </a:extLst>
          </p:cNvPr>
          <p:cNvSpPr>
            <a:spLocks noChangeArrowheads="1"/>
          </p:cNvSpPr>
          <p:nvPr/>
        </p:nvSpPr>
        <p:spPr bwMode="auto">
          <a:xfrm>
            <a:off x="6777038" y="3025076"/>
            <a:ext cx="3857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101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0" name="Rectangle 106">
            <a:extLst>
              <a:ext uri="{FF2B5EF4-FFF2-40B4-BE49-F238E27FC236}">
                <a16:creationId xmlns:a16="http://schemas.microsoft.com/office/drawing/2014/main" id="{790FCB0B-870C-E1A0-F784-3206B66D3CE3}"/>
              </a:ext>
            </a:extLst>
          </p:cNvPr>
          <p:cNvSpPr>
            <a:spLocks noChangeArrowheads="1"/>
          </p:cNvSpPr>
          <p:nvPr/>
        </p:nvSpPr>
        <p:spPr bwMode="auto">
          <a:xfrm>
            <a:off x="7513638" y="3046413"/>
            <a:ext cx="6238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Oracle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1" name="Rectangle 107">
            <a:extLst>
              <a:ext uri="{FF2B5EF4-FFF2-40B4-BE49-F238E27FC236}">
                <a16:creationId xmlns:a16="http://schemas.microsoft.com/office/drawing/2014/main" id="{A30CCF78-A4F5-06F8-B0D6-6678A4735869}"/>
              </a:ext>
            </a:extLst>
          </p:cNvPr>
          <p:cNvSpPr>
            <a:spLocks noChangeArrowheads="1"/>
          </p:cNvSpPr>
          <p:nvPr/>
        </p:nvSpPr>
        <p:spPr bwMode="auto">
          <a:xfrm>
            <a:off x="3122613" y="3284538"/>
            <a:ext cx="390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rPr>
              <a:t>104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2" name="Rectangle 108">
            <a:extLst>
              <a:ext uri="{FF2B5EF4-FFF2-40B4-BE49-F238E27FC236}">
                <a16:creationId xmlns:a16="http://schemas.microsoft.com/office/drawing/2014/main" id="{427ED9C3-8B13-62D3-8078-842BDE12C467}"/>
              </a:ext>
            </a:extLst>
          </p:cNvPr>
          <p:cNvSpPr>
            <a:spLocks noChangeArrowheads="1"/>
          </p:cNvSpPr>
          <p:nvPr/>
        </p:nvSpPr>
        <p:spPr bwMode="auto">
          <a:xfrm>
            <a:off x="4219575" y="3289300"/>
            <a:ext cx="6508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Ramya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3" name="Rectangle 109">
            <a:extLst>
              <a:ext uri="{FF2B5EF4-FFF2-40B4-BE49-F238E27FC236}">
                <a16:creationId xmlns:a16="http://schemas.microsoft.com/office/drawing/2014/main" id="{D373B2EB-7AD3-5781-16A4-D64544C95725}"/>
              </a:ext>
            </a:extLst>
          </p:cNvPr>
          <p:cNvSpPr>
            <a:spLocks noChangeArrowheads="1"/>
          </p:cNvSpPr>
          <p:nvPr/>
        </p:nvSpPr>
        <p:spPr bwMode="auto">
          <a:xfrm>
            <a:off x="5318125" y="328930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638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4" name="Rectangle 110">
            <a:extLst>
              <a:ext uri="{FF2B5EF4-FFF2-40B4-BE49-F238E27FC236}">
                <a16:creationId xmlns:a16="http://schemas.microsoft.com/office/drawing/2014/main" id="{95313665-4E08-1F1D-8AE8-BC914BC21C2D}"/>
              </a:ext>
            </a:extLst>
          </p:cNvPr>
          <p:cNvSpPr>
            <a:spLocks noChangeArrowheads="1"/>
          </p:cNvSpPr>
          <p:nvPr/>
        </p:nvSpPr>
        <p:spPr bwMode="auto">
          <a:xfrm>
            <a:off x="6416675" y="3289300"/>
            <a:ext cx="4524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CST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5" name="Rectangle 111">
            <a:extLst>
              <a:ext uri="{FF2B5EF4-FFF2-40B4-BE49-F238E27FC236}">
                <a16:creationId xmlns:a16="http://schemas.microsoft.com/office/drawing/2014/main" id="{E458461E-5312-0A7E-FB4A-5350AD5549CA}"/>
              </a:ext>
            </a:extLst>
          </p:cNvPr>
          <p:cNvSpPr>
            <a:spLocks noChangeArrowheads="1"/>
          </p:cNvSpPr>
          <p:nvPr/>
        </p:nvSpPr>
        <p:spPr bwMode="auto">
          <a:xfrm>
            <a:off x="6788150" y="3289300"/>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101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6" name="Rectangle 112">
            <a:extLst>
              <a:ext uri="{FF2B5EF4-FFF2-40B4-BE49-F238E27FC236}">
                <a16:creationId xmlns:a16="http://schemas.microsoft.com/office/drawing/2014/main" id="{ECE6FDEA-BD9B-F93D-03D2-688B243A2F96}"/>
              </a:ext>
            </a:extLst>
          </p:cNvPr>
          <p:cNvSpPr>
            <a:spLocks noChangeArrowheads="1"/>
          </p:cNvSpPr>
          <p:nvPr/>
        </p:nvSpPr>
        <p:spPr bwMode="auto">
          <a:xfrm>
            <a:off x="7513638" y="3289300"/>
            <a:ext cx="6556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DBMS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8" name="Rectangle 113">
            <a:extLst>
              <a:ext uri="{FF2B5EF4-FFF2-40B4-BE49-F238E27FC236}">
                <a16:creationId xmlns:a16="http://schemas.microsoft.com/office/drawing/2014/main" id="{149081F5-DD0D-EAB2-3228-F80DC478C998}"/>
              </a:ext>
            </a:extLst>
          </p:cNvPr>
          <p:cNvSpPr>
            <a:spLocks noChangeArrowheads="1"/>
          </p:cNvSpPr>
          <p:nvPr/>
        </p:nvSpPr>
        <p:spPr bwMode="auto">
          <a:xfrm>
            <a:off x="3122613" y="3527425"/>
            <a:ext cx="390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Times New Roman" panose="02020603050405020304" pitchFamily="18" charset="0"/>
              </a:rPr>
              <a:t>104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9" name="Rectangle 114">
            <a:extLst>
              <a:ext uri="{FF2B5EF4-FFF2-40B4-BE49-F238E27FC236}">
                <a16:creationId xmlns:a16="http://schemas.microsoft.com/office/drawing/2014/main" id="{DE99DD17-9BC8-0308-8AA2-2637692C148A}"/>
              </a:ext>
            </a:extLst>
          </p:cNvPr>
          <p:cNvSpPr>
            <a:spLocks noChangeArrowheads="1"/>
          </p:cNvSpPr>
          <p:nvPr/>
        </p:nvSpPr>
        <p:spPr bwMode="auto">
          <a:xfrm>
            <a:off x="4219575" y="3532188"/>
            <a:ext cx="6508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Ramya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0" name="Rectangle 115">
            <a:extLst>
              <a:ext uri="{FF2B5EF4-FFF2-40B4-BE49-F238E27FC236}">
                <a16:creationId xmlns:a16="http://schemas.microsoft.com/office/drawing/2014/main" id="{9255D79C-BC94-E986-40A2-09164C737540}"/>
              </a:ext>
            </a:extLst>
          </p:cNvPr>
          <p:cNvSpPr>
            <a:spLocks noChangeArrowheads="1"/>
          </p:cNvSpPr>
          <p:nvPr/>
        </p:nvSpPr>
        <p:spPr bwMode="auto">
          <a:xfrm>
            <a:off x="5318125" y="3532188"/>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638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1" name="Rectangle 116">
            <a:extLst>
              <a:ext uri="{FF2B5EF4-FFF2-40B4-BE49-F238E27FC236}">
                <a16:creationId xmlns:a16="http://schemas.microsoft.com/office/drawing/2014/main" id="{DA223A88-FDA8-E90B-3A0C-349E5F6B0499}"/>
              </a:ext>
            </a:extLst>
          </p:cNvPr>
          <p:cNvSpPr>
            <a:spLocks noChangeArrowheads="1"/>
          </p:cNvSpPr>
          <p:nvPr/>
        </p:nvSpPr>
        <p:spPr bwMode="auto">
          <a:xfrm>
            <a:off x="6416675" y="3532188"/>
            <a:ext cx="4397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CSP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2" name="Rectangle 117">
            <a:extLst>
              <a:ext uri="{FF2B5EF4-FFF2-40B4-BE49-F238E27FC236}">
                <a16:creationId xmlns:a16="http://schemas.microsoft.com/office/drawing/2014/main" id="{9E06E4FA-F959-3791-22B4-1A3672F878EA}"/>
              </a:ext>
            </a:extLst>
          </p:cNvPr>
          <p:cNvSpPr>
            <a:spLocks noChangeArrowheads="1"/>
          </p:cNvSpPr>
          <p:nvPr/>
        </p:nvSpPr>
        <p:spPr bwMode="auto">
          <a:xfrm>
            <a:off x="6777038" y="3532188"/>
            <a:ext cx="385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101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3" name="Rectangle 118">
            <a:extLst>
              <a:ext uri="{FF2B5EF4-FFF2-40B4-BE49-F238E27FC236}">
                <a16:creationId xmlns:a16="http://schemas.microsoft.com/office/drawing/2014/main" id="{4871FB6D-F985-0B08-EF0C-EDD06110A682}"/>
              </a:ext>
            </a:extLst>
          </p:cNvPr>
          <p:cNvSpPr>
            <a:spLocks noChangeArrowheads="1"/>
          </p:cNvSpPr>
          <p:nvPr/>
        </p:nvSpPr>
        <p:spPr bwMode="auto">
          <a:xfrm>
            <a:off x="7513638" y="3532188"/>
            <a:ext cx="6238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Oracle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72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2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3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3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3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3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4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4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4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4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4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4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4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4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4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5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5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5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animBg="1"/>
      <p:bldP spid="21" grpId="0" animBg="1"/>
      <p:bldP spid="31" grpId="0" animBg="1"/>
      <p:bldP spid="42" grpId="0" animBg="1"/>
      <p:bldP spid="200" grpId="0"/>
      <p:bldP spid="201" grpId="0"/>
      <p:bldP spid="202" grpId="0"/>
      <p:bldP spid="204" grpId="0"/>
      <p:bldP spid="205" grpId="0"/>
      <p:bldP spid="206" grpId="0"/>
      <p:bldP spid="207" grpId="0"/>
      <p:bldP spid="208" grpId="0"/>
      <p:bldP spid="209" grpId="0"/>
      <p:bldP spid="210" grpId="0"/>
      <p:bldP spid="212" grpId="0"/>
      <p:bldP spid="213" grpId="0"/>
      <p:bldP spid="214" grpId="0"/>
      <p:bldP spid="215" grpId="0"/>
      <p:bldP spid="216" grpId="0"/>
      <p:bldP spid="217" grpId="0"/>
      <p:bldP spid="218" grpId="0"/>
      <p:bldP spid="219" grpId="0"/>
      <p:bldP spid="220" grpId="0"/>
      <p:bldP spid="221" grpId="0"/>
      <p:bldP spid="222" grpId="0"/>
      <p:bldP spid="224" grpId="0"/>
      <p:bldP spid="225" grpId="0"/>
      <p:bldP spid="226" grpId="0"/>
      <p:bldP spid="227" grpId="0"/>
      <p:bldP spid="228" grpId="0"/>
      <p:bldP spid="229" grpId="0"/>
      <p:bldP spid="230" grpId="0"/>
      <p:bldP spid="231" grpId="0"/>
      <p:bldP spid="232" grpId="0"/>
      <p:bldP spid="233" grpId="0"/>
      <p:bldP spid="234" grpId="0"/>
      <p:bldP spid="235" grpId="0"/>
      <p:bldP spid="236" grpId="0"/>
      <p:bldP spid="237" grpId="0"/>
      <p:bldP spid="238" grpId="0"/>
      <p:bldP spid="239" grpId="0"/>
      <p:bldP spid="240" grpId="0"/>
      <p:bldP spid="241" grpId="0"/>
      <p:bldP spid="242" grpId="0"/>
      <p:bldP spid="243" grpId="0"/>
      <p:bldP spid="244" grpId="0"/>
      <p:bldP spid="245" grpId="0"/>
      <p:bldP spid="246" grpId="0"/>
      <p:bldP spid="248" grpId="0"/>
      <p:bldP spid="249" grpId="0"/>
      <p:bldP spid="250" grpId="0"/>
      <p:bldP spid="251" grpId="0"/>
      <p:bldP spid="252" grpId="0"/>
      <p:bldP spid="2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0" y="0"/>
            <a:ext cx="9144000" cy="976867"/>
          </a:xfrm>
        </p:spPr>
        <p:txBody>
          <a:bodyPr>
            <a:normAutofit fontScale="90000"/>
          </a:bodyPr>
          <a:lstStyle/>
          <a:p>
            <a:pPr algn="just"/>
            <a:r>
              <a:rPr lang="en-US" dirty="0">
                <a:solidFill>
                  <a:schemeClr val="tx2">
                    <a:lumMod val="75000"/>
                  </a:schemeClr>
                </a:solidFill>
                <a:latin typeface="Times New Roman" panose="02020603050405020304" pitchFamily="18" charset="0"/>
                <a:cs typeface="Times New Roman" panose="02020603050405020304" pitchFamily="18" charset="0"/>
              </a:rPr>
              <a:t>Example (Consider two </a:t>
            </a:r>
            <a:r>
              <a:rPr lang="en-US" dirty="0">
                <a:solidFill>
                  <a:schemeClr val="tx2">
                    <a:lumMod val="75000"/>
                  </a:schemeClr>
                </a:solidFill>
              </a:rPr>
              <a:t>relations Student(</a:t>
            </a:r>
            <a:r>
              <a:rPr lang="en-US" dirty="0">
                <a:solidFill>
                  <a:schemeClr val="tx2">
                    <a:lumMod val="75000"/>
                  </a:schemeClr>
                </a:solidFill>
                <a:latin typeface="Times New Roman" panose="02020603050405020304" pitchFamily="18" charset="0"/>
                <a:cs typeface="Times New Roman" panose="02020603050405020304" pitchFamily="18" charset="0"/>
              </a:rPr>
              <a:t>SID, </a:t>
            </a:r>
            <a:r>
              <a:rPr lang="en-US" dirty="0" err="1">
                <a:solidFill>
                  <a:schemeClr val="tx2">
                    <a:lumMod val="75000"/>
                  </a:schemeClr>
                </a:solidFill>
                <a:latin typeface="Times New Roman" panose="02020603050405020304" pitchFamily="18" charset="0"/>
                <a:cs typeface="Times New Roman" panose="02020603050405020304" pitchFamily="18" charset="0"/>
              </a:rPr>
              <a:t>SName</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Phno</a:t>
            </a:r>
            <a:r>
              <a:rPr lang="en-US" dirty="0">
                <a:solidFill>
                  <a:schemeClr val="tx2">
                    <a:lumMod val="75000"/>
                  </a:schemeClr>
                </a:solidFill>
                <a:latin typeface="Times New Roman" panose="02020603050405020304" pitchFamily="18" charset="0"/>
                <a:cs typeface="Times New Roman" panose="02020603050405020304" pitchFamily="18" charset="0"/>
              </a:rPr>
              <a:t>) and Subjects (</a:t>
            </a:r>
            <a:r>
              <a:rPr lang="en-US" dirty="0" err="1">
                <a:solidFill>
                  <a:schemeClr val="tx2">
                    <a:lumMod val="75000"/>
                  </a:schemeClr>
                </a:solidFill>
                <a:latin typeface="Times New Roman" panose="02020603050405020304" pitchFamily="18" charset="0"/>
                <a:cs typeface="Times New Roman" panose="02020603050405020304" pitchFamily="18" charset="0"/>
              </a:rPr>
              <a:t>SCode</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SuName</a:t>
            </a:r>
            <a:r>
              <a:rPr lang="en-US" dirty="0">
                <a:solidFill>
                  <a:schemeClr val="tx2">
                    <a:lumMod val="75000"/>
                  </a:schemeClr>
                </a:solidFill>
                <a:latin typeface="Times New Roman" panose="02020603050405020304" pitchFamily="18" charset="0"/>
                <a:cs typeface="Times New Roman" panose="02020603050405020304" pitchFamily="18" charset="0"/>
              </a:rPr>
              <a:t>))</a:t>
            </a:r>
          </a:p>
        </p:txBody>
      </p:sp>
      <p:sp>
        <p:nvSpPr>
          <p:cNvPr id="7" name="Content Placeholder 6">
            <a:extLst>
              <a:ext uri="{FF2B5EF4-FFF2-40B4-BE49-F238E27FC236}">
                <a16:creationId xmlns:a16="http://schemas.microsoft.com/office/drawing/2014/main" id="{DA18C438-E2D2-8F5B-8E81-81A905C354AD}"/>
              </a:ext>
            </a:extLst>
          </p:cNvPr>
          <p:cNvSpPr>
            <a:spLocks noGrp="1"/>
          </p:cNvSpPr>
          <p:nvPr>
            <p:ph idx="1"/>
          </p:nvPr>
        </p:nvSpPr>
        <p:spPr/>
        <p:txBody>
          <a:bodyPr>
            <a:normAutofit/>
          </a:bodyPr>
          <a:lstStyle/>
          <a:p>
            <a:pPr marL="0" indent="0">
              <a:buNone/>
            </a:pPr>
            <a:r>
              <a:rPr lang="en-US" dirty="0"/>
              <a:t>			</a:t>
            </a:r>
            <a:r>
              <a:rPr lang="en-US" dirty="0">
                <a:solidFill>
                  <a:schemeClr val="tx2">
                    <a:lumMod val="75000"/>
                  </a:schemeClr>
                </a:solidFill>
              </a:rPr>
              <a:t> Student × Subjects</a:t>
            </a:r>
            <a:endParaRPr lang="en-IN" dirty="0"/>
          </a:p>
        </p:txBody>
      </p:sp>
      <p:graphicFrame>
        <p:nvGraphicFramePr>
          <p:cNvPr id="6" name="Table 5">
            <a:extLst>
              <a:ext uri="{FF2B5EF4-FFF2-40B4-BE49-F238E27FC236}">
                <a16:creationId xmlns:a16="http://schemas.microsoft.com/office/drawing/2014/main" id="{DC020C50-3FE1-1FF6-02F7-2EB9B1681D0A}"/>
              </a:ext>
            </a:extLst>
          </p:cNvPr>
          <p:cNvGraphicFramePr>
            <a:graphicFrameLocks noGrp="1"/>
          </p:cNvGraphicFramePr>
          <p:nvPr>
            <p:extLst>
              <p:ext uri="{D42A27DB-BD31-4B8C-83A1-F6EECF244321}">
                <p14:modId xmlns:p14="http://schemas.microsoft.com/office/powerpoint/2010/main" val="1084646978"/>
              </p:ext>
            </p:extLst>
          </p:nvPr>
        </p:nvGraphicFramePr>
        <p:xfrm>
          <a:off x="1976015" y="2011222"/>
          <a:ext cx="5489145" cy="2189988"/>
        </p:xfrm>
        <a:graphic>
          <a:graphicData uri="http://schemas.openxmlformats.org/drawingml/2006/table">
            <a:tbl>
              <a:tblPr firstRow="1" firstCol="1" bandRow="1">
                <a:tableStyleId>{5C22544A-7EE6-4342-B048-85BDC9FD1C3A}</a:tableStyleId>
              </a:tblPr>
              <a:tblGrid>
                <a:gridCol w="1097829">
                  <a:extLst>
                    <a:ext uri="{9D8B030D-6E8A-4147-A177-3AD203B41FA5}">
                      <a16:colId xmlns:a16="http://schemas.microsoft.com/office/drawing/2014/main" val="4268198611"/>
                    </a:ext>
                  </a:extLst>
                </a:gridCol>
                <a:gridCol w="1097829">
                  <a:extLst>
                    <a:ext uri="{9D8B030D-6E8A-4147-A177-3AD203B41FA5}">
                      <a16:colId xmlns:a16="http://schemas.microsoft.com/office/drawing/2014/main" val="3119573846"/>
                    </a:ext>
                  </a:extLst>
                </a:gridCol>
                <a:gridCol w="1097829">
                  <a:extLst>
                    <a:ext uri="{9D8B030D-6E8A-4147-A177-3AD203B41FA5}">
                      <a16:colId xmlns:a16="http://schemas.microsoft.com/office/drawing/2014/main" val="4107507312"/>
                    </a:ext>
                  </a:extLst>
                </a:gridCol>
                <a:gridCol w="1097829">
                  <a:extLst>
                    <a:ext uri="{9D8B030D-6E8A-4147-A177-3AD203B41FA5}">
                      <a16:colId xmlns:a16="http://schemas.microsoft.com/office/drawing/2014/main" val="148889102"/>
                    </a:ext>
                  </a:extLst>
                </a:gridCol>
                <a:gridCol w="1097829">
                  <a:extLst>
                    <a:ext uri="{9D8B030D-6E8A-4147-A177-3AD203B41FA5}">
                      <a16:colId xmlns:a16="http://schemas.microsoft.com/office/drawing/2014/main" val="2959554202"/>
                    </a:ext>
                  </a:extLst>
                </a:gridCol>
              </a:tblGrid>
              <a:tr h="0">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SID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err="1">
                          <a:effectLst/>
                          <a:latin typeface="Times New Roman" panose="02020603050405020304" pitchFamily="18" charset="0"/>
                          <a:cs typeface="Times New Roman" panose="02020603050405020304" pitchFamily="18" charset="0"/>
                        </a:rPr>
                        <a:t>SName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err="1">
                          <a:effectLst/>
                          <a:latin typeface="Times New Roman" panose="02020603050405020304" pitchFamily="18" charset="0"/>
                          <a:cs typeface="Times New Roman" panose="02020603050405020304" pitchFamily="18" charset="0"/>
                        </a:rPr>
                        <a:t>Phno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err="1">
                          <a:effectLst/>
                          <a:latin typeface="Times New Roman" panose="02020603050405020304" pitchFamily="18" charset="0"/>
                          <a:cs typeface="Times New Roman" panose="02020603050405020304" pitchFamily="18" charset="0"/>
                        </a:rPr>
                        <a:t>SCode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err="1">
                          <a:effectLst/>
                          <a:latin typeface="Times New Roman" panose="02020603050405020304" pitchFamily="18" charset="0"/>
                          <a:cs typeface="Times New Roman" panose="02020603050405020304" pitchFamily="18" charset="0"/>
                        </a:rPr>
                        <a:t>SuName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6815362"/>
                  </a:ext>
                </a:extLst>
              </a:tr>
              <a:tr h="0">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101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err="1">
                          <a:effectLst/>
                          <a:latin typeface="Times New Roman" panose="02020603050405020304" pitchFamily="18" charset="0"/>
                          <a:cs typeface="Times New Roman" panose="02020603050405020304" pitchFamily="18" charset="0"/>
                        </a:rPr>
                        <a:t>Sumit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123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CST101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DBMS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919880"/>
                  </a:ext>
                </a:extLst>
              </a:tr>
              <a:tr h="0">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101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Sumit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123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CSP101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Oracle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5130143"/>
                  </a:ext>
                </a:extLst>
              </a:tr>
              <a:tr h="0">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102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Rajesh</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231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CST101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DBMS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8587551"/>
                  </a:ext>
                </a:extLst>
              </a:tr>
              <a:tr h="0">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102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Rajesh</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231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CSP101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Oracle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8885457"/>
                  </a:ext>
                </a:extLst>
              </a:tr>
              <a:tr h="0">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103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Abhinav</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784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CST101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DBMS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9195420"/>
                  </a:ext>
                </a:extLst>
              </a:tr>
              <a:tr h="0">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103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Abhinav</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784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CSP101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Oracle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399196"/>
                  </a:ext>
                </a:extLst>
              </a:tr>
              <a:tr h="0">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104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Ramya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638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CST101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DBMS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564188"/>
                  </a:ext>
                </a:extLst>
              </a:tr>
              <a:tr h="0">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104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Ramya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638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a:effectLst/>
                          <a:latin typeface="Times New Roman" panose="02020603050405020304" pitchFamily="18" charset="0"/>
                          <a:cs typeface="Times New Roman" panose="02020603050405020304" pitchFamily="18" charset="0"/>
                        </a:rPr>
                        <a:t>CSP101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Oracle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3634640"/>
                  </a:ext>
                </a:extLst>
              </a:tr>
            </a:tbl>
          </a:graphicData>
        </a:graphic>
      </p:graphicFrame>
    </p:spTree>
    <p:extLst>
      <p:ext uri="{BB962C8B-B14F-4D97-AF65-F5344CB8AC3E}">
        <p14:creationId xmlns:p14="http://schemas.microsoft.com/office/powerpoint/2010/main" val="115898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a:xfrm>
            <a:off x="0" y="0"/>
            <a:ext cx="9144000" cy="976867"/>
          </a:xfrm>
        </p:spPr>
        <p:txBody>
          <a:bodyPr>
            <a:normAutofit fontScale="90000"/>
          </a:bodyPr>
          <a:lstStyle/>
          <a:p>
            <a:pPr algn="just"/>
            <a:r>
              <a:rPr lang="en-US" dirty="0">
                <a:solidFill>
                  <a:schemeClr val="tx2">
                    <a:lumMod val="75000"/>
                  </a:schemeClr>
                </a:solidFill>
                <a:latin typeface="Times New Roman" panose="02020603050405020304" pitchFamily="18" charset="0"/>
                <a:cs typeface="Times New Roman" panose="02020603050405020304" pitchFamily="18" charset="0"/>
              </a:rPr>
              <a:t>Example (Consider two </a:t>
            </a:r>
            <a:r>
              <a:rPr lang="en-US" dirty="0">
                <a:solidFill>
                  <a:schemeClr val="tx2">
                    <a:lumMod val="75000"/>
                  </a:schemeClr>
                </a:solidFill>
              </a:rPr>
              <a:t>relations Student1(</a:t>
            </a:r>
            <a:r>
              <a:rPr lang="en-US" dirty="0">
                <a:solidFill>
                  <a:schemeClr val="tx2">
                    <a:lumMod val="75000"/>
                  </a:schemeClr>
                </a:solidFill>
                <a:latin typeface="Times New Roman" panose="02020603050405020304" pitchFamily="18" charset="0"/>
                <a:cs typeface="Times New Roman" panose="02020603050405020304" pitchFamily="18" charset="0"/>
              </a:rPr>
              <a:t>SID, </a:t>
            </a:r>
            <a:r>
              <a:rPr lang="en-US" dirty="0" err="1">
                <a:solidFill>
                  <a:schemeClr val="tx2">
                    <a:lumMod val="75000"/>
                  </a:schemeClr>
                </a:solidFill>
                <a:latin typeface="Times New Roman" panose="02020603050405020304" pitchFamily="18" charset="0"/>
                <a:cs typeface="Times New Roman" panose="02020603050405020304" pitchFamily="18" charset="0"/>
              </a:rPr>
              <a:t>SName</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Phno</a:t>
            </a:r>
            <a:r>
              <a:rPr lang="en-US" dirty="0">
                <a:solidFill>
                  <a:schemeClr val="tx2">
                    <a:lumMod val="75000"/>
                  </a:schemeClr>
                </a:solidFill>
                <a:latin typeface="Times New Roman" panose="02020603050405020304" pitchFamily="18" charset="0"/>
                <a:cs typeface="Times New Roman" panose="02020603050405020304" pitchFamily="18" charset="0"/>
              </a:rPr>
              <a:t>) and Student2 (SID, </a:t>
            </a:r>
            <a:r>
              <a:rPr lang="en-US" dirty="0" err="1">
                <a:solidFill>
                  <a:schemeClr val="tx2">
                    <a:lumMod val="75000"/>
                  </a:schemeClr>
                </a:solidFill>
                <a:latin typeface="Times New Roman" panose="02020603050405020304" pitchFamily="18" charset="0"/>
                <a:cs typeface="Times New Roman" panose="02020603050405020304" pitchFamily="18" charset="0"/>
              </a:rPr>
              <a:t>SName</a:t>
            </a:r>
            <a:r>
              <a:rPr lang="en-US" dirty="0">
                <a:solidFill>
                  <a:schemeClr val="tx2">
                    <a:lumMod val="75000"/>
                  </a:schemeClr>
                </a:solidFill>
                <a:latin typeface="Times New Roman" panose="02020603050405020304" pitchFamily="18" charset="0"/>
                <a:cs typeface="Times New Roman" panose="02020603050405020304" pitchFamily="18" charset="0"/>
              </a:rPr>
              <a:t>))</a:t>
            </a:r>
          </a:p>
        </p:txBody>
      </p:sp>
      <p:sp>
        <p:nvSpPr>
          <p:cNvPr id="7" name="Content Placeholder 6">
            <a:extLst>
              <a:ext uri="{FF2B5EF4-FFF2-40B4-BE49-F238E27FC236}">
                <a16:creationId xmlns:a16="http://schemas.microsoft.com/office/drawing/2014/main" id="{DA18C438-E2D2-8F5B-8E81-81A905C354AD}"/>
              </a:ext>
            </a:extLst>
          </p:cNvPr>
          <p:cNvSpPr>
            <a:spLocks noGrp="1"/>
          </p:cNvSpPr>
          <p:nvPr>
            <p:ph idx="1"/>
          </p:nvPr>
        </p:nvSpPr>
        <p:spPr/>
        <p:txBody>
          <a:bodyPr>
            <a:normAutofit/>
          </a:bodyPr>
          <a:lstStyle/>
          <a:p>
            <a:pPr marL="0" indent="0">
              <a:buNone/>
            </a:pPr>
            <a:r>
              <a:rPr lang="en-US" dirty="0">
                <a:solidFill>
                  <a:schemeClr val="tx2">
                    <a:lumMod val="75000"/>
                  </a:schemeClr>
                </a:solidFill>
              </a:rPr>
              <a:t>Student1 </a:t>
            </a:r>
            <a:r>
              <a:rPr lang="en-US" dirty="0"/>
              <a:t>	</a:t>
            </a:r>
            <a:r>
              <a:rPr lang="en-US" dirty="0">
                <a:solidFill>
                  <a:schemeClr val="tx2">
                    <a:lumMod val="75000"/>
                  </a:schemeClr>
                </a:solidFill>
              </a:rPr>
              <a:t> 		</a:t>
            </a:r>
            <a:endParaRPr lang="en-IN" dirty="0"/>
          </a:p>
        </p:txBody>
      </p:sp>
      <p:graphicFrame>
        <p:nvGraphicFramePr>
          <p:cNvPr id="6" name="Table 5">
            <a:extLst>
              <a:ext uri="{FF2B5EF4-FFF2-40B4-BE49-F238E27FC236}">
                <a16:creationId xmlns:a16="http://schemas.microsoft.com/office/drawing/2014/main" id="{DC020C50-3FE1-1FF6-02F7-2EB9B1681D0A}"/>
              </a:ext>
            </a:extLst>
          </p:cNvPr>
          <p:cNvGraphicFramePr>
            <a:graphicFrameLocks noGrp="1"/>
          </p:cNvGraphicFramePr>
          <p:nvPr>
            <p:extLst>
              <p:ext uri="{D42A27DB-BD31-4B8C-83A1-F6EECF244321}">
                <p14:modId xmlns:p14="http://schemas.microsoft.com/office/powerpoint/2010/main" val="4070989957"/>
              </p:ext>
            </p:extLst>
          </p:nvPr>
        </p:nvGraphicFramePr>
        <p:xfrm>
          <a:off x="2841364" y="2436152"/>
          <a:ext cx="5955495" cy="1645539"/>
        </p:xfrm>
        <a:graphic>
          <a:graphicData uri="http://schemas.openxmlformats.org/drawingml/2006/table">
            <a:tbl>
              <a:tblPr firstRow="1" firstCol="1" bandRow="1">
                <a:tableStyleId>{5C22544A-7EE6-4342-B048-85BDC9FD1C3A}</a:tableStyleId>
              </a:tblPr>
              <a:tblGrid>
                <a:gridCol w="1046694">
                  <a:extLst>
                    <a:ext uri="{9D8B030D-6E8A-4147-A177-3AD203B41FA5}">
                      <a16:colId xmlns:a16="http://schemas.microsoft.com/office/drawing/2014/main" val="4268198611"/>
                    </a:ext>
                  </a:extLst>
                </a:gridCol>
                <a:gridCol w="1386779">
                  <a:extLst>
                    <a:ext uri="{9D8B030D-6E8A-4147-A177-3AD203B41FA5}">
                      <a16:colId xmlns:a16="http://schemas.microsoft.com/office/drawing/2014/main" val="3119573846"/>
                    </a:ext>
                  </a:extLst>
                </a:gridCol>
                <a:gridCol w="955835">
                  <a:extLst>
                    <a:ext uri="{9D8B030D-6E8A-4147-A177-3AD203B41FA5}">
                      <a16:colId xmlns:a16="http://schemas.microsoft.com/office/drawing/2014/main" val="4107507312"/>
                    </a:ext>
                  </a:extLst>
                </a:gridCol>
                <a:gridCol w="1279913">
                  <a:extLst>
                    <a:ext uri="{9D8B030D-6E8A-4147-A177-3AD203B41FA5}">
                      <a16:colId xmlns:a16="http://schemas.microsoft.com/office/drawing/2014/main" val="148889102"/>
                    </a:ext>
                  </a:extLst>
                </a:gridCol>
                <a:gridCol w="1286274">
                  <a:extLst>
                    <a:ext uri="{9D8B030D-6E8A-4147-A177-3AD203B41FA5}">
                      <a16:colId xmlns:a16="http://schemas.microsoft.com/office/drawing/2014/main" val="2959554202"/>
                    </a:ext>
                  </a:extLst>
                </a:gridCol>
              </a:tblGrid>
              <a:tr h="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Student1.SID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Student1.SName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Phno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Student2.SID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Student2.SName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6815362"/>
                  </a:ext>
                </a:extLst>
              </a:tr>
              <a:tr h="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101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Sumit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123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301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a:effectLst/>
                          <a:latin typeface="Times New Roman" panose="02020603050405020304" pitchFamily="18" charset="0"/>
                          <a:cs typeface="Times New Roman" panose="02020603050405020304" pitchFamily="18" charset="0"/>
                        </a:rPr>
                        <a:t>Sachin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919880"/>
                  </a:ext>
                </a:extLst>
              </a:tr>
              <a:tr h="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101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err="1">
                          <a:effectLst/>
                          <a:latin typeface="Times New Roman" panose="02020603050405020304" pitchFamily="18" charset="0"/>
                          <a:cs typeface="Times New Roman" panose="02020603050405020304" pitchFamily="18" charset="0"/>
                        </a:rPr>
                        <a:t>Sumit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123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a:effectLst/>
                          <a:latin typeface="Times New Roman" panose="02020603050405020304" pitchFamily="18" charset="0"/>
                          <a:cs typeface="Times New Roman" panose="02020603050405020304" pitchFamily="18" charset="0"/>
                        </a:rPr>
                        <a:t>302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Kapil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5130143"/>
                  </a:ext>
                </a:extLst>
              </a:tr>
              <a:tr h="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102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Rajesh</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231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301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a:effectLst/>
                          <a:latin typeface="Times New Roman" panose="02020603050405020304" pitchFamily="18" charset="0"/>
                          <a:cs typeface="Times New Roman" panose="02020603050405020304" pitchFamily="18" charset="0"/>
                        </a:rPr>
                        <a:t>Sachin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8587551"/>
                  </a:ext>
                </a:extLst>
              </a:tr>
              <a:tr h="0">
                <a:tc>
                  <a:txBody>
                    <a:bodyPr/>
                    <a:lstStyle/>
                    <a:p>
                      <a:pPr algn="just">
                        <a:lnSpc>
                          <a:spcPct val="107000"/>
                        </a:lnSpc>
                        <a:spcAft>
                          <a:spcPts val="800"/>
                        </a:spcAft>
                      </a:pPr>
                      <a:r>
                        <a:rPr lang="en-IN" sz="1200">
                          <a:effectLst/>
                          <a:latin typeface="Times New Roman" panose="02020603050405020304" pitchFamily="18" charset="0"/>
                          <a:cs typeface="Times New Roman" panose="02020603050405020304" pitchFamily="18" charset="0"/>
                        </a:rPr>
                        <a:t>102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Rajesh</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231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302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Kapil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8885457"/>
                  </a:ext>
                </a:extLst>
              </a:tr>
              <a:tr h="0">
                <a:tc>
                  <a:txBody>
                    <a:bodyPr/>
                    <a:lstStyle/>
                    <a:p>
                      <a:pPr algn="just">
                        <a:lnSpc>
                          <a:spcPct val="107000"/>
                        </a:lnSpc>
                        <a:spcAft>
                          <a:spcPts val="800"/>
                        </a:spcAft>
                      </a:pPr>
                      <a:r>
                        <a:rPr lang="en-IN" sz="1200">
                          <a:effectLst/>
                          <a:latin typeface="Times New Roman" panose="02020603050405020304" pitchFamily="18" charset="0"/>
                          <a:cs typeface="Times New Roman" panose="02020603050405020304" pitchFamily="18" charset="0"/>
                        </a:rPr>
                        <a:t>103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latin typeface="Times New Roman" panose="02020603050405020304" pitchFamily="18" charset="0"/>
                          <a:cs typeface="Times New Roman" panose="02020603050405020304" pitchFamily="18" charset="0"/>
                        </a:rPr>
                        <a:t>Abhinav</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784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301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a:effectLst/>
                          <a:latin typeface="Times New Roman" panose="02020603050405020304" pitchFamily="18" charset="0"/>
                          <a:cs typeface="Times New Roman" panose="02020603050405020304" pitchFamily="18" charset="0"/>
                        </a:rPr>
                        <a:t>Sachin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9195420"/>
                  </a:ext>
                </a:extLst>
              </a:tr>
              <a:tr h="0">
                <a:tc>
                  <a:txBody>
                    <a:bodyPr/>
                    <a:lstStyle/>
                    <a:p>
                      <a:pPr algn="just">
                        <a:lnSpc>
                          <a:spcPct val="107000"/>
                        </a:lnSpc>
                        <a:spcAft>
                          <a:spcPts val="800"/>
                        </a:spcAft>
                      </a:pPr>
                      <a:r>
                        <a:rPr lang="en-IN" sz="1200">
                          <a:effectLst/>
                          <a:latin typeface="Times New Roman" panose="02020603050405020304" pitchFamily="18" charset="0"/>
                          <a:cs typeface="Times New Roman" panose="02020603050405020304" pitchFamily="18" charset="0"/>
                        </a:rPr>
                        <a:t>103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latin typeface="Times New Roman" panose="02020603050405020304" pitchFamily="18" charset="0"/>
                          <a:cs typeface="Times New Roman" panose="02020603050405020304" pitchFamily="18" charset="0"/>
                        </a:rPr>
                        <a:t>Abhinav</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784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302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Kapil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399196"/>
                  </a:ext>
                </a:extLst>
              </a:tr>
              <a:tr h="0">
                <a:tc>
                  <a:txBody>
                    <a:bodyPr/>
                    <a:lstStyle/>
                    <a:p>
                      <a:pPr algn="just">
                        <a:lnSpc>
                          <a:spcPct val="107000"/>
                        </a:lnSpc>
                        <a:spcAft>
                          <a:spcPts val="800"/>
                        </a:spcAft>
                      </a:pPr>
                      <a:r>
                        <a:rPr lang="en-IN" sz="1200">
                          <a:effectLst/>
                          <a:latin typeface="Times New Roman" panose="02020603050405020304" pitchFamily="18" charset="0"/>
                          <a:cs typeface="Times New Roman" panose="02020603050405020304" pitchFamily="18" charset="0"/>
                        </a:rPr>
                        <a:t>104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latin typeface="Times New Roman" panose="02020603050405020304" pitchFamily="18" charset="0"/>
                          <a:cs typeface="Times New Roman" panose="02020603050405020304" pitchFamily="18" charset="0"/>
                        </a:rPr>
                        <a:t>Ramya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638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301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Sachin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564188"/>
                  </a:ext>
                </a:extLst>
              </a:tr>
              <a:tr h="0">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104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dirty="0">
                          <a:effectLst/>
                          <a:latin typeface="Times New Roman" panose="02020603050405020304" pitchFamily="18" charset="0"/>
                          <a:cs typeface="Times New Roman" panose="02020603050405020304" pitchFamily="18" charset="0"/>
                        </a:rPr>
                        <a:t>Ramya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a:effectLst/>
                          <a:latin typeface="Times New Roman" panose="02020603050405020304" pitchFamily="18" charset="0"/>
                          <a:cs typeface="Times New Roman" panose="02020603050405020304" pitchFamily="18" charset="0"/>
                        </a:rPr>
                        <a:t>638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302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200" dirty="0">
                          <a:effectLst/>
                          <a:latin typeface="Times New Roman" panose="02020603050405020304" pitchFamily="18" charset="0"/>
                          <a:cs typeface="Times New Roman" panose="02020603050405020304" pitchFamily="18" charset="0"/>
                        </a:rPr>
                        <a:t>Kapil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3634640"/>
                  </a:ext>
                </a:extLst>
              </a:tr>
            </a:tbl>
          </a:graphicData>
        </a:graphic>
      </p:graphicFrame>
      <p:graphicFrame>
        <p:nvGraphicFramePr>
          <p:cNvPr id="3" name="Table 2">
            <a:extLst>
              <a:ext uri="{FF2B5EF4-FFF2-40B4-BE49-F238E27FC236}">
                <a16:creationId xmlns:a16="http://schemas.microsoft.com/office/drawing/2014/main" id="{19230B07-4B1E-2406-E9F8-0F7C6AD83D28}"/>
              </a:ext>
            </a:extLst>
          </p:cNvPr>
          <p:cNvGraphicFramePr>
            <a:graphicFrameLocks noGrp="1"/>
          </p:cNvGraphicFramePr>
          <p:nvPr>
            <p:extLst>
              <p:ext uri="{D42A27DB-BD31-4B8C-83A1-F6EECF244321}">
                <p14:modId xmlns:p14="http://schemas.microsoft.com/office/powerpoint/2010/main" val="1306858583"/>
              </p:ext>
            </p:extLst>
          </p:nvPr>
        </p:nvGraphicFramePr>
        <p:xfrm>
          <a:off x="1" y="1801676"/>
          <a:ext cx="2302890" cy="1064895"/>
        </p:xfrm>
        <a:graphic>
          <a:graphicData uri="http://schemas.openxmlformats.org/drawingml/2006/table">
            <a:tbl>
              <a:tblPr firstRow="1" firstCol="1" bandRow="1">
                <a:tableStyleId>{5C22544A-7EE6-4342-B048-85BDC9FD1C3A}</a:tableStyleId>
              </a:tblPr>
              <a:tblGrid>
                <a:gridCol w="767630">
                  <a:extLst>
                    <a:ext uri="{9D8B030D-6E8A-4147-A177-3AD203B41FA5}">
                      <a16:colId xmlns:a16="http://schemas.microsoft.com/office/drawing/2014/main" val="1038765227"/>
                    </a:ext>
                  </a:extLst>
                </a:gridCol>
                <a:gridCol w="767630">
                  <a:extLst>
                    <a:ext uri="{9D8B030D-6E8A-4147-A177-3AD203B41FA5}">
                      <a16:colId xmlns:a16="http://schemas.microsoft.com/office/drawing/2014/main" val="2019723179"/>
                    </a:ext>
                  </a:extLst>
                </a:gridCol>
                <a:gridCol w="767630">
                  <a:extLst>
                    <a:ext uri="{9D8B030D-6E8A-4147-A177-3AD203B41FA5}">
                      <a16:colId xmlns:a16="http://schemas.microsoft.com/office/drawing/2014/main" val="2948581998"/>
                    </a:ext>
                  </a:extLst>
                </a:gridCol>
              </a:tblGrid>
              <a:tr h="180677">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SID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SName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Phno</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377639"/>
                  </a:ext>
                </a:extLst>
              </a:tr>
              <a:tr h="180677">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101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Sumit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123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1545097"/>
                  </a:ext>
                </a:extLst>
              </a:tr>
              <a:tr h="180677">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102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Rajesh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231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836371"/>
                  </a:ext>
                </a:extLst>
              </a:tr>
              <a:tr h="180677">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103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Abhinav</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784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1664326"/>
                  </a:ext>
                </a:extLst>
              </a:tr>
              <a:tr h="180677">
                <a:tc>
                  <a:txBody>
                    <a:bodyPr/>
                    <a:lstStyle/>
                    <a:p>
                      <a:pPr algn="just">
                        <a:lnSpc>
                          <a:spcPct val="107000"/>
                        </a:lnSpc>
                        <a:spcAft>
                          <a:spcPts val="800"/>
                        </a:spcAft>
                      </a:pPr>
                      <a:r>
                        <a:rPr lang="en-IN" sz="1400">
                          <a:effectLst/>
                          <a:latin typeface="Times New Roman" panose="02020603050405020304" pitchFamily="18" charset="0"/>
                          <a:cs typeface="Times New Roman" panose="02020603050405020304" pitchFamily="18" charset="0"/>
                        </a:rPr>
                        <a:t>104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Ramya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400" dirty="0">
                          <a:effectLst/>
                          <a:latin typeface="Times New Roman" panose="02020603050405020304" pitchFamily="18" charset="0"/>
                          <a:cs typeface="Times New Roman" panose="02020603050405020304" pitchFamily="18" charset="0"/>
                        </a:rPr>
                        <a:t>638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8033878"/>
                  </a:ext>
                </a:extLst>
              </a:tr>
            </a:tbl>
          </a:graphicData>
        </a:graphic>
      </p:graphicFrame>
      <p:graphicFrame>
        <p:nvGraphicFramePr>
          <p:cNvPr id="4" name="Table 3">
            <a:extLst>
              <a:ext uri="{FF2B5EF4-FFF2-40B4-BE49-F238E27FC236}">
                <a16:creationId xmlns:a16="http://schemas.microsoft.com/office/drawing/2014/main" id="{CF85F8AE-5FFC-7020-0DA6-56FAB77CE9BF}"/>
              </a:ext>
            </a:extLst>
          </p:cNvPr>
          <p:cNvGraphicFramePr>
            <a:graphicFrameLocks noGrp="1"/>
          </p:cNvGraphicFramePr>
          <p:nvPr>
            <p:extLst>
              <p:ext uri="{D42A27DB-BD31-4B8C-83A1-F6EECF244321}">
                <p14:modId xmlns:p14="http://schemas.microsoft.com/office/powerpoint/2010/main" val="1651725407"/>
              </p:ext>
            </p:extLst>
          </p:nvPr>
        </p:nvGraphicFramePr>
        <p:xfrm>
          <a:off x="292179" y="3690001"/>
          <a:ext cx="1669660" cy="640080"/>
        </p:xfrm>
        <a:graphic>
          <a:graphicData uri="http://schemas.openxmlformats.org/drawingml/2006/table">
            <a:tbl>
              <a:tblPr firstRow="1" firstCol="1" bandRow="1">
                <a:tableStyleId>{5C22544A-7EE6-4342-B048-85BDC9FD1C3A}</a:tableStyleId>
              </a:tblPr>
              <a:tblGrid>
                <a:gridCol w="834830">
                  <a:extLst>
                    <a:ext uri="{9D8B030D-6E8A-4147-A177-3AD203B41FA5}">
                      <a16:colId xmlns:a16="http://schemas.microsoft.com/office/drawing/2014/main" val="927926246"/>
                    </a:ext>
                  </a:extLst>
                </a:gridCol>
                <a:gridCol w="834830">
                  <a:extLst>
                    <a:ext uri="{9D8B030D-6E8A-4147-A177-3AD203B41FA5}">
                      <a16:colId xmlns:a16="http://schemas.microsoft.com/office/drawing/2014/main" val="561323502"/>
                    </a:ext>
                  </a:extLst>
                </a:gridCol>
              </a:tblGrid>
              <a:tr h="125270">
                <a:tc>
                  <a:txBody>
                    <a:bodyPr/>
                    <a:lstStyle/>
                    <a:p>
                      <a:pPr algn="just">
                        <a:lnSpc>
                          <a:spcPct val="100000"/>
                        </a:lnSpc>
                        <a:spcAft>
                          <a:spcPts val="0"/>
                        </a:spcAft>
                      </a:pPr>
                      <a:r>
                        <a:rPr lang="en-IN" sz="1400" dirty="0">
                          <a:effectLst/>
                          <a:latin typeface="Times New Roman" panose="02020603050405020304" pitchFamily="18" charset="0"/>
                          <a:cs typeface="Times New Roman" panose="02020603050405020304" pitchFamily="18" charset="0"/>
                        </a:rPr>
                        <a:t>SID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400">
                          <a:effectLst/>
                          <a:latin typeface="Times New Roman" panose="02020603050405020304" pitchFamily="18" charset="0"/>
                          <a:cs typeface="Times New Roman" panose="02020603050405020304" pitchFamily="18" charset="0"/>
                        </a:rPr>
                        <a:t>SName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0143635"/>
                  </a:ext>
                </a:extLst>
              </a:tr>
              <a:tr h="125270">
                <a:tc>
                  <a:txBody>
                    <a:bodyPr/>
                    <a:lstStyle/>
                    <a:p>
                      <a:pPr algn="just">
                        <a:lnSpc>
                          <a:spcPct val="100000"/>
                        </a:lnSpc>
                        <a:spcAft>
                          <a:spcPts val="0"/>
                        </a:spcAft>
                      </a:pPr>
                      <a:r>
                        <a:rPr lang="en-IN" sz="1400" dirty="0">
                          <a:effectLst/>
                          <a:latin typeface="Times New Roman" panose="02020603050405020304" pitchFamily="18" charset="0"/>
                          <a:cs typeface="Times New Roman" panose="02020603050405020304" pitchFamily="18" charset="0"/>
                        </a:rPr>
                        <a:t>301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400">
                          <a:effectLst/>
                          <a:latin typeface="Times New Roman" panose="02020603050405020304" pitchFamily="18" charset="0"/>
                          <a:cs typeface="Times New Roman" panose="02020603050405020304" pitchFamily="18" charset="0"/>
                        </a:rPr>
                        <a:t>Sachin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1640125"/>
                  </a:ext>
                </a:extLst>
              </a:tr>
              <a:tr h="211615">
                <a:tc>
                  <a:txBody>
                    <a:bodyPr/>
                    <a:lstStyle/>
                    <a:p>
                      <a:pPr algn="just">
                        <a:lnSpc>
                          <a:spcPct val="100000"/>
                        </a:lnSpc>
                        <a:spcAft>
                          <a:spcPts val="0"/>
                        </a:spcAft>
                      </a:pPr>
                      <a:r>
                        <a:rPr lang="en-IN" sz="1400">
                          <a:effectLst/>
                          <a:latin typeface="Times New Roman" panose="02020603050405020304" pitchFamily="18" charset="0"/>
                          <a:cs typeface="Times New Roman" panose="02020603050405020304" pitchFamily="18" charset="0"/>
                        </a:rPr>
                        <a:t>302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IN" sz="1400" dirty="0">
                          <a:effectLst/>
                          <a:latin typeface="Times New Roman" panose="02020603050405020304" pitchFamily="18" charset="0"/>
                          <a:cs typeface="Times New Roman" panose="02020603050405020304" pitchFamily="18" charset="0"/>
                        </a:rPr>
                        <a:t>Kapil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107845"/>
                  </a:ext>
                </a:extLst>
              </a:tr>
            </a:tbl>
          </a:graphicData>
        </a:graphic>
      </p:graphicFrame>
      <p:sp>
        <p:nvSpPr>
          <p:cNvPr id="8" name="TextBox 7">
            <a:extLst>
              <a:ext uri="{FF2B5EF4-FFF2-40B4-BE49-F238E27FC236}">
                <a16:creationId xmlns:a16="http://schemas.microsoft.com/office/drawing/2014/main" id="{8F5DC328-CF28-3E76-CCB4-53CFC7874674}"/>
              </a:ext>
            </a:extLst>
          </p:cNvPr>
          <p:cNvSpPr txBox="1"/>
          <p:nvPr/>
        </p:nvSpPr>
        <p:spPr>
          <a:xfrm>
            <a:off x="420989" y="3157759"/>
            <a:ext cx="197141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Student2 </a:t>
            </a:r>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A20F8E6-07B5-686A-C274-FF7FDA892BB0}"/>
              </a:ext>
            </a:extLst>
          </p:cNvPr>
          <p:cNvSpPr/>
          <p:nvPr/>
        </p:nvSpPr>
        <p:spPr>
          <a:xfrm>
            <a:off x="4419295" y="2028713"/>
            <a:ext cx="3323821" cy="305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Times New Roman" panose="02020603050405020304" pitchFamily="18" charset="0"/>
                <a:cs typeface="Times New Roman" panose="02020603050405020304" pitchFamily="18" charset="0"/>
              </a:rPr>
              <a:t>Student1 × Student2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33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Words>
  <Application>Microsoft Office PowerPoint</Application>
  <PresentationFormat>On-screen Show (16:9)</PresentationFormat>
  <Paragraphs>209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  Cartesian Product Operation in Relational Algebra</vt:lpstr>
      <vt:lpstr>Contents</vt:lpstr>
      <vt:lpstr>Cartesian Product</vt:lpstr>
      <vt:lpstr>Cartesian Product</vt:lpstr>
      <vt:lpstr>Example (Consider two relations Student(SID, SName, Phno) and Subjects (SCode, SuName))</vt:lpstr>
      <vt:lpstr>Example (Consider two relations Student(SID, SName, Phno) and Subjects (SCode, SuName))</vt:lpstr>
      <vt:lpstr>Example (Consider two relations Student1(SID, SName, Phno) and Student2 (SID, SName))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2022-08-06T17:11:08Z</dcterms:modified>
</cp:coreProperties>
</file>