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11" r:id="rId3"/>
    <p:sldId id="313" r:id="rId4"/>
    <p:sldId id="314" r:id="rId5"/>
    <p:sldId id="315" r:id="rId6"/>
    <p:sldId id="316" r:id="rId7"/>
    <p:sldId id="293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C79E37"/>
    <a:srgbClr val="5EEC3C"/>
    <a:srgbClr val="FE9202"/>
    <a:srgbClr val="990099"/>
    <a:srgbClr val="FF2549"/>
    <a:srgbClr val="6C1A00"/>
    <a:srgbClr val="202E54"/>
    <a:srgbClr val="1D3A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108" d="100"/>
          <a:sy n="108" d="100"/>
        </p:scale>
        <p:origin x="7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9FB99D-41E8-464C-A268-F009253FA9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106C1-A278-4CDE-A5CA-BF57AC1FC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C46AE-D80C-41B8-9D6A-DB80D87570FC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3E369-7992-4C69-9B3B-43FD110AA2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9E23-D4A1-4F5F-B8B7-1C4719C4E1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E779F-4EE3-423A-BC30-B0BE8DEC5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93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029865"/>
            <a:ext cx="8231372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6C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7160"/>
            <a:ext cx="7778805" cy="137434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Algebra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E663-9A9B-4C3A-8D02-A5AD58ED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A91E-4040-4545-956C-E0A0D1A1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Algebra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Query Language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Procedural/non-procedural language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Algebra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Relational Calculus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5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5ABC-64E9-48E1-A39E-5E1FE87E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597" y="586584"/>
            <a:ext cx="8246070" cy="76352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Language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9CF09-37FF-43BB-AC5F-9D9385D26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A query language is a language in which a user requests information from the database.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These languages are usually on a level higher than a standard programming language.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Query languages can be categorized as either procedural or non-procedural.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algn="just"/>
            <a:r>
              <a:rPr lang="en-US" dirty="0"/>
              <a:t>In a procedural language the user instructs the system to perform a sequence of operations on the database to compute the desired results.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In a non-procedural language the user describes the desired information without giving a specific procedure for obtaining that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775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5ABC-64E9-48E1-A39E-5E1FE87E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597" y="586584"/>
            <a:ext cx="8246070" cy="76352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Language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9CF09-37FF-43BB-AC5F-9D9385D26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901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5ABC-64E9-48E1-A39E-5E1FE87E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597" y="586584"/>
            <a:ext cx="8246070" cy="76352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Language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9CF09-37FF-43BB-AC5F-9D9385D26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So we can say ER Diagram is a diagrammatical representation.</a:t>
            </a:r>
          </a:p>
          <a:p>
            <a:pPr algn="just"/>
            <a:r>
              <a:rPr lang="en-US" dirty="0"/>
              <a:t>Relational model is a conceptual or theoretical framework and its implementation is RDBMS.</a:t>
            </a:r>
          </a:p>
          <a:p>
            <a:pPr algn="just"/>
            <a:r>
              <a:rPr lang="en-US" dirty="0"/>
              <a:t>So relational algebra and relational calculus is a pure theoretical concept.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291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5ABC-64E9-48E1-A39E-5E1FE87E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597" y="586584"/>
            <a:ext cx="8246070" cy="76352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Language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9CF09-37FF-43BB-AC5F-9D9385D26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006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655520"/>
            <a:ext cx="4419894" cy="1527050"/>
          </a:xfrm>
        </p:spPr>
      </p:pic>
    </p:spTree>
    <p:extLst>
      <p:ext uri="{BB962C8B-B14F-4D97-AF65-F5344CB8AC3E}">
        <p14:creationId xmlns:p14="http://schemas.microsoft.com/office/powerpoint/2010/main" val="136953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On-screen Show (16:9)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Office Theme</vt:lpstr>
      <vt:lpstr>  Relational Algebra</vt:lpstr>
      <vt:lpstr>Contents</vt:lpstr>
      <vt:lpstr>Query Language  </vt:lpstr>
      <vt:lpstr>Query Language  </vt:lpstr>
      <vt:lpstr>Query Language  </vt:lpstr>
      <vt:lpstr>Query Language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2021-04-06T05:15:12Z</dcterms:modified>
</cp:coreProperties>
</file>