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1" r:id="rId5"/>
    <p:sldId id="268" r:id="rId6"/>
    <p:sldId id="269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386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299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0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08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279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954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4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13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5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3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8BD4-8BDC-482D-A42C-64BCFC521B50}" type="datetimeFigureOut">
              <a:rPr lang="nl-BE" smtClean="0"/>
              <a:t>14/04/2019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7C5A-CA5F-4A8F-9EAC-5EA0E2B1E9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8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r>
              <a:rPr lang="nl-BE" dirty="0" smtClean="0"/>
              <a:t> </a:t>
            </a:r>
            <a:r>
              <a:rPr lang="nl-BE" dirty="0" err="1" smtClean="0"/>
              <a:t>pattern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65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Behavioral</a:t>
            </a:r>
            <a:r>
              <a:rPr lang="nl-BE" dirty="0" smtClean="0"/>
              <a:t> </a:t>
            </a:r>
            <a:r>
              <a:rPr lang="nl-BE" dirty="0"/>
              <a:t>design </a:t>
            </a:r>
            <a:r>
              <a:rPr lang="nl-BE" dirty="0" err="1" smtClean="0"/>
              <a:t>pattern</a:t>
            </a:r>
            <a:endParaRPr lang="nl-BE" dirty="0" smtClean="0"/>
          </a:p>
          <a:p>
            <a:r>
              <a:rPr lang="en-US" dirty="0" smtClean="0"/>
              <a:t>Switch </a:t>
            </a:r>
            <a:r>
              <a:rPr lang="en-US" dirty="0"/>
              <a:t>between similar algorithms at runtime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861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92" y="1472146"/>
            <a:ext cx="8909617" cy="39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2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862149"/>
            <a:ext cx="5157787" cy="587828"/>
          </a:xfrm>
        </p:spPr>
        <p:txBody>
          <a:bodyPr/>
          <a:lstStyle/>
          <a:p>
            <a:pPr algn="ctr"/>
            <a:r>
              <a:rPr lang="nl-BE" dirty="0" smtClean="0"/>
              <a:t>+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49977"/>
            <a:ext cx="5157787" cy="4739686"/>
          </a:xfrm>
        </p:spPr>
        <p:txBody>
          <a:bodyPr/>
          <a:lstStyle/>
          <a:p>
            <a:r>
              <a:rPr lang="en-US" dirty="0" smtClean="0"/>
              <a:t>Prevent conditional statements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Open/Closed</a:t>
            </a:r>
          </a:p>
          <a:p>
            <a:r>
              <a:rPr lang="en-US" dirty="0" smtClean="0"/>
              <a:t>Very </a:t>
            </a:r>
            <a:r>
              <a:rPr lang="en-US" dirty="0"/>
              <a:t>easy </a:t>
            </a:r>
            <a:r>
              <a:rPr lang="en-US" dirty="0" smtClean="0"/>
              <a:t>extendable</a:t>
            </a:r>
          </a:p>
          <a:p>
            <a:r>
              <a:rPr lang="en-US" dirty="0" smtClean="0"/>
              <a:t>Composition </a:t>
            </a:r>
            <a:r>
              <a:rPr lang="en-US" dirty="0"/>
              <a:t>over inheritance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2149"/>
            <a:ext cx="5183188" cy="587828"/>
          </a:xfrm>
        </p:spPr>
        <p:txBody>
          <a:bodyPr/>
          <a:lstStyle/>
          <a:p>
            <a:pPr algn="ctr"/>
            <a:r>
              <a:rPr lang="nl-BE" dirty="0" smtClean="0"/>
              <a:t>-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9977"/>
            <a:ext cx="5183188" cy="4739686"/>
          </a:xfrm>
        </p:spPr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of different strategies</a:t>
            </a:r>
          </a:p>
          <a:p>
            <a:r>
              <a:rPr lang="en-US" dirty="0" smtClean="0"/>
              <a:t>Overcomplicating </a:t>
            </a:r>
            <a:r>
              <a:rPr lang="en-US" dirty="0"/>
              <a:t>model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55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Ventouris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Maatwerk</a:t>
            </a:r>
          </a:p>
          <a:p>
            <a:r>
              <a:rPr lang="nl-B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231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https://github.com/mattiaromeo/bool-strategy-pattern</a:t>
            </a:r>
          </a:p>
        </p:txBody>
      </p:sp>
    </p:spTree>
    <p:extLst>
      <p:ext uri="{BB962C8B-B14F-4D97-AF65-F5344CB8AC3E}">
        <p14:creationId xmlns:p14="http://schemas.microsoft.com/office/powerpoint/2010/main" val="17989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Strategy pattern</vt:lpstr>
      <vt:lpstr>What</vt:lpstr>
      <vt:lpstr>How</vt:lpstr>
      <vt:lpstr>PowerPoint Presentation</vt:lpstr>
      <vt:lpstr>Ventouris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Romeo Mattia</dc:creator>
  <cp:lastModifiedBy>Romeo Mattia</cp:lastModifiedBy>
  <cp:revision>7</cp:revision>
  <dcterms:created xsi:type="dcterms:W3CDTF">2019-04-14T10:32:00Z</dcterms:created>
  <dcterms:modified xsi:type="dcterms:W3CDTF">2019-04-14T20:18:38Z</dcterms:modified>
</cp:coreProperties>
</file>