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9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5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5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374D-7CB1-7942-90E3-199E73CC4280}" type="datetimeFigureOut">
              <a:rPr lang="en-US" smtClean="0"/>
              <a:t>7/12/16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2D46C-2472-3145-B3E5-55B93554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be 87"/>
          <p:cNvSpPr/>
          <p:nvPr/>
        </p:nvSpPr>
        <p:spPr>
          <a:xfrm>
            <a:off x="1428588" y="193761"/>
            <a:ext cx="1028045" cy="6225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5882452" y="505017"/>
            <a:ext cx="1665958" cy="55983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21742" y="1064853"/>
            <a:ext cx="27310" cy="48883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</p:cNvCxnSpPr>
          <p:nvPr/>
        </p:nvCxnSpPr>
        <p:spPr>
          <a:xfrm>
            <a:off x="6715431" y="1064257"/>
            <a:ext cx="0" cy="48889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be 34"/>
          <p:cNvSpPr/>
          <p:nvPr/>
        </p:nvSpPr>
        <p:spPr>
          <a:xfrm>
            <a:off x="4207719" y="441746"/>
            <a:ext cx="1028045" cy="6225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SBN</a:t>
            </a:r>
            <a:endParaRPr lang="en-US" dirty="0"/>
          </a:p>
        </p:txBody>
      </p:sp>
      <p:sp>
        <p:nvSpPr>
          <p:cNvPr id="53" name="Cube 52"/>
          <p:cNvSpPr/>
          <p:nvPr/>
        </p:nvSpPr>
        <p:spPr>
          <a:xfrm>
            <a:off x="2598572" y="442342"/>
            <a:ext cx="1028045" cy="6225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073936" y="1062825"/>
            <a:ext cx="27310" cy="48883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96930" y="1303140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SubscribeLocal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4721742" y="3416141"/>
            <a:ext cx="2025590" cy="285947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Cube 81"/>
          <p:cNvSpPr/>
          <p:nvPr/>
        </p:nvSpPr>
        <p:spPr>
          <a:xfrm>
            <a:off x="1166945" y="442342"/>
            <a:ext cx="1028045" cy="6225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cFS</a:t>
            </a:r>
            <a:r>
              <a:rPr lang="en-US" dirty="0" smtClean="0"/>
              <a:t> Apps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669620" y="1064853"/>
            <a:ext cx="27310" cy="48883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696930" y="1580139"/>
            <a:ext cx="1377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696930" y="1732539"/>
            <a:ext cx="137700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696930" y="1884939"/>
            <a:ext cx="14043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729652" y="2189371"/>
            <a:ext cx="1966379" cy="289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749052" y="2341771"/>
            <a:ext cx="1966379" cy="289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749052" y="2521112"/>
            <a:ext cx="1966379" cy="289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4686952" y="2963068"/>
            <a:ext cx="1966379" cy="28955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4717032" y="3107846"/>
            <a:ext cx="1966379" cy="28955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4721742" y="3260246"/>
            <a:ext cx="1931590" cy="289556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3081846" y="2189371"/>
            <a:ext cx="1605106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3097236" y="2341771"/>
            <a:ext cx="1605106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3097236" y="2505868"/>
            <a:ext cx="1605106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3073936" y="1960300"/>
            <a:ext cx="16324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077876" y="1664671"/>
            <a:ext cx="167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“enable sub reporting”</a:t>
            </a:r>
            <a:endParaRPr 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067776" y="2983247"/>
            <a:ext cx="1201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SubscribeLocal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677530" y="4421626"/>
            <a:ext cx="1404316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682860" y="3985633"/>
            <a:ext cx="1404316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081846" y="3982599"/>
            <a:ext cx="1635186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153676" y="4408951"/>
            <a:ext cx="1548666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4736432" y="3982599"/>
            <a:ext cx="1991499" cy="29717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4794902" y="4421626"/>
            <a:ext cx="1888509" cy="29717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96930" y="4214540"/>
            <a:ext cx="14043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59707" y="3972479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unsub</a:t>
            </a:r>
            <a:endParaRPr lang="en-US" sz="12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81846" y="4214540"/>
            <a:ext cx="1605106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749052" y="4249478"/>
            <a:ext cx="1966379" cy="2895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94902" y="2830847"/>
            <a:ext cx="1257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 from peer</a:t>
            </a:r>
            <a:endParaRPr lang="en-US" sz="1200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3054536" y="3260246"/>
            <a:ext cx="16226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054536" y="3416141"/>
            <a:ext cx="16226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073270" y="3549802"/>
            <a:ext cx="16226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077876" y="1960300"/>
            <a:ext cx="592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“subs”</a:t>
            </a:r>
            <a:endParaRPr lang="en-US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4729652" y="4408951"/>
            <a:ext cx="2025590" cy="285947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073270" y="3702088"/>
            <a:ext cx="1648472" cy="0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632397" y="3702088"/>
            <a:ext cx="1422139" cy="0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1659707" y="4718804"/>
            <a:ext cx="1422139" cy="0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101246" y="4718804"/>
            <a:ext cx="1648472" cy="0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581787" y="341130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smtClean="0"/>
              <a:t>SB messages&gt;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1669620" y="3702088"/>
            <a:ext cx="85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SendMsg</a:t>
            </a:r>
            <a:r>
              <a:rPr lang="en-US" sz="1200" dirty="0" smtClean="0"/>
              <a:t>()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4655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/>
          <p:cNvCxnSpPr/>
          <p:nvPr/>
        </p:nvCxnSpPr>
        <p:spPr>
          <a:xfrm>
            <a:off x="1514274" y="3172163"/>
            <a:ext cx="1632415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541584" y="4682246"/>
            <a:ext cx="1620496" cy="19257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Cloud 5"/>
          <p:cNvSpPr/>
          <p:nvPr/>
        </p:nvSpPr>
        <p:spPr>
          <a:xfrm>
            <a:off x="4322790" y="442342"/>
            <a:ext cx="1665958" cy="55983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62080" y="1002178"/>
            <a:ext cx="27310" cy="48883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25526" y="1115695"/>
            <a:ext cx="273108" cy="696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5400000">
            <a:off x="3113367" y="1306650"/>
            <a:ext cx="647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Startup</a:t>
            </a:r>
            <a:endParaRPr lang="en-US" sz="1200" dirty="0"/>
          </a:p>
        </p:txBody>
      </p:sp>
      <p:cxnSp>
        <p:nvCxnSpPr>
          <p:cNvPr id="11" name="Straight Connector 10"/>
          <p:cNvCxnSpPr>
            <a:stCxn id="6" idx="1"/>
          </p:cNvCxnSpPr>
          <p:nvPr/>
        </p:nvCxnSpPr>
        <p:spPr>
          <a:xfrm>
            <a:off x="5155769" y="1001582"/>
            <a:ext cx="0" cy="488892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37993" y="2336418"/>
            <a:ext cx="0" cy="407125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75735" y="2019442"/>
            <a:ext cx="1966379" cy="225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76770" y="1748164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62080" y="2513205"/>
            <a:ext cx="1980034" cy="229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189390" y="2245232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25" name="Left Brace 24"/>
          <p:cNvSpPr/>
          <p:nvPr/>
        </p:nvSpPr>
        <p:spPr>
          <a:xfrm>
            <a:off x="2861661" y="2009695"/>
            <a:ext cx="300419" cy="5125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01439" y="2397214"/>
            <a:ext cx="273108" cy="696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5400000">
            <a:off x="7089280" y="2588169"/>
            <a:ext cx="647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Startup</a:t>
            </a:r>
            <a:endParaRPr lang="en-US" sz="12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157959" y="2743180"/>
            <a:ext cx="1345227" cy="18819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189390" y="3020179"/>
            <a:ext cx="3948603" cy="53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Left Brace 31"/>
          <p:cNvSpPr/>
          <p:nvPr/>
        </p:nvSpPr>
        <p:spPr>
          <a:xfrm>
            <a:off x="2888971" y="2516669"/>
            <a:ext cx="300419" cy="5125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2450310" y="262964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34" name="Cube 33"/>
          <p:cNvSpPr/>
          <p:nvPr/>
        </p:nvSpPr>
        <p:spPr>
          <a:xfrm>
            <a:off x="6623970" y="1713907"/>
            <a:ext cx="1028045" cy="6225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Peer(s)</a:t>
            </a:r>
            <a:endParaRPr lang="en-US" dirty="0"/>
          </a:p>
        </p:txBody>
      </p:sp>
      <p:sp>
        <p:nvSpPr>
          <p:cNvPr id="35" name="Cube 34"/>
          <p:cNvSpPr/>
          <p:nvPr/>
        </p:nvSpPr>
        <p:spPr>
          <a:xfrm>
            <a:off x="2648057" y="379071"/>
            <a:ext cx="1028045" cy="6225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07330" y="3061682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189390" y="2743180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176770" y="3275395"/>
            <a:ext cx="3961223" cy="655712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157959" y="2264402"/>
            <a:ext cx="1345227" cy="18819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Line Callout 1 56"/>
          <p:cNvSpPr/>
          <p:nvPr/>
        </p:nvSpPr>
        <p:spPr>
          <a:xfrm>
            <a:off x="1665733" y="3717640"/>
            <a:ext cx="1087201" cy="327000"/>
          </a:xfrm>
          <a:prstGeom prst="borderCallout1">
            <a:avLst>
              <a:gd name="adj1" fmla="val 1443"/>
              <a:gd name="adj2" fmla="val 108478"/>
              <a:gd name="adj3" fmla="val 98661"/>
              <a:gd name="adj4" fmla="val 1333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Heartbeating</a:t>
            </a:r>
            <a:endParaRPr lang="en-US" sz="1200" i="1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162080" y="3553945"/>
            <a:ext cx="3948603" cy="53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Left Brace 63"/>
          <p:cNvSpPr/>
          <p:nvPr/>
        </p:nvSpPr>
        <p:spPr>
          <a:xfrm>
            <a:off x="2861661" y="3050435"/>
            <a:ext cx="300419" cy="51253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2423000" y="3163410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3203045" y="3276946"/>
            <a:ext cx="9306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3189390" y="4218866"/>
            <a:ext cx="3948603" cy="53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189390" y="4354416"/>
            <a:ext cx="3948603" cy="53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189390" y="4487576"/>
            <a:ext cx="3948603" cy="537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189390" y="3586681"/>
            <a:ext cx="3948603" cy="53742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189390" y="3722231"/>
            <a:ext cx="3948603" cy="53742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189390" y="3855391"/>
            <a:ext cx="3948603" cy="53742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097445" y="3848965"/>
            <a:ext cx="228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Subscription Exchange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456956" y="3607941"/>
            <a:ext cx="126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“apps on my SB subscribe to these MID’s”</a:t>
            </a:r>
            <a:endParaRPr lang="en-US" sz="1200" dirty="0"/>
          </a:p>
        </p:txBody>
      </p:sp>
      <p:sp>
        <p:nvSpPr>
          <p:cNvPr id="75" name="Left Brace 74"/>
          <p:cNvSpPr/>
          <p:nvPr/>
        </p:nvSpPr>
        <p:spPr>
          <a:xfrm flipH="1">
            <a:off x="7173480" y="3557600"/>
            <a:ext cx="300419" cy="391819"/>
          </a:xfrm>
          <a:prstGeom prst="leftBrac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869388" y="4123582"/>
            <a:ext cx="127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“apps on my SB subscribe to these MID’s”</a:t>
            </a:r>
            <a:endParaRPr lang="en-US" sz="1200" dirty="0"/>
          </a:p>
        </p:txBody>
      </p:sp>
      <p:sp>
        <p:nvSpPr>
          <p:cNvPr id="77" name="Left Brace 76"/>
          <p:cNvSpPr/>
          <p:nvPr/>
        </p:nvSpPr>
        <p:spPr>
          <a:xfrm>
            <a:off x="2846271" y="4161212"/>
            <a:ext cx="300419" cy="3918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ine Callout 1 77"/>
          <p:cNvSpPr/>
          <p:nvPr/>
        </p:nvSpPr>
        <p:spPr>
          <a:xfrm>
            <a:off x="1651583" y="1682695"/>
            <a:ext cx="1087201" cy="327000"/>
          </a:xfrm>
          <a:prstGeom prst="borderCallout1">
            <a:avLst>
              <a:gd name="adj1" fmla="val 16978"/>
              <a:gd name="adj2" fmla="val 107699"/>
              <a:gd name="adj3" fmla="val 77948"/>
              <a:gd name="adj4" fmla="val 1349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Announcing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2450311" y="2089934"/>
            <a:ext cx="600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timeout</a:t>
            </a:r>
            <a:endParaRPr lang="en-US" sz="1000" dirty="0"/>
          </a:p>
        </p:txBody>
      </p:sp>
      <p:sp>
        <p:nvSpPr>
          <p:cNvPr id="79" name="Line Callout 1 78"/>
          <p:cNvSpPr/>
          <p:nvPr/>
        </p:nvSpPr>
        <p:spPr>
          <a:xfrm>
            <a:off x="7652014" y="3275395"/>
            <a:ext cx="1087201" cy="327000"/>
          </a:xfrm>
          <a:prstGeom prst="borderCallout1">
            <a:avLst>
              <a:gd name="adj1" fmla="val 4032"/>
              <a:gd name="adj2" fmla="val -6778"/>
              <a:gd name="adj3" fmla="val 62831"/>
              <a:gd name="adj4" fmla="val -3983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Heartbeating</a:t>
            </a:r>
            <a:endParaRPr lang="en-US" sz="1200" i="1" dirty="0"/>
          </a:p>
        </p:txBody>
      </p:sp>
      <p:sp>
        <p:nvSpPr>
          <p:cNvPr id="80" name="Line Callout 1 79"/>
          <p:cNvSpPr/>
          <p:nvPr/>
        </p:nvSpPr>
        <p:spPr>
          <a:xfrm>
            <a:off x="7652015" y="2889415"/>
            <a:ext cx="1087201" cy="327000"/>
          </a:xfrm>
          <a:prstGeom prst="borderCallout1">
            <a:avLst>
              <a:gd name="adj1" fmla="val 4032"/>
              <a:gd name="adj2" fmla="val -9115"/>
              <a:gd name="adj3" fmla="val 83456"/>
              <a:gd name="adj4" fmla="val -473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Announcing</a:t>
            </a:r>
            <a:endParaRPr lang="en-US" sz="1200" i="1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189390" y="4682246"/>
            <a:ext cx="3948603" cy="537421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17735" y="5353088"/>
            <a:ext cx="3948603" cy="537421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189390" y="4254272"/>
            <a:ext cx="3921293" cy="637565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3162080" y="4592753"/>
            <a:ext cx="3921293" cy="637565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32694" y="4161212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 smtClean="0"/>
              <a:t>SB messages&gt;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175735" y="4487576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sp>
        <p:nvSpPr>
          <p:cNvPr id="53" name="Cube 52"/>
          <p:cNvSpPr/>
          <p:nvPr/>
        </p:nvSpPr>
        <p:spPr>
          <a:xfrm>
            <a:off x="1038910" y="379667"/>
            <a:ext cx="1028045" cy="6225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</a:t>
            </a:r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514274" y="1000150"/>
            <a:ext cx="27310" cy="48883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527929" y="5353088"/>
            <a:ext cx="1661461" cy="0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73081" y="2890705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1568894" y="4891837"/>
            <a:ext cx="1620496" cy="338481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556274" y="5238416"/>
            <a:ext cx="1620496" cy="338481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Multiply 81"/>
          <p:cNvSpPr/>
          <p:nvPr/>
        </p:nvSpPr>
        <p:spPr>
          <a:xfrm>
            <a:off x="3146690" y="3029205"/>
            <a:ext cx="280332" cy="3094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Multiply 84"/>
          <p:cNvSpPr/>
          <p:nvPr/>
        </p:nvSpPr>
        <p:spPr>
          <a:xfrm>
            <a:off x="6483804" y="2757075"/>
            <a:ext cx="280332" cy="3094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Multiply 85"/>
          <p:cNvSpPr/>
          <p:nvPr/>
        </p:nvSpPr>
        <p:spPr>
          <a:xfrm>
            <a:off x="6483804" y="2297856"/>
            <a:ext cx="280332" cy="3094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1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3004190" y="628110"/>
            <a:ext cx="1665958" cy="559836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843480" y="1187946"/>
            <a:ext cx="0" cy="361407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stCxn id="2" idx="1"/>
          </p:cNvCxnSpPr>
          <p:nvPr/>
        </p:nvCxnSpPr>
        <p:spPr>
          <a:xfrm>
            <a:off x="3837169" y="1187350"/>
            <a:ext cx="0" cy="415158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821584" y="1187350"/>
            <a:ext cx="0" cy="140132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56557" y="1599639"/>
            <a:ext cx="3948603" cy="537421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Cube 6"/>
          <p:cNvSpPr/>
          <p:nvPr/>
        </p:nvSpPr>
        <p:spPr>
          <a:xfrm>
            <a:off x="5315737" y="565435"/>
            <a:ext cx="1028045" cy="6225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Peer(s)</a:t>
            </a:r>
            <a:endParaRPr lang="en-US" dirty="0"/>
          </a:p>
        </p:txBody>
      </p:sp>
      <p:sp>
        <p:nvSpPr>
          <p:cNvPr id="8" name="Cube 7"/>
          <p:cNvSpPr/>
          <p:nvPr/>
        </p:nvSpPr>
        <p:spPr>
          <a:xfrm>
            <a:off x="1329457" y="564839"/>
            <a:ext cx="1028045" cy="622511"/>
          </a:xfrm>
          <a:prstGeom prst="cub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SBN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856557" y="1531985"/>
            <a:ext cx="3961223" cy="655712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70790" y="1918986"/>
            <a:ext cx="3948603" cy="537421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242256" y="1285220"/>
            <a:ext cx="1087201" cy="327000"/>
          </a:xfrm>
          <a:prstGeom prst="borderCallout1">
            <a:avLst>
              <a:gd name="adj1" fmla="val 16978"/>
              <a:gd name="adj2" fmla="val 107699"/>
              <a:gd name="adj3" fmla="val 19488"/>
              <a:gd name="adj4" fmla="val 1399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Heartbeating</a:t>
            </a:r>
            <a:endParaRPr lang="en-US" sz="1200" i="1" dirty="0"/>
          </a:p>
        </p:txBody>
      </p:sp>
      <p:sp>
        <p:nvSpPr>
          <p:cNvPr id="12" name="Line Callout 1 11"/>
          <p:cNvSpPr/>
          <p:nvPr/>
        </p:nvSpPr>
        <p:spPr>
          <a:xfrm>
            <a:off x="6333415" y="1285220"/>
            <a:ext cx="1087201" cy="327000"/>
          </a:xfrm>
          <a:prstGeom prst="borderCallout1">
            <a:avLst>
              <a:gd name="adj1" fmla="val 4032"/>
              <a:gd name="adj2" fmla="val -9115"/>
              <a:gd name="adj3" fmla="val -58"/>
              <a:gd name="adj4" fmla="val -385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Heartbeating</a:t>
            </a:r>
            <a:endParaRPr lang="en-US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870790" y="1335221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</a:t>
            </a:r>
            <a:r>
              <a:rPr lang="en-US" sz="1200" dirty="0" err="1" smtClean="0"/>
              <a:t>SBmessages</a:t>
            </a:r>
            <a:r>
              <a:rPr lang="en-US" sz="1200" dirty="0" smtClean="0"/>
              <a:t>&gt;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85749" y="1322640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&lt;SB messages&gt;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870790" y="1684385"/>
            <a:ext cx="3961223" cy="655712"/>
          </a:xfrm>
          <a:prstGeom prst="straightConnector1">
            <a:avLst/>
          </a:prstGeom>
          <a:ln w="12700" cmpd="sng"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336817" y="2588670"/>
            <a:ext cx="969533" cy="4426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Terminated</a:t>
            </a:r>
            <a:endParaRPr lang="en-US" sz="1200" i="1" dirty="0"/>
          </a:p>
        </p:txBody>
      </p:sp>
      <p:sp>
        <p:nvSpPr>
          <p:cNvPr id="22" name="Left Brace 21"/>
          <p:cNvSpPr/>
          <p:nvPr/>
        </p:nvSpPr>
        <p:spPr>
          <a:xfrm>
            <a:off x="1529984" y="2952109"/>
            <a:ext cx="313496" cy="9272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819764" y="3180329"/>
            <a:ext cx="8664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SBN_</a:t>
            </a:r>
          </a:p>
          <a:p>
            <a:r>
              <a:rPr lang="en-US" sz="1000" dirty="0" smtClean="0"/>
              <a:t>HEARTBEAT_</a:t>
            </a:r>
          </a:p>
          <a:p>
            <a:r>
              <a:rPr lang="en-US" sz="1000" dirty="0" smtClean="0"/>
              <a:t>TIMEOUT</a:t>
            </a:r>
            <a:endParaRPr lang="en-US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871367" y="2318653"/>
            <a:ext cx="3961223" cy="655712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16200000">
            <a:off x="5873129" y="1768442"/>
            <a:ext cx="8664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SBN_</a:t>
            </a:r>
          </a:p>
          <a:p>
            <a:r>
              <a:rPr lang="en-US" sz="1000" dirty="0" smtClean="0"/>
              <a:t>HEARTBEAT_</a:t>
            </a:r>
          </a:p>
          <a:p>
            <a:r>
              <a:rPr lang="en-US" sz="1000" dirty="0" smtClean="0"/>
              <a:t>SENDTIME</a:t>
            </a:r>
            <a:endParaRPr lang="en-US" sz="1000" dirty="0"/>
          </a:p>
        </p:txBody>
      </p:sp>
      <p:sp>
        <p:nvSpPr>
          <p:cNvPr id="26" name="Left Brace 25"/>
          <p:cNvSpPr/>
          <p:nvPr/>
        </p:nvSpPr>
        <p:spPr>
          <a:xfrm flipH="1">
            <a:off x="5832013" y="1728552"/>
            <a:ext cx="300876" cy="5205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908620" y="2137060"/>
            <a:ext cx="929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“heartbeat”</a:t>
            </a:r>
            <a:endParaRPr lang="en-US" sz="1200" dirty="0"/>
          </a:p>
        </p:txBody>
      </p:sp>
      <p:sp>
        <p:nvSpPr>
          <p:cNvPr id="28" name="Line Callout 1 27"/>
          <p:cNvSpPr/>
          <p:nvPr/>
        </p:nvSpPr>
        <p:spPr>
          <a:xfrm>
            <a:off x="242256" y="4369812"/>
            <a:ext cx="1087201" cy="327000"/>
          </a:xfrm>
          <a:prstGeom prst="borderCallout1">
            <a:avLst>
              <a:gd name="adj1" fmla="val 16978"/>
              <a:gd name="adj2" fmla="val 107699"/>
              <a:gd name="adj3" fmla="val 19488"/>
              <a:gd name="adj4" fmla="val 13992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Announcing</a:t>
            </a:r>
            <a:endParaRPr lang="en-US" sz="1200" i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58290" y="4641779"/>
            <a:ext cx="1993689" cy="2687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70790" y="4364780"/>
            <a:ext cx="93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“announce”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1720003" y="3931388"/>
            <a:ext cx="273108" cy="4384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5400000">
            <a:off x="1865065" y="4038905"/>
            <a:ext cx="533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Reset</a:t>
            </a:r>
            <a:endParaRPr lang="en-US" sz="12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872981" y="2225443"/>
            <a:ext cx="1964188" cy="319347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872981" y="2544790"/>
            <a:ext cx="1964188" cy="319347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840972" y="2539054"/>
            <a:ext cx="1218548" cy="2191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879290" y="2864137"/>
            <a:ext cx="1218548" cy="21916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Multiply 34"/>
          <p:cNvSpPr/>
          <p:nvPr/>
        </p:nvSpPr>
        <p:spPr>
          <a:xfrm>
            <a:off x="5035405" y="2633941"/>
            <a:ext cx="280332" cy="3094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5059520" y="2956683"/>
            <a:ext cx="280332" cy="309476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4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127</Words>
  <Application>Microsoft Macintosh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Knight</dc:creator>
  <cp:lastModifiedBy>Chris Knight</cp:lastModifiedBy>
  <cp:revision>16</cp:revision>
  <dcterms:created xsi:type="dcterms:W3CDTF">2016-07-11T20:21:30Z</dcterms:created>
  <dcterms:modified xsi:type="dcterms:W3CDTF">2016-07-12T17:15:29Z</dcterms:modified>
</cp:coreProperties>
</file>