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88240AB-7CC0-47BA-BA2E-105F3A22FF23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4B788E-79AB-496A-8A2D-0B26229313C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kram-r/CoFTim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CoFTimers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Ramesh</a:t>
            </a:r>
            <a:endParaRPr lang="en-US" dirty="0" smtClean="0"/>
          </a:p>
          <a:p>
            <a:r>
              <a:rPr lang="en-US" dirty="0" smtClean="0"/>
              <a:t>Summer 2013</a:t>
            </a:r>
          </a:p>
          <a:p>
            <a:r>
              <a:rPr lang="en-US" dirty="0" smtClean="0"/>
              <a:t>CS 461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github.com/vikram-r/CoFTimers</a:t>
            </a:r>
            <a:endParaRPr lang="en-US" dirty="0" smtClean="0"/>
          </a:p>
          <a:p>
            <a:r>
              <a:rPr lang="en-US" dirty="0" smtClean="0"/>
              <a:t>License:  General Public License (GPL)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wanted 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Guild Wars 2 event status application</a:t>
            </a:r>
          </a:p>
          <a:p>
            <a:endParaRPr lang="en-US" dirty="0" smtClean="0"/>
          </a:p>
          <a:p>
            <a:r>
              <a:rPr lang="en-US" dirty="0" smtClean="0"/>
              <a:t>Used as an overlay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information about event statuses through the Guild Wars 2 API</a:t>
            </a:r>
          </a:p>
          <a:p>
            <a:endParaRPr lang="en-US" dirty="0" smtClean="0"/>
          </a:p>
          <a:p>
            <a:r>
              <a:rPr lang="en-US" dirty="0" smtClean="0"/>
              <a:t>Parses this information and determines whether a temple is “open”, “closed”, or the event to open is it active.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I learned/had problems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user interface building</a:t>
            </a:r>
          </a:p>
          <a:p>
            <a:endParaRPr lang="en-US" dirty="0" smtClean="0"/>
          </a:p>
          <a:p>
            <a:r>
              <a:rPr lang="en-US" dirty="0" smtClean="0"/>
              <a:t>Transparent overlay windows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plan on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parsing </a:t>
            </a:r>
            <a:r>
              <a:rPr lang="en-US" smtClean="0"/>
              <a:t>method for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Add customized overlay functionality</a:t>
            </a:r>
          </a:p>
          <a:p>
            <a:endParaRPr lang="en-US" dirty="0" smtClean="0"/>
          </a:p>
          <a:p>
            <a:r>
              <a:rPr lang="en-US" dirty="0" smtClean="0"/>
              <a:t>Add alarms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</TotalTime>
  <Words>102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CoFTimers </vt:lpstr>
      <vt:lpstr>What I wanted to make</vt:lpstr>
      <vt:lpstr>How it works</vt:lpstr>
      <vt:lpstr>Things I learned/had problems with</vt:lpstr>
      <vt:lpstr>Things I plan on improving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CoFTimers</dc:title>
  <dc:creator>Vikram</dc:creator>
  <cp:lastModifiedBy>Vikram</cp:lastModifiedBy>
  <cp:revision>6</cp:revision>
  <dcterms:created xsi:type="dcterms:W3CDTF">2013-08-14T20:17:35Z</dcterms:created>
  <dcterms:modified xsi:type="dcterms:W3CDTF">2013-08-14T20:42:20Z</dcterms:modified>
</cp:coreProperties>
</file>