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05C7B-E89F-41C4-B2FE-C7F04AAA38CD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D42CA-C0BE-41EC-8E45-ED0C287E3447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801959A-7F87-42DF-8312-1A9EFFC35344}" type="datetimeFigureOut">
              <a:rPr lang="uk-UA" smtClean="0"/>
              <a:t>24.02.2021</a:t>
            </a:fld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D87E050-0987-40EF-9E65-C15D62551489}" type="slidenum">
              <a:rPr lang="uk-UA" smtClean="0"/>
              <a:t>‹#›</a:t>
            </a:fld>
            <a:endParaRPr lang="uk-UA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43408"/>
            <a:ext cx="8229600" cy="2209800"/>
          </a:xfrm>
        </p:spPr>
        <p:txBody>
          <a:bodyPr/>
          <a:lstStyle/>
          <a:p>
            <a:r>
              <a:rPr lang="en-US" dirty="0" err="1" smtClean="0"/>
              <a:t>TimeSetBread</a:t>
            </a:r>
            <a:r>
              <a:rPr lang="en-US" dirty="0" smtClean="0"/>
              <a:t>-Delivery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47456" y="5652957"/>
            <a:ext cx="4896544" cy="12050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Created by:</a:t>
            </a:r>
          </a:p>
          <a:p>
            <a:r>
              <a:rPr lang="en-US" dirty="0" err="1" smtClean="0"/>
              <a:t>Stepan</a:t>
            </a:r>
            <a:r>
              <a:rPr lang="en-US" dirty="0" smtClean="0"/>
              <a:t> </a:t>
            </a:r>
            <a:r>
              <a:rPr lang="en-US" dirty="0" err="1" smtClean="0"/>
              <a:t>Stetsko</a:t>
            </a:r>
            <a:endParaRPr lang="en-US" dirty="0" smtClean="0"/>
          </a:p>
          <a:p>
            <a:r>
              <a:rPr lang="en-US" dirty="0" err="1" smtClean="0"/>
              <a:t>Bohdan</a:t>
            </a:r>
            <a:r>
              <a:rPr lang="en-US" dirty="0" smtClean="0"/>
              <a:t> </a:t>
            </a:r>
            <a:r>
              <a:rPr lang="en-US" dirty="0" err="1" smtClean="0"/>
              <a:t>Levkiv</a:t>
            </a:r>
            <a:endParaRPr lang="en-US" dirty="0" smtClean="0"/>
          </a:p>
          <a:p>
            <a:r>
              <a:rPr lang="en-US" dirty="0" err="1" smtClean="0"/>
              <a:t>Taras</a:t>
            </a:r>
            <a:r>
              <a:rPr lang="en-US" dirty="0" smtClean="0"/>
              <a:t> </a:t>
            </a:r>
            <a:r>
              <a:rPr lang="en-US" dirty="0" err="1" smtClean="0"/>
              <a:t>Bartoshevskiy</a:t>
            </a:r>
            <a:endParaRPr lang="en-US" dirty="0" smtClean="0"/>
          </a:p>
        </p:txBody>
      </p:sp>
      <p:pic>
        <p:nvPicPr>
          <p:cNvPr id="1026" name="Picture 2" descr="C:\Users\Taras\Desktop\Dostavki-edy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2"/>
            <a:ext cx="6696744" cy="3069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40568" y="260648"/>
            <a:ext cx="8229600" cy="1143000"/>
          </a:xfrm>
        </p:spPr>
        <p:txBody>
          <a:bodyPr/>
          <a:lstStyle/>
          <a:p>
            <a:r>
              <a:rPr lang="uk-UA" dirty="0" smtClean="0"/>
              <a:t>Функціонал програми: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1) Містить певну кількість ресторанів, з яких можна замовити доставку (добавити в корзину)</a:t>
            </a:r>
          </a:p>
          <a:p>
            <a:r>
              <a:rPr lang="uk-UA" dirty="0" smtClean="0"/>
              <a:t>2) Кожен ресторан під час запуску програми загружає власне меню з файлу .</a:t>
            </a:r>
            <a:r>
              <a:rPr lang="en-US" dirty="0" smtClean="0"/>
              <a:t>txt</a:t>
            </a:r>
            <a:r>
              <a:rPr lang="uk-UA" dirty="0" smtClean="0"/>
              <a:t>, який створений попередньо.</a:t>
            </a:r>
          </a:p>
          <a:p>
            <a:r>
              <a:rPr lang="uk-UA" dirty="0" smtClean="0"/>
              <a:t>3)В програмі присутній адміністратор, якому потрібно авторизуватись, щоб під час роботи змінювати меню конкретного ресторану і зберігати зміни в файл, про який написано вище (див. пункт 2).</a:t>
            </a:r>
          </a:p>
          <a:p>
            <a:r>
              <a:rPr lang="uk-UA" dirty="0" smtClean="0"/>
              <a:t>4)Після оформлення доставки зберігає чек (</a:t>
            </a:r>
            <a:r>
              <a:rPr lang="en-US" dirty="0" smtClean="0"/>
              <a:t>.txt)</a:t>
            </a:r>
            <a:r>
              <a:rPr lang="uk-UA" dirty="0" smtClean="0"/>
              <a:t> </a:t>
            </a:r>
            <a:r>
              <a:rPr lang="uk-UA" dirty="0" smtClean="0"/>
              <a:t>у спеціальну папку замовлень.</a:t>
            </a:r>
          </a:p>
          <a:p>
            <a:r>
              <a:rPr lang="uk-UA" dirty="0" smtClean="0"/>
              <a:t>5)Є можливість переобирати кількість певної страви, видаляти страви безпосередньо у кошику замовлень та повністю скасовувати оформлення замовлення.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20688" y="0"/>
            <a:ext cx="8229600" cy="1143000"/>
          </a:xfrm>
        </p:spPr>
        <p:txBody>
          <a:bodyPr/>
          <a:lstStyle/>
          <a:p>
            <a:r>
              <a:rPr lang="uk-UA" dirty="0" smtClean="0"/>
              <a:t>Страва(</a:t>
            </a:r>
            <a:r>
              <a:rPr lang="en-US" dirty="0" smtClean="0"/>
              <a:t>Dish)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050" name="Picture 2" descr="C:\Users\Taras\Desktop\Di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5220072" cy="415652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940152" y="1412776"/>
            <a:ext cx="28083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Структура складається з імені страви, її опису, ваги, ціни. Під час роботи програми в додаткові поля записуються необхідні для коректної  обробки інформації дані (</a:t>
            </a:r>
            <a:r>
              <a:rPr lang="en-US" sz="2000" dirty="0" err="1" smtClean="0"/>
              <a:t>m_NameRest</a:t>
            </a:r>
            <a:r>
              <a:rPr lang="en-US" sz="2000" dirty="0" smtClean="0"/>
              <a:t> – </a:t>
            </a:r>
            <a:r>
              <a:rPr lang="uk-UA" sz="2000" dirty="0" smtClean="0"/>
              <a:t>до якого ресторану належить, </a:t>
            </a:r>
            <a:r>
              <a:rPr lang="en-US" sz="2000" dirty="0" err="1" smtClean="0"/>
              <a:t>m_numberOfDish</a:t>
            </a:r>
            <a:r>
              <a:rPr lang="en-US" sz="2000" dirty="0" smtClean="0"/>
              <a:t> –</a:t>
            </a:r>
            <a:r>
              <a:rPr lang="uk-UA" sz="2000" dirty="0" smtClean="0"/>
              <a:t> кількість екземплярів страви)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56592" y="188640"/>
            <a:ext cx="8229600" cy="1143000"/>
          </a:xfrm>
        </p:spPr>
        <p:txBody>
          <a:bodyPr/>
          <a:lstStyle/>
          <a:p>
            <a:r>
              <a:rPr lang="uk-UA" dirty="0" smtClean="0"/>
              <a:t>Ресторан</a:t>
            </a:r>
            <a:r>
              <a:rPr lang="en-US" dirty="0" smtClean="0"/>
              <a:t>(</a:t>
            </a:r>
            <a:r>
              <a:rPr lang="en-US" dirty="0" err="1" smtClean="0"/>
              <a:t>Restoran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6597352"/>
            <a:ext cx="8229600" cy="452628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3074" name="Picture 2" descr="C:\Users\Taras\Desktop\Restor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844824"/>
            <a:ext cx="5760640" cy="41052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2132856"/>
            <a:ext cx="2520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Містить меню страв.</a:t>
            </a:r>
          </a:p>
          <a:p>
            <a:r>
              <a:rPr lang="uk-UA" sz="2000" dirty="0" smtClean="0"/>
              <a:t>Має назву. Вулицю, де знаходиться. Рейтинг.</a:t>
            </a:r>
          </a:p>
          <a:p>
            <a:r>
              <a:rPr lang="uk-UA" sz="2000" dirty="0" smtClean="0"/>
              <a:t>Змінну кількості  усіх страв, назву файлу, з якого загружає і в подальшому зберігає меню.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8640" y="260648"/>
            <a:ext cx="8229600" cy="1143000"/>
          </a:xfrm>
        </p:spPr>
        <p:txBody>
          <a:bodyPr/>
          <a:lstStyle/>
          <a:p>
            <a:r>
              <a:rPr lang="uk-UA" dirty="0" smtClean="0"/>
              <a:t>Корзина (</a:t>
            </a:r>
            <a:r>
              <a:rPr lang="en-US" dirty="0" smtClean="0"/>
              <a:t>Basket)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Містить страви, які потрібно оформити.</a:t>
            </a:r>
          </a:p>
          <a:p>
            <a:r>
              <a:rPr lang="uk-UA" dirty="0" smtClean="0"/>
              <a:t>Загальну вартість доставки.</a:t>
            </a:r>
          </a:p>
          <a:p>
            <a:r>
              <a:rPr lang="uk-UA" dirty="0" smtClean="0"/>
              <a:t>Кількість страв у корзині.</a:t>
            </a:r>
            <a:endParaRPr lang="uk-UA" dirty="0"/>
          </a:p>
        </p:txBody>
      </p:sp>
      <p:pic>
        <p:nvPicPr>
          <p:cNvPr id="4098" name="Picture 2" descr="C:\Users\Taras\Desktop\Bas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84984"/>
            <a:ext cx="6912768" cy="2982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uk-UA" dirty="0" smtClean="0"/>
              <a:t>Адміністратор(</a:t>
            </a:r>
            <a:r>
              <a:rPr lang="en-US" dirty="0" smtClean="0"/>
              <a:t>Admin)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5085184"/>
            <a:ext cx="8229600" cy="4526280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Править будь-яку інформацію ресторанів.(Якщо авторизуватись).</a:t>
            </a:r>
          </a:p>
          <a:p>
            <a:pPr>
              <a:buNone/>
            </a:pPr>
            <a:r>
              <a:rPr lang="uk-UA" dirty="0" smtClean="0"/>
              <a:t>Містить в собі усі ресторани, які є створені. </a:t>
            </a:r>
            <a:endParaRPr lang="uk-UA" dirty="0"/>
          </a:p>
        </p:txBody>
      </p:sp>
      <p:pic>
        <p:nvPicPr>
          <p:cNvPr id="5122" name="Picture 2" descr="C:\Users\Taras\Desktop\Adm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291742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404664"/>
            <a:ext cx="5133256" cy="1143000"/>
          </a:xfrm>
        </p:spPr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63688" y="2132856"/>
            <a:ext cx="8229600" cy="4526280"/>
          </a:xfrm>
        </p:spPr>
        <p:txBody>
          <a:bodyPr>
            <a:normAutofit/>
          </a:bodyPr>
          <a:lstStyle/>
          <a:p>
            <a:r>
              <a:rPr lang="uk-UA" sz="6000" dirty="0" smtClean="0"/>
              <a:t>Приємного тестування ;)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54</TotalTime>
  <Words>238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Литейная</vt:lpstr>
      <vt:lpstr>TimeSetBread-Delivery</vt:lpstr>
      <vt:lpstr>Функціонал програми:</vt:lpstr>
      <vt:lpstr>Страва(Dish) </vt:lpstr>
      <vt:lpstr>Ресторан(Restoran)</vt:lpstr>
      <vt:lpstr>Корзина (Basket)</vt:lpstr>
      <vt:lpstr>Адміністратор(Admin)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Taras</dc:creator>
  <cp:lastModifiedBy>Taras</cp:lastModifiedBy>
  <cp:revision>6</cp:revision>
  <dcterms:created xsi:type="dcterms:W3CDTF">2021-02-24T00:30:10Z</dcterms:created>
  <dcterms:modified xsi:type="dcterms:W3CDTF">2021-02-24T01:24:17Z</dcterms:modified>
</cp:coreProperties>
</file>