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9D2F0-872A-8AA4-7BFE-3F9245437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2F23F03-6103-7E1D-4887-C05AE5C1D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F1E527-82A7-7A28-50F3-CD9475E3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3026-BABB-47F4-8934-5940B18A4D17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A24749-E667-2B94-485F-DB0AB42B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430B7D-80DF-2A94-DABF-0FBD6B3E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B7C-A883-4B32-AAAE-EFD66B3644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82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11C82-3E92-FEC8-450A-7DE9D825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66AAB55-776B-593E-54A2-E63592CEA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C8D424-7574-E375-8387-FEEAC74F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3026-BABB-47F4-8934-5940B18A4D17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58C676-8BCA-BFAA-E190-945D4D2A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314751-A88B-0462-0E8A-717BBC2C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B7C-A883-4B32-AAAE-EFD66B3644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55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27D712F-B913-8F5D-B75D-5B29FD0F0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BA0E15C-DD01-3F3B-34C3-72F33CFBF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2A8783-9089-AFA4-7985-948B57C5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3026-BABB-47F4-8934-5940B18A4D17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A6FD69-7845-A1B3-C7AB-872737B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9AE4AD-47AF-987A-5921-F6C47B9F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B7C-A883-4B32-AAAE-EFD66B3644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447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5AC61-D15B-A751-446B-C4E8B9B0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163C34-C658-78C0-6A1D-9BD560CA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C0E7BB-1CE6-9231-B5B8-E6F4AFEC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3026-BABB-47F4-8934-5940B18A4D17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024D6F-4963-986A-5BC1-51874D7B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F9639A-1B72-BF30-C462-B051C5EE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B7C-A883-4B32-AAAE-EFD66B3644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84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9BDC0-B721-D02A-E296-B220D71A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CCF892-18F6-3BA3-7698-FD8F49A6C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E523E1-6A52-7B8E-BB48-E1E9BBD9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3026-BABB-47F4-8934-5940B18A4D17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A1A12B-FBF0-3B08-44D5-86D58D09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523443-1DE5-7F20-03A0-6A038593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B7C-A883-4B32-AAAE-EFD66B3644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58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D62AF-275B-EA85-B0F3-B2175385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DE4881-FD05-7A49-D65D-F6FD999E5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7EE4B04-FDDB-45E4-604B-C96964BEC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1D44FD8-FF3C-2EC8-ABDC-0CB5959C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3026-BABB-47F4-8934-5940B18A4D17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DA0F14-AE59-5D3E-DB0C-EFB2A0E1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623D66E-1A26-42FC-9BD4-A2719F3E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B7C-A883-4B32-AAAE-EFD66B3644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38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B465F-6345-C673-797B-F8995088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35FACD-A662-BBD4-E7E4-D4F369ADA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4772D69-151E-2097-6323-82F4EEDEF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4406370-23A4-9B67-A22F-E0657EF33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46DD3DA-4DA1-80DB-B903-F3D02A94D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D3D6002-74BE-392F-5C3A-F03240BB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3026-BABB-47F4-8934-5940B18A4D17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330F878-18CF-92B5-AC5B-C93420B2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5551CFD-280B-A5AC-48A3-6859FA37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B7C-A883-4B32-AAAE-EFD66B3644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91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6F9A1-C7E4-11AA-FC0C-F8F1BC8B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E4CAAA2-1F9D-91BD-68BE-1BEF4AC2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3026-BABB-47F4-8934-5940B18A4D17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20D5AD1-258A-4BFF-07B8-569F187E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D0C820F-BDEE-51BE-795B-C5A89B4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B7C-A883-4B32-AAAE-EFD66B3644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324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40B8861-302A-01EC-36E9-972798B6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3026-BABB-47F4-8934-5940B18A4D17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C716D8B-CEE5-1E7F-F9CA-09432A6A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43B1A2-0FCC-984D-C058-532383B5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B7C-A883-4B32-AAAE-EFD66B3644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609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2F291-64D0-0E53-BEA5-120F815C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8887A7-E604-73E3-D3CE-94088C35A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0BAFD8C-2A24-272F-F3DD-AE1BFB727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1052EE-70D3-6875-5B3C-07BDBE39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3026-BABB-47F4-8934-5940B18A4D17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BD41E4F-A15B-DFD5-B2FF-967BA96D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542375-DBB2-358D-4914-4F4BBC2A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B7C-A883-4B32-AAAE-EFD66B3644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35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08EB2-8613-B5F0-22B6-091E73C7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D08784B-65F9-3559-E7D5-0B8044A04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A3F304-C011-727E-045C-87B5F9136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43D542-1FB3-7A6C-44BD-2AEFB493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3026-BABB-47F4-8934-5940B18A4D17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1819F8-368B-9701-0FDA-AB1E6059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1D15EF2-6F82-9E1D-3CF4-48E341C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B7C-A883-4B32-AAAE-EFD66B3644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960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3D54615-C5F0-C7DE-2929-9A97CF75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871A11-3A1E-6F35-CD73-3FBDF149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F687D9-995D-11CF-7FEA-AEF190D70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3026-BABB-47F4-8934-5940B18A4D17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7F1B36-45C1-92AA-FFBE-93C30868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995371-A01D-B5C2-2FEF-5DF593636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AB7C-A883-4B32-AAAE-EFD66B3644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81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750+ Chess Pictures | Download Free Images on Unsplash">
            <a:extLst>
              <a:ext uri="{FF2B5EF4-FFF2-40B4-BE49-F238E27FC236}">
                <a16:creationId xmlns:a16="http://schemas.microsoft.com/office/drawing/2014/main" id="{6FAEA1A6-D483-B964-5DE9-8E1EEE2FE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6" r="23298" b="282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1CBD01-5D36-FD74-032F-A95178CCC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nl-NL" sz="4800"/>
              <a:t>Chess tournament bracket system</a:t>
            </a:r>
            <a:endParaRPr lang="nl-NL" sz="48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AD1014-67F7-AF27-E8F8-0DDAE9D49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nl-NL" sz="2000" dirty="0" err="1"/>
              <a:t>Elimination</a:t>
            </a:r>
            <a:r>
              <a:rPr lang="nl-NL" sz="2000" dirty="0"/>
              <a:t> / </a:t>
            </a:r>
            <a:r>
              <a:rPr lang="nl-NL" sz="2000" dirty="0" err="1"/>
              <a:t>Round</a:t>
            </a:r>
            <a:r>
              <a:rPr lang="nl-NL" sz="2000" dirty="0"/>
              <a:t> Robin</a:t>
            </a:r>
          </a:p>
          <a:p>
            <a:pPr algn="l"/>
            <a:r>
              <a:rPr lang="nl-NL" sz="2000" dirty="0"/>
              <a:t>Open / Closed </a:t>
            </a:r>
            <a:r>
              <a:rPr lang="nl-NL" sz="2000" dirty="0" err="1"/>
              <a:t>tournament</a:t>
            </a:r>
            <a:endParaRPr lang="nl-NL" sz="2000" dirty="0"/>
          </a:p>
          <a:p>
            <a:pPr algn="l"/>
            <a:r>
              <a:rPr lang="nl-NL" sz="2000" dirty="0"/>
              <a:t>Score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09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Breedbeeld</PresentationFormat>
  <Paragraphs>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Chess tournament bracket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tournament bracket system</dc:title>
  <dc:creator>Veluwenkamp,Bart B.</dc:creator>
  <cp:lastModifiedBy>Veluwenkamp,Bart B.</cp:lastModifiedBy>
  <cp:revision>1</cp:revision>
  <dcterms:created xsi:type="dcterms:W3CDTF">2023-02-07T13:32:24Z</dcterms:created>
  <dcterms:modified xsi:type="dcterms:W3CDTF">2023-02-07T13:36:37Z</dcterms:modified>
</cp:coreProperties>
</file>