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2A8"/>
    <a:srgbClr val="4F5859"/>
    <a:srgbClr val="355659"/>
    <a:srgbClr val="80D1D9"/>
    <a:srgbClr val="C7DDDF"/>
    <a:srgbClr val="7F9ED7"/>
    <a:srgbClr val="678CCF"/>
    <a:srgbClr val="598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EC8AB-289D-F083-39FB-094CD9E7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59ECD7-2860-5A8C-1BFB-3A84B79A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D46216-F3B5-E004-588B-E4D4C826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817E6A-953A-7EB4-8D89-817A792B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268B2C-4DA1-36FE-BBFE-0BD3FEC4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5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77346-3F12-D9CC-781B-802726B5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9F4594-4BAC-1EF2-8306-124E8C1C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B05BB4-2E53-2ED8-7353-338696E7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991F55-8A08-1A13-381B-5AA48C24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255B1D-E26A-8024-CF85-84C337DB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90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D2748A9-7CA7-4DB0-D367-BB0F2AE92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22FDF-4263-ED21-FFB6-FF65631EC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A03FA7-3850-FB7B-7F30-F0CCF60F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512977-A09F-7DAA-C7D7-8E81FE3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D46FA4-3D3B-83BA-04A9-0796A897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48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F0A59-70DF-185D-9643-F929AF2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71B695-8628-AB79-3CD3-2A33495E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BC071E-6E26-E31B-B3E8-9031569B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60A567-A05D-6896-3F69-5A03F9FB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855162-D88F-C1A9-7E30-961AA90E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4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DE15-4F46-7EFA-85A6-1982A60B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0B2BE-09E7-0F7B-2B54-E06D470E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71EF4D-9BB0-F12A-15E1-EB2C3738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B565E7-BD62-D4A1-63F8-A838E692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98D576-9448-CDAA-4406-999FC270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5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25C23-1154-1E1C-34C3-F2AE5A12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9B131E-B721-D6CD-A791-6755A0662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00281F-EF1F-5CC7-9BE3-BD7122E1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7DEF9D-F38A-7A1E-0EB4-744B0D14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468AD0-E1CE-B37D-8FEC-20BE113F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B68BDBA-61C1-5029-9B85-C7DCA2BF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27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C3F0A-7303-E57B-3E46-D59A1C4F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8CE24-AD55-9AAE-E929-DE0139A3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326EC9-C4FF-C26C-2891-45E26578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0A7733-B72A-0329-29E0-15754629F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AF8FB6-A783-F452-4F98-0F74B0E87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0734988-D280-C257-AD1F-1AE0D3BF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EF8C798-8994-3F92-7B3F-0A275B9F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EB1FB83-5775-B455-EB6B-01681A6A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27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A5A3-3EEE-4501-9A2C-5D1663D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61327BC-14D4-C750-1495-65CCB451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E73D46-41E8-8DAD-4C1B-FD673459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C0ACC1-F1B4-2131-C505-9E4CA158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82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ED7853E-32D0-E8F5-2334-F3822CD2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AC6CEB3-7EFB-0E62-17B6-DBDD36CC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9D1461-A2D7-A29D-E2FD-8E02A3F8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54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AD367-5C19-6EF0-DF5E-B74F6F27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0C8E9D-B614-E3B8-CC60-F5B8B93B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7E05EA-0D20-C136-856D-C6418E7E4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36AB79-D816-08EA-5CB8-7949FEE1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1FE361-DFE8-31C4-67EC-C214DBCE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789694-0D06-C3B9-F579-618490A8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42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2481E-6B88-13A8-50CC-4C615133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8C8B28D-8CED-9347-A471-D98BA1346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B8015C-846D-A809-6F18-808FC0C5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AB7C39-9CF7-13DC-D701-66D73F94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235A19-633E-AB92-9693-E54A6AD4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626C65C-E778-412D-C602-1AB25FFA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95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6E040C1-95E4-9D3B-6B0B-32567B43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6BB1D6-E8EC-9E1A-36DA-FC89B83C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BB5409-3689-B8AF-AEE6-B556F3D7A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D7D9-3183-4328-94F2-757B32EFC35C}" type="datetimeFigureOut">
              <a:rPr lang="nl-NL" smtClean="0"/>
              <a:t>1-9-2022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571C07-D469-80D4-49ED-2C1E3234E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F748D2-C9A1-CF91-D877-6A38284E2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93D0-99A5-4867-A286-EB8776EE70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56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4B74E72-B37F-44C1-597F-20CDB0B497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97DD386-93A2-4254-9D1C-CA24C08A7D00}"/>
              </a:ext>
            </a:extLst>
          </p:cNvPr>
          <p:cNvSpPr txBox="1"/>
          <p:nvPr/>
        </p:nvSpPr>
        <p:spPr>
          <a:xfrm>
            <a:off x="0" y="18408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63A2A8"/>
                </a:solidFill>
                <a:latin typeface="Candara" panose="020E0502030303020204" pitchFamily="34" charset="0"/>
              </a:rPr>
              <a:t>Inschrijf systeem voor roei boten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6CCDB586-7683-8E71-B07E-57549CE340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7553195" y="0"/>
            <a:ext cx="4638804" cy="6858001"/>
          </a:xfrm>
          <a:prstGeom prst="rtTriangle">
            <a:avLst/>
          </a:prstGeom>
          <a:solidFill>
            <a:srgbClr val="63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5C8E70D8-1B8A-25F3-42B3-319FE0FD36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256734" y="0"/>
            <a:ext cx="2935260" cy="6858001"/>
          </a:xfrm>
          <a:prstGeom prst="rtTriangle">
            <a:avLst/>
          </a:prstGeom>
          <a:solidFill>
            <a:srgbClr val="80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C519ABD-880B-0591-3149-2218C9C43E7A}"/>
              </a:ext>
            </a:extLst>
          </p:cNvPr>
          <p:cNvSpPr txBox="1"/>
          <p:nvPr/>
        </p:nvSpPr>
        <p:spPr>
          <a:xfrm>
            <a:off x="1016662" y="1497707"/>
            <a:ext cx="4087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Inlog/ gebruikers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Naam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Bevoegdheden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Database boten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Naam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Gewichtsklasse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Benodigde bevoegdheden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Database agenda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Ingeschreven boten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Door wie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Op welke tijd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5E29B95-B7CA-BD16-96E0-5BEB49DEA098}"/>
              </a:ext>
            </a:extLst>
          </p:cNvPr>
          <p:cNvSpPr txBox="1"/>
          <p:nvPr/>
        </p:nvSpPr>
        <p:spPr>
          <a:xfrm>
            <a:off x="1016657" y="1108718"/>
            <a:ext cx="40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63A2A8"/>
                </a:solidFill>
                <a:latin typeface="Candara" panose="020E0502030303020204" pitchFamily="34" charset="0"/>
              </a:rPr>
              <a:t>Background</a:t>
            </a:r>
            <a:endParaRPr lang="nl-NL" sz="1400" b="1" dirty="0">
              <a:solidFill>
                <a:srgbClr val="63A2A8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34F76A0-492B-E63A-8EFA-CDDB8AB4F0F1}"/>
              </a:ext>
            </a:extLst>
          </p:cNvPr>
          <p:cNvSpPr txBox="1"/>
          <p:nvPr/>
        </p:nvSpPr>
        <p:spPr>
          <a:xfrm>
            <a:off x="4763462" y="1440249"/>
            <a:ext cx="4087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Agenda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Komende 7 dagen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Inschrijf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Moet inloggen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Alleen boten met bevoegdheid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Alleen beschikbare boten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Diploma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Aanvraag doen om af te roeien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Eigen </a:t>
            </a:r>
            <a:r>
              <a:rPr lang="nl-NL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diplomas</a:t>
            </a:r>
            <a:r>
              <a:rPr lang="nl-NL" b="1" dirty="0">
                <a:solidFill>
                  <a:schemeClr val="bg1"/>
                </a:solidFill>
                <a:latin typeface="Candara Light" panose="020E0502030303020204" pitchFamily="34" charset="0"/>
              </a:rPr>
              <a:t>/ bevoegdheden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EEFEC259-4DA6-8FDF-71FF-90B310781487}"/>
              </a:ext>
            </a:extLst>
          </p:cNvPr>
          <p:cNvSpPr txBox="1"/>
          <p:nvPr/>
        </p:nvSpPr>
        <p:spPr>
          <a:xfrm>
            <a:off x="4757734" y="1108718"/>
            <a:ext cx="40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63A2A8"/>
                </a:solidFill>
                <a:latin typeface="Candara" panose="020E0502030303020204" pitchFamily="34" charset="0"/>
              </a:rPr>
              <a:t>Schermen</a:t>
            </a:r>
          </a:p>
        </p:txBody>
      </p:sp>
      <p:pic>
        <p:nvPicPr>
          <p:cNvPr id="1026" name="Picture 2" descr="Rowing Academy - Hartpury University">
            <a:extLst>
              <a:ext uri="{FF2B5EF4-FFF2-40B4-BE49-F238E27FC236}">
                <a16:creationId xmlns:a16="http://schemas.microsoft.com/office/drawing/2014/main" id="{63BCEC7B-F3E2-63A9-89BD-11969B0D4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4" y="4121978"/>
            <a:ext cx="3467100" cy="18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71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</Words>
  <Application>Microsoft Office PowerPoint</Application>
  <PresentationFormat>Breedbeeld</PresentationFormat>
  <Paragraphs>25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Candara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Veluwenkamp,Bart B.</dc:creator>
  <cp:lastModifiedBy>Veluwenkamp,Bart B.</cp:lastModifiedBy>
  <cp:revision>4</cp:revision>
  <dcterms:created xsi:type="dcterms:W3CDTF">2022-08-31T07:46:08Z</dcterms:created>
  <dcterms:modified xsi:type="dcterms:W3CDTF">2022-09-01T11:27:46Z</dcterms:modified>
</cp:coreProperties>
</file>