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0" y="2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03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1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657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1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5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0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2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646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E96B6-35DB-431E-9046-3552AA13CE85}" type="datetimeFigureOut">
              <a:rPr lang="nl-BE" smtClean="0"/>
              <a:t>29/06/2025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77915-28C0-4628-9708-D41CE06C866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481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1C273-A244-68E6-F920-D05EB307EB5E}"/>
              </a:ext>
            </a:extLst>
          </p:cNvPr>
          <p:cNvSpPr/>
          <p:nvPr/>
        </p:nvSpPr>
        <p:spPr>
          <a:xfrm>
            <a:off x="1428426" y="2360999"/>
            <a:ext cx="5760000" cy="7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F3529-7051-3900-06D1-2345D884FF63}"/>
              </a:ext>
            </a:extLst>
          </p:cNvPr>
          <p:cNvSpPr/>
          <p:nvPr/>
        </p:nvSpPr>
        <p:spPr>
          <a:xfrm>
            <a:off x="1320426" y="1675575"/>
            <a:ext cx="5976000" cy="162000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1ABD71-99DE-6E04-793D-1B9D64C58E5D}"/>
              </a:ext>
            </a:extLst>
          </p:cNvPr>
          <p:cNvCxnSpPr>
            <a:cxnSpLocks/>
          </p:cNvCxnSpPr>
          <p:nvPr/>
        </p:nvCxnSpPr>
        <p:spPr>
          <a:xfrm>
            <a:off x="1428426" y="3343262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D17678-14FF-D1FD-9AFE-EBC7ED617842}"/>
              </a:ext>
            </a:extLst>
          </p:cNvPr>
          <p:cNvCxnSpPr>
            <a:cxnSpLocks/>
          </p:cNvCxnSpPr>
          <p:nvPr/>
        </p:nvCxnSpPr>
        <p:spPr>
          <a:xfrm>
            <a:off x="7177913" y="3343262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2DCDEA-2692-692C-CF71-2540224A76A0}"/>
              </a:ext>
            </a:extLst>
          </p:cNvPr>
          <p:cNvCxnSpPr/>
          <p:nvPr/>
        </p:nvCxnSpPr>
        <p:spPr>
          <a:xfrm>
            <a:off x="1428426" y="3778102"/>
            <a:ext cx="576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AAB12-1B97-8B3C-A8C5-059F5C5C6E92}"/>
                  </a:ext>
                </a:extLst>
              </p:cNvPr>
              <p:cNvSpPr txBox="1"/>
              <p:nvPr/>
            </p:nvSpPr>
            <p:spPr>
              <a:xfrm rot="5400000">
                <a:off x="7577872" y="2536333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AAB12-1B97-8B3C-A8C5-059F5C5C6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77872" y="2536333"/>
                <a:ext cx="839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A8B46B-8636-096B-8B53-23F95642343D}"/>
              </a:ext>
            </a:extLst>
          </p:cNvPr>
          <p:cNvCxnSpPr>
            <a:cxnSpLocks/>
          </p:cNvCxnSpPr>
          <p:nvPr/>
        </p:nvCxnSpPr>
        <p:spPr>
          <a:xfrm>
            <a:off x="1320426" y="3343262"/>
            <a:ext cx="0" cy="12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17D7E-03B7-9AF4-870F-DD262AF018E7}"/>
              </a:ext>
            </a:extLst>
          </p:cNvPr>
          <p:cNvCxnSpPr>
            <a:cxnSpLocks/>
          </p:cNvCxnSpPr>
          <p:nvPr/>
        </p:nvCxnSpPr>
        <p:spPr>
          <a:xfrm>
            <a:off x="7289338" y="3343262"/>
            <a:ext cx="0" cy="12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413410-2A5A-69FB-B346-00BD3E65037B}"/>
              </a:ext>
            </a:extLst>
          </p:cNvPr>
          <p:cNvCxnSpPr>
            <a:cxnSpLocks/>
          </p:cNvCxnSpPr>
          <p:nvPr/>
        </p:nvCxnSpPr>
        <p:spPr>
          <a:xfrm>
            <a:off x="1320426" y="4302641"/>
            <a:ext cx="59689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4C6FED-8DAD-1F0C-8E10-2DA73AF425F6}"/>
              </a:ext>
            </a:extLst>
          </p:cNvPr>
          <p:cNvCxnSpPr>
            <a:cxnSpLocks/>
          </p:cNvCxnSpPr>
          <p:nvPr/>
        </p:nvCxnSpPr>
        <p:spPr>
          <a:xfrm rot="5400000">
            <a:off x="8027635" y="1127260"/>
            <a:ext cx="0" cy="1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248721-B56E-9A1D-5805-1170ECAAC151}"/>
              </a:ext>
            </a:extLst>
          </p:cNvPr>
          <p:cNvCxnSpPr>
            <a:cxnSpLocks/>
          </p:cNvCxnSpPr>
          <p:nvPr/>
        </p:nvCxnSpPr>
        <p:spPr>
          <a:xfrm rot="5400000">
            <a:off x="8027635" y="2749979"/>
            <a:ext cx="0" cy="1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F0D004-0CC2-29CA-4E98-5D1CFB802AE5}"/>
              </a:ext>
            </a:extLst>
          </p:cNvPr>
          <p:cNvCxnSpPr/>
          <p:nvPr/>
        </p:nvCxnSpPr>
        <p:spPr>
          <a:xfrm>
            <a:off x="8293393" y="1667260"/>
            <a:ext cx="0" cy="1622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C9C6D0-A4B6-EF3F-85DE-C23A3EA7F18B}"/>
                  </a:ext>
                </a:extLst>
              </p:cNvPr>
              <p:cNvSpPr txBox="1"/>
              <p:nvPr/>
            </p:nvSpPr>
            <p:spPr>
              <a:xfrm>
                <a:off x="4020741" y="3980999"/>
                <a:ext cx="9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C9C6D0-A4B6-EF3F-85DE-C23A3EA7F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741" y="3980999"/>
                <a:ext cx="9677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C3FA98-8AEF-8ADA-BDC5-82D9673C5308}"/>
                  </a:ext>
                </a:extLst>
              </p:cNvPr>
              <p:cNvSpPr txBox="1"/>
              <p:nvPr/>
            </p:nvSpPr>
            <p:spPr>
              <a:xfrm rot="5400000">
                <a:off x="8030793" y="2265853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C3FA98-8AEF-8ADA-BDC5-82D9673C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30793" y="2265853"/>
                <a:ext cx="839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45A30-5546-44B4-A7F5-FB4B9AE6A6EC}"/>
              </a:ext>
            </a:extLst>
          </p:cNvPr>
          <p:cNvCxnSpPr>
            <a:cxnSpLocks/>
          </p:cNvCxnSpPr>
          <p:nvPr/>
        </p:nvCxnSpPr>
        <p:spPr>
          <a:xfrm rot="5400000">
            <a:off x="7757930" y="2036999"/>
            <a:ext cx="0" cy="6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EF0AE9-3121-0C79-4215-C0D81EE8E4CB}"/>
              </a:ext>
            </a:extLst>
          </p:cNvPr>
          <p:cNvCxnSpPr>
            <a:cxnSpLocks/>
          </p:cNvCxnSpPr>
          <p:nvPr/>
        </p:nvCxnSpPr>
        <p:spPr>
          <a:xfrm rot="5400000">
            <a:off x="7757930" y="2738746"/>
            <a:ext cx="0" cy="64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DFC0C-0D5F-D7D7-A55B-FE96C31D9C08}"/>
              </a:ext>
            </a:extLst>
          </p:cNvPr>
          <p:cNvCxnSpPr>
            <a:cxnSpLocks/>
          </p:cNvCxnSpPr>
          <p:nvPr/>
        </p:nvCxnSpPr>
        <p:spPr>
          <a:xfrm>
            <a:off x="7853914" y="2360999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9BCD6B-F4DE-1B48-7189-8A53DBBE4AE9}"/>
              </a:ext>
            </a:extLst>
          </p:cNvPr>
          <p:cNvCxnSpPr>
            <a:cxnSpLocks/>
          </p:cNvCxnSpPr>
          <p:nvPr/>
        </p:nvCxnSpPr>
        <p:spPr>
          <a:xfrm>
            <a:off x="1428426" y="791037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14D7AF-7292-908A-1C78-9DAB0A10D6AE}"/>
              </a:ext>
            </a:extLst>
          </p:cNvPr>
          <p:cNvCxnSpPr>
            <a:cxnSpLocks/>
          </p:cNvCxnSpPr>
          <p:nvPr/>
        </p:nvCxnSpPr>
        <p:spPr>
          <a:xfrm>
            <a:off x="4236426" y="791037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3E3CF6-6CCD-3885-038B-45FE029EE004}"/>
              </a:ext>
            </a:extLst>
          </p:cNvPr>
          <p:cNvCxnSpPr>
            <a:cxnSpLocks/>
          </p:cNvCxnSpPr>
          <p:nvPr/>
        </p:nvCxnSpPr>
        <p:spPr>
          <a:xfrm>
            <a:off x="7190106" y="791037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911525-1FB5-3E92-070F-BC2774D2ED23}"/>
              </a:ext>
            </a:extLst>
          </p:cNvPr>
          <p:cNvCxnSpPr>
            <a:cxnSpLocks/>
          </p:cNvCxnSpPr>
          <p:nvPr/>
        </p:nvCxnSpPr>
        <p:spPr>
          <a:xfrm>
            <a:off x="4388761" y="791037"/>
            <a:ext cx="0" cy="72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2994E-AFB1-63B0-E28A-424B87A8F24F}"/>
                  </a:ext>
                </a:extLst>
              </p:cNvPr>
              <p:cNvSpPr txBox="1"/>
              <p:nvPr/>
            </p:nvSpPr>
            <p:spPr>
              <a:xfrm>
                <a:off x="4077445" y="3465110"/>
                <a:ext cx="791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2994E-AFB1-63B0-E28A-424B87A8F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45" y="3465110"/>
                <a:ext cx="7913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53D05F-B00D-30C5-67FC-9B6AB39CE18C}"/>
                  </a:ext>
                </a:extLst>
              </p:cNvPr>
              <p:cNvSpPr txBox="1"/>
              <p:nvPr/>
            </p:nvSpPr>
            <p:spPr>
              <a:xfrm>
                <a:off x="2407438" y="667174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53D05F-B00D-30C5-67FC-9B6AB39C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38" y="667174"/>
                <a:ext cx="8394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659B26-5B8A-B3F0-50C3-1D5878CBDE39}"/>
              </a:ext>
            </a:extLst>
          </p:cNvPr>
          <p:cNvCxnSpPr>
            <a:cxnSpLocks/>
          </p:cNvCxnSpPr>
          <p:nvPr/>
        </p:nvCxnSpPr>
        <p:spPr>
          <a:xfrm>
            <a:off x="1417913" y="997009"/>
            <a:ext cx="28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73C72F-6ADA-3766-8B88-FD8871B9D3AF}"/>
              </a:ext>
            </a:extLst>
          </p:cNvPr>
          <p:cNvCxnSpPr>
            <a:cxnSpLocks/>
          </p:cNvCxnSpPr>
          <p:nvPr/>
        </p:nvCxnSpPr>
        <p:spPr>
          <a:xfrm>
            <a:off x="4378681" y="997009"/>
            <a:ext cx="28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96CC4D-501F-045D-CA7B-228AE83F8E21}"/>
                  </a:ext>
                </a:extLst>
              </p:cNvPr>
              <p:cNvSpPr txBox="1"/>
              <p:nvPr/>
            </p:nvSpPr>
            <p:spPr>
              <a:xfrm>
                <a:off x="5467438" y="667174"/>
                <a:ext cx="839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nl-BE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96CC4D-501F-045D-CA7B-228AE83F8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38" y="667174"/>
                <a:ext cx="8394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0DF4002-EC06-52CD-7918-B36CD5254E27}"/>
              </a:ext>
            </a:extLst>
          </p:cNvPr>
          <p:cNvGrpSpPr/>
          <p:nvPr/>
        </p:nvGrpSpPr>
        <p:grpSpPr>
          <a:xfrm>
            <a:off x="1482070" y="2396999"/>
            <a:ext cx="2720047" cy="648000"/>
            <a:chOff x="1482070" y="2396999"/>
            <a:chExt cx="2720047" cy="6480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4A5FA63-D6E1-241A-1503-F0CDEFBDB965}"/>
                </a:ext>
              </a:extLst>
            </p:cNvPr>
            <p:cNvSpPr>
              <a:spLocks/>
            </p:cNvSpPr>
            <p:nvPr/>
          </p:nvSpPr>
          <p:spPr>
            <a:xfrm>
              <a:off x="1482070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F5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68BBE8-21E5-DB43-0B98-9718064C11C1}"/>
                </a:ext>
              </a:extLst>
            </p:cNvPr>
            <p:cNvSpPr>
              <a:spLocks/>
            </p:cNvSpPr>
            <p:nvPr/>
          </p:nvSpPr>
          <p:spPr>
            <a:xfrm>
              <a:off x="2172752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F6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66DDD0D-419A-30A7-95DC-C14623342D20}"/>
                </a:ext>
              </a:extLst>
            </p:cNvPr>
            <p:cNvSpPr>
              <a:spLocks/>
            </p:cNvSpPr>
            <p:nvPr/>
          </p:nvSpPr>
          <p:spPr>
            <a:xfrm>
              <a:off x="2863434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F7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3E60F4E-F21A-2990-0E96-5F967F6D8B17}"/>
                </a:ext>
              </a:extLst>
            </p:cNvPr>
            <p:cNvSpPr>
              <a:spLocks/>
            </p:cNvSpPr>
            <p:nvPr/>
          </p:nvSpPr>
          <p:spPr>
            <a:xfrm>
              <a:off x="3554117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F8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ECD6B6-DB81-7800-B210-3CADB29C6A0F}"/>
              </a:ext>
            </a:extLst>
          </p:cNvPr>
          <p:cNvGrpSpPr/>
          <p:nvPr/>
        </p:nvGrpSpPr>
        <p:grpSpPr>
          <a:xfrm>
            <a:off x="4416426" y="2396999"/>
            <a:ext cx="2720047" cy="648000"/>
            <a:chOff x="1482070" y="2396999"/>
            <a:chExt cx="2720047" cy="648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C0C73FD-A373-9A87-BC84-A66FF505D1D4}"/>
                </a:ext>
              </a:extLst>
            </p:cNvPr>
            <p:cNvSpPr>
              <a:spLocks/>
            </p:cNvSpPr>
            <p:nvPr/>
          </p:nvSpPr>
          <p:spPr>
            <a:xfrm>
              <a:off x="1482070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F9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3F3B822-7BEA-1D18-B4CA-35A471866CCB}"/>
                </a:ext>
              </a:extLst>
            </p:cNvPr>
            <p:cNvSpPr>
              <a:spLocks/>
            </p:cNvSpPr>
            <p:nvPr/>
          </p:nvSpPr>
          <p:spPr>
            <a:xfrm>
              <a:off x="2172752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F10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4604C78-A2B7-0D8D-B810-4D29CA60F8E8}"/>
                </a:ext>
              </a:extLst>
            </p:cNvPr>
            <p:cNvSpPr>
              <a:spLocks/>
            </p:cNvSpPr>
            <p:nvPr/>
          </p:nvSpPr>
          <p:spPr>
            <a:xfrm>
              <a:off x="2863434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F11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6FFB5C9-7F53-D4BE-E056-580CC9BD5A6A}"/>
                </a:ext>
              </a:extLst>
            </p:cNvPr>
            <p:cNvSpPr>
              <a:spLocks/>
            </p:cNvSpPr>
            <p:nvPr/>
          </p:nvSpPr>
          <p:spPr>
            <a:xfrm>
              <a:off x="3554117" y="2396999"/>
              <a:ext cx="648000" cy="648000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F12</a:t>
              </a:r>
              <a:endParaRPr lang="nl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B4CCAD4-4268-46C0-C3C7-2D672AFB4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416" y="5164005"/>
            <a:ext cx="7462269" cy="139397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56FDAE-B4A5-B51D-A829-308D17F41EE7}"/>
              </a:ext>
            </a:extLst>
          </p:cNvPr>
          <p:cNvSpPr txBox="1"/>
          <p:nvPr/>
        </p:nvSpPr>
        <p:spPr>
          <a:xfrm>
            <a:off x="1277145" y="197997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</a:rPr>
              <a:t>FREEZE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33FB97-DE4A-D0DE-439A-7A9B345E03A9}"/>
              </a:ext>
            </a:extLst>
          </p:cNvPr>
          <p:cNvSpPr txBox="1"/>
          <p:nvPr/>
        </p:nvSpPr>
        <p:spPr>
          <a:xfrm>
            <a:off x="2122290" y="16755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</a:rPr>
              <a:t>FOLD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CE8E4A-7881-8BCD-0987-06FC0610439A}"/>
              </a:ext>
            </a:extLst>
          </p:cNvPr>
          <p:cNvSpPr txBox="1"/>
          <p:nvPr/>
        </p:nvSpPr>
        <p:spPr>
          <a:xfrm>
            <a:off x="2718820" y="197997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</a:rPr>
              <a:t>VESSEL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3F27D-D2AE-E7A7-AA07-BF735DECD354}"/>
              </a:ext>
            </a:extLst>
          </p:cNvPr>
          <p:cNvSpPr txBox="1"/>
          <p:nvPr/>
        </p:nvSpPr>
        <p:spPr>
          <a:xfrm>
            <a:off x="4365964" y="19589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</a:rPr>
              <a:t>TEAR</a:t>
            </a:r>
            <a:endParaRPr lang="nl-BE" sz="20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E1F120-4A3A-903E-CA34-11C001FAA815}"/>
              </a:ext>
            </a:extLst>
          </p:cNvPr>
          <p:cNvSpPr txBox="1"/>
          <p:nvPr/>
        </p:nvSpPr>
        <p:spPr>
          <a:xfrm>
            <a:off x="4871790" y="167557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Consolas" panose="020B0609020204030204" pitchFamily="49" charset="0"/>
              </a:rPr>
              <a:t>STRETCH</a:t>
            </a:r>
            <a:endParaRPr lang="nl-BE" sz="2000">
              <a:latin typeface="Consolas" panose="020B0609020204030204" pitchFamily="49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DF1CA8-46A3-A6C7-FE79-13D815C1807B}"/>
              </a:ext>
            </a:extLst>
          </p:cNvPr>
          <p:cNvCxnSpPr>
            <a:stCxn id="57" idx="2"/>
          </p:cNvCxnSpPr>
          <p:nvPr/>
        </p:nvCxnSpPr>
        <p:spPr>
          <a:xfrm flipH="1">
            <a:off x="2496751" y="2075685"/>
            <a:ext cx="1" cy="2255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1C537B0-A9F3-4954-6CBA-B514FB585468}"/>
              </a:ext>
            </a:extLst>
          </p:cNvPr>
          <p:cNvCxnSpPr/>
          <p:nvPr/>
        </p:nvCxnSpPr>
        <p:spPr>
          <a:xfrm flipH="1">
            <a:off x="5431107" y="2044907"/>
            <a:ext cx="1" cy="256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4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25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vanderbeke -home-</dc:creator>
  <cp:lastModifiedBy>bart vanderbeke -home-</cp:lastModifiedBy>
  <cp:revision>1</cp:revision>
  <dcterms:created xsi:type="dcterms:W3CDTF">2025-06-29T13:46:30Z</dcterms:created>
  <dcterms:modified xsi:type="dcterms:W3CDTF">2025-06-29T14:26:02Z</dcterms:modified>
</cp:coreProperties>
</file>