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5404AC-4881-4055-A4C3-1D2DF3CC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9A66AB9-3095-4819-B68A-E743A814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3655A3-C677-423B-A8DF-97DAD588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46E17E-7599-4A80-9268-D17EED02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82733E-329A-4640-8D18-48A4B173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58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740B56-6A0D-488C-9C78-D460071B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C1F5E34-896D-41AF-A508-587701667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6D3A8B-21E1-4768-BCE5-0A3F4BDE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61E60C-1ECB-4B14-8CC4-27B5F81F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7884075-89BB-4FD8-B8C8-A3897CAF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25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A98C880-3155-4921-9DF4-8154D88E4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7B327E3-E8FE-4FB2-9E9E-5D8034A3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99A7F0-9F1F-437C-9076-B3D5E96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3B9387-CD50-4E40-B520-857CD04B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C6C934-68D5-4D8C-9273-5E545AC7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51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D7063A-BDC8-4683-835B-97281835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67F3D0-F4E2-4EAB-991A-B05DEA15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A3DD9C-7035-4D99-A2B7-BA0AE4A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56FAA98-EF2C-4157-BA4D-1CF38839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F83FFE-18EA-43ED-8C75-D08C8942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07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3B252F-3C33-4388-9E7A-D2ECA723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331D36B-C3C9-49C1-8D75-9BD97B77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29B461-45F1-4357-8901-72CE62A5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A5D671A-13B4-40E5-944D-8C11BF22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20868A-38AF-4F9E-AEE1-BA80452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18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847E7-6E7B-44A9-B79F-4621E0FE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66842-0A4D-46AE-A79E-629734CB7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495ACC-5DEA-4281-A96D-338274FD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389D38E-1098-498B-8E9F-DA981D59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3884AF-C5D3-46A6-95E3-5DB8FB3D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DA96848-B435-4FA0-9103-615E8F3D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34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1FE942-F543-472C-BB5C-79F360D0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95DDD82-F3DC-4D70-BD4B-F72A4709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77568CA-3888-4721-8CBE-6AC479D2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7A1C06F-39E7-44CF-A143-8F33BC001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3A62EB7-FA18-42F9-90E6-A8A0D7896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71C7886-9EFA-4BC9-8D7B-8F4F38CE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8AAF368-B3E2-4D9F-943A-4DD38B38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58A9591-6AB1-4933-B358-0A2F6797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78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16EE3-F1EB-4F77-81D8-C41FD611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63EF3B-6385-49E2-A4AD-E40634E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9FC2D63-7853-4852-A491-D0A56C5B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3AD228-4E06-44D0-A56C-019F91C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70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8E298DC-EE69-4E3B-B48D-418D7B47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670150D-B32D-4DA5-A226-10CA8403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1F0A77-39E6-4141-8A95-C42E5F46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06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766FD2-E5E6-4EA1-863B-C53CEBA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E1FA1B-1297-4EEE-8723-1FCAE77E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56A07D-BB87-4F4C-BC2E-E13E3ECD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3C54DB-3FC8-4C79-B43B-A0639B25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53D107-D2FC-453B-88E8-68C7641D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E71CD3-46F0-4D5F-B782-CEF93B3E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76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BA9D5D-25E7-4247-A203-B8C34144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F0F06F-B720-4A3D-9FA8-AEBCEBFE1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19B9DE-6BA6-4B96-9E62-0E9B9CE3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A854B8-2E9F-4C3E-8E39-2129FBF7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3E96C2-6960-4A6F-AD93-9FB5EEAA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85A5C4A-C94A-419E-A1B7-99E5AA9F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5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835015E-32EE-4F37-85AD-1221BEDC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5EBE0F-43EA-4730-9724-97B13962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825C57-7554-44FD-B855-CC075BA32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40C015-2892-4A9C-8B1B-D11C9EC4A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6E235F-73CC-4178-AA34-1B010937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485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ta203188/STOPWATCH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C99DBD-6AD0-4A61-B4BC-D889FA91F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759417"/>
            <a:ext cx="4645250" cy="1987212"/>
          </a:xfrm>
        </p:spPr>
        <p:txBody>
          <a:bodyPr anchor="b">
            <a:normAutofit/>
          </a:bodyPr>
          <a:lstStyle/>
          <a:p>
            <a:pPr algn="l"/>
            <a:r>
              <a:rPr lang="cs-CZ" sz="8000" b="1" dirty="0">
                <a:solidFill>
                  <a:srgbClr val="FF0000"/>
                </a:solidFill>
              </a:rPr>
              <a:t>STOPKY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625E135-964F-4302-A94F-CA2515B3D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3654451"/>
            <a:ext cx="4844738" cy="1845396"/>
          </a:xfrm>
        </p:spPr>
        <p:txBody>
          <a:bodyPr anchor="t">
            <a:normAutofit/>
          </a:bodyPr>
          <a:lstStyle/>
          <a:p>
            <a:pPr algn="l"/>
            <a:r>
              <a:rPr lang="cs-CZ" b="1" dirty="0">
                <a:solidFill>
                  <a:srgbClr val="FF0000"/>
                </a:solidFill>
              </a:rPr>
              <a:t>BICT – číslicová a impulzová technika</a:t>
            </a: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cs-CZ" b="1" dirty="0">
                <a:solidFill>
                  <a:srgbClr val="FF0000"/>
                </a:solidFill>
              </a:rPr>
              <a:t>Bárta Vojtěch</a:t>
            </a:r>
          </a:p>
          <a:p>
            <a:pPr algn="l"/>
            <a:r>
              <a:rPr lang="cs-CZ" b="1" dirty="0">
                <a:solidFill>
                  <a:srgbClr val="FF0000"/>
                </a:solidFill>
              </a:rPr>
              <a:t>Vomela Roman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E7EBAB7-1020-4BD1-801F-8A5CF341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940" y="461479"/>
            <a:ext cx="4047843" cy="18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B9B36F-2E09-4CC8-BDE3-C7140D86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cs-CZ" sz="6600" b="1" dirty="0">
                <a:solidFill>
                  <a:srgbClr val="FF0000"/>
                </a:solidFill>
              </a:rPr>
              <a:t>CÍL PRÁCE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80513C8-0F5C-43F4-B7AF-6A73B542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759002"/>
            <a:ext cx="4105275" cy="187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B3A38B-C8AC-4CCD-8EBC-B8C779A5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cs-CZ" sz="2400" dirty="0"/>
              <a:t>Stopky ovládané dvěma tlačítky</a:t>
            </a:r>
          </a:p>
          <a:p>
            <a:pPr lvl="1"/>
            <a:r>
              <a:rPr lang="cs-CZ" sz="1800" dirty="0"/>
              <a:t>1. tlačítko – START/STOP</a:t>
            </a:r>
          </a:p>
          <a:p>
            <a:pPr lvl="1"/>
            <a:r>
              <a:rPr lang="cs-CZ" sz="1800" dirty="0"/>
              <a:t>2. tlačítko – RESET</a:t>
            </a:r>
          </a:p>
          <a:p>
            <a:r>
              <a:rPr lang="cs-CZ" sz="2400" dirty="0"/>
              <a:t>Při napočítání 99,99 sekund </a:t>
            </a:r>
            <a:r>
              <a:rPr lang="en-US" sz="2400" dirty="0"/>
              <a:t>-&gt; </a:t>
            </a:r>
            <a:r>
              <a:rPr lang="cs-CZ" sz="2400" dirty="0"/>
              <a:t>vynulování čítače a počítání od nuly</a:t>
            </a:r>
          </a:p>
        </p:txBody>
      </p:sp>
    </p:spTree>
    <p:extLst>
      <p:ext uri="{BB962C8B-B14F-4D97-AF65-F5344CB8AC3E}">
        <p14:creationId xmlns:p14="http://schemas.microsoft.com/office/powerpoint/2010/main" val="94947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EB5601-4181-48B9-9DE2-7E3511C5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FF0000"/>
                </a:solidFill>
              </a:rPr>
              <a:t>STAVOVÝ DIAGRAM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1B9AA7A7-ED13-412F-9A58-01EBD66AF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73" y="1502895"/>
            <a:ext cx="6437054" cy="4866851"/>
          </a:xfrm>
        </p:spPr>
      </p:pic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EDDE4D3-7D28-4524-AE19-8222FE65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4526" y="90805"/>
            <a:ext cx="2595085" cy="11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1D6EB-3967-462B-A611-F2AFE59E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b="1">
                <a:solidFill>
                  <a:srgbClr val="FF0000"/>
                </a:solidFill>
              </a:rPr>
              <a:t>Generování signálu o frekvenci 100 Hz</a:t>
            </a:r>
            <a:endParaRPr lang="cs-CZ" b="1" dirty="0">
              <a:solidFill>
                <a:srgbClr val="FF0000"/>
              </a:solidFill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D7A51C36-4B78-48E4-A0C8-474EA1573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26" y="1825625"/>
            <a:ext cx="8464147" cy="4351338"/>
          </a:xfrm>
          <a:ln>
            <a:solidFill>
              <a:schemeClr val="tx1"/>
            </a:solidFill>
          </a:ln>
        </p:spPr>
      </p:pic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038FF039-DAD3-48D8-9B05-7019B754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8487" y="230189"/>
            <a:ext cx="2903526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36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EB5601-4181-48B9-9DE2-7E3511C5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b="1" dirty="0">
              <a:solidFill>
                <a:srgbClr val="FF0000"/>
              </a:solidFill>
            </a:endParaRPr>
          </a:p>
        </p:txBody>
      </p:sp>
      <p:pic>
        <p:nvPicPr>
          <p:cNvPr id="12" name="Zástupný obsah 11">
            <a:extLst>
              <a:ext uri="{FF2B5EF4-FFF2-40B4-BE49-F238E27FC236}">
                <a16:creationId xmlns:a16="http://schemas.microsoft.com/office/drawing/2014/main" id="{3FD63014-481F-4007-9FB9-88C624E9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32" y="0"/>
            <a:ext cx="8746135" cy="6721850"/>
          </a:xfrm>
        </p:spPr>
      </p:pic>
    </p:spTree>
    <p:extLst>
      <p:ext uri="{BB962C8B-B14F-4D97-AF65-F5344CB8AC3E}">
        <p14:creationId xmlns:p14="http://schemas.microsoft.com/office/powerpoint/2010/main" val="417913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402495-3A3A-4826-8215-A91E04BF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950" y="1044371"/>
            <a:ext cx="7411549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5400" b="1" dirty="0">
                <a:solidFill>
                  <a:srgbClr val="FF0000"/>
                </a:solidFill>
              </a:rPr>
              <a:t>Děkujeme za pozornost</a:t>
            </a:r>
            <a:endParaRPr lang="en-US" sz="5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VÃ½sledek obrÃ¡zku pro urel">
            <a:extLst>
              <a:ext uri="{FF2B5EF4-FFF2-40B4-BE49-F238E27FC236}">
                <a16:creationId xmlns:a16="http://schemas.microsoft.com/office/drawing/2014/main" id="{3F6388E0-5398-40D4-8D29-9D17A5D867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13" y="488068"/>
            <a:ext cx="4047843" cy="18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471C16AE-4EB8-40FE-88CD-C02EB323CCF0}"/>
              </a:ext>
            </a:extLst>
          </p:cNvPr>
          <p:cNvSpPr txBox="1"/>
          <p:nvPr/>
        </p:nvSpPr>
        <p:spPr>
          <a:xfrm>
            <a:off x="7439489" y="5699464"/>
            <a:ext cx="461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https://github.com/Barta203188/STOPWATCH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1186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</Words>
  <Application>Microsoft Office PowerPoint</Application>
  <PresentationFormat>Širokoúhlá obrazovka</PresentationFormat>
  <Paragraphs>14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STOPKY</vt:lpstr>
      <vt:lpstr>CÍL PRÁCE</vt:lpstr>
      <vt:lpstr>STAVOVÝ DIAGRAM</vt:lpstr>
      <vt:lpstr>Generování signálu o frekvenci 100 Hz</vt:lpstr>
      <vt:lpstr>Prezentace aplikace PowerPoint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STOPKY</dc:title>
  <dc:creator>vojtabart@gmail.com</dc:creator>
  <cp:lastModifiedBy>vojtabart@gmail.com</cp:lastModifiedBy>
  <cp:revision>3</cp:revision>
  <dcterms:created xsi:type="dcterms:W3CDTF">2019-04-24T10:47:00Z</dcterms:created>
  <dcterms:modified xsi:type="dcterms:W3CDTF">2019-04-24T11:41:26Z</dcterms:modified>
</cp:coreProperties>
</file>