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0"/>
  </p:notesMasterIdLst>
  <p:handoutMasterIdLst>
    <p:handoutMasterId r:id="rId11"/>
  </p:handoutMasterIdLst>
  <p:sldIdLst>
    <p:sldId id="356" r:id="rId5"/>
    <p:sldId id="351" r:id="rId6"/>
    <p:sldId id="257" r:id="rId7"/>
    <p:sldId id="357" r:id="rId8"/>
    <p:sldId id="359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48" d="100"/>
          <a:sy n="48" d="100"/>
        </p:scale>
        <p:origin x="96" y="634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BC89A01-A5C8-4339-ACEA-B1C5FCFA4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DDCA35-6D4C-4279-85C5-F71A578F2E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AFA2E5-C6FA-46C4-ABDE-F3FAE057A270}" type="datetime1">
              <a:rPr lang="fr-FR" smtClean="0"/>
              <a:t>17/02/2023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80FEFB-2BC1-4CF9-8B77-B0D75B6E16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95EDB6-8D14-418D-914B-7C023E9955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71D5864-DF60-490B-BE3C-166E6D9CB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289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AA77A-DB7B-4B70-A5B0-38A9A9A5E49E}" type="datetime1">
              <a:rPr lang="fr-FR" smtClean="0"/>
              <a:pPr/>
              <a:t>17/02/2023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67E557C-9E66-43F1-9F87-179A985BA47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67E557C-9E66-43F1-9F87-179A985BA47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4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67E557C-9E66-43F1-9F87-179A985BA4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1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67E557C-9E66-43F1-9F87-179A985BA4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1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67E557C-9E66-43F1-9F87-179A985BA4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2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67E557C-9E66-43F1-9F87-179A985BA4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97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97280" y="2343884"/>
            <a:ext cx="10058400" cy="3760891"/>
          </a:xfrm>
          <a:noFill/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itre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fr-FR" noProof="0"/>
              <a:t>CLIQUEZ POUR MODIFIER LE STYLE DU TITRE DE MASQUE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vidé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ajouter une vidéo</a:t>
            </a:r>
          </a:p>
        </p:txBody>
      </p:sp>
      <p:sp>
        <p:nvSpPr>
          <p:cNvPr id="11" name="Espace réservé du titre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fr-FR" noProof="0"/>
              <a:t>CLIQUEZ POUR MODIFIER LE STYLE DU TITRE DE MASQUE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19" name="Espace réservé d’image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0" name="Espace réservé d’image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’image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Le nom vient ici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Le nom vient ici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Le nom se place ici</a:t>
            </a:r>
          </a:p>
        </p:txBody>
      </p:sp>
      <p:sp>
        <p:nvSpPr>
          <p:cNvPr id="25" name="Espace réservé du titre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fr-FR" noProof="0"/>
              <a:t>CLIQUEZ POUR MODIFIER LE STYLE DU TITRE DE MASQUE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e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10" name="Espace réservé d’image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titre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fr-FR" noProof="0"/>
              <a:t>Le titre se place ici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97280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DC61F-A021-493F-8C23-F40FB69FA3E7}" type="datetime1">
              <a:rPr lang="fr-FR" noProof="0" smtClean="0"/>
              <a:t>17/02/2023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fr-FR" noProof="0"/>
              <a:t>Le titre se place ici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fr-FR" noProof="0"/>
              <a:t>La citation se place ici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dre du jou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85B277-E928-4A83-B14F-22B7AAE52317}" type="datetime1">
              <a:rPr lang="fr-FR" noProof="0" smtClean="0"/>
              <a:t>17/02/2023</a:t>
            </a:fld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fr-FR" noProof="0"/>
              <a:t>Le titre se place ici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ux conten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CLIQUEZ POUR MODIFIER LE STYLE DU TITRE DE MASQUE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43870" y="2286000"/>
            <a:ext cx="5711810" cy="3630168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sz="16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EC286E1D-89DD-463C-9464-0C7C0C2A2738}" type="datetime1">
              <a:rPr lang="fr-FR" noProof="0" smtClean="0"/>
              <a:t>17/02/2023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179534" cy="3566160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6000" dirty="0"/>
              <a:t>POLSKI COMEBACK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ORTOGRAFIA</a:t>
            </a:r>
          </a:p>
        </p:txBody>
      </p:sp>
      <p:pic>
        <p:nvPicPr>
          <p:cNvPr id="6" name="Espace réservé du contenu 6" descr="Girafe avec la tête au-dessus de nuages">
            <a:extLst>
              <a:ext uri="{FF2B5EF4-FFF2-40B4-BE49-F238E27FC236}">
                <a16:creationId xmlns:a16="http://schemas.microsoft.com/office/drawing/2014/main" id="{09C780CE-8C54-48A3-BDFB-269FD35E37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74868" y="627147"/>
            <a:ext cx="4589005" cy="56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 rtlCol="0"/>
          <a:lstStyle/>
          <a:p>
            <a:pPr algn="ctr" rtl="0"/>
            <a:r>
              <a:rPr lang="fr-FR" dirty="0"/>
              <a:t>SLOWA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4632"/>
            <a:ext cx="10449827" cy="4340144"/>
          </a:xfrm>
        </p:spPr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Możemy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rożnorodnych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rozrÓżniamy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drzewo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należy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halasować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ponieważ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Szczegolnie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trzeba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żeby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rzeczy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zaparzyć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tuż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też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fr-FR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malarz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ktory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zauważyc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Duzo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szczegolow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najdrozszy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milioner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stroz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Wtem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zrywa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burza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(orage),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szeleszcza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liscie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on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jest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roztrzesiony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jeszcze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pszczola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wszedzie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wszystko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wszelaki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opr</a:t>
            </a:r>
            <a:r>
              <a:rPr lang="fr-FR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cz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fr-FR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óry</a:t>
            </a:r>
            <a:r>
              <a:rPr lang="fr-F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rózny</a:t>
            </a:r>
            <a:r>
              <a:rPr lang="fr-F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pózno</a:t>
            </a:r>
            <a:r>
              <a:rPr lang="fr-F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fr-FR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szczególnie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slub,duch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zawsze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0663" y="0"/>
            <a:ext cx="4886854" cy="587584"/>
          </a:xfrm>
        </p:spPr>
        <p:txBody>
          <a:bodyPr rtlCol="0"/>
          <a:lstStyle/>
          <a:p>
            <a:pPr rtl="0"/>
            <a:r>
              <a:rPr lang="fr-FR" dirty="0" err="1">
                <a:solidFill>
                  <a:schemeClr val="tx1"/>
                </a:solidFill>
              </a:rPr>
              <a:t>Rz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czy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ż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D3DD79-CB80-E6DF-A0BD-88AB660C65A8}"/>
              </a:ext>
            </a:extLst>
          </p:cNvPr>
          <p:cNvSpPr txBox="1"/>
          <p:nvPr/>
        </p:nvSpPr>
        <p:spPr>
          <a:xfrm>
            <a:off x="657725" y="587584"/>
            <a:ext cx="1055570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2800" b="1" i="0" u="none" strike="noStrike" kern="1200" cap="all" spc="-5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Rz</a:t>
            </a:r>
            <a:r>
              <a:rPr kumimoji="0" lang="fr-FR" sz="2800" b="1" i="0" u="none" strike="noStrike" kern="1200" cap="all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 :</a:t>
            </a:r>
            <a:endParaRPr lang="fr-FR" b="1" dirty="0"/>
          </a:p>
          <a:p>
            <a:r>
              <a:rPr lang="fr-FR" dirty="0" err="1"/>
              <a:t>Rz</a:t>
            </a:r>
            <a:r>
              <a:rPr lang="fr-FR" dirty="0"/>
              <a:t> </a:t>
            </a:r>
            <a:r>
              <a:rPr lang="fr-FR" dirty="0" err="1"/>
              <a:t>wymienia</a:t>
            </a:r>
            <a:r>
              <a:rPr lang="fr-FR" dirty="0"/>
              <a:t> </a:t>
            </a:r>
            <a:r>
              <a:rPr lang="fr-FR" dirty="0" err="1"/>
              <a:t>sie</a:t>
            </a:r>
            <a:r>
              <a:rPr lang="fr-FR" dirty="0"/>
              <a:t> na r : </a:t>
            </a:r>
            <a:r>
              <a:rPr lang="fr-FR" dirty="0" err="1"/>
              <a:t>naprzyklad</a:t>
            </a:r>
            <a:r>
              <a:rPr lang="fr-FR" dirty="0"/>
              <a:t> </a:t>
            </a:r>
          </a:p>
          <a:p>
            <a:r>
              <a:rPr lang="fr-FR" dirty="0" err="1"/>
              <a:t>Morze</a:t>
            </a:r>
            <a:r>
              <a:rPr lang="fr-FR" dirty="0"/>
              <a:t> –</a:t>
            </a:r>
            <a:r>
              <a:rPr lang="fr-FR" dirty="0" err="1"/>
              <a:t>morski</a:t>
            </a:r>
            <a:r>
              <a:rPr lang="fr-FR" dirty="0"/>
              <a:t> ; pierze-pi0ro</a:t>
            </a:r>
          </a:p>
          <a:p>
            <a:r>
              <a:rPr lang="fr-FR" dirty="0" err="1"/>
              <a:t>Rz</a:t>
            </a:r>
            <a:r>
              <a:rPr lang="fr-FR" dirty="0"/>
              <a:t> </a:t>
            </a:r>
            <a:r>
              <a:rPr lang="fr-FR" dirty="0" err="1"/>
              <a:t>piszemy</a:t>
            </a:r>
            <a:r>
              <a:rPr lang="fr-FR" dirty="0"/>
              <a:t> po </a:t>
            </a:r>
            <a:r>
              <a:rPr lang="fr-FR" dirty="0" err="1"/>
              <a:t>spogloskach</a:t>
            </a:r>
            <a:r>
              <a:rPr lang="fr-FR" dirty="0"/>
              <a:t> : </a:t>
            </a:r>
            <a:r>
              <a:rPr lang="fr-FR" b="1" dirty="0" err="1"/>
              <a:t>p,b,t,d,k,g,ch,j,w</a:t>
            </a:r>
            <a:r>
              <a:rPr lang="fr-FR" b="1" dirty="0"/>
              <a:t> </a:t>
            </a:r>
            <a:r>
              <a:rPr lang="fr-FR" dirty="0" err="1"/>
              <a:t>gdy</a:t>
            </a:r>
            <a:r>
              <a:rPr lang="fr-FR" dirty="0"/>
              <a:t> </a:t>
            </a:r>
            <a:r>
              <a:rPr lang="fr-FR" dirty="0" err="1"/>
              <a:t>jest</a:t>
            </a:r>
            <a:r>
              <a:rPr lang="fr-FR" dirty="0"/>
              <a:t> </a:t>
            </a:r>
            <a:r>
              <a:rPr lang="fr-FR" dirty="0" err="1"/>
              <a:t>dzwiek</a:t>
            </a:r>
            <a:r>
              <a:rPr lang="fr-FR" dirty="0"/>
              <a:t> </a:t>
            </a:r>
            <a:r>
              <a:rPr lang="fr-FR" dirty="0" err="1"/>
              <a:t>rzyyy</a:t>
            </a:r>
            <a:endParaRPr lang="fr-FR" b="1" dirty="0"/>
          </a:p>
          <a:p>
            <a:r>
              <a:rPr lang="fr-FR" dirty="0"/>
              <a:t>Prz0d, </a:t>
            </a:r>
            <a:r>
              <a:rPr lang="fr-FR" dirty="0" err="1"/>
              <a:t>dobrze</a:t>
            </a:r>
            <a:r>
              <a:rPr lang="fr-FR" dirty="0"/>
              <a:t>, </a:t>
            </a:r>
            <a:r>
              <a:rPr lang="fr-FR" dirty="0" err="1"/>
              <a:t>potrzeba,drzewo</a:t>
            </a:r>
            <a:endParaRPr lang="fr-FR" dirty="0"/>
          </a:p>
          <a:p>
            <a:r>
              <a:rPr lang="fr-FR" dirty="0" err="1"/>
              <a:t>Rz</a:t>
            </a:r>
            <a:r>
              <a:rPr lang="fr-FR" dirty="0"/>
              <a:t> </a:t>
            </a:r>
            <a:r>
              <a:rPr lang="fr-FR" dirty="0" err="1"/>
              <a:t>wystepuje</a:t>
            </a:r>
            <a:r>
              <a:rPr lang="fr-FR" dirty="0"/>
              <a:t> w </a:t>
            </a:r>
            <a:r>
              <a:rPr lang="fr-FR" dirty="0" err="1"/>
              <a:t>nazwach</a:t>
            </a:r>
            <a:r>
              <a:rPr lang="fr-FR" dirty="0"/>
              <a:t> </a:t>
            </a:r>
            <a:r>
              <a:rPr lang="fr-FR" dirty="0" err="1"/>
              <a:t>zawodow</a:t>
            </a:r>
            <a:r>
              <a:rPr lang="fr-FR" dirty="0"/>
              <a:t>. </a:t>
            </a:r>
            <a:r>
              <a:rPr lang="fr-FR" dirty="0" err="1"/>
              <a:t>Stolarz</a:t>
            </a:r>
            <a:r>
              <a:rPr lang="fr-FR" dirty="0"/>
              <a:t>, </a:t>
            </a:r>
            <a:r>
              <a:rPr lang="fr-FR" dirty="0" err="1"/>
              <a:t>pilkarz,murarz</a:t>
            </a:r>
            <a:r>
              <a:rPr lang="fr-FR" dirty="0"/>
              <a:t>, </a:t>
            </a:r>
            <a:r>
              <a:rPr lang="fr-FR" dirty="0" err="1"/>
              <a:t>dekarz</a:t>
            </a:r>
            <a:r>
              <a:rPr lang="fr-FR" dirty="0"/>
              <a:t>, </a:t>
            </a:r>
            <a:r>
              <a:rPr lang="fr-FR" dirty="0" err="1"/>
              <a:t>mistrz</a:t>
            </a:r>
            <a:r>
              <a:rPr lang="fr-FR" dirty="0"/>
              <a:t>,…</a:t>
            </a:r>
          </a:p>
          <a:p>
            <a:r>
              <a:rPr lang="fr-FR" dirty="0" err="1"/>
              <a:t>Rz</a:t>
            </a:r>
            <a:r>
              <a:rPr lang="fr-FR" dirty="0"/>
              <a:t> </a:t>
            </a:r>
            <a:r>
              <a:rPr lang="fr-FR" dirty="0" err="1"/>
              <a:t>mieszka</a:t>
            </a:r>
            <a:r>
              <a:rPr lang="fr-FR" dirty="0"/>
              <a:t> </a:t>
            </a:r>
            <a:r>
              <a:rPr lang="fr-FR" dirty="0" err="1"/>
              <a:t>rowniez</a:t>
            </a:r>
            <a:r>
              <a:rPr lang="fr-FR" dirty="0"/>
              <a:t> w </a:t>
            </a:r>
            <a:r>
              <a:rPr lang="fr-FR" dirty="0" err="1"/>
              <a:t>rzeczownkiach</a:t>
            </a:r>
            <a:r>
              <a:rPr lang="fr-FR" dirty="0"/>
              <a:t> </a:t>
            </a:r>
            <a:r>
              <a:rPr lang="fr-FR" dirty="0" err="1"/>
              <a:t>zakonczonych</a:t>
            </a:r>
            <a:r>
              <a:rPr lang="fr-FR" dirty="0"/>
              <a:t> na –</a:t>
            </a:r>
            <a:r>
              <a:rPr lang="fr-FR" dirty="0" err="1"/>
              <a:t>erz</a:t>
            </a:r>
            <a:r>
              <a:rPr lang="fr-FR" dirty="0"/>
              <a:t> : (sauf </a:t>
            </a:r>
            <a:r>
              <a:rPr lang="fr-FR" dirty="0" err="1"/>
              <a:t>tez</a:t>
            </a:r>
            <a:r>
              <a:rPr lang="fr-FR" dirty="0"/>
              <a:t>)</a:t>
            </a:r>
          </a:p>
          <a:p>
            <a:r>
              <a:rPr lang="fr-FR" dirty="0" err="1"/>
              <a:t>Talerz,zolniez,kolnierz</a:t>
            </a:r>
            <a:r>
              <a:rPr lang="fr-FR" dirty="0"/>
              <a:t>, i </a:t>
            </a:r>
            <a:r>
              <a:rPr lang="fr-FR" dirty="0" err="1"/>
              <a:t>slowa</a:t>
            </a:r>
            <a:r>
              <a:rPr lang="fr-FR" dirty="0"/>
              <a:t> </a:t>
            </a:r>
            <a:r>
              <a:rPr lang="fr-FR" dirty="0" err="1"/>
              <a:t>zakonczonych</a:t>
            </a:r>
            <a:r>
              <a:rPr lang="fr-FR" dirty="0"/>
              <a:t> na –</a:t>
            </a:r>
            <a:r>
              <a:rPr lang="fr-FR" dirty="0" err="1"/>
              <a:t>mierz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kumimoji="0" lang="fr-FR" sz="2800" b="1" i="0" u="none" strike="noStrike" kern="0" cap="all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Ż :</a:t>
            </a:r>
            <a:endParaRPr kumimoji="0" lang="fr-FR" i="0" u="none" strike="noStrike" kern="0" cap="all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Times New Roman" panose="02020603050405020304" pitchFamily="18" charset="0"/>
              <a:cs typeface="+mj-cs"/>
            </a:endParaRPr>
          </a:p>
          <a:p>
            <a:r>
              <a:rPr lang="fr-FR" dirty="0"/>
              <a:t>Z </a:t>
            </a:r>
            <a:r>
              <a:rPr lang="fr-FR" dirty="0" err="1"/>
              <a:t>wymienia</a:t>
            </a:r>
            <a:r>
              <a:rPr lang="fr-FR" dirty="0"/>
              <a:t> </a:t>
            </a:r>
            <a:r>
              <a:rPr lang="fr-FR" dirty="0" err="1"/>
              <a:t>sie</a:t>
            </a:r>
            <a:r>
              <a:rPr lang="fr-FR" dirty="0"/>
              <a:t> na a: </a:t>
            </a:r>
            <a:r>
              <a:rPr lang="fr-FR" dirty="0" err="1"/>
              <a:t>g,h,s,z,dz</a:t>
            </a:r>
            <a:endParaRPr lang="fr-FR" dirty="0"/>
          </a:p>
          <a:p>
            <a:r>
              <a:rPr lang="fr-FR" dirty="0" err="1"/>
              <a:t>Drozej</a:t>
            </a:r>
            <a:r>
              <a:rPr lang="fr-FR" dirty="0"/>
              <a:t> – </a:t>
            </a:r>
            <a:r>
              <a:rPr lang="fr-FR" dirty="0" err="1"/>
              <a:t>drogo</a:t>
            </a:r>
            <a:r>
              <a:rPr lang="fr-FR" dirty="0"/>
              <a:t>, </a:t>
            </a:r>
            <a:r>
              <a:rPr lang="fr-FR" dirty="0" err="1"/>
              <a:t>druzyna</a:t>
            </a:r>
            <a:r>
              <a:rPr lang="fr-FR" dirty="0"/>
              <a:t> – </a:t>
            </a:r>
            <a:r>
              <a:rPr lang="fr-FR" dirty="0" err="1"/>
              <a:t>druchna</a:t>
            </a:r>
            <a:r>
              <a:rPr lang="fr-FR" dirty="0"/>
              <a:t> , </a:t>
            </a:r>
            <a:r>
              <a:rPr lang="fr-FR" dirty="0" err="1"/>
              <a:t>blizej</a:t>
            </a:r>
            <a:r>
              <a:rPr lang="fr-FR" dirty="0"/>
              <a:t> –</a:t>
            </a:r>
            <a:r>
              <a:rPr lang="fr-FR" dirty="0" err="1"/>
              <a:t>blisko</a:t>
            </a:r>
            <a:endParaRPr lang="fr-FR" dirty="0"/>
          </a:p>
          <a:p>
            <a:r>
              <a:rPr lang="fr-FR" dirty="0"/>
              <a:t>Z </a:t>
            </a:r>
            <a:r>
              <a:rPr lang="fr-FR" dirty="0" err="1"/>
              <a:t>wystepuje</a:t>
            </a:r>
            <a:r>
              <a:rPr lang="fr-FR" dirty="0"/>
              <a:t> </a:t>
            </a:r>
            <a:r>
              <a:rPr lang="fr-FR" dirty="0" err="1"/>
              <a:t>takze</a:t>
            </a:r>
            <a:r>
              <a:rPr lang="fr-FR" dirty="0"/>
              <a:t> na </a:t>
            </a:r>
            <a:r>
              <a:rPr lang="fr-FR" dirty="0" err="1"/>
              <a:t>zakonczeniach</a:t>
            </a:r>
            <a:r>
              <a:rPr lang="fr-FR" dirty="0"/>
              <a:t> –</a:t>
            </a:r>
            <a:r>
              <a:rPr lang="fr-FR" dirty="0" err="1"/>
              <a:t>az</a:t>
            </a:r>
            <a:r>
              <a:rPr lang="fr-FR" dirty="0"/>
              <a:t>, -</a:t>
            </a:r>
            <a:r>
              <a:rPr lang="fr-FR" dirty="0" err="1"/>
              <a:t>ez</a:t>
            </a:r>
            <a:r>
              <a:rPr lang="fr-FR" dirty="0"/>
              <a:t> w </a:t>
            </a:r>
            <a:r>
              <a:rPr lang="fr-FR" dirty="0" err="1"/>
              <a:t>rzeczeownikach</a:t>
            </a:r>
            <a:r>
              <a:rPr lang="fr-FR" dirty="0"/>
              <a:t> </a:t>
            </a:r>
            <a:r>
              <a:rPr lang="fr-FR" dirty="0" err="1"/>
              <a:t>rozdzaju</a:t>
            </a:r>
            <a:r>
              <a:rPr lang="fr-FR" dirty="0"/>
              <a:t> </a:t>
            </a:r>
            <a:r>
              <a:rPr lang="fr-FR" dirty="0" err="1"/>
              <a:t>zenskiego</a:t>
            </a:r>
            <a:r>
              <a:rPr lang="fr-FR" dirty="0"/>
              <a:t> : </a:t>
            </a:r>
            <a:r>
              <a:rPr lang="fr-FR" dirty="0" err="1"/>
              <a:t>straz</a:t>
            </a:r>
            <a:r>
              <a:rPr lang="fr-FR" dirty="0"/>
              <a:t>, </a:t>
            </a:r>
            <a:r>
              <a:rPr lang="fr-FR" dirty="0" err="1"/>
              <a:t>odziez</a:t>
            </a:r>
            <a:endParaRPr lang="fr-FR" dirty="0"/>
          </a:p>
          <a:p>
            <a:endParaRPr lang="fr-FR" dirty="0"/>
          </a:p>
          <a:p>
            <a:r>
              <a:rPr lang="fr-FR" b="1" dirty="0" err="1"/>
              <a:t>Uwaga</a:t>
            </a:r>
            <a:r>
              <a:rPr lang="fr-FR" b="1" dirty="0"/>
              <a:t> : </a:t>
            </a:r>
            <a:r>
              <a:rPr lang="fr-FR" dirty="0" err="1"/>
              <a:t>moze</a:t>
            </a:r>
            <a:r>
              <a:rPr lang="fr-FR" dirty="0"/>
              <a:t>  - </a:t>
            </a:r>
            <a:r>
              <a:rPr lang="fr-FR" dirty="0" err="1"/>
              <a:t>morze</a:t>
            </a:r>
            <a:r>
              <a:rPr lang="fr-FR" dirty="0"/>
              <a:t> :: </a:t>
            </a:r>
            <a:r>
              <a:rPr lang="fr-FR" dirty="0" err="1"/>
              <a:t>Byc</a:t>
            </a:r>
            <a:r>
              <a:rPr lang="fr-FR" dirty="0"/>
              <a:t> </a:t>
            </a:r>
            <a:r>
              <a:rPr lang="fr-FR" dirty="0" err="1"/>
              <a:t>moze</a:t>
            </a:r>
            <a:r>
              <a:rPr lang="fr-FR" dirty="0"/>
              <a:t> w </a:t>
            </a:r>
            <a:r>
              <a:rPr lang="fr-FR" dirty="0" err="1"/>
              <a:t>wakacje</a:t>
            </a:r>
            <a:r>
              <a:rPr lang="fr-FR" dirty="0"/>
              <a:t> </a:t>
            </a:r>
            <a:r>
              <a:rPr lang="fr-FR" dirty="0" err="1"/>
              <a:t>pojada</a:t>
            </a:r>
            <a:r>
              <a:rPr lang="fr-FR" dirty="0"/>
              <a:t> </a:t>
            </a:r>
            <a:r>
              <a:rPr lang="fr-FR" dirty="0" err="1"/>
              <a:t>nad</a:t>
            </a:r>
            <a:r>
              <a:rPr lang="fr-FR" dirty="0"/>
              <a:t> </a:t>
            </a:r>
            <a:r>
              <a:rPr lang="fr-FR" dirty="0" err="1"/>
              <a:t>morze</a:t>
            </a:r>
            <a:endParaRPr lang="fr-FR" dirty="0"/>
          </a:p>
          <a:p>
            <a:r>
              <a:rPr lang="fr-FR" dirty="0" err="1"/>
              <a:t>Kaze</a:t>
            </a:r>
            <a:r>
              <a:rPr lang="fr-FR" dirty="0"/>
              <a:t> – </a:t>
            </a:r>
            <a:r>
              <a:rPr lang="fr-FR" dirty="0" err="1"/>
              <a:t>karze</a:t>
            </a:r>
            <a:r>
              <a:rPr lang="fr-FR" dirty="0"/>
              <a:t> : </a:t>
            </a:r>
            <a:r>
              <a:rPr lang="fr-FR" dirty="0" err="1"/>
              <a:t>Kaze</a:t>
            </a:r>
            <a:r>
              <a:rPr lang="fr-FR" dirty="0"/>
              <a:t> ci </a:t>
            </a:r>
            <a:r>
              <a:rPr lang="fr-FR" dirty="0" err="1"/>
              <a:t>odrobic</a:t>
            </a:r>
            <a:r>
              <a:rPr lang="fr-FR" dirty="0"/>
              <a:t> </a:t>
            </a:r>
            <a:r>
              <a:rPr lang="fr-FR" dirty="0" err="1"/>
              <a:t>wreszcie</a:t>
            </a:r>
            <a:r>
              <a:rPr lang="fr-FR" dirty="0"/>
              <a:t> to </a:t>
            </a:r>
            <a:r>
              <a:rPr lang="fr-FR" dirty="0" err="1"/>
              <a:t>zadanie</a:t>
            </a:r>
            <a:r>
              <a:rPr lang="fr-FR" dirty="0"/>
              <a:t> (</a:t>
            </a:r>
            <a:r>
              <a:rPr lang="fr-FR" dirty="0" err="1"/>
              <a:t>rozkazac</a:t>
            </a:r>
            <a:r>
              <a:rPr lang="fr-FR" dirty="0"/>
              <a:t>). </a:t>
            </a:r>
            <a:r>
              <a:rPr lang="fr-FR" dirty="0" err="1"/>
              <a:t>Jutro</a:t>
            </a:r>
            <a:r>
              <a:rPr lang="fr-FR" dirty="0"/>
              <a:t> </a:t>
            </a:r>
            <a:r>
              <a:rPr lang="fr-FR" dirty="0" err="1"/>
              <a:t>nauczyciel</a:t>
            </a:r>
            <a:r>
              <a:rPr lang="fr-FR" dirty="0"/>
              <a:t> </a:t>
            </a:r>
            <a:r>
              <a:rPr lang="fr-FR" dirty="0" err="1"/>
              <a:t>ukarze</a:t>
            </a:r>
            <a:r>
              <a:rPr lang="fr-FR" dirty="0"/>
              <a:t> </a:t>
            </a:r>
            <a:r>
              <a:rPr lang="fr-FR" dirty="0" err="1"/>
              <a:t>uczna</a:t>
            </a:r>
            <a:r>
              <a:rPr lang="fr-FR" dirty="0"/>
              <a:t> </a:t>
            </a:r>
            <a:r>
              <a:rPr lang="fr-FR" dirty="0" err="1"/>
              <a:t>za</a:t>
            </a:r>
            <a:r>
              <a:rPr lang="fr-FR" dirty="0"/>
              <a:t> </a:t>
            </a:r>
            <a:r>
              <a:rPr lang="fr-FR" dirty="0" err="1"/>
              <a:t>brak</a:t>
            </a:r>
            <a:r>
              <a:rPr lang="fr-FR" dirty="0"/>
              <a:t> </a:t>
            </a:r>
            <a:r>
              <a:rPr lang="fr-FR" dirty="0" err="1"/>
              <a:t>zadania</a:t>
            </a:r>
            <a:r>
              <a:rPr lang="fr-FR" dirty="0"/>
              <a:t> (</a:t>
            </a:r>
            <a:r>
              <a:rPr lang="fr-FR" dirty="0" err="1"/>
              <a:t>ukarac</a:t>
            </a:r>
            <a:r>
              <a:rPr lang="fr-FR" dirty="0"/>
              <a:t>)</a:t>
            </a:r>
          </a:p>
          <a:p>
            <a:r>
              <a:rPr lang="fr-FR" dirty="0" err="1"/>
              <a:t>Wieze</a:t>
            </a:r>
            <a:r>
              <a:rPr lang="fr-FR" dirty="0"/>
              <a:t> – </a:t>
            </a:r>
            <a:r>
              <a:rPr lang="fr-FR" dirty="0" err="1"/>
              <a:t>wierze</a:t>
            </a:r>
            <a:r>
              <a:rPr lang="fr-FR" dirty="0"/>
              <a:t> : </a:t>
            </a:r>
            <a:r>
              <a:rPr lang="fr-FR" dirty="0" err="1"/>
              <a:t>Zamek</a:t>
            </a:r>
            <a:r>
              <a:rPr lang="fr-FR" dirty="0"/>
              <a:t> ma </a:t>
            </a:r>
            <a:r>
              <a:rPr lang="fr-FR" dirty="0" err="1"/>
              <a:t>wieze</a:t>
            </a:r>
            <a:r>
              <a:rPr lang="fr-FR" dirty="0"/>
              <a:t>. </a:t>
            </a:r>
            <a:r>
              <a:rPr lang="fr-FR" dirty="0" err="1"/>
              <a:t>Gleboko</a:t>
            </a:r>
            <a:r>
              <a:rPr lang="fr-FR" dirty="0"/>
              <a:t> </a:t>
            </a:r>
            <a:r>
              <a:rPr lang="fr-FR" dirty="0" err="1"/>
              <a:t>wierze</a:t>
            </a:r>
            <a:r>
              <a:rPr lang="fr-FR" dirty="0"/>
              <a:t> w…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0663" y="0"/>
            <a:ext cx="4886854" cy="587584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U CZY 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D3DD79-CB80-E6DF-A0BD-88AB660C65A8}"/>
              </a:ext>
            </a:extLst>
          </p:cNvPr>
          <p:cNvSpPr txBox="1"/>
          <p:nvPr/>
        </p:nvSpPr>
        <p:spPr>
          <a:xfrm>
            <a:off x="657725" y="587584"/>
            <a:ext cx="1055570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2800" b="1" i="0" u="none" strike="noStrike" kern="1200" cap="all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U</a:t>
            </a:r>
            <a:endParaRPr lang="fr-FR" b="1" dirty="0"/>
          </a:p>
          <a:p>
            <a:r>
              <a:rPr lang="fr-FR" dirty="0" err="1"/>
              <a:t>Wystepuje</a:t>
            </a:r>
            <a:r>
              <a:rPr lang="fr-FR" dirty="0"/>
              <a:t> w </a:t>
            </a:r>
            <a:r>
              <a:rPr lang="fr-FR" dirty="0" err="1"/>
              <a:t>rzeczownikach</a:t>
            </a:r>
            <a:r>
              <a:rPr lang="fr-FR" dirty="0"/>
              <a:t> </a:t>
            </a:r>
            <a:r>
              <a:rPr lang="fr-FR" dirty="0" err="1"/>
              <a:t>ktore</a:t>
            </a:r>
            <a:r>
              <a:rPr lang="fr-FR" dirty="0"/>
              <a:t> </a:t>
            </a:r>
            <a:r>
              <a:rPr lang="fr-FR" dirty="0" err="1"/>
              <a:t>maja</a:t>
            </a:r>
            <a:r>
              <a:rPr lang="fr-FR" dirty="0"/>
              <a:t> </a:t>
            </a:r>
            <a:r>
              <a:rPr lang="fr-FR" dirty="0" err="1"/>
              <a:t>zakonczenia</a:t>
            </a:r>
            <a:r>
              <a:rPr lang="fr-FR" dirty="0"/>
              <a:t> :</a:t>
            </a:r>
          </a:p>
          <a:p>
            <a:r>
              <a:rPr lang="fr-FR" dirty="0"/>
              <a:t>Un –</a:t>
            </a:r>
            <a:r>
              <a:rPr lang="fr-FR" dirty="0" err="1"/>
              <a:t>opiekun</a:t>
            </a:r>
            <a:r>
              <a:rPr lang="fr-FR" dirty="0"/>
              <a:t>, </a:t>
            </a:r>
            <a:r>
              <a:rPr lang="fr-FR" dirty="0" err="1"/>
              <a:t>unek</a:t>
            </a:r>
            <a:r>
              <a:rPr lang="fr-FR" dirty="0"/>
              <a:t> – </a:t>
            </a:r>
            <a:r>
              <a:rPr lang="fr-FR" dirty="0" err="1"/>
              <a:t>podarunek</a:t>
            </a:r>
            <a:r>
              <a:rPr lang="fr-FR" dirty="0"/>
              <a:t>, </a:t>
            </a:r>
            <a:r>
              <a:rPr lang="fr-FR" dirty="0" err="1"/>
              <a:t>unka</a:t>
            </a:r>
            <a:r>
              <a:rPr lang="fr-FR" dirty="0"/>
              <a:t> –</a:t>
            </a:r>
            <a:r>
              <a:rPr lang="fr-FR" dirty="0" err="1"/>
              <a:t>opiekunka</a:t>
            </a:r>
            <a:endParaRPr lang="fr-FR" dirty="0"/>
          </a:p>
          <a:p>
            <a:r>
              <a:rPr lang="fr-FR" dirty="0"/>
              <a:t>W </a:t>
            </a:r>
            <a:r>
              <a:rPr lang="fr-FR" dirty="0" err="1"/>
              <a:t>czasownikach</a:t>
            </a:r>
            <a:r>
              <a:rPr lang="fr-FR" dirty="0"/>
              <a:t> : </a:t>
            </a:r>
            <a:r>
              <a:rPr lang="fr-FR" dirty="0" err="1"/>
              <a:t>uje</a:t>
            </a:r>
            <a:r>
              <a:rPr lang="fr-FR" dirty="0"/>
              <a:t> –</a:t>
            </a:r>
            <a:r>
              <a:rPr lang="fr-FR" dirty="0" err="1"/>
              <a:t>pracuje</a:t>
            </a:r>
            <a:r>
              <a:rPr lang="fr-FR" dirty="0"/>
              <a:t>, </a:t>
            </a:r>
            <a:r>
              <a:rPr lang="fr-FR" dirty="0" err="1"/>
              <a:t>ujesz</a:t>
            </a:r>
            <a:r>
              <a:rPr lang="fr-FR" dirty="0"/>
              <a:t> – </a:t>
            </a:r>
            <a:r>
              <a:rPr lang="fr-FR" dirty="0" err="1"/>
              <a:t>wyskakujesz</a:t>
            </a:r>
            <a:r>
              <a:rPr lang="fr-FR" dirty="0"/>
              <a:t>, </a:t>
            </a:r>
            <a:r>
              <a:rPr lang="fr-FR" dirty="0" err="1"/>
              <a:t>uj</a:t>
            </a:r>
            <a:r>
              <a:rPr lang="fr-FR" dirty="0"/>
              <a:t> –</a:t>
            </a:r>
            <a:r>
              <a:rPr lang="fr-FR" dirty="0" err="1"/>
              <a:t>pakuj</a:t>
            </a:r>
            <a:r>
              <a:rPr lang="fr-FR" dirty="0"/>
              <a:t>, </a:t>
            </a:r>
            <a:r>
              <a:rPr lang="fr-FR" dirty="0" err="1"/>
              <a:t>pr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óbuj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kupuja,malujemy</a:t>
            </a:r>
            <a:endParaRPr lang="fr-F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W </a:t>
            </a:r>
            <a:r>
              <a:rPr lang="fr-FR" dirty="0" err="1">
                <a:solidFill>
                  <a:srgbClr val="202124"/>
                </a:solidFill>
                <a:latin typeface="arial" panose="020B0604020202020204" pitchFamily="34" charset="0"/>
              </a:rPr>
              <a:t>formie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rgbClr val="202124"/>
                </a:solidFill>
                <a:latin typeface="arial" panose="020B0604020202020204" pitchFamily="34" charset="0"/>
              </a:rPr>
              <a:t>bezosobowej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rgbClr val="202124"/>
                </a:solidFill>
                <a:latin typeface="arial" panose="020B0604020202020204" pitchFamily="34" charset="0"/>
              </a:rPr>
              <a:t>czasownika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 : </a:t>
            </a:r>
            <a:r>
              <a:rPr lang="fr-FR" dirty="0" err="1">
                <a:solidFill>
                  <a:srgbClr val="202124"/>
                </a:solidFill>
                <a:latin typeface="arial" panose="020B0604020202020204" pitchFamily="34" charset="0"/>
              </a:rPr>
              <a:t>psuc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fr-FR" dirty="0" err="1">
                <a:solidFill>
                  <a:srgbClr val="202124"/>
                </a:solidFill>
                <a:latin typeface="arial" panose="020B0604020202020204" pitchFamily="34" charset="0"/>
              </a:rPr>
              <a:t>snuc,kuc,ukluc</a:t>
            </a:r>
            <a:endParaRPr lang="fr-FR" dirty="0"/>
          </a:p>
          <a:p>
            <a:endParaRPr lang="fr-FR" dirty="0"/>
          </a:p>
          <a:p>
            <a:r>
              <a:rPr lang="fr-FR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Ó</a:t>
            </a:r>
          </a:p>
          <a:p>
            <a:r>
              <a:rPr lang="fr-FR" dirty="0" err="1"/>
              <a:t>Nigdy</a:t>
            </a:r>
            <a:r>
              <a:rPr lang="fr-FR" dirty="0"/>
              <a:t> nie </a:t>
            </a:r>
            <a:r>
              <a:rPr lang="fr-FR" dirty="0" err="1"/>
              <a:t>zaczyna</a:t>
            </a:r>
            <a:r>
              <a:rPr lang="fr-FR" dirty="0"/>
              <a:t> </a:t>
            </a:r>
            <a:r>
              <a:rPr lang="fr-FR" dirty="0" err="1"/>
              <a:t>sie</a:t>
            </a:r>
            <a:r>
              <a:rPr lang="fr-FR" dirty="0"/>
              <a:t> </a:t>
            </a:r>
            <a:r>
              <a:rPr lang="fr-FR" dirty="0" err="1"/>
              <a:t>slowo</a:t>
            </a:r>
            <a:r>
              <a:rPr lang="fr-FR" dirty="0"/>
              <a:t> na 0 </a:t>
            </a:r>
            <a:r>
              <a:rPr lang="fr-FR" dirty="0" err="1"/>
              <a:t>opr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Ó</a:t>
            </a:r>
            <a:r>
              <a:rPr lang="fr-FR" dirty="0" err="1"/>
              <a:t>cz</a:t>
            </a:r>
            <a:r>
              <a:rPr lang="fr-FR" dirty="0"/>
              <a:t> :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Ósemka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Ówczesny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Ówdzie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Ów</a:t>
            </a:r>
            <a:endParaRPr lang="fr-FR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Ó</a:t>
            </a:r>
            <a:r>
              <a:rPr lang="fr-F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nigdy</a:t>
            </a:r>
            <a:r>
              <a:rPr lang="fr-F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ne </a:t>
            </a:r>
            <a:r>
              <a:rPr lang="fr-FR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wystepuje</a:t>
            </a:r>
            <a:r>
              <a:rPr lang="fr-F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 </a:t>
            </a:r>
            <a:r>
              <a:rPr lang="fr-FR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koncu</a:t>
            </a:r>
            <a:r>
              <a:rPr lang="fr-F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jako</a:t>
            </a:r>
            <a:r>
              <a:rPr lang="fr-F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ostatnia</a:t>
            </a:r>
            <a:r>
              <a:rPr lang="fr-F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litera.</a:t>
            </a:r>
          </a:p>
          <a:p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Ó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wystepuja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zakonczeniach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wyrazow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wka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ówna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stal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wka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ówka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Jaroniówna</a:t>
            </a:r>
            <a:endParaRPr lang="fr-F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fr-FR" kern="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 </a:t>
            </a:r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nazwach</a:t>
            </a:r>
            <a:r>
              <a:rPr lang="fr-FR" kern="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miast</a:t>
            </a:r>
            <a:r>
              <a:rPr lang="fr-FR" kern="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i </a:t>
            </a:r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miejscowosci</a:t>
            </a:r>
            <a:r>
              <a:rPr lang="fr-FR" kern="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o </a:t>
            </a:r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zakonczeniu</a:t>
            </a:r>
            <a:r>
              <a:rPr lang="fr-FR" kern="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fr-FR" b="0" i="0" kern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fr-FR" b="0" i="0" kern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fr-FR" b="0" i="0" kern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Krak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</a:rPr>
              <a:t>w</a:t>
            </a:r>
            <a:r>
              <a:rPr lang="fr-FR" kern="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</a:rPr>
              <a:t>Opat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</a:rPr>
              <a:t>w</a:t>
            </a:r>
            <a:endParaRPr lang="fr-FR" kern="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Liczba</a:t>
            </a:r>
            <a:r>
              <a:rPr lang="fr-FR" kern="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meski</a:t>
            </a:r>
            <a:r>
              <a:rPr lang="fr-FR" kern="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w </a:t>
            </a:r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liczbie</a:t>
            </a:r>
            <a:r>
              <a:rPr lang="fr-FR" kern="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mnogiej</a:t>
            </a:r>
            <a:r>
              <a:rPr lang="fr-FR" kern="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fr-FR" kern="0" dirty="0" err="1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chlopc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ów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kotów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psów</a:t>
            </a:r>
            <a:endParaRPr lang="fr-FR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72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0663" y="0"/>
            <a:ext cx="4886854" cy="587584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CH CZY H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D3DD79-CB80-E6DF-A0BD-88AB660C65A8}"/>
              </a:ext>
            </a:extLst>
          </p:cNvPr>
          <p:cNvSpPr txBox="1"/>
          <p:nvPr/>
        </p:nvSpPr>
        <p:spPr>
          <a:xfrm>
            <a:off x="657725" y="587584"/>
            <a:ext cx="10555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2800" b="1" i="0" u="none" strike="noStrike" kern="1200" cap="all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CH</a:t>
            </a:r>
            <a:endParaRPr lang="fr-FR" b="1" dirty="0"/>
          </a:p>
          <a:p>
            <a:r>
              <a:rPr lang="fr-FR" dirty="0" err="1"/>
              <a:t>Piszemy</a:t>
            </a:r>
            <a:r>
              <a:rPr lang="fr-FR" dirty="0"/>
              <a:t> </a:t>
            </a:r>
            <a:r>
              <a:rPr lang="fr-FR" dirty="0" err="1"/>
              <a:t>zawsze</a:t>
            </a:r>
            <a:r>
              <a:rPr lang="fr-FR" dirty="0"/>
              <a:t> </a:t>
            </a:r>
            <a:r>
              <a:rPr lang="fr-FR" dirty="0" err="1"/>
              <a:t>ch</a:t>
            </a:r>
            <a:r>
              <a:rPr lang="fr-FR" dirty="0"/>
              <a:t> po « s » : </a:t>
            </a:r>
            <a:r>
              <a:rPr lang="fr-FR" dirty="0" err="1"/>
              <a:t>schody</a:t>
            </a:r>
            <a:r>
              <a:rPr lang="fr-FR" dirty="0"/>
              <a:t>, </a:t>
            </a:r>
            <a:r>
              <a:rPr lang="fr-FR" dirty="0" err="1"/>
              <a:t>wschodzic</a:t>
            </a:r>
            <a:r>
              <a:rPr lang="fr-FR" dirty="0"/>
              <a:t>,…</a:t>
            </a:r>
          </a:p>
          <a:p>
            <a:r>
              <a:rPr lang="fr-FR" dirty="0" err="1"/>
              <a:t>Zawszy</a:t>
            </a:r>
            <a:r>
              <a:rPr lang="fr-FR" dirty="0"/>
              <a:t> na </a:t>
            </a:r>
            <a:r>
              <a:rPr lang="fr-FR" dirty="0" err="1"/>
              <a:t>koncu</a:t>
            </a:r>
            <a:r>
              <a:rPr lang="fr-FR" dirty="0"/>
              <a:t> </a:t>
            </a:r>
            <a:r>
              <a:rPr lang="fr-FR" dirty="0" err="1"/>
              <a:t>wyrazow</a:t>
            </a:r>
            <a:r>
              <a:rPr lang="fr-FR" dirty="0"/>
              <a:t> : </a:t>
            </a:r>
            <a:r>
              <a:rPr lang="fr-FR" dirty="0" err="1"/>
              <a:t>paluch</a:t>
            </a:r>
            <a:r>
              <a:rPr lang="fr-FR" dirty="0"/>
              <a:t>, </a:t>
            </a:r>
            <a:r>
              <a:rPr lang="fr-FR" dirty="0" err="1"/>
              <a:t>dwoch</a:t>
            </a:r>
            <a:r>
              <a:rPr lang="fr-FR" dirty="0"/>
              <a:t>,… sauf </a:t>
            </a:r>
            <a:r>
              <a:rPr lang="fr-FR" dirty="0" err="1"/>
              <a:t>druh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</a:p>
          <a:p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Kiedy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nie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dziala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guess</a:t>
            </a:r>
            <a:endParaRPr lang="fr-FR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8207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05_TF00089743_Win32" id="{E04987CB-CBBD-492F-8C58-1BE40B4990D2}" vid="{C1345D4D-AEFF-48B1-A198-CC0C12F3062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Groupe PowerPoint</Template>
  <TotalTime>58</TotalTime>
  <Words>436</Words>
  <Application>Microsoft Office PowerPoint</Application>
  <PresentationFormat>Grand écran</PresentationFormat>
  <Paragraphs>53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Century Gothic</vt:lpstr>
      <vt:lpstr>Times New Roman</vt:lpstr>
      <vt:lpstr>RetrospectVTI</vt:lpstr>
      <vt:lpstr>POLSKI COMEBACK</vt:lpstr>
      <vt:lpstr>SLOWA</vt:lpstr>
      <vt:lpstr>Rz czy ż</vt:lpstr>
      <vt:lpstr>U CZY 0</vt:lpstr>
      <vt:lpstr>CH CZY 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POLSKI COMEBACK</dc:title>
  <dc:creator>BART GRZADZIEL</dc:creator>
  <cp:lastModifiedBy>BART GRZADZIEL</cp:lastModifiedBy>
  <cp:revision>3</cp:revision>
  <dcterms:created xsi:type="dcterms:W3CDTF">2023-02-15T10:19:46Z</dcterms:created>
  <dcterms:modified xsi:type="dcterms:W3CDTF">2023-02-17T17:26:39Z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