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22563658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22563658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22563658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22563658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suppose que le recruteur peut également avoir accès aux détails d’une offre expirée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rajouter héritage bonhomme candidat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22563658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22563658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suppose que l’administrateur a accès à </a:t>
            </a:r>
            <a:r>
              <a:rPr lang="fr"/>
              <a:t>tous</a:t>
            </a:r>
            <a:r>
              <a:rPr lang="fr"/>
              <a:t> les cas d’utilisation concernants les candidats et les recruteurs,    AJOUTER TRI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bonhomme recruteur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22563658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22563658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demande traitée est une demande ayant été validée ou refusée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merge non traité et traité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70975" y="725925"/>
            <a:ext cx="5076600" cy="317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319594" y="1913483"/>
            <a:ext cx="495298" cy="1010941"/>
            <a:chOff x="1901100" y="1856850"/>
            <a:chExt cx="537900" cy="1166425"/>
          </a:xfrm>
        </p:grpSpPr>
        <p:sp>
          <p:nvSpPr>
            <p:cNvPr id="56" name="Google Shape;56;p13"/>
            <p:cNvSpPr/>
            <p:nvPr/>
          </p:nvSpPr>
          <p:spPr>
            <a:xfrm>
              <a:off x="1991400" y="1856850"/>
              <a:ext cx="353400" cy="3612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13"/>
            <p:cNvCxnSpPr>
              <a:endCxn id="56" idx="4"/>
            </p:cNvCxnSpPr>
            <p:nvPr/>
          </p:nvCxnSpPr>
          <p:spPr>
            <a:xfrm rot="10800000">
              <a:off x="2168100" y="2218050"/>
              <a:ext cx="3900" cy="439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 flipH="1" rot="10800000">
              <a:off x="1901100" y="2395450"/>
              <a:ext cx="537900" cy="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 flipH="1" rot="10800000">
              <a:off x="1983950" y="2633275"/>
              <a:ext cx="184200" cy="390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 rot="10800000">
              <a:off x="2172125" y="2633275"/>
              <a:ext cx="184200" cy="390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" name="Google Shape;61;p13"/>
          <p:cNvSpPr/>
          <p:nvPr/>
        </p:nvSpPr>
        <p:spPr>
          <a:xfrm>
            <a:off x="2370975" y="725925"/>
            <a:ext cx="4295700" cy="35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Cas d’utilisations spécifiques à l’utilisateur non connecté</a:t>
            </a:r>
            <a:endParaRPr sz="1200"/>
          </a:p>
        </p:txBody>
      </p:sp>
      <p:sp>
        <p:nvSpPr>
          <p:cNvPr id="62" name="Google Shape;62;p13"/>
          <p:cNvSpPr/>
          <p:nvPr/>
        </p:nvSpPr>
        <p:spPr>
          <a:xfrm>
            <a:off x="3132625" y="1365325"/>
            <a:ext cx="1893300" cy="498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Créer un compte</a:t>
            </a:r>
            <a:endParaRPr sz="1200"/>
          </a:p>
        </p:txBody>
      </p:sp>
      <p:cxnSp>
        <p:nvCxnSpPr>
          <p:cNvPr id="63" name="Google Shape;63;p13"/>
          <p:cNvCxnSpPr>
            <a:endCxn id="62" idx="2"/>
          </p:cNvCxnSpPr>
          <p:nvPr/>
        </p:nvCxnSpPr>
        <p:spPr>
          <a:xfrm flipH="1" rot="10800000">
            <a:off x="2065825" y="1614325"/>
            <a:ext cx="1066800" cy="92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endCxn id="65" idx="2"/>
          </p:cNvCxnSpPr>
          <p:nvPr/>
        </p:nvCxnSpPr>
        <p:spPr>
          <a:xfrm>
            <a:off x="2056375" y="2529775"/>
            <a:ext cx="1209900" cy="43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/>
        </p:nvSpPr>
        <p:spPr>
          <a:xfrm rot="2042">
            <a:off x="809599" y="2928874"/>
            <a:ext cx="1515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Utilisateur non connecté</a:t>
            </a:r>
            <a:endParaRPr sz="1200"/>
          </a:p>
        </p:txBody>
      </p:sp>
      <p:sp>
        <p:nvSpPr>
          <p:cNvPr id="65" name="Google Shape;65;p13"/>
          <p:cNvSpPr/>
          <p:nvPr/>
        </p:nvSpPr>
        <p:spPr>
          <a:xfrm>
            <a:off x="3266275" y="2646025"/>
            <a:ext cx="1626000" cy="640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Se connecter</a:t>
            </a:r>
            <a:endParaRPr sz="1200"/>
          </a:p>
        </p:txBody>
      </p:sp>
      <p:cxnSp>
        <p:nvCxnSpPr>
          <p:cNvPr id="67" name="Google Shape;67;p13"/>
          <p:cNvCxnSpPr>
            <a:stCxn id="65" idx="0"/>
            <a:endCxn id="62" idx="4"/>
          </p:cNvCxnSpPr>
          <p:nvPr/>
        </p:nvCxnSpPr>
        <p:spPr>
          <a:xfrm rot="10800000">
            <a:off x="4079275" y="1863325"/>
            <a:ext cx="0" cy="78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68" name="Google Shape;68;p13"/>
          <p:cNvSpPr txBox="1"/>
          <p:nvPr/>
        </p:nvSpPr>
        <p:spPr>
          <a:xfrm rot="1909">
            <a:off x="4079277" y="2076302"/>
            <a:ext cx="1080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&lt;includes&gt;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2370975" y="40125"/>
            <a:ext cx="5847000" cy="503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1424769" y="2142483"/>
            <a:ext cx="495298" cy="1010941"/>
            <a:chOff x="1901100" y="1856850"/>
            <a:chExt cx="537900" cy="1166425"/>
          </a:xfrm>
        </p:grpSpPr>
        <p:sp>
          <p:nvSpPr>
            <p:cNvPr id="75" name="Google Shape;75;p14"/>
            <p:cNvSpPr/>
            <p:nvPr/>
          </p:nvSpPr>
          <p:spPr>
            <a:xfrm>
              <a:off x="1991400" y="1856850"/>
              <a:ext cx="353400" cy="3612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" name="Google Shape;76;p14"/>
            <p:cNvCxnSpPr>
              <a:endCxn id="75" idx="4"/>
            </p:cNvCxnSpPr>
            <p:nvPr/>
          </p:nvCxnSpPr>
          <p:spPr>
            <a:xfrm rot="10800000">
              <a:off x="2168100" y="2218050"/>
              <a:ext cx="3900" cy="439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4"/>
            <p:cNvCxnSpPr/>
            <p:nvPr/>
          </p:nvCxnSpPr>
          <p:spPr>
            <a:xfrm flipH="1" rot="10800000">
              <a:off x="1901100" y="2395450"/>
              <a:ext cx="537900" cy="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4"/>
            <p:cNvCxnSpPr/>
            <p:nvPr/>
          </p:nvCxnSpPr>
          <p:spPr>
            <a:xfrm flipH="1" rot="10800000">
              <a:off x="1983950" y="2633275"/>
              <a:ext cx="184200" cy="390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4"/>
            <p:cNvCxnSpPr/>
            <p:nvPr/>
          </p:nvCxnSpPr>
          <p:spPr>
            <a:xfrm rot="10800000">
              <a:off x="2172125" y="2633275"/>
              <a:ext cx="184200" cy="390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" name="Google Shape;80;p14"/>
          <p:cNvSpPr/>
          <p:nvPr/>
        </p:nvSpPr>
        <p:spPr>
          <a:xfrm>
            <a:off x="2370975" y="40125"/>
            <a:ext cx="3341700" cy="35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Cas d’utilisations spécifiques au candidat</a:t>
            </a:r>
            <a:endParaRPr sz="1200"/>
          </a:p>
        </p:txBody>
      </p:sp>
      <p:sp>
        <p:nvSpPr>
          <p:cNvPr id="81" name="Google Shape;81;p14"/>
          <p:cNvSpPr/>
          <p:nvPr/>
        </p:nvSpPr>
        <p:spPr>
          <a:xfrm>
            <a:off x="3132625" y="679525"/>
            <a:ext cx="1626000" cy="498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Visualiser les offres valides</a:t>
            </a:r>
            <a:endParaRPr sz="1200"/>
          </a:p>
        </p:txBody>
      </p:sp>
      <p:sp>
        <p:nvSpPr>
          <p:cNvPr id="82" name="Google Shape;82;p14"/>
          <p:cNvSpPr/>
          <p:nvPr/>
        </p:nvSpPr>
        <p:spPr>
          <a:xfrm>
            <a:off x="6273975" y="211400"/>
            <a:ext cx="1384200" cy="498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Rechercher une offre</a:t>
            </a:r>
            <a:endParaRPr sz="1200"/>
          </a:p>
        </p:txBody>
      </p:sp>
      <p:cxnSp>
        <p:nvCxnSpPr>
          <p:cNvPr id="83" name="Google Shape;83;p14"/>
          <p:cNvCxnSpPr>
            <a:stCxn id="84" idx="2"/>
            <a:endCxn id="81" idx="6"/>
          </p:cNvCxnSpPr>
          <p:nvPr/>
        </p:nvCxnSpPr>
        <p:spPr>
          <a:xfrm rot="10800000">
            <a:off x="4758675" y="928550"/>
            <a:ext cx="1515300" cy="67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5" name="Google Shape;85;p14"/>
          <p:cNvCxnSpPr>
            <a:endCxn id="81" idx="2"/>
          </p:cNvCxnSpPr>
          <p:nvPr/>
        </p:nvCxnSpPr>
        <p:spPr>
          <a:xfrm flipH="1" rot="10800000">
            <a:off x="2046925" y="928525"/>
            <a:ext cx="1085700" cy="171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>
            <a:endCxn id="87" idx="2"/>
          </p:cNvCxnSpPr>
          <p:nvPr/>
        </p:nvCxnSpPr>
        <p:spPr>
          <a:xfrm>
            <a:off x="2046775" y="2634600"/>
            <a:ext cx="1063800" cy="126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>
            <a:stCxn id="82" idx="2"/>
            <a:endCxn id="81" idx="6"/>
          </p:cNvCxnSpPr>
          <p:nvPr/>
        </p:nvCxnSpPr>
        <p:spPr>
          <a:xfrm flipH="1">
            <a:off x="4758675" y="460400"/>
            <a:ext cx="1515300" cy="46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p14"/>
          <p:cNvCxnSpPr>
            <a:stCxn id="90" idx="2"/>
            <a:endCxn id="81" idx="6"/>
          </p:cNvCxnSpPr>
          <p:nvPr/>
        </p:nvCxnSpPr>
        <p:spPr>
          <a:xfrm rot="10800000">
            <a:off x="4758675" y="928475"/>
            <a:ext cx="1515300" cy="10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91" name="Google Shape;91;p14"/>
          <p:cNvSpPr txBox="1"/>
          <p:nvPr/>
        </p:nvSpPr>
        <p:spPr>
          <a:xfrm rot="1909">
            <a:off x="1244602" y="3157552"/>
            <a:ext cx="1080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Candidat</a:t>
            </a:r>
            <a:endParaRPr sz="1200"/>
          </a:p>
        </p:txBody>
      </p:sp>
      <p:sp>
        <p:nvSpPr>
          <p:cNvPr id="92" name="Google Shape;92;p14"/>
          <p:cNvSpPr/>
          <p:nvPr/>
        </p:nvSpPr>
        <p:spPr>
          <a:xfrm>
            <a:off x="6087675" y="4464075"/>
            <a:ext cx="1723500" cy="524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Annuler une candidature</a:t>
            </a:r>
            <a:endParaRPr sz="1200"/>
          </a:p>
        </p:txBody>
      </p:sp>
      <p:sp>
        <p:nvSpPr>
          <p:cNvPr id="90" name="Google Shape;90;p14"/>
          <p:cNvSpPr/>
          <p:nvPr/>
        </p:nvSpPr>
        <p:spPr>
          <a:xfrm>
            <a:off x="6273975" y="784175"/>
            <a:ext cx="1384200" cy="498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Filtrer les offres</a:t>
            </a:r>
            <a:endParaRPr sz="1200"/>
          </a:p>
        </p:txBody>
      </p:sp>
      <p:sp>
        <p:nvSpPr>
          <p:cNvPr id="84" name="Google Shape;84;p14"/>
          <p:cNvSpPr/>
          <p:nvPr/>
        </p:nvSpPr>
        <p:spPr>
          <a:xfrm>
            <a:off x="6273975" y="1356950"/>
            <a:ext cx="1384200" cy="498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Trier les offres</a:t>
            </a:r>
            <a:endParaRPr sz="1200"/>
          </a:p>
        </p:txBody>
      </p:sp>
      <p:sp>
        <p:nvSpPr>
          <p:cNvPr id="93" name="Google Shape;93;p14"/>
          <p:cNvSpPr/>
          <p:nvPr/>
        </p:nvSpPr>
        <p:spPr>
          <a:xfrm>
            <a:off x="3133875" y="1960225"/>
            <a:ext cx="1626000" cy="640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Visualiser le détail d’une offre</a:t>
            </a:r>
            <a:endParaRPr sz="1200"/>
          </a:p>
        </p:txBody>
      </p:sp>
      <p:sp>
        <p:nvSpPr>
          <p:cNvPr id="94" name="Google Shape;94;p14"/>
          <p:cNvSpPr/>
          <p:nvPr/>
        </p:nvSpPr>
        <p:spPr>
          <a:xfrm>
            <a:off x="6131025" y="2077588"/>
            <a:ext cx="1670100" cy="640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Candidater à une offre</a:t>
            </a:r>
            <a:endParaRPr sz="1200"/>
          </a:p>
        </p:txBody>
      </p:sp>
      <p:sp>
        <p:nvSpPr>
          <p:cNvPr id="87" name="Google Shape;87;p14"/>
          <p:cNvSpPr/>
          <p:nvPr/>
        </p:nvSpPr>
        <p:spPr>
          <a:xfrm>
            <a:off x="3110575" y="3632550"/>
            <a:ext cx="1670100" cy="524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Visualiser mes candidatures</a:t>
            </a:r>
            <a:endParaRPr sz="1200"/>
          </a:p>
        </p:txBody>
      </p:sp>
      <p:sp>
        <p:nvSpPr>
          <p:cNvPr id="95" name="Google Shape;95;p14"/>
          <p:cNvSpPr/>
          <p:nvPr/>
        </p:nvSpPr>
        <p:spPr>
          <a:xfrm>
            <a:off x="6114375" y="2940725"/>
            <a:ext cx="1670100" cy="640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Sélectionner une candidature</a:t>
            </a:r>
            <a:endParaRPr sz="1200"/>
          </a:p>
        </p:txBody>
      </p:sp>
      <p:sp>
        <p:nvSpPr>
          <p:cNvPr id="96" name="Google Shape;96;p14"/>
          <p:cNvSpPr/>
          <p:nvPr/>
        </p:nvSpPr>
        <p:spPr>
          <a:xfrm>
            <a:off x="6114375" y="3702400"/>
            <a:ext cx="1670100" cy="640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Compléter une candidature</a:t>
            </a:r>
            <a:endParaRPr sz="1200"/>
          </a:p>
        </p:txBody>
      </p:sp>
      <p:cxnSp>
        <p:nvCxnSpPr>
          <p:cNvPr id="97" name="Google Shape;97;p14"/>
          <p:cNvCxnSpPr>
            <a:stCxn id="93" idx="0"/>
            <a:endCxn id="81" idx="4"/>
          </p:cNvCxnSpPr>
          <p:nvPr/>
        </p:nvCxnSpPr>
        <p:spPr>
          <a:xfrm rot="10800000">
            <a:off x="3945675" y="1177525"/>
            <a:ext cx="1200" cy="78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98" name="Google Shape;98;p14"/>
          <p:cNvSpPr txBox="1"/>
          <p:nvPr/>
        </p:nvSpPr>
        <p:spPr>
          <a:xfrm rot="1909">
            <a:off x="3945677" y="1304777"/>
            <a:ext cx="1080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cxnSp>
        <p:nvCxnSpPr>
          <p:cNvPr id="99" name="Google Shape;99;p14"/>
          <p:cNvCxnSpPr>
            <a:stCxn id="94" idx="2"/>
            <a:endCxn id="93" idx="6"/>
          </p:cNvCxnSpPr>
          <p:nvPr/>
        </p:nvCxnSpPr>
        <p:spPr>
          <a:xfrm rot="10800000">
            <a:off x="4760025" y="2280538"/>
            <a:ext cx="1371000" cy="11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00" name="Google Shape;100;p14"/>
          <p:cNvSpPr txBox="1"/>
          <p:nvPr/>
        </p:nvSpPr>
        <p:spPr>
          <a:xfrm rot="234051">
            <a:off x="4976119" y="2051472"/>
            <a:ext cx="1080403" cy="22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cxnSp>
        <p:nvCxnSpPr>
          <p:cNvPr id="101" name="Google Shape;101;p14"/>
          <p:cNvCxnSpPr>
            <a:stCxn id="94" idx="1"/>
            <a:endCxn id="81" idx="6"/>
          </p:cNvCxnSpPr>
          <p:nvPr/>
        </p:nvCxnSpPr>
        <p:spPr>
          <a:xfrm rot="10800000">
            <a:off x="4758605" y="928487"/>
            <a:ext cx="1617000" cy="124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02" name="Google Shape;102;p14"/>
          <p:cNvSpPr txBox="1"/>
          <p:nvPr/>
        </p:nvSpPr>
        <p:spPr>
          <a:xfrm rot="1397808">
            <a:off x="5324310" y="1121291"/>
            <a:ext cx="1080168" cy="2256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sp>
        <p:nvSpPr>
          <p:cNvPr id="103" name="Google Shape;103;p14"/>
          <p:cNvSpPr txBox="1"/>
          <p:nvPr/>
        </p:nvSpPr>
        <p:spPr>
          <a:xfrm rot="2255163">
            <a:off x="5517715" y="1610528"/>
            <a:ext cx="1080084" cy="225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sp>
        <p:nvSpPr>
          <p:cNvPr id="104" name="Google Shape;104;p14"/>
          <p:cNvSpPr txBox="1"/>
          <p:nvPr/>
        </p:nvSpPr>
        <p:spPr>
          <a:xfrm rot="130871">
            <a:off x="5324394" y="721229"/>
            <a:ext cx="1079882" cy="2254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sp>
        <p:nvSpPr>
          <p:cNvPr id="105" name="Google Shape;105;p14"/>
          <p:cNvSpPr txBox="1"/>
          <p:nvPr/>
        </p:nvSpPr>
        <p:spPr>
          <a:xfrm rot="-1072282">
            <a:off x="5185172" y="347545"/>
            <a:ext cx="1080223" cy="225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cxnSp>
        <p:nvCxnSpPr>
          <p:cNvPr id="106" name="Google Shape;106;p14"/>
          <p:cNvCxnSpPr>
            <a:stCxn id="95" idx="2"/>
            <a:endCxn id="87" idx="6"/>
          </p:cNvCxnSpPr>
          <p:nvPr/>
        </p:nvCxnSpPr>
        <p:spPr>
          <a:xfrm flipH="1">
            <a:off x="4780575" y="3260975"/>
            <a:ext cx="1333800" cy="6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07" name="Google Shape;107;p14"/>
          <p:cNvSpPr txBox="1"/>
          <p:nvPr/>
        </p:nvSpPr>
        <p:spPr>
          <a:xfrm rot="-1545656">
            <a:off x="4976187" y="3248434"/>
            <a:ext cx="1080261" cy="225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cxnSp>
        <p:nvCxnSpPr>
          <p:cNvPr id="108" name="Google Shape;108;p14"/>
          <p:cNvCxnSpPr>
            <a:stCxn id="96" idx="2"/>
            <a:endCxn id="87" idx="6"/>
          </p:cNvCxnSpPr>
          <p:nvPr/>
        </p:nvCxnSpPr>
        <p:spPr>
          <a:xfrm rot="10800000">
            <a:off x="4780575" y="3894850"/>
            <a:ext cx="1333800" cy="12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4"/>
          <p:cNvCxnSpPr>
            <a:stCxn id="92" idx="2"/>
            <a:endCxn id="87" idx="6"/>
          </p:cNvCxnSpPr>
          <p:nvPr/>
        </p:nvCxnSpPr>
        <p:spPr>
          <a:xfrm rot="10800000">
            <a:off x="4780575" y="3894825"/>
            <a:ext cx="1307100" cy="83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10" name="Google Shape;110;p14"/>
          <p:cNvSpPr txBox="1"/>
          <p:nvPr/>
        </p:nvSpPr>
        <p:spPr>
          <a:xfrm rot="257992">
            <a:off x="5138839" y="3703887"/>
            <a:ext cx="1080341" cy="225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sp>
        <p:nvSpPr>
          <p:cNvPr id="111" name="Google Shape;111;p14"/>
          <p:cNvSpPr txBox="1"/>
          <p:nvPr/>
        </p:nvSpPr>
        <p:spPr>
          <a:xfrm rot="1908584">
            <a:off x="5138866" y="4161243"/>
            <a:ext cx="1080250" cy="2255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sp>
        <p:nvSpPr>
          <p:cNvPr id="112" name="Google Shape;112;p14"/>
          <p:cNvSpPr/>
          <p:nvPr/>
        </p:nvSpPr>
        <p:spPr>
          <a:xfrm>
            <a:off x="3141225" y="2817250"/>
            <a:ext cx="2219400" cy="640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Faire une demande de création d’organisation</a:t>
            </a:r>
            <a:endParaRPr sz="1200"/>
          </a:p>
        </p:txBody>
      </p:sp>
      <p:sp>
        <p:nvSpPr>
          <p:cNvPr id="113" name="Google Shape;113;p14"/>
          <p:cNvSpPr/>
          <p:nvPr/>
        </p:nvSpPr>
        <p:spPr>
          <a:xfrm>
            <a:off x="3141225" y="4332050"/>
            <a:ext cx="1617000" cy="640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Demander à devenir recruteur</a:t>
            </a:r>
            <a:endParaRPr sz="1200"/>
          </a:p>
        </p:txBody>
      </p:sp>
      <p:cxnSp>
        <p:nvCxnSpPr>
          <p:cNvPr id="114" name="Google Shape;114;p14"/>
          <p:cNvCxnSpPr>
            <a:endCxn id="113" idx="2"/>
          </p:cNvCxnSpPr>
          <p:nvPr/>
        </p:nvCxnSpPr>
        <p:spPr>
          <a:xfrm>
            <a:off x="2063925" y="2656700"/>
            <a:ext cx="1077300" cy="199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>
            <a:endCxn id="112" idx="2"/>
          </p:cNvCxnSpPr>
          <p:nvPr/>
        </p:nvCxnSpPr>
        <p:spPr>
          <a:xfrm>
            <a:off x="2053125" y="2656600"/>
            <a:ext cx="1088100" cy="4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2370975" y="40125"/>
            <a:ext cx="5847000" cy="503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5"/>
          <p:cNvGrpSpPr/>
          <p:nvPr/>
        </p:nvGrpSpPr>
        <p:grpSpPr>
          <a:xfrm>
            <a:off x="1424769" y="2142483"/>
            <a:ext cx="495298" cy="1010941"/>
            <a:chOff x="1901100" y="1856850"/>
            <a:chExt cx="537900" cy="1166425"/>
          </a:xfrm>
        </p:grpSpPr>
        <p:sp>
          <p:nvSpPr>
            <p:cNvPr id="122" name="Google Shape;122;p15"/>
            <p:cNvSpPr/>
            <p:nvPr/>
          </p:nvSpPr>
          <p:spPr>
            <a:xfrm>
              <a:off x="1991400" y="1856850"/>
              <a:ext cx="353400" cy="3612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" name="Google Shape;123;p15"/>
            <p:cNvCxnSpPr>
              <a:endCxn id="122" idx="4"/>
            </p:cNvCxnSpPr>
            <p:nvPr/>
          </p:nvCxnSpPr>
          <p:spPr>
            <a:xfrm rot="10800000">
              <a:off x="2168100" y="2218050"/>
              <a:ext cx="3900" cy="439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5"/>
            <p:cNvCxnSpPr/>
            <p:nvPr/>
          </p:nvCxnSpPr>
          <p:spPr>
            <a:xfrm flipH="1" rot="10800000">
              <a:off x="1901100" y="2395450"/>
              <a:ext cx="537900" cy="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5"/>
            <p:cNvCxnSpPr/>
            <p:nvPr/>
          </p:nvCxnSpPr>
          <p:spPr>
            <a:xfrm flipH="1" rot="10800000">
              <a:off x="1983950" y="2633275"/>
              <a:ext cx="184200" cy="390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5"/>
            <p:cNvCxnSpPr/>
            <p:nvPr/>
          </p:nvCxnSpPr>
          <p:spPr>
            <a:xfrm rot="10800000">
              <a:off x="2172125" y="2633275"/>
              <a:ext cx="184200" cy="390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" name="Google Shape;127;p15"/>
          <p:cNvSpPr/>
          <p:nvPr/>
        </p:nvSpPr>
        <p:spPr>
          <a:xfrm>
            <a:off x="2370975" y="40125"/>
            <a:ext cx="3341700" cy="35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Cas d’utilisations spécifiques au recruteur</a:t>
            </a:r>
            <a:endParaRPr sz="1200"/>
          </a:p>
        </p:txBody>
      </p:sp>
      <p:sp>
        <p:nvSpPr>
          <p:cNvPr id="128" name="Google Shape;128;p15"/>
          <p:cNvSpPr/>
          <p:nvPr/>
        </p:nvSpPr>
        <p:spPr>
          <a:xfrm>
            <a:off x="3035125" y="679525"/>
            <a:ext cx="1723500" cy="634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Visualiser les offres valides ou expirées</a:t>
            </a:r>
            <a:endParaRPr sz="1200"/>
          </a:p>
        </p:txBody>
      </p:sp>
      <p:sp>
        <p:nvSpPr>
          <p:cNvPr id="129" name="Google Shape;129;p15"/>
          <p:cNvSpPr/>
          <p:nvPr/>
        </p:nvSpPr>
        <p:spPr>
          <a:xfrm>
            <a:off x="6273975" y="211400"/>
            <a:ext cx="1384200" cy="498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Rechercher une offre</a:t>
            </a:r>
            <a:endParaRPr sz="1200"/>
          </a:p>
        </p:txBody>
      </p:sp>
      <p:cxnSp>
        <p:nvCxnSpPr>
          <p:cNvPr id="130" name="Google Shape;130;p15"/>
          <p:cNvCxnSpPr>
            <a:stCxn id="131" idx="2"/>
            <a:endCxn id="128" idx="6"/>
          </p:cNvCxnSpPr>
          <p:nvPr/>
        </p:nvCxnSpPr>
        <p:spPr>
          <a:xfrm rot="10800000">
            <a:off x="4758675" y="996650"/>
            <a:ext cx="1515300" cy="60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2" name="Google Shape;132;p15"/>
          <p:cNvCxnSpPr/>
          <p:nvPr/>
        </p:nvCxnSpPr>
        <p:spPr>
          <a:xfrm flipH="1" rot="10800000">
            <a:off x="1993475" y="998675"/>
            <a:ext cx="1017000" cy="170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5"/>
          <p:cNvCxnSpPr>
            <a:stCxn id="129" idx="2"/>
            <a:endCxn id="128" idx="6"/>
          </p:cNvCxnSpPr>
          <p:nvPr/>
        </p:nvCxnSpPr>
        <p:spPr>
          <a:xfrm flipH="1">
            <a:off x="4758675" y="460400"/>
            <a:ext cx="1515300" cy="5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4" name="Google Shape;134;p15"/>
          <p:cNvCxnSpPr>
            <a:stCxn id="135" idx="2"/>
            <a:endCxn id="128" idx="6"/>
          </p:cNvCxnSpPr>
          <p:nvPr/>
        </p:nvCxnSpPr>
        <p:spPr>
          <a:xfrm rot="10800000">
            <a:off x="4758675" y="996875"/>
            <a:ext cx="1515300" cy="3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36" name="Google Shape;136;p15"/>
          <p:cNvSpPr txBox="1"/>
          <p:nvPr/>
        </p:nvSpPr>
        <p:spPr>
          <a:xfrm rot="1909">
            <a:off x="1244602" y="3157552"/>
            <a:ext cx="1080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Recruteur</a:t>
            </a:r>
            <a:endParaRPr sz="1200"/>
          </a:p>
        </p:txBody>
      </p:sp>
      <p:sp>
        <p:nvSpPr>
          <p:cNvPr id="135" name="Google Shape;135;p15"/>
          <p:cNvSpPr/>
          <p:nvPr/>
        </p:nvSpPr>
        <p:spPr>
          <a:xfrm>
            <a:off x="6273975" y="784175"/>
            <a:ext cx="1384200" cy="498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Filtrer les offres</a:t>
            </a:r>
            <a:endParaRPr sz="1200"/>
          </a:p>
        </p:txBody>
      </p:sp>
      <p:sp>
        <p:nvSpPr>
          <p:cNvPr id="131" name="Google Shape;131;p15"/>
          <p:cNvSpPr/>
          <p:nvPr/>
        </p:nvSpPr>
        <p:spPr>
          <a:xfrm>
            <a:off x="6273975" y="1356950"/>
            <a:ext cx="1384200" cy="498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Trier les offres</a:t>
            </a:r>
            <a:endParaRPr sz="1200"/>
          </a:p>
        </p:txBody>
      </p:sp>
      <p:sp>
        <p:nvSpPr>
          <p:cNvPr id="137" name="Google Shape;137;p15"/>
          <p:cNvSpPr/>
          <p:nvPr/>
        </p:nvSpPr>
        <p:spPr>
          <a:xfrm>
            <a:off x="3083863" y="2139338"/>
            <a:ext cx="1626000" cy="640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Visualiser le détail d’une offre</a:t>
            </a:r>
            <a:endParaRPr sz="1200"/>
          </a:p>
        </p:txBody>
      </p:sp>
      <p:sp>
        <p:nvSpPr>
          <p:cNvPr id="138" name="Google Shape;138;p15"/>
          <p:cNvSpPr/>
          <p:nvPr/>
        </p:nvSpPr>
        <p:spPr>
          <a:xfrm>
            <a:off x="6131025" y="2610988"/>
            <a:ext cx="1670100" cy="640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Visualiser les candidatures sur l’offre</a:t>
            </a:r>
            <a:endParaRPr sz="1200"/>
          </a:p>
        </p:txBody>
      </p:sp>
      <p:sp>
        <p:nvSpPr>
          <p:cNvPr id="139" name="Google Shape;139;p15"/>
          <p:cNvSpPr/>
          <p:nvPr/>
        </p:nvSpPr>
        <p:spPr>
          <a:xfrm>
            <a:off x="6114375" y="3474125"/>
            <a:ext cx="1670100" cy="640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Télécharger les dossiers</a:t>
            </a:r>
            <a:endParaRPr sz="1200"/>
          </a:p>
        </p:txBody>
      </p:sp>
      <p:cxnSp>
        <p:nvCxnSpPr>
          <p:cNvPr id="140" name="Google Shape;140;p15"/>
          <p:cNvCxnSpPr>
            <a:stCxn id="137" idx="0"/>
            <a:endCxn id="128" idx="4"/>
          </p:cNvCxnSpPr>
          <p:nvPr/>
        </p:nvCxnSpPr>
        <p:spPr>
          <a:xfrm rot="10800000">
            <a:off x="3896863" y="1314038"/>
            <a:ext cx="0" cy="8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41" name="Google Shape;141;p15"/>
          <p:cNvSpPr txBox="1"/>
          <p:nvPr/>
        </p:nvSpPr>
        <p:spPr>
          <a:xfrm rot="1909">
            <a:off x="3833052" y="1532452"/>
            <a:ext cx="1080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cxnSp>
        <p:nvCxnSpPr>
          <p:cNvPr id="142" name="Google Shape;142;p15"/>
          <p:cNvCxnSpPr>
            <a:stCxn id="138" idx="2"/>
            <a:endCxn id="137" idx="6"/>
          </p:cNvCxnSpPr>
          <p:nvPr/>
        </p:nvCxnSpPr>
        <p:spPr>
          <a:xfrm rot="10800000">
            <a:off x="4709925" y="2459638"/>
            <a:ext cx="1421100" cy="4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43" name="Google Shape;143;p15"/>
          <p:cNvSpPr txBox="1"/>
          <p:nvPr/>
        </p:nvSpPr>
        <p:spPr>
          <a:xfrm rot="3490605">
            <a:off x="5164140" y="2098977"/>
            <a:ext cx="1080408" cy="2254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cxnSp>
        <p:nvCxnSpPr>
          <p:cNvPr id="144" name="Google Shape;144;p15"/>
          <p:cNvCxnSpPr>
            <a:stCxn id="138" idx="1"/>
            <a:endCxn id="128" idx="6"/>
          </p:cNvCxnSpPr>
          <p:nvPr/>
        </p:nvCxnSpPr>
        <p:spPr>
          <a:xfrm rot="10800000">
            <a:off x="4758605" y="996887"/>
            <a:ext cx="1617000" cy="170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45" name="Google Shape;145;p15"/>
          <p:cNvSpPr txBox="1"/>
          <p:nvPr/>
        </p:nvSpPr>
        <p:spPr>
          <a:xfrm rot="1397808">
            <a:off x="5324310" y="1121291"/>
            <a:ext cx="1080168" cy="2256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sp>
        <p:nvSpPr>
          <p:cNvPr id="146" name="Google Shape;146;p15"/>
          <p:cNvSpPr txBox="1"/>
          <p:nvPr/>
        </p:nvSpPr>
        <p:spPr>
          <a:xfrm rot="2702701">
            <a:off x="5357603" y="1821026"/>
            <a:ext cx="1080177" cy="225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sp>
        <p:nvSpPr>
          <p:cNvPr id="147" name="Google Shape;147;p15"/>
          <p:cNvSpPr txBox="1"/>
          <p:nvPr/>
        </p:nvSpPr>
        <p:spPr>
          <a:xfrm rot="130871">
            <a:off x="5324394" y="721229"/>
            <a:ext cx="1079882" cy="2254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sp>
        <p:nvSpPr>
          <p:cNvPr id="148" name="Google Shape;148;p15"/>
          <p:cNvSpPr txBox="1"/>
          <p:nvPr/>
        </p:nvSpPr>
        <p:spPr>
          <a:xfrm rot="-1072282">
            <a:off x="5185172" y="347545"/>
            <a:ext cx="1080223" cy="225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cxnSp>
        <p:nvCxnSpPr>
          <p:cNvPr id="149" name="Google Shape;149;p15"/>
          <p:cNvCxnSpPr>
            <a:stCxn id="139" idx="2"/>
            <a:endCxn id="137" idx="6"/>
          </p:cNvCxnSpPr>
          <p:nvPr/>
        </p:nvCxnSpPr>
        <p:spPr>
          <a:xfrm rot="10800000">
            <a:off x="4709775" y="2459675"/>
            <a:ext cx="1404600" cy="133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50" name="Google Shape;150;p15"/>
          <p:cNvSpPr txBox="1"/>
          <p:nvPr/>
        </p:nvSpPr>
        <p:spPr>
          <a:xfrm rot="1047222">
            <a:off x="4767515" y="2360556"/>
            <a:ext cx="1080234" cy="225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cxnSp>
        <p:nvCxnSpPr>
          <p:cNvPr id="151" name="Google Shape;151;p15"/>
          <p:cNvCxnSpPr>
            <a:stCxn id="139" idx="1"/>
            <a:endCxn id="128" idx="6"/>
          </p:cNvCxnSpPr>
          <p:nvPr/>
        </p:nvCxnSpPr>
        <p:spPr>
          <a:xfrm rot="10800000">
            <a:off x="4758755" y="996924"/>
            <a:ext cx="1600200" cy="257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52" name="Google Shape;152;p15"/>
          <p:cNvSpPr txBox="1"/>
          <p:nvPr/>
        </p:nvSpPr>
        <p:spPr>
          <a:xfrm rot="2505465">
            <a:off x="5066893" y="2942136"/>
            <a:ext cx="1080208" cy="225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grpSp>
        <p:nvGrpSpPr>
          <p:cNvPr id="153" name="Google Shape;153;p15"/>
          <p:cNvGrpSpPr/>
          <p:nvPr/>
        </p:nvGrpSpPr>
        <p:grpSpPr>
          <a:xfrm>
            <a:off x="1424769" y="115495"/>
            <a:ext cx="495298" cy="1010941"/>
            <a:chOff x="1901100" y="1856850"/>
            <a:chExt cx="537900" cy="1166425"/>
          </a:xfrm>
        </p:grpSpPr>
        <p:sp>
          <p:nvSpPr>
            <p:cNvPr id="154" name="Google Shape;154;p15"/>
            <p:cNvSpPr/>
            <p:nvPr/>
          </p:nvSpPr>
          <p:spPr>
            <a:xfrm>
              <a:off x="1991400" y="1856850"/>
              <a:ext cx="353400" cy="3612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" name="Google Shape;155;p15"/>
            <p:cNvCxnSpPr>
              <a:endCxn id="154" idx="4"/>
            </p:cNvCxnSpPr>
            <p:nvPr/>
          </p:nvCxnSpPr>
          <p:spPr>
            <a:xfrm rot="10800000">
              <a:off x="2168100" y="2218050"/>
              <a:ext cx="3900" cy="439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5"/>
            <p:cNvCxnSpPr/>
            <p:nvPr/>
          </p:nvCxnSpPr>
          <p:spPr>
            <a:xfrm flipH="1" rot="10800000">
              <a:off x="1901100" y="2395450"/>
              <a:ext cx="537900" cy="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5"/>
            <p:cNvCxnSpPr/>
            <p:nvPr/>
          </p:nvCxnSpPr>
          <p:spPr>
            <a:xfrm flipH="1" rot="10800000">
              <a:off x="1983950" y="2633275"/>
              <a:ext cx="184200" cy="390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5"/>
            <p:cNvCxnSpPr/>
            <p:nvPr/>
          </p:nvCxnSpPr>
          <p:spPr>
            <a:xfrm rot="10800000">
              <a:off x="2172125" y="2633275"/>
              <a:ext cx="184200" cy="390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5"/>
          <p:cNvSpPr txBox="1"/>
          <p:nvPr/>
        </p:nvSpPr>
        <p:spPr>
          <a:xfrm rot="1909">
            <a:off x="1244602" y="1130565"/>
            <a:ext cx="1080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Candidat</a:t>
            </a:r>
            <a:endParaRPr sz="1200"/>
          </a:p>
        </p:txBody>
      </p:sp>
      <p:cxnSp>
        <p:nvCxnSpPr>
          <p:cNvPr id="160" name="Google Shape;160;p15"/>
          <p:cNvCxnSpPr>
            <a:stCxn id="122" idx="0"/>
          </p:cNvCxnSpPr>
          <p:nvPr/>
        </p:nvCxnSpPr>
        <p:spPr>
          <a:xfrm flipH="1" rot="10800000">
            <a:off x="1670623" y="1495983"/>
            <a:ext cx="10200" cy="64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>
            <a:off x="2126500" y="41750"/>
            <a:ext cx="6904200" cy="503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718361" y="2009856"/>
            <a:ext cx="398046" cy="795035"/>
            <a:chOff x="1901100" y="1856850"/>
            <a:chExt cx="537900" cy="1166425"/>
          </a:xfrm>
        </p:grpSpPr>
        <p:sp>
          <p:nvSpPr>
            <p:cNvPr id="167" name="Google Shape;167;p16"/>
            <p:cNvSpPr/>
            <p:nvPr/>
          </p:nvSpPr>
          <p:spPr>
            <a:xfrm>
              <a:off x="1991400" y="1856850"/>
              <a:ext cx="353400" cy="3612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16"/>
            <p:cNvCxnSpPr>
              <a:endCxn id="167" idx="4"/>
            </p:cNvCxnSpPr>
            <p:nvPr/>
          </p:nvCxnSpPr>
          <p:spPr>
            <a:xfrm rot="10800000">
              <a:off x="2168100" y="2218050"/>
              <a:ext cx="3900" cy="439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6"/>
            <p:cNvCxnSpPr/>
            <p:nvPr/>
          </p:nvCxnSpPr>
          <p:spPr>
            <a:xfrm flipH="1" rot="10800000">
              <a:off x="1901100" y="2395450"/>
              <a:ext cx="537900" cy="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6"/>
            <p:cNvCxnSpPr/>
            <p:nvPr/>
          </p:nvCxnSpPr>
          <p:spPr>
            <a:xfrm flipH="1" rot="10800000">
              <a:off x="1983950" y="2633275"/>
              <a:ext cx="184200" cy="390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6"/>
            <p:cNvCxnSpPr/>
            <p:nvPr/>
          </p:nvCxnSpPr>
          <p:spPr>
            <a:xfrm rot="10800000">
              <a:off x="2172125" y="2633275"/>
              <a:ext cx="184200" cy="390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16"/>
          <p:cNvSpPr/>
          <p:nvPr/>
        </p:nvSpPr>
        <p:spPr>
          <a:xfrm>
            <a:off x="2126501" y="41750"/>
            <a:ext cx="2929200" cy="254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Cas d’utilisations spécifiques à l’administrateur</a:t>
            </a:r>
            <a:endParaRPr sz="1000"/>
          </a:p>
        </p:txBody>
      </p:sp>
      <p:sp>
        <p:nvSpPr>
          <p:cNvPr id="173" name="Google Shape;173;p16"/>
          <p:cNvSpPr/>
          <p:nvPr/>
        </p:nvSpPr>
        <p:spPr>
          <a:xfrm>
            <a:off x="2331725" y="501475"/>
            <a:ext cx="1713600" cy="584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Visualiser les comptes utilisateurs</a:t>
            </a:r>
            <a:endParaRPr sz="1000"/>
          </a:p>
        </p:txBody>
      </p:sp>
      <p:sp>
        <p:nvSpPr>
          <p:cNvPr id="174" name="Google Shape;174;p16"/>
          <p:cNvSpPr/>
          <p:nvPr/>
        </p:nvSpPr>
        <p:spPr>
          <a:xfrm>
            <a:off x="5644125" y="292325"/>
            <a:ext cx="2929200" cy="254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Rechercher un compte utilisateur</a:t>
            </a:r>
            <a:endParaRPr sz="1000"/>
          </a:p>
        </p:txBody>
      </p:sp>
      <p:cxnSp>
        <p:nvCxnSpPr>
          <p:cNvPr id="175" name="Google Shape;175;p16"/>
          <p:cNvCxnSpPr>
            <a:stCxn id="176" idx="2"/>
            <a:endCxn id="173" idx="6"/>
          </p:cNvCxnSpPr>
          <p:nvPr/>
        </p:nvCxnSpPr>
        <p:spPr>
          <a:xfrm rot="10800000">
            <a:off x="4045425" y="793975"/>
            <a:ext cx="1598700" cy="4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77" name="Google Shape;177;p16"/>
          <p:cNvCxnSpPr>
            <a:endCxn id="173" idx="2"/>
          </p:cNvCxnSpPr>
          <p:nvPr/>
        </p:nvCxnSpPr>
        <p:spPr>
          <a:xfrm flipH="1" rot="10800000">
            <a:off x="1323125" y="793825"/>
            <a:ext cx="1008600" cy="167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6"/>
          <p:cNvCxnSpPr>
            <a:stCxn id="174" idx="2"/>
            <a:endCxn id="173" idx="6"/>
          </p:cNvCxnSpPr>
          <p:nvPr/>
        </p:nvCxnSpPr>
        <p:spPr>
          <a:xfrm flipH="1">
            <a:off x="4045425" y="419675"/>
            <a:ext cx="1598700" cy="37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79" name="Google Shape;179;p16"/>
          <p:cNvCxnSpPr>
            <a:stCxn id="180" idx="2"/>
            <a:endCxn id="173" idx="6"/>
          </p:cNvCxnSpPr>
          <p:nvPr/>
        </p:nvCxnSpPr>
        <p:spPr>
          <a:xfrm rot="10800000">
            <a:off x="4045425" y="793925"/>
            <a:ext cx="1598700" cy="2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81" name="Google Shape;181;p16"/>
          <p:cNvSpPr txBox="1"/>
          <p:nvPr/>
        </p:nvSpPr>
        <p:spPr>
          <a:xfrm rot="914">
            <a:off x="417925" y="2805049"/>
            <a:ext cx="11286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Administrateur</a:t>
            </a:r>
            <a:endParaRPr sz="1000"/>
          </a:p>
        </p:txBody>
      </p:sp>
      <p:sp>
        <p:nvSpPr>
          <p:cNvPr id="180" name="Google Shape;180;p16"/>
          <p:cNvSpPr/>
          <p:nvPr/>
        </p:nvSpPr>
        <p:spPr>
          <a:xfrm>
            <a:off x="5644125" y="688175"/>
            <a:ext cx="2843700" cy="254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Modifier un compte utilisateur</a:t>
            </a:r>
            <a:endParaRPr sz="1000"/>
          </a:p>
        </p:txBody>
      </p:sp>
      <p:sp>
        <p:nvSpPr>
          <p:cNvPr id="176" name="Google Shape;176;p16"/>
          <p:cNvSpPr/>
          <p:nvPr/>
        </p:nvSpPr>
        <p:spPr>
          <a:xfrm>
            <a:off x="5644125" y="1101475"/>
            <a:ext cx="2843700" cy="289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Supprimer un compte utilisateur</a:t>
            </a:r>
            <a:endParaRPr sz="1000"/>
          </a:p>
        </p:txBody>
      </p:sp>
      <p:sp>
        <p:nvSpPr>
          <p:cNvPr id="182" name="Google Shape;182;p16"/>
          <p:cNvSpPr/>
          <p:nvPr/>
        </p:nvSpPr>
        <p:spPr>
          <a:xfrm>
            <a:off x="2331725" y="2912600"/>
            <a:ext cx="2724000" cy="584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Visualiser les demandes d’adhésion à une organisation en tant que recruteur</a:t>
            </a:r>
            <a:endParaRPr sz="1000"/>
          </a:p>
        </p:txBody>
      </p:sp>
      <p:sp>
        <p:nvSpPr>
          <p:cNvPr id="183" name="Google Shape;183;p16"/>
          <p:cNvSpPr/>
          <p:nvPr/>
        </p:nvSpPr>
        <p:spPr>
          <a:xfrm>
            <a:off x="6169750" y="2624025"/>
            <a:ext cx="2556000" cy="289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Rechercher une demande</a:t>
            </a:r>
            <a:endParaRPr sz="1000"/>
          </a:p>
        </p:txBody>
      </p:sp>
      <p:sp>
        <p:nvSpPr>
          <p:cNvPr id="184" name="Google Shape;184;p16"/>
          <p:cNvSpPr/>
          <p:nvPr/>
        </p:nvSpPr>
        <p:spPr>
          <a:xfrm>
            <a:off x="6136925" y="3048225"/>
            <a:ext cx="2556000" cy="289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Valider une demande</a:t>
            </a:r>
            <a:endParaRPr sz="1000"/>
          </a:p>
        </p:txBody>
      </p:sp>
      <p:cxnSp>
        <p:nvCxnSpPr>
          <p:cNvPr id="185" name="Google Shape;185;p16"/>
          <p:cNvCxnSpPr>
            <a:stCxn id="183" idx="2"/>
            <a:endCxn id="182" idx="6"/>
          </p:cNvCxnSpPr>
          <p:nvPr/>
        </p:nvCxnSpPr>
        <p:spPr>
          <a:xfrm flipH="1">
            <a:off x="5055850" y="2768625"/>
            <a:ext cx="1113900" cy="43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86" name="Google Shape;186;p16"/>
          <p:cNvSpPr txBox="1"/>
          <p:nvPr/>
        </p:nvSpPr>
        <p:spPr>
          <a:xfrm rot="803550">
            <a:off x="4561740" y="816693"/>
            <a:ext cx="854847" cy="166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&lt;extends&gt;</a:t>
            </a:r>
            <a:endParaRPr sz="1000"/>
          </a:p>
        </p:txBody>
      </p:sp>
      <p:sp>
        <p:nvSpPr>
          <p:cNvPr id="187" name="Google Shape;187;p16"/>
          <p:cNvSpPr txBox="1"/>
          <p:nvPr/>
        </p:nvSpPr>
        <p:spPr>
          <a:xfrm rot="-28519">
            <a:off x="4526656" y="555493"/>
            <a:ext cx="86793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&lt;extends&gt;</a:t>
            </a:r>
            <a:endParaRPr sz="1000"/>
          </a:p>
        </p:txBody>
      </p:sp>
      <p:sp>
        <p:nvSpPr>
          <p:cNvPr id="188" name="Google Shape;188;p16"/>
          <p:cNvSpPr txBox="1"/>
          <p:nvPr/>
        </p:nvSpPr>
        <p:spPr>
          <a:xfrm rot="-968418">
            <a:off x="4392157" y="337259"/>
            <a:ext cx="860102" cy="16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&lt;extends&gt;</a:t>
            </a:r>
            <a:endParaRPr sz="1000"/>
          </a:p>
        </p:txBody>
      </p:sp>
      <p:cxnSp>
        <p:nvCxnSpPr>
          <p:cNvPr id="189" name="Google Shape;189;p16"/>
          <p:cNvCxnSpPr>
            <a:stCxn id="184" idx="2"/>
            <a:endCxn id="182" idx="6"/>
          </p:cNvCxnSpPr>
          <p:nvPr/>
        </p:nvCxnSpPr>
        <p:spPr>
          <a:xfrm flipH="1">
            <a:off x="5055725" y="3192825"/>
            <a:ext cx="1081200" cy="1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90" name="Google Shape;190;p16"/>
          <p:cNvSpPr/>
          <p:nvPr/>
        </p:nvSpPr>
        <p:spPr>
          <a:xfrm>
            <a:off x="5644125" y="1514750"/>
            <a:ext cx="3034200" cy="439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Attribuer le rôle d’administrateur à un compte utilisateur</a:t>
            </a:r>
            <a:endParaRPr sz="1000"/>
          </a:p>
        </p:txBody>
      </p:sp>
      <p:cxnSp>
        <p:nvCxnSpPr>
          <p:cNvPr id="191" name="Google Shape;191;p16"/>
          <p:cNvCxnSpPr>
            <a:stCxn id="190" idx="2"/>
            <a:endCxn id="173" idx="6"/>
          </p:cNvCxnSpPr>
          <p:nvPr/>
        </p:nvCxnSpPr>
        <p:spPr>
          <a:xfrm rot="10800000">
            <a:off x="4045425" y="793700"/>
            <a:ext cx="1598700" cy="94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92" name="Google Shape;192;p16"/>
          <p:cNvSpPr txBox="1"/>
          <p:nvPr/>
        </p:nvSpPr>
        <p:spPr>
          <a:xfrm rot="1724563">
            <a:off x="4625299" y="1114123"/>
            <a:ext cx="829733" cy="170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&lt;extends&gt;</a:t>
            </a:r>
            <a:endParaRPr sz="1000"/>
          </a:p>
        </p:txBody>
      </p:sp>
      <p:sp>
        <p:nvSpPr>
          <p:cNvPr id="193" name="Google Shape;193;p16"/>
          <p:cNvSpPr/>
          <p:nvPr/>
        </p:nvSpPr>
        <p:spPr>
          <a:xfrm>
            <a:off x="6136925" y="3472425"/>
            <a:ext cx="2523300" cy="289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Refuser une demande</a:t>
            </a:r>
            <a:endParaRPr sz="1000"/>
          </a:p>
        </p:txBody>
      </p:sp>
      <p:cxnSp>
        <p:nvCxnSpPr>
          <p:cNvPr id="194" name="Google Shape;194;p16"/>
          <p:cNvCxnSpPr>
            <a:stCxn id="193" idx="2"/>
            <a:endCxn id="182" idx="6"/>
          </p:cNvCxnSpPr>
          <p:nvPr/>
        </p:nvCxnSpPr>
        <p:spPr>
          <a:xfrm rot="10800000">
            <a:off x="5055725" y="3204825"/>
            <a:ext cx="1081200" cy="41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95" name="Google Shape;195;p16"/>
          <p:cNvCxnSpPr>
            <a:endCxn id="182" idx="2"/>
          </p:cNvCxnSpPr>
          <p:nvPr/>
        </p:nvCxnSpPr>
        <p:spPr>
          <a:xfrm>
            <a:off x="1333625" y="2474150"/>
            <a:ext cx="998100" cy="73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16"/>
          <p:cNvSpPr/>
          <p:nvPr/>
        </p:nvSpPr>
        <p:spPr>
          <a:xfrm>
            <a:off x="2720875" y="4038601"/>
            <a:ext cx="3898200" cy="387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Gérer les demandes d’enregistrement d’organisation</a:t>
            </a:r>
            <a:endParaRPr sz="1000"/>
          </a:p>
        </p:txBody>
      </p:sp>
      <p:cxnSp>
        <p:nvCxnSpPr>
          <p:cNvPr id="197" name="Google Shape;197;p16"/>
          <p:cNvCxnSpPr>
            <a:endCxn id="196" idx="2"/>
          </p:cNvCxnSpPr>
          <p:nvPr/>
        </p:nvCxnSpPr>
        <p:spPr>
          <a:xfrm>
            <a:off x="1333675" y="2495401"/>
            <a:ext cx="1387200" cy="173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16"/>
          <p:cNvSpPr txBox="1"/>
          <p:nvPr/>
        </p:nvSpPr>
        <p:spPr>
          <a:xfrm rot="-28519">
            <a:off x="5330406" y="2948043"/>
            <a:ext cx="86793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&lt;extends&gt;</a:t>
            </a:r>
            <a:endParaRPr sz="1000"/>
          </a:p>
        </p:txBody>
      </p:sp>
      <p:sp>
        <p:nvSpPr>
          <p:cNvPr id="199" name="Google Shape;199;p16"/>
          <p:cNvSpPr txBox="1"/>
          <p:nvPr/>
        </p:nvSpPr>
        <p:spPr>
          <a:xfrm rot="1092338">
            <a:off x="5408916" y="3226886"/>
            <a:ext cx="829630" cy="1710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&lt;extends&gt;</a:t>
            </a:r>
            <a:endParaRPr sz="1000"/>
          </a:p>
        </p:txBody>
      </p:sp>
      <p:sp>
        <p:nvSpPr>
          <p:cNvPr id="200" name="Google Shape;200;p16"/>
          <p:cNvSpPr txBox="1"/>
          <p:nvPr/>
        </p:nvSpPr>
        <p:spPr>
          <a:xfrm rot="-1206739">
            <a:off x="5297405" y="2670956"/>
            <a:ext cx="829694" cy="171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&lt;extends&gt;</a:t>
            </a:r>
            <a:endParaRPr sz="100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718361" y="292314"/>
            <a:ext cx="398046" cy="850091"/>
            <a:chOff x="1901100" y="1856850"/>
            <a:chExt cx="537900" cy="1166425"/>
          </a:xfrm>
        </p:grpSpPr>
        <p:sp>
          <p:nvSpPr>
            <p:cNvPr id="202" name="Google Shape;202;p16"/>
            <p:cNvSpPr/>
            <p:nvPr/>
          </p:nvSpPr>
          <p:spPr>
            <a:xfrm>
              <a:off x="1991400" y="1856850"/>
              <a:ext cx="353400" cy="3612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16"/>
            <p:cNvCxnSpPr>
              <a:endCxn id="202" idx="4"/>
            </p:cNvCxnSpPr>
            <p:nvPr/>
          </p:nvCxnSpPr>
          <p:spPr>
            <a:xfrm rot="10800000">
              <a:off x="2168100" y="2218050"/>
              <a:ext cx="3900" cy="439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6"/>
            <p:cNvCxnSpPr/>
            <p:nvPr/>
          </p:nvCxnSpPr>
          <p:spPr>
            <a:xfrm flipH="1" rot="10800000">
              <a:off x="1901100" y="2395450"/>
              <a:ext cx="537900" cy="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6"/>
            <p:cNvCxnSpPr/>
            <p:nvPr/>
          </p:nvCxnSpPr>
          <p:spPr>
            <a:xfrm flipH="1" rot="10800000">
              <a:off x="1983950" y="2633275"/>
              <a:ext cx="184200" cy="390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6"/>
            <p:cNvCxnSpPr/>
            <p:nvPr/>
          </p:nvCxnSpPr>
          <p:spPr>
            <a:xfrm rot="10800000">
              <a:off x="2172125" y="2633275"/>
              <a:ext cx="184200" cy="390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7" name="Google Shape;207;p16"/>
          <p:cNvSpPr txBox="1"/>
          <p:nvPr/>
        </p:nvSpPr>
        <p:spPr>
          <a:xfrm rot="1909">
            <a:off x="553252" y="1086790"/>
            <a:ext cx="1080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Candidat</a:t>
            </a:r>
            <a:endParaRPr sz="1100"/>
          </a:p>
        </p:txBody>
      </p:sp>
      <p:cxnSp>
        <p:nvCxnSpPr>
          <p:cNvPr id="208" name="Google Shape;208;p16"/>
          <p:cNvCxnSpPr/>
          <p:nvPr/>
        </p:nvCxnSpPr>
        <p:spPr>
          <a:xfrm rot="10800000">
            <a:off x="916775" y="1495100"/>
            <a:ext cx="1200" cy="4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9" name="Google Shape;209;p16"/>
          <p:cNvSpPr/>
          <p:nvPr/>
        </p:nvSpPr>
        <p:spPr>
          <a:xfrm>
            <a:off x="5686875" y="2049350"/>
            <a:ext cx="2843700" cy="289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Trier les utilisateurs</a:t>
            </a:r>
            <a:endParaRPr sz="1000"/>
          </a:p>
        </p:txBody>
      </p:sp>
      <p:cxnSp>
        <p:nvCxnSpPr>
          <p:cNvPr id="210" name="Google Shape;210;p16"/>
          <p:cNvCxnSpPr>
            <a:stCxn id="209" idx="2"/>
            <a:endCxn id="173" idx="6"/>
          </p:cNvCxnSpPr>
          <p:nvPr/>
        </p:nvCxnSpPr>
        <p:spPr>
          <a:xfrm rot="10800000">
            <a:off x="4045275" y="793850"/>
            <a:ext cx="1641600" cy="140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11" name="Google Shape;211;p16"/>
          <p:cNvSpPr txBox="1"/>
          <p:nvPr/>
        </p:nvSpPr>
        <p:spPr>
          <a:xfrm rot="2341713">
            <a:off x="4625306" y="1328204"/>
            <a:ext cx="829909" cy="1709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&lt;extends&gt;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/>
          <p:nvPr/>
        </p:nvSpPr>
        <p:spPr>
          <a:xfrm>
            <a:off x="1845950" y="87700"/>
            <a:ext cx="7174200" cy="465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17"/>
          <p:cNvGrpSpPr/>
          <p:nvPr/>
        </p:nvGrpSpPr>
        <p:grpSpPr>
          <a:xfrm>
            <a:off x="891369" y="2142483"/>
            <a:ext cx="495298" cy="1010941"/>
            <a:chOff x="1901100" y="1856850"/>
            <a:chExt cx="537900" cy="1166425"/>
          </a:xfrm>
        </p:grpSpPr>
        <p:sp>
          <p:nvSpPr>
            <p:cNvPr id="218" name="Google Shape;218;p17"/>
            <p:cNvSpPr/>
            <p:nvPr/>
          </p:nvSpPr>
          <p:spPr>
            <a:xfrm>
              <a:off x="1991400" y="1856850"/>
              <a:ext cx="353400" cy="3612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9" name="Google Shape;219;p17"/>
            <p:cNvCxnSpPr>
              <a:endCxn id="218" idx="4"/>
            </p:cNvCxnSpPr>
            <p:nvPr/>
          </p:nvCxnSpPr>
          <p:spPr>
            <a:xfrm rot="10800000">
              <a:off x="2168100" y="2218050"/>
              <a:ext cx="3900" cy="439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7"/>
            <p:cNvCxnSpPr/>
            <p:nvPr/>
          </p:nvCxnSpPr>
          <p:spPr>
            <a:xfrm flipH="1" rot="10800000">
              <a:off x="1901100" y="2395450"/>
              <a:ext cx="537900" cy="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7"/>
            <p:cNvCxnSpPr/>
            <p:nvPr/>
          </p:nvCxnSpPr>
          <p:spPr>
            <a:xfrm flipH="1" rot="10800000">
              <a:off x="1983950" y="2633275"/>
              <a:ext cx="184200" cy="390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7"/>
            <p:cNvCxnSpPr/>
            <p:nvPr/>
          </p:nvCxnSpPr>
          <p:spPr>
            <a:xfrm rot="10800000">
              <a:off x="2172125" y="2633275"/>
              <a:ext cx="184200" cy="390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3" name="Google Shape;223;p17"/>
          <p:cNvSpPr/>
          <p:nvPr/>
        </p:nvSpPr>
        <p:spPr>
          <a:xfrm>
            <a:off x="1845950" y="87700"/>
            <a:ext cx="4248300" cy="35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Gérer les demandes d’enregistrement d’organisation</a:t>
            </a:r>
            <a:endParaRPr sz="1200"/>
          </a:p>
        </p:txBody>
      </p:sp>
      <p:sp>
        <p:nvSpPr>
          <p:cNvPr id="224" name="Google Shape;224;p17"/>
          <p:cNvSpPr/>
          <p:nvPr/>
        </p:nvSpPr>
        <p:spPr>
          <a:xfrm>
            <a:off x="2132050" y="1513200"/>
            <a:ext cx="2781300" cy="1011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Visualiser les demandes d’enregistrement d’organisation</a:t>
            </a:r>
            <a:endParaRPr sz="1200"/>
          </a:p>
        </p:txBody>
      </p:sp>
      <p:sp>
        <p:nvSpPr>
          <p:cNvPr id="225" name="Google Shape;225;p17"/>
          <p:cNvSpPr/>
          <p:nvPr/>
        </p:nvSpPr>
        <p:spPr>
          <a:xfrm>
            <a:off x="6342975" y="1221650"/>
            <a:ext cx="2458500" cy="498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Valider une demande</a:t>
            </a:r>
            <a:endParaRPr sz="1200"/>
          </a:p>
        </p:txBody>
      </p:sp>
      <p:cxnSp>
        <p:nvCxnSpPr>
          <p:cNvPr id="226" name="Google Shape;226;p17"/>
          <p:cNvCxnSpPr>
            <a:stCxn id="227" idx="2"/>
            <a:endCxn id="224" idx="6"/>
          </p:cNvCxnSpPr>
          <p:nvPr/>
        </p:nvCxnSpPr>
        <p:spPr>
          <a:xfrm rot="10800000">
            <a:off x="4913475" y="2018738"/>
            <a:ext cx="1429500" cy="88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28" name="Google Shape;228;p17"/>
          <p:cNvCxnSpPr>
            <a:endCxn id="224" idx="2"/>
          </p:cNvCxnSpPr>
          <p:nvPr/>
        </p:nvCxnSpPr>
        <p:spPr>
          <a:xfrm flipH="1" rot="10800000">
            <a:off x="1522150" y="2018700"/>
            <a:ext cx="609900" cy="10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7"/>
          <p:cNvCxnSpPr>
            <a:stCxn id="225" idx="2"/>
            <a:endCxn id="224" idx="6"/>
          </p:cNvCxnSpPr>
          <p:nvPr/>
        </p:nvCxnSpPr>
        <p:spPr>
          <a:xfrm flipH="1">
            <a:off x="4913475" y="1470650"/>
            <a:ext cx="1429500" cy="54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30" name="Google Shape;230;p17"/>
          <p:cNvCxnSpPr>
            <a:stCxn id="231" idx="2"/>
            <a:endCxn id="224" idx="6"/>
          </p:cNvCxnSpPr>
          <p:nvPr/>
        </p:nvCxnSpPr>
        <p:spPr>
          <a:xfrm rot="10800000">
            <a:off x="4913475" y="2018825"/>
            <a:ext cx="1429500" cy="2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32" name="Google Shape;232;p17"/>
          <p:cNvSpPr txBox="1"/>
          <p:nvPr/>
        </p:nvSpPr>
        <p:spPr>
          <a:xfrm rot="1716">
            <a:off x="585750" y="3153725"/>
            <a:ext cx="12018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Administrateur</a:t>
            </a:r>
            <a:endParaRPr sz="1200"/>
          </a:p>
        </p:txBody>
      </p:sp>
      <p:sp>
        <p:nvSpPr>
          <p:cNvPr id="231" name="Google Shape;231;p17"/>
          <p:cNvSpPr/>
          <p:nvPr/>
        </p:nvSpPr>
        <p:spPr>
          <a:xfrm>
            <a:off x="6342975" y="1794425"/>
            <a:ext cx="2458500" cy="498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Refuser une demande</a:t>
            </a:r>
            <a:endParaRPr sz="1200"/>
          </a:p>
        </p:txBody>
      </p:sp>
      <p:sp>
        <p:nvSpPr>
          <p:cNvPr id="227" name="Google Shape;227;p17"/>
          <p:cNvSpPr/>
          <p:nvPr/>
        </p:nvSpPr>
        <p:spPr>
          <a:xfrm>
            <a:off x="6342975" y="2653238"/>
            <a:ext cx="2458500" cy="498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Rechercher une demande</a:t>
            </a:r>
            <a:endParaRPr sz="1200"/>
          </a:p>
        </p:txBody>
      </p:sp>
      <p:sp>
        <p:nvSpPr>
          <p:cNvPr id="233" name="Google Shape;233;p17"/>
          <p:cNvSpPr/>
          <p:nvPr/>
        </p:nvSpPr>
        <p:spPr>
          <a:xfrm>
            <a:off x="6353300" y="3302500"/>
            <a:ext cx="2441700" cy="640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Filtrer les demandes (non traitée / validée / refusée)</a:t>
            </a:r>
            <a:endParaRPr sz="1200"/>
          </a:p>
        </p:txBody>
      </p:sp>
      <p:cxnSp>
        <p:nvCxnSpPr>
          <p:cNvPr id="234" name="Google Shape;234;p17"/>
          <p:cNvCxnSpPr>
            <a:stCxn id="233" idx="2"/>
            <a:endCxn id="224" idx="6"/>
          </p:cNvCxnSpPr>
          <p:nvPr/>
        </p:nvCxnSpPr>
        <p:spPr>
          <a:xfrm rot="10800000">
            <a:off x="4913300" y="2018650"/>
            <a:ext cx="1440000" cy="160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35" name="Google Shape;235;p17"/>
          <p:cNvSpPr txBox="1"/>
          <p:nvPr/>
        </p:nvSpPr>
        <p:spPr>
          <a:xfrm rot="1684012">
            <a:off x="5334238" y="2306427"/>
            <a:ext cx="1080124" cy="2253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sp>
        <p:nvSpPr>
          <p:cNvPr id="236" name="Google Shape;236;p17"/>
          <p:cNvSpPr txBox="1"/>
          <p:nvPr/>
        </p:nvSpPr>
        <p:spPr>
          <a:xfrm rot="955">
            <a:off x="5334308" y="1768746"/>
            <a:ext cx="10800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sp>
        <p:nvSpPr>
          <p:cNvPr id="237" name="Google Shape;237;p17"/>
          <p:cNvSpPr txBox="1"/>
          <p:nvPr/>
        </p:nvSpPr>
        <p:spPr>
          <a:xfrm rot="-1369602">
            <a:off x="5087997" y="1422359"/>
            <a:ext cx="1080307" cy="225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  <p:sp>
        <p:nvSpPr>
          <p:cNvPr id="238" name="Google Shape;238;p17"/>
          <p:cNvSpPr txBox="1"/>
          <p:nvPr/>
        </p:nvSpPr>
        <p:spPr>
          <a:xfrm rot="2895806">
            <a:off x="5369283" y="2789429"/>
            <a:ext cx="1080656" cy="2256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&lt;extends&gt;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