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C0ECA0D-E5B0-4E84-A781-8DF56E241EBA}" type="datetimeFigureOut">
              <a:rPr lang="pl-PL" smtClean="0"/>
              <a:pPr/>
              <a:t>2018-12-11</a:t>
            </a:fld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65CBC1-A557-41DF-960F-3E47EAAC81E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CA0D-E5B0-4E84-A781-8DF56E241EBA}" type="datetimeFigureOut">
              <a:rPr lang="pl-PL" smtClean="0"/>
              <a:pPr/>
              <a:t>2018-12-11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CBC1-A557-41DF-960F-3E47EAAC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CA0D-E5B0-4E84-A781-8DF56E241EBA}" type="datetimeFigureOut">
              <a:rPr lang="pl-PL" smtClean="0"/>
              <a:pPr/>
              <a:t>2018-12-11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D65CBC1-A557-41DF-960F-3E47EAAC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CA0D-E5B0-4E84-A781-8DF56E241EBA}" type="datetimeFigureOut">
              <a:rPr lang="pl-PL" smtClean="0"/>
              <a:pPr/>
              <a:t>2018-12-11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CBC1-A557-41DF-960F-3E47EAAC81E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0ECA0D-E5B0-4E84-A781-8DF56E241EBA}" type="datetimeFigureOut">
              <a:rPr lang="pl-PL" smtClean="0"/>
              <a:pPr/>
              <a:t>2018-12-11</a:t>
            </a:fld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D65CBC1-A557-41DF-960F-3E47EAAC81E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CA0D-E5B0-4E84-A781-8DF56E241EBA}" type="datetimeFigureOut">
              <a:rPr lang="pl-PL" smtClean="0"/>
              <a:pPr/>
              <a:t>2018-12-11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CBC1-A557-41DF-960F-3E47EAAC81E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CA0D-E5B0-4E84-A781-8DF56E241EBA}" type="datetimeFigureOut">
              <a:rPr lang="pl-PL" smtClean="0"/>
              <a:pPr/>
              <a:t>2018-12-11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CBC1-A557-41DF-960F-3E47EAAC81E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CA0D-E5B0-4E84-A781-8DF56E241EBA}" type="datetimeFigureOut">
              <a:rPr lang="pl-PL" smtClean="0"/>
              <a:pPr/>
              <a:t>2018-12-11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CBC1-A557-41DF-960F-3E47EAAC81E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CA0D-E5B0-4E84-A781-8DF56E241EBA}" type="datetimeFigureOut">
              <a:rPr lang="pl-PL" smtClean="0"/>
              <a:pPr/>
              <a:t>2018-12-11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CBC1-A557-41DF-960F-3E47EAAC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CA0D-E5B0-4E84-A781-8DF56E241EBA}" type="datetimeFigureOut">
              <a:rPr lang="pl-PL" smtClean="0"/>
              <a:pPr/>
              <a:t>2018-12-11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65CBC1-A557-41DF-960F-3E47EAAC81E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CA0D-E5B0-4E84-A781-8DF56E241EBA}" type="datetimeFigureOut">
              <a:rPr lang="pl-PL" smtClean="0"/>
              <a:pPr/>
              <a:t>2018-12-11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CBC1-A557-41DF-960F-3E47EAAC81E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DC0ECA0D-E5B0-4E84-A781-8DF56E241EBA}" type="datetimeFigureOut">
              <a:rPr lang="pl-PL" smtClean="0"/>
              <a:pPr/>
              <a:t>2018-12-11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9D65CBC1-A557-41DF-960F-3E47EAAC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2214546" y="1714488"/>
            <a:ext cx="4572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6000" b="1" dirty="0" smtClean="0">
                <a:solidFill>
                  <a:schemeClr val="bg1"/>
                </a:solidFill>
              </a:rPr>
              <a:t>MQTT Broker</a:t>
            </a:r>
          </a:p>
          <a:p>
            <a:pPr algn="r"/>
            <a:endParaRPr lang="pl-PL" sz="4000" b="1" dirty="0" smtClean="0">
              <a:solidFill>
                <a:schemeClr val="bg1"/>
              </a:solidFill>
            </a:endParaRPr>
          </a:p>
          <a:p>
            <a:pPr algn="r"/>
            <a:r>
              <a:rPr lang="pl-PL" sz="4000" b="1" dirty="0" smtClean="0">
                <a:solidFill>
                  <a:schemeClr val="bg1"/>
                </a:solidFill>
              </a:rPr>
              <a:t>na Intel® Edison</a:t>
            </a:r>
            <a:endParaRPr lang="pl-PL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Zdalna i lokalna konfiguracja</a:t>
            </a:r>
            <a:endParaRPr lang="pl-PL" dirty="0"/>
          </a:p>
        </p:txBody>
      </p:sp>
      <p:pic>
        <p:nvPicPr>
          <p:cNvPr id="24578" name="Picture 2" descr="Znalezione obrazy dla zapytania intel edis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643050"/>
            <a:ext cx="2428852" cy="2428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580" name="AutoShape 4" descr="Znalezione obrazy dla zapytania lapt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2" name="AutoShape 6" descr="Znalezione obrazy dla zapytania lapt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Obraz 5" descr="lap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4286256"/>
            <a:ext cx="2286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az 6" descr="wif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37182">
            <a:off x="2685644" y="2816189"/>
            <a:ext cx="3015857" cy="2516356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000100" y="2214554"/>
            <a:ext cx="305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smtClean="0">
                <a:solidFill>
                  <a:schemeClr val="bg2">
                    <a:lumMod val="50000"/>
                  </a:schemeClr>
                </a:solidFill>
              </a:rPr>
              <a:t>MQTT</a:t>
            </a:r>
            <a:r>
              <a:rPr lang="pl-PL" sz="3600" dirty="0" smtClean="0"/>
              <a:t> ? </a:t>
            </a:r>
            <a:r>
              <a:rPr lang="pl-PL" sz="3600" dirty="0" smtClean="0">
                <a:solidFill>
                  <a:schemeClr val="accent4"/>
                </a:solidFill>
              </a:rPr>
              <a:t>HTTP</a:t>
            </a:r>
            <a:endParaRPr lang="pl-PL" sz="36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786314" y="5500702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smtClean="0">
                <a:solidFill>
                  <a:schemeClr val="bg1"/>
                </a:solidFill>
              </a:rPr>
              <a:t>DZIĘKUJĘ</a:t>
            </a:r>
            <a:endParaRPr lang="pl-PL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MQTT</a:t>
            </a:r>
            <a:endParaRPr lang="pl-PL" dirty="0"/>
          </a:p>
        </p:txBody>
      </p:sp>
      <p:pic>
        <p:nvPicPr>
          <p:cNvPr id="13314" name="Picture 2" descr="https://s3.amazonaws.com/www.appcelerator.com.images/MQTT_1.png"/>
          <p:cNvPicPr>
            <a:picLocks noChangeAspect="1" noChangeArrowheads="1"/>
          </p:cNvPicPr>
          <p:nvPr/>
        </p:nvPicPr>
        <p:blipFill>
          <a:blip r:embed="rId2"/>
          <a:srcRect l="4808" r="6731"/>
          <a:stretch>
            <a:fillRect/>
          </a:stretch>
        </p:blipFill>
        <p:spPr bwMode="auto">
          <a:xfrm>
            <a:off x="2428860" y="1571612"/>
            <a:ext cx="6572296" cy="4381192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142844" y="1571612"/>
            <a:ext cx="542928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pl-PL" sz="1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sz="1600" dirty="0" smtClean="0">
                <a:solidFill>
                  <a:schemeClr val="accent5">
                    <a:lumMod val="75000"/>
                  </a:schemeClr>
                </a:solidFill>
              </a:rPr>
              <a:t>CONNECT - połączenie z brokerem</a:t>
            </a:r>
          </a:p>
          <a:p>
            <a:pPr>
              <a:buFont typeface="Arial" pitchFamily="34" charset="0"/>
              <a:buChar char="•"/>
            </a:pPr>
            <a:endParaRPr lang="pl-PL" sz="1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sz="1600" dirty="0" smtClean="0">
                <a:solidFill>
                  <a:schemeClr val="accent5">
                    <a:lumMod val="75000"/>
                  </a:schemeClr>
                </a:solidFill>
              </a:rPr>
              <a:t>SUBSCRIBE - nasłuchuje zadany temat na brokerze</a:t>
            </a:r>
          </a:p>
          <a:p>
            <a:pPr>
              <a:buFont typeface="Arial" pitchFamily="34" charset="0"/>
              <a:buChar char="•"/>
            </a:pPr>
            <a:endParaRPr lang="pl-PL" sz="1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sz="16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sz="16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sz="16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sz="16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sz="1600" dirty="0" smtClean="0">
                <a:solidFill>
                  <a:schemeClr val="accent5">
                    <a:lumMod val="75000"/>
                  </a:schemeClr>
                </a:solidFill>
              </a:rPr>
              <a:t>PUBLISH – wysyła informację na podany temat, poprzez broker, do wszystkich klientów subskrybujących dany temat.</a:t>
            </a:r>
          </a:p>
          <a:p>
            <a:pPr>
              <a:buFont typeface="Arial" pitchFamily="34" charset="0"/>
              <a:buChar char="•"/>
            </a:pPr>
            <a:endParaRPr lang="pl-PL" sz="10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sz="1600" dirty="0" smtClean="0">
                <a:solidFill>
                  <a:schemeClr val="accent5">
                    <a:lumMod val="75000"/>
                  </a:schemeClr>
                </a:solidFill>
              </a:rPr>
              <a:t>UNSUBSCRIBE - przestaje subskrybować dany temat</a:t>
            </a:r>
          </a:p>
          <a:p>
            <a:pPr>
              <a:buFont typeface="Arial" pitchFamily="34" charset="0"/>
              <a:buChar char="•"/>
            </a:pPr>
            <a:endParaRPr lang="pl-PL" sz="1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sz="1600" dirty="0" smtClean="0">
                <a:solidFill>
                  <a:schemeClr val="accent5">
                    <a:lumMod val="75000"/>
                  </a:schemeClr>
                </a:solidFill>
              </a:rPr>
              <a:t>DISCONNECT - zamyka połączenie z brokerem.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Brokers</a:t>
            </a:r>
            <a:endParaRPr lang="pl-PL" dirty="0"/>
          </a:p>
        </p:txBody>
      </p:sp>
      <p:sp>
        <p:nvSpPr>
          <p:cNvPr id="15364" name="AutoShape 4" descr="Znalezione obrazy dla zapytania mosquitto"/>
          <p:cNvSpPr>
            <a:spLocks noChangeAspect="1" noChangeArrowheads="1"/>
          </p:cNvSpPr>
          <p:nvPr/>
        </p:nvSpPr>
        <p:spPr bwMode="auto">
          <a:xfrm>
            <a:off x="155575" y="-898525"/>
            <a:ext cx="19050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366" name="AutoShape 6" descr="Znalezione obrazy dla zapytania mosquitto"/>
          <p:cNvSpPr>
            <a:spLocks noChangeAspect="1" noChangeArrowheads="1"/>
          </p:cNvSpPr>
          <p:nvPr/>
        </p:nvSpPr>
        <p:spPr bwMode="auto">
          <a:xfrm>
            <a:off x="155575" y="-898525"/>
            <a:ext cx="19050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5370" name="Picture 10" descr="Znalezione obrazy dla zapytania hive m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2357454" cy="2336453"/>
          </a:xfrm>
          <a:prstGeom prst="rect">
            <a:avLst/>
          </a:prstGeom>
          <a:noFill/>
        </p:spPr>
      </p:pic>
      <p:sp>
        <p:nvSpPr>
          <p:cNvPr id="15372" name="AutoShape 12" descr="Znalezione obrazy dla zapytania mosquitto"/>
          <p:cNvSpPr>
            <a:spLocks noChangeAspect="1" noChangeArrowheads="1"/>
          </p:cNvSpPr>
          <p:nvPr/>
        </p:nvSpPr>
        <p:spPr bwMode="auto">
          <a:xfrm>
            <a:off x="155575" y="-898525"/>
            <a:ext cx="19050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374" name="AutoShape 14" descr="Znalezione obrazy dla zapytania mosquitto"/>
          <p:cNvSpPr>
            <a:spLocks noChangeAspect="1" noChangeArrowheads="1"/>
          </p:cNvSpPr>
          <p:nvPr/>
        </p:nvSpPr>
        <p:spPr bwMode="auto">
          <a:xfrm>
            <a:off x="155575" y="-898525"/>
            <a:ext cx="19050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" name="Obraz 9" descr="mosquitto-200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2714620"/>
            <a:ext cx="1881190" cy="1852972"/>
          </a:xfrm>
          <a:prstGeom prst="rect">
            <a:avLst/>
          </a:prstGeom>
        </p:spPr>
      </p:pic>
      <p:sp>
        <p:nvSpPr>
          <p:cNvPr id="15376" name="AutoShape 16" descr="Znalezione obrazy dla zapytania rabbit mq"/>
          <p:cNvSpPr>
            <a:spLocks noChangeAspect="1" noChangeArrowheads="1"/>
          </p:cNvSpPr>
          <p:nvPr/>
        </p:nvSpPr>
        <p:spPr bwMode="auto">
          <a:xfrm>
            <a:off x="155575" y="-2033588"/>
            <a:ext cx="4000500" cy="4238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2" name="Obraz 11" descr="rabbitmq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8" y="2000240"/>
            <a:ext cx="2357454" cy="2357454"/>
          </a:xfrm>
          <a:prstGeom prst="rect">
            <a:avLst/>
          </a:prstGeom>
        </p:spPr>
      </p:pic>
      <p:pic>
        <p:nvPicPr>
          <p:cNvPr id="15378" name="Picture 18" descr="Znalezione obrazy dla zapytania Vernemq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4929198"/>
            <a:ext cx="4048125" cy="1085850"/>
          </a:xfrm>
          <a:prstGeom prst="rect">
            <a:avLst/>
          </a:prstGeom>
          <a:noFill/>
        </p:spPr>
      </p:pic>
      <p:pic>
        <p:nvPicPr>
          <p:cNvPr id="15380" name="Picture 20" descr="Znalezione obrazy dla zapytania mqtt rout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1643050"/>
            <a:ext cx="4286280" cy="12325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Mosquitto</a:t>
            </a:r>
            <a:r>
              <a:rPr lang="pl-PL" dirty="0" smtClean="0"/>
              <a:t> </a:t>
            </a:r>
            <a:r>
              <a:rPr lang="pl-PL" dirty="0" err="1" smtClean="0"/>
              <a:t>releases</a:t>
            </a:r>
            <a:endParaRPr lang="pl-PL" dirty="0"/>
          </a:p>
        </p:txBody>
      </p:sp>
      <p:pic>
        <p:nvPicPr>
          <p:cNvPr id="3" name="Obraz 2" descr="mosquit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884523"/>
            <a:ext cx="7887384" cy="45790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500034" y="2500306"/>
            <a:ext cx="6324600" cy="1645920"/>
          </a:xfrm>
        </p:spPr>
        <p:txBody>
          <a:bodyPr/>
          <a:lstStyle/>
          <a:p>
            <a:r>
              <a:rPr lang="pl-PL" dirty="0" smtClean="0"/>
              <a:t>Założenia projektu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Pobieranie danych z lokalnej sieci czujników – klient subskrybujący</a:t>
            </a:r>
            <a:endParaRPr lang="pl-PL" dirty="0"/>
          </a:p>
        </p:txBody>
      </p:sp>
      <p:pic>
        <p:nvPicPr>
          <p:cNvPr id="3" name="Picture 2" descr="https://iotbytes.files.wordpress.com/2017/01/mqtt_sqlite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861278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Ciągłe działanie - DAEMON </a:t>
            </a:r>
            <a:r>
              <a:rPr lang="pl-PL" dirty="0" err="1" smtClean="0"/>
              <a:t>LINUXa</a:t>
            </a:r>
            <a:endParaRPr lang="pl-PL" dirty="0"/>
          </a:p>
        </p:txBody>
      </p:sp>
      <p:pic>
        <p:nvPicPr>
          <p:cNvPr id="3" name="Obraz 2" descr="linux-daemon-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2714620"/>
            <a:ext cx="3564419" cy="29050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Zapewnienie bezpieczeństwa</a:t>
            </a:r>
            <a:endParaRPr lang="pl-PL" dirty="0"/>
          </a:p>
        </p:txBody>
      </p:sp>
      <p:pic>
        <p:nvPicPr>
          <p:cNvPr id="4" name="Obraz 3" descr="ssl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3929066"/>
            <a:ext cx="4369769" cy="2417938"/>
          </a:xfrm>
          <a:prstGeom prst="rect">
            <a:avLst/>
          </a:prstGeom>
        </p:spPr>
      </p:pic>
      <p:pic>
        <p:nvPicPr>
          <p:cNvPr id="21506" name="Picture 2" descr="Znalezione obrazy dla zapytania open ss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14554"/>
            <a:ext cx="5543550" cy="1504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Wysyłanie danych do góry</a:t>
            </a:r>
            <a:endParaRPr lang="pl-PL" dirty="0"/>
          </a:p>
        </p:txBody>
      </p:sp>
      <p:pic>
        <p:nvPicPr>
          <p:cNvPr id="23554" name="Picture 2" descr="mqtt-communication-architecture"/>
          <p:cNvPicPr>
            <a:picLocks noChangeAspect="1" noChangeArrowheads="1"/>
          </p:cNvPicPr>
          <p:nvPr/>
        </p:nvPicPr>
        <p:blipFill>
          <a:blip r:embed="rId2"/>
          <a:srcRect r="34336"/>
          <a:stretch>
            <a:fillRect/>
          </a:stretch>
        </p:blipFill>
        <p:spPr bwMode="auto">
          <a:xfrm>
            <a:off x="642910" y="1928802"/>
            <a:ext cx="2714644" cy="4291018"/>
          </a:xfrm>
          <a:prstGeom prst="rect">
            <a:avLst/>
          </a:prstGeom>
          <a:noFill/>
        </p:spPr>
      </p:pic>
      <p:pic>
        <p:nvPicPr>
          <p:cNvPr id="5" name="Obraz 4" descr="sd.jpg"/>
          <p:cNvPicPr>
            <a:picLocks noChangeAspect="1"/>
          </p:cNvPicPr>
          <p:nvPr/>
        </p:nvPicPr>
        <p:blipFill>
          <a:blip r:embed="rId3"/>
          <a:srcRect l="12500" r="15624"/>
          <a:stretch>
            <a:fillRect/>
          </a:stretch>
        </p:blipFill>
        <p:spPr>
          <a:xfrm>
            <a:off x="5500694" y="1785926"/>
            <a:ext cx="3286148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pole tekstowe 5"/>
          <p:cNvSpPr txBox="1"/>
          <p:nvPr/>
        </p:nvSpPr>
        <p:spPr>
          <a:xfrm>
            <a:off x="3643306" y="2285992"/>
            <a:ext cx="1428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0" dirty="0" smtClean="0">
                <a:solidFill>
                  <a:schemeClr val="tx2"/>
                </a:solidFill>
              </a:rPr>
              <a:t>?</a:t>
            </a:r>
            <a:endParaRPr lang="pl-PL" sz="20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TF00001189</Template>
  <TotalTime>81</TotalTime>
  <Words>84</Words>
  <Application>Microsoft Office PowerPoint</Application>
  <PresentationFormat>Pokaz na ekranie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Grid</vt:lpstr>
      <vt:lpstr>Slajd 1</vt:lpstr>
      <vt:lpstr>MQTT</vt:lpstr>
      <vt:lpstr>Brokers</vt:lpstr>
      <vt:lpstr>Mosquitto releases</vt:lpstr>
      <vt:lpstr>Założenia projektu</vt:lpstr>
      <vt:lpstr>Pobieranie danych z lokalnej sieci czujników – klient subskrybujący</vt:lpstr>
      <vt:lpstr>Ciągłe działanie - DAEMON LINUXa</vt:lpstr>
      <vt:lpstr>Zapewnienie bezpieczeństwa</vt:lpstr>
      <vt:lpstr>Wysyłanie danych do góry</vt:lpstr>
      <vt:lpstr>Zdalna i lokalna konfiguracja</vt:lpstr>
      <vt:lpstr>Slajd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Bartek</dc:creator>
  <cp:lastModifiedBy>Bartek</cp:lastModifiedBy>
  <cp:revision>14</cp:revision>
  <dcterms:created xsi:type="dcterms:W3CDTF">2018-12-11T19:14:01Z</dcterms:created>
  <dcterms:modified xsi:type="dcterms:W3CDTF">2018-12-11T20:40:29Z</dcterms:modified>
</cp:coreProperties>
</file>