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plotArea>
      <c:layout>
        <c:manualLayout>
          <c:layoutTarget val="inner"/>
          <c:xMode val="edge"/>
          <c:yMode val="edge"/>
          <c:x val="0.15920448197356044"/>
          <c:y val="0.10455958135727114"/>
          <c:w val="0.67095175882611224"/>
          <c:h val="0.71135817679513424"/>
        </c:manualLayout>
      </c:layout>
      <c:lineChart>
        <c:grouping val="standard"/>
        <c:ser>
          <c:idx val="0"/>
          <c:order val="0"/>
          <c:tx>
            <c:strRef>
              <c:f>Arkusz1!$B$1</c:f>
              <c:strCache>
                <c:ptCount val="1"/>
                <c:pt idx="0">
                  <c:v>C++</c:v>
                </c:pt>
              </c:strCache>
            </c:strRef>
          </c:tx>
          <c:marker>
            <c:symbol val="none"/>
          </c:marker>
          <c:cat>
            <c:numRef>
              <c:f>Arkusz1!$A$2:$A$21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Arkusz1!$B$2:$B$21</c:f>
              <c:numCache>
                <c:formatCode>General</c:formatCode>
                <c:ptCount val="20"/>
                <c:pt idx="0">
                  <c:v>224</c:v>
                </c:pt>
                <c:pt idx="1">
                  <c:v>93</c:v>
                </c:pt>
                <c:pt idx="2">
                  <c:v>64</c:v>
                </c:pt>
                <c:pt idx="3">
                  <c:v>84</c:v>
                </c:pt>
                <c:pt idx="4">
                  <c:v>81</c:v>
                </c:pt>
                <c:pt idx="5">
                  <c:v>80</c:v>
                </c:pt>
                <c:pt idx="6">
                  <c:v>66</c:v>
                </c:pt>
                <c:pt idx="7">
                  <c:v>94</c:v>
                </c:pt>
                <c:pt idx="8">
                  <c:v>80</c:v>
                </c:pt>
                <c:pt idx="9">
                  <c:v>74</c:v>
                </c:pt>
                <c:pt idx="10">
                  <c:v>92</c:v>
                </c:pt>
                <c:pt idx="11">
                  <c:v>109</c:v>
                </c:pt>
                <c:pt idx="12">
                  <c:v>95</c:v>
                </c:pt>
                <c:pt idx="13">
                  <c:v>77</c:v>
                </c:pt>
                <c:pt idx="14">
                  <c:v>85</c:v>
                </c:pt>
                <c:pt idx="15">
                  <c:v>116</c:v>
                </c:pt>
                <c:pt idx="16">
                  <c:v>98</c:v>
                </c:pt>
                <c:pt idx="17">
                  <c:v>99</c:v>
                </c:pt>
                <c:pt idx="18">
                  <c:v>85</c:v>
                </c:pt>
                <c:pt idx="19">
                  <c:v>93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marker>
            <c:symbol val="none"/>
          </c:marker>
          <c:cat>
            <c:numRef>
              <c:f>Arkusz1!$A$2:$A$21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Arkusz1!$C$2:$C$21</c:f>
              <c:numCache>
                <c:formatCode>General</c:formatCode>
                <c:ptCount val="20"/>
                <c:pt idx="0">
                  <c:v>85</c:v>
                </c:pt>
                <c:pt idx="1">
                  <c:v>21</c:v>
                </c:pt>
                <c:pt idx="2">
                  <c:v>22</c:v>
                </c:pt>
                <c:pt idx="3">
                  <c:v>25</c:v>
                </c:pt>
                <c:pt idx="4">
                  <c:v>27</c:v>
                </c:pt>
                <c:pt idx="5">
                  <c:v>28</c:v>
                </c:pt>
                <c:pt idx="6">
                  <c:v>33</c:v>
                </c:pt>
                <c:pt idx="7">
                  <c:v>34</c:v>
                </c:pt>
                <c:pt idx="8">
                  <c:v>35</c:v>
                </c:pt>
                <c:pt idx="9">
                  <c:v>36</c:v>
                </c:pt>
                <c:pt idx="10">
                  <c:v>36</c:v>
                </c:pt>
                <c:pt idx="11">
                  <c:v>45</c:v>
                </c:pt>
                <c:pt idx="12">
                  <c:v>40</c:v>
                </c:pt>
                <c:pt idx="13">
                  <c:v>42</c:v>
                </c:pt>
                <c:pt idx="14">
                  <c:v>42</c:v>
                </c:pt>
                <c:pt idx="15">
                  <c:v>46</c:v>
                </c:pt>
                <c:pt idx="16">
                  <c:v>50</c:v>
                </c:pt>
                <c:pt idx="17">
                  <c:v>53</c:v>
                </c:pt>
                <c:pt idx="18">
                  <c:v>51</c:v>
                </c:pt>
                <c:pt idx="19">
                  <c:v>54</c:v>
                </c:pt>
              </c:numCache>
            </c:numRef>
          </c:val>
        </c:ser>
        <c:marker val="1"/>
        <c:axId val="85095936"/>
        <c:axId val="85097472"/>
      </c:lineChart>
      <c:catAx>
        <c:axId val="850959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Liczba wątków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38518604201431761"/>
              <c:y val="0.889950485239275"/>
            </c:manualLayout>
          </c:layout>
        </c:title>
        <c:numFmt formatCode="General" sourceLinked="1"/>
        <c:tickLblPos val="nextTo"/>
        <c:crossAx val="85097472"/>
        <c:crosses val="autoZero"/>
        <c:auto val="1"/>
        <c:lblAlgn val="ctr"/>
        <c:lblOffset val="100"/>
        <c:tickLblSkip val="3"/>
      </c:catAx>
      <c:valAx>
        <c:axId val="8509747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pl-PL" dirty="0" err="1" smtClean="0"/>
                  <a:t>ms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2.0877737755886791E-2"/>
              <c:y val="0.42285264920110149"/>
            </c:manualLayout>
          </c:layout>
        </c:title>
        <c:numFmt formatCode="General" sourceLinked="1"/>
        <c:tickLblPos val="nextTo"/>
        <c:crossAx val="850959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C460A5F-A753-4297-9A13-1AA0AD76B299}" type="datetimeFigureOut">
              <a:rPr lang="pl-PL" smtClean="0"/>
              <a:pPr/>
              <a:t>2018-11-28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3ABF3B1-8D0D-4ADB-B5C8-98FA2720C35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Bartłomiej Krasoń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75475"/>
            <a:ext cx="7637683" cy="2049661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15" y="3722070"/>
            <a:ext cx="4124925" cy="18239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80167"/>
            <a:ext cx="7637683" cy="2040276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rcRect b="2484"/>
          <a:stretch>
            <a:fillRect/>
          </a:stretch>
        </p:blipFill>
        <p:spPr>
          <a:xfrm>
            <a:off x="2411825" y="3722070"/>
            <a:ext cx="4092305" cy="1850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6" y="1481232"/>
            <a:ext cx="7637683" cy="2038146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25" y="3741809"/>
            <a:ext cx="4092305" cy="1810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czasów</a:t>
            </a:r>
            <a:endParaRPr lang="pl-PL" dirty="0"/>
          </a:p>
        </p:txBody>
      </p:sp>
      <p:pic>
        <p:nvPicPr>
          <p:cNvPr id="4" name="Obraz 3" descr="city_cpp_results.PNG"/>
          <p:cNvPicPr>
            <a:picLocks noChangeAspect="1"/>
          </p:cNvPicPr>
          <p:nvPr/>
        </p:nvPicPr>
        <p:blipFill>
          <a:blip r:embed="rId2"/>
          <a:srcRect t="6060" r="25356" b="14849"/>
          <a:stretch>
            <a:fillRect/>
          </a:stretch>
        </p:blipFill>
        <p:spPr>
          <a:xfrm>
            <a:off x="556232" y="1928802"/>
            <a:ext cx="2872760" cy="385765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00034" y="157161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C++ (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Release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l-PL" dirty="0"/>
          </a:p>
        </p:txBody>
      </p:sp>
      <p:pic>
        <p:nvPicPr>
          <p:cNvPr id="6" name="Obraz 5" descr="city_asm128_results.PNG"/>
          <p:cNvPicPr>
            <a:picLocks noChangeAspect="1"/>
          </p:cNvPicPr>
          <p:nvPr/>
        </p:nvPicPr>
        <p:blipFill>
          <a:blip r:embed="rId3"/>
          <a:srcRect t="6061" r="21160" b="13384"/>
          <a:stretch>
            <a:fillRect/>
          </a:stretch>
        </p:blipFill>
        <p:spPr>
          <a:xfrm>
            <a:off x="4572000" y="1928802"/>
            <a:ext cx="3071834" cy="392909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572000" y="15716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Asembler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Wykres 7"/>
          <p:cNvGraphicFramePr/>
          <p:nvPr/>
        </p:nvGraphicFramePr>
        <p:xfrm>
          <a:off x="928662" y="1428736"/>
          <a:ext cx="6691338" cy="4460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czasów - wykres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Wykorzystanie C/C++ jako języku wysokiego poziomu (aplikacja konsolowa)</a:t>
            </a:r>
          </a:p>
          <a:p>
            <a:r>
              <a:rPr lang="pl-PL" dirty="0" smtClean="0"/>
              <a:t>Elementy obliczeniowe programu realizowane dwoma sposobami:</a:t>
            </a:r>
          </a:p>
          <a:p>
            <a:pPr lvl="1"/>
            <a:r>
              <a:rPr lang="pl-PL" dirty="0" smtClean="0"/>
              <a:t>Algorytm w języku C/C++</a:t>
            </a:r>
          </a:p>
          <a:p>
            <a:pPr lvl="1"/>
            <a:r>
              <a:rPr lang="pl-PL" dirty="0" smtClean="0"/>
              <a:t>Algorytm w asemblerze x64</a:t>
            </a:r>
          </a:p>
          <a:p>
            <a:r>
              <a:rPr lang="pl-PL" dirty="0" smtClean="0"/>
              <a:t>Zmierzenie i porównanie czasów wykonania dla dwóch sposobów</a:t>
            </a:r>
          </a:p>
          <a:p>
            <a:r>
              <a:rPr lang="pl-PL" dirty="0" smtClean="0"/>
              <a:t>Wykorzystanie wielowątkowości</a:t>
            </a:r>
          </a:p>
          <a:p>
            <a:r>
              <a:rPr lang="pl-PL" dirty="0" smtClean="0"/>
              <a:t>Wykorzystanie rozkazów typu SIMD w części asemblerowej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SOLARYZACJI OBRAZU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2910" y="15716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Solaryzacja jest to zjawisko całkowitego lub </a:t>
            </a:r>
            <a:r>
              <a:rPr lang="pl-PL" u="sng" dirty="0" smtClean="0"/>
              <a:t>częściowego</a:t>
            </a:r>
            <a:r>
              <a:rPr lang="pl-PL" dirty="0" smtClean="0"/>
              <a:t> odwrócenia obrazu negatywowego w pozytywowy. Stopień ”odwrócenia” obrazu zależy od zadanego progu jasności powyżej którego następuje odwrócenie wartości składowych RGB piksela. Wartość progu 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dirty="0" smtClean="0"/>
              <a:t> może oscylować w granicach od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pl-PL" dirty="0" smtClean="0"/>
              <a:t> do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255</a:t>
            </a:r>
            <a:r>
              <a:rPr lang="pl-PL" dirty="0" smtClean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 smtClean="0"/>
              <a:t>Algorytm można zapisać jako równanie:</a:t>
            </a:r>
            <a:endParaRPr lang="pl-PL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9829" tIns="899829" rIns="899829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raz 6" descr="równ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3500438"/>
            <a:ext cx="6202912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funkcji </a:t>
            </a:r>
            <a:r>
              <a:rPr lang="pl-PL" dirty="0" err="1" smtClean="0"/>
              <a:t>solaryzAcji</a:t>
            </a:r>
            <a:endParaRPr lang="pl-PL" dirty="0"/>
          </a:p>
        </p:txBody>
      </p:sp>
      <p:pic>
        <p:nvPicPr>
          <p:cNvPr id="3" name="Obraz 2" descr="wykre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8" y="1857364"/>
            <a:ext cx="3544484" cy="2402884"/>
          </a:xfrm>
          <a:prstGeom prst="rect">
            <a:avLst/>
          </a:prstGeom>
        </p:spPr>
      </p:pic>
      <p:pic>
        <p:nvPicPr>
          <p:cNvPr id="4" name="Obraz 3" descr="wykres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56" y="1847657"/>
            <a:ext cx="3569811" cy="2438599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28662" y="470274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=&gt; negatyw             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255 =&gt; oryginał  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działania  algorytmu</a:t>
            </a:r>
            <a:endParaRPr lang="pl-PL" dirty="0"/>
          </a:p>
        </p:txBody>
      </p:sp>
      <p:pic>
        <p:nvPicPr>
          <p:cNvPr id="4" name="Obraz 3" descr="lov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1844361" cy="1571636"/>
          </a:xfrm>
          <a:prstGeom prst="rect">
            <a:avLst/>
          </a:prstGeom>
        </p:spPr>
      </p:pic>
      <p:pic>
        <p:nvPicPr>
          <p:cNvPr id="5" name="Obraz 4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1643050"/>
            <a:ext cx="1857388" cy="1582737"/>
          </a:xfrm>
          <a:prstGeom prst="rect">
            <a:avLst/>
          </a:prstGeom>
        </p:spPr>
      </p:pic>
      <p:pic>
        <p:nvPicPr>
          <p:cNvPr id="6" name="Obraz 5" descr="love_ne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4071942"/>
            <a:ext cx="1857387" cy="1582736"/>
          </a:xfrm>
          <a:prstGeom prst="rect">
            <a:avLst/>
          </a:prstGeom>
        </p:spPr>
      </p:pic>
      <p:pic>
        <p:nvPicPr>
          <p:cNvPr id="7" name="Obraz 6" descr="love_128_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060841"/>
            <a:ext cx="1857388" cy="1582737"/>
          </a:xfrm>
          <a:prstGeom prst="rect">
            <a:avLst/>
          </a:prstGeom>
        </p:spPr>
      </p:pic>
      <p:cxnSp>
        <p:nvCxnSpPr>
          <p:cNvPr id="9" name="Łącznik prosty ze strzałką 8"/>
          <p:cNvCxnSpPr>
            <a:stCxn id="4" idx="2"/>
            <a:endCxn id="6" idx="0"/>
          </p:cNvCxnSpPr>
          <p:nvPr/>
        </p:nvCxnSpPr>
        <p:spPr>
          <a:xfrm rot="16200000" flipH="1">
            <a:off x="1996975" y="3640057"/>
            <a:ext cx="857256" cy="651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583676" y="334542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0 (negatyw)</a:t>
            </a:r>
            <a:endParaRPr lang="pl-PL" dirty="0"/>
          </a:p>
        </p:txBody>
      </p:sp>
      <p:cxnSp>
        <p:nvCxnSpPr>
          <p:cNvPr id="12" name="Łącznik prosty ze strzałką 11"/>
          <p:cNvCxnSpPr>
            <a:stCxn id="4" idx="3"/>
            <a:endCxn id="5" idx="1"/>
          </p:cNvCxnSpPr>
          <p:nvPr/>
        </p:nvCxnSpPr>
        <p:spPr>
          <a:xfrm>
            <a:off x="3344527" y="2428868"/>
            <a:ext cx="2370481" cy="5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6" idx="3"/>
            <a:endCxn id="7" idx="1"/>
          </p:cNvCxnSpPr>
          <p:nvPr/>
        </p:nvCxnSpPr>
        <p:spPr>
          <a:xfrm flipV="1">
            <a:off x="3357553" y="4852210"/>
            <a:ext cx="2357455" cy="111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3786182" y="200024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3776310" y="25596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857620" y="44291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 = 128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857620" y="49291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l-PL" i="1" baseline="-25000" dirty="0" err="1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pl-PL" i="1" dirty="0" smtClean="0">
                <a:latin typeface="Courier New" pitchFamily="49" charset="0"/>
                <a:cs typeface="Courier New" pitchFamily="49" charset="0"/>
              </a:rPr>
              <a:t>/2)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c++</a:t>
            </a:r>
            <a:endParaRPr lang="pl-PL" dirty="0"/>
          </a:p>
        </p:txBody>
      </p:sp>
      <p:pic>
        <p:nvPicPr>
          <p:cNvPr id="4" name="Obraz 3" descr="alg_c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85926"/>
            <a:ext cx="7094098" cy="15764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rcRect b="1140"/>
          <a:stretch>
            <a:fillRect/>
          </a:stretch>
        </p:blipFill>
        <p:spPr>
          <a:xfrm>
            <a:off x="439829" y="1428736"/>
            <a:ext cx="7771177" cy="2143140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714752"/>
            <a:ext cx="4201112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9" y="1474336"/>
            <a:ext cx="7771177" cy="2051939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83" y="3714752"/>
            <a:ext cx="4146189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w </a:t>
            </a:r>
            <a:r>
              <a:rPr lang="pl-PL" dirty="0" err="1" smtClean="0"/>
              <a:t>asm</a:t>
            </a:r>
            <a:endParaRPr lang="pl-PL" dirty="0"/>
          </a:p>
        </p:txBody>
      </p:sp>
      <p:pic>
        <p:nvPicPr>
          <p:cNvPr id="4" name="Obraz 3" descr="al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9" y="1475475"/>
            <a:ext cx="7771177" cy="2049661"/>
          </a:xfrm>
          <a:prstGeom prst="rect">
            <a:avLst/>
          </a:prstGeom>
        </p:spPr>
      </p:pic>
      <p:pic>
        <p:nvPicPr>
          <p:cNvPr id="5" name="Obraz 4" descr="re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83" y="3722070"/>
            <a:ext cx="4146189" cy="1823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119</TotalTime>
  <Words>178</Words>
  <Application>Microsoft Office PowerPoint</Application>
  <PresentationFormat>Pokaz na ekranie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Horizon</vt:lpstr>
      <vt:lpstr>Algorytm solaryzacji obrazu</vt:lpstr>
      <vt:lpstr>Założenia projektu</vt:lpstr>
      <vt:lpstr>Algorytm SOLARYZACJI OBRAZU</vt:lpstr>
      <vt:lpstr>Wykresy funkcji solaryzAcji</vt:lpstr>
      <vt:lpstr>Przykład działania  algorytmu</vt:lpstr>
      <vt:lpstr>Algorytm w c++</vt:lpstr>
      <vt:lpstr>Algorytm w asm</vt:lpstr>
      <vt:lpstr>Algorytm w asm</vt:lpstr>
      <vt:lpstr>Algorytm w asm</vt:lpstr>
      <vt:lpstr>Algorytm w asm</vt:lpstr>
      <vt:lpstr>Algorytm w asm</vt:lpstr>
      <vt:lpstr>Algorytm w asm</vt:lpstr>
      <vt:lpstr>Porównanie czasów</vt:lpstr>
      <vt:lpstr>Porównanie czasów - wykres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solaryzacji obrazu</dc:title>
  <dc:creator>Bartek</dc:creator>
  <cp:lastModifiedBy>Bartek</cp:lastModifiedBy>
  <cp:revision>19</cp:revision>
  <dcterms:created xsi:type="dcterms:W3CDTF">2018-11-28T18:38:20Z</dcterms:created>
  <dcterms:modified xsi:type="dcterms:W3CDTF">2018-11-28T22:55:19Z</dcterms:modified>
</cp:coreProperties>
</file>