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946" y="2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60A5F-A753-4297-9A13-1AA0AD76B299}" type="datetimeFigureOut">
              <a:rPr lang="pl-PL" smtClean="0"/>
              <a:t>2018-11-28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F3B1-8D0D-4ADB-B5C8-98FA2720C351}" type="slidenum">
              <a:rPr lang="pl-PL" smtClean="0"/>
              <a:t>‹#›</a:t>
            </a:fld>
            <a:endParaRPr lang="pl-P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60A5F-A753-4297-9A13-1AA0AD76B299}" type="datetimeFigureOut">
              <a:rPr lang="pl-PL" smtClean="0"/>
              <a:t>2018-11-28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F3B1-8D0D-4ADB-B5C8-98FA2720C351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60A5F-A753-4297-9A13-1AA0AD76B299}" type="datetimeFigureOut">
              <a:rPr lang="pl-PL" smtClean="0"/>
              <a:t>2018-11-28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F3B1-8D0D-4ADB-B5C8-98FA2720C351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60A5F-A753-4297-9A13-1AA0AD76B299}" type="datetimeFigureOut">
              <a:rPr lang="pl-PL" smtClean="0"/>
              <a:t>2018-11-28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F3B1-8D0D-4ADB-B5C8-98FA2720C351}" type="slidenum">
              <a:rPr lang="pl-PL" smtClean="0"/>
              <a:t>‹#›</a:t>
            </a:fld>
            <a:endParaRPr lang="pl-PL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60A5F-A753-4297-9A13-1AA0AD76B299}" type="datetimeFigureOut">
              <a:rPr lang="pl-PL" smtClean="0"/>
              <a:t>2018-11-28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F3B1-8D0D-4ADB-B5C8-98FA2720C351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60A5F-A753-4297-9A13-1AA0AD76B299}" type="datetimeFigureOut">
              <a:rPr lang="pl-PL" smtClean="0"/>
              <a:t>2018-11-28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F3B1-8D0D-4ADB-B5C8-98FA2720C351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60A5F-A753-4297-9A13-1AA0AD76B299}" type="datetimeFigureOut">
              <a:rPr lang="pl-PL" smtClean="0"/>
              <a:t>2018-11-28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F3B1-8D0D-4ADB-B5C8-98FA2720C351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60A5F-A753-4297-9A13-1AA0AD76B299}" type="datetimeFigureOut">
              <a:rPr lang="pl-PL" smtClean="0"/>
              <a:t>2018-11-28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F3B1-8D0D-4ADB-B5C8-98FA2720C351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60A5F-A753-4297-9A13-1AA0AD76B299}" type="datetimeFigureOut">
              <a:rPr lang="pl-PL" smtClean="0"/>
              <a:t>2018-11-28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F3B1-8D0D-4ADB-B5C8-98FA2720C351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60A5F-A753-4297-9A13-1AA0AD76B299}" type="datetimeFigureOut">
              <a:rPr lang="pl-PL" smtClean="0"/>
              <a:t>2018-11-28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F3B1-8D0D-4ADB-B5C8-98FA2720C351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60A5F-A753-4297-9A13-1AA0AD76B299}" type="datetimeFigureOut">
              <a:rPr lang="pl-PL" smtClean="0"/>
              <a:t>2018-11-28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F3B1-8D0D-4ADB-B5C8-98FA2720C351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7C460A5F-A753-4297-9A13-1AA0AD76B299}" type="datetimeFigureOut">
              <a:rPr lang="pl-PL" smtClean="0"/>
              <a:t>2018-11-28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F3ABF3B1-8D0D-4ADB-B5C8-98FA2720C351}" type="slidenum">
              <a:rPr lang="pl-PL" smtClean="0"/>
              <a:t>‹#›</a:t>
            </a:fld>
            <a:endParaRPr lang="pl-PL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Bartłomiej Krasoń</a:t>
            </a:r>
            <a:endParaRPr lang="pl-PL" dirty="0"/>
          </a:p>
        </p:txBody>
      </p:sp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Algorytm solaryzacji obrazu</a:t>
            </a:r>
            <a:endParaRPr lang="pl-PL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Założenia projektu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l-PL" dirty="0" smtClean="0"/>
              <a:t>Wykorzystanie C/C++ jako języku wysokiego poziomu (aplikacja konsolowa)</a:t>
            </a:r>
          </a:p>
          <a:p>
            <a:r>
              <a:rPr lang="pl-PL" dirty="0" smtClean="0"/>
              <a:t>Elementy obliczeniowe programu realizowane dwoma sposobami:</a:t>
            </a:r>
          </a:p>
          <a:p>
            <a:pPr lvl="1"/>
            <a:r>
              <a:rPr lang="pl-PL" dirty="0" smtClean="0"/>
              <a:t>Algorytm w języku C/C++</a:t>
            </a:r>
          </a:p>
          <a:p>
            <a:pPr lvl="1"/>
            <a:r>
              <a:rPr lang="pl-PL" dirty="0" smtClean="0"/>
              <a:t>Algorytm w asemblerze x64</a:t>
            </a:r>
            <a:endParaRPr lang="pl-PL" dirty="0" smtClean="0"/>
          </a:p>
          <a:p>
            <a:r>
              <a:rPr lang="pl-PL" dirty="0" smtClean="0"/>
              <a:t>Zmierzenie i porównanie czasów wykonania dla dwóch sposobów</a:t>
            </a:r>
          </a:p>
          <a:p>
            <a:r>
              <a:rPr lang="pl-PL" dirty="0" smtClean="0"/>
              <a:t>Wykorzystanie wielowątkowości</a:t>
            </a:r>
          </a:p>
          <a:p>
            <a:r>
              <a:rPr lang="pl-PL" dirty="0" smtClean="0"/>
              <a:t>Wykorzystanie rozkazów typu SIMD w części asemblerowej</a:t>
            </a:r>
            <a:endParaRPr lang="pl-PL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Algorytm SOLARYZACJI OBRAZU</a:t>
            </a:r>
            <a:endParaRPr lang="pl-PL" dirty="0"/>
          </a:p>
        </p:txBody>
      </p:sp>
      <p:sp>
        <p:nvSpPr>
          <p:cNvPr id="3" name="pole tekstowe 2"/>
          <p:cNvSpPr txBox="1"/>
          <p:nvPr/>
        </p:nvSpPr>
        <p:spPr>
          <a:xfrm>
            <a:off x="642910" y="1571612"/>
            <a:ext cx="77867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dirty="0" smtClean="0"/>
              <a:t>Solaryzacja jest to zjawisko całkowitego lub </a:t>
            </a:r>
            <a:r>
              <a:rPr lang="pl-PL" u="sng" dirty="0" smtClean="0"/>
              <a:t>częściowego</a:t>
            </a:r>
            <a:r>
              <a:rPr lang="pl-PL" dirty="0" smtClean="0"/>
              <a:t> odwrócenia obrazu negatywowego w pozytywowy. Stopień ”odwrócenia” obrazu zależy od zadanego progu jasności powyżej którego następuje odwrócenie wartości składowych RGB piksela. Wartość progu </a:t>
            </a:r>
            <a:r>
              <a:rPr lang="pl-PL" i="1" dirty="0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pl-PL" i="1" baseline="-25000" dirty="0" smtClean="0">
                <a:latin typeface="Courier New" pitchFamily="49" charset="0"/>
                <a:cs typeface="Courier New" pitchFamily="49" charset="0"/>
              </a:rPr>
              <a:t>p</a:t>
            </a:r>
            <a:r>
              <a:rPr lang="pl-PL" dirty="0" smtClean="0"/>
              <a:t> może oscylować w granicach od </a:t>
            </a:r>
            <a:r>
              <a:rPr lang="pl-PL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pl-PL" dirty="0" smtClean="0"/>
              <a:t> do </a:t>
            </a:r>
            <a:r>
              <a:rPr lang="pl-PL" dirty="0" smtClean="0">
                <a:latin typeface="Courier New" pitchFamily="49" charset="0"/>
                <a:cs typeface="Courier New" pitchFamily="49" charset="0"/>
              </a:rPr>
              <a:t>255</a:t>
            </a:r>
            <a:r>
              <a:rPr lang="pl-PL" dirty="0" smtClean="0"/>
              <a:t>.</a:t>
            </a:r>
          </a:p>
          <a:p>
            <a:pPr algn="just"/>
            <a:endParaRPr lang="pl-PL" dirty="0"/>
          </a:p>
          <a:p>
            <a:pPr algn="just"/>
            <a:r>
              <a:rPr lang="pl-PL" dirty="0" smtClean="0"/>
              <a:t>Algorytm można zapisać jako równanie:</a:t>
            </a:r>
            <a:endParaRPr lang="pl-PL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899829" tIns="899829" rIns="899829" bIns="899829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838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Obraz 6" descr="równani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166" y="3500438"/>
            <a:ext cx="6202912" cy="14287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Wykresy funkcji </a:t>
            </a:r>
            <a:r>
              <a:rPr lang="pl-PL" dirty="0" err="1" smtClean="0"/>
              <a:t>solaryzAcji</a:t>
            </a:r>
            <a:endParaRPr lang="pl-PL" dirty="0"/>
          </a:p>
        </p:txBody>
      </p:sp>
      <p:pic>
        <p:nvPicPr>
          <p:cNvPr id="3" name="Obraz 2" descr="wykres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248" y="1857364"/>
            <a:ext cx="3544484" cy="2402884"/>
          </a:xfrm>
          <a:prstGeom prst="rect">
            <a:avLst/>
          </a:prstGeom>
        </p:spPr>
      </p:pic>
      <p:pic>
        <p:nvPicPr>
          <p:cNvPr id="4" name="Obraz 3" descr="wykres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9856" y="1847657"/>
            <a:ext cx="3569811" cy="2438599"/>
          </a:xfrm>
          <a:prstGeom prst="rect">
            <a:avLst/>
          </a:prstGeom>
        </p:spPr>
      </p:pic>
      <p:sp>
        <p:nvSpPr>
          <p:cNvPr id="7" name="pole tekstowe 6"/>
          <p:cNvSpPr txBox="1"/>
          <p:nvPr/>
        </p:nvSpPr>
        <p:spPr>
          <a:xfrm>
            <a:off x="928662" y="4702742"/>
            <a:ext cx="7401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i="1" dirty="0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pl-PL" i="1" baseline="-25000" dirty="0" smtClean="0">
                <a:latin typeface="Courier New" pitchFamily="49" charset="0"/>
                <a:cs typeface="Courier New" pitchFamily="49" charset="0"/>
              </a:rPr>
              <a:t>p</a:t>
            </a:r>
            <a:r>
              <a:rPr lang="pl-PL" i="1" dirty="0" smtClean="0">
                <a:latin typeface="Courier New" pitchFamily="49" charset="0"/>
                <a:cs typeface="Courier New" pitchFamily="49" charset="0"/>
              </a:rPr>
              <a:t> = 0 =&gt; negatyw             i</a:t>
            </a:r>
            <a:r>
              <a:rPr lang="pl-PL" i="1" baseline="-25000" dirty="0" smtClean="0">
                <a:latin typeface="Courier New" pitchFamily="49" charset="0"/>
                <a:cs typeface="Courier New" pitchFamily="49" charset="0"/>
              </a:rPr>
              <a:t>p</a:t>
            </a:r>
            <a:r>
              <a:rPr lang="pl-PL" i="1" dirty="0" smtClean="0">
                <a:latin typeface="Courier New" pitchFamily="49" charset="0"/>
                <a:cs typeface="Courier New" pitchFamily="49" charset="0"/>
              </a:rPr>
              <a:t> = 255 =&gt; oryginał  </a:t>
            </a:r>
            <a:endParaRPr lang="pl-PL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Przykład </a:t>
            </a:r>
            <a:r>
              <a:rPr lang="pl-PL" smtClean="0"/>
              <a:t>działania algorytmu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TF00001187</Template>
  <TotalTime>79</TotalTime>
  <Words>120</Words>
  <Application>Microsoft Office PowerPoint</Application>
  <PresentationFormat>Pokaz na ekranie (4:3)</PresentationFormat>
  <Paragraphs>17</Paragraphs>
  <Slides>5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5</vt:i4>
      </vt:variant>
    </vt:vector>
  </HeadingPairs>
  <TitlesOfParts>
    <vt:vector size="6" baseType="lpstr">
      <vt:lpstr>Horizon</vt:lpstr>
      <vt:lpstr>Algorytm solaryzacji obrazu</vt:lpstr>
      <vt:lpstr>Założenia projektu</vt:lpstr>
      <vt:lpstr>Algorytm SOLARYZACJI OBRAZU</vt:lpstr>
      <vt:lpstr>Wykresy funkcji solaryzAcji</vt:lpstr>
      <vt:lpstr>Przykład działania algorytmu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Algorytm solaryzacji obrazu</dc:title>
  <dc:creator>Bartek</dc:creator>
  <cp:lastModifiedBy>Bartek</cp:lastModifiedBy>
  <cp:revision>12</cp:revision>
  <dcterms:created xsi:type="dcterms:W3CDTF">2018-11-28T18:38:20Z</dcterms:created>
  <dcterms:modified xsi:type="dcterms:W3CDTF">2018-11-28T19:58:20Z</dcterms:modified>
</cp:coreProperties>
</file>