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26" y="6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Bartłomiej Krasoń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6" y="1475475"/>
            <a:ext cx="7637683" cy="2049661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15" y="3722070"/>
            <a:ext cx="4124925" cy="18239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6" y="1480167"/>
            <a:ext cx="7637683" cy="2040276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rcRect b="2484"/>
          <a:stretch>
            <a:fillRect/>
          </a:stretch>
        </p:blipFill>
        <p:spPr>
          <a:xfrm>
            <a:off x="2411825" y="3722070"/>
            <a:ext cx="4092305" cy="1850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6" y="1481232"/>
            <a:ext cx="7637683" cy="2038146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25" y="3741809"/>
            <a:ext cx="4092305" cy="18105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Wykorzystanie C/C++ jako języku wysokiego poziomu (aplikacja konsolowa)</a:t>
            </a:r>
          </a:p>
          <a:p>
            <a:r>
              <a:rPr lang="pl-PL" dirty="0" smtClean="0"/>
              <a:t>Elementy obliczeniowe programu realizowane dwoma sposobami:</a:t>
            </a:r>
          </a:p>
          <a:p>
            <a:pPr lvl="1"/>
            <a:r>
              <a:rPr lang="pl-PL" dirty="0" smtClean="0"/>
              <a:t>Algorytm w języku C/C++</a:t>
            </a:r>
          </a:p>
          <a:p>
            <a:pPr lvl="1"/>
            <a:r>
              <a:rPr lang="pl-PL" dirty="0" smtClean="0"/>
              <a:t>Algorytm w asemblerze x64</a:t>
            </a:r>
          </a:p>
          <a:p>
            <a:r>
              <a:rPr lang="pl-PL" dirty="0" smtClean="0"/>
              <a:t>Zmierzenie i porównanie czasów wykonania dla dwóch sposobów</a:t>
            </a:r>
          </a:p>
          <a:p>
            <a:r>
              <a:rPr lang="pl-PL" dirty="0" smtClean="0"/>
              <a:t>Wykorzystanie wielowątkowości</a:t>
            </a:r>
          </a:p>
          <a:p>
            <a:r>
              <a:rPr lang="pl-PL" dirty="0" smtClean="0"/>
              <a:t>Wykorzystanie rozkazów typu SIMD w części asemblerowej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42910" y="157161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Solaryzacja jest to zjawisko całkowitego lub </a:t>
            </a:r>
            <a:r>
              <a:rPr lang="pl-PL" u="sng" dirty="0" smtClean="0"/>
              <a:t>częściowego</a:t>
            </a:r>
            <a:r>
              <a:rPr lang="pl-PL" dirty="0" smtClean="0"/>
              <a:t> odwrócenia obrazu negatywowego w pozytywowy. Stopień ”odwrócenia” obrazu zależy od zadanego progu jasności powyżej którego następuje odwrócenie wartości składowych RGB piksela. Wartość progu 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dirty="0" smtClean="0"/>
              <a:t> może oscylować w granicach od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l-PL" dirty="0" smtClean="0"/>
              <a:t> do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255</a:t>
            </a:r>
            <a:r>
              <a:rPr lang="pl-PL" dirty="0" smtClean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Algorytm można zapisać jako równanie:</a:t>
            </a:r>
            <a:endParaRPr lang="pl-PL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9829" tIns="899829" rIns="899829" bIns="899829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az 6" descr="równ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500438"/>
            <a:ext cx="6202912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Wykresy funkcji </a:t>
            </a:r>
            <a:r>
              <a:rPr lang="pl-PL" dirty="0" err="1" smtClean="0"/>
              <a:t>solaryzAcji</a:t>
            </a:r>
            <a:endParaRPr lang="pl-PL" dirty="0"/>
          </a:p>
        </p:txBody>
      </p:sp>
      <p:pic>
        <p:nvPicPr>
          <p:cNvPr id="3" name="Obraz 2" descr="wykre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8" y="1857364"/>
            <a:ext cx="3544484" cy="2402884"/>
          </a:xfrm>
          <a:prstGeom prst="rect">
            <a:avLst/>
          </a:prstGeom>
        </p:spPr>
      </p:pic>
      <p:pic>
        <p:nvPicPr>
          <p:cNvPr id="4" name="Obraz 3" descr="wykres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56" y="1847657"/>
            <a:ext cx="3569811" cy="2438599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928662" y="470274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0 =&gt; negatyw             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255 =&gt; oryginał  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działania  algorytmu</a:t>
            </a:r>
            <a:endParaRPr lang="pl-PL" dirty="0"/>
          </a:p>
        </p:txBody>
      </p:sp>
      <p:pic>
        <p:nvPicPr>
          <p:cNvPr id="4" name="Obraz 3" descr="lov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643050"/>
            <a:ext cx="1844361" cy="1571636"/>
          </a:xfrm>
          <a:prstGeom prst="rect">
            <a:avLst/>
          </a:prstGeom>
        </p:spPr>
      </p:pic>
      <p:pic>
        <p:nvPicPr>
          <p:cNvPr id="5" name="Obraz 4" descr="love_128_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1643050"/>
            <a:ext cx="1857388" cy="1582737"/>
          </a:xfrm>
          <a:prstGeom prst="rect">
            <a:avLst/>
          </a:prstGeom>
        </p:spPr>
      </p:pic>
      <p:pic>
        <p:nvPicPr>
          <p:cNvPr id="6" name="Obraz 5" descr="love_neg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4071942"/>
            <a:ext cx="1857387" cy="1582736"/>
          </a:xfrm>
          <a:prstGeom prst="rect">
            <a:avLst/>
          </a:prstGeom>
        </p:spPr>
      </p:pic>
      <p:pic>
        <p:nvPicPr>
          <p:cNvPr id="7" name="Obraz 6" descr="love_128_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060841"/>
            <a:ext cx="1857388" cy="1582737"/>
          </a:xfrm>
          <a:prstGeom prst="rect">
            <a:avLst/>
          </a:prstGeom>
        </p:spPr>
      </p:pic>
      <p:cxnSp>
        <p:nvCxnSpPr>
          <p:cNvPr id="9" name="Łącznik prosty ze strzałką 8"/>
          <p:cNvCxnSpPr>
            <a:stCxn id="4" idx="2"/>
            <a:endCxn id="6" idx="0"/>
          </p:cNvCxnSpPr>
          <p:nvPr/>
        </p:nvCxnSpPr>
        <p:spPr>
          <a:xfrm rot="16200000" flipH="1">
            <a:off x="1996975" y="3640057"/>
            <a:ext cx="857256" cy="65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2583676" y="334542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0 (negatyw)</a:t>
            </a:r>
            <a:endParaRPr lang="pl-PL" dirty="0"/>
          </a:p>
        </p:txBody>
      </p:sp>
      <p:cxnSp>
        <p:nvCxnSpPr>
          <p:cNvPr id="12" name="Łącznik prosty ze strzałką 11"/>
          <p:cNvCxnSpPr>
            <a:stCxn id="4" idx="3"/>
            <a:endCxn id="5" idx="1"/>
          </p:cNvCxnSpPr>
          <p:nvPr/>
        </p:nvCxnSpPr>
        <p:spPr>
          <a:xfrm>
            <a:off x="3344527" y="2428868"/>
            <a:ext cx="2370481" cy="5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6" idx="3"/>
            <a:endCxn id="7" idx="1"/>
          </p:cNvCxnSpPr>
          <p:nvPr/>
        </p:nvCxnSpPr>
        <p:spPr>
          <a:xfrm flipV="1">
            <a:off x="3357553" y="4852210"/>
            <a:ext cx="2357455" cy="111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3786182" y="20002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128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3776310" y="255960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/2)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3857620" y="442913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128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3857620" y="492919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/2)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c++</a:t>
            </a:r>
            <a:endParaRPr lang="pl-PL" dirty="0"/>
          </a:p>
        </p:txBody>
      </p:sp>
      <p:pic>
        <p:nvPicPr>
          <p:cNvPr id="4" name="Obraz 3" descr="alg_c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785926"/>
            <a:ext cx="7094098" cy="15764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rcRect b="1140"/>
          <a:stretch>
            <a:fillRect/>
          </a:stretch>
        </p:blipFill>
        <p:spPr>
          <a:xfrm>
            <a:off x="439829" y="1428736"/>
            <a:ext cx="7771177" cy="2143140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3714752"/>
            <a:ext cx="4201112" cy="18385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9" y="1474336"/>
            <a:ext cx="7771177" cy="2051939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83" y="3714752"/>
            <a:ext cx="4146189" cy="18385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9" y="1475475"/>
            <a:ext cx="7771177" cy="2049661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83" y="3722070"/>
            <a:ext cx="4146189" cy="18239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TF00001187</Template>
  <TotalTime>99</TotalTime>
  <Words>163</Words>
  <Application>Microsoft Office PowerPoint</Application>
  <PresentationFormat>Pokaz na ekranie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Horizon</vt:lpstr>
      <vt:lpstr>Algorytm solaryzacji obrazu</vt:lpstr>
      <vt:lpstr>Założenia projektu</vt:lpstr>
      <vt:lpstr>Algorytm SOLARYZACJI OBRAZU</vt:lpstr>
      <vt:lpstr>Wykresy funkcji solaryzAcji</vt:lpstr>
      <vt:lpstr>Przykład działania  algorytmu</vt:lpstr>
      <vt:lpstr>Algorytm w c++</vt:lpstr>
      <vt:lpstr>Algorytm w asm</vt:lpstr>
      <vt:lpstr>Algorytm w asm</vt:lpstr>
      <vt:lpstr>Algorytm w asm</vt:lpstr>
      <vt:lpstr>Algorytm w asm</vt:lpstr>
      <vt:lpstr>Algorytm w asm</vt:lpstr>
      <vt:lpstr>Algorytm w asm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solaryzacji obrazu</dc:title>
  <dc:creator>Bartek</dc:creator>
  <cp:lastModifiedBy>Bartek</cp:lastModifiedBy>
  <cp:revision>15</cp:revision>
  <dcterms:created xsi:type="dcterms:W3CDTF">2018-11-28T18:38:20Z</dcterms:created>
  <dcterms:modified xsi:type="dcterms:W3CDTF">2018-11-28T20:50:44Z</dcterms:modified>
</cp:coreProperties>
</file>