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3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97" r:id="rId3"/>
    <p:sldId id="296" r:id="rId4"/>
    <p:sldId id="261" r:id="rId5"/>
    <p:sldId id="262" r:id="rId6"/>
    <p:sldId id="264" r:id="rId7"/>
    <p:sldId id="265" r:id="rId8"/>
    <p:sldId id="263" r:id="rId9"/>
    <p:sldId id="266" r:id="rId10"/>
    <p:sldId id="298" r:id="rId11"/>
    <p:sldId id="314" r:id="rId12"/>
    <p:sldId id="351" r:id="rId13"/>
    <p:sldId id="352" r:id="rId14"/>
    <p:sldId id="353" r:id="rId15"/>
    <p:sldId id="277" r:id="rId16"/>
    <p:sldId id="319" r:id="rId17"/>
    <p:sldId id="321" r:id="rId18"/>
    <p:sldId id="322" r:id="rId19"/>
    <p:sldId id="280" r:id="rId20"/>
    <p:sldId id="281" r:id="rId21"/>
    <p:sldId id="282" r:id="rId22"/>
    <p:sldId id="303" r:id="rId23"/>
    <p:sldId id="308" r:id="rId24"/>
    <p:sldId id="307" r:id="rId25"/>
    <p:sldId id="306" r:id="rId26"/>
    <p:sldId id="305" r:id="rId27"/>
    <p:sldId id="311" r:id="rId28"/>
    <p:sldId id="310" r:id="rId29"/>
    <p:sldId id="312" r:id="rId30"/>
    <p:sldId id="343" r:id="rId31"/>
    <p:sldId id="348" r:id="rId32"/>
    <p:sldId id="345" r:id="rId33"/>
    <p:sldId id="349" r:id="rId34"/>
    <p:sldId id="313" r:id="rId35"/>
    <p:sldId id="355" r:id="rId36"/>
    <p:sldId id="271" r:id="rId37"/>
    <p:sldId id="324" r:id="rId38"/>
    <p:sldId id="292" r:id="rId39"/>
    <p:sldId id="272" r:id="rId40"/>
    <p:sldId id="274" r:id="rId41"/>
    <p:sldId id="328" r:id="rId42"/>
    <p:sldId id="289" r:id="rId43"/>
    <p:sldId id="327" r:id="rId44"/>
    <p:sldId id="329" r:id="rId45"/>
    <p:sldId id="290" r:id="rId46"/>
    <p:sldId id="334" r:id="rId47"/>
    <p:sldId id="356" r:id="rId48"/>
    <p:sldId id="336" r:id="rId49"/>
    <p:sldId id="330" r:id="rId50"/>
    <p:sldId id="337" r:id="rId51"/>
    <p:sldId id="338" r:id="rId52"/>
    <p:sldId id="339" r:id="rId53"/>
    <p:sldId id="347" r:id="rId54"/>
    <p:sldId id="354" r:id="rId55"/>
    <p:sldId id="34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57DD2162-586B-439B-9E47-25BD167463AE}">
          <p14:sldIdLst>
            <p14:sldId id="256"/>
            <p14:sldId id="297"/>
            <p14:sldId id="296"/>
            <p14:sldId id="261"/>
            <p14:sldId id="262"/>
            <p14:sldId id="264"/>
            <p14:sldId id="265"/>
            <p14:sldId id="263"/>
            <p14:sldId id="266"/>
            <p14:sldId id="298"/>
          </p14:sldIdLst>
        </p14:section>
        <p14:section name="Concepts" id="{EC56E9C3-98A8-423D-81C8-92B08741DFA8}">
          <p14:sldIdLst>
            <p14:sldId id="314"/>
            <p14:sldId id="351"/>
            <p14:sldId id="352"/>
            <p14:sldId id="353"/>
            <p14:sldId id="277"/>
            <p14:sldId id="319"/>
            <p14:sldId id="321"/>
            <p14:sldId id="322"/>
            <p14:sldId id="280"/>
            <p14:sldId id="281"/>
            <p14:sldId id="282"/>
          </p14:sldIdLst>
        </p14:section>
        <p14:section name="Talk" id="{BD0354CE-2A5E-4051-BA32-CCFA78CB5788}">
          <p14:sldIdLst>
            <p14:sldId id="303"/>
            <p14:sldId id="308"/>
            <p14:sldId id="307"/>
            <p14:sldId id="306"/>
            <p14:sldId id="305"/>
            <p14:sldId id="311"/>
            <p14:sldId id="310"/>
          </p14:sldIdLst>
        </p14:section>
        <p14:section name="command" id="{8F5FB2FE-6BD1-4AFD-8207-E89F85723BE6}">
          <p14:sldIdLst>
            <p14:sldId id="312"/>
            <p14:sldId id="343"/>
            <p14:sldId id="348"/>
            <p14:sldId id="345"/>
            <p14:sldId id="349"/>
            <p14:sldId id="313"/>
            <p14:sldId id="355"/>
            <p14:sldId id="271"/>
            <p14:sldId id="324"/>
            <p14:sldId id="292"/>
            <p14:sldId id="272"/>
            <p14:sldId id="274"/>
            <p14:sldId id="328"/>
            <p14:sldId id="289"/>
            <p14:sldId id="327"/>
            <p14:sldId id="329"/>
          </p14:sldIdLst>
        </p14:section>
        <p14:section name="Tools" id="{47CCABF8-B87B-4712-9486-82C531055660}">
          <p14:sldIdLst>
            <p14:sldId id="290"/>
            <p14:sldId id="334"/>
            <p14:sldId id="356"/>
            <p14:sldId id="336"/>
            <p14:sldId id="330"/>
            <p14:sldId id="337"/>
            <p14:sldId id="338"/>
            <p14:sldId id="339"/>
            <p14:sldId id="347"/>
            <p14:sldId id="354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EA0B0D-6523-98F3-C9B7-566A9F7F954B}" name="bartosz.loboda1@gmail.com" initials="" userId="2fdba67942c68a7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83633" autoAdjust="0"/>
  </p:normalViewPr>
  <p:slideViewPr>
    <p:cSldViewPr snapToGrid="0">
      <p:cViewPr varScale="1">
        <p:scale>
          <a:sx n="92" d="100"/>
          <a:sy n="92" d="100"/>
        </p:scale>
        <p:origin x="876" y="6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elasticsearch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6D27E-C77A-43B4-A476-DF0F1FD0F9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C68D7-55BB-449C-928C-56089FD0B7C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 err="1"/>
            <a:t>What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Elastic</a:t>
          </a:r>
          <a:r>
            <a:rPr lang="pl-PL" dirty="0"/>
            <a:t> ?</a:t>
          </a:r>
          <a:endParaRPr lang="en-US" dirty="0"/>
        </a:p>
      </dgm:t>
    </dgm:pt>
    <dgm:pt modelId="{B12F71D3-D8D9-48B2-BC68-6B6DE6737802}" type="parTrans" cxnId="{42B6A446-CB6D-4C0D-A40E-4075C1C635C1}">
      <dgm:prSet/>
      <dgm:spPr/>
      <dgm:t>
        <a:bodyPr/>
        <a:lstStyle/>
        <a:p>
          <a:endParaRPr lang="en-US"/>
        </a:p>
      </dgm:t>
    </dgm:pt>
    <dgm:pt modelId="{29900EE4-89E5-4F22-BBD3-51879A8D931D}" type="sibTrans" cxnId="{42B6A446-CB6D-4C0D-A40E-4075C1C635C1}">
      <dgm:prSet/>
      <dgm:spPr/>
      <dgm:t>
        <a:bodyPr/>
        <a:lstStyle/>
        <a:p>
          <a:endParaRPr lang="en-US"/>
        </a:p>
      </dgm:t>
    </dgm:pt>
    <dgm:pt modelId="{1BECEFDB-7A35-4016-BDDE-1B4B8756A0C6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 err="1"/>
            <a:t>Instalation</a:t>
          </a:r>
          <a:endParaRPr lang="en-US" dirty="0"/>
        </a:p>
      </dgm:t>
    </dgm:pt>
    <dgm:pt modelId="{47505FFD-7E6B-47E5-B2FE-4DACEE5C122A}" type="parTrans" cxnId="{02A1DF35-5602-439A-A8DA-71E72771BF2F}">
      <dgm:prSet/>
      <dgm:spPr/>
      <dgm:t>
        <a:bodyPr/>
        <a:lstStyle/>
        <a:p>
          <a:endParaRPr lang="en-US"/>
        </a:p>
      </dgm:t>
    </dgm:pt>
    <dgm:pt modelId="{ABBBDA8C-21C8-44EF-9F38-3DF02609E5E7}" type="sibTrans" cxnId="{02A1DF35-5602-439A-A8DA-71E72771BF2F}">
      <dgm:prSet/>
      <dgm:spPr/>
      <dgm:t>
        <a:bodyPr/>
        <a:lstStyle/>
        <a:p>
          <a:endParaRPr lang="en-US"/>
        </a:p>
      </dgm:t>
    </dgm:pt>
    <dgm:pt modelId="{755B6056-5B9F-4D21-8FFB-06E45A0044DB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/>
            <a:t>API</a:t>
          </a:r>
          <a:endParaRPr lang="en-US" dirty="0"/>
        </a:p>
      </dgm:t>
    </dgm:pt>
    <dgm:pt modelId="{FCE5F302-73A9-4705-90DB-E8BC0C2BE7D3}" type="parTrans" cxnId="{24600B36-28FE-486F-BA0B-9420E0733ECC}">
      <dgm:prSet/>
      <dgm:spPr/>
      <dgm:t>
        <a:bodyPr/>
        <a:lstStyle/>
        <a:p>
          <a:endParaRPr lang="en-US"/>
        </a:p>
      </dgm:t>
    </dgm:pt>
    <dgm:pt modelId="{3FA66A2B-DF57-4BEA-BF09-FF93D50DA219}" type="sibTrans" cxnId="{24600B36-28FE-486F-BA0B-9420E0733ECC}">
      <dgm:prSet/>
      <dgm:spPr/>
      <dgm:t>
        <a:bodyPr/>
        <a:lstStyle/>
        <a:p>
          <a:endParaRPr lang="en-US"/>
        </a:p>
      </dgm:t>
    </dgm:pt>
    <dgm:pt modelId="{524580AA-5C85-4ADE-9E53-2C8DB3E941DC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 err="1"/>
            <a:t>Indexing</a:t>
          </a:r>
          <a:endParaRPr lang="en-US" dirty="0"/>
        </a:p>
      </dgm:t>
    </dgm:pt>
    <dgm:pt modelId="{AE3D969E-F2D0-4CA8-A04A-66B45C9F3D03}" type="parTrans" cxnId="{790EDBED-84C2-435E-B145-00830B87B61D}">
      <dgm:prSet/>
      <dgm:spPr/>
      <dgm:t>
        <a:bodyPr/>
        <a:lstStyle/>
        <a:p>
          <a:endParaRPr lang="en-US"/>
        </a:p>
      </dgm:t>
    </dgm:pt>
    <dgm:pt modelId="{A8010375-C153-4EE1-BC65-0DE930635CA2}" type="sibTrans" cxnId="{790EDBED-84C2-435E-B145-00830B87B61D}">
      <dgm:prSet/>
      <dgm:spPr/>
      <dgm:t>
        <a:bodyPr/>
        <a:lstStyle/>
        <a:p>
          <a:endParaRPr lang="en-US"/>
        </a:p>
      </dgm:t>
    </dgm:pt>
    <dgm:pt modelId="{2ADE6A6A-41D8-4A28-8094-A132B4FF859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 err="1"/>
            <a:t>Searching</a:t>
          </a:r>
          <a:endParaRPr lang="en-US" dirty="0"/>
        </a:p>
      </dgm:t>
    </dgm:pt>
    <dgm:pt modelId="{A6CA2FE8-2CC2-45A4-824F-E9936F2990B5}" type="parTrans" cxnId="{9AD255C1-F775-423D-9B99-E39121A0F214}">
      <dgm:prSet/>
      <dgm:spPr/>
      <dgm:t>
        <a:bodyPr/>
        <a:lstStyle/>
        <a:p>
          <a:endParaRPr lang="en-US"/>
        </a:p>
      </dgm:t>
    </dgm:pt>
    <dgm:pt modelId="{59F96185-7FC4-44B7-9FFD-10148B0C5D8E}" type="sibTrans" cxnId="{9AD255C1-F775-423D-9B99-E39121A0F214}">
      <dgm:prSet/>
      <dgm:spPr/>
      <dgm:t>
        <a:bodyPr/>
        <a:lstStyle/>
        <a:p>
          <a:endParaRPr lang="en-US"/>
        </a:p>
      </dgm:t>
    </dgm:pt>
    <dgm:pt modelId="{AE714A98-D07E-4D6D-9E87-C8974DC79B9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 err="1"/>
            <a:t>Mapping</a:t>
          </a:r>
          <a:endParaRPr lang="en-US" dirty="0"/>
        </a:p>
      </dgm:t>
    </dgm:pt>
    <dgm:pt modelId="{4B813270-A33B-49C2-B886-DF3F0D0011C5}" type="parTrans" cxnId="{B298504E-8382-47D5-B9F8-528F7BEEE85E}">
      <dgm:prSet/>
      <dgm:spPr/>
      <dgm:t>
        <a:bodyPr/>
        <a:lstStyle/>
        <a:p>
          <a:endParaRPr lang="en-US"/>
        </a:p>
      </dgm:t>
    </dgm:pt>
    <dgm:pt modelId="{DEAC7EE5-8E01-4D39-AAFF-958A51F75559}" type="sibTrans" cxnId="{B298504E-8382-47D5-B9F8-528F7BEEE85E}">
      <dgm:prSet/>
      <dgm:spPr/>
      <dgm:t>
        <a:bodyPr/>
        <a:lstStyle/>
        <a:p>
          <a:endParaRPr lang="en-US"/>
        </a:p>
      </dgm:t>
    </dgm:pt>
    <dgm:pt modelId="{60F0147E-972B-4D5E-9140-C142D93BCD5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l-PL" dirty="0"/>
            <a:t>Tools</a:t>
          </a:r>
          <a:endParaRPr lang="en-US" dirty="0"/>
        </a:p>
      </dgm:t>
    </dgm:pt>
    <dgm:pt modelId="{1565F8E8-38E7-45D0-B34B-CEFC0136BC83}" type="parTrans" cxnId="{D5F55085-412E-44FD-B75A-93B531F84602}">
      <dgm:prSet/>
      <dgm:spPr/>
      <dgm:t>
        <a:bodyPr/>
        <a:lstStyle/>
        <a:p>
          <a:endParaRPr lang="en-US"/>
        </a:p>
      </dgm:t>
    </dgm:pt>
    <dgm:pt modelId="{91C01F1E-298F-4042-85C6-B7FD72E7ED2D}" type="sibTrans" cxnId="{D5F55085-412E-44FD-B75A-93B531F84602}">
      <dgm:prSet/>
      <dgm:spPr/>
      <dgm:t>
        <a:bodyPr/>
        <a:lstStyle/>
        <a:p>
          <a:endParaRPr lang="en-US"/>
        </a:p>
      </dgm:t>
    </dgm:pt>
    <dgm:pt modelId="{106F2F38-C94C-4CAB-BF02-811FE62313D3}" type="pres">
      <dgm:prSet presAssocID="{EA46D27E-C77A-43B4-A476-DF0F1FD0F9BC}" presName="linear" presStyleCnt="0">
        <dgm:presLayoutVars>
          <dgm:animLvl val="lvl"/>
          <dgm:resizeHandles val="exact"/>
        </dgm:presLayoutVars>
      </dgm:prSet>
      <dgm:spPr/>
    </dgm:pt>
    <dgm:pt modelId="{1A566872-A7F3-44DD-B8B6-63BB8A87D786}" type="pres">
      <dgm:prSet presAssocID="{105C68D7-55BB-449C-928C-56089FD0B7C8}" presName="parentText" presStyleLbl="node1" presStyleIdx="0" presStyleCnt="7" custScaleY="68360" custLinFactNeighborX="-2506" custLinFactNeighborY="-55312">
        <dgm:presLayoutVars>
          <dgm:chMax val="0"/>
          <dgm:bulletEnabled val="1"/>
        </dgm:presLayoutVars>
      </dgm:prSet>
      <dgm:spPr/>
    </dgm:pt>
    <dgm:pt modelId="{1A023396-7AC5-4C09-A9B6-29EDBF575EA1}" type="pres">
      <dgm:prSet presAssocID="{29900EE4-89E5-4F22-BBD3-51879A8D931D}" presName="spacer" presStyleCnt="0"/>
      <dgm:spPr/>
    </dgm:pt>
    <dgm:pt modelId="{A24904D4-D52F-4CE2-9BE7-E52D7F2425C3}" type="pres">
      <dgm:prSet presAssocID="{1BECEFDB-7A35-4016-BDDE-1B4B8756A0C6}" presName="parentText" presStyleLbl="node1" presStyleIdx="1" presStyleCnt="7" custScaleY="68360" custLinFactNeighborX="264" custLinFactNeighborY="-43258">
        <dgm:presLayoutVars>
          <dgm:chMax val="0"/>
          <dgm:bulletEnabled val="1"/>
        </dgm:presLayoutVars>
      </dgm:prSet>
      <dgm:spPr/>
    </dgm:pt>
    <dgm:pt modelId="{F1A126DC-E4C4-4287-A818-F7431B9A0122}" type="pres">
      <dgm:prSet presAssocID="{ABBBDA8C-21C8-44EF-9F38-3DF02609E5E7}" presName="spacer" presStyleCnt="0"/>
      <dgm:spPr/>
    </dgm:pt>
    <dgm:pt modelId="{05B876EE-1756-43B1-A0F9-D9C06F662C51}" type="pres">
      <dgm:prSet presAssocID="{755B6056-5B9F-4D21-8FFB-06E45A0044DB}" presName="parentText" presStyleLbl="node1" presStyleIdx="2" presStyleCnt="7" custScaleY="68360" custLinFactNeighborY="-82041">
        <dgm:presLayoutVars>
          <dgm:chMax val="0"/>
          <dgm:bulletEnabled val="1"/>
        </dgm:presLayoutVars>
      </dgm:prSet>
      <dgm:spPr/>
    </dgm:pt>
    <dgm:pt modelId="{C98ED800-1EFB-4DC6-A96C-91D949B28F9B}" type="pres">
      <dgm:prSet presAssocID="{3FA66A2B-DF57-4BEA-BF09-FF93D50DA219}" presName="spacer" presStyleCnt="0"/>
      <dgm:spPr/>
    </dgm:pt>
    <dgm:pt modelId="{A3D5AFD0-4BC5-4F33-A064-EE3C52F0E76B}" type="pres">
      <dgm:prSet presAssocID="{524580AA-5C85-4ADE-9E53-2C8DB3E941DC}" presName="parentText" presStyleLbl="node1" presStyleIdx="3" presStyleCnt="7" custScaleY="68360" custLinFactNeighborY="-83180">
        <dgm:presLayoutVars>
          <dgm:chMax val="0"/>
          <dgm:bulletEnabled val="1"/>
        </dgm:presLayoutVars>
      </dgm:prSet>
      <dgm:spPr/>
    </dgm:pt>
    <dgm:pt modelId="{FAC04DC6-9576-4B68-8DFC-877470A084CD}" type="pres">
      <dgm:prSet presAssocID="{A8010375-C153-4EE1-BC65-0DE930635CA2}" presName="spacer" presStyleCnt="0"/>
      <dgm:spPr/>
    </dgm:pt>
    <dgm:pt modelId="{44DB9411-23AE-44BB-A3F2-49C9CE0210DC}" type="pres">
      <dgm:prSet presAssocID="{2ADE6A6A-41D8-4A28-8094-A132B4FF8593}" presName="parentText" presStyleLbl="node1" presStyleIdx="4" presStyleCnt="7" custScaleY="68360" custLinFactNeighborY="-69173">
        <dgm:presLayoutVars>
          <dgm:chMax val="0"/>
          <dgm:bulletEnabled val="1"/>
        </dgm:presLayoutVars>
      </dgm:prSet>
      <dgm:spPr/>
    </dgm:pt>
    <dgm:pt modelId="{5415F219-B3D0-43FC-8701-086D3258E301}" type="pres">
      <dgm:prSet presAssocID="{59F96185-7FC4-44B7-9FFD-10148B0C5D8E}" presName="spacer" presStyleCnt="0"/>
      <dgm:spPr/>
    </dgm:pt>
    <dgm:pt modelId="{7B61A344-1DEB-4FCE-B1DD-143243086985}" type="pres">
      <dgm:prSet presAssocID="{AE714A98-D07E-4D6D-9E87-C8974DC79B98}" presName="parentText" presStyleLbl="node1" presStyleIdx="5" presStyleCnt="7" custScaleY="68360" custLinFactNeighborY="-73132">
        <dgm:presLayoutVars>
          <dgm:chMax val="0"/>
          <dgm:bulletEnabled val="1"/>
        </dgm:presLayoutVars>
      </dgm:prSet>
      <dgm:spPr/>
    </dgm:pt>
    <dgm:pt modelId="{88CB8E42-4497-4AF5-B748-EA21BCCE595E}" type="pres">
      <dgm:prSet presAssocID="{DEAC7EE5-8E01-4D39-AAFF-958A51F75559}" presName="spacer" presStyleCnt="0"/>
      <dgm:spPr/>
    </dgm:pt>
    <dgm:pt modelId="{3C4926C3-3DC2-4CA6-A806-891BF67D9F3B}" type="pres">
      <dgm:prSet presAssocID="{60F0147E-972B-4D5E-9140-C142D93BCD50}" presName="parentText" presStyleLbl="node1" presStyleIdx="6" presStyleCnt="7" custScaleY="68360" custLinFactNeighborY="-41163">
        <dgm:presLayoutVars>
          <dgm:chMax val="0"/>
          <dgm:bulletEnabled val="1"/>
        </dgm:presLayoutVars>
      </dgm:prSet>
      <dgm:spPr/>
    </dgm:pt>
  </dgm:ptLst>
  <dgm:cxnLst>
    <dgm:cxn modelId="{21591E17-D113-4D34-B59A-5A3FE76B7710}" type="presOf" srcId="{755B6056-5B9F-4D21-8FFB-06E45A0044DB}" destId="{05B876EE-1756-43B1-A0F9-D9C06F662C51}" srcOrd="0" destOrd="0" presId="urn:microsoft.com/office/officeart/2005/8/layout/vList2"/>
    <dgm:cxn modelId="{777B6A27-3423-4777-AFE6-520C741F4D88}" type="presOf" srcId="{105C68D7-55BB-449C-928C-56089FD0B7C8}" destId="{1A566872-A7F3-44DD-B8B6-63BB8A87D786}" srcOrd="0" destOrd="0" presId="urn:microsoft.com/office/officeart/2005/8/layout/vList2"/>
    <dgm:cxn modelId="{C276DA34-3736-4E14-8C96-D0338FD51D30}" type="presOf" srcId="{1BECEFDB-7A35-4016-BDDE-1B4B8756A0C6}" destId="{A24904D4-D52F-4CE2-9BE7-E52D7F2425C3}" srcOrd="0" destOrd="0" presId="urn:microsoft.com/office/officeart/2005/8/layout/vList2"/>
    <dgm:cxn modelId="{02A1DF35-5602-439A-A8DA-71E72771BF2F}" srcId="{EA46D27E-C77A-43B4-A476-DF0F1FD0F9BC}" destId="{1BECEFDB-7A35-4016-BDDE-1B4B8756A0C6}" srcOrd="1" destOrd="0" parTransId="{47505FFD-7E6B-47E5-B2FE-4DACEE5C122A}" sibTransId="{ABBBDA8C-21C8-44EF-9F38-3DF02609E5E7}"/>
    <dgm:cxn modelId="{24600B36-28FE-486F-BA0B-9420E0733ECC}" srcId="{EA46D27E-C77A-43B4-A476-DF0F1FD0F9BC}" destId="{755B6056-5B9F-4D21-8FFB-06E45A0044DB}" srcOrd="2" destOrd="0" parTransId="{FCE5F302-73A9-4705-90DB-E8BC0C2BE7D3}" sibTransId="{3FA66A2B-DF57-4BEA-BF09-FF93D50DA219}"/>
    <dgm:cxn modelId="{42B6A446-CB6D-4C0D-A40E-4075C1C635C1}" srcId="{EA46D27E-C77A-43B4-A476-DF0F1FD0F9BC}" destId="{105C68D7-55BB-449C-928C-56089FD0B7C8}" srcOrd="0" destOrd="0" parTransId="{B12F71D3-D8D9-48B2-BC68-6B6DE6737802}" sibTransId="{29900EE4-89E5-4F22-BBD3-51879A8D931D}"/>
    <dgm:cxn modelId="{47D5CE6A-513D-4C06-A456-C24FE3208405}" type="presOf" srcId="{EA46D27E-C77A-43B4-A476-DF0F1FD0F9BC}" destId="{106F2F38-C94C-4CAB-BF02-811FE62313D3}" srcOrd="0" destOrd="0" presId="urn:microsoft.com/office/officeart/2005/8/layout/vList2"/>
    <dgm:cxn modelId="{B298504E-8382-47D5-B9F8-528F7BEEE85E}" srcId="{EA46D27E-C77A-43B4-A476-DF0F1FD0F9BC}" destId="{AE714A98-D07E-4D6D-9E87-C8974DC79B98}" srcOrd="5" destOrd="0" parTransId="{4B813270-A33B-49C2-B886-DF3F0D0011C5}" sibTransId="{DEAC7EE5-8E01-4D39-AAFF-958A51F75559}"/>
    <dgm:cxn modelId="{D5F55085-412E-44FD-B75A-93B531F84602}" srcId="{EA46D27E-C77A-43B4-A476-DF0F1FD0F9BC}" destId="{60F0147E-972B-4D5E-9140-C142D93BCD50}" srcOrd="6" destOrd="0" parTransId="{1565F8E8-38E7-45D0-B34B-CEFC0136BC83}" sibTransId="{91C01F1E-298F-4042-85C6-B7FD72E7ED2D}"/>
    <dgm:cxn modelId="{9AD255C1-F775-423D-9B99-E39121A0F214}" srcId="{EA46D27E-C77A-43B4-A476-DF0F1FD0F9BC}" destId="{2ADE6A6A-41D8-4A28-8094-A132B4FF8593}" srcOrd="4" destOrd="0" parTransId="{A6CA2FE8-2CC2-45A4-824F-E9936F2990B5}" sibTransId="{59F96185-7FC4-44B7-9FFD-10148B0C5D8E}"/>
    <dgm:cxn modelId="{035445C6-480B-4687-916C-802A421D0A6A}" type="presOf" srcId="{AE714A98-D07E-4D6D-9E87-C8974DC79B98}" destId="{7B61A344-1DEB-4FCE-B1DD-143243086985}" srcOrd="0" destOrd="0" presId="urn:microsoft.com/office/officeart/2005/8/layout/vList2"/>
    <dgm:cxn modelId="{E2F582C6-D4AC-4733-81A0-846EDE0EBB95}" type="presOf" srcId="{60F0147E-972B-4D5E-9140-C142D93BCD50}" destId="{3C4926C3-3DC2-4CA6-A806-891BF67D9F3B}" srcOrd="0" destOrd="0" presId="urn:microsoft.com/office/officeart/2005/8/layout/vList2"/>
    <dgm:cxn modelId="{36DF90C7-4827-4318-BC75-C5EBF690E05C}" type="presOf" srcId="{524580AA-5C85-4ADE-9E53-2C8DB3E941DC}" destId="{A3D5AFD0-4BC5-4F33-A064-EE3C52F0E76B}" srcOrd="0" destOrd="0" presId="urn:microsoft.com/office/officeart/2005/8/layout/vList2"/>
    <dgm:cxn modelId="{13F5EDE9-BD42-4253-B816-58BCA0137EE6}" type="presOf" srcId="{2ADE6A6A-41D8-4A28-8094-A132B4FF8593}" destId="{44DB9411-23AE-44BB-A3F2-49C9CE0210DC}" srcOrd="0" destOrd="0" presId="urn:microsoft.com/office/officeart/2005/8/layout/vList2"/>
    <dgm:cxn modelId="{790EDBED-84C2-435E-B145-00830B87B61D}" srcId="{EA46D27E-C77A-43B4-A476-DF0F1FD0F9BC}" destId="{524580AA-5C85-4ADE-9E53-2C8DB3E941DC}" srcOrd="3" destOrd="0" parTransId="{AE3D969E-F2D0-4CA8-A04A-66B45C9F3D03}" sibTransId="{A8010375-C153-4EE1-BC65-0DE930635CA2}"/>
    <dgm:cxn modelId="{EFEF1382-58B8-4628-ADF9-8B23157DD04C}" type="presParOf" srcId="{106F2F38-C94C-4CAB-BF02-811FE62313D3}" destId="{1A566872-A7F3-44DD-B8B6-63BB8A87D786}" srcOrd="0" destOrd="0" presId="urn:microsoft.com/office/officeart/2005/8/layout/vList2"/>
    <dgm:cxn modelId="{9983A845-576E-4743-BEED-E5662E822058}" type="presParOf" srcId="{106F2F38-C94C-4CAB-BF02-811FE62313D3}" destId="{1A023396-7AC5-4C09-A9B6-29EDBF575EA1}" srcOrd="1" destOrd="0" presId="urn:microsoft.com/office/officeart/2005/8/layout/vList2"/>
    <dgm:cxn modelId="{99AA8E1D-64A7-4946-8169-0DAA2B8ECCA3}" type="presParOf" srcId="{106F2F38-C94C-4CAB-BF02-811FE62313D3}" destId="{A24904D4-D52F-4CE2-9BE7-E52D7F2425C3}" srcOrd="2" destOrd="0" presId="urn:microsoft.com/office/officeart/2005/8/layout/vList2"/>
    <dgm:cxn modelId="{0CA523C6-43F3-4E46-8C0E-0A03C9E512B9}" type="presParOf" srcId="{106F2F38-C94C-4CAB-BF02-811FE62313D3}" destId="{F1A126DC-E4C4-4287-A818-F7431B9A0122}" srcOrd="3" destOrd="0" presId="urn:microsoft.com/office/officeart/2005/8/layout/vList2"/>
    <dgm:cxn modelId="{FC6EB0E0-B72A-4151-B3D6-25F6361F1F90}" type="presParOf" srcId="{106F2F38-C94C-4CAB-BF02-811FE62313D3}" destId="{05B876EE-1756-43B1-A0F9-D9C06F662C51}" srcOrd="4" destOrd="0" presId="urn:microsoft.com/office/officeart/2005/8/layout/vList2"/>
    <dgm:cxn modelId="{43BB7D7C-8F00-44DA-B32F-4FDDF5A2EFAD}" type="presParOf" srcId="{106F2F38-C94C-4CAB-BF02-811FE62313D3}" destId="{C98ED800-1EFB-4DC6-A96C-91D949B28F9B}" srcOrd="5" destOrd="0" presId="urn:microsoft.com/office/officeart/2005/8/layout/vList2"/>
    <dgm:cxn modelId="{B0936BC6-6E98-4446-B1DE-B30AF3617184}" type="presParOf" srcId="{106F2F38-C94C-4CAB-BF02-811FE62313D3}" destId="{A3D5AFD0-4BC5-4F33-A064-EE3C52F0E76B}" srcOrd="6" destOrd="0" presId="urn:microsoft.com/office/officeart/2005/8/layout/vList2"/>
    <dgm:cxn modelId="{D5D2452A-8B58-463B-B3D1-16A1E5F5D0DD}" type="presParOf" srcId="{106F2F38-C94C-4CAB-BF02-811FE62313D3}" destId="{FAC04DC6-9576-4B68-8DFC-877470A084CD}" srcOrd="7" destOrd="0" presId="urn:microsoft.com/office/officeart/2005/8/layout/vList2"/>
    <dgm:cxn modelId="{C3E382C6-DC15-4F02-AF83-3B5203C083E8}" type="presParOf" srcId="{106F2F38-C94C-4CAB-BF02-811FE62313D3}" destId="{44DB9411-23AE-44BB-A3F2-49C9CE0210DC}" srcOrd="8" destOrd="0" presId="urn:microsoft.com/office/officeart/2005/8/layout/vList2"/>
    <dgm:cxn modelId="{8DE0E04A-DF0E-4FD1-AC27-6A440E1321FA}" type="presParOf" srcId="{106F2F38-C94C-4CAB-BF02-811FE62313D3}" destId="{5415F219-B3D0-43FC-8701-086D3258E301}" srcOrd="9" destOrd="0" presId="urn:microsoft.com/office/officeart/2005/8/layout/vList2"/>
    <dgm:cxn modelId="{24CE55B3-5B7D-4690-8833-8267CFB4C64A}" type="presParOf" srcId="{106F2F38-C94C-4CAB-BF02-811FE62313D3}" destId="{7B61A344-1DEB-4FCE-B1DD-143243086985}" srcOrd="10" destOrd="0" presId="urn:microsoft.com/office/officeart/2005/8/layout/vList2"/>
    <dgm:cxn modelId="{8D65E3F9-5B07-4F5B-9C25-659DFEB132D4}" type="presParOf" srcId="{106F2F38-C94C-4CAB-BF02-811FE62313D3}" destId="{88CB8E42-4497-4AF5-B748-EA21BCCE595E}" srcOrd="11" destOrd="0" presId="urn:microsoft.com/office/officeart/2005/8/layout/vList2"/>
    <dgm:cxn modelId="{068C2ACA-1B2F-4B49-9766-8266B0FBA173}" type="presParOf" srcId="{106F2F38-C94C-4CAB-BF02-811FE62313D3}" destId="{3C4926C3-3DC2-4CA6-A806-891BF67D9F3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2200" b="1" dirty="0"/>
            <a:t>PROTOCOL</a:t>
          </a:r>
          <a:r>
            <a:rPr lang="pl-PL" sz="2200" dirty="0"/>
            <a:t> </a:t>
          </a:r>
          <a:br>
            <a:rPr lang="pl-PL" sz="2200" dirty="0"/>
          </a:br>
          <a:br>
            <a:rPr lang="pl-PL" sz="2200" dirty="0"/>
          </a:br>
          <a:r>
            <a:rPr lang="pl-PL" sz="2200" dirty="0"/>
            <a:t>http / </a:t>
          </a:r>
          <a:r>
            <a:rPr lang="pl-PL" sz="2200" dirty="0" err="1"/>
            <a:t>https</a:t>
          </a:r>
          <a:endParaRPr lang="en-US" sz="2200" dirty="0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HOST</a:t>
          </a:r>
          <a:br>
            <a:rPr lang="pl-PL" dirty="0"/>
          </a:br>
          <a:br>
            <a:rPr lang="pl-PL" dirty="0"/>
          </a:br>
          <a:r>
            <a:rPr lang="pl-PL" dirty="0" err="1"/>
            <a:t>node</a:t>
          </a:r>
          <a:r>
            <a:rPr lang="pl-PL" dirty="0"/>
            <a:t> host</a:t>
          </a:r>
          <a:endParaRPr lang="en-US" dirty="0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PORT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/>
            <a:t>9200http </a:t>
          </a:r>
          <a:r>
            <a:rPr lang="pl-PL" dirty="0" err="1"/>
            <a:t>api</a:t>
          </a:r>
          <a:endParaRPr lang="en-US" dirty="0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2200" b="1" dirty="0"/>
            <a:t>PROTOCOL</a:t>
          </a:r>
          <a:r>
            <a:rPr lang="pl-PL" sz="2200" dirty="0"/>
            <a:t> </a:t>
          </a:r>
          <a:br>
            <a:rPr lang="pl-PL" sz="2200" dirty="0"/>
          </a:br>
          <a:br>
            <a:rPr lang="pl-PL" sz="2200" dirty="0"/>
          </a:br>
          <a:r>
            <a:rPr lang="pl-PL" sz="2200" dirty="0"/>
            <a:t>http / </a:t>
          </a:r>
          <a:r>
            <a:rPr lang="pl-PL" sz="2200" dirty="0" err="1"/>
            <a:t>https</a:t>
          </a:r>
          <a:endParaRPr lang="en-US" sz="2200" dirty="0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HOST</a:t>
          </a:r>
          <a:br>
            <a:rPr lang="pl-PL" dirty="0"/>
          </a:br>
          <a:br>
            <a:rPr lang="pl-PL" dirty="0"/>
          </a:br>
          <a:r>
            <a:rPr lang="pl-PL" dirty="0" err="1"/>
            <a:t>node</a:t>
          </a:r>
          <a:r>
            <a:rPr lang="pl-PL" dirty="0"/>
            <a:t> host</a:t>
          </a:r>
          <a:endParaRPr lang="en-US" dirty="0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PORT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/>
            <a:t>9200http </a:t>
          </a:r>
          <a:r>
            <a:rPr lang="pl-PL" dirty="0" err="1"/>
            <a:t>api</a:t>
          </a:r>
          <a:endParaRPr lang="en-US" dirty="0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PATH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 err="1"/>
            <a:t>api</a:t>
          </a:r>
          <a:r>
            <a:rPr lang="pl-PL" dirty="0"/>
            <a:t> </a:t>
          </a:r>
          <a:r>
            <a:rPr lang="pl-PL" dirty="0" err="1"/>
            <a:t>endpoint</a:t>
          </a:r>
          <a:r>
            <a:rPr lang="pl-PL" dirty="0"/>
            <a:t> </a:t>
          </a:r>
          <a:r>
            <a:rPr lang="pl-PL" dirty="0" err="1"/>
            <a:t>eq</a:t>
          </a:r>
          <a:r>
            <a:rPr lang="pl-PL" dirty="0"/>
            <a:t>. /_</a:t>
          </a:r>
          <a:r>
            <a:rPr lang="pl-PL" dirty="0" err="1"/>
            <a:t>cat</a:t>
          </a:r>
          <a:r>
            <a:rPr lang="pl-PL" dirty="0"/>
            <a:t> / _</a:t>
          </a:r>
          <a:r>
            <a:rPr lang="pl-PL" dirty="0" err="1"/>
            <a:t>plugin</a:t>
          </a:r>
          <a:endParaRPr lang="en-US" dirty="0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2200" b="1" dirty="0"/>
            <a:t>PROTOCOL</a:t>
          </a:r>
          <a:r>
            <a:rPr lang="pl-PL" sz="2200" dirty="0"/>
            <a:t> </a:t>
          </a:r>
          <a:br>
            <a:rPr lang="pl-PL" sz="2200" dirty="0"/>
          </a:br>
          <a:br>
            <a:rPr lang="pl-PL" sz="2200" dirty="0"/>
          </a:br>
          <a:r>
            <a:rPr lang="pl-PL" sz="2200" dirty="0"/>
            <a:t>http / </a:t>
          </a:r>
          <a:r>
            <a:rPr lang="pl-PL" sz="2200" dirty="0" err="1"/>
            <a:t>https</a:t>
          </a:r>
          <a:endParaRPr lang="en-US" sz="2200" dirty="0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HOST</a:t>
          </a:r>
          <a:br>
            <a:rPr lang="pl-PL" dirty="0"/>
          </a:br>
          <a:br>
            <a:rPr lang="pl-PL" dirty="0"/>
          </a:br>
          <a:r>
            <a:rPr lang="pl-PL" dirty="0" err="1"/>
            <a:t>node</a:t>
          </a:r>
          <a:r>
            <a:rPr lang="pl-PL" dirty="0"/>
            <a:t> host</a:t>
          </a:r>
          <a:endParaRPr lang="en-US" dirty="0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PORT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/>
            <a:t>9200http </a:t>
          </a:r>
          <a:r>
            <a:rPr lang="pl-PL" dirty="0" err="1"/>
            <a:t>api</a:t>
          </a:r>
          <a:endParaRPr lang="en-US" dirty="0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PATH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 err="1"/>
            <a:t>api</a:t>
          </a:r>
          <a:r>
            <a:rPr lang="pl-PL" dirty="0"/>
            <a:t> </a:t>
          </a:r>
          <a:r>
            <a:rPr lang="pl-PL" dirty="0" err="1"/>
            <a:t>endpoint</a:t>
          </a:r>
          <a:r>
            <a:rPr lang="pl-PL" dirty="0"/>
            <a:t> </a:t>
          </a:r>
          <a:r>
            <a:rPr lang="pl-PL" dirty="0" err="1"/>
            <a:t>eq</a:t>
          </a:r>
          <a:r>
            <a:rPr lang="pl-PL" dirty="0"/>
            <a:t>. /_</a:t>
          </a:r>
          <a:r>
            <a:rPr lang="pl-PL" dirty="0" err="1"/>
            <a:t>cat</a:t>
          </a:r>
          <a:r>
            <a:rPr lang="pl-PL" dirty="0"/>
            <a:t> / _</a:t>
          </a:r>
          <a:r>
            <a:rPr lang="pl-PL" dirty="0" err="1"/>
            <a:t>plugin</a:t>
          </a:r>
          <a:endParaRPr lang="en-US" dirty="0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QUERY_STRING</a:t>
          </a:r>
          <a:br>
            <a:rPr lang="pl-PL" dirty="0"/>
          </a:br>
          <a:br>
            <a:rPr lang="pl-PL" dirty="0"/>
          </a:br>
          <a:r>
            <a:rPr lang="pl-PL" dirty="0"/>
            <a:t>?</a:t>
          </a:r>
          <a:r>
            <a:rPr lang="pl-PL" dirty="0" err="1"/>
            <a:t>pretty</a:t>
          </a:r>
          <a:r>
            <a:rPr lang="pl-PL" dirty="0"/>
            <a:t> (</a:t>
          </a:r>
          <a:r>
            <a:rPr lang="pl-PL" dirty="0" err="1"/>
            <a:t>optional</a:t>
          </a:r>
          <a:r>
            <a:rPr lang="pl-PL" dirty="0"/>
            <a:t>) </a:t>
          </a:r>
          <a:endParaRPr lang="en-US" dirty="0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2200" b="1" dirty="0"/>
            <a:t>PROTOCOL</a:t>
          </a:r>
          <a:r>
            <a:rPr lang="pl-PL" sz="2200" dirty="0"/>
            <a:t> </a:t>
          </a:r>
          <a:br>
            <a:rPr lang="pl-PL" sz="2200" dirty="0"/>
          </a:br>
          <a:br>
            <a:rPr lang="pl-PL" sz="2200" dirty="0"/>
          </a:br>
          <a:r>
            <a:rPr lang="pl-PL" sz="2200" dirty="0"/>
            <a:t>http / </a:t>
          </a:r>
          <a:r>
            <a:rPr lang="pl-PL" sz="2200" dirty="0" err="1"/>
            <a:t>https</a:t>
          </a:r>
          <a:endParaRPr lang="en-US" sz="2200" dirty="0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HOST</a:t>
          </a:r>
          <a:br>
            <a:rPr lang="pl-PL" dirty="0"/>
          </a:br>
          <a:br>
            <a:rPr lang="pl-PL" dirty="0"/>
          </a:br>
          <a:r>
            <a:rPr lang="pl-PL" dirty="0" err="1"/>
            <a:t>node</a:t>
          </a:r>
          <a:r>
            <a:rPr lang="pl-PL" dirty="0"/>
            <a:t> host</a:t>
          </a:r>
          <a:endParaRPr lang="en-US" dirty="0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PORT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/>
            <a:t>9200http </a:t>
          </a:r>
          <a:r>
            <a:rPr lang="pl-PL" dirty="0" err="1"/>
            <a:t>api</a:t>
          </a:r>
          <a:endParaRPr lang="en-US" dirty="0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PATH</a:t>
          </a:r>
          <a:r>
            <a:rPr lang="pl-PL" dirty="0"/>
            <a:t> </a:t>
          </a:r>
          <a:br>
            <a:rPr lang="pl-PL" dirty="0"/>
          </a:br>
          <a:br>
            <a:rPr lang="pl-PL" dirty="0"/>
          </a:br>
          <a:r>
            <a:rPr lang="pl-PL" dirty="0" err="1"/>
            <a:t>endpoint</a:t>
          </a:r>
          <a:r>
            <a:rPr lang="pl-PL" dirty="0"/>
            <a:t> </a:t>
          </a:r>
          <a:r>
            <a:rPr lang="pl-PL" dirty="0" err="1"/>
            <a:t>eq</a:t>
          </a:r>
          <a:r>
            <a:rPr lang="pl-PL" dirty="0"/>
            <a:t>. /_</a:t>
          </a:r>
          <a:r>
            <a:rPr lang="pl-PL" dirty="0" err="1"/>
            <a:t>cat</a:t>
          </a:r>
          <a:r>
            <a:rPr lang="pl-PL" dirty="0"/>
            <a:t>  /_</a:t>
          </a:r>
          <a:r>
            <a:rPr lang="pl-PL" dirty="0" err="1"/>
            <a:t>plugin</a:t>
          </a:r>
          <a:r>
            <a:rPr lang="pl-PL" dirty="0"/>
            <a:t>  /_</a:t>
          </a:r>
          <a:r>
            <a:rPr lang="pl-PL" dirty="0" err="1"/>
            <a:t>search</a:t>
          </a:r>
          <a:endParaRPr lang="en-US" dirty="0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QUERY_STRING</a:t>
          </a:r>
          <a:br>
            <a:rPr lang="pl-PL" dirty="0"/>
          </a:br>
          <a:br>
            <a:rPr lang="pl-PL" dirty="0"/>
          </a:br>
          <a:r>
            <a:rPr lang="pl-PL" dirty="0"/>
            <a:t>?</a:t>
          </a:r>
          <a:r>
            <a:rPr lang="pl-PL" dirty="0" err="1"/>
            <a:t>pretty</a:t>
          </a:r>
          <a:r>
            <a:rPr lang="pl-PL" dirty="0"/>
            <a:t> (</a:t>
          </a:r>
          <a:r>
            <a:rPr lang="pl-PL" dirty="0" err="1"/>
            <a:t>optional</a:t>
          </a:r>
          <a:r>
            <a:rPr lang="pl-PL" dirty="0"/>
            <a:t>) </a:t>
          </a:r>
          <a:endParaRPr lang="en-US" dirty="0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BODY</a:t>
          </a:r>
          <a:br>
            <a:rPr lang="pl-PL" dirty="0"/>
          </a:br>
          <a:r>
            <a:rPr lang="pl-PL" dirty="0"/>
            <a:t> </a:t>
          </a:r>
          <a:br>
            <a:rPr lang="pl-PL" dirty="0"/>
          </a:br>
          <a:r>
            <a:rPr lang="pl-PL" dirty="0"/>
            <a:t> </a:t>
          </a:r>
          <a:r>
            <a:rPr lang="pl-PL" dirty="0" err="1"/>
            <a:t>json</a:t>
          </a:r>
          <a:r>
            <a:rPr lang="pl-PL" dirty="0"/>
            <a:t>(</a:t>
          </a:r>
          <a:r>
            <a:rPr lang="pl-PL" dirty="0" err="1"/>
            <a:t>optional</a:t>
          </a:r>
          <a:r>
            <a:rPr lang="pl-PL" dirty="0"/>
            <a:t>)</a:t>
          </a:r>
          <a:endParaRPr lang="en-US" dirty="0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 custLinFactNeighborY="887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 custLinFactNeighborX="0" custLinFactNeighborY="10145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 custLinFactNeighborY="10779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D9EDD1-C406-4A66-92A9-9C911B3FD9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70B8D-68B1-4534-9C6D-03F76F8CCA9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 „</a:t>
          </a:r>
          <a:r>
            <a:rPr lang="en-US" dirty="0"/>
            <a:t>A fast red car passed a truck standing on the side of the road</a:t>
          </a:r>
          <a:r>
            <a:rPr lang="pl-PL" dirty="0"/>
            <a:t>”</a:t>
          </a:r>
          <a:endParaRPr lang="en-US" dirty="0"/>
        </a:p>
      </dgm:t>
    </dgm:pt>
    <dgm:pt modelId="{276274E7-648E-4AE2-BF42-FD8CC46FABA0}" type="parTrans" cxnId="{34C29982-EABA-4A12-BC98-3BA02ED9278E}">
      <dgm:prSet/>
      <dgm:spPr/>
      <dgm:t>
        <a:bodyPr/>
        <a:lstStyle/>
        <a:p>
          <a:endParaRPr lang="en-US"/>
        </a:p>
      </dgm:t>
    </dgm:pt>
    <dgm:pt modelId="{84BD48BB-5CCE-427E-AB9A-3231980E1B92}" type="sibTrans" cxnId="{34C29982-EABA-4A12-BC98-3BA02ED9278E}">
      <dgm:prSet/>
      <dgm:spPr/>
      <dgm:t>
        <a:bodyPr/>
        <a:lstStyle/>
        <a:p>
          <a:endParaRPr lang="en-US"/>
        </a:p>
      </dgm:t>
    </dgm:pt>
    <dgm:pt modelId="{706F33C2-A9FF-47AF-8E96-D3EE57F8BFF4}">
      <dgm:prSet/>
      <dgm:spPr/>
      <dgm:t>
        <a:bodyPr/>
        <a:lstStyle/>
        <a:p>
          <a:pPr algn="ctr">
            <a:lnSpc>
              <a:spcPct val="150000"/>
            </a:lnSpc>
          </a:pPr>
          <a:r>
            <a:rPr lang="pl-PL" dirty="0"/>
            <a:t>„</a:t>
          </a:r>
          <a:r>
            <a:rPr lang="en-US" dirty="0"/>
            <a:t>The next day, three fast red cars passed trucks standing on the side of the road</a:t>
          </a:r>
          <a:r>
            <a:rPr lang="pl-PL" dirty="0"/>
            <a:t>”</a:t>
          </a:r>
          <a:endParaRPr lang="en-US" dirty="0"/>
        </a:p>
      </dgm:t>
    </dgm:pt>
    <dgm:pt modelId="{1DFE95C1-B83B-4167-B384-89FAC74CC9CC}" type="parTrans" cxnId="{D6D47EA8-055F-46B7-BFF9-FE96FB3741DF}">
      <dgm:prSet/>
      <dgm:spPr/>
      <dgm:t>
        <a:bodyPr/>
        <a:lstStyle/>
        <a:p>
          <a:endParaRPr lang="en-US"/>
        </a:p>
      </dgm:t>
    </dgm:pt>
    <dgm:pt modelId="{1B36444B-FAEA-4E95-9E50-E8ABA94E35BC}" type="sibTrans" cxnId="{D6D47EA8-055F-46B7-BFF9-FE96FB3741DF}">
      <dgm:prSet/>
      <dgm:spPr/>
      <dgm:t>
        <a:bodyPr/>
        <a:lstStyle/>
        <a:p>
          <a:endParaRPr lang="en-US"/>
        </a:p>
      </dgm:t>
    </dgm:pt>
    <dgm:pt modelId="{857188E1-BE4B-466E-9E5A-A0015A79118D}" type="pres">
      <dgm:prSet presAssocID="{03D9EDD1-C406-4A66-92A9-9C911B3FD96D}" presName="root" presStyleCnt="0">
        <dgm:presLayoutVars>
          <dgm:dir/>
          <dgm:resizeHandles val="exact"/>
        </dgm:presLayoutVars>
      </dgm:prSet>
      <dgm:spPr/>
    </dgm:pt>
    <dgm:pt modelId="{E7C90D39-71C7-40E5-B61A-EE92BAD24234}" type="pres">
      <dgm:prSet presAssocID="{3B570B8D-68B1-4534-9C6D-03F76F8CCA95}" presName="compNode" presStyleCnt="0"/>
      <dgm:spPr/>
    </dgm:pt>
    <dgm:pt modelId="{94EDFB30-9EF6-44FB-B280-AABC3E4FDB79}" type="pres">
      <dgm:prSet presAssocID="{3B570B8D-68B1-4534-9C6D-03F76F8CCA95}" presName="bgRect" presStyleLbl="bgShp" presStyleIdx="0" presStyleCnt="2" custLinFactNeighborX="61" custLinFactNeighborY="-16544"/>
      <dgm:spPr>
        <a:solidFill>
          <a:schemeClr val="bg2">
            <a:lumMod val="90000"/>
          </a:schemeClr>
        </a:solidFill>
      </dgm:spPr>
    </dgm:pt>
    <dgm:pt modelId="{3ABCD1E6-1B3F-407F-A52D-4765B06B155B}" type="pres">
      <dgm:prSet presAssocID="{3B570B8D-68B1-4534-9C6D-03F76F8CCA95}" presName="iconRect" presStyleLbl="node1" presStyleIdx="0" presStyleCnt="2" custLinFactNeighborY="-388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kontur"/>
        </a:ext>
      </dgm:extLst>
    </dgm:pt>
    <dgm:pt modelId="{954CB777-49F3-4F5B-A20C-0995150BA5AA}" type="pres">
      <dgm:prSet presAssocID="{3B570B8D-68B1-4534-9C6D-03F76F8CCA95}" presName="spaceRect" presStyleCnt="0"/>
      <dgm:spPr/>
    </dgm:pt>
    <dgm:pt modelId="{6C97A636-5ABC-4DFB-9AB8-5980D60367BB}" type="pres">
      <dgm:prSet presAssocID="{3B570B8D-68B1-4534-9C6D-03F76F8CCA95}" presName="parTx" presStyleLbl="revTx" presStyleIdx="0" presStyleCnt="2" custScaleX="85903" custLinFactNeighborX="3465" custLinFactNeighborY="-15165">
        <dgm:presLayoutVars>
          <dgm:chMax val="0"/>
          <dgm:chPref val="0"/>
        </dgm:presLayoutVars>
      </dgm:prSet>
      <dgm:spPr/>
    </dgm:pt>
    <dgm:pt modelId="{6A6481E4-B12C-4589-9A8D-663B61D0544E}" type="pres">
      <dgm:prSet presAssocID="{84BD48BB-5CCE-427E-AB9A-3231980E1B92}" presName="sibTrans" presStyleCnt="0"/>
      <dgm:spPr/>
    </dgm:pt>
    <dgm:pt modelId="{9E121B41-7F25-478C-81CC-691EB6D7BFE8}" type="pres">
      <dgm:prSet presAssocID="{706F33C2-A9FF-47AF-8E96-D3EE57F8BFF4}" presName="compNode" presStyleCnt="0"/>
      <dgm:spPr/>
    </dgm:pt>
    <dgm:pt modelId="{65327170-3295-402F-B765-9E3CE3CB5B79}" type="pres">
      <dgm:prSet presAssocID="{706F33C2-A9FF-47AF-8E96-D3EE57F8BFF4}" presName="bgRect" presStyleLbl="bgShp" presStyleIdx="1" presStyleCnt="2" custLinFactNeighborX="-61" custLinFactNeighborY="20680"/>
      <dgm:spPr>
        <a:solidFill>
          <a:schemeClr val="bg2">
            <a:lumMod val="90000"/>
          </a:schemeClr>
        </a:solidFill>
      </dgm:spPr>
    </dgm:pt>
    <dgm:pt modelId="{49BB1170-BE94-4720-B94B-449C114EB88C}" type="pres">
      <dgm:prSet presAssocID="{706F33C2-A9FF-47AF-8E96-D3EE57F8BFF4}" presName="iconRect" presStyleLbl="node1" presStyleIdx="1" presStyleCnt="2" custLinFactNeighborY="2757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1758F5A-A69B-4005-B4CB-AE1BB365E9A6}" type="pres">
      <dgm:prSet presAssocID="{706F33C2-A9FF-47AF-8E96-D3EE57F8BFF4}" presName="spaceRect" presStyleCnt="0"/>
      <dgm:spPr/>
    </dgm:pt>
    <dgm:pt modelId="{9168EB66-A28F-4F8E-93D0-7266F41526BE}" type="pres">
      <dgm:prSet presAssocID="{706F33C2-A9FF-47AF-8E96-D3EE57F8BFF4}" presName="parTx" presStyleLbl="revTx" presStyleIdx="1" presStyleCnt="2" custLinFactNeighborX="-888" custLinFactNeighborY="21369">
        <dgm:presLayoutVars>
          <dgm:chMax val="0"/>
          <dgm:chPref val="0"/>
        </dgm:presLayoutVars>
      </dgm:prSet>
      <dgm:spPr/>
    </dgm:pt>
  </dgm:ptLst>
  <dgm:cxnLst>
    <dgm:cxn modelId="{E71A2005-E0A4-4681-8FD7-C2FDCDB301CC}" type="presOf" srcId="{03D9EDD1-C406-4A66-92A9-9C911B3FD96D}" destId="{857188E1-BE4B-466E-9E5A-A0015A79118D}" srcOrd="0" destOrd="0" presId="urn:microsoft.com/office/officeart/2018/2/layout/IconVerticalSolidList"/>
    <dgm:cxn modelId="{0B7C801A-D87A-45CC-ABC3-1A60FFCF2547}" type="presOf" srcId="{3B570B8D-68B1-4534-9C6D-03F76F8CCA95}" destId="{6C97A636-5ABC-4DFB-9AB8-5980D60367BB}" srcOrd="0" destOrd="0" presId="urn:microsoft.com/office/officeart/2018/2/layout/IconVerticalSolidList"/>
    <dgm:cxn modelId="{34C29982-EABA-4A12-BC98-3BA02ED9278E}" srcId="{03D9EDD1-C406-4A66-92A9-9C911B3FD96D}" destId="{3B570B8D-68B1-4534-9C6D-03F76F8CCA95}" srcOrd="0" destOrd="0" parTransId="{276274E7-648E-4AE2-BF42-FD8CC46FABA0}" sibTransId="{84BD48BB-5CCE-427E-AB9A-3231980E1B92}"/>
    <dgm:cxn modelId="{D6D47EA8-055F-46B7-BFF9-FE96FB3741DF}" srcId="{03D9EDD1-C406-4A66-92A9-9C911B3FD96D}" destId="{706F33C2-A9FF-47AF-8E96-D3EE57F8BFF4}" srcOrd="1" destOrd="0" parTransId="{1DFE95C1-B83B-4167-B384-89FAC74CC9CC}" sibTransId="{1B36444B-FAEA-4E95-9E50-E8ABA94E35BC}"/>
    <dgm:cxn modelId="{DC5EC2D0-75B4-4F59-BBCB-F89D6169F3BC}" type="presOf" srcId="{706F33C2-A9FF-47AF-8E96-D3EE57F8BFF4}" destId="{9168EB66-A28F-4F8E-93D0-7266F41526BE}" srcOrd="0" destOrd="0" presId="urn:microsoft.com/office/officeart/2018/2/layout/IconVerticalSolidList"/>
    <dgm:cxn modelId="{246AF37F-4963-438D-B754-C003CEA75F9B}" type="presParOf" srcId="{857188E1-BE4B-466E-9E5A-A0015A79118D}" destId="{E7C90D39-71C7-40E5-B61A-EE92BAD24234}" srcOrd="0" destOrd="0" presId="urn:microsoft.com/office/officeart/2018/2/layout/IconVerticalSolidList"/>
    <dgm:cxn modelId="{3246924A-2825-433B-9DA2-18E408038BD3}" type="presParOf" srcId="{E7C90D39-71C7-40E5-B61A-EE92BAD24234}" destId="{94EDFB30-9EF6-44FB-B280-AABC3E4FDB79}" srcOrd="0" destOrd="0" presId="urn:microsoft.com/office/officeart/2018/2/layout/IconVerticalSolidList"/>
    <dgm:cxn modelId="{727F9F8E-759F-4072-BFB8-CDA323CC6C48}" type="presParOf" srcId="{E7C90D39-71C7-40E5-B61A-EE92BAD24234}" destId="{3ABCD1E6-1B3F-407F-A52D-4765B06B155B}" srcOrd="1" destOrd="0" presId="urn:microsoft.com/office/officeart/2018/2/layout/IconVerticalSolidList"/>
    <dgm:cxn modelId="{9A87BDD7-2AF1-4747-BA98-2A5232E4F5AF}" type="presParOf" srcId="{E7C90D39-71C7-40E5-B61A-EE92BAD24234}" destId="{954CB777-49F3-4F5B-A20C-0995150BA5AA}" srcOrd="2" destOrd="0" presId="urn:microsoft.com/office/officeart/2018/2/layout/IconVerticalSolidList"/>
    <dgm:cxn modelId="{BAAFD0CF-607E-451E-99F4-41CEB3507FEA}" type="presParOf" srcId="{E7C90D39-71C7-40E5-B61A-EE92BAD24234}" destId="{6C97A636-5ABC-4DFB-9AB8-5980D60367BB}" srcOrd="3" destOrd="0" presId="urn:microsoft.com/office/officeart/2018/2/layout/IconVerticalSolidList"/>
    <dgm:cxn modelId="{39B2832C-2A25-43A4-86D8-76CDB562C752}" type="presParOf" srcId="{857188E1-BE4B-466E-9E5A-A0015A79118D}" destId="{6A6481E4-B12C-4589-9A8D-663B61D0544E}" srcOrd="1" destOrd="0" presId="urn:microsoft.com/office/officeart/2018/2/layout/IconVerticalSolidList"/>
    <dgm:cxn modelId="{A72885D0-20E4-4E37-BAB6-CE33C3A1CD05}" type="presParOf" srcId="{857188E1-BE4B-466E-9E5A-A0015A79118D}" destId="{9E121B41-7F25-478C-81CC-691EB6D7BFE8}" srcOrd="2" destOrd="0" presId="urn:microsoft.com/office/officeart/2018/2/layout/IconVerticalSolidList"/>
    <dgm:cxn modelId="{8C1D1339-34BB-46E4-8A05-B45C520A4576}" type="presParOf" srcId="{9E121B41-7F25-478C-81CC-691EB6D7BFE8}" destId="{65327170-3295-402F-B765-9E3CE3CB5B79}" srcOrd="0" destOrd="0" presId="urn:microsoft.com/office/officeart/2018/2/layout/IconVerticalSolidList"/>
    <dgm:cxn modelId="{6B99A38A-BFCF-41B1-8B64-09FE8F15E2CC}" type="presParOf" srcId="{9E121B41-7F25-478C-81CC-691EB6D7BFE8}" destId="{49BB1170-BE94-4720-B94B-449C114EB88C}" srcOrd="1" destOrd="0" presId="urn:microsoft.com/office/officeart/2018/2/layout/IconVerticalSolidList"/>
    <dgm:cxn modelId="{4AF0C03A-7133-4F90-BEF3-882CE08C30C6}" type="presParOf" srcId="{9E121B41-7F25-478C-81CC-691EB6D7BFE8}" destId="{C1758F5A-A69B-4005-B4CB-AE1BB365E9A6}" srcOrd="2" destOrd="0" presId="urn:microsoft.com/office/officeart/2018/2/layout/IconVerticalSolidList"/>
    <dgm:cxn modelId="{440837AA-C417-4344-A5C7-C626707897B6}" type="presParOf" srcId="{9E121B41-7F25-478C-81CC-691EB6D7BFE8}" destId="{9168EB66-A28F-4F8E-93D0-7266F4152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9EDD1-C406-4A66-92A9-9C911B3FD9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70B8D-68B1-4534-9C6D-03F76F8CCA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2100" kern="1200" dirty="0"/>
            <a:t> 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fast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passed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truck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standing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on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side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of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road</a:t>
          </a:r>
        </a:p>
      </dgm:t>
    </dgm:pt>
    <dgm:pt modelId="{276274E7-648E-4AE2-BF42-FD8CC46FABA0}" type="parTrans" cxnId="{34C29982-EABA-4A12-BC98-3BA02ED9278E}">
      <dgm:prSet/>
      <dgm:spPr/>
      <dgm:t>
        <a:bodyPr/>
        <a:lstStyle/>
        <a:p>
          <a:endParaRPr lang="en-US"/>
        </a:p>
      </dgm:t>
    </dgm:pt>
    <dgm:pt modelId="{84BD48BB-5CCE-427E-AB9A-3231980E1B92}" type="sibTrans" cxnId="{34C29982-EABA-4A12-BC98-3BA02ED9278E}">
      <dgm:prSet/>
      <dgm:spPr/>
      <dgm:t>
        <a:bodyPr/>
        <a:lstStyle/>
        <a:p>
          <a:endParaRPr lang="en-US"/>
        </a:p>
      </dgm:t>
    </dgm:pt>
    <dgm:pt modelId="{706F33C2-A9FF-47AF-8E96-D3EE57F8BFF4}">
      <dgm:prSet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next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day,three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fast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cars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passed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trucks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standing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on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side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of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road</a:t>
          </a:r>
        </a:p>
      </dgm:t>
    </dgm:pt>
    <dgm:pt modelId="{1DFE95C1-B83B-4167-B384-89FAC74CC9CC}" type="parTrans" cxnId="{D6D47EA8-055F-46B7-BFF9-FE96FB3741DF}">
      <dgm:prSet/>
      <dgm:spPr/>
      <dgm:t>
        <a:bodyPr/>
        <a:lstStyle/>
        <a:p>
          <a:endParaRPr lang="en-US"/>
        </a:p>
      </dgm:t>
    </dgm:pt>
    <dgm:pt modelId="{1B36444B-FAEA-4E95-9E50-E8ABA94E35BC}" type="sibTrans" cxnId="{D6D47EA8-055F-46B7-BFF9-FE96FB3741DF}">
      <dgm:prSet/>
      <dgm:spPr/>
      <dgm:t>
        <a:bodyPr/>
        <a:lstStyle/>
        <a:p>
          <a:endParaRPr lang="en-US"/>
        </a:p>
      </dgm:t>
    </dgm:pt>
    <dgm:pt modelId="{857188E1-BE4B-466E-9E5A-A0015A79118D}" type="pres">
      <dgm:prSet presAssocID="{03D9EDD1-C406-4A66-92A9-9C911B3FD96D}" presName="root" presStyleCnt="0">
        <dgm:presLayoutVars>
          <dgm:dir/>
          <dgm:resizeHandles val="exact"/>
        </dgm:presLayoutVars>
      </dgm:prSet>
      <dgm:spPr/>
    </dgm:pt>
    <dgm:pt modelId="{E7C90D39-71C7-40E5-B61A-EE92BAD24234}" type="pres">
      <dgm:prSet presAssocID="{3B570B8D-68B1-4534-9C6D-03F76F8CCA95}" presName="compNode" presStyleCnt="0"/>
      <dgm:spPr/>
    </dgm:pt>
    <dgm:pt modelId="{94EDFB30-9EF6-44FB-B280-AABC3E4FDB79}" type="pres">
      <dgm:prSet presAssocID="{3B570B8D-68B1-4534-9C6D-03F76F8CCA95}" presName="bgRect" presStyleLbl="bgShp" presStyleIdx="0" presStyleCnt="2" custLinFactNeighborX="61" custLinFactNeighborY="-16544"/>
      <dgm:spPr>
        <a:solidFill>
          <a:schemeClr val="bg2">
            <a:lumMod val="90000"/>
          </a:schemeClr>
        </a:solidFill>
      </dgm:spPr>
    </dgm:pt>
    <dgm:pt modelId="{3ABCD1E6-1B3F-407F-A52D-4765B06B155B}" type="pres">
      <dgm:prSet presAssocID="{3B570B8D-68B1-4534-9C6D-03F76F8CCA95}" presName="iconRect" presStyleLbl="node1" presStyleIdx="0" presStyleCnt="2" custLinFactNeighborY="-388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kontur"/>
        </a:ext>
      </dgm:extLst>
    </dgm:pt>
    <dgm:pt modelId="{954CB777-49F3-4F5B-A20C-0995150BA5AA}" type="pres">
      <dgm:prSet presAssocID="{3B570B8D-68B1-4534-9C6D-03F76F8CCA95}" presName="spaceRect" presStyleCnt="0"/>
      <dgm:spPr/>
    </dgm:pt>
    <dgm:pt modelId="{6C97A636-5ABC-4DFB-9AB8-5980D60367BB}" type="pres">
      <dgm:prSet presAssocID="{3B570B8D-68B1-4534-9C6D-03F76F8CCA95}" presName="parTx" presStyleLbl="revTx" presStyleIdx="0" presStyleCnt="2" custScaleX="85903" custLinFactNeighborX="3465" custLinFactNeighborY="-15165">
        <dgm:presLayoutVars>
          <dgm:chMax val="0"/>
          <dgm:chPref val="0"/>
        </dgm:presLayoutVars>
      </dgm:prSet>
      <dgm:spPr/>
    </dgm:pt>
    <dgm:pt modelId="{6A6481E4-B12C-4589-9A8D-663B61D0544E}" type="pres">
      <dgm:prSet presAssocID="{84BD48BB-5CCE-427E-AB9A-3231980E1B92}" presName="sibTrans" presStyleCnt="0"/>
      <dgm:spPr/>
    </dgm:pt>
    <dgm:pt modelId="{9E121B41-7F25-478C-81CC-691EB6D7BFE8}" type="pres">
      <dgm:prSet presAssocID="{706F33C2-A9FF-47AF-8E96-D3EE57F8BFF4}" presName="compNode" presStyleCnt="0"/>
      <dgm:spPr/>
    </dgm:pt>
    <dgm:pt modelId="{65327170-3295-402F-B765-9E3CE3CB5B79}" type="pres">
      <dgm:prSet presAssocID="{706F33C2-A9FF-47AF-8E96-D3EE57F8BFF4}" presName="bgRect" presStyleLbl="bgShp" presStyleIdx="1" presStyleCnt="2" custLinFactNeighborX="-61" custLinFactNeighborY="20680"/>
      <dgm:spPr>
        <a:solidFill>
          <a:schemeClr val="bg2">
            <a:lumMod val="90000"/>
          </a:schemeClr>
        </a:solidFill>
      </dgm:spPr>
    </dgm:pt>
    <dgm:pt modelId="{49BB1170-BE94-4720-B94B-449C114EB88C}" type="pres">
      <dgm:prSet presAssocID="{706F33C2-A9FF-47AF-8E96-D3EE57F8BFF4}" presName="iconRect" presStyleLbl="node1" presStyleIdx="1" presStyleCnt="2" custLinFactNeighborY="2757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1758F5A-A69B-4005-B4CB-AE1BB365E9A6}" type="pres">
      <dgm:prSet presAssocID="{706F33C2-A9FF-47AF-8E96-D3EE57F8BFF4}" presName="spaceRect" presStyleCnt="0"/>
      <dgm:spPr/>
    </dgm:pt>
    <dgm:pt modelId="{9168EB66-A28F-4F8E-93D0-7266F41526BE}" type="pres">
      <dgm:prSet presAssocID="{706F33C2-A9FF-47AF-8E96-D3EE57F8BFF4}" presName="parTx" presStyleLbl="revTx" presStyleIdx="1" presStyleCnt="2" custLinFactNeighborX="-888" custLinFactNeighborY="21369">
        <dgm:presLayoutVars>
          <dgm:chMax val="0"/>
          <dgm:chPref val="0"/>
        </dgm:presLayoutVars>
      </dgm:prSet>
      <dgm:spPr/>
    </dgm:pt>
  </dgm:ptLst>
  <dgm:cxnLst>
    <dgm:cxn modelId="{E71A2005-E0A4-4681-8FD7-C2FDCDB301CC}" type="presOf" srcId="{03D9EDD1-C406-4A66-92A9-9C911B3FD96D}" destId="{857188E1-BE4B-466E-9E5A-A0015A79118D}" srcOrd="0" destOrd="0" presId="urn:microsoft.com/office/officeart/2018/2/layout/IconVerticalSolidList"/>
    <dgm:cxn modelId="{0B7C801A-D87A-45CC-ABC3-1A60FFCF2547}" type="presOf" srcId="{3B570B8D-68B1-4534-9C6D-03F76F8CCA95}" destId="{6C97A636-5ABC-4DFB-9AB8-5980D60367BB}" srcOrd="0" destOrd="0" presId="urn:microsoft.com/office/officeart/2018/2/layout/IconVerticalSolidList"/>
    <dgm:cxn modelId="{34C29982-EABA-4A12-BC98-3BA02ED9278E}" srcId="{03D9EDD1-C406-4A66-92A9-9C911B3FD96D}" destId="{3B570B8D-68B1-4534-9C6D-03F76F8CCA95}" srcOrd="0" destOrd="0" parTransId="{276274E7-648E-4AE2-BF42-FD8CC46FABA0}" sibTransId="{84BD48BB-5CCE-427E-AB9A-3231980E1B92}"/>
    <dgm:cxn modelId="{D6D47EA8-055F-46B7-BFF9-FE96FB3741DF}" srcId="{03D9EDD1-C406-4A66-92A9-9C911B3FD96D}" destId="{706F33C2-A9FF-47AF-8E96-D3EE57F8BFF4}" srcOrd="1" destOrd="0" parTransId="{1DFE95C1-B83B-4167-B384-89FAC74CC9CC}" sibTransId="{1B36444B-FAEA-4E95-9E50-E8ABA94E35BC}"/>
    <dgm:cxn modelId="{DC5EC2D0-75B4-4F59-BBCB-F89D6169F3BC}" type="presOf" srcId="{706F33C2-A9FF-47AF-8E96-D3EE57F8BFF4}" destId="{9168EB66-A28F-4F8E-93D0-7266F41526BE}" srcOrd="0" destOrd="0" presId="urn:microsoft.com/office/officeart/2018/2/layout/IconVerticalSolidList"/>
    <dgm:cxn modelId="{246AF37F-4963-438D-B754-C003CEA75F9B}" type="presParOf" srcId="{857188E1-BE4B-466E-9E5A-A0015A79118D}" destId="{E7C90D39-71C7-40E5-B61A-EE92BAD24234}" srcOrd="0" destOrd="0" presId="urn:microsoft.com/office/officeart/2018/2/layout/IconVerticalSolidList"/>
    <dgm:cxn modelId="{3246924A-2825-433B-9DA2-18E408038BD3}" type="presParOf" srcId="{E7C90D39-71C7-40E5-B61A-EE92BAD24234}" destId="{94EDFB30-9EF6-44FB-B280-AABC3E4FDB79}" srcOrd="0" destOrd="0" presId="urn:microsoft.com/office/officeart/2018/2/layout/IconVerticalSolidList"/>
    <dgm:cxn modelId="{727F9F8E-759F-4072-BFB8-CDA323CC6C48}" type="presParOf" srcId="{E7C90D39-71C7-40E5-B61A-EE92BAD24234}" destId="{3ABCD1E6-1B3F-407F-A52D-4765B06B155B}" srcOrd="1" destOrd="0" presId="urn:microsoft.com/office/officeart/2018/2/layout/IconVerticalSolidList"/>
    <dgm:cxn modelId="{9A87BDD7-2AF1-4747-BA98-2A5232E4F5AF}" type="presParOf" srcId="{E7C90D39-71C7-40E5-B61A-EE92BAD24234}" destId="{954CB777-49F3-4F5B-A20C-0995150BA5AA}" srcOrd="2" destOrd="0" presId="urn:microsoft.com/office/officeart/2018/2/layout/IconVerticalSolidList"/>
    <dgm:cxn modelId="{BAAFD0CF-607E-451E-99F4-41CEB3507FEA}" type="presParOf" srcId="{E7C90D39-71C7-40E5-B61A-EE92BAD24234}" destId="{6C97A636-5ABC-4DFB-9AB8-5980D60367BB}" srcOrd="3" destOrd="0" presId="urn:microsoft.com/office/officeart/2018/2/layout/IconVerticalSolidList"/>
    <dgm:cxn modelId="{39B2832C-2A25-43A4-86D8-76CDB562C752}" type="presParOf" srcId="{857188E1-BE4B-466E-9E5A-A0015A79118D}" destId="{6A6481E4-B12C-4589-9A8D-663B61D0544E}" srcOrd="1" destOrd="0" presId="urn:microsoft.com/office/officeart/2018/2/layout/IconVerticalSolidList"/>
    <dgm:cxn modelId="{A72885D0-20E4-4E37-BAB6-CE33C3A1CD05}" type="presParOf" srcId="{857188E1-BE4B-466E-9E5A-A0015A79118D}" destId="{9E121B41-7F25-478C-81CC-691EB6D7BFE8}" srcOrd="2" destOrd="0" presId="urn:microsoft.com/office/officeart/2018/2/layout/IconVerticalSolidList"/>
    <dgm:cxn modelId="{8C1D1339-34BB-46E4-8A05-B45C520A4576}" type="presParOf" srcId="{9E121B41-7F25-478C-81CC-691EB6D7BFE8}" destId="{65327170-3295-402F-B765-9E3CE3CB5B79}" srcOrd="0" destOrd="0" presId="urn:microsoft.com/office/officeart/2018/2/layout/IconVerticalSolidList"/>
    <dgm:cxn modelId="{6B99A38A-BFCF-41B1-8B64-09FE8F15E2CC}" type="presParOf" srcId="{9E121B41-7F25-478C-81CC-691EB6D7BFE8}" destId="{49BB1170-BE94-4720-B94B-449C114EB88C}" srcOrd="1" destOrd="0" presId="urn:microsoft.com/office/officeart/2018/2/layout/IconVerticalSolidList"/>
    <dgm:cxn modelId="{4AF0C03A-7133-4F90-BEF3-882CE08C30C6}" type="presParOf" srcId="{9E121B41-7F25-478C-81CC-691EB6D7BFE8}" destId="{C1758F5A-A69B-4005-B4CB-AE1BB365E9A6}" srcOrd="2" destOrd="0" presId="urn:microsoft.com/office/officeart/2018/2/layout/IconVerticalSolidList"/>
    <dgm:cxn modelId="{440837AA-C417-4344-A5C7-C626707897B6}" type="presParOf" srcId="{9E121B41-7F25-478C-81CC-691EB6D7BFE8}" destId="{9168EB66-A28F-4F8E-93D0-7266F4152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3D9EDD1-C406-4A66-92A9-9C911B3FD9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70B8D-68B1-4534-9C6D-03F76F8CCA9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pl-PL" sz="1800" kern="1200" dirty="0"/>
            <a:t> 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fast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of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on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passed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road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 side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standing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truck</a:t>
          </a:r>
        </a:p>
      </dgm:t>
    </dgm:pt>
    <dgm:pt modelId="{276274E7-648E-4AE2-BF42-FD8CC46FABA0}" type="parTrans" cxnId="{34C29982-EABA-4A12-BC98-3BA02ED9278E}">
      <dgm:prSet/>
      <dgm:spPr/>
      <dgm:t>
        <a:bodyPr/>
        <a:lstStyle/>
        <a:p>
          <a:endParaRPr lang="en-US"/>
        </a:p>
      </dgm:t>
    </dgm:pt>
    <dgm:pt modelId="{84BD48BB-5CCE-427E-AB9A-3231980E1B92}" type="sibTrans" cxnId="{34C29982-EABA-4A12-BC98-3BA02ED9278E}">
      <dgm:prSet/>
      <dgm:spPr/>
      <dgm:t>
        <a:bodyPr/>
        <a:lstStyle/>
        <a:p>
          <a:endParaRPr lang="en-US"/>
        </a:p>
      </dgm:t>
    </dgm:pt>
    <dgm:pt modelId="{706F33C2-A9FF-47AF-8E96-D3EE57F8BFF4}">
      <dgm:prSet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cars,day,fast,next,of,on,passed,red,road,side,standing,the,the,The,three,trucks</a:t>
          </a:r>
        </a:p>
      </dgm:t>
    </dgm:pt>
    <dgm:pt modelId="{1DFE95C1-B83B-4167-B384-89FAC74CC9CC}" type="parTrans" cxnId="{D6D47EA8-055F-46B7-BFF9-FE96FB3741DF}">
      <dgm:prSet/>
      <dgm:spPr/>
      <dgm:t>
        <a:bodyPr/>
        <a:lstStyle/>
        <a:p>
          <a:endParaRPr lang="en-US"/>
        </a:p>
      </dgm:t>
    </dgm:pt>
    <dgm:pt modelId="{1B36444B-FAEA-4E95-9E50-E8ABA94E35BC}" type="sibTrans" cxnId="{D6D47EA8-055F-46B7-BFF9-FE96FB3741DF}">
      <dgm:prSet/>
      <dgm:spPr/>
      <dgm:t>
        <a:bodyPr/>
        <a:lstStyle/>
        <a:p>
          <a:endParaRPr lang="en-US"/>
        </a:p>
      </dgm:t>
    </dgm:pt>
    <dgm:pt modelId="{857188E1-BE4B-466E-9E5A-A0015A79118D}" type="pres">
      <dgm:prSet presAssocID="{03D9EDD1-C406-4A66-92A9-9C911B3FD96D}" presName="root" presStyleCnt="0">
        <dgm:presLayoutVars>
          <dgm:dir/>
          <dgm:resizeHandles val="exact"/>
        </dgm:presLayoutVars>
      </dgm:prSet>
      <dgm:spPr/>
    </dgm:pt>
    <dgm:pt modelId="{E7C90D39-71C7-40E5-B61A-EE92BAD24234}" type="pres">
      <dgm:prSet presAssocID="{3B570B8D-68B1-4534-9C6D-03F76F8CCA95}" presName="compNode" presStyleCnt="0"/>
      <dgm:spPr/>
    </dgm:pt>
    <dgm:pt modelId="{94EDFB30-9EF6-44FB-B280-AABC3E4FDB79}" type="pres">
      <dgm:prSet presAssocID="{3B570B8D-68B1-4534-9C6D-03F76F8CCA95}" presName="bgRect" presStyleLbl="bgShp" presStyleIdx="0" presStyleCnt="2" custLinFactNeighborX="61" custLinFactNeighborY="-16544"/>
      <dgm:spPr>
        <a:solidFill>
          <a:schemeClr val="bg2">
            <a:lumMod val="90000"/>
          </a:schemeClr>
        </a:solidFill>
      </dgm:spPr>
    </dgm:pt>
    <dgm:pt modelId="{3ABCD1E6-1B3F-407F-A52D-4765B06B155B}" type="pres">
      <dgm:prSet presAssocID="{3B570B8D-68B1-4534-9C6D-03F76F8CCA95}" presName="iconRect" presStyleLbl="node1" presStyleIdx="0" presStyleCnt="2" custLinFactNeighborY="-388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kontur"/>
        </a:ext>
      </dgm:extLst>
    </dgm:pt>
    <dgm:pt modelId="{954CB777-49F3-4F5B-A20C-0995150BA5AA}" type="pres">
      <dgm:prSet presAssocID="{3B570B8D-68B1-4534-9C6D-03F76F8CCA95}" presName="spaceRect" presStyleCnt="0"/>
      <dgm:spPr/>
    </dgm:pt>
    <dgm:pt modelId="{6C97A636-5ABC-4DFB-9AB8-5980D60367BB}" type="pres">
      <dgm:prSet presAssocID="{3B570B8D-68B1-4534-9C6D-03F76F8CCA95}" presName="parTx" presStyleLbl="revTx" presStyleIdx="0" presStyleCnt="2" custScaleX="85903" custLinFactNeighborX="-1998" custLinFactNeighborY="-15165">
        <dgm:presLayoutVars>
          <dgm:chMax val="0"/>
          <dgm:chPref val="0"/>
        </dgm:presLayoutVars>
      </dgm:prSet>
      <dgm:spPr/>
    </dgm:pt>
    <dgm:pt modelId="{6A6481E4-B12C-4589-9A8D-663B61D0544E}" type="pres">
      <dgm:prSet presAssocID="{84BD48BB-5CCE-427E-AB9A-3231980E1B92}" presName="sibTrans" presStyleCnt="0"/>
      <dgm:spPr/>
    </dgm:pt>
    <dgm:pt modelId="{9E121B41-7F25-478C-81CC-691EB6D7BFE8}" type="pres">
      <dgm:prSet presAssocID="{706F33C2-A9FF-47AF-8E96-D3EE57F8BFF4}" presName="compNode" presStyleCnt="0"/>
      <dgm:spPr/>
    </dgm:pt>
    <dgm:pt modelId="{65327170-3295-402F-B765-9E3CE3CB5B79}" type="pres">
      <dgm:prSet presAssocID="{706F33C2-A9FF-47AF-8E96-D3EE57F8BFF4}" presName="bgRect" presStyleLbl="bgShp" presStyleIdx="1" presStyleCnt="2" custLinFactNeighborX="1920" custLinFactNeighborY="22416"/>
      <dgm:spPr>
        <a:solidFill>
          <a:schemeClr val="bg2">
            <a:lumMod val="90000"/>
          </a:schemeClr>
        </a:solidFill>
      </dgm:spPr>
    </dgm:pt>
    <dgm:pt modelId="{49BB1170-BE94-4720-B94B-449C114EB88C}" type="pres">
      <dgm:prSet presAssocID="{706F33C2-A9FF-47AF-8E96-D3EE57F8BFF4}" presName="iconRect" presStyleLbl="node1" presStyleIdx="1" presStyleCnt="2" custLinFactNeighborY="2757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1758F5A-A69B-4005-B4CB-AE1BB365E9A6}" type="pres">
      <dgm:prSet presAssocID="{706F33C2-A9FF-47AF-8E96-D3EE57F8BFF4}" presName="spaceRect" presStyleCnt="0"/>
      <dgm:spPr/>
    </dgm:pt>
    <dgm:pt modelId="{9168EB66-A28F-4F8E-93D0-7266F41526BE}" type="pres">
      <dgm:prSet presAssocID="{706F33C2-A9FF-47AF-8E96-D3EE57F8BFF4}" presName="parTx" presStyleLbl="revTx" presStyleIdx="1" presStyleCnt="2" custScaleX="99882" custLinFactNeighborX="-888" custLinFactNeighborY="21369">
        <dgm:presLayoutVars>
          <dgm:chMax val="0"/>
          <dgm:chPref val="0"/>
        </dgm:presLayoutVars>
      </dgm:prSet>
      <dgm:spPr/>
    </dgm:pt>
  </dgm:ptLst>
  <dgm:cxnLst>
    <dgm:cxn modelId="{E71A2005-E0A4-4681-8FD7-C2FDCDB301CC}" type="presOf" srcId="{03D9EDD1-C406-4A66-92A9-9C911B3FD96D}" destId="{857188E1-BE4B-466E-9E5A-A0015A79118D}" srcOrd="0" destOrd="0" presId="urn:microsoft.com/office/officeart/2018/2/layout/IconVerticalSolidList"/>
    <dgm:cxn modelId="{0B7C801A-D87A-45CC-ABC3-1A60FFCF2547}" type="presOf" srcId="{3B570B8D-68B1-4534-9C6D-03F76F8CCA95}" destId="{6C97A636-5ABC-4DFB-9AB8-5980D60367BB}" srcOrd="0" destOrd="0" presId="urn:microsoft.com/office/officeart/2018/2/layout/IconVerticalSolidList"/>
    <dgm:cxn modelId="{34C29982-EABA-4A12-BC98-3BA02ED9278E}" srcId="{03D9EDD1-C406-4A66-92A9-9C911B3FD96D}" destId="{3B570B8D-68B1-4534-9C6D-03F76F8CCA95}" srcOrd="0" destOrd="0" parTransId="{276274E7-648E-4AE2-BF42-FD8CC46FABA0}" sibTransId="{84BD48BB-5CCE-427E-AB9A-3231980E1B92}"/>
    <dgm:cxn modelId="{D6D47EA8-055F-46B7-BFF9-FE96FB3741DF}" srcId="{03D9EDD1-C406-4A66-92A9-9C911B3FD96D}" destId="{706F33C2-A9FF-47AF-8E96-D3EE57F8BFF4}" srcOrd="1" destOrd="0" parTransId="{1DFE95C1-B83B-4167-B384-89FAC74CC9CC}" sibTransId="{1B36444B-FAEA-4E95-9E50-E8ABA94E35BC}"/>
    <dgm:cxn modelId="{DC5EC2D0-75B4-4F59-BBCB-F89D6169F3BC}" type="presOf" srcId="{706F33C2-A9FF-47AF-8E96-D3EE57F8BFF4}" destId="{9168EB66-A28F-4F8E-93D0-7266F41526BE}" srcOrd="0" destOrd="0" presId="urn:microsoft.com/office/officeart/2018/2/layout/IconVerticalSolidList"/>
    <dgm:cxn modelId="{246AF37F-4963-438D-B754-C003CEA75F9B}" type="presParOf" srcId="{857188E1-BE4B-466E-9E5A-A0015A79118D}" destId="{E7C90D39-71C7-40E5-B61A-EE92BAD24234}" srcOrd="0" destOrd="0" presId="urn:microsoft.com/office/officeart/2018/2/layout/IconVerticalSolidList"/>
    <dgm:cxn modelId="{3246924A-2825-433B-9DA2-18E408038BD3}" type="presParOf" srcId="{E7C90D39-71C7-40E5-B61A-EE92BAD24234}" destId="{94EDFB30-9EF6-44FB-B280-AABC3E4FDB79}" srcOrd="0" destOrd="0" presId="urn:microsoft.com/office/officeart/2018/2/layout/IconVerticalSolidList"/>
    <dgm:cxn modelId="{727F9F8E-759F-4072-BFB8-CDA323CC6C48}" type="presParOf" srcId="{E7C90D39-71C7-40E5-B61A-EE92BAD24234}" destId="{3ABCD1E6-1B3F-407F-A52D-4765B06B155B}" srcOrd="1" destOrd="0" presId="urn:microsoft.com/office/officeart/2018/2/layout/IconVerticalSolidList"/>
    <dgm:cxn modelId="{9A87BDD7-2AF1-4747-BA98-2A5232E4F5AF}" type="presParOf" srcId="{E7C90D39-71C7-40E5-B61A-EE92BAD24234}" destId="{954CB777-49F3-4F5B-A20C-0995150BA5AA}" srcOrd="2" destOrd="0" presId="urn:microsoft.com/office/officeart/2018/2/layout/IconVerticalSolidList"/>
    <dgm:cxn modelId="{BAAFD0CF-607E-451E-99F4-41CEB3507FEA}" type="presParOf" srcId="{E7C90D39-71C7-40E5-B61A-EE92BAD24234}" destId="{6C97A636-5ABC-4DFB-9AB8-5980D60367BB}" srcOrd="3" destOrd="0" presId="urn:microsoft.com/office/officeart/2018/2/layout/IconVerticalSolidList"/>
    <dgm:cxn modelId="{39B2832C-2A25-43A4-86D8-76CDB562C752}" type="presParOf" srcId="{857188E1-BE4B-466E-9E5A-A0015A79118D}" destId="{6A6481E4-B12C-4589-9A8D-663B61D0544E}" srcOrd="1" destOrd="0" presId="urn:microsoft.com/office/officeart/2018/2/layout/IconVerticalSolidList"/>
    <dgm:cxn modelId="{A72885D0-20E4-4E37-BAB6-CE33C3A1CD05}" type="presParOf" srcId="{857188E1-BE4B-466E-9E5A-A0015A79118D}" destId="{9E121B41-7F25-478C-81CC-691EB6D7BFE8}" srcOrd="2" destOrd="0" presId="urn:microsoft.com/office/officeart/2018/2/layout/IconVerticalSolidList"/>
    <dgm:cxn modelId="{8C1D1339-34BB-46E4-8A05-B45C520A4576}" type="presParOf" srcId="{9E121B41-7F25-478C-81CC-691EB6D7BFE8}" destId="{65327170-3295-402F-B765-9E3CE3CB5B79}" srcOrd="0" destOrd="0" presId="urn:microsoft.com/office/officeart/2018/2/layout/IconVerticalSolidList"/>
    <dgm:cxn modelId="{6B99A38A-BFCF-41B1-8B64-09FE8F15E2CC}" type="presParOf" srcId="{9E121B41-7F25-478C-81CC-691EB6D7BFE8}" destId="{49BB1170-BE94-4720-B94B-449C114EB88C}" srcOrd="1" destOrd="0" presId="urn:microsoft.com/office/officeart/2018/2/layout/IconVerticalSolidList"/>
    <dgm:cxn modelId="{4AF0C03A-7133-4F90-BEF3-882CE08C30C6}" type="presParOf" srcId="{9E121B41-7F25-478C-81CC-691EB6D7BFE8}" destId="{C1758F5A-A69B-4005-B4CB-AE1BB365E9A6}" srcOrd="2" destOrd="0" presId="urn:microsoft.com/office/officeart/2018/2/layout/IconVerticalSolidList"/>
    <dgm:cxn modelId="{440837AA-C417-4344-A5C7-C626707897B6}" type="presParOf" srcId="{9E121B41-7F25-478C-81CC-691EB6D7BFE8}" destId="{9168EB66-A28F-4F8E-93D0-7266F4152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9AACD-D261-4DC5-804B-6310D85759E1}">
      <dgm:prSet/>
      <dgm:spPr/>
      <dgm:t>
        <a:bodyPr/>
        <a:lstStyle/>
        <a:p>
          <a:r>
            <a:rPr lang="pl-PL" baseline="0" dirty="0"/>
            <a:t>Term 	        </a:t>
          </a:r>
          <a:r>
            <a:rPr lang="pl-PL" baseline="0" dirty="0" err="1"/>
            <a:t>Document</a:t>
          </a:r>
          <a:r>
            <a:rPr lang="pl-PL" baseline="0" dirty="0"/>
            <a:t> 1	       </a:t>
          </a:r>
          <a:r>
            <a:rPr lang="pl-PL" baseline="0" dirty="0" err="1"/>
            <a:t>Document</a:t>
          </a:r>
          <a:r>
            <a:rPr lang="pl-PL" baseline="0" dirty="0"/>
            <a:t> 2</a:t>
          </a:r>
          <a:endParaRPr lang="en-US" dirty="0"/>
        </a:p>
      </dgm:t>
    </dgm:pt>
    <dgm:pt modelId="{28C2A440-2AB1-4B5C-B4C1-618E366B5E71}" type="parTrans" cxnId="{F1260B36-3B8C-4F78-9311-59ECE5C96302}">
      <dgm:prSet/>
      <dgm:spPr/>
      <dgm:t>
        <a:bodyPr/>
        <a:lstStyle/>
        <a:p>
          <a:endParaRPr lang="en-US"/>
        </a:p>
      </dgm:t>
    </dgm:pt>
    <dgm:pt modelId="{C07C5070-6A0B-4F62-929E-EE4F6ECEF497}" type="sibTrans" cxnId="{F1260B36-3B8C-4F78-9311-59ECE5C96302}">
      <dgm:prSet/>
      <dgm:spPr/>
      <dgm:t>
        <a:bodyPr/>
        <a:lstStyle/>
        <a:p>
          <a:endParaRPr lang="en-US"/>
        </a:p>
      </dgm:t>
    </dgm:pt>
    <dgm:pt modelId="{243FA412-2A5E-4069-9428-B28EC53EED3F}">
      <dgm:prSet/>
      <dgm:spPr/>
      <dgm:t>
        <a:bodyPr/>
        <a:lstStyle/>
        <a:p>
          <a:r>
            <a:rPr lang="pl-PL" baseline="0" dirty="0"/>
            <a:t>A	        	        </a:t>
          </a:r>
        </a:p>
      </dgm:t>
    </dgm:pt>
    <dgm:pt modelId="{C860E737-9024-404E-9F93-F648E0EC3A23}" type="parTrans" cxnId="{98192B7D-F167-4611-9E5A-0680D2DC7EA9}">
      <dgm:prSet/>
      <dgm:spPr/>
      <dgm:t>
        <a:bodyPr/>
        <a:lstStyle/>
        <a:p>
          <a:endParaRPr lang="en-US"/>
        </a:p>
      </dgm:t>
    </dgm:pt>
    <dgm:pt modelId="{04781A6F-E9CF-4494-9C2E-020798944235}" type="sibTrans" cxnId="{98192B7D-F167-4611-9E5A-0680D2DC7EA9}">
      <dgm:prSet/>
      <dgm:spPr/>
      <dgm:t>
        <a:bodyPr/>
        <a:lstStyle/>
        <a:p>
          <a:endParaRPr lang="en-US"/>
        </a:p>
      </dgm:t>
    </dgm:pt>
    <dgm:pt modelId="{51992B0A-ADCD-4E02-963B-18CEB474B4E2}">
      <dgm:prSet/>
      <dgm:spPr/>
      <dgm:t>
        <a:bodyPr/>
        <a:lstStyle/>
        <a:p>
          <a:r>
            <a:rPr lang="pl-PL" baseline="0" dirty="0"/>
            <a:t>f</a:t>
          </a:r>
          <a:r>
            <a:rPr lang="en-US" baseline="0" dirty="0" err="1"/>
            <a:t>ast</a:t>
          </a:r>
          <a:r>
            <a:rPr lang="pl-PL" baseline="0" dirty="0"/>
            <a:t>              </a:t>
          </a:r>
          <a:r>
            <a:rPr lang="en-US" baseline="0" dirty="0"/>
            <a:t> </a:t>
          </a:r>
          <a:endParaRPr lang="en-US" dirty="0"/>
        </a:p>
      </dgm:t>
    </dgm:pt>
    <dgm:pt modelId="{D477A966-7C20-4B30-B193-6846509E8464}" type="parTrans" cxnId="{87F9438F-3ED4-4BB6-BEC9-2201662C55D8}">
      <dgm:prSet/>
      <dgm:spPr/>
      <dgm:t>
        <a:bodyPr/>
        <a:lstStyle/>
        <a:p>
          <a:endParaRPr lang="en-US"/>
        </a:p>
      </dgm:t>
    </dgm:pt>
    <dgm:pt modelId="{024C2532-D4FE-4992-8337-5AF953B99DAB}" type="sibTrans" cxnId="{87F9438F-3ED4-4BB6-BEC9-2201662C55D8}">
      <dgm:prSet/>
      <dgm:spPr/>
      <dgm:t>
        <a:bodyPr/>
        <a:lstStyle/>
        <a:p>
          <a:endParaRPr lang="en-US"/>
        </a:p>
      </dgm:t>
    </dgm:pt>
    <dgm:pt modelId="{F89077A6-AF01-4E58-B548-8451FB30D96C}">
      <dgm:prSet/>
      <dgm:spPr/>
      <dgm:t>
        <a:bodyPr/>
        <a:lstStyle/>
        <a:p>
          <a:r>
            <a:rPr lang="en-US" baseline="0"/>
            <a:t>red </a:t>
          </a:r>
          <a:endParaRPr lang="en-US"/>
        </a:p>
      </dgm:t>
    </dgm:pt>
    <dgm:pt modelId="{17384A47-98D1-4B38-92EA-E99643813986}" type="parTrans" cxnId="{10C40364-BBDD-468A-BE33-846E5ED2D62D}">
      <dgm:prSet/>
      <dgm:spPr/>
      <dgm:t>
        <a:bodyPr/>
        <a:lstStyle/>
        <a:p>
          <a:endParaRPr lang="en-US"/>
        </a:p>
      </dgm:t>
    </dgm:pt>
    <dgm:pt modelId="{4A89C793-709B-4B6B-A223-6F2A37CF5C49}" type="sibTrans" cxnId="{10C40364-BBDD-468A-BE33-846E5ED2D62D}">
      <dgm:prSet/>
      <dgm:spPr/>
      <dgm:t>
        <a:bodyPr/>
        <a:lstStyle/>
        <a:p>
          <a:endParaRPr lang="en-US"/>
        </a:p>
      </dgm:t>
    </dgm:pt>
    <dgm:pt modelId="{33042002-BAB6-4E85-B17F-EFAC3DB5CDFC}">
      <dgm:prSet/>
      <dgm:spPr/>
      <dgm:t>
        <a:bodyPr/>
        <a:lstStyle/>
        <a:p>
          <a:r>
            <a:rPr lang="en-US" baseline="0"/>
            <a:t>car </a:t>
          </a:r>
          <a:endParaRPr lang="en-US"/>
        </a:p>
      </dgm:t>
    </dgm:pt>
    <dgm:pt modelId="{B534C503-25AF-4348-98D8-3D65444557E4}" type="parTrans" cxnId="{F0F9C4C5-295E-4662-9415-870CDB953A6A}">
      <dgm:prSet/>
      <dgm:spPr/>
      <dgm:t>
        <a:bodyPr/>
        <a:lstStyle/>
        <a:p>
          <a:endParaRPr lang="en-US"/>
        </a:p>
      </dgm:t>
    </dgm:pt>
    <dgm:pt modelId="{9A068115-0BBB-4632-B6E3-775F48F0EF12}" type="sibTrans" cxnId="{F0F9C4C5-295E-4662-9415-870CDB953A6A}">
      <dgm:prSet/>
      <dgm:spPr/>
      <dgm:t>
        <a:bodyPr/>
        <a:lstStyle/>
        <a:p>
          <a:endParaRPr lang="en-US"/>
        </a:p>
      </dgm:t>
    </dgm:pt>
    <dgm:pt modelId="{74501149-D6AD-4B00-9E06-99B9AD97E4A9}">
      <dgm:prSet/>
      <dgm:spPr/>
      <dgm:t>
        <a:bodyPr/>
        <a:lstStyle/>
        <a:p>
          <a:r>
            <a:rPr lang="pl-PL" baseline="0"/>
            <a:t>cars</a:t>
          </a:r>
          <a:endParaRPr lang="en-US"/>
        </a:p>
      </dgm:t>
    </dgm:pt>
    <dgm:pt modelId="{461AAD2B-AA93-4A3F-A7D9-76F66EE53734}" type="parTrans" cxnId="{B9A48E37-757C-4495-9C5D-9C934177D49D}">
      <dgm:prSet/>
      <dgm:spPr/>
      <dgm:t>
        <a:bodyPr/>
        <a:lstStyle/>
        <a:p>
          <a:endParaRPr lang="en-US"/>
        </a:p>
      </dgm:t>
    </dgm:pt>
    <dgm:pt modelId="{65A02F20-0B81-4E26-A1EA-64FDCB35D7B8}" type="sibTrans" cxnId="{B9A48E37-757C-4495-9C5D-9C934177D49D}">
      <dgm:prSet/>
      <dgm:spPr/>
      <dgm:t>
        <a:bodyPr/>
        <a:lstStyle/>
        <a:p>
          <a:endParaRPr lang="en-US"/>
        </a:p>
      </dgm:t>
    </dgm:pt>
    <dgm:pt modelId="{1509477A-6F20-4A7D-88C0-860DE536D991}">
      <dgm:prSet/>
      <dgm:spPr/>
      <dgm:t>
        <a:bodyPr/>
        <a:lstStyle/>
        <a:p>
          <a:r>
            <a:rPr lang="en-US" baseline="0"/>
            <a:t>passed </a:t>
          </a:r>
          <a:endParaRPr lang="en-US"/>
        </a:p>
      </dgm:t>
    </dgm:pt>
    <dgm:pt modelId="{FAE44220-93D6-4E9E-B4A0-8B79A3C12D32}" type="parTrans" cxnId="{68B15903-BE06-46D7-9D32-3E782FF8FC0F}">
      <dgm:prSet/>
      <dgm:spPr/>
      <dgm:t>
        <a:bodyPr/>
        <a:lstStyle/>
        <a:p>
          <a:endParaRPr lang="en-US"/>
        </a:p>
      </dgm:t>
    </dgm:pt>
    <dgm:pt modelId="{F4C7C8D8-0743-4122-99CA-E4089E1BE3EC}" type="sibTrans" cxnId="{68B15903-BE06-46D7-9D32-3E782FF8FC0F}">
      <dgm:prSet/>
      <dgm:spPr/>
      <dgm:t>
        <a:bodyPr/>
        <a:lstStyle/>
        <a:p>
          <a:endParaRPr lang="en-US"/>
        </a:p>
      </dgm:t>
    </dgm:pt>
    <dgm:pt modelId="{49761D8B-A2FE-4CEB-B904-F80FC2C81776}">
      <dgm:prSet/>
      <dgm:spPr/>
      <dgm:t>
        <a:bodyPr/>
        <a:lstStyle/>
        <a:p>
          <a:r>
            <a:rPr lang="en-US" baseline="0"/>
            <a:t>truck </a:t>
          </a:r>
          <a:endParaRPr lang="en-US"/>
        </a:p>
      </dgm:t>
    </dgm:pt>
    <dgm:pt modelId="{E79925C9-4B6E-4B1B-8F38-9DFC2051F07D}" type="parTrans" cxnId="{37C3009A-7548-4940-A8E0-04E647FE3FB7}">
      <dgm:prSet/>
      <dgm:spPr/>
      <dgm:t>
        <a:bodyPr/>
        <a:lstStyle/>
        <a:p>
          <a:endParaRPr lang="en-US"/>
        </a:p>
      </dgm:t>
    </dgm:pt>
    <dgm:pt modelId="{2777CE50-BF46-46BA-8579-47D807B059BA}" type="sibTrans" cxnId="{37C3009A-7548-4940-A8E0-04E647FE3FB7}">
      <dgm:prSet/>
      <dgm:spPr/>
      <dgm:t>
        <a:bodyPr/>
        <a:lstStyle/>
        <a:p>
          <a:endParaRPr lang="en-US"/>
        </a:p>
      </dgm:t>
    </dgm:pt>
    <dgm:pt modelId="{D6A75E1E-4C7F-4B68-9B5F-28FC7EA26980}">
      <dgm:prSet/>
      <dgm:spPr/>
      <dgm:t>
        <a:bodyPr/>
        <a:lstStyle/>
        <a:p>
          <a:r>
            <a:rPr lang="pl-PL" baseline="0"/>
            <a:t>trucks</a:t>
          </a:r>
          <a:endParaRPr lang="en-US"/>
        </a:p>
      </dgm:t>
    </dgm:pt>
    <dgm:pt modelId="{F50A9311-9DA7-482B-86EF-0BB95DE055FA}" type="parTrans" cxnId="{ED6EAB75-E1E3-42EE-84D1-93BAE525D2E5}">
      <dgm:prSet/>
      <dgm:spPr/>
      <dgm:t>
        <a:bodyPr/>
        <a:lstStyle/>
        <a:p>
          <a:endParaRPr lang="en-US"/>
        </a:p>
      </dgm:t>
    </dgm:pt>
    <dgm:pt modelId="{1A259137-6B70-4D2C-87C5-E8E39D9910A0}" type="sibTrans" cxnId="{ED6EAB75-E1E3-42EE-84D1-93BAE525D2E5}">
      <dgm:prSet/>
      <dgm:spPr/>
      <dgm:t>
        <a:bodyPr/>
        <a:lstStyle/>
        <a:p>
          <a:endParaRPr lang="en-US"/>
        </a:p>
      </dgm:t>
    </dgm:pt>
    <dgm:pt modelId="{2C30C2E1-D7C7-495A-AFF4-F2723FFBDCDD}">
      <dgm:prSet/>
      <dgm:spPr/>
      <dgm:t>
        <a:bodyPr/>
        <a:lstStyle/>
        <a:p>
          <a:r>
            <a:rPr lang="en-US" baseline="0"/>
            <a:t>standing </a:t>
          </a:r>
          <a:endParaRPr lang="en-US"/>
        </a:p>
      </dgm:t>
    </dgm:pt>
    <dgm:pt modelId="{CAFC2930-CDFF-4111-B2D7-706091A9F3AB}" type="parTrans" cxnId="{7CDE773A-A086-4D1E-826C-E40F821D6EEF}">
      <dgm:prSet/>
      <dgm:spPr/>
      <dgm:t>
        <a:bodyPr/>
        <a:lstStyle/>
        <a:p>
          <a:endParaRPr lang="en-US"/>
        </a:p>
      </dgm:t>
    </dgm:pt>
    <dgm:pt modelId="{6D58DCFF-018F-4A9D-9540-1ED323415CD4}" type="sibTrans" cxnId="{7CDE773A-A086-4D1E-826C-E40F821D6EEF}">
      <dgm:prSet/>
      <dgm:spPr/>
      <dgm:t>
        <a:bodyPr/>
        <a:lstStyle/>
        <a:p>
          <a:endParaRPr lang="en-US"/>
        </a:p>
      </dgm:t>
    </dgm:pt>
    <dgm:pt modelId="{596F4C49-FC6F-4809-B53F-A33850E30B56}">
      <dgm:prSet/>
      <dgm:spPr/>
      <dgm:t>
        <a:bodyPr/>
        <a:lstStyle/>
        <a:p>
          <a:r>
            <a:rPr lang="en-US" baseline="0"/>
            <a:t>on </a:t>
          </a:r>
          <a:endParaRPr lang="en-US"/>
        </a:p>
      </dgm:t>
    </dgm:pt>
    <dgm:pt modelId="{D6A38C48-9F7A-4B05-A7A5-9EC8117D0D5A}" type="parTrans" cxnId="{D00BC81A-F49D-4C9B-BCBE-829EC645B85C}">
      <dgm:prSet/>
      <dgm:spPr/>
      <dgm:t>
        <a:bodyPr/>
        <a:lstStyle/>
        <a:p>
          <a:endParaRPr lang="en-US"/>
        </a:p>
      </dgm:t>
    </dgm:pt>
    <dgm:pt modelId="{B3A8A504-EBCE-4637-AB39-717F7A09F42B}" type="sibTrans" cxnId="{D00BC81A-F49D-4C9B-BCBE-829EC645B85C}">
      <dgm:prSet/>
      <dgm:spPr/>
      <dgm:t>
        <a:bodyPr/>
        <a:lstStyle/>
        <a:p>
          <a:endParaRPr lang="en-US"/>
        </a:p>
      </dgm:t>
    </dgm:pt>
    <dgm:pt modelId="{EE091115-85EB-44AB-9B12-5F51E1EA8EB1}">
      <dgm:prSet/>
      <dgm:spPr/>
      <dgm:t>
        <a:bodyPr/>
        <a:lstStyle/>
        <a:p>
          <a:r>
            <a:rPr lang="en-US" baseline="0"/>
            <a:t>the </a:t>
          </a:r>
          <a:endParaRPr lang="en-US"/>
        </a:p>
      </dgm:t>
    </dgm:pt>
    <dgm:pt modelId="{87E4775F-B34D-4D28-A445-D97D3CDF4E38}" type="parTrans" cxnId="{A8F3E15B-0BFD-42A5-9A1C-6396E0767622}">
      <dgm:prSet/>
      <dgm:spPr/>
      <dgm:t>
        <a:bodyPr/>
        <a:lstStyle/>
        <a:p>
          <a:endParaRPr lang="en-US"/>
        </a:p>
      </dgm:t>
    </dgm:pt>
    <dgm:pt modelId="{827A08D7-05E6-4CC5-88B0-59F15BADC5AE}" type="sibTrans" cxnId="{A8F3E15B-0BFD-42A5-9A1C-6396E0767622}">
      <dgm:prSet/>
      <dgm:spPr/>
      <dgm:t>
        <a:bodyPr/>
        <a:lstStyle/>
        <a:p>
          <a:endParaRPr lang="en-US"/>
        </a:p>
      </dgm:t>
    </dgm:pt>
    <dgm:pt modelId="{DFE0D0AD-E916-4A19-8E61-4DFBA8EB6275}">
      <dgm:prSet/>
      <dgm:spPr/>
      <dgm:t>
        <a:bodyPr/>
        <a:lstStyle/>
        <a:p>
          <a:r>
            <a:rPr lang="en-US" baseline="0"/>
            <a:t>side </a:t>
          </a:r>
          <a:endParaRPr lang="en-US"/>
        </a:p>
      </dgm:t>
    </dgm:pt>
    <dgm:pt modelId="{BFE7C3DA-0627-4457-ACF7-C78E1836A0CF}" type="parTrans" cxnId="{1C1E8A61-D009-46FF-9F0E-BA0B0CEA8566}">
      <dgm:prSet/>
      <dgm:spPr/>
      <dgm:t>
        <a:bodyPr/>
        <a:lstStyle/>
        <a:p>
          <a:endParaRPr lang="en-US"/>
        </a:p>
      </dgm:t>
    </dgm:pt>
    <dgm:pt modelId="{12D6FA1E-ACE0-42D7-9075-EE038A95AA5C}" type="sibTrans" cxnId="{1C1E8A61-D009-46FF-9F0E-BA0B0CEA8566}">
      <dgm:prSet/>
      <dgm:spPr/>
      <dgm:t>
        <a:bodyPr/>
        <a:lstStyle/>
        <a:p>
          <a:endParaRPr lang="en-US"/>
        </a:p>
      </dgm:t>
    </dgm:pt>
    <dgm:pt modelId="{4A4B0444-0CB1-40F2-BB8B-1126FDE8A12D}">
      <dgm:prSet/>
      <dgm:spPr/>
      <dgm:t>
        <a:bodyPr/>
        <a:lstStyle/>
        <a:p>
          <a:r>
            <a:rPr lang="en-US" baseline="0"/>
            <a:t>of </a:t>
          </a:r>
          <a:endParaRPr lang="en-US"/>
        </a:p>
      </dgm:t>
    </dgm:pt>
    <dgm:pt modelId="{45481ED1-934B-4444-A26D-B63659925D7C}" type="parTrans" cxnId="{4F8D5413-4BAE-4C99-B1B5-D00DED365376}">
      <dgm:prSet/>
      <dgm:spPr/>
      <dgm:t>
        <a:bodyPr/>
        <a:lstStyle/>
        <a:p>
          <a:endParaRPr lang="en-US"/>
        </a:p>
      </dgm:t>
    </dgm:pt>
    <dgm:pt modelId="{3293CAED-6C8C-4F68-B81C-9BE7844C601D}" type="sibTrans" cxnId="{4F8D5413-4BAE-4C99-B1B5-D00DED365376}">
      <dgm:prSet/>
      <dgm:spPr/>
      <dgm:t>
        <a:bodyPr/>
        <a:lstStyle/>
        <a:p>
          <a:endParaRPr lang="en-US"/>
        </a:p>
      </dgm:t>
    </dgm:pt>
    <dgm:pt modelId="{2405B63A-753F-4D36-82DB-65877D26B1B4}">
      <dgm:prSet/>
      <dgm:spPr/>
      <dgm:t>
        <a:bodyPr/>
        <a:lstStyle/>
        <a:p>
          <a:r>
            <a:rPr lang="pl-PL" baseline="0"/>
            <a:t>th</a:t>
          </a:r>
          <a:r>
            <a:rPr lang="en-US" baseline="0"/>
            <a:t>e</a:t>
          </a:r>
          <a:endParaRPr lang="en-US"/>
        </a:p>
      </dgm:t>
    </dgm:pt>
    <dgm:pt modelId="{58A793BC-63BA-489F-BD0A-FA8D591B82BB}" type="parTrans" cxnId="{6FF89156-2FFB-477B-A5BA-5951BFEAD2E9}">
      <dgm:prSet/>
      <dgm:spPr/>
      <dgm:t>
        <a:bodyPr/>
        <a:lstStyle/>
        <a:p>
          <a:endParaRPr lang="en-US"/>
        </a:p>
      </dgm:t>
    </dgm:pt>
    <dgm:pt modelId="{0655BD1D-9432-42E0-80C0-F3D2FF91C0D1}" type="sibTrans" cxnId="{6FF89156-2FFB-477B-A5BA-5951BFEAD2E9}">
      <dgm:prSet/>
      <dgm:spPr/>
      <dgm:t>
        <a:bodyPr/>
        <a:lstStyle/>
        <a:p>
          <a:endParaRPr lang="en-US"/>
        </a:p>
      </dgm:t>
    </dgm:pt>
    <dgm:pt modelId="{101E4757-FB30-4D6C-8BC7-B2BE3F5326B7}">
      <dgm:prSet/>
      <dgm:spPr/>
      <dgm:t>
        <a:bodyPr/>
        <a:lstStyle/>
        <a:p>
          <a:r>
            <a:rPr lang="en-US" baseline="0" dirty="0"/>
            <a:t>road</a:t>
          </a:r>
          <a:endParaRPr lang="en-US" dirty="0"/>
        </a:p>
      </dgm:t>
    </dgm:pt>
    <dgm:pt modelId="{F41A3A90-AFF6-4272-BFF4-FA2FFE302466}" type="parTrans" cxnId="{9E1B263A-1B1E-4EE9-BA04-6136FC2A37AE}">
      <dgm:prSet/>
      <dgm:spPr/>
      <dgm:t>
        <a:bodyPr/>
        <a:lstStyle/>
        <a:p>
          <a:endParaRPr lang="en-US"/>
        </a:p>
      </dgm:t>
    </dgm:pt>
    <dgm:pt modelId="{2D56817D-BCBC-4B44-BAA8-6B2C14333DC5}" type="sibTrans" cxnId="{9E1B263A-1B1E-4EE9-BA04-6136FC2A37AE}">
      <dgm:prSet/>
      <dgm:spPr/>
      <dgm:t>
        <a:bodyPr/>
        <a:lstStyle/>
        <a:p>
          <a:endParaRPr lang="en-US"/>
        </a:p>
      </dgm:t>
    </dgm:pt>
    <dgm:pt modelId="{CE7331F7-E557-4F3F-BCFC-B398857E8CA1}">
      <dgm:prSet/>
      <dgm:spPr/>
      <dgm:t>
        <a:bodyPr/>
        <a:lstStyle/>
        <a:p>
          <a:r>
            <a:rPr lang="pl-PL" baseline="0" dirty="0" err="1"/>
            <a:t>Next</a:t>
          </a:r>
          <a:endParaRPr lang="en-US" dirty="0"/>
        </a:p>
      </dgm:t>
    </dgm:pt>
    <dgm:pt modelId="{271C30C7-C61A-4CA7-A9A2-81F4912464E7}" type="parTrans" cxnId="{DCE46B86-0610-47B0-B28D-DBDF2253A4DD}">
      <dgm:prSet/>
      <dgm:spPr/>
      <dgm:t>
        <a:bodyPr/>
        <a:lstStyle/>
        <a:p>
          <a:endParaRPr lang="en-US"/>
        </a:p>
      </dgm:t>
    </dgm:pt>
    <dgm:pt modelId="{E1EC0B14-FF7E-4D5C-81D0-DDCE62948DBA}" type="sibTrans" cxnId="{DCE46B86-0610-47B0-B28D-DBDF2253A4DD}">
      <dgm:prSet/>
      <dgm:spPr/>
      <dgm:t>
        <a:bodyPr/>
        <a:lstStyle/>
        <a:p>
          <a:endParaRPr lang="en-US"/>
        </a:p>
      </dgm:t>
    </dgm:pt>
    <dgm:pt modelId="{42456D9B-2D30-4FE9-A8D9-4AAFA3850ABC}">
      <dgm:prSet/>
      <dgm:spPr/>
      <dgm:t>
        <a:bodyPr/>
        <a:lstStyle/>
        <a:p>
          <a:r>
            <a:rPr lang="pl-PL" baseline="0" dirty="0"/>
            <a:t>Day</a:t>
          </a:r>
          <a:endParaRPr lang="en-US" dirty="0"/>
        </a:p>
      </dgm:t>
    </dgm:pt>
    <dgm:pt modelId="{DA0BA43E-54F1-41F5-A9F7-391D71BFFA40}" type="parTrans" cxnId="{66F5CB49-DAF4-4D85-8B76-824A183C7BB9}">
      <dgm:prSet/>
      <dgm:spPr/>
      <dgm:t>
        <a:bodyPr/>
        <a:lstStyle/>
        <a:p>
          <a:endParaRPr lang="en-US"/>
        </a:p>
      </dgm:t>
    </dgm:pt>
    <dgm:pt modelId="{6D991F08-2C8D-4713-92DF-5B97F1393F7A}" type="sibTrans" cxnId="{66F5CB49-DAF4-4D85-8B76-824A183C7BB9}">
      <dgm:prSet/>
      <dgm:spPr/>
      <dgm:t>
        <a:bodyPr/>
        <a:lstStyle/>
        <a:p>
          <a:endParaRPr lang="en-US"/>
        </a:p>
      </dgm:t>
    </dgm:pt>
    <dgm:pt modelId="{1B5E4D09-B9CF-4AD1-94ED-6A73FBE430DB}">
      <dgm:prSet/>
      <dgm:spPr/>
      <dgm:t>
        <a:bodyPr/>
        <a:lstStyle/>
        <a:p>
          <a:r>
            <a:rPr lang="pl-PL" baseline="0" dirty="0" err="1"/>
            <a:t>three</a:t>
          </a:r>
          <a:endParaRPr lang="en-US" dirty="0"/>
        </a:p>
      </dgm:t>
    </dgm:pt>
    <dgm:pt modelId="{07724756-E295-42CB-8CF8-2CA1CF7BAF1C}" type="parTrans" cxnId="{88356FDC-F4A5-47F7-830B-EC35F6B1209A}">
      <dgm:prSet/>
      <dgm:spPr/>
      <dgm:t>
        <a:bodyPr/>
        <a:lstStyle/>
        <a:p>
          <a:endParaRPr lang="en-US"/>
        </a:p>
      </dgm:t>
    </dgm:pt>
    <dgm:pt modelId="{7C7AF6A8-AFC6-4E42-8581-D73BBF7590FE}" type="sibTrans" cxnId="{88356FDC-F4A5-47F7-830B-EC35F6B1209A}">
      <dgm:prSet/>
      <dgm:spPr/>
      <dgm:t>
        <a:bodyPr/>
        <a:lstStyle/>
        <a:p>
          <a:endParaRPr lang="en-US"/>
        </a:p>
      </dgm:t>
    </dgm:pt>
    <dgm:pt modelId="{B481CA4A-B255-4193-B753-3F3129420F5A}">
      <dgm:prSet/>
      <dgm:spPr/>
      <dgm:t>
        <a:bodyPr/>
        <a:lstStyle/>
        <a:p>
          <a:r>
            <a:rPr lang="pl-PL" baseline="0" dirty="0"/>
            <a:t>a	        		        </a:t>
          </a:r>
        </a:p>
      </dgm:t>
    </dgm:pt>
    <dgm:pt modelId="{62769677-94C2-4B8A-8446-B369186D9D80}" type="parTrans" cxnId="{61364F42-53C4-4568-887B-9985FC6EA09F}">
      <dgm:prSet/>
      <dgm:spPr/>
      <dgm:t>
        <a:bodyPr/>
        <a:lstStyle/>
        <a:p>
          <a:endParaRPr lang="pl-PL"/>
        </a:p>
      </dgm:t>
    </dgm:pt>
    <dgm:pt modelId="{EC378911-199A-4795-A81D-F3CA997739AC}" type="sibTrans" cxnId="{61364F42-53C4-4568-887B-9985FC6EA09F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0A5F4BAE-3778-49AE-8132-DE5DF94311B4}" type="pres">
      <dgm:prSet presAssocID="{DCB9AACD-D261-4DC5-804B-6310D85759E1}" presName="thickLine" presStyleLbl="alignNode1" presStyleIdx="0" presStyleCnt="20"/>
      <dgm:spPr/>
    </dgm:pt>
    <dgm:pt modelId="{024E5435-17E9-4E30-9F9D-933027A05397}" type="pres">
      <dgm:prSet presAssocID="{DCB9AACD-D261-4DC5-804B-6310D85759E1}" presName="horz1" presStyleCnt="0"/>
      <dgm:spPr/>
    </dgm:pt>
    <dgm:pt modelId="{64C08082-A907-4E23-89CB-013101BB8F25}" type="pres">
      <dgm:prSet presAssocID="{DCB9AACD-D261-4DC5-804B-6310D85759E1}" presName="tx1" presStyleLbl="revTx" presStyleIdx="0" presStyleCnt="20"/>
      <dgm:spPr/>
    </dgm:pt>
    <dgm:pt modelId="{F7C6AAAF-A0D6-44D4-B5C0-68C7193430FE}" type="pres">
      <dgm:prSet presAssocID="{DCB9AACD-D261-4DC5-804B-6310D85759E1}" presName="vert1" presStyleCnt="0"/>
      <dgm:spPr/>
    </dgm:pt>
    <dgm:pt modelId="{E5FD1806-3299-4D8B-AA05-F1CF9BF6DDBC}" type="pres">
      <dgm:prSet presAssocID="{243FA412-2A5E-4069-9428-B28EC53EED3F}" presName="thickLine" presStyleLbl="alignNode1" presStyleIdx="1" presStyleCnt="20"/>
      <dgm:spPr/>
    </dgm:pt>
    <dgm:pt modelId="{F186DF16-3D85-4CC5-85C4-E8A25881284C}" type="pres">
      <dgm:prSet presAssocID="{243FA412-2A5E-4069-9428-B28EC53EED3F}" presName="horz1" presStyleCnt="0"/>
      <dgm:spPr/>
    </dgm:pt>
    <dgm:pt modelId="{8532C86C-D45E-4699-B305-C92118E7CFCF}" type="pres">
      <dgm:prSet presAssocID="{243FA412-2A5E-4069-9428-B28EC53EED3F}" presName="tx1" presStyleLbl="revTx" presStyleIdx="1" presStyleCnt="20"/>
      <dgm:spPr/>
    </dgm:pt>
    <dgm:pt modelId="{06DF7931-B56F-4F09-8081-4CA3CFF733C4}" type="pres">
      <dgm:prSet presAssocID="{243FA412-2A5E-4069-9428-B28EC53EED3F}" presName="vert1" presStyleCnt="0"/>
      <dgm:spPr/>
    </dgm:pt>
    <dgm:pt modelId="{B6D2DC00-401A-4DFA-B3A4-1D3DA8034865}" type="pres">
      <dgm:prSet presAssocID="{B481CA4A-B255-4193-B753-3F3129420F5A}" presName="thickLine" presStyleLbl="alignNode1" presStyleIdx="2" presStyleCnt="20"/>
      <dgm:spPr/>
    </dgm:pt>
    <dgm:pt modelId="{0DFE7092-69C9-439A-9832-9169C3E4779F}" type="pres">
      <dgm:prSet presAssocID="{B481CA4A-B255-4193-B753-3F3129420F5A}" presName="horz1" presStyleCnt="0"/>
      <dgm:spPr/>
    </dgm:pt>
    <dgm:pt modelId="{85100784-D926-4FC6-A22F-BDD66A6BC67F}" type="pres">
      <dgm:prSet presAssocID="{B481CA4A-B255-4193-B753-3F3129420F5A}" presName="tx1" presStyleLbl="revTx" presStyleIdx="2" presStyleCnt="20"/>
      <dgm:spPr/>
    </dgm:pt>
    <dgm:pt modelId="{E51C1281-1A5D-49C2-96EF-A37239E60196}" type="pres">
      <dgm:prSet presAssocID="{B481CA4A-B255-4193-B753-3F3129420F5A}" presName="vert1" presStyleCnt="0"/>
      <dgm:spPr/>
    </dgm:pt>
    <dgm:pt modelId="{F6E97332-88AD-41C0-88E7-1C667FF47318}" type="pres">
      <dgm:prSet presAssocID="{51992B0A-ADCD-4E02-963B-18CEB474B4E2}" presName="thickLine" presStyleLbl="alignNode1" presStyleIdx="3" presStyleCnt="20"/>
      <dgm:spPr/>
    </dgm:pt>
    <dgm:pt modelId="{70873B1D-C73E-47D1-92B2-5B354767FE04}" type="pres">
      <dgm:prSet presAssocID="{51992B0A-ADCD-4E02-963B-18CEB474B4E2}" presName="horz1" presStyleCnt="0"/>
      <dgm:spPr/>
    </dgm:pt>
    <dgm:pt modelId="{C4E69CB8-596C-4196-9EB7-7035B71FB0F0}" type="pres">
      <dgm:prSet presAssocID="{51992B0A-ADCD-4E02-963B-18CEB474B4E2}" presName="tx1" presStyleLbl="revTx" presStyleIdx="3" presStyleCnt="20"/>
      <dgm:spPr/>
    </dgm:pt>
    <dgm:pt modelId="{D806DF70-CAFF-4A9D-937A-F88D625F57EC}" type="pres">
      <dgm:prSet presAssocID="{51992B0A-ADCD-4E02-963B-18CEB474B4E2}" presName="vert1" presStyleCnt="0"/>
      <dgm:spPr/>
    </dgm:pt>
    <dgm:pt modelId="{A45C4EEA-4432-40D2-887C-871A60A4D4F6}" type="pres">
      <dgm:prSet presAssocID="{F89077A6-AF01-4E58-B548-8451FB30D96C}" presName="thickLine" presStyleLbl="alignNode1" presStyleIdx="4" presStyleCnt="20"/>
      <dgm:spPr/>
    </dgm:pt>
    <dgm:pt modelId="{B0D45D24-F9C6-4FB1-B8F7-FC005BCD4425}" type="pres">
      <dgm:prSet presAssocID="{F89077A6-AF01-4E58-B548-8451FB30D96C}" presName="horz1" presStyleCnt="0"/>
      <dgm:spPr/>
    </dgm:pt>
    <dgm:pt modelId="{824D0A4F-0C89-4D66-A2DA-BF9D17BF0028}" type="pres">
      <dgm:prSet presAssocID="{F89077A6-AF01-4E58-B548-8451FB30D96C}" presName="tx1" presStyleLbl="revTx" presStyleIdx="4" presStyleCnt="20"/>
      <dgm:spPr/>
    </dgm:pt>
    <dgm:pt modelId="{B10C2C70-7E82-47BA-B3F5-0DC147EA96EA}" type="pres">
      <dgm:prSet presAssocID="{F89077A6-AF01-4E58-B548-8451FB30D96C}" presName="vert1" presStyleCnt="0"/>
      <dgm:spPr/>
    </dgm:pt>
    <dgm:pt modelId="{75539093-0870-4CE1-B3C8-2087EE14A364}" type="pres">
      <dgm:prSet presAssocID="{33042002-BAB6-4E85-B17F-EFAC3DB5CDFC}" presName="thickLine" presStyleLbl="alignNode1" presStyleIdx="5" presStyleCnt="20"/>
      <dgm:spPr/>
    </dgm:pt>
    <dgm:pt modelId="{F82D8371-3885-4305-B57E-F0EF1841048B}" type="pres">
      <dgm:prSet presAssocID="{33042002-BAB6-4E85-B17F-EFAC3DB5CDFC}" presName="horz1" presStyleCnt="0"/>
      <dgm:spPr/>
    </dgm:pt>
    <dgm:pt modelId="{139545CF-33F9-4080-BE23-01EB720E7F88}" type="pres">
      <dgm:prSet presAssocID="{33042002-BAB6-4E85-B17F-EFAC3DB5CDFC}" presName="tx1" presStyleLbl="revTx" presStyleIdx="5" presStyleCnt="20"/>
      <dgm:spPr/>
    </dgm:pt>
    <dgm:pt modelId="{270CAEEE-37EA-4905-9C9D-C70B3A4C3178}" type="pres">
      <dgm:prSet presAssocID="{33042002-BAB6-4E85-B17F-EFAC3DB5CDFC}" presName="vert1" presStyleCnt="0"/>
      <dgm:spPr/>
    </dgm:pt>
    <dgm:pt modelId="{80891557-4A6F-43E2-B06B-F7905223618E}" type="pres">
      <dgm:prSet presAssocID="{74501149-D6AD-4B00-9E06-99B9AD97E4A9}" presName="thickLine" presStyleLbl="alignNode1" presStyleIdx="6" presStyleCnt="20"/>
      <dgm:spPr/>
    </dgm:pt>
    <dgm:pt modelId="{E65AE503-ED85-4E93-97A1-5B0EDCDEE5D1}" type="pres">
      <dgm:prSet presAssocID="{74501149-D6AD-4B00-9E06-99B9AD97E4A9}" presName="horz1" presStyleCnt="0"/>
      <dgm:spPr/>
    </dgm:pt>
    <dgm:pt modelId="{EF211BCD-BEE9-40AD-A54E-A93812C8FE3A}" type="pres">
      <dgm:prSet presAssocID="{74501149-D6AD-4B00-9E06-99B9AD97E4A9}" presName="tx1" presStyleLbl="revTx" presStyleIdx="6" presStyleCnt="20"/>
      <dgm:spPr/>
    </dgm:pt>
    <dgm:pt modelId="{D3B0D449-3F39-406F-B530-8D94AE8C33CB}" type="pres">
      <dgm:prSet presAssocID="{74501149-D6AD-4B00-9E06-99B9AD97E4A9}" presName="vert1" presStyleCnt="0"/>
      <dgm:spPr/>
    </dgm:pt>
    <dgm:pt modelId="{E75C914D-2C64-433F-8CD7-57E2B09412C7}" type="pres">
      <dgm:prSet presAssocID="{1509477A-6F20-4A7D-88C0-860DE536D991}" presName="thickLine" presStyleLbl="alignNode1" presStyleIdx="7" presStyleCnt="20"/>
      <dgm:spPr/>
    </dgm:pt>
    <dgm:pt modelId="{57AC6FDD-2B21-4F9C-A3B0-829C7767DB47}" type="pres">
      <dgm:prSet presAssocID="{1509477A-6F20-4A7D-88C0-860DE536D991}" presName="horz1" presStyleCnt="0"/>
      <dgm:spPr/>
    </dgm:pt>
    <dgm:pt modelId="{88981224-4993-4236-8BA3-F90E07CDABC2}" type="pres">
      <dgm:prSet presAssocID="{1509477A-6F20-4A7D-88C0-860DE536D991}" presName="tx1" presStyleLbl="revTx" presStyleIdx="7" presStyleCnt="20"/>
      <dgm:spPr/>
    </dgm:pt>
    <dgm:pt modelId="{4CA9D14B-7C34-40CB-AF94-5E9E9EAC185B}" type="pres">
      <dgm:prSet presAssocID="{1509477A-6F20-4A7D-88C0-860DE536D991}" presName="vert1" presStyleCnt="0"/>
      <dgm:spPr/>
    </dgm:pt>
    <dgm:pt modelId="{23989523-2FBE-43AF-8249-1738E9E1D0BB}" type="pres">
      <dgm:prSet presAssocID="{49761D8B-A2FE-4CEB-B904-F80FC2C81776}" presName="thickLine" presStyleLbl="alignNode1" presStyleIdx="8" presStyleCnt="20"/>
      <dgm:spPr/>
    </dgm:pt>
    <dgm:pt modelId="{FAE36F7F-10B3-4E06-90FF-6B8EC12D84DD}" type="pres">
      <dgm:prSet presAssocID="{49761D8B-A2FE-4CEB-B904-F80FC2C81776}" presName="horz1" presStyleCnt="0"/>
      <dgm:spPr/>
    </dgm:pt>
    <dgm:pt modelId="{5BF12577-6152-454F-8880-2191AE8472DE}" type="pres">
      <dgm:prSet presAssocID="{49761D8B-A2FE-4CEB-B904-F80FC2C81776}" presName="tx1" presStyleLbl="revTx" presStyleIdx="8" presStyleCnt="20"/>
      <dgm:spPr/>
    </dgm:pt>
    <dgm:pt modelId="{01B5B488-8EAE-4313-B7D4-8957BD23F70A}" type="pres">
      <dgm:prSet presAssocID="{49761D8B-A2FE-4CEB-B904-F80FC2C81776}" presName="vert1" presStyleCnt="0"/>
      <dgm:spPr/>
    </dgm:pt>
    <dgm:pt modelId="{674B48CB-B26A-46FC-AAC6-282E4A73B16F}" type="pres">
      <dgm:prSet presAssocID="{D6A75E1E-4C7F-4B68-9B5F-28FC7EA26980}" presName="thickLine" presStyleLbl="alignNode1" presStyleIdx="9" presStyleCnt="20"/>
      <dgm:spPr/>
    </dgm:pt>
    <dgm:pt modelId="{AEFCAA10-2D76-4237-86AB-B38A031131D7}" type="pres">
      <dgm:prSet presAssocID="{D6A75E1E-4C7F-4B68-9B5F-28FC7EA26980}" presName="horz1" presStyleCnt="0"/>
      <dgm:spPr/>
    </dgm:pt>
    <dgm:pt modelId="{9C527882-1F93-4F64-9DBF-0B3BA4341919}" type="pres">
      <dgm:prSet presAssocID="{D6A75E1E-4C7F-4B68-9B5F-28FC7EA26980}" presName="tx1" presStyleLbl="revTx" presStyleIdx="9" presStyleCnt="20"/>
      <dgm:spPr/>
    </dgm:pt>
    <dgm:pt modelId="{D15868CB-4362-401A-AB7D-B87A77620E54}" type="pres">
      <dgm:prSet presAssocID="{D6A75E1E-4C7F-4B68-9B5F-28FC7EA26980}" presName="vert1" presStyleCnt="0"/>
      <dgm:spPr/>
    </dgm:pt>
    <dgm:pt modelId="{FD932C4F-33C8-4512-B66A-AD709486E87C}" type="pres">
      <dgm:prSet presAssocID="{2C30C2E1-D7C7-495A-AFF4-F2723FFBDCDD}" presName="thickLine" presStyleLbl="alignNode1" presStyleIdx="10" presStyleCnt="20"/>
      <dgm:spPr/>
    </dgm:pt>
    <dgm:pt modelId="{72A803B9-B290-4EC3-BE61-7EF71198AA26}" type="pres">
      <dgm:prSet presAssocID="{2C30C2E1-D7C7-495A-AFF4-F2723FFBDCDD}" presName="horz1" presStyleCnt="0"/>
      <dgm:spPr/>
    </dgm:pt>
    <dgm:pt modelId="{8360BE1B-1D07-4963-8FAA-5D38F7A2E0F0}" type="pres">
      <dgm:prSet presAssocID="{2C30C2E1-D7C7-495A-AFF4-F2723FFBDCDD}" presName="tx1" presStyleLbl="revTx" presStyleIdx="10" presStyleCnt="20"/>
      <dgm:spPr/>
    </dgm:pt>
    <dgm:pt modelId="{4827660C-11D8-44DE-BAA9-E2D3377FC8D6}" type="pres">
      <dgm:prSet presAssocID="{2C30C2E1-D7C7-495A-AFF4-F2723FFBDCDD}" presName="vert1" presStyleCnt="0"/>
      <dgm:spPr/>
    </dgm:pt>
    <dgm:pt modelId="{27E2231A-5932-4F4E-AD05-A3C599A47123}" type="pres">
      <dgm:prSet presAssocID="{596F4C49-FC6F-4809-B53F-A33850E30B56}" presName="thickLine" presStyleLbl="alignNode1" presStyleIdx="11" presStyleCnt="20"/>
      <dgm:spPr/>
    </dgm:pt>
    <dgm:pt modelId="{3FD1CA5D-16AC-42F2-83AC-05B13F5B7C97}" type="pres">
      <dgm:prSet presAssocID="{596F4C49-FC6F-4809-B53F-A33850E30B56}" presName="horz1" presStyleCnt="0"/>
      <dgm:spPr/>
    </dgm:pt>
    <dgm:pt modelId="{8E6C1954-CD31-4B60-BE51-1AB5A84617DC}" type="pres">
      <dgm:prSet presAssocID="{596F4C49-FC6F-4809-B53F-A33850E30B56}" presName="tx1" presStyleLbl="revTx" presStyleIdx="11" presStyleCnt="20"/>
      <dgm:spPr/>
    </dgm:pt>
    <dgm:pt modelId="{9E4CB123-5B58-4D24-97D0-F260DC6DD034}" type="pres">
      <dgm:prSet presAssocID="{596F4C49-FC6F-4809-B53F-A33850E30B56}" presName="vert1" presStyleCnt="0"/>
      <dgm:spPr/>
    </dgm:pt>
    <dgm:pt modelId="{39711E11-7AC0-43AA-9D7A-494D4F6C6486}" type="pres">
      <dgm:prSet presAssocID="{EE091115-85EB-44AB-9B12-5F51E1EA8EB1}" presName="thickLine" presStyleLbl="alignNode1" presStyleIdx="12" presStyleCnt="20"/>
      <dgm:spPr/>
    </dgm:pt>
    <dgm:pt modelId="{CCE37729-E713-404D-B966-3B1FDAA39021}" type="pres">
      <dgm:prSet presAssocID="{EE091115-85EB-44AB-9B12-5F51E1EA8EB1}" presName="horz1" presStyleCnt="0"/>
      <dgm:spPr/>
    </dgm:pt>
    <dgm:pt modelId="{9A3C5AB2-8407-471E-812E-E08F50ACC941}" type="pres">
      <dgm:prSet presAssocID="{EE091115-85EB-44AB-9B12-5F51E1EA8EB1}" presName="tx1" presStyleLbl="revTx" presStyleIdx="12" presStyleCnt="20"/>
      <dgm:spPr/>
    </dgm:pt>
    <dgm:pt modelId="{C78776B6-C3B2-4DE3-A9C4-E266E2BDE25D}" type="pres">
      <dgm:prSet presAssocID="{EE091115-85EB-44AB-9B12-5F51E1EA8EB1}" presName="vert1" presStyleCnt="0"/>
      <dgm:spPr/>
    </dgm:pt>
    <dgm:pt modelId="{786D7964-B995-441D-A182-6B829F9ABD42}" type="pres">
      <dgm:prSet presAssocID="{DFE0D0AD-E916-4A19-8E61-4DFBA8EB6275}" presName="thickLine" presStyleLbl="alignNode1" presStyleIdx="13" presStyleCnt="20"/>
      <dgm:spPr/>
    </dgm:pt>
    <dgm:pt modelId="{D46218F1-A435-4624-90F8-0FA399A83F95}" type="pres">
      <dgm:prSet presAssocID="{DFE0D0AD-E916-4A19-8E61-4DFBA8EB6275}" presName="horz1" presStyleCnt="0"/>
      <dgm:spPr/>
    </dgm:pt>
    <dgm:pt modelId="{8DBD4990-D4FA-4A78-94B7-538E08AF0AFE}" type="pres">
      <dgm:prSet presAssocID="{DFE0D0AD-E916-4A19-8E61-4DFBA8EB6275}" presName="tx1" presStyleLbl="revTx" presStyleIdx="13" presStyleCnt="20"/>
      <dgm:spPr/>
    </dgm:pt>
    <dgm:pt modelId="{C0839B3C-EDED-45D0-84E0-1B0B8F75DC77}" type="pres">
      <dgm:prSet presAssocID="{DFE0D0AD-E916-4A19-8E61-4DFBA8EB6275}" presName="vert1" presStyleCnt="0"/>
      <dgm:spPr/>
    </dgm:pt>
    <dgm:pt modelId="{53734EB1-4C92-4B43-A40D-D7CEF69698E1}" type="pres">
      <dgm:prSet presAssocID="{4A4B0444-0CB1-40F2-BB8B-1126FDE8A12D}" presName="thickLine" presStyleLbl="alignNode1" presStyleIdx="14" presStyleCnt="20"/>
      <dgm:spPr/>
    </dgm:pt>
    <dgm:pt modelId="{4225A404-7EB4-4EAA-AEF9-CCA0F65321A6}" type="pres">
      <dgm:prSet presAssocID="{4A4B0444-0CB1-40F2-BB8B-1126FDE8A12D}" presName="horz1" presStyleCnt="0"/>
      <dgm:spPr/>
    </dgm:pt>
    <dgm:pt modelId="{F0BFBAD4-2565-40CA-ADF7-B5899538209E}" type="pres">
      <dgm:prSet presAssocID="{4A4B0444-0CB1-40F2-BB8B-1126FDE8A12D}" presName="tx1" presStyleLbl="revTx" presStyleIdx="14" presStyleCnt="20"/>
      <dgm:spPr/>
    </dgm:pt>
    <dgm:pt modelId="{761A8EED-3EDC-47F5-BC21-4258390CE367}" type="pres">
      <dgm:prSet presAssocID="{4A4B0444-0CB1-40F2-BB8B-1126FDE8A12D}" presName="vert1" presStyleCnt="0"/>
      <dgm:spPr/>
    </dgm:pt>
    <dgm:pt modelId="{3C178E3D-E1DB-4701-BBAD-795AD3B03EC3}" type="pres">
      <dgm:prSet presAssocID="{2405B63A-753F-4D36-82DB-65877D26B1B4}" presName="thickLine" presStyleLbl="alignNode1" presStyleIdx="15" presStyleCnt="20"/>
      <dgm:spPr/>
    </dgm:pt>
    <dgm:pt modelId="{BE22CF5C-9680-4E35-A862-2498A186FFB5}" type="pres">
      <dgm:prSet presAssocID="{2405B63A-753F-4D36-82DB-65877D26B1B4}" presName="horz1" presStyleCnt="0"/>
      <dgm:spPr/>
    </dgm:pt>
    <dgm:pt modelId="{C57C92ED-B881-40B9-B69E-0F3B814B449A}" type="pres">
      <dgm:prSet presAssocID="{2405B63A-753F-4D36-82DB-65877D26B1B4}" presName="tx1" presStyleLbl="revTx" presStyleIdx="15" presStyleCnt="20"/>
      <dgm:spPr/>
    </dgm:pt>
    <dgm:pt modelId="{36F2F77C-2F9B-4853-BEBB-BAC64840736F}" type="pres">
      <dgm:prSet presAssocID="{2405B63A-753F-4D36-82DB-65877D26B1B4}" presName="vert1" presStyleCnt="0"/>
      <dgm:spPr/>
    </dgm:pt>
    <dgm:pt modelId="{BFE95CD7-7AAB-4FE6-A3B9-94566BC0E480}" type="pres">
      <dgm:prSet presAssocID="{101E4757-FB30-4D6C-8BC7-B2BE3F5326B7}" presName="thickLine" presStyleLbl="alignNode1" presStyleIdx="16" presStyleCnt="20"/>
      <dgm:spPr/>
    </dgm:pt>
    <dgm:pt modelId="{F52A36A2-7880-42C0-9DF0-1E1E5180FD5B}" type="pres">
      <dgm:prSet presAssocID="{101E4757-FB30-4D6C-8BC7-B2BE3F5326B7}" presName="horz1" presStyleCnt="0"/>
      <dgm:spPr/>
    </dgm:pt>
    <dgm:pt modelId="{E94B467C-F1C2-4C51-A56A-C8F3749A56F4}" type="pres">
      <dgm:prSet presAssocID="{101E4757-FB30-4D6C-8BC7-B2BE3F5326B7}" presName="tx1" presStyleLbl="revTx" presStyleIdx="16" presStyleCnt="20"/>
      <dgm:spPr/>
    </dgm:pt>
    <dgm:pt modelId="{5A399912-A22C-4556-BBBB-41AC07ED1F9D}" type="pres">
      <dgm:prSet presAssocID="{101E4757-FB30-4D6C-8BC7-B2BE3F5326B7}" presName="vert1" presStyleCnt="0"/>
      <dgm:spPr/>
    </dgm:pt>
    <dgm:pt modelId="{F3B9DAD3-F9D3-4F8C-906B-A4CB44670CC9}" type="pres">
      <dgm:prSet presAssocID="{CE7331F7-E557-4F3F-BCFC-B398857E8CA1}" presName="thickLine" presStyleLbl="alignNode1" presStyleIdx="17" presStyleCnt="20"/>
      <dgm:spPr/>
    </dgm:pt>
    <dgm:pt modelId="{4ED6CB3E-F231-442F-8EC7-1235DF2EFA77}" type="pres">
      <dgm:prSet presAssocID="{CE7331F7-E557-4F3F-BCFC-B398857E8CA1}" presName="horz1" presStyleCnt="0"/>
      <dgm:spPr/>
    </dgm:pt>
    <dgm:pt modelId="{F448856A-FF61-4B62-A97E-7DE6442B7F92}" type="pres">
      <dgm:prSet presAssocID="{CE7331F7-E557-4F3F-BCFC-B398857E8CA1}" presName="tx1" presStyleLbl="revTx" presStyleIdx="17" presStyleCnt="20"/>
      <dgm:spPr/>
    </dgm:pt>
    <dgm:pt modelId="{2465EAE7-0100-413F-A4A1-4AEBAD2FEB3F}" type="pres">
      <dgm:prSet presAssocID="{CE7331F7-E557-4F3F-BCFC-B398857E8CA1}" presName="vert1" presStyleCnt="0"/>
      <dgm:spPr/>
    </dgm:pt>
    <dgm:pt modelId="{FAA18AD8-BC54-4CDB-8F10-753D9255D154}" type="pres">
      <dgm:prSet presAssocID="{42456D9B-2D30-4FE9-A8D9-4AAFA3850ABC}" presName="thickLine" presStyleLbl="alignNode1" presStyleIdx="18" presStyleCnt="20"/>
      <dgm:spPr/>
    </dgm:pt>
    <dgm:pt modelId="{39C35779-9930-45CB-895A-F2D0B03CF2F9}" type="pres">
      <dgm:prSet presAssocID="{42456D9B-2D30-4FE9-A8D9-4AAFA3850ABC}" presName="horz1" presStyleCnt="0"/>
      <dgm:spPr/>
    </dgm:pt>
    <dgm:pt modelId="{354CB662-5CF1-4C8E-9F37-EA9CEC4357BB}" type="pres">
      <dgm:prSet presAssocID="{42456D9B-2D30-4FE9-A8D9-4AAFA3850ABC}" presName="tx1" presStyleLbl="revTx" presStyleIdx="18" presStyleCnt="20"/>
      <dgm:spPr/>
    </dgm:pt>
    <dgm:pt modelId="{98A3EB37-C68D-4691-95D9-F691E305056E}" type="pres">
      <dgm:prSet presAssocID="{42456D9B-2D30-4FE9-A8D9-4AAFA3850ABC}" presName="vert1" presStyleCnt="0"/>
      <dgm:spPr/>
    </dgm:pt>
    <dgm:pt modelId="{8E2EC253-F195-4F00-AD4D-228339C168F5}" type="pres">
      <dgm:prSet presAssocID="{1B5E4D09-B9CF-4AD1-94ED-6A73FBE430DB}" presName="thickLine" presStyleLbl="alignNode1" presStyleIdx="19" presStyleCnt="20"/>
      <dgm:spPr/>
    </dgm:pt>
    <dgm:pt modelId="{72B5FE8B-F0AC-4CA9-A3B6-FEDD2D8B9BF6}" type="pres">
      <dgm:prSet presAssocID="{1B5E4D09-B9CF-4AD1-94ED-6A73FBE430DB}" presName="horz1" presStyleCnt="0"/>
      <dgm:spPr/>
    </dgm:pt>
    <dgm:pt modelId="{7F1111B1-65AA-4D0B-9ACD-F88740FB8AA2}" type="pres">
      <dgm:prSet presAssocID="{1B5E4D09-B9CF-4AD1-94ED-6A73FBE430DB}" presName="tx1" presStyleLbl="revTx" presStyleIdx="19" presStyleCnt="20"/>
      <dgm:spPr/>
    </dgm:pt>
    <dgm:pt modelId="{436057F3-5CCB-442B-997A-DD99FD855EFB}" type="pres">
      <dgm:prSet presAssocID="{1B5E4D09-B9CF-4AD1-94ED-6A73FBE430DB}" presName="vert1" presStyleCnt="0"/>
      <dgm:spPr/>
    </dgm:pt>
  </dgm:ptLst>
  <dgm:cxnLst>
    <dgm:cxn modelId="{68B15903-BE06-46D7-9D32-3E782FF8FC0F}" srcId="{00E8BE63-3E21-494F-858C-0F34A20273E6}" destId="{1509477A-6F20-4A7D-88C0-860DE536D991}" srcOrd="7" destOrd="0" parTransId="{FAE44220-93D6-4E9E-B4A0-8B79A3C12D32}" sibTransId="{F4C7C8D8-0743-4122-99CA-E4089E1BE3EC}"/>
    <dgm:cxn modelId="{84C80F0F-9213-4BAA-9023-11EF2D1BCC3E}" type="presOf" srcId="{CE7331F7-E557-4F3F-BCFC-B398857E8CA1}" destId="{F448856A-FF61-4B62-A97E-7DE6442B7F92}" srcOrd="0" destOrd="0" presId="urn:microsoft.com/office/officeart/2008/layout/LinedList"/>
    <dgm:cxn modelId="{4F8D5413-4BAE-4C99-B1B5-D00DED365376}" srcId="{00E8BE63-3E21-494F-858C-0F34A20273E6}" destId="{4A4B0444-0CB1-40F2-BB8B-1126FDE8A12D}" srcOrd="14" destOrd="0" parTransId="{45481ED1-934B-4444-A26D-B63659925D7C}" sibTransId="{3293CAED-6C8C-4F68-B81C-9BE7844C601D}"/>
    <dgm:cxn modelId="{6881531A-D28D-4644-8406-95C9FBC31872}" type="presOf" srcId="{DFE0D0AD-E916-4A19-8E61-4DFBA8EB6275}" destId="{8DBD4990-D4FA-4A78-94B7-538E08AF0AFE}" srcOrd="0" destOrd="0" presId="urn:microsoft.com/office/officeart/2008/layout/LinedList"/>
    <dgm:cxn modelId="{D00BC81A-F49D-4C9B-BCBE-829EC645B85C}" srcId="{00E8BE63-3E21-494F-858C-0F34A20273E6}" destId="{596F4C49-FC6F-4809-B53F-A33850E30B56}" srcOrd="11" destOrd="0" parTransId="{D6A38C48-9F7A-4B05-A7A5-9EC8117D0D5A}" sibTransId="{B3A8A504-EBCE-4637-AB39-717F7A09F42B}"/>
    <dgm:cxn modelId="{C8416324-7937-4FA1-992E-EBF204B16083}" type="presOf" srcId="{B481CA4A-B255-4193-B753-3F3129420F5A}" destId="{85100784-D926-4FC6-A22F-BDD66A6BC67F}" srcOrd="0" destOrd="0" presId="urn:microsoft.com/office/officeart/2008/layout/LinedList"/>
    <dgm:cxn modelId="{A58A8A2B-1C37-4483-B60E-CA091E279679}" type="presOf" srcId="{49761D8B-A2FE-4CEB-B904-F80FC2C81776}" destId="{5BF12577-6152-454F-8880-2191AE8472DE}" srcOrd="0" destOrd="0" presId="urn:microsoft.com/office/officeart/2008/layout/LinedList"/>
    <dgm:cxn modelId="{0B43E832-350F-4C8A-86E6-22D9198C2FFF}" type="presOf" srcId="{D6A75E1E-4C7F-4B68-9B5F-28FC7EA26980}" destId="{9C527882-1F93-4F64-9DBF-0B3BA4341919}" srcOrd="0" destOrd="0" presId="urn:microsoft.com/office/officeart/2008/layout/LinedList"/>
    <dgm:cxn modelId="{F1260B36-3B8C-4F78-9311-59ECE5C96302}" srcId="{00E8BE63-3E21-494F-858C-0F34A20273E6}" destId="{DCB9AACD-D261-4DC5-804B-6310D85759E1}" srcOrd="0" destOrd="0" parTransId="{28C2A440-2AB1-4B5C-B4C1-618E366B5E71}" sibTransId="{C07C5070-6A0B-4F62-929E-EE4F6ECEF497}"/>
    <dgm:cxn modelId="{B9A48E37-757C-4495-9C5D-9C934177D49D}" srcId="{00E8BE63-3E21-494F-858C-0F34A20273E6}" destId="{74501149-D6AD-4B00-9E06-99B9AD97E4A9}" srcOrd="6" destOrd="0" parTransId="{461AAD2B-AA93-4A3F-A7D9-76F66EE53734}" sibTransId="{65A02F20-0B81-4E26-A1EA-64FDCB35D7B8}"/>
    <dgm:cxn modelId="{9E1B263A-1B1E-4EE9-BA04-6136FC2A37AE}" srcId="{00E8BE63-3E21-494F-858C-0F34A20273E6}" destId="{101E4757-FB30-4D6C-8BC7-B2BE3F5326B7}" srcOrd="16" destOrd="0" parTransId="{F41A3A90-AFF6-4272-BFF4-FA2FFE302466}" sibTransId="{2D56817D-BCBC-4B44-BAA8-6B2C14333DC5}"/>
    <dgm:cxn modelId="{7CDE773A-A086-4D1E-826C-E40F821D6EEF}" srcId="{00E8BE63-3E21-494F-858C-0F34A20273E6}" destId="{2C30C2E1-D7C7-495A-AFF4-F2723FFBDCDD}" srcOrd="10" destOrd="0" parTransId="{CAFC2930-CDFF-4111-B2D7-706091A9F3AB}" sibTransId="{6D58DCFF-018F-4A9D-9540-1ED323415CD4}"/>
    <dgm:cxn modelId="{A8F3E15B-0BFD-42A5-9A1C-6396E0767622}" srcId="{00E8BE63-3E21-494F-858C-0F34A20273E6}" destId="{EE091115-85EB-44AB-9B12-5F51E1EA8EB1}" srcOrd="12" destOrd="0" parTransId="{87E4775F-B34D-4D28-A445-D97D3CDF4E38}" sibTransId="{827A08D7-05E6-4CC5-88B0-59F15BADC5AE}"/>
    <dgm:cxn modelId="{34FC965E-C3BD-4409-9734-AEECCCCF2B63}" type="presOf" srcId="{1509477A-6F20-4A7D-88C0-860DE536D991}" destId="{88981224-4993-4236-8BA3-F90E07CDABC2}" srcOrd="0" destOrd="0" presId="urn:microsoft.com/office/officeart/2008/layout/LinedList"/>
    <dgm:cxn modelId="{1C1E8A61-D009-46FF-9F0E-BA0B0CEA8566}" srcId="{00E8BE63-3E21-494F-858C-0F34A20273E6}" destId="{DFE0D0AD-E916-4A19-8E61-4DFBA8EB6275}" srcOrd="13" destOrd="0" parTransId="{BFE7C3DA-0627-4457-ACF7-C78E1836A0CF}" sibTransId="{12D6FA1E-ACE0-42D7-9075-EE038A95AA5C}"/>
    <dgm:cxn modelId="{61364F42-53C4-4568-887B-9985FC6EA09F}" srcId="{00E8BE63-3E21-494F-858C-0F34A20273E6}" destId="{B481CA4A-B255-4193-B753-3F3129420F5A}" srcOrd="2" destOrd="0" parTransId="{62769677-94C2-4B8A-8446-B369186D9D80}" sibTransId="{EC378911-199A-4795-A81D-F3CA997739AC}"/>
    <dgm:cxn modelId="{10C40364-BBDD-468A-BE33-846E5ED2D62D}" srcId="{00E8BE63-3E21-494F-858C-0F34A20273E6}" destId="{F89077A6-AF01-4E58-B548-8451FB30D96C}" srcOrd="4" destOrd="0" parTransId="{17384A47-98D1-4B38-92EA-E99643813986}" sibTransId="{4A89C793-709B-4B6B-A223-6F2A37CF5C49}"/>
    <dgm:cxn modelId="{28355845-FFCF-4935-8DB8-10E196336C48}" type="presOf" srcId="{243FA412-2A5E-4069-9428-B28EC53EED3F}" destId="{8532C86C-D45E-4699-B305-C92118E7CFCF}" srcOrd="0" destOrd="0" presId="urn:microsoft.com/office/officeart/2008/layout/LinedList"/>
    <dgm:cxn modelId="{60E42D47-FEAB-4B74-B0D6-0B195DD585C9}" type="presOf" srcId="{101E4757-FB30-4D6C-8BC7-B2BE3F5326B7}" destId="{E94B467C-F1C2-4C51-A56A-C8F3749A56F4}" srcOrd="0" destOrd="0" presId="urn:microsoft.com/office/officeart/2008/layout/LinedList"/>
    <dgm:cxn modelId="{66F5CB49-DAF4-4D85-8B76-824A183C7BB9}" srcId="{00E8BE63-3E21-494F-858C-0F34A20273E6}" destId="{42456D9B-2D30-4FE9-A8D9-4AAFA3850ABC}" srcOrd="18" destOrd="0" parTransId="{DA0BA43E-54F1-41F5-A9F7-391D71BFFA40}" sibTransId="{6D991F08-2C8D-4713-92DF-5B97F1393F7A}"/>
    <dgm:cxn modelId="{0E10776E-0578-4EAF-BC0B-A8F5B3426BD5}" type="presOf" srcId="{2405B63A-753F-4D36-82DB-65877D26B1B4}" destId="{C57C92ED-B881-40B9-B69E-0F3B814B449A}" srcOrd="0" destOrd="0" presId="urn:microsoft.com/office/officeart/2008/layout/LinedList"/>
    <dgm:cxn modelId="{D86D2055-8240-4865-B35D-EB9130C2A51D}" type="presOf" srcId="{51992B0A-ADCD-4E02-963B-18CEB474B4E2}" destId="{C4E69CB8-596C-4196-9EB7-7035B71FB0F0}" srcOrd="0" destOrd="0" presId="urn:microsoft.com/office/officeart/2008/layout/LinedList"/>
    <dgm:cxn modelId="{ED6EAB75-E1E3-42EE-84D1-93BAE525D2E5}" srcId="{00E8BE63-3E21-494F-858C-0F34A20273E6}" destId="{D6A75E1E-4C7F-4B68-9B5F-28FC7EA26980}" srcOrd="9" destOrd="0" parTransId="{F50A9311-9DA7-482B-86EF-0BB95DE055FA}" sibTransId="{1A259137-6B70-4D2C-87C5-E8E39D9910A0}"/>
    <dgm:cxn modelId="{6FF89156-2FFB-477B-A5BA-5951BFEAD2E9}" srcId="{00E8BE63-3E21-494F-858C-0F34A20273E6}" destId="{2405B63A-753F-4D36-82DB-65877D26B1B4}" srcOrd="15" destOrd="0" parTransId="{58A793BC-63BA-489F-BD0A-FA8D591B82BB}" sibTransId="{0655BD1D-9432-42E0-80C0-F3D2FF91C0D1}"/>
    <dgm:cxn modelId="{98192B7D-F167-4611-9E5A-0680D2DC7EA9}" srcId="{00E8BE63-3E21-494F-858C-0F34A20273E6}" destId="{243FA412-2A5E-4069-9428-B28EC53EED3F}" srcOrd="1" destOrd="0" parTransId="{C860E737-9024-404E-9F93-F648E0EC3A23}" sibTransId="{04781A6F-E9CF-4494-9C2E-020798944235}"/>
    <dgm:cxn modelId="{DCE46B86-0610-47B0-B28D-DBDF2253A4DD}" srcId="{00E8BE63-3E21-494F-858C-0F34A20273E6}" destId="{CE7331F7-E557-4F3F-BCFC-B398857E8CA1}" srcOrd="17" destOrd="0" parTransId="{271C30C7-C61A-4CA7-A9A2-81F4912464E7}" sibTransId="{E1EC0B14-FF7E-4D5C-81D0-DDCE62948DBA}"/>
    <dgm:cxn modelId="{87F9438F-3ED4-4BB6-BEC9-2201662C55D8}" srcId="{00E8BE63-3E21-494F-858C-0F34A20273E6}" destId="{51992B0A-ADCD-4E02-963B-18CEB474B4E2}" srcOrd="3" destOrd="0" parTransId="{D477A966-7C20-4B30-B193-6846509E8464}" sibTransId="{024C2532-D4FE-4992-8337-5AF953B99DAB}"/>
    <dgm:cxn modelId="{E30E3D90-2141-49A0-9D4B-7AB428183E8B}" type="presOf" srcId="{42456D9B-2D30-4FE9-A8D9-4AAFA3850ABC}" destId="{354CB662-5CF1-4C8E-9F37-EA9CEC4357BB}" srcOrd="0" destOrd="0" presId="urn:microsoft.com/office/officeart/2008/layout/LinedList"/>
    <dgm:cxn modelId="{24C4D990-EDA8-4276-A683-264167D88CA3}" type="presOf" srcId="{EE091115-85EB-44AB-9B12-5F51E1EA8EB1}" destId="{9A3C5AB2-8407-471E-812E-E08F50ACC941}" srcOrd="0" destOrd="0" presId="urn:microsoft.com/office/officeart/2008/layout/LinedList"/>
    <dgm:cxn modelId="{37C3009A-7548-4940-A8E0-04E647FE3FB7}" srcId="{00E8BE63-3E21-494F-858C-0F34A20273E6}" destId="{49761D8B-A2FE-4CEB-B904-F80FC2C81776}" srcOrd="8" destOrd="0" parTransId="{E79925C9-4B6E-4B1B-8F38-9DFC2051F07D}" sibTransId="{2777CE50-BF46-46BA-8579-47D807B059BA}"/>
    <dgm:cxn modelId="{7654A79C-72CC-4930-9771-6438584E6BCA}" type="presOf" srcId="{2C30C2E1-D7C7-495A-AFF4-F2723FFBDCDD}" destId="{8360BE1B-1D07-4963-8FAA-5D38F7A2E0F0}" srcOrd="0" destOrd="0" presId="urn:microsoft.com/office/officeart/2008/layout/LinedList"/>
    <dgm:cxn modelId="{69606E9F-25A1-431F-97C1-3A2679149081}" type="presOf" srcId="{4A4B0444-0CB1-40F2-BB8B-1126FDE8A12D}" destId="{F0BFBAD4-2565-40CA-ADF7-B5899538209E}" srcOrd="0" destOrd="0" presId="urn:microsoft.com/office/officeart/2008/layout/LinedList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A66E5A5-9690-450E-9852-EEEB9359D9FE}" type="presOf" srcId="{33042002-BAB6-4E85-B17F-EFAC3DB5CDFC}" destId="{139545CF-33F9-4080-BE23-01EB720E7F88}" srcOrd="0" destOrd="0" presId="urn:microsoft.com/office/officeart/2008/layout/LinedList"/>
    <dgm:cxn modelId="{43ACF0BC-81F9-4370-ABC3-DFBA4258F342}" type="presOf" srcId="{F89077A6-AF01-4E58-B548-8451FB30D96C}" destId="{824D0A4F-0C89-4D66-A2DA-BF9D17BF0028}" srcOrd="0" destOrd="0" presId="urn:microsoft.com/office/officeart/2008/layout/LinedList"/>
    <dgm:cxn modelId="{C930CCC3-7F21-46AE-9F7F-DCFD1164B3C0}" type="presOf" srcId="{DCB9AACD-D261-4DC5-804B-6310D85759E1}" destId="{64C08082-A907-4E23-89CB-013101BB8F25}" srcOrd="0" destOrd="0" presId="urn:microsoft.com/office/officeart/2008/layout/LinedList"/>
    <dgm:cxn modelId="{0C9E9BC4-76C2-4DBA-B19C-ABDA235785E8}" type="presOf" srcId="{596F4C49-FC6F-4809-B53F-A33850E30B56}" destId="{8E6C1954-CD31-4B60-BE51-1AB5A84617DC}" srcOrd="0" destOrd="0" presId="urn:microsoft.com/office/officeart/2008/layout/LinedList"/>
    <dgm:cxn modelId="{F0F9C4C5-295E-4662-9415-870CDB953A6A}" srcId="{00E8BE63-3E21-494F-858C-0F34A20273E6}" destId="{33042002-BAB6-4E85-B17F-EFAC3DB5CDFC}" srcOrd="5" destOrd="0" parTransId="{B534C503-25AF-4348-98D8-3D65444557E4}" sibTransId="{9A068115-0BBB-4632-B6E3-775F48F0EF12}"/>
    <dgm:cxn modelId="{88356FDC-F4A5-47F7-830B-EC35F6B1209A}" srcId="{00E8BE63-3E21-494F-858C-0F34A20273E6}" destId="{1B5E4D09-B9CF-4AD1-94ED-6A73FBE430DB}" srcOrd="19" destOrd="0" parTransId="{07724756-E295-42CB-8CF8-2CA1CF7BAF1C}" sibTransId="{7C7AF6A8-AFC6-4E42-8581-D73BBF7590FE}"/>
    <dgm:cxn modelId="{0666C1DE-F150-48E3-82D8-3190B36417CD}" type="presOf" srcId="{1B5E4D09-B9CF-4AD1-94ED-6A73FBE430DB}" destId="{7F1111B1-65AA-4D0B-9ACD-F88740FB8AA2}" srcOrd="0" destOrd="0" presId="urn:microsoft.com/office/officeart/2008/layout/LinedList"/>
    <dgm:cxn modelId="{48D498F3-CC89-48E2-8840-6F90A8F4B0D8}" type="presOf" srcId="{74501149-D6AD-4B00-9E06-99B9AD97E4A9}" destId="{EF211BCD-BEE9-40AD-A54E-A93812C8FE3A}" srcOrd="0" destOrd="0" presId="urn:microsoft.com/office/officeart/2008/layout/LinedList"/>
    <dgm:cxn modelId="{1ACDD72F-D3BC-4A4A-9DA3-C6EB9CF49E1F}" type="presParOf" srcId="{9ACEFB1E-F90C-4ECF-92AC-A874DD4D8D28}" destId="{0A5F4BAE-3778-49AE-8132-DE5DF94311B4}" srcOrd="0" destOrd="0" presId="urn:microsoft.com/office/officeart/2008/layout/LinedList"/>
    <dgm:cxn modelId="{7A838056-60CE-4582-B5AF-9BB5582F4B64}" type="presParOf" srcId="{9ACEFB1E-F90C-4ECF-92AC-A874DD4D8D28}" destId="{024E5435-17E9-4E30-9F9D-933027A05397}" srcOrd="1" destOrd="0" presId="urn:microsoft.com/office/officeart/2008/layout/LinedList"/>
    <dgm:cxn modelId="{B1AD2D23-FD63-4FFC-A955-1E47FCBA6E7D}" type="presParOf" srcId="{024E5435-17E9-4E30-9F9D-933027A05397}" destId="{64C08082-A907-4E23-89CB-013101BB8F25}" srcOrd="0" destOrd="0" presId="urn:microsoft.com/office/officeart/2008/layout/LinedList"/>
    <dgm:cxn modelId="{00BBE50C-F073-4603-8267-75BD785E52FF}" type="presParOf" srcId="{024E5435-17E9-4E30-9F9D-933027A05397}" destId="{F7C6AAAF-A0D6-44D4-B5C0-68C7193430FE}" srcOrd="1" destOrd="0" presId="urn:microsoft.com/office/officeart/2008/layout/LinedList"/>
    <dgm:cxn modelId="{0C17933A-005A-495A-BD0C-ED2A7B51D7FA}" type="presParOf" srcId="{9ACEFB1E-F90C-4ECF-92AC-A874DD4D8D28}" destId="{E5FD1806-3299-4D8B-AA05-F1CF9BF6DDBC}" srcOrd="2" destOrd="0" presId="urn:microsoft.com/office/officeart/2008/layout/LinedList"/>
    <dgm:cxn modelId="{053E3AD3-AF9F-4BBC-AF47-9F358328C163}" type="presParOf" srcId="{9ACEFB1E-F90C-4ECF-92AC-A874DD4D8D28}" destId="{F186DF16-3D85-4CC5-85C4-E8A25881284C}" srcOrd="3" destOrd="0" presId="urn:microsoft.com/office/officeart/2008/layout/LinedList"/>
    <dgm:cxn modelId="{DCEA6CBE-F8C9-4410-BDA8-1A365929FB55}" type="presParOf" srcId="{F186DF16-3D85-4CC5-85C4-E8A25881284C}" destId="{8532C86C-D45E-4699-B305-C92118E7CFCF}" srcOrd="0" destOrd="0" presId="urn:microsoft.com/office/officeart/2008/layout/LinedList"/>
    <dgm:cxn modelId="{07E4D2CE-B058-47AB-98E8-3AE6927DF7F0}" type="presParOf" srcId="{F186DF16-3D85-4CC5-85C4-E8A25881284C}" destId="{06DF7931-B56F-4F09-8081-4CA3CFF733C4}" srcOrd="1" destOrd="0" presId="urn:microsoft.com/office/officeart/2008/layout/LinedList"/>
    <dgm:cxn modelId="{7CC9353C-405B-44CE-970E-EF08DB5A5117}" type="presParOf" srcId="{9ACEFB1E-F90C-4ECF-92AC-A874DD4D8D28}" destId="{B6D2DC00-401A-4DFA-B3A4-1D3DA8034865}" srcOrd="4" destOrd="0" presId="urn:microsoft.com/office/officeart/2008/layout/LinedList"/>
    <dgm:cxn modelId="{455441CF-4534-4823-BA6E-DB28013FB581}" type="presParOf" srcId="{9ACEFB1E-F90C-4ECF-92AC-A874DD4D8D28}" destId="{0DFE7092-69C9-439A-9832-9169C3E4779F}" srcOrd="5" destOrd="0" presId="urn:microsoft.com/office/officeart/2008/layout/LinedList"/>
    <dgm:cxn modelId="{23B50F6D-5509-4BFD-B315-B6D477D0D737}" type="presParOf" srcId="{0DFE7092-69C9-439A-9832-9169C3E4779F}" destId="{85100784-D926-4FC6-A22F-BDD66A6BC67F}" srcOrd="0" destOrd="0" presId="urn:microsoft.com/office/officeart/2008/layout/LinedList"/>
    <dgm:cxn modelId="{6A01566C-D2D8-490C-B51B-B94FDB7369F0}" type="presParOf" srcId="{0DFE7092-69C9-439A-9832-9169C3E4779F}" destId="{E51C1281-1A5D-49C2-96EF-A37239E60196}" srcOrd="1" destOrd="0" presId="urn:microsoft.com/office/officeart/2008/layout/LinedList"/>
    <dgm:cxn modelId="{024B7F2E-E01B-48C2-BA16-4C927D8C9B41}" type="presParOf" srcId="{9ACEFB1E-F90C-4ECF-92AC-A874DD4D8D28}" destId="{F6E97332-88AD-41C0-88E7-1C667FF47318}" srcOrd="6" destOrd="0" presId="urn:microsoft.com/office/officeart/2008/layout/LinedList"/>
    <dgm:cxn modelId="{A48B8C45-E814-4607-B596-A2B9BEFBE5EB}" type="presParOf" srcId="{9ACEFB1E-F90C-4ECF-92AC-A874DD4D8D28}" destId="{70873B1D-C73E-47D1-92B2-5B354767FE04}" srcOrd="7" destOrd="0" presId="urn:microsoft.com/office/officeart/2008/layout/LinedList"/>
    <dgm:cxn modelId="{4686F8BB-DF32-42F2-82CA-933E60C2B06B}" type="presParOf" srcId="{70873B1D-C73E-47D1-92B2-5B354767FE04}" destId="{C4E69CB8-596C-4196-9EB7-7035B71FB0F0}" srcOrd="0" destOrd="0" presId="urn:microsoft.com/office/officeart/2008/layout/LinedList"/>
    <dgm:cxn modelId="{AB649B06-EDBA-44B4-B47A-E75A1F0FEC32}" type="presParOf" srcId="{70873B1D-C73E-47D1-92B2-5B354767FE04}" destId="{D806DF70-CAFF-4A9D-937A-F88D625F57EC}" srcOrd="1" destOrd="0" presId="urn:microsoft.com/office/officeart/2008/layout/LinedList"/>
    <dgm:cxn modelId="{30B7C76F-D984-4401-9102-83E538256A4D}" type="presParOf" srcId="{9ACEFB1E-F90C-4ECF-92AC-A874DD4D8D28}" destId="{A45C4EEA-4432-40D2-887C-871A60A4D4F6}" srcOrd="8" destOrd="0" presId="urn:microsoft.com/office/officeart/2008/layout/LinedList"/>
    <dgm:cxn modelId="{2594E04C-06B4-49C2-AA8C-7B4847C23A09}" type="presParOf" srcId="{9ACEFB1E-F90C-4ECF-92AC-A874DD4D8D28}" destId="{B0D45D24-F9C6-4FB1-B8F7-FC005BCD4425}" srcOrd="9" destOrd="0" presId="urn:microsoft.com/office/officeart/2008/layout/LinedList"/>
    <dgm:cxn modelId="{BBC0074F-FFFD-420A-AD2A-D8D998AD964E}" type="presParOf" srcId="{B0D45D24-F9C6-4FB1-B8F7-FC005BCD4425}" destId="{824D0A4F-0C89-4D66-A2DA-BF9D17BF0028}" srcOrd="0" destOrd="0" presId="urn:microsoft.com/office/officeart/2008/layout/LinedList"/>
    <dgm:cxn modelId="{8B6050A9-A5B1-4D0B-ADDC-ED0AE4B59DC0}" type="presParOf" srcId="{B0D45D24-F9C6-4FB1-B8F7-FC005BCD4425}" destId="{B10C2C70-7E82-47BA-B3F5-0DC147EA96EA}" srcOrd="1" destOrd="0" presId="urn:microsoft.com/office/officeart/2008/layout/LinedList"/>
    <dgm:cxn modelId="{7B68F738-7260-4E67-B5E3-58FC4576D32E}" type="presParOf" srcId="{9ACEFB1E-F90C-4ECF-92AC-A874DD4D8D28}" destId="{75539093-0870-4CE1-B3C8-2087EE14A364}" srcOrd="10" destOrd="0" presId="urn:microsoft.com/office/officeart/2008/layout/LinedList"/>
    <dgm:cxn modelId="{A721F050-9797-4C9D-BB83-610AC190D10B}" type="presParOf" srcId="{9ACEFB1E-F90C-4ECF-92AC-A874DD4D8D28}" destId="{F82D8371-3885-4305-B57E-F0EF1841048B}" srcOrd="11" destOrd="0" presId="urn:microsoft.com/office/officeart/2008/layout/LinedList"/>
    <dgm:cxn modelId="{202FF2B1-4F11-4836-93C1-1FD0A5BAEC9C}" type="presParOf" srcId="{F82D8371-3885-4305-B57E-F0EF1841048B}" destId="{139545CF-33F9-4080-BE23-01EB720E7F88}" srcOrd="0" destOrd="0" presId="urn:microsoft.com/office/officeart/2008/layout/LinedList"/>
    <dgm:cxn modelId="{C47BC0E8-1205-4E76-8DF3-2B7D4220AA1D}" type="presParOf" srcId="{F82D8371-3885-4305-B57E-F0EF1841048B}" destId="{270CAEEE-37EA-4905-9C9D-C70B3A4C3178}" srcOrd="1" destOrd="0" presId="urn:microsoft.com/office/officeart/2008/layout/LinedList"/>
    <dgm:cxn modelId="{579A6717-ABA0-4CE4-99FF-1677827BE9F4}" type="presParOf" srcId="{9ACEFB1E-F90C-4ECF-92AC-A874DD4D8D28}" destId="{80891557-4A6F-43E2-B06B-F7905223618E}" srcOrd="12" destOrd="0" presId="urn:microsoft.com/office/officeart/2008/layout/LinedList"/>
    <dgm:cxn modelId="{34057C05-55B7-4FC7-BD61-221D6FFDF85F}" type="presParOf" srcId="{9ACEFB1E-F90C-4ECF-92AC-A874DD4D8D28}" destId="{E65AE503-ED85-4E93-97A1-5B0EDCDEE5D1}" srcOrd="13" destOrd="0" presId="urn:microsoft.com/office/officeart/2008/layout/LinedList"/>
    <dgm:cxn modelId="{6318BA2A-637F-4613-A88A-A53CC8668AF0}" type="presParOf" srcId="{E65AE503-ED85-4E93-97A1-5B0EDCDEE5D1}" destId="{EF211BCD-BEE9-40AD-A54E-A93812C8FE3A}" srcOrd="0" destOrd="0" presId="urn:microsoft.com/office/officeart/2008/layout/LinedList"/>
    <dgm:cxn modelId="{A7EAD164-E6BA-4CAB-B704-C3319F9ED2AE}" type="presParOf" srcId="{E65AE503-ED85-4E93-97A1-5B0EDCDEE5D1}" destId="{D3B0D449-3F39-406F-B530-8D94AE8C33CB}" srcOrd="1" destOrd="0" presId="urn:microsoft.com/office/officeart/2008/layout/LinedList"/>
    <dgm:cxn modelId="{0EF4827C-97A0-4134-B207-EEE79537CCC6}" type="presParOf" srcId="{9ACEFB1E-F90C-4ECF-92AC-A874DD4D8D28}" destId="{E75C914D-2C64-433F-8CD7-57E2B09412C7}" srcOrd="14" destOrd="0" presId="urn:microsoft.com/office/officeart/2008/layout/LinedList"/>
    <dgm:cxn modelId="{3F814FCA-A419-43C1-98E7-3D0FF6698DF3}" type="presParOf" srcId="{9ACEFB1E-F90C-4ECF-92AC-A874DD4D8D28}" destId="{57AC6FDD-2B21-4F9C-A3B0-829C7767DB47}" srcOrd="15" destOrd="0" presId="urn:microsoft.com/office/officeart/2008/layout/LinedList"/>
    <dgm:cxn modelId="{28D105BC-30B2-4769-A201-0F13E3C481AD}" type="presParOf" srcId="{57AC6FDD-2B21-4F9C-A3B0-829C7767DB47}" destId="{88981224-4993-4236-8BA3-F90E07CDABC2}" srcOrd="0" destOrd="0" presId="urn:microsoft.com/office/officeart/2008/layout/LinedList"/>
    <dgm:cxn modelId="{AD274494-C2F6-42B5-85FB-7A7380F49569}" type="presParOf" srcId="{57AC6FDD-2B21-4F9C-A3B0-829C7767DB47}" destId="{4CA9D14B-7C34-40CB-AF94-5E9E9EAC185B}" srcOrd="1" destOrd="0" presId="urn:microsoft.com/office/officeart/2008/layout/LinedList"/>
    <dgm:cxn modelId="{99389D67-AC5C-4A84-B552-E3665C84CBF8}" type="presParOf" srcId="{9ACEFB1E-F90C-4ECF-92AC-A874DD4D8D28}" destId="{23989523-2FBE-43AF-8249-1738E9E1D0BB}" srcOrd="16" destOrd="0" presId="urn:microsoft.com/office/officeart/2008/layout/LinedList"/>
    <dgm:cxn modelId="{AB5B61E4-8959-4C99-8A08-230B8FFE0EC5}" type="presParOf" srcId="{9ACEFB1E-F90C-4ECF-92AC-A874DD4D8D28}" destId="{FAE36F7F-10B3-4E06-90FF-6B8EC12D84DD}" srcOrd="17" destOrd="0" presId="urn:microsoft.com/office/officeart/2008/layout/LinedList"/>
    <dgm:cxn modelId="{76ECE0F1-D8B9-46BF-8F3D-A85F9DFA7F20}" type="presParOf" srcId="{FAE36F7F-10B3-4E06-90FF-6B8EC12D84DD}" destId="{5BF12577-6152-454F-8880-2191AE8472DE}" srcOrd="0" destOrd="0" presId="urn:microsoft.com/office/officeart/2008/layout/LinedList"/>
    <dgm:cxn modelId="{B04689BC-6FED-48F4-ACC4-BBE63543D001}" type="presParOf" srcId="{FAE36F7F-10B3-4E06-90FF-6B8EC12D84DD}" destId="{01B5B488-8EAE-4313-B7D4-8957BD23F70A}" srcOrd="1" destOrd="0" presId="urn:microsoft.com/office/officeart/2008/layout/LinedList"/>
    <dgm:cxn modelId="{9ABAF5F7-039D-46CF-8642-F235DFB166EE}" type="presParOf" srcId="{9ACEFB1E-F90C-4ECF-92AC-A874DD4D8D28}" destId="{674B48CB-B26A-46FC-AAC6-282E4A73B16F}" srcOrd="18" destOrd="0" presId="urn:microsoft.com/office/officeart/2008/layout/LinedList"/>
    <dgm:cxn modelId="{025A6443-9C7C-470D-ADDC-AC2FBAEC3ACB}" type="presParOf" srcId="{9ACEFB1E-F90C-4ECF-92AC-A874DD4D8D28}" destId="{AEFCAA10-2D76-4237-86AB-B38A031131D7}" srcOrd="19" destOrd="0" presId="urn:microsoft.com/office/officeart/2008/layout/LinedList"/>
    <dgm:cxn modelId="{0749D49B-17A4-4A76-9984-B356436FCBB1}" type="presParOf" srcId="{AEFCAA10-2D76-4237-86AB-B38A031131D7}" destId="{9C527882-1F93-4F64-9DBF-0B3BA4341919}" srcOrd="0" destOrd="0" presId="urn:microsoft.com/office/officeart/2008/layout/LinedList"/>
    <dgm:cxn modelId="{3DD17076-899B-4FA5-AAF7-AF6929F08BE1}" type="presParOf" srcId="{AEFCAA10-2D76-4237-86AB-B38A031131D7}" destId="{D15868CB-4362-401A-AB7D-B87A77620E54}" srcOrd="1" destOrd="0" presId="urn:microsoft.com/office/officeart/2008/layout/LinedList"/>
    <dgm:cxn modelId="{68A9D4B0-0B7D-40FE-8E37-8AF7D37F4116}" type="presParOf" srcId="{9ACEFB1E-F90C-4ECF-92AC-A874DD4D8D28}" destId="{FD932C4F-33C8-4512-B66A-AD709486E87C}" srcOrd="20" destOrd="0" presId="urn:microsoft.com/office/officeart/2008/layout/LinedList"/>
    <dgm:cxn modelId="{20320532-6ECD-496F-B837-8CC4E47CA533}" type="presParOf" srcId="{9ACEFB1E-F90C-4ECF-92AC-A874DD4D8D28}" destId="{72A803B9-B290-4EC3-BE61-7EF71198AA26}" srcOrd="21" destOrd="0" presId="urn:microsoft.com/office/officeart/2008/layout/LinedList"/>
    <dgm:cxn modelId="{46195C16-C779-43E0-BAF1-73DE69A5A386}" type="presParOf" srcId="{72A803B9-B290-4EC3-BE61-7EF71198AA26}" destId="{8360BE1B-1D07-4963-8FAA-5D38F7A2E0F0}" srcOrd="0" destOrd="0" presId="urn:microsoft.com/office/officeart/2008/layout/LinedList"/>
    <dgm:cxn modelId="{6661921F-47EB-4B90-827F-2317652CB026}" type="presParOf" srcId="{72A803B9-B290-4EC3-BE61-7EF71198AA26}" destId="{4827660C-11D8-44DE-BAA9-E2D3377FC8D6}" srcOrd="1" destOrd="0" presId="urn:microsoft.com/office/officeart/2008/layout/LinedList"/>
    <dgm:cxn modelId="{6DA06A2C-9B32-4F0D-904F-655F2A629A05}" type="presParOf" srcId="{9ACEFB1E-F90C-4ECF-92AC-A874DD4D8D28}" destId="{27E2231A-5932-4F4E-AD05-A3C599A47123}" srcOrd="22" destOrd="0" presId="urn:microsoft.com/office/officeart/2008/layout/LinedList"/>
    <dgm:cxn modelId="{F83C9975-92B1-4A33-AB24-859173FACE64}" type="presParOf" srcId="{9ACEFB1E-F90C-4ECF-92AC-A874DD4D8D28}" destId="{3FD1CA5D-16AC-42F2-83AC-05B13F5B7C97}" srcOrd="23" destOrd="0" presId="urn:microsoft.com/office/officeart/2008/layout/LinedList"/>
    <dgm:cxn modelId="{F51AA1CF-1E1A-47B4-B91B-2091B5779110}" type="presParOf" srcId="{3FD1CA5D-16AC-42F2-83AC-05B13F5B7C97}" destId="{8E6C1954-CD31-4B60-BE51-1AB5A84617DC}" srcOrd="0" destOrd="0" presId="urn:microsoft.com/office/officeart/2008/layout/LinedList"/>
    <dgm:cxn modelId="{B3DBE7A9-AC1B-42C1-96E3-9E9ED554CC92}" type="presParOf" srcId="{3FD1CA5D-16AC-42F2-83AC-05B13F5B7C97}" destId="{9E4CB123-5B58-4D24-97D0-F260DC6DD034}" srcOrd="1" destOrd="0" presId="urn:microsoft.com/office/officeart/2008/layout/LinedList"/>
    <dgm:cxn modelId="{4705DFE8-34AF-4D9B-A91B-D1BEF23CE387}" type="presParOf" srcId="{9ACEFB1E-F90C-4ECF-92AC-A874DD4D8D28}" destId="{39711E11-7AC0-43AA-9D7A-494D4F6C6486}" srcOrd="24" destOrd="0" presId="urn:microsoft.com/office/officeart/2008/layout/LinedList"/>
    <dgm:cxn modelId="{2E708331-E623-4501-B1BE-2285AB0A88CB}" type="presParOf" srcId="{9ACEFB1E-F90C-4ECF-92AC-A874DD4D8D28}" destId="{CCE37729-E713-404D-B966-3B1FDAA39021}" srcOrd="25" destOrd="0" presId="urn:microsoft.com/office/officeart/2008/layout/LinedList"/>
    <dgm:cxn modelId="{E2CCD683-2ADE-46D7-A8CB-006B98ABB272}" type="presParOf" srcId="{CCE37729-E713-404D-B966-3B1FDAA39021}" destId="{9A3C5AB2-8407-471E-812E-E08F50ACC941}" srcOrd="0" destOrd="0" presId="urn:microsoft.com/office/officeart/2008/layout/LinedList"/>
    <dgm:cxn modelId="{A067D8B5-DA43-465E-B7FC-E33B8B12089B}" type="presParOf" srcId="{CCE37729-E713-404D-B966-3B1FDAA39021}" destId="{C78776B6-C3B2-4DE3-A9C4-E266E2BDE25D}" srcOrd="1" destOrd="0" presId="urn:microsoft.com/office/officeart/2008/layout/LinedList"/>
    <dgm:cxn modelId="{22878DCE-6F04-46D1-B0EC-F7FC04051597}" type="presParOf" srcId="{9ACEFB1E-F90C-4ECF-92AC-A874DD4D8D28}" destId="{786D7964-B995-441D-A182-6B829F9ABD42}" srcOrd="26" destOrd="0" presId="urn:microsoft.com/office/officeart/2008/layout/LinedList"/>
    <dgm:cxn modelId="{E19A37D7-039B-4B14-A72E-EAB69B0B9AB6}" type="presParOf" srcId="{9ACEFB1E-F90C-4ECF-92AC-A874DD4D8D28}" destId="{D46218F1-A435-4624-90F8-0FA399A83F95}" srcOrd="27" destOrd="0" presId="urn:microsoft.com/office/officeart/2008/layout/LinedList"/>
    <dgm:cxn modelId="{A612BA89-B6E8-4E3D-A2BF-93A0FC4E03D8}" type="presParOf" srcId="{D46218F1-A435-4624-90F8-0FA399A83F95}" destId="{8DBD4990-D4FA-4A78-94B7-538E08AF0AFE}" srcOrd="0" destOrd="0" presId="urn:microsoft.com/office/officeart/2008/layout/LinedList"/>
    <dgm:cxn modelId="{129E9BDB-F5D9-4B80-B193-C454BD953EB1}" type="presParOf" srcId="{D46218F1-A435-4624-90F8-0FA399A83F95}" destId="{C0839B3C-EDED-45D0-84E0-1B0B8F75DC77}" srcOrd="1" destOrd="0" presId="urn:microsoft.com/office/officeart/2008/layout/LinedList"/>
    <dgm:cxn modelId="{320F48D5-AAD7-4D8D-B7B1-948ABEF191BD}" type="presParOf" srcId="{9ACEFB1E-F90C-4ECF-92AC-A874DD4D8D28}" destId="{53734EB1-4C92-4B43-A40D-D7CEF69698E1}" srcOrd="28" destOrd="0" presId="urn:microsoft.com/office/officeart/2008/layout/LinedList"/>
    <dgm:cxn modelId="{B3C14C82-F1CD-4C66-9E01-26C16D1B9EEC}" type="presParOf" srcId="{9ACEFB1E-F90C-4ECF-92AC-A874DD4D8D28}" destId="{4225A404-7EB4-4EAA-AEF9-CCA0F65321A6}" srcOrd="29" destOrd="0" presId="urn:microsoft.com/office/officeart/2008/layout/LinedList"/>
    <dgm:cxn modelId="{F1EE993E-C434-4F3E-B98D-7FB28D566918}" type="presParOf" srcId="{4225A404-7EB4-4EAA-AEF9-CCA0F65321A6}" destId="{F0BFBAD4-2565-40CA-ADF7-B5899538209E}" srcOrd="0" destOrd="0" presId="urn:microsoft.com/office/officeart/2008/layout/LinedList"/>
    <dgm:cxn modelId="{140E5AC0-91D4-482B-A0C0-81A7BDFF4BE2}" type="presParOf" srcId="{4225A404-7EB4-4EAA-AEF9-CCA0F65321A6}" destId="{761A8EED-3EDC-47F5-BC21-4258390CE367}" srcOrd="1" destOrd="0" presId="urn:microsoft.com/office/officeart/2008/layout/LinedList"/>
    <dgm:cxn modelId="{0AFF2A7E-0435-495E-BE42-B2DC39E079C8}" type="presParOf" srcId="{9ACEFB1E-F90C-4ECF-92AC-A874DD4D8D28}" destId="{3C178E3D-E1DB-4701-BBAD-795AD3B03EC3}" srcOrd="30" destOrd="0" presId="urn:microsoft.com/office/officeart/2008/layout/LinedList"/>
    <dgm:cxn modelId="{81388730-50EB-4C58-8E11-BCD88EBC770D}" type="presParOf" srcId="{9ACEFB1E-F90C-4ECF-92AC-A874DD4D8D28}" destId="{BE22CF5C-9680-4E35-A862-2498A186FFB5}" srcOrd="31" destOrd="0" presId="urn:microsoft.com/office/officeart/2008/layout/LinedList"/>
    <dgm:cxn modelId="{DDE27391-CC41-4E03-8DCB-84165DA5E931}" type="presParOf" srcId="{BE22CF5C-9680-4E35-A862-2498A186FFB5}" destId="{C57C92ED-B881-40B9-B69E-0F3B814B449A}" srcOrd="0" destOrd="0" presId="urn:microsoft.com/office/officeart/2008/layout/LinedList"/>
    <dgm:cxn modelId="{5A8DB0A4-3B7B-4E18-BAFC-450F82BDAA02}" type="presParOf" srcId="{BE22CF5C-9680-4E35-A862-2498A186FFB5}" destId="{36F2F77C-2F9B-4853-BEBB-BAC64840736F}" srcOrd="1" destOrd="0" presId="urn:microsoft.com/office/officeart/2008/layout/LinedList"/>
    <dgm:cxn modelId="{DC17233A-EE23-4918-BEAD-0737CABDCC47}" type="presParOf" srcId="{9ACEFB1E-F90C-4ECF-92AC-A874DD4D8D28}" destId="{BFE95CD7-7AAB-4FE6-A3B9-94566BC0E480}" srcOrd="32" destOrd="0" presId="urn:microsoft.com/office/officeart/2008/layout/LinedList"/>
    <dgm:cxn modelId="{8173DC9F-D7F9-41C5-8C01-2AD1DAC614FC}" type="presParOf" srcId="{9ACEFB1E-F90C-4ECF-92AC-A874DD4D8D28}" destId="{F52A36A2-7880-42C0-9DF0-1E1E5180FD5B}" srcOrd="33" destOrd="0" presId="urn:microsoft.com/office/officeart/2008/layout/LinedList"/>
    <dgm:cxn modelId="{44B7594C-D043-41FC-9444-C60E10E67632}" type="presParOf" srcId="{F52A36A2-7880-42C0-9DF0-1E1E5180FD5B}" destId="{E94B467C-F1C2-4C51-A56A-C8F3749A56F4}" srcOrd="0" destOrd="0" presId="urn:microsoft.com/office/officeart/2008/layout/LinedList"/>
    <dgm:cxn modelId="{9EE17991-BCA0-43BC-8159-8F1E20DD6EC3}" type="presParOf" srcId="{F52A36A2-7880-42C0-9DF0-1E1E5180FD5B}" destId="{5A399912-A22C-4556-BBBB-41AC07ED1F9D}" srcOrd="1" destOrd="0" presId="urn:microsoft.com/office/officeart/2008/layout/LinedList"/>
    <dgm:cxn modelId="{8EEFD355-E4FE-42DB-9D15-95243871F464}" type="presParOf" srcId="{9ACEFB1E-F90C-4ECF-92AC-A874DD4D8D28}" destId="{F3B9DAD3-F9D3-4F8C-906B-A4CB44670CC9}" srcOrd="34" destOrd="0" presId="urn:microsoft.com/office/officeart/2008/layout/LinedList"/>
    <dgm:cxn modelId="{5F7260A0-D162-418F-8945-FAB556DC2EDD}" type="presParOf" srcId="{9ACEFB1E-F90C-4ECF-92AC-A874DD4D8D28}" destId="{4ED6CB3E-F231-442F-8EC7-1235DF2EFA77}" srcOrd="35" destOrd="0" presId="urn:microsoft.com/office/officeart/2008/layout/LinedList"/>
    <dgm:cxn modelId="{15DD5CB6-2D4A-463E-8D38-E805883F5E38}" type="presParOf" srcId="{4ED6CB3E-F231-442F-8EC7-1235DF2EFA77}" destId="{F448856A-FF61-4B62-A97E-7DE6442B7F92}" srcOrd="0" destOrd="0" presId="urn:microsoft.com/office/officeart/2008/layout/LinedList"/>
    <dgm:cxn modelId="{48A23027-ABBE-453C-BCE7-AA0CEDF4482D}" type="presParOf" srcId="{4ED6CB3E-F231-442F-8EC7-1235DF2EFA77}" destId="{2465EAE7-0100-413F-A4A1-4AEBAD2FEB3F}" srcOrd="1" destOrd="0" presId="urn:microsoft.com/office/officeart/2008/layout/LinedList"/>
    <dgm:cxn modelId="{84FCF95F-1ACA-4FBC-A198-3397F9D8BC9D}" type="presParOf" srcId="{9ACEFB1E-F90C-4ECF-92AC-A874DD4D8D28}" destId="{FAA18AD8-BC54-4CDB-8F10-753D9255D154}" srcOrd="36" destOrd="0" presId="urn:microsoft.com/office/officeart/2008/layout/LinedList"/>
    <dgm:cxn modelId="{AB4F1308-4848-483F-A17E-A920E268FD8F}" type="presParOf" srcId="{9ACEFB1E-F90C-4ECF-92AC-A874DD4D8D28}" destId="{39C35779-9930-45CB-895A-F2D0B03CF2F9}" srcOrd="37" destOrd="0" presId="urn:microsoft.com/office/officeart/2008/layout/LinedList"/>
    <dgm:cxn modelId="{F42C9584-0182-4477-90D0-DCC0B1351818}" type="presParOf" srcId="{39C35779-9930-45CB-895A-F2D0B03CF2F9}" destId="{354CB662-5CF1-4C8E-9F37-EA9CEC4357BB}" srcOrd="0" destOrd="0" presId="urn:microsoft.com/office/officeart/2008/layout/LinedList"/>
    <dgm:cxn modelId="{262EE6D5-1469-424C-ADA5-3EED9F5904DC}" type="presParOf" srcId="{39C35779-9930-45CB-895A-F2D0B03CF2F9}" destId="{98A3EB37-C68D-4691-95D9-F691E305056E}" srcOrd="1" destOrd="0" presId="urn:microsoft.com/office/officeart/2008/layout/LinedList"/>
    <dgm:cxn modelId="{EDA8086E-0031-4626-B109-58E47B5DF28F}" type="presParOf" srcId="{9ACEFB1E-F90C-4ECF-92AC-A874DD4D8D28}" destId="{8E2EC253-F195-4F00-AD4D-228339C168F5}" srcOrd="38" destOrd="0" presId="urn:microsoft.com/office/officeart/2008/layout/LinedList"/>
    <dgm:cxn modelId="{0A2F3F4E-6284-48AF-8F39-426AB8839826}" type="presParOf" srcId="{9ACEFB1E-F90C-4ECF-92AC-A874DD4D8D28}" destId="{72B5FE8B-F0AC-4CA9-A3B6-FEDD2D8B9BF6}" srcOrd="39" destOrd="0" presId="urn:microsoft.com/office/officeart/2008/layout/LinedList"/>
    <dgm:cxn modelId="{A923D785-7019-4DE6-A77E-2678F723B59A}" type="presParOf" srcId="{72B5FE8B-F0AC-4CA9-A3B6-FEDD2D8B9BF6}" destId="{7F1111B1-65AA-4D0B-9ACD-F88740FB8AA2}" srcOrd="0" destOrd="0" presId="urn:microsoft.com/office/officeart/2008/layout/LinedList"/>
    <dgm:cxn modelId="{4B2BE8DC-ACB6-4DBF-A0C2-ADD1B14AA343}" type="presParOf" srcId="{72B5FE8B-F0AC-4CA9-A3B6-FEDD2D8B9BF6}" destId="{436057F3-5CCB-442B-997A-DD99FD855E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48D43-A11C-4D3B-9C25-A9A1E0076A95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626F15F-593B-4E8E-BB8A-EC6CCF63C3BB}" type="parTrans" cxnId="{CE807E83-333C-4FB2-906F-458F45BBA099}">
      <dgm:prSet/>
      <dgm:spPr/>
      <dgm:t>
        <a:bodyPr/>
        <a:lstStyle/>
        <a:p>
          <a:endParaRPr lang="pl-PL"/>
        </a:p>
      </dgm:t>
    </dgm:pt>
    <dgm:pt modelId="{7CD4F7CB-9D92-4930-8311-9A61374E1071}" type="sibTrans" cxnId="{CE807E83-333C-4FB2-906F-458F45BBA099}">
      <dgm:prSet/>
      <dgm:spPr/>
      <dgm:t>
        <a:bodyPr/>
        <a:lstStyle/>
        <a:p>
          <a:endParaRPr lang="pl-PL"/>
        </a:p>
      </dgm:t>
    </dgm:pt>
    <dgm:pt modelId="{47F652B8-4122-43F9-ADEB-4F7F4D81A0E2}">
      <dgm:prSet/>
      <dgm:spPr/>
      <dgm:t>
        <a:bodyPr/>
        <a:lstStyle/>
        <a:p>
          <a:r>
            <a:rPr lang="pl-PL" dirty="0"/>
            <a:t>x</a:t>
          </a:r>
        </a:p>
      </dgm:t>
    </dgm:pt>
    <dgm:pt modelId="{211C9F31-6511-4469-99B4-B940EBB3B9C6}" type="parTrans" cxnId="{9CB0A69E-EC31-4DCE-BD5E-804C8A29F411}">
      <dgm:prSet/>
      <dgm:spPr/>
      <dgm:t>
        <a:bodyPr/>
        <a:lstStyle/>
        <a:p>
          <a:endParaRPr lang="pl-PL"/>
        </a:p>
      </dgm:t>
    </dgm:pt>
    <dgm:pt modelId="{1F766426-8280-45EF-9096-148E083A7E71}" type="sibTrans" cxnId="{9CB0A69E-EC31-4DCE-BD5E-804C8A29F411}">
      <dgm:prSet/>
      <dgm:spPr/>
      <dgm:t>
        <a:bodyPr/>
        <a:lstStyle/>
        <a:p>
          <a:endParaRPr lang="pl-PL"/>
        </a:p>
      </dgm:t>
    </dgm:pt>
    <dgm:pt modelId="{C0D7BF07-AA06-45E9-80EF-3ED8D792200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2A0E670B-E298-4857-9973-7F94726F8B42}" type="parTrans" cxnId="{759E4105-A303-4390-9C08-E6E48CC6A09A}">
      <dgm:prSet/>
      <dgm:spPr/>
      <dgm:t>
        <a:bodyPr/>
        <a:lstStyle/>
        <a:p>
          <a:endParaRPr lang="pl-PL"/>
        </a:p>
      </dgm:t>
    </dgm:pt>
    <dgm:pt modelId="{2F42A8B0-50A8-4F63-BDA9-4A5195929C2A}" type="sibTrans" cxnId="{759E4105-A303-4390-9C08-E6E48CC6A09A}">
      <dgm:prSet/>
      <dgm:spPr/>
      <dgm:t>
        <a:bodyPr/>
        <a:lstStyle/>
        <a:p>
          <a:endParaRPr lang="pl-PL"/>
        </a:p>
      </dgm:t>
    </dgm:pt>
    <dgm:pt modelId="{9DE4F17A-132B-446C-B1FF-581B049AF67F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1638245-9372-400C-A0B5-2385CF74CFB0}" type="parTrans" cxnId="{9B3A0B58-CE67-4A6C-80EC-3B51B24BC54B}">
      <dgm:prSet/>
      <dgm:spPr/>
      <dgm:t>
        <a:bodyPr/>
        <a:lstStyle/>
        <a:p>
          <a:endParaRPr lang="pl-PL"/>
        </a:p>
      </dgm:t>
    </dgm:pt>
    <dgm:pt modelId="{89EBE1F0-9F80-4DA9-9A3F-DCCCC0ECBB2B}" type="sibTrans" cxnId="{9B3A0B58-CE67-4A6C-80EC-3B51B24BC54B}">
      <dgm:prSet/>
      <dgm:spPr/>
      <dgm:t>
        <a:bodyPr/>
        <a:lstStyle/>
        <a:p>
          <a:endParaRPr lang="pl-PL"/>
        </a:p>
      </dgm:t>
    </dgm:pt>
    <dgm:pt modelId="{77E8A484-419E-45D1-B470-5A38486AED3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EF33B1F-0A9A-4854-8181-6D679F56B45F}" type="parTrans" cxnId="{CA57174D-9B99-4A5A-BE09-92184A233A48}">
      <dgm:prSet/>
      <dgm:spPr/>
      <dgm:t>
        <a:bodyPr/>
        <a:lstStyle/>
        <a:p>
          <a:endParaRPr lang="pl-PL"/>
        </a:p>
      </dgm:t>
    </dgm:pt>
    <dgm:pt modelId="{4DD173DF-C629-467C-9057-61B196FF0F4B}" type="sibTrans" cxnId="{CA57174D-9B99-4A5A-BE09-92184A233A48}">
      <dgm:prSet/>
      <dgm:spPr/>
      <dgm:t>
        <a:bodyPr/>
        <a:lstStyle/>
        <a:p>
          <a:endParaRPr lang="pl-PL"/>
        </a:p>
      </dgm:t>
    </dgm:pt>
    <dgm:pt modelId="{05C76C93-F5C9-4FA7-8277-BB4C41EA8DD7}">
      <dgm:prSet/>
      <dgm:spPr/>
      <dgm:t>
        <a:bodyPr/>
        <a:lstStyle/>
        <a:p>
          <a:endParaRPr lang="pl-PL" dirty="0"/>
        </a:p>
      </dgm:t>
    </dgm:pt>
    <dgm:pt modelId="{1962D78C-D036-4F8D-9D37-5537D5C9AB0D}" type="parTrans" cxnId="{AC151D14-641B-4CE4-81A6-E4F1F5D83AAC}">
      <dgm:prSet/>
      <dgm:spPr/>
      <dgm:t>
        <a:bodyPr/>
        <a:lstStyle/>
        <a:p>
          <a:endParaRPr lang="pl-PL"/>
        </a:p>
      </dgm:t>
    </dgm:pt>
    <dgm:pt modelId="{C6A46F05-4047-4134-9D49-D792A5C6490F}" type="sibTrans" cxnId="{AC151D14-641B-4CE4-81A6-E4F1F5D83AAC}">
      <dgm:prSet/>
      <dgm:spPr/>
      <dgm:t>
        <a:bodyPr/>
        <a:lstStyle/>
        <a:p>
          <a:endParaRPr lang="pl-PL"/>
        </a:p>
      </dgm:t>
    </dgm:pt>
    <dgm:pt modelId="{E74EC8DD-6340-4097-9F11-6249FB914338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E09B0DB-229C-41B4-83E6-B1E45FDC7E42}" type="parTrans" cxnId="{637FBBFB-E5F5-47E0-9F6C-ECCEA9F1A0FF}">
      <dgm:prSet/>
      <dgm:spPr/>
      <dgm:t>
        <a:bodyPr/>
        <a:lstStyle/>
        <a:p>
          <a:endParaRPr lang="pl-PL"/>
        </a:p>
      </dgm:t>
    </dgm:pt>
    <dgm:pt modelId="{1A146CB5-9BBF-4A45-8FF7-9E0497B3FCB2}" type="sibTrans" cxnId="{637FBBFB-E5F5-47E0-9F6C-ECCEA9F1A0FF}">
      <dgm:prSet/>
      <dgm:spPr/>
      <dgm:t>
        <a:bodyPr/>
        <a:lstStyle/>
        <a:p>
          <a:endParaRPr lang="pl-PL"/>
        </a:p>
      </dgm:t>
    </dgm:pt>
    <dgm:pt modelId="{8D6EC29A-4BBC-49E3-AD9A-7C8BD32B83B8}">
      <dgm:prSet/>
      <dgm:spPr/>
      <dgm:t>
        <a:bodyPr/>
        <a:lstStyle/>
        <a:p>
          <a:r>
            <a:rPr lang="pl-PL" dirty="0"/>
            <a:t>x</a:t>
          </a:r>
        </a:p>
      </dgm:t>
    </dgm:pt>
    <dgm:pt modelId="{D90F3072-0841-4D0E-BD53-A059CBAA3B95}" type="parTrans" cxnId="{64AEA82E-EA36-485A-AE69-5A7B2AF18170}">
      <dgm:prSet/>
      <dgm:spPr/>
      <dgm:t>
        <a:bodyPr/>
        <a:lstStyle/>
        <a:p>
          <a:endParaRPr lang="pl-PL"/>
        </a:p>
      </dgm:t>
    </dgm:pt>
    <dgm:pt modelId="{E7C0AEDF-C5EE-45AC-A3BF-5EA041A9519A}" type="sibTrans" cxnId="{64AEA82E-EA36-485A-AE69-5A7B2AF18170}">
      <dgm:prSet/>
      <dgm:spPr/>
      <dgm:t>
        <a:bodyPr/>
        <a:lstStyle/>
        <a:p>
          <a:endParaRPr lang="pl-PL"/>
        </a:p>
      </dgm:t>
    </dgm:pt>
    <dgm:pt modelId="{30176935-7A9E-43CF-89CA-AA2AF0FFEB3D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8AE7907-E454-4128-B669-FD0ABC4B00BA}" type="parTrans" cxnId="{752A544B-B9C0-4EC4-BFFA-CFA6EA686B8B}">
      <dgm:prSet/>
      <dgm:spPr/>
      <dgm:t>
        <a:bodyPr/>
        <a:lstStyle/>
        <a:p>
          <a:endParaRPr lang="pl-PL"/>
        </a:p>
      </dgm:t>
    </dgm:pt>
    <dgm:pt modelId="{19F88573-D93D-423F-A528-4E5C0604A53A}" type="sibTrans" cxnId="{752A544B-B9C0-4EC4-BFFA-CFA6EA686B8B}">
      <dgm:prSet/>
      <dgm:spPr/>
      <dgm:t>
        <a:bodyPr/>
        <a:lstStyle/>
        <a:p>
          <a:endParaRPr lang="pl-PL"/>
        </a:p>
      </dgm:t>
    </dgm:pt>
    <dgm:pt modelId="{709EC061-C6E6-420D-88A7-3B153E47D06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0957C82-1F5F-4CFC-BD04-D38FB628BEAD}" type="parTrans" cxnId="{BEEDB289-568B-4D44-AB53-6CAF41CF53EC}">
      <dgm:prSet/>
      <dgm:spPr/>
      <dgm:t>
        <a:bodyPr/>
        <a:lstStyle/>
        <a:p>
          <a:endParaRPr lang="pl-PL"/>
        </a:p>
      </dgm:t>
    </dgm:pt>
    <dgm:pt modelId="{E64FF4BA-FDCB-4564-98B5-BF4D2E800C8E}" type="sibTrans" cxnId="{BEEDB289-568B-4D44-AB53-6CAF41CF53EC}">
      <dgm:prSet/>
      <dgm:spPr/>
      <dgm:t>
        <a:bodyPr/>
        <a:lstStyle/>
        <a:p>
          <a:endParaRPr lang="pl-PL"/>
        </a:p>
      </dgm:t>
    </dgm:pt>
    <dgm:pt modelId="{2744441B-72FB-4099-8722-523EE006D92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53BCF13-ECA2-4041-975D-B4A900F7582E}" type="parTrans" cxnId="{7D37D6B1-2BBA-4BE6-B1C8-A5D2597D644F}">
      <dgm:prSet/>
      <dgm:spPr/>
      <dgm:t>
        <a:bodyPr/>
        <a:lstStyle/>
        <a:p>
          <a:endParaRPr lang="pl-PL"/>
        </a:p>
      </dgm:t>
    </dgm:pt>
    <dgm:pt modelId="{E904CBC5-F90C-4488-B627-E3BCEDC97C9D}" type="sibTrans" cxnId="{7D37D6B1-2BBA-4BE6-B1C8-A5D2597D644F}">
      <dgm:prSet/>
      <dgm:spPr/>
      <dgm:t>
        <a:bodyPr/>
        <a:lstStyle/>
        <a:p>
          <a:endParaRPr lang="pl-PL"/>
        </a:p>
      </dgm:t>
    </dgm:pt>
    <dgm:pt modelId="{C7D8327E-4E82-4D96-9D04-7685751AFDB7}">
      <dgm:prSet/>
      <dgm:spPr/>
      <dgm:t>
        <a:bodyPr/>
        <a:lstStyle/>
        <a:p>
          <a:r>
            <a:rPr lang="pl-PL" dirty="0"/>
            <a:t>x</a:t>
          </a:r>
        </a:p>
      </dgm:t>
    </dgm:pt>
    <dgm:pt modelId="{465FFCFD-6669-41F1-83C2-32F61B3CF353}" type="parTrans" cxnId="{70E0E951-5586-4E4D-8AEC-CCFEFBBD7376}">
      <dgm:prSet/>
      <dgm:spPr/>
      <dgm:t>
        <a:bodyPr/>
        <a:lstStyle/>
        <a:p>
          <a:endParaRPr lang="pl-PL"/>
        </a:p>
      </dgm:t>
    </dgm:pt>
    <dgm:pt modelId="{A218AB98-9B76-4044-A69B-B680526F7064}" type="sibTrans" cxnId="{70E0E951-5586-4E4D-8AEC-CCFEFBBD7376}">
      <dgm:prSet/>
      <dgm:spPr/>
      <dgm:t>
        <a:bodyPr/>
        <a:lstStyle/>
        <a:p>
          <a:endParaRPr lang="pl-PL"/>
        </a:p>
      </dgm:t>
    </dgm:pt>
    <dgm:pt modelId="{94A3C712-79AB-48FC-AE6F-02CD7663CF53}">
      <dgm:prSet/>
      <dgm:spPr/>
      <dgm:t>
        <a:bodyPr/>
        <a:lstStyle/>
        <a:p>
          <a:r>
            <a:rPr lang="pl-PL" dirty="0"/>
            <a:t>x</a:t>
          </a:r>
        </a:p>
      </dgm:t>
    </dgm:pt>
    <dgm:pt modelId="{4B7F56B6-5613-4E12-916A-A97E5C7EB7C0}" type="parTrans" cxnId="{EE244309-CAF4-4242-93F2-30B4DF034C4F}">
      <dgm:prSet/>
      <dgm:spPr/>
      <dgm:t>
        <a:bodyPr/>
        <a:lstStyle/>
        <a:p>
          <a:endParaRPr lang="pl-PL"/>
        </a:p>
      </dgm:t>
    </dgm:pt>
    <dgm:pt modelId="{8055F809-5497-41BD-BD0F-A226188E711F}" type="sibTrans" cxnId="{EE244309-CAF4-4242-93F2-30B4DF034C4F}">
      <dgm:prSet/>
      <dgm:spPr/>
      <dgm:t>
        <a:bodyPr/>
        <a:lstStyle/>
        <a:p>
          <a:endParaRPr lang="pl-PL"/>
        </a:p>
      </dgm:t>
    </dgm:pt>
    <dgm:pt modelId="{4809D045-94AA-4AE7-AA94-F6FA7B51AD76}">
      <dgm:prSet/>
      <dgm:spPr/>
      <dgm:t>
        <a:bodyPr/>
        <a:lstStyle/>
        <a:p>
          <a:r>
            <a:rPr lang="pl-PL" dirty="0"/>
            <a:t>x</a:t>
          </a:r>
        </a:p>
      </dgm:t>
    </dgm:pt>
    <dgm:pt modelId="{598B4607-DF27-4E72-AE21-EC41DE398CF9}" type="parTrans" cxnId="{F3F5DCA5-DC7F-4AE2-935A-1587E67E5638}">
      <dgm:prSet/>
      <dgm:spPr/>
      <dgm:t>
        <a:bodyPr/>
        <a:lstStyle/>
        <a:p>
          <a:endParaRPr lang="pl-PL"/>
        </a:p>
      </dgm:t>
    </dgm:pt>
    <dgm:pt modelId="{A3523829-9951-4B68-AE6D-491B42409C1C}" type="sibTrans" cxnId="{F3F5DCA5-DC7F-4AE2-935A-1587E67E5638}">
      <dgm:prSet/>
      <dgm:spPr/>
      <dgm:t>
        <a:bodyPr/>
        <a:lstStyle/>
        <a:p>
          <a:endParaRPr lang="pl-PL"/>
        </a:p>
      </dgm:t>
    </dgm:pt>
    <dgm:pt modelId="{F973F1AF-3DE7-4277-B9B1-5DD350A60246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B18540F-F92E-4F8E-A36A-46EEC7FDF6BC}" type="parTrans" cxnId="{2892FD40-A58C-45D9-B5F7-E2403EA65AD2}">
      <dgm:prSet/>
      <dgm:spPr/>
      <dgm:t>
        <a:bodyPr/>
        <a:lstStyle/>
        <a:p>
          <a:endParaRPr lang="pl-PL"/>
        </a:p>
      </dgm:t>
    </dgm:pt>
    <dgm:pt modelId="{4F049244-7698-49DF-9A5D-DFB27C3F30AB}" type="sibTrans" cxnId="{2892FD40-A58C-45D9-B5F7-E2403EA65AD2}">
      <dgm:prSet/>
      <dgm:spPr/>
      <dgm:t>
        <a:bodyPr/>
        <a:lstStyle/>
        <a:p>
          <a:endParaRPr lang="pl-PL"/>
        </a:p>
      </dgm:t>
    </dgm:pt>
    <dgm:pt modelId="{53924139-C30D-49BE-8689-1379B7E9B581}">
      <dgm:prSet/>
      <dgm:spPr/>
      <dgm:t>
        <a:bodyPr/>
        <a:lstStyle/>
        <a:p>
          <a:endParaRPr lang="pl-PL" dirty="0"/>
        </a:p>
      </dgm:t>
    </dgm:pt>
    <dgm:pt modelId="{173F230D-8E33-401B-9827-8C7271826EC7}" type="parTrans" cxnId="{007316A5-803F-423F-B994-D9AE7E9A242F}">
      <dgm:prSet/>
      <dgm:spPr/>
      <dgm:t>
        <a:bodyPr/>
        <a:lstStyle/>
        <a:p>
          <a:endParaRPr lang="pl-PL"/>
        </a:p>
      </dgm:t>
    </dgm:pt>
    <dgm:pt modelId="{7CC7F13D-BCC0-446A-B14C-DBB1C55BDC4E}" type="sibTrans" cxnId="{007316A5-803F-423F-B994-D9AE7E9A242F}">
      <dgm:prSet/>
      <dgm:spPr/>
      <dgm:t>
        <a:bodyPr/>
        <a:lstStyle/>
        <a:p>
          <a:endParaRPr lang="pl-PL"/>
        </a:p>
      </dgm:t>
    </dgm:pt>
    <dgm:pt modelId="{53C13D49-B503-4491-B0D3-229BA2767333}">
      <dgm:prSet/>
      <dgm:spPr/>
      <dgm:t>
        <a:bodyPr/>
        <a:lstStyle/>
        <a:p>
          <a:endParaRPr lang="pl-PL" dirty="0"/>
        </a:p>
      </dgm:t>
    </dgm:pt>
    <dgm:pt modelId="{ACAC2BDB-76EC-459F-B4DB-9D2D283B6F29}" type="parTrans" cxnId="{CA6314CA-3305-484F-87DB-8FC2EC6A4D92}">
      <dgm:prSet/>
      <dgm:spPr/>
      <dgm:t>
        <a:bodyPr/>
        <a:lstStyle/>
        <a:p>
          <a:endParaRPr lang="pl-PL"/>
        </a:p>
      </dgm:t>
    </dgm:pt>
    <dgm:pt modelId="{01A215C4-C345-4721-87E5-CD6A0741B5C6}" type="sibTrans" cxnId="{CA6314CA-3305-484F-87DB-8FC2EC6A4D92}">
      <dgm:prSet/>
      <dgm:spPr/>
      <dgm:t>
        <a:bodyPr/>
        <a:lstStyle/>
        <a:p>
          <a:endParaRPr lang="pl-PL"/>
        </a:p>
      </dgm:t>
    </dgm:pt>
    <dgm:pt modelId="{F8003055-F142-444F-8892-10DB5DF43B62}">
      <dgm:prSet/>
      <dgm:spPr/>
      <dgm:t>
        <a:bodyPr/>
        <a:lstStyle/>
        <a:p>
          <a:endParaRPr lang="pl-PL" dirty="0"/>
        </a:p>
      </dgm:t>
    </dgm:pt>
    <dgm:pt modelId="{350D8947-EDA9-4185-8A0F-35B11D817921}" type="parTrans" cxnId="{02F52C7F-12AB-4245-9B2D-42377812F2E4}">
      <dgm:prSet/>
      <dgm:spPr/>
      <dgm:t>
        <a:bodyPr/>
        <a:lstStyle/>
        <a:p>
          <a:endParaRPr lang="pl-PL"/>
        </a:p>
      </dgm:t>
    </dgm:pt>
    <dgm:pt modelId="{B68553DC-656A-49BD-816A-17EF26F6535B}" type="sibTrans" cxnId="{02F52C7F-12AB-4245-9B2D-42377812F2E4}">
      <dgm:prSet/>
      <dgm:spPr/>
      <dgm:t>
        <a:bodyPr/>
        <a:lstStyle/>
        <a:p>
          <a:endParaRPr lang="pl-PL"/>
        </a:p>
      </dgm:t>
    </dgm:pt>
    <dgm:pt modelId="{CF8D6370-8EED-4C8C-94F4-7B335588D0B1}">
      <dgm:prSet/>
      <dgm:spPr/>
      <dgm:t>
        <a:bodyPr/>
        <a:lstStyle/>
        <a:p>
          <a:endParaRPr lang="pl-PL" dirty="0"/>
        </a:p>
      </dgm:t>
    </dgm:pt>
    <dgm:pt modelId="{41D68C81-3914-455A-8F8F-C0A2C6980C13}" type="parTrans" cxnId="{8AD94F12-15F1-4C21-949F-16603C1F6B8A}">
      <dgm:prSet/>
      <dgm:spPr/>
      <dgm:t>
        <a:bodyPr/>
        <a:lstStyle/>
        <a:p>
          <a:endParaRPr lang="pl-PL"/>
        </a:p>
      </dgm:t>
    </dgm:pt>
    <dgm:pt modelId="{BE4B77A9-13E5-4B5A-A16B-799CE68602F2}" type="sibTrans" cxnId="{8AD94F12-15F1-4C21-949F-16603C1F6B8A}">
      <dgm:prSet/>
      <dgm:spPr/>
      <dgm:t>
        <a:bodyPr/>
        <a:lstStyle/>
        <a:p>
          <a:endParaRPr lang="pl-PL"/>
        </a:p>
      </dgm:t>
    </dgm:pt>
    <dgm:pt modelId="{582DED52-A785-4541-83D1-3C5899336952}">
      <dgm:prSet/>
      <dgm:spPr/>
      <dgm:t>
        <a:bodyPr/>
        <a:lstStyle/>
        <a:p>
          <a:endParaRPr lang="pl-PL" dirty="0"/>
        </a:p>
      </dgm:t>
    </dgm:pt>
    <dgm:pt modelId="{3198B287-B22C-45A1-80C8-9DCF9D2C277A}" type="parTrans" cxnId="{BB10BA9E-BE83-4534-81EE-E77155852F5E}">
      <dgm:prSet/>
      <dgm:spPr/>
      <dgm:t>
        <a:bodyPr/>
        <a:lstStyle/>
        <a:p>
          <a:endParaRPr lang="pl-PL"/>
        </a:p>
      </dgm:t>
    </dgm:pt>
    <dgm:pt modelId="{3F786B96-AD61-47B6-BE3F-22E6B8D02B4F}" type="sibTrans" cxnId="{BB10BA9E-BE83-4534-81EE-E77155852F5E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89D2646F-CE7F-4F51-8041-3C263BE04E66}" type="pres">
      <dgm:prSet presAssocID="{582DED52-A785-4541-83D1-3C5899336952}" presName="thickLine" presStyleLbl="alignNode1" presStyleIdx="0" presStyleCnt="20"/>
      <dgm:spPr/>
    </dgm:pt>
    <dgm:pt modelId="{9615FB47-8F54-4955-B771-625ECD04356D}" type="pres">
      <dgm:prSet presAssocID="{582DED52-A785-4541-83D1-3C5899336952}" presName="horz1" presStyleCnt="0"/>
      <dgm:spPr/>
    </dgm:pt>
    <dgm:pt modelId="{2FCDC2D0-5F11-4815-8F45-B8EB338213D5}" type="pres">
      <dgm:prSet presAssocID="{582DED52-A785-4541-83D1-3C5899336952}" presName="tx1" presStyleLbl="revTx" presStyleIdx="0" presStyleCnt="20"/>
      <dgm:spPr/>
    </dgm:pt>
    <dgm:pt modelId="{4DB64A91-3444-4E85-9A9A-F96523B6912A}" type="pres">
      <dgm:prSet presAssocID="{582DED52-A785-4541-83D1-3C5899336952}" presName="vert1" presStyleCnt="0"/>
      <dgm:spPr/>
    </dgm:pt>
    <dgm:pt modelId="{F67E178F-8BF8-4F19-9FC0-3F09842F8135}" type="pres">
      <dgm:prSet presAssocID="{47F652B8-4122-43F9-ADEB-4F7F4D81A0E2}" presName="thickLine" presStyleLbl="alignNode1" presStyleIdx="1" presStyleCnt="20"/>
      <dgm:spPr/>
    </dgm:pt>
    <dgm:pt modelId="{29148245-07D6-4AB5-82A0-46C3103F405C}" type="pres">
      <dgm:prSet presAssocID="{47F652B8-4122-43F9-ADEB-4F7F4D81A0E2}" presName="horz1" presStyleCnt="0"/>
      <dgm:spPr/>
    </dgm:pt>
    <dgm:pt modelId="{F037A075-96A3-47A2-824A-8C25666557CD}" type="pres">
      <dgm:prSet presAssocID="{47F652B8-4122-43F9-ADEB-4F7F4D81A0E2}" presName="tx1" presStyleLbl="revTx" presStyleIdx="1" presStyleCnt="20"/>
      <dgm:spPr/>
    </dgm:pt>
    <dgm:pt modelId="{D2BF5503-8DA1-4A49-8976-9C9036DCCB84}" type="pres">
      <dgm:prSet presAssocID="{47F652B8-4122-43F9-ADEB-4F7F4D81A0E2}" presName="vert1" presStyleCnt="0"/>
      <dgm:spPr/>
    </dgm:pt>
    <dgm:pt modelId="{48CB5292-A2DE-45AC-B372-1E92E4B98643}" type="pres">
      <dgm:prSet presAssocID="{5DC48D43-A11C-4D3B-9C25-A9A1E0076A95}" presName="thickLine" presStyleLbl="alignNode1" presStyleIdx="2" presStyleCnt="20"/>
      <dgm:spPr/>
    </dgm:pt>
    <dgm:pt modelId="{48A45897-2A9F-4DE9-99A7-A5C80E6FDD24}" type="pres">
      <dgm:prSet presAssocID="{5DC48D43-A11C-4D3B-9C25-A9A1E0076A95}" presName="horz1" presStyleCnt="0"/>
      <dgm:spPr/>
    </dgm:pt>
    <dgm:pt modelId="{4E4F9891-9E79-48A0-A534-7DFA58F9617F}" type="pres">
      <dgm:prSet presAssocID="{5DC48D43-A11C-4D3B-9C25-A9A1E0076A95}" presName="tx1" presStyleLbl="revTx" presStyleIdx="2" presStyleCnt="20"/>
      <dgm:spPr/>
    </dgm:pt>
    <dgm:pt modelId="{6AD2BD62-BAF7-4B05-9A8C-855C5349C1D8}" type="pres">
      <dgm:prSet presAssocID="{5DC48D43-A11C-4D3B-9C25-A9A1E0076A95}" presName="vert1" presStyleCnt="0"/>
      <dgm:spPr/>
    </dgm:pt>
    <dgm:pt modelId="{B8B4D5CD-F73B-4227-9C5D-A3E54DC3A095}" type="pres">
      <dgm:prSet presAssocID="{C0D7BF07-AA06-45E9-80EF-3ED8D792200C}" presName="thickLine" presStyleLbl="alignNode1" presStyleIdx="3" presStyleCnt="20"/>
      <dgm:spPr/>
    </dgm:pt>
    <dgm:pt modelId="{4246BD24-485E-4F3C-A5A4-C95415BEF315}" type="pres">
      <dgm:prSet presAssocID="{C0D7BF07-AA06-45E9-80EF-3ED8D792200C}" presName="horz1" presStyleCnt="0"/>
      <dgm:spPr/>
    </dgm:pt>
    <dgm:pt modelId="{AEF69FE1-5F21-4EF1-B148-53E04AD570B9}" type="pres">
      <dgm:prSet presAssocID="{C0D7BF07-AA06-45E9-80EF-3ED8D792200C}" presName="tx1" presStyleLbl="revTx" presStyleIdx="3" presStyleCnt="20"/>
      <dgm:spPr/>
    </dgm:pt>
    <dgm:pt modelId="{4ACF125E-0666-4748-A712-58BDE9D60221}" type="pres">
      <dgm:prSet presAssocID="{C0D7BF07-AA06-45E9-80EF-3ED8D792200C}" presName="vert1" presStyleCnt="0"/>
      <dgm:spPr/>
    </dgm:pt>
    <dgm:pt modelId="{E5ABF909-4BE3-4475-97E0-8DBB4E4C20E9}" type="pres">
      <dgm:prSet presAssocID="{9DE4F17A-132B-446C-B1FF-581B049AF67F}" presName="thickLine" presStyleLbl="alignNode1" presStyleIdx="4" presStyleCnt="20"/>
      <dgm:spPr/>
    </dgm:pt>
    <dgm:pt modelId="{920CBC76-71BC-4A9D-B9D8-FC6837E51326}" type="pres">
      <dgm:prSet presAssocID="{9DE4F17A-132B-446C-B1FF-581B049AF67F}" presName="horz1" presStyleCnt="0"/>
      <dgm:spPr/>
    </dgm:pt>
    <dgm:pt modelId="{078FE015-8161-42A5-9443-582CF55279EC}" type="pres">
      <dgm:prSet presAssocID="{9DE4F17A-132B-446C-B1FF-581B049AF67F}" presName="tx1" presStyleLbl="revTx" presStyleIdx="4" presStyleCnt="20"/>
      <dgm:spPr/>
    </dgm:pt>
    <dgm:pt modelId="{2D7DBDD5-58FF-4E49-8691-1FB2F992EF36}" type="pres">
      <dgm:prSet presAssocID="{9DE4F17A-132B-446C-B1FF-581B049AF67F}" presName="vert1" presStyleCnt="0"/>
      <dgm:spPr/>
    </dgm:pt>
    <dgm:pt modelId="{18DC964B-37F9-45FA-A33A-4A64E6316EAF}" type="pres">
      <dgm:prSet presAssocID="{77E8A484-419E-45D1-B470-5A38486AED34}" presName="thickLine" presStyleLbl="alignNode1" presStyleIdx="5" presStyleCnt="20"/>
      <dgm:spPr/>
    </dgm:pt>
    <dgm:pt modelId="{76269CFC-8898-4460-8DF5-AC099EC298EA}" type="pres">
      <dgm:prSet presAssocID="{77E8A484-419E-45D1-B470-5A38486AED34}" presName="horz1" presStyleCnt="0"/>
      <dgm:spPr/>
    </dgm:pt>
    <dgm:pt modelId="{511699C5-0F17-4F42-A4F0-F47877D5A3C2}" type="pres">
      <dgm:prSet presAssocID="{77E8A484-419E-45D1-B470-5A38486AED34}" presName="tx1" presStyleLbl="revTx" presStyleIdx="5" presStyleCnt="20"/>
      <dgm:spPr/>
    </dgm:pt>
    <dgm:pt modelId="{B5F77535-CC0E-459C-8AC1-939921F13222}" type="pres">
      <dgm:prSet presAssocID="{77E8A484-419E-45D1-B470-5A38486AED34}" presName="vert1" presStyleCnt="0"/>
      <dgm:spPr/>
    </dgm:pt>
    <dgm:pt modelId="{EAAE3919-6552-4C93-B2EE-D0A8082B2B59}" type="pres">
      <dgm:prSet presAssocID="{05C76C93-F5C9-4FA7-8277-BB4C41EA8DD7}" presName="thickLine" presStyleLbl="alignNode1" presStyleIdx="6" presStyleCnt="20"/>
      <dgm:spPr/>
    </dgm:pt>
    <dgm:pt modelId="{BFBEC497-8383-44CA-B9F0-B649825EA773}" type="pres">
      <dgm:prSet presAssocID="{05C76C93-F5C9-4FA7-8277-BB4C41EA8DD7}" presName="horz1" presStyleCnt="0"/>
      <dgm:spPr/>
    </dgm:pt>
    <dgm:pt modelId="{9339E2DF-8812-4F02-88B9-F08BE083FE5C}" type="pres">
      <dgm:prSet presAssocID="{05C76C93-F5C9-4FA7-8277-BB4C41EA8DD7}" presName="tx1" presStyleLbl="revTx" presStyleIdx="6" presStyleCnt="20"/>
      <dgm:spPr/>
    </dgm:pt>
    <dgm:pt modelId="{E192CFA5-A1B9-4F2C-9761-F7192EB63366}" type="pres">
      <dgm:prSet presAssocID="{05C76C93-F5C9-4FA7-8277-BB4C41EA8DD7}" presName="vert1" presStyleCnt="0"/>
      <dgm:spPr/>
    </dgm:pt>
    <dgm:pt modelId="{9F41893D-6E2D-49CF-AACC-4375A5BEAC2E}" type="pres">
      <dgm:prSet presAssocID="{E74EC8DD-6340-4097-9F11-6249FB914338}" presName="thickLine" presStyleLbl="alignNode1" presStyleIdx="7" presStyleCnt="20"/>
      <dgm:spPr/>
    </dgm:pt>
    <dgm:pt modelId="{6802328B-8E20-4DD7-8B64-02C32A2099D5}" type="pres">
      <dgm:prSet presAssocID="{E74EC8DD-6340-4097-9F11-6249FB914338}" presName="horz1" presStyleCnt="0"/>
      <dgm:spPr/>
    </dgm:pt>
    <dgm:pt modelId="{91D93025-6B68-430F-9125-9D82255A3426}" type="pres">
      <dgm:prSet presAssocID="{E74EC8DD-6340-4097-9F11-6249FB914338}" presName="tx1" presStyleLbl="revTx" presStyleIdx="7" presStyleCnt="20"/>
      <dgm:spPr/>
    </dgm:pt>
    <dgm:pt modelId="{05D8EBBF-1DA8-4C79-ACD6-0DB770831DC6}" type="pres">
      <dgm:prSet presAssocID="{E74EC8DD-6340-4097-9F11-6249FB914338}" presName="vert1" presStyleCnt="0"/>
      <dgm:spPr/>
    </dgm:pt>
    <dgm:pt modelId="{0A7765F4-570B-438F-8434-18AA5D1F10ED}" type="pres">
      <dgm:prSet presAssocID="{8D6EC29A-4BBC-49E3-AD9A-7C8BD32B83B8}" presName="thickLine" presStyleLbl="alignNode1" presStyleIdx="8" presStyleCnt="20"/>
      <dgm:spPr/>
    </dgm:pt>
    <dgm:pt modelId="{5AA4BC8C-DA90-4081-9CED-CCFBBA87AA63}" type="pres">
      <dgm:prSet presAssocID="{8D6EC29A-4BBC-49E3-AD9A-7C8BD32B83B8}" presName="horz1" presStyleCnt="0"/>
      <dgm:spPr/>
    </dgm:pt>
    <dgm:pt modelId="{4480217A-D07D-4980-A896-4985226D7F1E}" type="pres">
      <dgm:prSet presAssocID="{8D6EC29A-4BBC-49E3-AD9A-7C8BD32B83B8}" presName="tx1" presStyleLbl="revTx" presStyleIdx="8" presStyleCnt="20"/>
      <dgm:spPr/>
    </dgm:pt>
    <dgm:pt modelId="{15C57AF7-1E03-4947-AEE8-B0BF80D99E2E}" type="pres">
      <dgm:prSet presAssocID="{8D6EC29A-4BBC-49E3-AD9A-7C8BD32B83B8}" presName="vert1" presStyleCnt="0"/>
      <dgm:spPr/>
    </dgm:pt>
    <dgm:pt modelId="{42212DD4-597D-413F-9BB3-C406F3EABE02}" type="pres">
      <dgm:prSet presAssocID="{CF8D6370-8EED-4C8C-94F4-7B335588D0B1}" presName="thickLine" presStyleLbl="alignNode1" presStyleIdx="9" presStyleCnt="20"/>
      <dgm:spPr/>
    </dgm:pt>
    <dgm:pt modelId="{D759B3A9-07A5-4049-8551-5D59698E9E1C}" type="pres">
      <dgm:prSet presAssocID="{CF8D6370-8EED-4C8C-94F4-7B335588D0B1}" presName="horz1" presStyleCnt="0"/>
      <dgm:spPr/>
    </dgm:pt>
    <dgm:pt modelId="{EA025459-7083-49A1-9292-84878394665C}" type="pres">
      <dgm:prSet presAssocID="{CF8D6370-8EED-4C8C-94F4-7B335588D0B1}" presName="tx1" presStyleLbl="revTx" presStyleIdx="9" presStyleCnt="20"/>
      <dgm:spPr/>
    </dgm:pt>
    <dgm:pt modelId="{F4149130-1302-4EF8-AB7A-7FA690E2E308}" type="pres">
      <dgm:prSet presAssocID="{CF8D6370-8EED-4C8C-94F4-7B335588D0B1}" presName="vert1" presStyleCnt="0"/>
      <dgm:spPr/>
    </dgm:pt>
    <dgm:pt modelId="{C19997F3-70B6-450E-B43D-B68F4ACA710C}" type="pres">
      <dgm:prSet presAssocID="{30176935-7A9E-43CF-89CA-AA2AF0FFEB3D}" presName="thickLine" presStyleLbl="alignNode1" presStyleIdx="10" presStyleCnt="20"/>
      <dgm:spPr/>
    </dgm:pt>
    <dgm:pt modelId="{7AF6B93D-7318-4DD4-8C9D-9B9128A273E0}" type="pres">
      <dgm:prSet presAssocID="{30176935-7A9E-43CF-89CA-AA2AF0FFEB3D}" presName="horz1" presStyleCnt="0"/>
      <dgm:spPr/>
    </dgm:pt>
    <dgm:pt modelId="{E7EBD35C-D6F4-45BF-A38F-3312AA8503CB}" type="pres">
      <dgm:prSet presAssocID="{30176935-7A9E-43CF-89CA-AA2AF0FFEB3D}" presName="tx1" presStyleLbl="revTx" presStyleIdx="10" presStyleCnt="20"/>
      <dgm:spPr/>
    </dgm:pt>
    <dgm:pt modelId="{85B70622-B9EC-4C69-954C-BD0CD9EFEA8C}" type="pres">
      <dgm:prSet presAssocID="{30176935-7A9E-43CF-89CA-AA2AF0FFEB3D}" presName="vert1" presStyleCnt="0"/>
      <dgm:spPr/>
    </dgm:pt>
    <dgm:pt modelId="{2B85DF20-DB39-4AB5-AAF9-527E696ED975}" type="pres">
      <dgm:prSet presAssocID="{709EC061-C6E6-420D-88A7-3B153E47D06C}" presName="thickLine" presStyleLbl="alignNode1" presStyleIdx="11" presStyleCnt="20"/>
      <dgm:spPr/>
    </dgm:pt>
    <dgm:pt modelId="{CCA70848-F7CC-476D-AA44-4AEFA01346BA}" type="pres">
      <dgm:prSet presAssocID="{709EC061-C6E6-420D-88A7-3B153E47D06C}" presName="horz1" presStyleCnt="0"/>
      <dgm:spPr/>
    </dgm:pt>
    <dgm:pt modelId="{A0A89427-684F-4215-A2EF-F23FDF4A3D22}" type="pres">
      <dgm:prSet presAssocID="{709EC061-C6E6-420D-88A7-3B153E47D06C}" presName="tx1" presStyleLbl="revTx" presStyleIdx="11" presStyleCnt="20"/>
      <dgm:spPr/>
    </dgm:pt>
    <dgm:pt modelId="{D024E5CB-7D7C-4967-B09E-8926E74372FD}" type="pres">
      <dgm:prSet presAssocID="{709EC061-C6E6-420D-88A7-3B153E47D06C}" presName="vert1" presStyleCnt="0"/>
      <dgm:spPr/>
    </dgm:pt>
    <dgm:pt modelId="{BA5B6B76-CBD3-4041-A66B-D20C0805010D}" type="pres">
      <dgm:prSet presAssocID="{2744441B-72FB-4099-8722-523EE006D92C}" presName="thickLine" presStyleLbl="alignNode1" presStyleIdx="12" presStyleCnt="20"/>
      <dgm:spPr/>
    </dgm:pt>
    <dgm:pt modelId="{A3E41A13-56D7-4EF3-947D-455EF3AA0665}" type="pres">
      <dgm:prSet presAssocID="{2744441B-72FB-4099-8722-523EE006D92C}" presName="horz1" presStyleCnt="0"/>
      <dgm:spPr/>
    </dgm:pt>
    <dgm:pt modelId="{3432FCCD-B3BB-42C9-851F-7474462371BB}" type="pres">
      <dgm:prSet presAssocID="{2744441B-72FB-4099-8722-523EE006D92C}" presName="tx1" presStyleLbl="revTx" presStyleIdx="12" presStyleCnt="20"/>
      <dgm:spPr/>
    </dgm:pt>
    <dgm:pt modelId="{6C042319-AA60-45D5-B7CF-C768F2597C1F}" type="pres">
      <dgm:prSet presAssocID="{2744441B-72FB-4099-8722-523EE006D92C}" presName="vert1" presStyleCnt="0"/>
      <dgm:spPr/>
    </dgm:pt>
    <dgm:pt modelId="{E3982FE2-5C29-471A-B3FC-9309372182EB}" type="pres">
      <dgm:prSet presAssocID="{C7D8327E-4E82-4D96-9D04-7685751AFDB7}" presName="thickLine" presStyleLbl="alignNode1" presStyleIdx="13" presStyleCnt="20"/>
      <dgm:spPr/>
    </dgm:pt>
    <dgm:pt modelId="{24A26149-0026-4FB4-9858-D564B89BAD7C}" type="pres">
      <dgm:prSet presAssocID="{C7D8327E-4E82-4D96-9D04-7685751AFDB7}" presName="horz1" presStyleCnt="0"/>
      <dgm:spPr/>
    </dgm:pt>
    <dgm:pt modelId="{104F0194-3F54-4408-B008-8B8A09E799BB}" type="pres">
      <dgm:prSet presAssocID="{C7D8327E-4E82-4D96-9D04-7685751AFDB7}" presName="tx1" presStyleLbl="revTx" presStyleIdx="13" presStyleCnt="20"/>
      <dgm:spPr/>
    </dgm:pt>
    <dgm:pt modelId="{E45A6172-CD04-414F-8874-30E664515E9B}" type="pres">
      <dgm:prSet presAssocID="{C7D8327E-4E82-4D96-9D04-7685751AFDB7}" presName="vert1" presStyleCnt="0"/>
      <dgm:spPr/>
    </dgm:pt>
    <dgm:pt modelId="{24EFB8E4-C8EC-4FFA-A1ED-6BC7A149F005}" type="pres">
      <dgm:prSet presAssocID="{94A3C712-79AB-48FC-AE6F-02CD7663CF53}" presName="thickLine" presStyleLbl="alignNode1" presStyleIdx="14" presStyleCnt="20"/>
      <dgm:spPr/>
    </dgm:pt>
    <dgm:pt modelId="{82D61170-9235-40D0-A3E7-1582D9920FEA}" type="pres">
      <dgm:prSet presAssocID="{94A3C712-79AB-48FC-AE6F-02CD7663CF53}" presName="horz1" presStyleCnt="0"/>
      <dgm:spPr/>
    </dgm:pt>
    <dgm:pt modelId="{D7FD79D5-C48D-4352-A80E-6338E08016E9}" type="pres">
      <dgm:prSet presAssocID="{94A3C712-79AB-48FC-AE6F-02CD7663CF53}" presName="tx1" presStyleLbl="revTx" presStyleIdx="14" presStyleCnt="20"/>
      <dgm:spPr/>
    </dgm:pt>
    <dgm:pt modelId="{6EB46D81-D360-45F6-B781-2A5647C91F2F}" type="pres">
      <dgm:prSet presAssocID="{94A3C712-79AB-48FC-AE6F-02CD7663CF53}" presName="vert1" presStyleCnt="0"/>
      <dgm:spPr/>
    </dgm:pt>
    <dgm:pt modelId="{FF9099E5-8CCD-42BD-B765-465D6161F9C6}" type="pres">
      <dgm:prSet presAssocID="{4809D045-94AA-4AE7-AA94-F6FA7B51AD76}" presName="thickLine" presStyleLbl="alignNode1" presStyleIdx="15" presStyleCnt="20"/>
      <dgm:spPr/>
    </dgm:pt>
    <dgm:pt modelId="{E1A2EC7B-1CBD-4DDA-9AD9-097FCDAAFDE4}" type="pres">
      <dgm:prSet presAssocID="{4809D045-94AA-4AE7-AA94-F6FA7B51AD76}" presName="horz1" presStyleCnt="0"/>
      <dgm:spPr/>
    </dgm:pt>
    <dgm:pt modelId="{FF9BBE20-ADBE-4A6E-83CB-E1F56A80E982}" type="pres">
      <dgm:prSet presAssocID="{4809D045-94AA-4AE7-AA94-F6FA7B51AD76}" presName="tx1" presStyleLbl="revTx" presStyleIdx="15" presStyleCnt="20"/>
      <dgm:spPr/>
    </dgm:pt>
    <dgm:pt modelId="{70E55312-2A96-4D61-8C10-803FE05FD272}" type="pres">
      <dgm:prSet presAssocID="{4809D045-94AA-4AE7-AA94-F6FA7B51AD76}" presName="vert1" presStyleCnt="0"/>
      <dgm:spPr/>
    </dgm:pt>
    <dgm:pt modelId="{D54E0390-2AC6-448E-88F8-4E7169C81B31}" type="pres">
      <dgm:prSet presAssocID="{F973F1AF-3DE7-4277-B9B1-5DD350A60246}" presName="thickLine" presStyleLbl="alignNode1" presStyleIdx="16" presStyleCnt="20"/>
      <dgm:spPr/>
    </dgm:pt>
    <dgm:pt modelId="{76204595-88F1-4153-AA9F-E19D541D72B4}" type="pres">
      <dgm:prSet presAssocID="{F973F1AF-3DE7-4277-B9B1-5DD350A60246}" presName="horz1" presStyleCnt="0"/>
      <dgm:spPr/>
    </dgm:pt>
    <dgm:pt modelId="{DC5B93BD-69A2-4E0A-8DBC-CAF86BA3065C}" type="pres">
      <dgm:prSet presAssocID="{F973F1AF-3DE7-4277-B9B1-5DD350A60246}" presName="tx1" presStyleLbl="revTx" presStyleIdx="16" presStyleCnt="20"/>
      <dgm:spPr/>
    </dgm:pt>
    <dgm:pt modelId="{4FF6D1E7-F3A9-474D-8FD4-9ACB393949DC}" type="pres">
      <dgm:prSet presAssocID="{F973F1AF-3DE7-4277-B9B1-5DD350A60246}" presName="vert1" presStyleCnt="0"/>
      <dgm:spPr/>
    </dgm:pt>
    <dgm:pt modelId="{A747CB96-8535-4C43-8FE3-627EB1508E01}" type="pres">
      <dgm:prSet presAssocID="{53924139-C30D-49BE-8689-1379B7E9B581}" presName="thickLine" presStyleLbl="alignNode1" presStyleIdx="17" presStyleCnt="20"/>
      <dgm:spPr/>
    </dgm:pt>
    <dgm:pt modelId="{91CCCEF5-0021-41F1-9FB8-B251011203A1}" type="pres">
      <dgm:prSet presAssocID="{53924139-C30D-49BE-8689-1379B7E9B581}" presName="horz1" presStyleCnt="0"/>
      <dgm:spPr/>
    </dgm:pt>
    <dgm:pt modelId="{3F66CEBC-F041-47F0-AE40-F5DD099755BC}" type="pres">
      <dgm:prSet presAssocID="{53924139-C30D-49BE-8689-1379B7E9B581}" presName="tx1" presStyleLbl="revTx" presStyleIdx="17" presStyleCnt="20"/>
      <dgm:spPr/>
    </dgm:pt>
    <dgm:pt modelId="{6E71AB59-EFDD-4A9D-8E60-ED2B56198E4A}" type="pres">
      <dgm:prSet presAssocID="{53924139-C30D-49BE-8689-1379B7E9B581}" presName="vert1" presStyleCnt="0"/>
      <dgm:spPr/>
    </dgm:pt>
    <dgm:pt modelId="{9B652FAD-D891-4CFF-B45D-7B5AB29DFD52}" type="pres">
      <dgm:prSet presAssocID="{F8003055-F142-444F-8892-10DB5DF43B62}" presName="thickLine" presStyleLbl="alignNode1" presStyleIdx="18" presStyleCnt="20"/>
      <dgm:spPr/>
    </dgm:pt>
    <dgm:pt modelId="{EE0D98D5-D431-4287-9FDE-F9FC2196C757}" type="pres">
      <dgm:prSet presAssocID="{F8003055-F142-444F-8892-10DB5DF43B62}" presName="horz1" presStyleCnt="0"/>
      <dgm:spPr/>
    </dgm:pt>
    <dgm:pt modelId="{D3278C97-C906-463E-97DD-74F93E045F26}" type="pres">
      <dgm:prSet presAssocID="{F8003055-F142-444F-8892-10DB5DF43B62}" presName="tx1" presStyleLbl="revTx" presStyleIdx="18" presStyleCnt="20"/>
      <dgm:spPr/>
    </dgm:pt>
    <dgm:pt modelId="{6AFBEF49-CDE6-4FA3-B54C-32EA254569B4}" type="pres">
      <dgm:prSet presAssocID="{F8003055-F142-444F-8892-10DB5DF43B62}" presName="vert1" presStyleCnt="0"/>
      <dgm:spPr/>
    </dgm:pt>
    <dgm:pt modelId="{FB782091-CB99-4766-A1C6-D153FFD0FB34}" type="pres">
      <dgm:prSet presAssocID="{53C13D49-B503-4491-B0D3-229BA2767333}" presName="thickLine" presStyleLbl="alignNode1" presStyleIdx="19" presStyleCnt="20"/>
      <dgm:spPr/>
    </dgm:pt>
    <dgm:pt modelId="{62E78D4E-3A7B-4966-8827-C199CD7A177B}" type="pres">
      <dgm:prSet presAssocID="{53C13D49-B503-4491-B0D3-229BA2767333}" presName="horz1" presStyleCnt="0"/>
      <dgm:spPr/>
    </dgm:pt>
    <dgm:pt modelId="{89CCAE50-3533-464A-A558-B312BC2F33AF}" type="pres">
      <dgm:prSet presAssocID="{53C13D49-B503-4491-B0D3-229BA2767333}" presName="tx1" presStyleLbl="revTx" presStyleIdx="19" presStyleCnt="20"/>
      <dgm:spPr/>
    </dgm:pt>
    <dgm:pt modelId="{37D7C33B-A28F-4393-B71A-1BFD13A4D631}" type="pres">
      <dgm:prSet presAssocID="{53C13D49-B503-4491-B0D3-229BA2767333}" presName="vert1" presStyleCnt="0"/>
      <dgm:spPr/>
    </dgm:pt>
  </dgm:ptLst>
  <dgm:cxnLst>
    <dgm:cxn modelId="{759E4105-A303-4390-9C08-E6E48CC6A09A}" srcId="{00E8BE63-3E21-494F-858C-0F34A20273E6}" destId="{C0D7BF07-AA06-45E9-80EF-3ED8D792200C}" srcOrd="3" destOrd="0" parTransId="{2A0E670B-E298-4857-9973-7F94726F8B42}" sibTransId="{2F42A8B0-50A8-4F63-BDA9-4A5195929C2A}"/>
    <dgm:cxn modelId="{EE244309-CAF4-4242-93F2-30B4DF034C4F}" srcId="{00E8BE63-3E21-494F-858C-0F34A20273E6}" destId="{94A3C712-79AB-48FC-AE6F-02CD7663CF53}" srcOrd="14" destOrd="0" parTransId="{4B7F56B6-5613-4E12-916A-A97E5C7EB7C0}" sibTransId="{8055F809-5497-41BD-BD0F-A226188E711F}"/>
    <dgm:cxn modelId="{8AD94F12-15F1-4C21-949F-16603C1F6B8A}" srcId="{00E8BE63-3E21-494F-858C-0F34A20273E6}" destId="{CF8D6370-8EED-4C8C-94F4-7B335588D0B1}" srcOrd="9" destOrd="0" parTransId="{41D68C81-3914-455A-8F8F-C0A2C6980C13}" sibTransId="{BE4B77A9-13E5-4B5A-A16B-799CE68602F2}"/>
    <dgm:cxn modelId="{AC151D14-641B-4CE4-81A6-E4F1F5D83AAC}" srcId="{00E8BE63-3E21-494F-858C-0F34A20273E6}" destId="{05C76C93-F5C9-4FA7-8277-BB4C41EA8DD7}" srcOrd="6" destOrd="0" parTransId="{1962D78C-D036-4F8D-9D37-5537D5C9AB0D}" sibTransId="{C6A46F05-4047-4134-9D49-D792A5C6490F}"/>
    <dgm:cxn modelId="{AD2EF219-F7EE-44EC-A990-68B2AE1CC8CF}" type="presOf" srcId="{8D6EC29A-4BBC-49E3-AD9A-7C8BD32B83B8}" destId="{4480217A-D07D-4980-A896-4985226D7F1E}" srcOrd="0" destOrd="0" presId="urn:microsoft.com/office/officeart/2008/layout/LinedList"/>
    <dgm:cxn modelId="{C4B8C61D-8612-4E85-BF26-E079FFD570F2}" type="presOf" srcId="{47F652B8-4122-43F9-ADEB-4F7F4D81A0E2}" destId="{F037A075-96A3-47A2-824A-8C25666557CD}" srcOrd="0" destOrd="0" presId="urn:microsoft.com/office/officeart/2008/layout/LinedList"/>
    <dgm:cxn modelId="{14862928-A16D-44F9-BDDE-7A3C8BE190A9}" type="presOf" srcId="{C0D7BF07-AA06-45E9-80EF-3ED8D792200C}" destId="{AEF69FE1-5F21-4EF1-B148-53E04AD570B9}" srcOrd="0" destOrd="0" presId="urn:microsoft.com/office/officeart/2008/layout/LinedList"/>
    <dgm:cxn modelId="{64AEA82E-EA36-485A-AE69-5A7B2AF18170}" srcId="{00E8BE63-3E21-494F-858C-0F34A20273E6}" destId="{8D6EC29A-4BBC-49E3-AD9A-7C8BD32B83B8}" srcOrd="8" destOrd="0" parTransId="{D90F3072-0841-4D0E-BD53-A059CBAA3B95}" sibTransId="{E7C0AEDF-C5EE-45AC-A3BF-5EA041A9519A}"/>
    <dgm:cxn modelId="{5D347738-833D-4254-A63A-D495094E6322}" type="presOf" srcId="{4809D045-94AA-4AE7-AA94-F6FA7B51AD76}" destId="{FF9BBE20-ADBE-4A6E-83CB-E1F56A80E982}" srcOrd="0" destOrd="0" presId="urn:microsoft.com/office/officeart/2008/layout/LinedList"/>
    <dgm:cxn modelId="{9A6FBC3B-C700-4EA3-BF88-3ECE11B3A6BE}" type="presOf" srcId="{709EC061-C6E6-420D-88A7-3B153E47D06C}" destId="{A0A89427-684F-4215-A2EF-F23FDF4A3D22}" srcOrd="0" destOrd="0" presId="urn:microsoft.com/office/officeart/2008/layout/LinedList"/>
    <dgm:cxn modelId="{2892FD40-A58C-45D9-B5F7-E2403EA65AD2}" srcId="{00E8BE63-3E21-494F-858C-0F34A20273E6}" destId="{F973F1AF-3DE7-4277-B9B1-5DD350A60246}" srcOrd="16" destOrd="0" parTransId="{EB18540F-F92E-4F8E-A36A-46EEC7FDF6BC}" sibTransId="{4F049244-7698-49DF-9A5D-DFB27C3F30AB}"/>
    <dgm:cxn modelId="{457A615F-62D6-43B9-BCB4-9D35B553644A}" type="presOf" srcId="{53924139-C30D-49BE-8689-1379B7E9B581}" destId="{3F66CEBC-F041-47F0-AE40-F5DD099755BC}" srcOrd="0" destOrd="0" presId="urn:microsoft.com/office/officeart/2008/layout/LinedList"/>
    <dgm:cxn modelId="{92F11060-113E-4F6B-946F-E6E27BF81410}" type="presOf" srcId="{CF8D6370-8EED-4C8C-94F4-7B335588D0B1}" destId="{EA025459-7083-49A1-9292-84878394665C}" srcOrd="0" destOrd="0" presId="urn:microsoft.com/office/officeart/2008/layout/LinedList"/>
    <dgm:cxn modelId="{A76DFF46-6FC4-42B2-A130-68EA73B419CB}" type="presOf" srcId="{F973F1AF-3DE7-4277-B9B1-5DD350A60246}" destId="{DC5B93BD-69A2-4E0A-8DBC-CAF86BA3065C}" srcOrd="0" destOrd="0" presId="urn:microsoft.com/office/officeart/2008/layout/LinedList"/>
    <dgm:cxn modelId="{86CCAD68-63E8-42E5-85F0-CF4E2D8C92AC}" type="presOf" srcId="{582DED52-A785-4541-83D1-3C5899336952}" destId="{2FCDC2D0-5F11-4815-8F45-B8EB338213D5}" srcOrd="0" destOrd="0" presId="urn:microsoft.com/office/officeart/2008/layout/LinedList"/>
    <dgm:cxn modelId="{81E7E86A-40E5-4F0C-B9E0-D7F723DFAD45}" type="presOf" srcId="{C7D8327E-4E82-4D96-9D04-7685751AFDB7}" destId="{104F0194-3F54-4408-B008-8B8A09E799BB}" srcOrd="0" destOrd="0" presId="urn:microsoft.com/office/officeart/2008/layout/LinedList"/>
    <dgm:cxn modelId="{752A544B-B9C0-4EC4-BFFA-CFA6EA686B8B}" srcId="{00E8BE63-3E21-494F-858C-0F34A20273E6}" destId="{30176935-7A9E-43CF-89CA-AA2AF0FFEB3D}" srcOrd="10" destOrd="0" parTransId="{38AE7907-E454-4128-B669-FD0ABC4B00BA}" sibTransId="{19F88573-D93D-423F-A528-4E5C0604A53A}"/>
    <dgm:cxn modelId="{CA57174D-9B99-4A5A-BE09-92184A233A48}" srcId="{00E8BE63-3E21-494F-858C-0F34A20273E6}" destId="{77E8A484-419E-45D1-B470-5A38486AED34}" srcOrd="5" destOrd="0" parTransId="{6EF33B1F-0A9A-4854-8181-6D679F56B45F}" sibTransId="{4DD173DF-C629-467C-9057-61B196FF0F4B}"/>
    <dgm:cxn modelId="{3D019F71-88FC-4D49-BE63-A58ABCD28D62}" type="presOf" srcId="{9DE4F17A-132B-446C-B1FF-581B049AF67F}" destId="{078FE015-8161-42A5-9443-582CF55279EC}" srcOrd="0" destOrd="0" presId="urn:microsoft.com/office/officeart/2008/layout/LinedList"/>
    <dgm:cxn modelId="{70E0E951-5586-4E4D-8AEC-CCFEFBBD7376}" srcId="{00E8BE63-3E21-494F-858C-0F34A20273E6}" destId="{C7D8327E-4E82-4D96-9D04-7685751AFDB7}" srcOrd="13" destOrd="0" parTransId="{465FFCFD-6669-41F1-83C2-32F61B3CF353}" sibTransId="{A218AB98-9B76-4044-A69B-B680526F7064}"/>
    <dgm:cxn modelId="{9B3A0B58-CE67-4A6C-80EC-3B51B24BC54B}" srcId="{00E8BE63-3E21-494F-858C-0F34A20273E6}" destId="{9DE4F17A-132B-446C-B1FF-581B049AF67F}" srcOrd="4" destOrd="0" parTransId="{11638245-9372-400C-A0B5-2385CF74CFB0}" sibTransId="{89EBE1F0-9F80-4DA9-9A3F-DCCCC0ECBB2B}"/>
    <dgm:cxn modelId="{209DE17E-35AD-47F5-981E-A853958DBEC6}" type="presOf" srcId="{F8003055-F142-444F-8892-10DB5DF43B62}" destId="{D3278C97-C906-463E-97DD-74F93E045F26}" srcOrd="0" destOrd="0" presId="urn:microsoft.com/office/officeart/2008/layout/LinedList"/>
    <dgm:cxn modelId="{83EEEA7E-6EED-4E5C-BB5E-149F228D56FE}" type="presOf" srcId="{53C13D49-B503-4491-B0D3-229BA2767333}" destId="{89CCAE50-3533-464A-A558-B312BC2F33AF}" srcOrd="0" destOrd="0" presId="urn:microsoft.com/office/officeart/2008/layout/LinedList"/>
    <dgm:cxn modelId="{02F52C7F-12AB-4245-9B2D-42377812F2E4}" srcId="{00E8BE63-3E21-494F-858C-0F34A20273E6}" destId="{F8003055-F142-444F-8892-10DB5DF43B62}" srcOrd="18" destOrd="0" parTransId="{350D8947-EDA9-4185-8A0F-35B11D817921}" sibTransId="{B68553DC-656A-49BD-816A-17EF26F6535B}"/>
    <dgm:cxn modelId="{7F82B581-5D7A-4B41-9B67-AC95CDEF9C51}" type="presOf" srcId="{05C76C93-F5C9-4FA7-8277-BB4C41EA8DD7}" destId="{9339E2DF-8812-4F02-88B9-F08BE083FE5C}" srcOrd="0" destOrd="0" presId="urn:microsoft.com/office/officeart/2008/layout/LinedList"/>
    <dgm:cxn modelId="{CE807E83-333C-4FB2-906F-458F45BBA099}" srcId="{00E8BE63-3E21-494F-858C-0F34A20273E6}" destId="{5DC48D43-A11C-4D3B-9C25-A9A1E0076A95}" srcOrd="2" destOrd="0" parTransId="{6626F15F-593B-4E8E-BB8A-EC6CCF63C3BB}" sibTransId="{7CD4F7CB-9D92-4930-8311-9A61374E1071}"/>
    <dgm:cxn modelId="{BEEDB289-568B-4D44-AB53-6CAF41CF53EC}" srcId="{00E8BE63-3E21-494F-858C-0F34A20273E6}" destId="{709EC061-C6E6-420D-88A7-3B153E47D06C}" srcOrd="11" destOrd="0" parTransId="{60957C82-1F5F-4CFC-BD04-D38FB628BEAD}" sibTransId="{E64FF4BA-FDCB-4564-98B5-BF4D2E800C8E}"/>
    <dgm:cxn modelId="{9CB0A69E-EC31-4DCE-BD5E-804C8A29F411}" srcId="{00E8BE63-3E21-494F-858C-0F34A20273E6}" destId="{47F652B8-4122-43F9-ADEB-4F7F4D81A0E2}" srcOrd="1" destOrd="0" parTransId="{211C9F31-6511-4469-99B4-B940EBB3B9C6}" sibTransId="{1F766426-8280-45EF-9096-148E083A7E71}"/>
    <dgm:cxn modelId="{BB10BA9E-BE83-4534-81EE-E77155852F5E}" srcId="{00E8BE63-3E21-494F-858C-0F34A20273E6}" destId="{582DED52-A785-4541-83D1-3C5899336952}" srcOrd="0" destOrd="0" parTransId="{3198B287-B22C-45A1-80C8-9DCF9D2C277A}" sibTransId="{3F786B96-AD61-47B6-BE3F-22E6B8D02B4F}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07316A5-803F-423F-B994-D9AE7E9A242F}" srcId="{00E8BE63-3E21-494F-858C-0F34A20273E6}" destId="{53924139-C30D-49BE-8689-1379B7E9B581}" srcOrd="17" destOrd="0" parTransId="{173F230D-8E33-401B-9827-8C7271826EC7}" sibTransId="{7CC7F13D-BCC0-446A-B14C-DBB1C55BDC4E}"/>
    <dgm:cxn modelId="{F3F5DCA5-DC7F-4AE2-935A-1587E67E5638}" srcId="{00E8BE63-3E21-494F-858C-0F34A20273E6}" destId="{4809D045-94AA-4AE7-AA94-F6FA7B51AD76}" srcOrd="15" destOrd="0" parTransId="{598B4607-DF27-4E72-AE21-EC41DE398CF9}" sibTransId="{A3523829-9951-4B68-AE6D-491B42409C1C}"/>
    <dgm:cxn modelId="{7D37D6B1-2BBA-4BE6-B1C8-A5D2597D644F}" srcId="{00E8BE63-3E21-494F-858C-0F34A20273E6}" destId="{2744441B-72FB-4099-8722-523EE006D92C}" srcOrd="12" destOrd="0" parTransId="{B53BCF13-ECA2-4041-975D-B4A900F7582E}" sibTransId="{E904CBC5-F90C-4488-B627-E3BCEDC97C9D}"/>
    <dgm:cxn modelId="{1EAC72C5-2147-4056-BD97-CC9421F48F69}" type="presOf" srcId="{2744441B-72FB-4099-8722-523EE006D92C}" destId="{3432FCCD-B3BB-42C9-851F-7474462371BB}" srcOrd="0" destOrd="0" presId="urn:microsoft.com/office/officeart/2008/layout/LinedList"/>
    <dgm:cxn modelId="{A6716DC6-E940-4EC7-A35B-41C26C0EE16E}" type="presOf" srcId="{30176935-7A9E-43CF-89CA-AA2AF0FFEB3D}" destId="{E7EBD35C-D6F4-45BF-A38F-3312AA8503CB}" srcOrd="0" destOrd="0" presId="urn:microsoft.com/office/officeart/2008/layout/LinedList"/>
    <dgm:cxn modelId="{35E294C8-817B-445A-82C0-0A3703A8A96B}" type="presOf" srcId="{5DC48D43-A11C-4D3B-9C25-A9A1E0076A95}" destId="{4E4F9891-9E79-48A0-A534-7DFA58F9617F}" srcOrd="0" destOrd="0" presId="urn:microsoft.com/office/officeart/2008/layout/LinedList"/>
    <dgm:cxn modelId="{CA6314CA-3305-484F-87DB-8FC2EC6A4D92}" srcId="{00E8BE63-3E21-494F-858C-0F34A20273E6}" destId="{53C13D49-B503-4491-B0D3-229BA2767333}" srcOrd="19" destOrd="0" parTransId="{ACAC2BDB-76EC-459F-B4DB-9D2D283B6F29}" sibTransId="{01A215C4-C345-4721-87E5-CD6A0741B5C6}"/>
    <dgm:cxn modelId="{B8C722CB-28F2-473D-9F06-65F5C6A64738}" type="presOf" srcId="{77E8A484-419E-45D1-B470-5A38486AED34}" destId="{511699C5-0F17-4F42-A4F0-F47877D5A3C2}" srcOrd="0" destOrd="0" presId="urn:microsoft.com/office/officeart/2008/layout/LinedList"/>
    <dgm:cxn modelId="{38AC6ACD-189C-4B77-BA28-831AD3C8241F}" type="presOf" srcId="{E74EC8DD-6340-4097-9F11-6249FB914338}" destId="{91D93025-6B68-430F-9125-9D82255A3426}" srcOrd="0" destOrd="0" presId="urn:microsoft.com/office/officeart/2008/layout/LinedList"/>
    <dgm:cxn modelId="{0D26BFE5-9A9E-401E-84F8-0D861541015F}" type="presOf" srcId="{94A3C712-79AB-48FC-AE6F-02CD7663CF53}" destId="{D7FD79D5-C48D-4352-A80E-6338E08016E9}" srcOrd="0" destOrd="0" presId="urn:microsoft.com/office/officeart/2008/layout/LinedList"/>
    <dgm:cxn modelId="{637FBBFB-E5F5-47E0-9F6C-ECCEA9F1A0FF}" srcId="{00E8BE63-3E21-494F-858C-0F34A20273E6}" destId="{E74EC8DD-6340-4097-9F11-6249FB914338}" srcOrd="7" destOrd="0" parTransId="{EE09B0DB-229C-41B4-83E6-B1E45FDC7E42}" sibTransId="{1A146CB5-9BBF-4A45-8FF7-9E0497B3FCB2}"/>
    <dgm:cxn modelId="{598F9F54-FCCF-4A3A-B887-5065A6BE14D7}" type="presParOf" srcId="{9ACEFB1E-F90C-4ECF-92AC-A874DD4D8D28}" destId="{89D2646F-CE7F-4F51-8041-3C263BE04E66}" srcOrd="0" destOrd="0" presId="urn:microsoft.com/office/officeart/2008/layout/LinedList"/>
    <dgm:cxn modelId="{F75EB160-58F0-4439-83FA-641087D2DCAA}" type="presParOf" srcId="{9ACEFB1E-F90C-4ECF-92AC-A874DD4D8D28}" destId="{9615FB47-8F54-4955-B771-625ECD04356D}" srcOrd="1" destOrd="0" presId="urn:microsoft.com/office/officeart/2008/layout/LinedList"/>
    <dgm:cxn modelId="{2D9763DE-542D-4A38-8908-169BDA62B2ED}" type="presParOf" srcId="{9615FB47-8F54-4955-B771-625ECD04356D}" destId="{2FCDC2D0-5F11-4815-8F45-B8EB338213D5}" srcOrd="0" destOrd="0" presId="urn:microsoft.com/office/officeart/2008/layout/LinedList"/>
    <dgm:cxn modelId="{C2555891-4DA7-4DA8-BB07-9CD566F2CB9D}" type="presParOf" srcId="{9615FB47-8F54-4955-B771-625ECD04356D}" destId="{4DB64A91-3444-4E85-9A9A-F96523B6912A}" srcOrd="1" destOrd="0" presId="urn:microsoft.com/office/officeart/2008/layout/LinedList"/>
    <dgm:cxn modelId="{964F1CD9-EFBA-4626-9613-CCD989AAC90B}" type="presParOf" srcId="{9ACEFB1E-F90C-4ECF-92AC-A874DD4D8D28}" destId="{F67E178F-8BF8-4F19-9FC0-3F09842F8135}" srcOrd="2" destOrd="0" presId="urn:microsoft.com/office/officeart/2008/layout/LinedList"/>
    <dgm:cxn modelId="{DDAEBDF0-1E5D-4DE9-BF0B-6F931CEAF0B3}" type="presParOf" srcId="{9ACEFB1E-F90C-4ECF-92AC-A874DD4D8D28}" destId="{29148245-07D6-4AB5-82A0-46C3103F405C}" srcOrd="3" destOrd="0" presId="urn:microsoft.com/office/officeart/2008/layout/LinedList"/>
    <dgm:cxn modelId="{9A06AAE5-AD61-4580-9F13-DAEA491EDC08}" type="presParOf" srcId="{29148245-07D6-4AB5-82A0-46C3103F405C}" destId="{F037A075-96A3-47A2-824A-8C25666557CD}" srcOrd="0" destOrd="0" presId="urn:microsoft.com/office/officeart/2008/layout/LinedList"/>
    <dgm:cxn modelId="{07DC0EC8-8646-43C6-9136-2CB91EC0AC5D}" type="presParOf" srcId="{29148245-07D6-4AB5-82A0-46C3103F405C}" destId="{D2BF5503-8DA1-4A49-8976-9C9036DCCB84}" srcOrd="1" destOrd="0" presId="urn:microsoft.com/office/officeart/2008/layout/LinedList"/>
    <dgm:cxn modelId="{A72B71B3-5646-4873-B2EA-729B3B98663F}" type="presParOf" srcId="{9ACEFB1E-F90C-4ECF-92AC-A874DD4D8D28}" destId="{48CB5292-A2DE-45AC-B372-1E92E4B98643}" srcOrd="4" destOrd="0" presId="urn:microsoft.com/office/officeart/2008/layout/LinedList"/>
    <dgm:cxn modelId="{5E55AA0B-CAB1-45CB-B509-1E31C63FF76C}" type="presParOf" srcId="{9ACEFB1E-F90C-4ECF-92AC-A874DD4D8D28}" destId="{48A45897-2A9F-4DE9-99A7-A5C80E6FDD24}" srcOrd="5" destOrd="0" presId="urn:microsoft.com/office/officeart/2008/layout/LinedList"/>
    <dgm:cxn modelId="{D094D180-8F1A-4B25-958B-ADCC38B33D53}" type="presParOf" srcId="{48A45897-2A9F-4DE9-99A7-A5C80E6FDD24}" destId="{4E4F9891-9E79-48A0-A534-7DFA58F9617F}" srcOrd="0" destOrd="0" presId="urn:microsoft.com/office/officeart/2008/layout/LinedList"/>
    <dgm:cxn modelId="{035E54EB-5762-4C1E-BED2-880CEB07BE14}" type="presParOf" srcId="{48A45897-2A9F-4DE9-99A7-A5C80E6FDD24}" destId="{6AD2BD62-BAF7-4B05-9A8C-855C5349C1D8}" srcOrd="1" destOrd="0" presId="urn:microsoft.com/office/officeart/2008/layout/LinedList"/>
    <dgm:cxn modelId="{732BA509-5674-4399-AB35-F43ABC33BB12}" type="presParOf" srcId="{9ACEFB1E-F90C-4ECF-92AC-A874DD4D8D28}" destId="{B8B4D5CD-F73B-4227-9C5D-A3E54DC3A095}" srcOrd="6" destOrd="0" presId="urn:microsoft.com/office/officeart/2008/layout/LinedList"/>
    <dgm:cxn modelId="{3D9F7298-9380-4250-A6CC-A504071D12AE}" type="presParOf" srcId="{9ACEFB1E-F90C-4ECF-92AC-A874DD4D8D28}" destId="{4246BD24-485E-4F3C-A5A4-C95415BEF315}" srcOrd="7" destOrd="0" presId="urn:microsoft.com/office/officeart/2008/layout/LinedList"/>
    <dgm:cxn modelId="{0F7D2A88-1D0A-425E-BE7D-0A5D5441CA9D}" type="presParOf" srcId="{4246BD24-485E-4F3C-A5A4-C95415BEF315}" destId="{AEF69FE1-5F21-4EF1-B148-53E04AD570B9}" srcOrd="0" destOrd="0" presId="urn:microsoft.com/office/officeart/2008/layout/LinedList"/>
    <dgm:cxn modelId="{402FC6CC-2607-4BB0-8053-37EDAD50F5CA}" type="presParOf" srcId="{4246BD24-485E-4F3C-A5A4-C95415BEF315}" destId="{4ACF125E-0666-4748-A712-58BDE9D60221}" srcOrd="1" destOrd="0" presId="urn:microsoft.com/office/officeart/2008/layout/LinedList"/>
    <dgm:cxn modelId="{B6DB1E34-2A48-4BD0-A499-245356DEDB8B}" type="presParOf" srcId="{9ACEFB1E-F90C-4ECF-92AC-A874DD4D8D28}" destId="{E5ABF909-4BE3-4475-97E0-8DBB4E4C20E9}" srcOrd="8" destOrd="0" presId="urn:microsoft.com/office/officeart/2008/layout/LinedList"/>
    <dgm:cxn modelId="{45C1971C-7819-4F24-B7A4-C363300031C2}" type="presParOf" srcId="{9ACEFB1E-F90C-4ECF-92AC-A874DD4D8D28}" destId="{920CBC76-71BC-4A9D-B9D8-FC6837E51326}" srcOrd="9" destOrd="0" presId="urn:microsoft.com/office/officeart/2008/layout/LinedList"/>
    <dgm:cxn modelId="{D138CAC2-F151-4152-8252-FE13B439EB73}" type="presParOf" srcId="{920CBC76-71BC-4A9D-B9D8-FC6837E51326}" destId="{078FE015-8161-42A5-9443-582CF55279EC}" srcOrd="0" destOrd="0" presId="urn:microsoft.com/office/officeart/2008/layout/LinedList"/>
    <dgm:cxn modelId="{49FFBC75-6D26-4E65-AEEC-73892B80F84D}" type="presParOf" srcId="{920CBC76-71BC-4A9D-B9D8-FC6837E51326}" destId="{2D7DBDD5-58FF-4E49-8691-1FB2F992EF36}" srcOrd="1" destOrd="0" presId="urn:microsoft.com/office/officeart/2008/layout/LinedList"/>
    <dgm:cxn modelId="{BDF90F74-25BA-4A89-815D-E0462E880454}" type="presParOf" srcId="{9ACEFB1E-F90C-4ECF-92AC-A874DD4D8D28}" destId="{18DC964B-37F9-45FA-A33A-4A64E6316EAF}" srcOrd="10" destOrd="0" presId="urn:microsoft.com/office/officeart/2008/layout/LinedList"/>
    <dgm:cxn modelId="{9BDD1887-3CDF-4533-AE0A-5946C8773705}" type="presParOf" srcId="{9ACEFB1E-F90C-4ECF-92AC-A874DD4D8D28}" destId="{76269CFC-8898-4460-8DF5-AC099EC298EA}" srcOrd="11" destOrd="0" presId="urn:microsoft.com/office/officeart/2008/layout/LinedList"/>
    <dgm:cxn modelId="{862A5250-1CC0-4142-A610-12971E8E4BBD}" type="presParOf" srcId="{76269CFC-8898-4460-8DF5-AC099EC298EA}" destId="{511699C5-0F17-4F42-A4F0-F47877D5A3C2}" srcOrd="0" destOrd="0" presId="urn:microsoft.com/office/officeart/2008/layout/LinedList"/>
    <dgm:cxn modelId="{D5B53329-BE67-4B0F-91F6-6C80CF43A758}" type="presParOf" srcId="{76269CFC-8898-4460-8DF5-AC099EC298EA}" destId="{B5F77535-CC0E-459C-8AC1-939921F13222}" srcOrd="1" destOrd="0" presId="urn:microsoft.com/office/officeart/2008/layout/LinedList"/>
    <dgm:cxn modelId="{9F342FF1-9745-4A41-A02C-DE6F01766C4D}" type="presParOf" srcId="{9ACEFB1E-F90C-4ECF-92AC-A874DD4D8D28}" destId="{EAAE3919-6552-4C93-B2EE-D0A8082B2B59}" srcOrd="12" destOrd="0" presId="urn:microsoft.com/office/officeart/2008/layout/LinedList"/>
    <dgm:cxn modelId="{925D1330-8B76-47BF-8CB8-B5BF4A207058}" type="presParOf" srcId="{9ACEFB1E-F90C-4ECF-92AC-A874DD4D8D28}" destId="{BFBEC497-8383-44CA-B9F0-B649825EA773}" srcOrd="13" destOrd="0" presId="urn:microsoft.com/office/officeart/2008/layout/LinedList"/>
    <dgm:cxn modelId="{C1CAF5FC-12CB-47C2-B9BB-C3B0BAD6A3B9}" type="presParOf" srcId="{BFBEC497-8383-44CA-B9F0-B649825EA773}" destId="{9339E2DF-8812-4F02-88B9-F08BE083FE5C}" srcOrd="0" destOrd="0" presId="urn:microsoft.com/office/officeart/2008/layout/LinedList"/>
    <dgm:cxn modelId="{E2923E09-0E30-430D-85F3-7695F0698CCF}" type="presParOf" srcId="{BFBEC497-8383-44CA-B9F0-B649825EA773}" destId="{E192CFA5-A1B9-4F2C-9761-F7192EB63366}" srcOrd="1" destOrd="0" presId="urn:microsoft.com/office/officeart/2008/layout/LinedList"/>
    <dgm:cxn modelId="{26EA4FEA-95E3-4BFB-8F70-B54E07121C08}" type="presParOf" srcId="{9ACEFB1E-F90C-4ECF-92AC-A874DD4D8D28}" destId="{9F41893D-6E2D-49CF-AACC-4375A5BEAC2E}" srcOrd="14" destOrd="0" presId="urn:microsoft.com/office/officeart/2008/layout/LinedList"/>
    <dgm:cxn modelId="{58088DBC-A514-4846-84BF-38FF5190EE59}" type="presParOf" srcId="{9ACEFB1E-F90C-4ECF-92AC-A874DD4D8D28}" destId="{6802328B-8E20-4DD7-8B64-02C32A2099D5}" srcOrd="15" destOrd="0" presId="urn:microsoft.com/office/officeart/2008/layout/LinedList"/>
    <dgm:cxn modelId="{7E8C54C5-64D5-4079-A634-9675638FE96F}" type="presParOf" srcId="{6802328B-8E20-4DD7-8B64-02C32A2099D5}" destId="{91D93025-6B68-430F-9125-9D82255A3426}" srcOrd="0" destOrd="0" presId="urn:microsoft.com/office/officeart/2008/layout/LinedList"/>
    <dgm:cxn modelId="{5026F54C-4CBC-4B51-8F97-D56FEF556BE9}" type="presParOf" srcId="{6802328B-8E20-4DD7-8B64-02C32A2099D5}" destId="{05D8EBBF-1DA8-4C79-ACD6-0DB770831DC6}" srcOrd="1" destOrd="0" presId="urn:microsoft.com/office/officeart/2008/layout/LinedList"/>
    <dgm:cxn modelId="{E74D83E1-D646-4443-934C-11A04A721DD6}" type="presParOf" srcId="{9ACEFB1E-F90C-4ECF-92AC-A874DD4D8D28}" destId="{0A7765F4-570B-438F-8434-18AA5D1F10ED}" srcOrd="16" destOrd="0" presId="urn:microsoft.com/office/officeart/2008/layout/LinedList"/>
    <dgm:cxn modelId="{E9A9911C-083B-44A3-8EC5-6B3FD3C7A4C0}" type="presParOf" srcId="{9ACEFB1E-F90C-4ECF-92AC-A874DD4D8D28}" destId="{5AA4BC8C-DA90-4081-9CED-CCFBBA87AA63}" srcOrd="17" destOrd="0" presId="urn:microsoft.com/office/officeart/2008/layout/LinedList"/>
    <dgm:cxn modelId="{B0B1B500-926F-4B77-BEF9-9AEC6F5ABB58}" type="presParOf" srcId="{5AA4BC8C-DA90-4081-9CED-CCFBBA87AA63}" destId="{4480217A-D07D-4980-A896-4985226D7F1E}" srcOrd="0" destOrd="0" presId="urn:microsoft.com/office/officeart/2008/layout/LinedList"/>
    <dgm:cxn modelId="{3B816A48-FF55-4B84-BDF6-87AEEA8E6C5A}" type="presParOf" srcId="{5AA4BC8C-DA90-4081-9CED-CCFBBA87AA63}" destId="{15C57AF7-1E03-4947-AEE8-B0BF80D99E2E}" srcOrd="1" destOrd="0" presId="urn:microsoft.com/office/officeart/2008/layout/LinedList"/>
    <dgm:cxn modelId="{F1109442-692C-4A29-A5D9-5E1470F2A471}" type="presParOf" srcId="{9ACEFB1E-F90C-4ECF-92AC-A874DD4D8D28}" destId="{42212DD4-597D-413F-9BB3-C406F3EABE02}" srcOrd="18" destOrd="0" presId="urn:microsoft.com/office/officeart/2008/layout/LinedList"/>
    <dgm:cxn modelId="{B234D65C-9ECF-4D27-A3FA-202A768ADB7B}" type="presParOf" srcId="{9ACEFB1E-F90C-4ECF-92AC-A874DD4D8D28}" destId="{D759B3A9-07A5-4049-8551-5D59698E9E1C}" srcOrd="19" destOrd="0" presId="urn:microsoft.com/office/officeart/2008/layout/LinedList"/>
    <dgm:cxn modelId="{14FAE4B7-FDA2-4CB9-B4B7-BB2913732F8D}" type="presParOf" srcId="{D759B3A9-07A5-4049-8551-5D59698E9E1C}" destId="{EA025459-7083-49A1-9292-84878394665C}" srcOrd="0" destOrd="0" presId="urn:microsoft.com/office/officeart/2008/layout/LinedList"/>
    <dgm:cxn modelId="{A8FE5219-A231-44F7-BD42-AB62186E8AF9}" type="presParOf" srcId="{D759B3A9-07A5-4049-8551-5D59698E9E1C}" destId="{F4149130-1302-4EF8-AB7A-7FA690E2E308}" srcOrd="1" destOrd="0" presId="urn:microsoft.com/office/officeart/2008/layout/LinedList"/>
    <dgm:cxn modelId="{51F1CC21-641C-4DD8-A37A-2E265441C8F7}" type="presParOf" srcId="{9ACEFB1E-F90C-4ECF-92AC-A874DD4D8D28}" destId="{C19997F3-70B6-450E-B43D-B68F4ACA710C}" srcOrd="20" destOrd="0" presId="urn:microsoft.com/office/officeart/2008/layout/LinedList"/>
    <dgm:cxn modelId="{B6BC5A85-24F3-4F04-B587-1D3FD5D941AC}" type="presParOf" srcId="{9ACEFB1E-F90C-4ECF-92AC-A874DD4D8D28}" destId="{7AF6B93D-7318-4DD4-8C9D-9B9128A273E0}" srcOrd="21" destOrd="0" presId="urn:microsoft.com/office/officeart/2008/layout/LinedList"/>
    <dgm:cxn modelId="{FC32A9B1-64E7-4725-88F4-68016E9E1BC4}" type="presParOf" srcId="{7AF6B93D-7318-4DD4-8C9D-9B9128A273E0}" destId="{E7EBD35C-D6F4-45BF-A38F-3312AA8503CB}" srcOrd="0" destOrd="0" presId="urn:microsoft.com/office/officeart/2008/layout/LinedList"/>
    <dgm:cxn modelId="{B90EDF20-B401-4A6A-AF0B-82A1CB00CB79}" type="presParOf" srcId="{7AF6B93D-7318-4DD4-8C9D-9B9128A273E0}" destId="{85B70622-B9EC-4C69-954C-BD0CD9EFEA8C}" srcOrd="1" destOrd="0" presId="urn:microsoft.com/office/officeart/2008/layout/LinedList"/>
    <dgm:cxn modelId="{9F7E948C-3999-42AF-A8C9-E5EE2545D4C1}" type="presParOf" srcId="{9ACEFB1E-F90C-4ECF-92AC-A874DD4D8D28}" destId="{2B85DF20-DB39-4AB5-AAF9-527E696ED975}" srcOrd="22" destOrd="0" presId="urn:microsoft.com/office/officeart/2008/layout/LinedList"/>
    <dgm:cxn modelId="{983EA0F4-2004-4621-B1D4-B7B827FD199C}" type="presParOf" srcId="{9ACEFB1E-F90C-4ECF-92AC-A874DD4D8D28}" destId="{CCA70848-F7CC-476D-AA44-4AEFA01346BA}" srcOrd="23" destOrd="0" presId="urn:microsoft.com/office/officeart/2008/layout/LinedList"/>
    <dgm:cxn modelId="{18ACBA8F-A2F6-4622-9BAC-4D814FB28FE1}" type="presParOf" srcId="{CCA70848-F7CC-476D-AA44-4AEFA01346BA}" destId="{A0A89427-684F-4215-A2EF-F23FDF4A3D22}" srcOrd="0" destOrd="0" presId="urn:microsoft.com/office/officeart/2008/layout/LinedList"/>
    <dgm:cxn modelId="{79B9D843-DCCC-4A99-87D3-F94A9FE4BBDC}" type="presParOf" srcId="{CCA70848-F7CC-476D-AA44-4AEFA01346BA}" destId="{D024E5CB-7D7C-4967-B09E-8926E74372FD}" srcOrd="1" destOrd="0" presId="urn:microsoft.com/office/officeart/2008/layout/LinedList"/>
    <dgm:cxn modelId="{8AF9218F-0382-4E8C-B4C0-01629142EDA8}" type="presParOf" srcId="{9ACEFB1E-F90C-4ECF-92AC-A874DD4D8D28}" destId="{BA5B6B76-CBD3-4041-A66B-D20C0805010D}" srcOrd="24" destOrd="0" presId="urn:microsoft.com/office/officeart/2008/layout/LinedList"/>
    <dgm:cxn modelId="{71D668FA-C073-4153-9AEF-22F8002D4F17}" type="presParOf" srcId="{9ACEFB1E-F90C-4ECF-92AC-A874DD4D8D28}" destId="{A3E41A13-56D7-4EF3-947D-455EF3AA0665}" srcOrd="25" destOrd="0" presId="urn:microsoft.com/office/officeart/2008/layout/LinedList"/>
    <dgm:cxn modelId="{129BE64F-D3A2-409F-9E60-19C8550BA692}" type="presParOf" srcId="{A3E41A13-56D7-4EF3-947D-455EF3AA0665}" destId="{3432FCCD-B3BB-42C9-851F-7474462371BB}" srcOrd="0" destOrd="0" presId="urn:microsoft.com/office/officeart/2008/layout/LinedList"/>
    <dgm:cxn modelId="{82192670-6D51-4894-B06E-F61547B06983}" type="presParOf" srcId="{A3E41A13-56D7-4EF3-947D-455EF3AA0665}" destId="{6C042319-AA60-45D5-B7CF-C768F2597C1F}" srcOrd="1" destOrd="0" presId="urn:microsoft.com/office/officeart/2008/layout/LinedList"/>
    <dgm:cxn modelId="{FEF658C1-9717-47BC-BAF6-5113B3F98D21}" type="presParOf" srcId="{9ACEFB1E-F90C-4ECF-92AC-A874DD4D8D28}" destId="{E3982FE2-5C29-471A-B3FC-9309372182EB}" srcOrd="26" destOrd="0" presId="urn:microsoft.com/office/officeart/2008/layout/LinedList"/>
    <dgm:cxn modelId="{70007119-0DC2-4826-B12D-92F5FFB50D03}" type="presParOf" srcId="{9ACEFB1E-F90C-4ECF-92AC-A874DD4D8D28}" destId="{24A26149-0026-4FB4-9858-D564B89BAD7C}" srcOrd="27" destOrd="0" presId="urn:microsoft.com/office/officeart/2008/layout/LinedList"/>
    <dgm:cxn modelId="{4617F04F-36EC-48D6-9A04-A3158ABA0AFE}" type="presParOf" srcId="{24A26149-0026-4FB4-9858-D564B89BAD7C}" destId="{104F0194-3F54-4408-B008-8B8A09E799BB}" srcOrd="0" destOrd="0" presId="urn:microsoft.com/office/officeart/2008/layout/LinedList"/>
    <dgm:cxn modelId="{8133B8AD-8D73-4145-A050-2E7E3100D103}" type="presParOf" srcId="{24A26149-0026-4FB4-9858-D564B89BAD7C}" destId="{E45A6172-CD04-414F-8874-30E664515E9B}" srcOrd="1" destOrd="0" presId="urn:microsoft.com/office/officeart/2008/layout/LinedList"/>
    <dgm:cxn modelId="{C93ED53D-38D4-4151-95FF-A17C83032490}" type="presParOf" srcId="{9ACEFB1E-F90C-4ECF-92AC-A874DD4D8D28}" destId="{24EFB8E4-C8EC-4FFA-A1ED-6BC7A149F005}" srcOrd="28" destOrd="0" presId="urn:microsoft.com/office/officeart/2008/layout/LinedList"/>
    <dgm:cxn modelId="{D5E3DFF7-2A80-4A23-8180-E33312E7E72C}" type="presParOf" srcId="{9ACEFB1E-F90C-4ECF-92AC-A874DD4D8D28}" destId="{82D61170-9235-40D0-A3E7-1582D9920FEA}" srcOrd="29" destOrd="0" presId="urn:microsoft.com/office/officeart/2008/layout/LinedList"/>
    <dgm:cxn modelId="{8C2CC4D6-4DD3-4943-A3F4-A36ADABE2BFC}" type="presParOf" srcId="{82D61170-9235-40D0-A3E7-1582D9920FEA}" destId="{D7FD79D5-C48D-4352-A80E-6338E08016E9}" srcOrd="0" destOrd="0" presId="urn:microsoft.com/office/officeart/2008/layout/LinedList"/>
    <dgm:cxn modelId="{AD0EA730-427C-4A1D-9D61-D46E34EE9CB9}" type="presParOf" srcId="{82D61170-9235-40D0-A3E7-1582D9920FEA}" destId="{6EB46D81-D360-45F6-B781-2A5647C91F2F}" srcOrd="1" destOrd="0" presId="urn:microsoft.com/office/officeart/2008/layout/LinedList"/>
    <dgm:cxn modelId="{46A56CED-91C1-497C-AC95-E49686E0FBB1}" type="presParOf" srcId="{9ACEFB1E-F90C-4ECF-92AC-A874DD4D8D28}" destId="{FF9099E5-8CCD-42BD-B765-465D6161F9C6}" srcOrd="30" destOrd="0" presId="urn:microsoft.com/office/officeart/2008/layout/LinedList"/>
    <dgm:cxn modelId="{72F5187B-6955-49BE-BCA7-CCB27C83CEC1}" type="presParOf" srcId="{9ACEFB1E-F90C-4ECF-92AC-A874DD4D8D28}" destId="{E1A2EC7B-1CBD-4DDA-9AD9-097FCDAAFDE4}" srcOrd="31" destOrd="0" presId="urn:microsoft.com/office/officeart/2008/layout/LinedList"/>
    <dgm:cxn modelId="{772BF316-7F8A-42E4-93F9-C9EF6D7AC2AB}" type="presParOf" srcId="{E1A2EC7B-1CBD-4DDA-9AD9-097FCDAAFDE4}" destId="{FF9BBE20-ADBE-4A6E-83CB-E1F56A80E982}" srcOrd="0" destOrd="0" presId="urn:microsoft.com/office/officeart/2008/layout/LinedList"/>
    <dgm:cxn modelId="{C54F2EF0-EDB3-427F-B921-9D30D284AA7A}" type="presParOf" srcId="{E1A2EC7B-1CBD-4DDA-9AD9-097FCDAAFDE4}" destId="{70E55312-2A96-4D61-8C10-803FE05FD272}" srcOrd="1" destOrd="0" presId="urn:microsoft.com/office/officeart/2008/layout/LinedList"/>
    <dgm:cxn modelId="{9230007C-03D2-49E3-96CB-7D6EAD659B82}" type="presParOf" srcId="{9ACEFB1E-F90C-4ECF-92AC-A874DD4D8D28}" destId="{D54E0390-2AC6-448E-88F8-4E7169C81B31}" srcOrd="32" destOrd="0" presId="urn:microsoft.com/office/officeart/2008/layout/LinedList"/>
    <dgm:cxn modelId="{BBA94364-6DB8-4F83-B216-6874254BF0A3}" type="presParOf" srcId="{9ACEFB1E-F90C-4ECF-92AC-A874DD4D8D28}" destId="{76204595-88F1-4153-AA9F-E19D541D72B4}" srcOrd="33" destOrd="0" presId="urn:microsoft.com/office/officeart/2008/layout/LinedList"/>
    <dgm:cxn modelId="{659CBA7C-979F-4C69-8AC5-976BE2E61198}" type="presParOf" srcId="{76204595-88F1-4153-AA9F-E19D541D72B4}" destId="{DC5B93BD-69A2-4E0A-8DBC-CAF86BA3065C}" srcOrd="0" destOrd="0" presId="urn:microsoft.com/office/officeart/2008/layout/LinedList"/>
    <dgm:cxn modelId="{BEFB9152-73BA-4030-8AA1-DB7F886911D2}" type="presParOf" srcId="{76204595-88F1-4153-AA9F-E19D541D72B4}" destId="{4FF6D1E7-F3A9-474D-8FD4-9ACB393949DC}" srcOrd="1" destOrd="0" presId="urn:microsoft.com/office/officeart/2008/layout/LinedList"/>
    <dgm:cxn modelId="{CE0CE9A4-A007-480C-8606-A42DDD416BDE}" type="presParOf" srcId="{9ACEFB1E-F90C-4ECF-92AC-A874DD4D8D28}" destId="{A747CB96-8535-4C43-8FE3-627EB1508E01}" srcOrd="34" destOrd="0" presId="urn:microsoft.com/office/officeart/2008/layout/LinedList"/>
    <dgm:cxn modelId="{ADFC638F-4C98-4948-915F-F5B4E7DA63E6}" type="presParOf" srcId="{9ACEFB1E-F90C-4ECF-92AC-A874DD4D8D28}" destId="{91CCCEF5-0021-41F1-9FB8-B251011203A1}" srcOrd="35" destOrd="0" presId="urn:microsoft.com/office/officeart/2008/layout/LinedList"/>
    <dgm:cxn modelId="{EA145230-A897-4B47-90A7-6C169336D8FA}" type="presParOf" srcId="{91CCCEF5-0021-41F1-9FB8-B251011203A1}" destId="{3F66CEBC-F041-47F0-AE40-F5DD099755BC}" srcOrd="0" destOrd="0" presId="urn:microsoft.com/office/officeart/2008/layout/LinedList"/>
    <dgm:cxn modelId="{5A88AEF1-4426-4F23-BF60-0C9907AC8FB8}" type="presParOf" srcId="{91CCCEF5-0021-41F1-9FB8-B251011203A1}" destId="{6E71AB59-EFDD-4A9D-8E60-ED2B56198E4A}" srcOrd="1" destOrd="0" presId="urn:microsoft.com/office/officeart/2008/layout/LinedList"/>
    <dgm:cxn modelId="{746A89F3-5AA0-4339-B102-C57B6EC8E48D}" type="presParOf" srcId="{9ACEFB1E-F90C-4ECF-92AC-A874DD4D8D28}" destId="{9B652FAD-D891-4CFF-B45D-7B5AB29DFD52}" srcOrd="36" destOrd="0" presId="urn:microsoft.com/office/officeart/2008/layout/LinedList"/>
    <dgm:cxn modelId="{106AA398-112F-4C62-ADB9-D7F5B5084B54}" type="presParOf" srcId="{9ACEFB1E-F90C-4ECF-92AC-A874DD4D8D28}" destId="{EE0D98D5-D431-4287-9FDE-F9FC2196C757}" srcOrd="37" destOrd="0" presId="urn:microsoft.com/office/officeart/2008/layout/LinedList"/>
    <dgm:cxn modelId="{A1CB4525-11CC-4515-ACFA-D5908056BB00}" type="presParOf" srcId="{EE0D98D5-D431-4287-9FDE-F9FC2196C757}" destId="{D3278C97-C906-463E-97DD-74F93E045F26}" srcOrd="0" destOrd="0" presId="urn:microsoft.com/office/officeart/2008/layout/LinedList"/>
    <dgm:cxn modelId="{9A2EDA48-49FE-438A-9CCC-A08AAC20F715}" type="presParOf" srcId="{EE0D98D5-D431-4287-9FDE-F9FC2196C757}" destId="{6AFBEF49-CDE6-4FA3-B54C-32EA254569B4}" srcOrd="1" destOrd="0" presId="urn:microsoft.com/office/officeart/2008/layout/LinedList"/>
    <dgm:cxn modelId="{0745881B-67C4-436E-A4C8-EA8F361FAE81}" type="presParOf" srcId="{9ACEFB1E-F90C-4ECF-92AC-A874DD4D8D28}" destId="{FB782091-CB99-4766-A1C6-D153FFD0FB34}" srcOrd="38" destOrd="0" presId="urn:microsoft.com/office/officeart/2008/layout/LinedList"/>
    <dgm:cxn modelId="{2500FEDA-2780-45AC-A8D0-9BF8C2FD5E9C}" type="presParOf" srcId="{9ACEFB1E-F90C-4ECF-92AC-A874DD4D8D28}" destId="{62E78D4E-3A7B-4966-8827-C199CD7A177B}" srcOrd="39" destOrd="0" presId="urn:microsoft.com/office/officeart/2008/layout/LinedList"/>
    <dgm:cxn modelId="{9C9E4C8D-D4E2-4B0E-8991-2D3AEFCC1548}" type="presParOf" srcId="{62E78D4E-3A7B-4966-8827-C199CD7A177B}" destId="{89CCAE50-3533-464A-A558-B312BC2F33AF}" srcOrd="0" destOrd="0" presId="urn:microsoft.com/office/officeart/2008/layout/LinedList"/>
    <dgm:cxn modelId="{D87A536D-B16C-4C59-8289-618FF61E0A79}" type="presParOf" srcId="{62E78D4E-3A7B-4966-8827-C199CD7A177B}" destId="{37D7C33B-A28F-4393-B71A-1BFD13A4D6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13D49-B503-4491-B0D3-229BA2767333}">
      <dgm:prSet/>
      <dgm:spPr/>
      <dgm:t>
        <a:bodyPr/>
        <a:lstStyle/>
        <a:p>
          <a:r>
            <a:rPr lang="pl-PL" dirty="0"/>
            <a:t>x</a:t>
          </a:r>
        </a:p>
      </dgm:t>
    </dgm:pt>
    <dgm:pt modelId="{ACAC2BDB-76EC-459F-B4DB-9D2D283B6F29}" type="parTrans" cxnId="{CA6314CA-3305-484F-87DB-8FC2EC6A4D92}">
      <dgm:prSet/>
      <dgm:spPr/>
      <dgm:t>
        <a:bodyPr/>
        <a:lstStyle/>
        <a:p>
          <a:endParaRPr lang="pl-PL"/>
        </a:p>
      </dgm:t>
    </dgm:pt>
    <dgm:pt modelId="{01A215C4-C345-4721-87E5-CD6A0741B5C6}" type="sibTrans" cxnId="{CA6314CA-3305-484F-87DB-8FC2EC6A4D92}">
      <dgm:prSet/>
      <dgm:spPr/>
      <dgm:t>
        <a:bodyPr/>
        <a:lstStyle/>
        <a:p>
          <a:endParaRPr lang="pl-PL"/>
        </a:p>
      </dgm:t>
    </dgm:pt>
    <dgm:pt modelId="{582DED52-A785-4541-83D1-3C5899336952}">
      <dgm:prSet/>
      <dgm:spPr/>
      <dgm:t>
        <a:bodyPr/>
        <a:lstStyle/>
        <a:p>
          <a:endParaRPr lang="pl-PL" dirty="0"/>
        </a:p>
      </dgm:t>
    </dgm:pt>
    <dgm:pt modelId="{3198B287-B22C-45A1-80C8-9DCF9D2C277A}" type="parTrans" cxnId="{BB10BA9E-BE83-4534-81EE-E77155852F5E}">
      <dgm:prSet/>
      <dgm:spPr/>
      <dgm:t>
        <a:bodyPr/>
        <a:lstStyle/>
        <a:p>
          <a:endParaRPr lang="pl-PL"/>
        </a:p>
      </dgm:t>
    </dgm:pt>
    <dgm:pt modelId="{3F786B96-AD61-47B6-BE3F-22E6B8D02B4F}" type="sibTrans" cxnId="{BB10BA9E-BE83-4534-81EE-E77155852F5E}">
      <dgm:prSet/>
      <dgm:spPr/>
      <dgm:t>
        <a:bodyPr/>
        <a:lstStyle/>
        <a:p>
          <a:endParaRPr lang="pl-PL"/>
        </a:p>
      </dgm:t>
    </dgm:pt>
    <dgm:pt modelId="{14EA2BE9-80B9-46D7-8BE8-A3466F52A426}">
      <dgm:prSet/>
      <dgm:spPr/>
      <dgm:t>
        <a:bodyPr/>
        <a:lstStyle/>
        <a:p>
          <a:endParaRPr lang="pl-PL" dirty="0"/>
        </a:p>
      </dgm:t>
    </dgm:pt>
    <dgm:pt modelId="{39C51CD3-914F-4F3A-AD77-FB1B7EE7BC22}" type="parTrans" cxnId="{E41ECB1E-42D8-484E-B9A4-C5AC3101C27F}">
      <dgm:prSet/>
      <dgm:spPr/>
      <dgm:t>
        <a:bodyPr/>
        <a:lstStyle/>
        <a:p>
          <a:endParaRPr lang="pl-PL"/>
        </a:p>
      </dgm:t>
    </dgm:pt>
    <dgm:pt modelId="{39E72E1F-A75C-4F30-B710-FC92E8A158BD}" type="sibTrans" cxnId="{E41ECB1E-42D8-484E-B9A4-C5AC3101C27F}">
      <dgm:prSet/>
      <dgm:spPr/>
      <dgm:t>
        <a:bodyPr/>
        <a:lstStyle/>
        <a:p>
          <a:endParaRPr lang="pl-PL"/>
        </a:p>
      </dgm:t>
    </dgm:pt>
    <dgm:pt modelId="{D7127527-31E2-4B12-8043-5C7A4477514B}">
      <dgm:prSet/>
      <dgm:spPr/>
      <dgm:t>
        <a:bodyPr/>
        <a:lstStyle/>
        <a:p>
          <a:endParaRPr lang="pl-PL" dirty="0"/>
        </a:p>
      </dgm:t>
    </dgm:pt>
    <dgm:pt modelId="{937343C7-73CD-4ED7-80D5-E09911AB9AF8}" type="parTrans" cxnId="{B693BD6B-AB91-43D6-B4C8-D2AB5F8EBDD0}">
      <dgm:prSet/>
      <dgm:spPr/>
      <dgm:t>
        <a:bodyPr/>
        <a:lstStyle/>
        <a:p>
          <a:endParaRPr lang="pl-PL"/>
        </a:p>
      </dgm:t>
    </dgm:pt>
    <dgm:pt modelId="{7FB20BCE-49F0-4524-950E-F19FD9B74986}" type="sibTrans" cxnId="{B693BD6B-AB91-43D6-B4C8-D2AB5F8EBDD0}">
      <dgm:prSet/>
      <dgm:spPr/>
      <dgm:t>
        <a:bodyPr/>
        <a:lstStyle/>
        <a:p>
          <a:endParaRPr lang="pl-PL"/>
        </a:p>
      </dgm:t>
    </dgm:pt>
    <dgm:pt modelId="{705C9631-DA9D-4F9F-A58E-AC7028FBA991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7ED0878-627A-45BE-9605-E0B71918E2D8}" type="parTrans" cxnId="{DB830CBE-F608-45ED-B5E7-8B886A04F963}">
      <dgm:prSet/>
      <dgm:spPr/>
      <dgm:t>
        <a:bodyPr/>
        <a:lstStyle/>
        <a:p>
          <a:endParaRPr lang="pl-PL"/>
        </a:p>
      </dgm:t>
    </dgm:pt>
    <dgm:pt modelId="{431BCCA0-F395-425F-B172-FCA213E37059}" type="sibTrans" cxnId="{DB830CBE-F608-45ED-B5E7-8B886A04F963}">
      <dgm:prSet/>
      <dgm:spPr/>
      <dgm:t>
        <a:bodyPr/>
        <a:lstStyle/>
        <a:p>
          <a:endParaRPr lang="pl-PL"/>
        </a:p>
      </dgm:t>
    </dgm:pt>
    <dgm:pt modelId="{FC294295-6E97-4D87-8CA6-A9A25158379A}">
      <dgm:prSet/>
      <dgm:spPr/>
      <dgm:t>
        <a:bodyPr/>
        <a:lstStyle/>
        <a:p>
          <a:r>
            <a:rPr lang="pl-PL" dirty="0"/>
            <a:t>x</a:t>
          </a:r>
        </a:p>
      </dgm:t>
    </dgm:pt>
    <dgm:pt modelId="{92784B30-7F61-4891-A85A-946832509961}" type="parTrans" cxnId="{07BE5DF1-C8CD-4DD0-AA4A-CF27932F6CC1}">
      <dgm:prSet/>
      <dgm:spPr/>
      <dgm:t>
        <a:bodyPr/>
        <a:lstStyle/>
        <a:p>
          <a:endParaRPr lang="pl-PL"/>
        </a:p>
      </dgm:t>
    </dgm:pt>
    <dgm:pt modelId="{07884BB3-4076-4EA1-BAA6-D30457BC66E6}" type="sibTrans" cxnId="{07BE5DF1-C8CD-4DD0-AA4A-CF27932F6CC1}">
      <dgm:prSet/>
      <dgm:spPr/>
      <dgm:t>
        <a:bodyPr/>
        <a:lstStyle/>
        <a:p>
          <a:endParaRPr lang="pl-PL"/>
        </a:p>
      </dgm:t>
    </dgm:pt>
    <dgm:pt modelId="{C507EE2B-4B27-4059-B620-2D4C5D6135EF}">
      <dgm:prSet/>
      <dgm:spPr/>
      <dgm:t>
        <a:bodyPr/>
        <a:lstStyle/>
        <a:p>
          <a:endParaRPr lang="pl-PL" dirty="0"/>
        </a:p>
      </dgm:t>
    </dgm:pt>
    <dgm:pt modelId="{E5F98596-66C4-49AD-B7E1-99DF64DA07CB}" type="parTrans" cxnId="{4DDE160F-EC42-457E-A299-688848865F4D}">
      <dgm:prSet/>
      <dgm:spPr/>
      <dgm:t>
        <a:bodyPr/>
        <a:lstStyle/>
        <a:p>
          <a:endParaRPr lang="pl-PL"/>
        </a:p>
      </dgm:t>
    </dgm:pt>
    <dgm:pt modelId="{6492D099-8CB4-4060-9C07-DE9845A9533C}" type="sibTrans" cxnId="{4DDE160F-EC42-457E-A299-688848865F4D}">
      <dgm:prSet/>
      <dgm:spPr/>
      <dgm:t>
        <a:bodyPr/>
        <a:lstStyle/>
        <a:p>
          <a:endParaRPr lang="pl-PL"/>
        </a:p>
      </dgm:t>
    </dgm:pt>
    <dgm:pt modelId="{02115241-E190-4319-83BC-DB38AB19237B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362A557-289B-4214-896A-FBEB506E0F96}" type="parTrans" cxnId="{AE181B24-5127-4C4D-A16C-93428B2E9E86}">
      <dgm:prSet/>
      <dgm:spPr/>
      <dgm:t>
        <a:bodyPr/>
        <a:lstStyle/>
        <a:p>
          <a:endParaRPr lang="pl-PL"/>
        </a:p>
      </dgm:t>
    </dgm:pt>
    <dgm:pt modelId="{F2F0B478-B3F3-415E-936B-8D7DAD258FC0}" type="sibTrans" cxnId="{AE181B24-5127-4C4D-A16C-93428B2E9E86}">
      <dgm:prSet/>
      <dgm:spPr/>
      <dgm:t>
        <a:bodyPr/>
        <a:lstStyle/>
        <a:p>
          <a:endParaRPr lang="pl-PL"/>
        </a:p>
      </dgm:t>
    </dgm:pt>
    <dgm:pt modelId="{C3B90EF3-26F9-4204-B808-72909A64725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D18EBDB-9DC0-4A25-A216-798B51BF13D3}" type="parTrans" cxnId="{290BE9CF-41B3-41EE-96BA-BD5607AA63B5}">
      <dgm:prSet/>
      <dgm:spPr/>
      <dgm:t>
        <a:bodyPr/>
        <a:lstStyle/>
        <a:p>
          <a:endParaRPr lang="pl-PL"/>
        </a:p>
      </dgm:t>
    </dgm:pt>
    <dgm:pt modelId="{6B2B4F1D-5D55-4348-8C5C-08570DEFF474}" type="sibTrans" cxnId="{290BE9CF-41B3-41EE-96BA-BD5607AA63B5}">
      <dgm:prSet/>
      <dgm:spPr/>
      <dgm:t>
        <a:bodyPr/>
        <a:lstStyle/>
        <a:p>
          <a:endParaRPr lang="pl-PL"/>
        </a:p>
      </dgm:t>
    </dgm:pt>
    <dgm:pt modelId="{1658E283-B3AB-42A5-910A-5863E481798A}">
      <dgm:prSet/>
      <dgm:spPr/>
      <dgm:t>
        <a:bodyPr/>
        <a:lstStyle/>
        <a:p>
          <a:endParaRPr lang="pl-PL" dirty="0"/>
        </a:p>
      </dgm:t>
    </dgm:pt>
    <dgm:pt modelId="{322B31AE-151D-432D-BE7E-D43509F7E60E}" type="parTrans" cxnId="{CCE96FFB-87D5-4281-A6FD-84C4718053C2}">
      <dgm:prSet/>
      <dgm:spPr/>
      <dgm:t>
        <a:bodyPr/>
        <a:lstStyle/>
        <a:p>
          <a:endParaRPr lang="pl-PL"/>
        </a:p>
      </dgm:t>
    </dgm:pt>
    <dgm:pt modelId="{C039236E-E7C2-4DAF-88B3-E4346011F3EF}" type="sibTrans" cxnId="{CCE96FFB-87D5-4281-A6FD-84C4718053C2}">
      <dgm:prSet/>
      <dgm:spPr/>
      <dgm:t>
        <a:bodyPr/>
        <a:lstStyle/>
        <a:p>
          <a:endParaRPr lang="pl-PL"/>
        </a:p>
      </dgm:t>
    </dgm:pt>
    <dgm:pt modelId="{24A2FDAE-2456-4093-BA9F-E272498D804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9BCD5A4-331F-406B-B193-805E22272B78}" type="parTrans" cxnId="{0E54FC27-95CC-420B-83AF-F39676767E3D}">
      <dgm:prSet/>
      <dgm:spPr/>
      <dgm:t>
        <a:bodyPr/>
        <a:lstStyle/>
        <a:p>
          <a:endParaRPr lang="pl-PL"/>
        </a:p>
      </dgm:t>
    </dgm:pt>
    <dgm:pt modelId="{A03E714D-A68E-4020-BC67-49A8697EE326}" type="sibTrans" cxnId="{0E54FC27-95CC-420B-83AF-F39676767E3D}">
      <dgm:prSet/>
      <dgm:spPr/>
      <dgm:t>
        <a:bodyPr/>
        <a:lstStyle/>
        <a:p>
          <a:endParaRPr lang="pl-PL"/>
        </a:p>
      </dgm:t>
    </dgm:pt>
    <dgm:pt modelId="{7934A681-4DFE-49B4-A1D0-FE4857E79D9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DD3987F-3080-407B-9C92-12FFCD4BBFFD}" type="parTrans" cxnId="{3FF57AF5-E2F7-423A-8184-2644E54090FF}">
      <dgm:prSet/>
      <dgm:spPr/>
      <dgm:t>
        <a:bodyPr/>
        <a:lstStyle/>
        <a:p>
          <a:endParaRPr lang="pl-PL"/>
        </a:p>
      </dgm:t>
    </dgm:pt>
    <dgm:pt modelId="{9963BAC5-16D1-49A2-BBD9-39623AD8A348}" type="sibTrans" cxnId="{3FF57AF5-E2F7-423A-8184-2644E54090FF}">
      <dgm:prSet/>
      <dgm:spPr/>
      <dgm:t>
        <a:bodyPr/>
        <a:lstStyle/>
        <a:p>
          <a:endParaRPr lang="pl-PL"/>
        </a:p>
      </dgm:t>
    </dgm:pt>
    <dgm:pt modelId="{247F09AD-3FE6-446F-A455-412A630386EA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F72FE48-D29B-4147-92F9-DDC8875D6E02}" type="parTrans" cxnId="{E4AC493A-F8B5-4294-A205-E56415B4B4C6}">
      <dgm:prSet/>
      <dgm:spPr/>
      <dgm:t>
        <a:bodyPr/>
        <a:lstStyle/>
        <a:p>
          <a:endParaRPr lang="pl-PL"/>
        </a:p>
      </dgm:t>
    </dgm:pt>
    <dgm:pt modelId="{CFEACF17-C4A7-419C-807A-5C4352B9B4FD}" type="sibTrans" cxnId="{E4AC493A-F8B5-4294-A205-E56415B4B4C6}">
      <dgm:prSet/>
      <dgm:spPr/>
      <dgm:t>
        <a:bodyPr/>
        <a:lstStyle/>
        <a:p>
          <a:endParaRPr lang="pl-PL"/>
        </a:p>
      </dgm:t>
    </dgm:pt>
    <dgm:pt modelId="{5089F6ED-4DB8-4C2C-ACEE-30BC40DE7FDB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5923BF7-FB2A-4B41-8E6C-09FAEE03351E}" type="parTrans" cxnId="{03EE7B33-0A27-4218-8645-522A5F4748FE}">
      <dgm:prSet/>
      <dgm:spPr/>
      <dgm:t>
        <a:bodyPr/>
        <a:lstStyle/>
        <a:p>
          <a:endParaRPr lang="pl-PL"/>
        </a:p>
      </dgm:t>
    </dgm:pt>
    <dgm:pt modelId="{1C987284-0A90-4E97-A3AC-EB6ECC1553E1}" type="sibTrans" cxnId="{03EE7B33-0A27-4218-8645-522A5F4748FE}">
      <dgm:prSet/>
      <dgm:spPr/>
      <dgm:t>
        <a:bodyPr/>
        <a:lstStyle/>
        <a:p>
          <a:endParaRPr lang="pl-PL"/>
        </a:p>
      </dgm:t>
    </dgm:pt>
    <dgm:pt modelId="{0CDED329-7F67-428C-AB19-FC98EA288F22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870391C-65C0-4A92-9182-CE1943B9A46E}" type="parTrans" cxnId="{8725DB51-65D6-4E25-B2DE-4B0E5529786C}">
      <dgm:prSet/>
      <dgm:spPr/>
      <dgm:t>
        <a:bodyPr/>
        <a:lstStyle/>
        <a:p>
          <a:endParaRPr lang="pl-PL"/>
        </a:p>
      </dgm:t>
    </dgm:pt>
    <dgm:pt modelId="{8B32295C-5073-4DC7-8424-9DFE721CDACC}" type="sibTrans" cxnId="{8725DB51-65D6-4E25-B2DE-4B0E5529786C}">
      <dgm:prSet/>
      <dgm:spPr/>
      <dgm:t>
        <a:bodyPr/>
        <a:lstStyle/>
        <a:p>
          <a:endParaRPr lang="pl-PL"/>
        </a:p>
      </dgm:t>
    </dgm:pt>
    <dgm:pt modelId="{CCD7261F-72FD-4A86-824C-EE2CC37F46A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0CCAA8A-8F5E-4E58-8AFB-C143F9F6F05C}" type="parTrans" cxnId="{7F8FF78C-4EA7-4C0E-A8B4-5D91B888C4CF}">
      <dgm:prSet/>
      <dgm:spPr/>
      <dgm:t>
        <a:bodyPr/>
        <a:lstStyle/>
        <a:p>
          <a:endParaRPr lang="pl-PL"/>
        </a:p>
      </dgm:t>
    </dgm:pt>
    <dgm:pt modelId="{89656329-82DB-43B5-8255-28706B914888}" type="sibTrans" cxnId="{7F8FF78C-4EA7-4C0E-A8B4-5D91B888C4CF}">
      <dgm:prSet/>
      <dgm:spPr/>
      <dgm:t>
        <a:bodyPr/>
        <a:lstStyle/>
        <a:p>
          <a:endParaRPr lang="pl-PL"/>
        </a:p>
      </dgm:t>
    </dgm:pt>
    <dgm:pt modelId="{AB0B8B20-E729-45B3-8542-01BD1CC60B5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6DD5E76-AC50-493A-A9B4-E7B21D8C700E}" type="parTrans" cxnId="{266167FF-C56D-4545-B40A-0FD5CDCEAF7B}">
      <dgm:prSet/>
      <dgm:spPr/>
      <dgm:t>
        <a:bodyPr/>
        <a:lstStyle/>
        <a:p>
          <a:endParaRPr lang="pl-PL"/>
        </a:p>
      </dgm:t>
    </dgm:pt>
    <dgm:pt modelId="{58CB2CE7-1847-4850-A367-33AD70614E33}" type="sibTrans" cxnId="{266167FF-C56D-4545-B40A-0FD5CDCEAF7B}">
      <dgm:prSet/>
      <dgm:spPr/>
      <dgm:t>
        <a:bodyPr/>
        <a:lstStyle/>
        <a:p>
          <a:endParaRPr lang="pl-PL"/>
        </a:p>
      </dgm:t>
    </dgm:pt>
    <dgm:pt modelId="{ACAA621D-42A9-4A44-BD77-360BE315CDF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6E100E4-9416-45FF-AB64-63BE13868D05}" type="parTrans" cxnId="{80606DE9-876F-4259-8B47-8B767BFF1047}">
      <dgm:prSet/>
      <dgm:spPr/>
      <dgm:t>
        <a:bodyPr/>
        <a:lstStyle/>
        <a:p>
          <a:endParaRPr lang="pl-PL"/>
        </a:p>
      </dgm:t>
    </dgm:pt>
    <dgm:pt modelId="{3B9D44A7-3CF2-4E0A-883A-B7C2056279E5}" type="sibTrans" cxnId="{80606DE9-876F-4259-8B47-8B767BFF1047}">
      <dgm:prSet/>
      <dgm:spPr/>
      <dgm:t>
        <a:bodyPr/>
        <a:lstStyle/>
        <a:p>
          <a:endParaRPr lang="pl-PL"/>
        </a:p>
      </dgm:t>
    </dgm:pt>
    <dgm:pt modelId="{52AE7154-D79D-40B8-A61F-F65D52CDEF65}">
      <dgm:prSet/>
      <dgm:spPr/>
      <dgm:t>
        <a:bodyPr/>
        <a:lstStyle/>
        <a:p>
          <a:r>
            <a:rPr lang="pl-PL" dirty="0"/>
            <a:t>x</a:t>
          </a:r>
        </a:p>
      </dgm:t>
    </dgm:pt>
    <dgm:pt modelId="{9EFA459D-C302-4318-8566-4A7D88DAD4F5}" type="parTrans" cxnId="{9C4810B7-E1DF-40CC-B90A-F26008949151}">
      <dgm:prSet/>
      <dgm:spPr/>
      <dgm:t>
        <a:bodyPr/>
        <a:lstStyle/>
        <a:p>
          <a:endParaRPr lang="pl-PL"/>
        </a:p>
      </dgm:t>
    </dgm:pt>
    <dgm:pt modelId="{BE0FCDBE-3F7B-44E7-A18B-E673BAF901E5}" type="sibTrans" cxnId="{9C4810B7-E1DF-40CC-B90A-F26008949151}">
      <dgm:prSet/>
      <dgm:spPr/>
      <dgm:t>
        <a:bodyPr/>
        <a:lstStyle/>
        <a:p>
          <a:endParaRPr lang="pl-PL"/>
        </a:p>
      </dgm:t>
    </dgm:pt>
    <dgm:pt modelId="{8BF4A8C2-1497-405A-9D93-D23DE60826A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B9DC355-2806-49BD-888C-B43DB26CD7F3}" type="parTrans" cxnId="{8E2EDBE2-7ABC-4935-9BC2-8CF46929DADE}">
      <dgm:prSet/>
      <dgm:spPr/>
      <dgm:t>
        <a:bodyPr/>
        <a:lstStyle/>
        <a:p>
          <a:endParaRPr lang="pl-PL"/>
        </a:p>
      </dgm:t>
    </dgm:pt>
    <dgm:pt modelId="{438EA8D4-3B78-493B-9912-B51EEF7477CC}" type="sibTrans" cxnId="{8E2EDBE2-7ABC-4935-9BC2-8CF46929DADE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89D2646F-CE7F-4F51-8041-3C263BE04E66}" type="pres">
      <dgm:prSet presAssocID="{582DED52-A785-4541-83D1-3C5899336952}" presName="thickLine" presStyleLbl="alignNode1" presStyleIdx="0" presStyleCnt="20"/>
      <dgm:spPr/>
    </dgm:pt>
    <dgm:pt modelId="{9615FB47-8F54-4955-B771-625ECD04356D}" type="pres">
      <dgm:prSet presAssocID="{582DED52-A785-4541-83D1-3C5899336952}" presName="horz1" presStyleCnt="0"/>
      <dgm:spPr/>
    </dgm:pt>
    <dgm:pt modelId="{2FCDC2D0-5F11-4815-8F45-B8EB338213D5}" type="pres">
      <dgm:prSet presAssocID="{582DED52-A785-4541-83D1-3C5899336952}" presName="tx1" presStyleLbl="revTx" presStyleIdx="0" presStyleCnt="20"/>
      <dgm:spPr/>
    </dgm:pt>
    <dgm:pt modelId="{4DB64A91-3444-4E85-9A9A-F96523B6912A}" type="pres">
      <dgm:prSet presAssocID="{582DED52-A785-4541-83D1-3C5899336952}" presName="vert1" presStyleCnt="0"/>
      <dgm:spPr/>
    </dgm:pt>
    <dgm:pt modelId="{5411A119-B0E1-4BC4-9469-9F6BDDE19077}" type="pres">
      <dgm:prSet presAssocID="{14EA2BE9-80B9-46D7-8BE8-A3466F52A426}" presName="thickLine" presStyleLbl="alignNode1" presStyleIdx="1" presStyleCnt="20"/>
      <dgm:spPr/>
    </dgm:pt>
    <dgm:pt modelId="{CEA5C40B-0B2E-4C1D-A738-2FF78C768C0E}" type="pres">
      <dgm:prSet presAssocID="{14EA2BE9-80B9-46D7-8BE8-A3466F52A426}" presName="horz1" presStyleCnt="0"/>
      <dgm:spPr/>
    </dgm:pt>
    <dgm:pt modelId="{3B38AD84-FD96-47DF-B821-BD61142CC901}" type="pres">
      <dgm:prSet presAssocID="{14EA2BE9-80B9-46D7-8BE8-A3466F52A426}" presName="tx1" presStyleLbl="revTx" presStyleIdx="1" presStyleCnt="20"/>
      <dgm:spPr/>
    </dgm:pt>
    <dgm:pt modelId="{74081BAC-0C4C-4A7A-9F95-6FA57765E96D}" type="pres">
      <dgm:prSet presAssocID="{14EA2BE9-80B9-46D7-8BE8-A3466F52A426}" presName="vert1" presStyleCnt="0"/>
      <dgm:spPr/>
    </dgm:pt>
    <dgm:pt modelId="{FBEB39E9-908B-43F7-B195-AF1935149B83}" type="pres">
      <dgm:prSet presAssocID="{D7127527-31E2-4B12-8043-5C7A4477514B}" presName="thickLine" presStyleLbl="alignNode1" presStyleIdx="2" presStyleCnt="20"/>
      <dgm:spPr/>
    </dgm:pt>
    <dgm:pt modelId="{EC54DF9A-58C7-4CD6-B1DF-9758DCEBCA32}" type="pres">
      <dgm:prSet presAssocID="{D7127527-31E2-4B12-8043-5C7A4477514B}" presName="horz1" presStyleCnt="0"/>
      <dgm:spPr/>
    </dgm:pt>
    <dgm:pt modelId="{2FA6FFAA-83E2-4E9C-A667-32E2F5565A00}" type="pres">
      <dgm:prSet presAssocID="{D7127527-31E2-4B12-8043-5C7A4477514B}" presName="tx1" presStyleLbl="revTx" presStyleIdx="2" presStyleCnt="20"/>
      <dgm:spPr/>
    </dgm:pt>
    <dgm:pt modelId="{7F59912A-ECC0-4903-B5BD-3C3A6A86E666}" type="pres">
      <dgm:prSet presAssocID="{D7127527-31E2-4B12-8043-5C7A4477514B}" presName="vert1" presStyleCnt="0"/>
      <dgm:spPr/>
    </dgm:pt>
    <dgm:pt modelId="{2A70646F-2670-4DAF-841C-CD240DF03758}" type="pres">
      <dgm:prSet presAssocID="{705C9631-DA9D-4F9F-A58E-AC7028FBA991}" presName="thickLine" presStyleLbl="alignNode1" presStyleIdx="3" presStyleCnt="20"/>
      <dgm:spPr/>
    </dgm:pt>
    <dgm:pt modelId="{FA348F05-42CD-451D-808B-BC76240ABF4A}" type="pres">
      <dgm:prSet presAssocID="{705C9631-DA9D-4F9F-A58E-AC7028FBA991}" presName="horz1" presStyleCnt="0"/>
      <dgm:spPr/>
    </dgm:pt>
    <dgm:pt modelId="{41BA697A-DE19-4967-866E-FE798CD9A49A}" type="pres">
      <dgm:prSet presAssocID="{705C9631-DA9D-4F9F-A58E-AC7028FBA991}" presName="tx1" presStyleLbl="revTx" presStyleIdx="3" presStyleCnt="20"/>
      <dgm:spPr/>
    </dgm:pt>
    <dgm:pt modelId="{52A5BD37-CA94-4734-8160-7E24418D9986}" type="pres">
      <dgm:prSet presAssocID="{705C9631-DA9D-4F9F-A58E-AC7028FBA991}" presName="vert1" presStyleCnt="0"/>
      <dgm:spPr/>
    </dgm:pt>
    <dgm:pt modelId="{41CD8A5A-B506-48AF-A0C2-22BC17295592}" type="pres">
      <dgm:prSet presAssocID="{FC294295-6E97-4D87-8CA6-A9A25158379A}" presName="thickLine" presStyleLbl="alignNode1" presStyleIdx="4" presStyleCnt="20"/>
      <dgm:spPr/>
    </dgm:pt>
    <dgm:pt modelId="{1C845AA1-BA70-4642-B87A-FF42BCE8E72F}" type="pres">
      <dgm:prSet presAssocID="{FC294295-6E97-4D87-8CA6-A9A25158379A}" presName="horz1" presStyleCnt="0"/>
      <dgm:spPr/>
    </dgm:pt>
    <dgm:pt modelId="{94C836BC-253D-4DD4-A02E-9076D336A82C}" type="pres">
      <dgm:prSet presAssocID="{FC294295-6E97-4D87-8CA6-A9A25158379A}" presName="tx1" presStyleLbl="revTx" presStyleIdx="4" presStyleCnt="20"/>
      <dgm:spPr/>
    </dgm:pt>
    <dgm:pt modelId="{AADEF1CE-1862-4579-8597-BD8109A38AD1}" type="pres">
      <dgm:prSet presAssocID="{FC294295-6E97-4D87-8CA6-A9A25158379A}" presName="vert1" presStyleCnt="0"/>
      <dgm:spPr/>
    </dgm:pt>
    <dgm:pt modelId="{2E1CE446-CB78-4040-BBC5-B613F1B2B626}" type="pres">
      <dgm:prSet presAssocID="{C507EE2B-4B27-4059-B620-2D4C5D6135EF}" presName="thickLine" presStyleLbl="alignNode1" presStyleIdx="5" presStyleCnt="20"/>
      <dgm:spPr/>
    </dgm:pt>
    <dgm:pt modelId="{70D6D9FA-4C24-41E2-9289-51EF2EA76991}" type="pres">
      <dgm:prSet presAssocID="{C507EE2B-4B27-4059-B620-2D4C5D6135EF}" presName="horz1" presStyleCnt="0"/>
      <dgm:spPr/>
    </dgm:pt>
    <dgm:pt modelId="{1B0DF926-49A1-4C29-BBBD-4D8E7C11114E}" type="pres">
      <dgm:prSet presAssocID="{C507EE2B-4B27-4059-B620-2D4C5D6135EF}" presName="tx1" presStyleLbl="revTx" presStyleIdx="5" presStyleCnt="20"/>
      <dgm:spPr/>
    </dgm:pt>
    <dgm:pt modelId="{BD16EFC4-13DF-40BF-A765-37B51B747DDA}" type="pres">
      <dgm:prSet presAssocID="{C507EE2B-4B27-4059-B620-2D4C5D6135EF}" presName="vert1" presStyleCnt="0"/>
      <dgm:spPr/>
    </dgm:pt>
    <dgm:pt modelId="{DA11192E-152F-4F64-9AE5-76661CC815D1}" type="pres">
      <dgm:prSet presAssocID="{02115241-E190-4319-83BC-DB38AB19237B}" presName="thickLine" presStyleLbl="alignNode1" presStyleIdx="6" presStyleCnt="20"/>
      <dgm:spPr/>
    </dgm:pt>
    <dgm:pt modelId="{FB9D0068-D0AE-4503-8D72-E54BEE26EC49}" type="pres">
      <dgm:prSet presAssocID="{02115241-E190-4319-83BC-DB38AB19237B}" presName="horz1" presStyleCnt="0"/>
      <dgm:spPr/>
    </dgm:pt>
    <dgm:pt modelId="{665A0CBE-58FA-475C-987F-AF2E8BC0F440}" type="pres">
      <dgm:prSet presAssocID="{02115241-E190-4319-83BC-DB38AB19237B}" presName="tx1" presStyleLbl="revTx" presStyleIdx="6" presStyleCnt="20"/>
      <dgm:spPr/>
    </dgm:pt>
    <dgm:pt modelId="{2800134A-7E0B-43FB-BC2A-D1CD484D9A18}" type="pres">
      <dgm:prSet presAssocID="{02115241-E190-4319-83BC-DB38AB19237B}" presName="vert1" presStyleCnt="0"/>
      <dgm:spPr/>
    </dgm:pt>
    <dgm:pt modelId="{4B18393B-3374-4DAD-BFD9-32B96D6E5AC4}" type="pres">
      <dgm:prSet presAssocID="{C3B90EF3-26F9-4204-B808-72909A64725C}" presName="thickLine" presStyleLbl="alignNode1" presStyleIdx="7" presStyleCnt="20"/>
      <dgm:spPr/>
    </dgm:pt>
    <dgm:pt modelId="{ED6FC1D8-FC23-442F-A45E-237205E3117F}" type="pres">
      <dgm:prSet presAssocID="{C3B90EF3-26F9-4204-B808-72909A64725C}" presName="horz1" presStyleCnt="0"/>
      <dgm:spPr/>
    </dgm:pt>
    <dgm:pt modelId="{3BAFF005-D0DC-4535-B853-554003A48F57}" type="pres">
      <dgm:prSet presAssocID="{C3B90EF3-26F9-4204-B808-72909A64725C}" presName="tx1" presStyleLbl="revTx" presStyleIdx="7" presStyleCnt="20"/>
      <dgm:spPr/>
    </dgm:pt>
    <dgm:pt modelId="{1FAA1DCB-98BC-4AA7-9097-AD1828918A89}" type="pres">
      <dgm:prSet presAssocID="{C3B90EF3-26F9-4204-B808-72909A64725C}" presName="vert1" presStyleCnt="0"/>
      <dgm:spPr/>
    </dgm:pt>
    <dgm:pt modelId="{605C6243-EA40-43C5-987E-07CCD1543F2D}" type="pres">
      <dgm:prSet presAssocID="{1658E283-B3AB-42A5-910A-5863E481798A}" presName="thickLine" presStyleLbl="alignNode1" presStyleIdx="8" presStyleCnt="20"/>
      <dgm:spPr/>
    </dgm:pt>
    <dgm:pt modelId="{68579901-ECF8-45D9-9091-3A5A93D615FA}" type="pres">
      <dgm:prSet presAssocID="{1658E283-B3AB-42A5-910A-5863E481798A}" presName="horz1" presStyleCnt="0"/>
      <dgm:spPr/>
    </dgm:pt>
    <dgm:pt modelId="{0B2D9BF4-3076-4B17-B48E-EB977B565D90}" type="pres">
      <dgm:prSet presAssocID="{1658E283-B3AB-42A5-910A-5863E481798A}" presName="tx1" presStyleLbl="revTx" presStyleIdx="8" presStyleCnt="20"/>
      <dgm:spPr/>
    </dgm:pt>
    <dgm:pt modelId="{85B20AF2-266E-4EB4-B948-773E587F9829}" type="pres">
      <dgm:prSet presAssocID="{1658E283-B3AB-42A5-910A-5863E481798A}" presName="vert1" presStyleCnt="0"/>
      <dgm:spPr/>
    </dgm:pt>
    <dgm:pt modelId="{9D418496-1624-4682-9560-D2E1AB3E4B97}" type="pres">
      <dgm:prSet presAssocID="{24A2FDAE-2456-4093-BA9F-E272498D804C}" presName="thickLine" presStyleLbl="alignNode1" presStyleIdx="9" presStyleCnt="20"/>
      <dgm:spPr/>
    </dgm:pt>
    <dgm:pt modelId="{2B81E641-CA53-4662-8BCE-C916168D510D}" type="pres">
      <dgm:prSet presAssocID="{24A2FDAE-2456-4093-BA9F-E272498D804C}" presName="horz1" presStyleCnt="0"/>
      <dgm:spPr/>
    </dgm:pt>
    <dgm:pt modelId="{E565AA2E-0CF6-45AA-AD39-971626320868}" type="pres">
      <dgm:prSet presAssocID="{24A2FDAE-2456-4093-BA9F-E272498D804C}" presName="tx1" presStyleLbl="revTx" presStyleIdx="9" presStyleCnt="20"/>
      <dgm:spPr/>
    </dgm:pt>
    <dgm:pt modelId="{1E4C2A3C-8A3C-414E-84E5-B5EB06066460}" type="pres">
      <dgm:prSet presAssocID="{24A2FDAE-2456-4093-BA9F-E272498D804C}" presName="vert1" presStyleCnt="0"/>
      <dgm:spPr/>
    </dgm:pt>
    <dgm:pt modelId="{254876B7-C95F-41BD-961B-8038CB756EB2}" type="pres">
      <dgm:prSet presAssocID="{7934A681-4DFE-49B4-A1D0-FE4857E79D9C}" presName="thickLine" presStyleLbl="alignNode1" presStyleIdx="10" presStyleCnt="20"/>
      <dgm:spPr/>
    </dgm:pt>
    <dgm:pt modelId="{710CC167-E51F-428C-AE7A-CE291D3E20D4}" type="pres">
      <dgm:prSet presAssocID="{7934A681-4DFE-49B4-A1D0-FE4857E79D9C}" presName="horz1" presStyleCnt="0"/>
      <dgm:spPr/>
    </dgm:pt>
    <dgm:pt modelId="{2A9760E7-C37E-4680-AFFD-5134F64FE0ED}" type="pres">
      <dgm:prSet presAssocID="{7934A681-4DFE-49B4-A1D0-FE4857E79D9C}" presName="tx1" presStyleLbl="revTx" presStyleIdx="10" presStyleCnt="20"/>
      <dgm:spPr/>
    </dgm:pt>
    <dgm:pt modelId="{C3E5BC3C-E132-4793-A964-08B31C37EE42}" type="pres">
      <dgm:prSet presAssocID="{7934A681-4DFE-49B4-A1D0-FE4857E79D9C}" presName="vert1" presStyleCnt="0"/>
      <dgm:spPr/>
    </dgm:pt>
    <dgm:pt modelId="{8C58A147-912F-4D97-ACE5-E9C2EF23C09F}" type="pres">
      <dgm:prSet presAssocID="{8BF4A8C2-1497-405A-9D93-D23DE60826AC}" presName="thickLine" presStyleLbl="alignNode1" presStyleIdx="11" presStyleCnt="20"/>
      <dgm:spPr/>
    </dgm:pt>
    <dgm:pt modelId="{6EA76832-ED74-4358-B842-07CE264F4154}" type="pres">
      <dgm:prSet presAssocID="{8BF4A8C2-1497-405A-9D93-D23DE60826AC}" presName="horz1" presStyleCnt="0"/>
      <dgm:spPr/>
    </dgm:pt>
    <dgm:pt modelId="{E23427AA-9F63-4F08-B0A0-A8AEECC08408}" type="pres">
      <dgm:prSet presAssocID="{8BF4A8C2-1497-405A-9D93-D23DE60826AC}" presName="tx1" presStyleLbl="revTx" presStyleIdx="11" presStyleCnt="20"/>
      <dgm:spPr/>
    </dgm:pt>
    <dgm:pt modelId="{1282B777-3ED8-4847-AC5A-639CFB5114CE}" type="pres">
      <dgm:prSet presAssocID="{8BF4A8C2-1497-405A-9D93-D23DE60826AC}" presName="vert1" presStyleCnt="0"/>
      <dgm:spPr/>
    </dgm:pt>
    <dgm:pt modelId="{7C024731-7A2B-4C17-AB4A-7BA12F629862}" type="pres">
      <dgm:prSet presAssocID="{247F09AD-3FE6-446F-A455-412A630386EA}" presName="thickLine" presStyleLbl="alignNode1" presStyleIdx="12" presStyleCnt="20"/>
      <dgm:spPr/>
    </dgm:pt>
    <dgm:pt modelId="{3D185B85-20A9-48DA-83C6-AED5BC4840B1}" type="pres">
      <dgm:prSet presAssocID="{247F09AD-3FE6-446F-A455-412A630386EA}" presName="horz1" presStyleCnt="0"/>
      <dgm:spPr/>
    </dgm:pt>
    <dgm:pt modelId="{A8124F0C-0800-4C0B-BE82-E684C30B5CEA}" type="pres">
      <dgm:prSet presAssocID="{247F09AD-3FE6-446F-A455-412A630386EA}" presName="tx1" presStyleLbl="revTx" presStyleIdx="12" presStyleCnt="20"/>
      <dgm:spPr/>
    </dgm:pt>
    <dgm:pt modelId="{55DE1ADC-595B-44BF-98F8-9662CF46991A}" type="pres">
      <dgm:prSet presAssocID="{247F09AD-3FE6-446F-A455-412A630386EA}" presName="vert1" presStyleCnt="0"/>
      <dgm:spPr/>
    </dgm:pt>
    <dgm:pt modelId="{856CC156-FE3C-4E40-94CA-30C805BFE88D}" type="pres">
      <dgm:prSet presAssocID="{5089F6ED-4DB8-4C2C-ACEE-30BC40DE7FDB}" presName="thickLine" presStyleLbl="alignNode1" presStyleIdx="13" presStyleCnt="20"/>
      <dgm:spPr/>
    </dgm:pt>
    <dgm:pt modelId="{8118F863-CC23-4948-96F6-6ECF4F6821BB}" type="pres">
      <dgm:prSet presAssocID="{5089F6ED-4DB8-4C2C-ACEE-30BC40DE7FDB}" presName="horz1" presStyleCnt="0"/>
      <dgm:spPr/>
    </dgm:pt>
    <dgm:pt modelId="{22480179-8465-4DBC-B6F4-F168E4F120BF}" type="pres">
      <dgm:prSet presAssocID="{5089F6ED-4DB8-4C2C-ACEE-30BC40DE7FDB}" presName="tx1" presStyleLbl="revTx" presStyleIdx="13" presStyleCnt="20"/>
      <dgm:spPr/>
    </dgm:pt>
    <dgm:pt modelId="{40398992-E3BC-4C39-8A2B-7A6CA2064005}" type="pres">
      <dgm:prSet presAssocID="{5089F6ED-4DB8-4C2C-ACEE-30BC40DE7FDB}" presName="vert1" presStyleCnt="0"/>
      <dgm:spPr/>
    </dgm:pt>
    <dgm:pt modelId="{7AB1AF86-C29C-403D-AB86-180993249B79}" type="pres">
      <dgm:prSet presAssocID="{0CDED329-7F67-428C-AB19-FC98EA288F22}" presName="thickLine" presStyleLbl="alignNode1" presStyleIdx="14" presStyleCnt="20"/>
      <dgm:spPr/>
    </dgm:pt>
    <dgm:pt modelId="{44048434-866A-4B9F-8C54-EA8716FDA442}" type="pres">
      <dgm:prSet presAssocID="{0CDED329-7F67-428C-AB19-FC98EA288F22}" presName="horz1" presStyleCnt="0"/>
      <dgm:spPr/>
    </dgm:pt>
    <dgm:pt modelId="{6827C997-1B35-4A10-92A7-7D693A0BD5D1}" type="pres">
      <dgm:prSet presAssocID="{0CDED329-7F67-428C-AB19-FC98EA288F22}" presName="tx1" presStyleLbl="revTx" presStyleIdx="14" presStyleCnt="20"/>
      <dgm:spPr/>
    </dgm:pt>
    <dgm:pt modelId="{41E0596F-9C94-4F06-820E-9DC961A0F222}" type="pres">
      <dgm:prSet presAssocID="{0CDED329-7F67-428C-AB19-FC98EA288F22}" presName="vert1" presStyleCnt="0"/>
      <dgm:spPr/>
    </dgm:pt>
    <dgm:pt modelId="{7D67CCB3-D9B7-4826-A711-16D1CCFF8529}" type="pres">
      <dgm:prSet presAssocID="{CCD7261F-72FD-4A86-824C-EE2CC37F46A4}" presName="thickLine" presStyleLbl="alignNode1" presStyleIdx="15" presStyleCnt="20"/>
      <dgm:spPr/>
    </dgm:pt>
    <dgm:pt modelId="{68F3E552-C46B-4941-986A-178E0994C7C7}" type="pres">
      <dgm:prSet presAssocID="{CCD7261F-72FD-4A86-824C-EE2CC37F46A4}" presName="horz1" presStyleCnt="0"/>
      <dgm:spPr/>
    </dgm:pt>
    <dgm:pt modelId="{812CDE7A-952D-4980-856B-ABA00D8EA251}" type="pres">
      <dgm:prSet presAssocID="{CCD7261F-72FD-4A86-824C-EE2CC37F46A4}" presName="tx1" presStyleLbl="revTx" presStyleIdx="15" presStyleCnt="20"/>
      <dgm:spPr/>
    </dgm:pt>
    <dgm:pt modelId="{7C1565C3-DAE2-40E3-A05C-5589785A5CD8}" type="pres">
      <dgm:prSet presAssocID="{CCD7261F-72FD-4A86-824C-EE2CC37F46A4}" presName="vert1" presStyleCnt="0"/>
      <dgm:spPr/>
    </dgm:pt>
    <dgm:pt modelId="{981E63CC-705E-4EA3-8607-17F69BD4A2FF}" type="pres">
      <dgm:prSet presAssocID="{AB0B8B20-E729-45B3-8542-01BD1CC60B5C}" presName="thickLine" presStyleLbl="alignNode1" presStyleIdx="16" presStyleCnt="20"/>
      <dgm:spPr/>
    </dgm:pt>
    <dgm:pt modelId="{7AC0909D-5588-4B8A-B7BA-BC144157A126}" type="pres">
      <dgm:prSet presAssocID="{AB0B8B20-E729-45B3-8542-01BD1CC60B5C}" presName="horz1" presStyleCnt="0"/>
      <dgm:spPr/>
    </dgm:pt>
    <dgm:pt modelId="{729B383F-7224-41C1-866D-6FD896AE8971}" type="pres">
      <dgm:prSet presAssocID="{AB0B8B20-E729-45B3-8542-01BD1CC60B5C}" presName="tx1" presStyleLbl="revTx" presStyleIdx="16" presStyleCnt="20"/>
      <dgm:spPr/>
    </dgm:pt>
    <dgm:pt modelId="{9E7E894D-F1E0-4B11-AEDB-E65983769FA1}" type="pres">
      <dgm:prSet presAssocID="{AB0B8B20-E729-45B3-8542-01BD1CC60B5C}" presName="vert1" presStyleCnt="0"/>
      <dgm:spPr/>
    </dgm:pt>
    <dgm:pt modelId="{29FDEEFE-142B-4178-8631-1F9553D5F41F}" type="pres">
      <dgm:prSet presAssocID="{ACAA621D-42A9-4A44-BD77-360BE315CDF4}" presName="thickLine" presStyleLbl="alignNode1" presStyleIdx="17" presStyleCnt="20"/>
      <dgm:spPr/>
    </dgm:pt>
    <dgm:pt modelId="{E5FB045A-9178-4A55-9CCA-87CEA6CB6627}" type="pres">
      <dgm:prSet presAssocID="{ACAA621D-42A9-4A44-BD77-360BE315CDF4}" presName="horz1" presStyleCnt="0"/>
      <dgm:spPr/>
    </dgm:pt>
    <dgm:pt modelId="{C10F1223-09CC-4BE2-A728-3A39AB5EE655}" type="pres">
      <dgm:prSet presAssocID="{ACAA621D-42A9-4A44-BD77-360BE315CDF4}" presName="tx1" presStyleLbl="revTx" presStyleIdx="17" presStyleCnt="20"/>
      <dgm:spPr/>
    </dgm:pt>
    <dgm:pt modelId="{F7433166-1FE7-4C6F-A7DD-6798253B833B}" type="pres">
      <dgm:prSet presAssocID="{ACAA621D-42A9-4A44-BD77-360BE315CDF4}" presName="vert1" presStyleCnt="0"/>
      <dgm:spPr/>
    </dgm:pt>
    <dgm:pt modelId="{4B7C40EA-1990-4D3C-9D4E-E007F144D732}" type="pres">
      <dgm:prSet presAssocID="{52AE7154-D79D-40B8-A61F-F65D52CDEF65}" presName="thickLine" presStyleLbl="alignNode1" presStyleIdx="18" presStyleCnt="20"/>
      <dgm:spPr/>
    </dgm:pt>
    <dgm:pt modelId="{9B19EA63-4BC5-4D17-9861-BD8136A600A4}" type="pres">
      <dgm:prSet presAssocID="{52AE7154-D79D-40B8-A61F-F65D52CDEF65}" presName="horz1" presStyleCnt="0"/>
      <dgm:spPr/>
    </dgm:pt>
    <dgm:pt modelId="{8A02D3C1-5CBE-45EF-88CF-31EB7E349BA9}" type="pres">
      <dgm:prSet presAssocID="{52AE7154-D79D-40B8-A61F-F65D52CDEF65}" presName="tx1" presStyleLbl="revTx" presStyleIdx="18" presStyleCnt="20"/>
      <dgm:spPr/>
    </dgm:pt>
    <dgm:pt modelId="{F9A47EE1-EF7C-4608-9AB7-6798C7A0F30C}" type="pres">
      <dgm:prSet presAssocID="{52AE7154-D79D-40B8-A61F-F65D52CDEF65}" presName="vert1" presStyleCnt="0"/>
      <dgm:spPr/>
    </dgm:pt>
    <dgm:pt modelId="{FB782091-CB99-4766-A1C6-D153FFD0FB34}" type="pres">
      <dgm:prSet presAssocID="{53C13D49-B503-4491-B0D3-229BA2767333}" presName="thickLine" presStyleLbl="alignNode1" presStyleIdx="19" presStyleCnt="20"/>
      <dgm:spPr/>
    </dgm:pt>
    <dgm:pt modelId="{62E78D4E-3A7B-4966-8827-C199CD7A177B}" type="pres">
      <dgm:prSet presAssocID="{53C13D49-B503-4491-B0D3-229BA2767333}" presName="horz1" presStyleCnt="0"/>
      <dgm:spPr/>
    </dgm:pt>
    <dgm:pt modelId="{89CCAE50-3533-464A-A558-B312BC2F33AF}" type="pres">
      <dgm:prSet presAssocID="{53C13D49-B503-4491-B0D3-229BA2767333}" presName="tx1" presStyleLbl="revTx" presStyleIdx="19" presStyleCnt="20"/>
      <dgm:spPr/>
    </dgm:pt>
    <dgm:pt modelId="{37D7C33B-A28F-4393-B71A-1BFD13A4D631}" type="pres">
      <dgm:prSet presAssocID="{53C13D49-B503-4491-B0D3-229BA2767333}" presName="vert1" presStyleCnt="0"/>
      <dgm:spPr/>
    </dgm:pt>
  </dgm:ptLst>
  <dgm:cxnLst>
    <dgm:cxn modelId="{81951403-D6C4-4105-BBB7-ED13CAAE8D6D}" type="presOf" srcId="{02115241-E190-4319-83BC-DB38AB19237B}" destId="{665A0CBE-58FA-475C-987F-AF2E8BC0F440}" srcOrd="0" destOrd="0" presId="urn:microsoft.com/office/officeart/2008/layout/LinedList"/>
    <dgm:cxn modelId="{4DDE160F-EC42-457E-A299-688848865F4D}" srcId="{00E8BE63-3E21-494F-858C-0F34A20273E6}" destId="{C507EE2B-4B27-4059-B620-2D4C5D6135EF}" srcOrd="5" destOrd="0" parTransId="{E5F98596-66C4-49AD-B7E1-99DF64DA07CB}" sibTransId="{6492D099-8CB4-4060-9C07-DE9845A9533C}"/>
    <dgm:cxn modelId="{E41ECB1E-42D8-484E-B9A4-C5AC3101C27F}" srcId="{00E8BE63-3E21-494F-858C-0F34A20273E6}" destId="{14EA2BE9-80B9-46D7-8BE8-A3466F52A426}" srcOrd="1" destOrd="0" parTransId="{39C51CD3-914F-4F3A-AD77-FB1B7EE7BC22}" sibTransId="{39E72E1F-A75C-4F30-B710-FC92E8A158BD}"/>
    <dgm:cxn modelId="{AE181B24-5127-4C4D-A16C-93428B2E9E86}" srcId="{00E8BE63-3E21-494F-858C-0F34A20273E6}" destId="{02115241-E190-4319-83BC-DB38AB19237B}" srcOrd="6" destOrd="0" parTransId="{1362A557-289B-4214-896A-FBEB506E0F96}" sibTransId="{F2F0B478-B3F3-415E-936B-8D7DAD258FC0}"/>
    <dgm:cxn modelId="{0E54FC27-95CC-420B-83AF-F39676767E3D}" srcId="{00E8BE63-3E21-494F-858C-0F34A20273E6}" destId="{24A2FDAE-2456-4093-BA9F-E272498D804C}" srcOrd="9" destOrd="0" parTransId="{B9BCD5A4-331F-406B-B193-805E22272B78}" sibTransId="{A03E714D-A68E-4020-BC67-49A8697EE326}"/>
    <dgm:cxn modelId="{4FE75229-A1D2-4376-B777-39A857F5A81F}" type="presOf" srcId="{C507EE2B-4B27-4059-B620-2D4C5D6135EF}" destId="{1B0DF926-49A1-4C29-BBBD-4D8E7C11114E}" srcOrd="0" destOrd="0" presId="urn:microsoft.com/office/officeart/2008/layout/LinedList"/>
    <dgm:cxn modelId="{A970AC2C-EF9E-4CC9-B274-51AC8F0EE6E0}" type="presOf" srcId="{0CDED329-7F67-428C-AB19-FC98EA288F22}" destId="{6827C997-1B35-4A10-92A7-7D693A0BD5D1}" srcOrd="0" destOrd="0" presId="urn:microsoft.com/office/officeart/2008/layout/LinedList"/>
    <dgm:cxn modelId="{03EE7B33-0A27-4218-8645-522A5F4748FE}" srcId="{00E8BE63-3E21-494F-858C-0F34A20273E6}" destId="{5089F6ED-4DB8-4C2C-ACEE-30BC40DE7FDB}" srcOrd="13" destOrd="0" parTransId="{75923BF7-FB2A-4B41-8E6C-09FAEE03351E}" sibTransId="{1C987284-0A90-4E97-A3AC-EB6ECC1553E1}"/>
    <dgm:cxn modelId="{7C319A35-C830-4953-814D-3E7F97619C31}" type="presOf" srcId="{7934A681-4DFE-49B4-A1D0-FE4857E79D9C}" destId="{2A9760E7-C37E-4680-AFFD-5134F64FE0ED}" srcOrd="0" destOrd="0" presId="urn:microsoft.com/office/officeart/2008/layout/LinedList"/>
    <dgm:cxn modelId="{E4AC493A-F8B5-4294-A205-E56415B4B4C6}" srcId="{00E8BE63-3E21-494F-858C-0F34A20273E6}" destId="{247F09AD-3FE6-446F-A455-412A630386EA}" srcOrd="12" destOrd="0" parTransId="{EF72FE48-D29B-4147-92F9-DDC8875D6E02}" sibTransId="{CFEACF17-C4A7-419C-807A-5C4352B9B4FD}"/>
    <dgm:cxn modelId="{C7B4603C-DD40-484E-ABD9-BE879BBC8E99}" type="presOf" srcId="{24A2FDAE-2456-4093-BA9F-E272498D804C}" destId="{E565AA2E-0CF6-45AA-AD39-971626320868}" srcOrd="0" destOrd="0" presId="urn:microsoft.com/office/officeart/2008/layout/LinedList"/>
    <dgm:cxn modelId="{09518C5E-4B69-4FD1-AA35-D14BF1135F82}" type="presOf" srcId="{14EA2BE9-80B9-46D7-8BE8-A3466F52A426}" destId="{3B38AD84-FD96-47DF-B821-BD61142CC901}" srcOrd="0" destOrd="0" presId="urn:microsoft.com/office/officeart/2008/layout/LinedList"/>
    <dgm:cxn modelId="{86CCAD68-63E8-42E5-85F0-CF4E2D8C92AC}" type="presOf" srcId="{582DED52-A785-4541-83D1-3C5899336952}" destId="{2FCDC2D0-5F11-4815-8F45-B8EB338213D5}" srcOrd="0" destOrd="0" presId="urn:microsoft.com/office/officeart/2008/layout/LinedList"/>
    <dgm:cxn modelId="{B693BD6B-AB91-43D6-B4C8-D2AB5F8EBDD0}" srcId="{00E8BE63-3E21-494F-858C-0F34A20273E6}" destId="{D7127527-31E2-4B12-8043-5C7A4477514B}" srcOrd="2" destOrd="0" parTransId="{937343C7-73CD-4ED7-80D5-E09911AB9AF8}" sibTransId="{7FB20BCE-49F0-4524-950E-F19FD9B74986}"/>
    <dgm:cxn modelId="{8725DB51-65D6-4E25-B2DE-4B0E5529786C}" srcId="{00E8BE63-3E21-494F-858C-0F34A20273E6}" destId="{0CDED329-7F67-428C-AB19-FC98EA288F22}" srcOrd="14" destOrd="0" parTransId="{3870391C-65C0-4A92-9182-CE1943B9A46E}" sibTransId="{8B32295C-5073-4DC7-8424-9DFE721CDACC}"/>
    <dgm:cxn modelId="{83EEEA7E-6EED-4E5C-BB5E-149F228D56FE}" type="presOf" srcId="{53C13D49-B503-4491-B0D3-229BA2767333}" destId="{89CCAE50-3533-464A-A558-B312BC2F33AF}" srcOrd="0" destOrd="0" presId="urn:microsoft.com/office/officeart/2008/layout/LinedList"/>
    <dgm:cxn modelId="{8EEF3A83-A26C-461B-BCBE-4B6A89A75E86}" type="presOf" srcId="{CCD7261F-72FD-4A86-824C-EE2CC37F46A4}" destId="{812CDE7A-952D-4980-856B-ABA00D8EA251}" srcOrd="0" destOrd="0" presId="urn:microsoft.com/office/officeart/2008/layout/LinedList"/>
    <dgm:cxn modelId="{7F8FF78C-4EA7-4C0E-A8B4-5D91B888C4CF}" srcId="{00E8BE63-3E21-494F-858C-0F34A20273E6}" destId="{CCD7261F-72FD-4A86-824C-EE2CC37F46A4}" srcOrd="15" destOrd="0" parTransId="{60CCAA8A-8F5E-4E58-8AFB-C143F9F6F05C}" sibTransId="{89656329-82DB-43B5-8255-28706B914888}"/>
    <dgm:cxn modelId="{94C41495-0132-4C2A-A89D-B0FBE49E7B42}" type="presOf" srcId="{247F09AD-3FE6-446F-A455-412A630386EA}" destId="{A8124F0C-0800-4C0B-BE82-E684C30B5CEA}" srcOrd="0" destOrd="0" presId="urn:microsoft.com/office/officeart/2008/layout/LinedList"/>
    <dgm:cxn modelId="{84A23E97-9527-43B6-A6B1-7F326D6AF3ED}" type="presOf" srcId="{705C9631-DA9D-4F9F-A58E-AC7028FBA991}" destId="{41BA697A-DE19-4967-866E-FE798CD9A49A}" srcOrd="0" destOrd="0" presId="urn:microsoft.com/office/officeart/2008/layout/LinedList"/>
    <dgm:cxn modelId="{BB10BA9E-BE83-4534-81EE-E77155852F5E}" srcId="{00E8BE63-3E21-494F-858C-0F34A20273E6}" destId="{582DED52-A785-4541-83D1-3C5899336952}" srcOrd="0" destOrd="0" parTransId="{3198B287-B22C-45A1-80C8-9DCF9D2C277A}" sibTransId="{3F786B96-AD61-47B6-BE3F-22E6B8D02B4F}"/>
    <dgm:cxn modelId="{6F11F99E-A5F3-4066-8EA2-7D04904BC3CD}" type="presOf" srcId="{FC294295-6E97-4D87-8CA6-A9A25158379A}" destId="{94C836BC-253D-4DD4-A02E-9076D336A82C}" srcOrd="0" destOrd="0" presId="urn:microsoft.com/office/officeart/2008/layout/LinedList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984D3A4-523F-4082-A0A7-C2FC679258D7}" type="presOf" srcId="{C3B90EF3-26F9-4204-B808-72909A64725C}" destId="{3BAFF005-D0DC-4535-B853-554003A48F57}" srcOrd="0" destOrd="0" presId="urn:microsoft.com/office/officeart/2008/layout/LinedList"/>
    <dgm:cxn modelId="{B9EF37A7-171D-43FE-BE8C-8597283063AF}" type="presOf" srcId="{ACAA621D-42A9-4A44-BD77-360BE315CDF4}" destId="{C10F1223-09CC-4BE2-A728-3A39AB5EE655}" srcOrd="0" destOrd="0" presId="urn:microsoft.com/office/officeart/2008/layout/LinedList"/>
    <dgm:cxn modelId="{3341EFAA-742D-4B72-A5CA-B4BB68783E06}" type="presOf" srcId="{5089F6ED-4DB8-4C2C-ACEE-30BC40DE7FDB}" destId="{22480179-8465-4DBC-B6F4-F168E4F120BF}" srcOrd="0" destOrd="0" presId="urn:microsoft.com/office/officeart/2008/layout/LinedList"/>
    <dgm:cxn modelId="{9C4810B7-E1DF-40CC-B90A-F26008949151}" srcId="{00E8BE63-3E21-494F-858C-0F34A20273E6}" destId="{52AE7154-D79D-40B8-A61F-F65D52CDEF65}" srcOrd="18" destOrd="0" parTransId="{9EFA459D-C302-4318-8566-4A7D88DAD4F5}" sibTransId="{BE0FCDBE-3F7B-44E7-A18B-E673BAF901E5}"/>
    <dgm:cxn modelId="{DB830CBE-F608-45ED-B5E7-8B886A04F963}" srcId="{00E8BE63-3E21-494F-858C-0F34A20273E6}" destId="{705C9631-DA9D-4F9F-A58E-AC7028FBA991}" srcOrd="3" destOrd="0" parTransId="{37ED0878-627A-45BE-9605-E0B71918E2D8}" sibTransId="{431BCCA0-F395-425F-B172-FCA213E37059}"/>
    <dgm:cxn modelId="{105316C1-FE82-4A4B-9697-1AD2F2FB71F0}" type="presOf" srcId="{D7127527-31E2-4B12-8043-5C7A4477514B}" destId="{2FA6FFAA-83E2-4E9C-A667-32E2F5565A00}" srcOrd="0" destOrd="0" presId="urn:microsoft.com/office/officeart/2008/layout/LinedList"/>
    <dgm:cxn modelId="{CA6314CA-3305-484F-87DB-8FC2EC6A4D92}" srcId="{00E8BE63-3E21-494F-858C-0F34A20273E6}" destId="{53C13D49-B503-4491-B0D3-229BA2767333}" srcOrd="19" destOrd="0" parTransId="{ACAC2BDB-76EC-459F-B4DB-9D2D283B6F29}" sibTransId="{01A215C4-C345-4721-87E5-CD6A0741B5C6}"/>
    <dgm:cxn modelId="{290BE9CF-41B3-41EE-96BA-BD5607AA63B5}" srcId="{00E8BE63-3E21-494F-858C-0F34A20273E6}" destId="{C3B90EF3-26F9-4204-B808-72909A64725C}" srcOrd="7" destOrd="0" parTransId="{ED18EBDB-9DC0-4A25-A216-798B51BF13D3}" sibTransId="{6B2B4F1D-5D55-4348-8C5C-08570DEFF474}"/>
    <dgm:cxn modelId="{676C90D8-05A7-4E6E-949E-2E5F56F0E28B}" type="presOf" srcId="{52AE7154-D79D-40B8-A61F-F65D52CDEF65}" destId="{8A02D3C1-5CBE-45EF-88CF-31EB7E349BA9}" srcOrd="0" destOrd="0" presId="urn:microsoft.com/office/officeart/2008/layout/LinedList"/>
    <dgm:cxn modelId="{5E7B1DD9-904C-4867-AB46-BCF0C00EE96B}" type="presOf" srcId="{8BF4A8C2-1497-405A-9D93-D23DE60826AC}" destId="{E23427AA-9F63-4F08-B0A0-A8AEECC08408}" srcOrd="0" destOrd="0" presId="urn:microsoft.com/office/officeart/2008/layout/LinedList"/>
    <dgm:cxn modelId="{8E2EDBE2-7ABC-4935-9BC2-8CF46929DADE}" srcId="{00E8BE63-3E21-494F-858C-0F34A20273E6}" destId="{8BF4A8C2-1497-405A-9D93-D23DE60826AC}" srcOrd="11" destOrd="0" parTransId="{1B9DC355-2806-49BD-888C-B43DB26CD7F3}" sibTransId="{438EA8D4-3B78-493B-9912-B51EEF7477CC}"/>
    <dgm:cxn modelId="{80606DE9-876F-4259-8B47-8B767BFF1047}" srcId="{00E8BE63-3E21-494F-858C-0F34A20273E6}" destId="{ACAA621D-42A9-4A44-BD77-360BE315CDF4}" srcOrd="17" destOrd="0" parTransId="{76E100E4-9416-45FF-AB64-63BE13868D05}" sibTransId="{3B9D44A7-3CF2-4E0A-883A-B7C2056279E5}"/>
    <dgm:cxn modelId="{466727EF-B5CE-49D8-AB68-2C3B2FDDD4AC}" type="presOf" srcId="{AB0B8B20-E729-45B3-8542-01BD1CC60B5C}" destId="{729B383F-7224-41C1-866D-6FD896AE8971}" srcOrd="0" destOrd="0" presId="urn:microsoft.com/office/officeart/2008/layout/LinedList"/>
    <dgm:cxn modelId="{07BE5DF1-C8CD-4DD0-AA4A-CF27932F6CC1}" srcId="{00E8BE63-3E21-494F-858C-0F34A20273E6}" destId="{FC294295-6E97-4D87-8CA6-A9A25158379A}" srcOrd="4" destOrd="0" parTransId="{92784B30-7F61-4891-A85A-946832509961}" sibTransId="{07884BB3-4076-4EA1-BAA6-D30457BC66E6}"/>
    <dgm:cxn modelId="{2FC961F3-A944-4307-B261-87D839F2DD68}" type="presOf" srcId="{1658E283-B3AB-42A5-910A-5863E481798A}" destId="{0B2D9BF4-3076-4B17-B48E-EB977B565D90}" srcOrd="0" destOrd="0" presId="urn:microsoft.com/office/officeart/2008/layout/LinedList"/>
    <dgm:cxn modelId="{3FF57AF5-E2F7-423A-8184-2644E54090FF}" srcId="{00E8BE63-3E21-494F-858C-0F34A20273E6}" destId="{7934A681-4DFE-49B4-A1D0-FE4857E79D9C}" srcOrd="10" destOrd="0" parTransId="{7DD3987F-3080-407B-9C92-12FFCD4BBFFD}" sibTransId="{9963BAC5-16D1-49A2-BBD9-39623AD8A348}"/>
    <dgm:cxn modelId="{CCE96FFB-87D5-4281-A6FD-84C4718053C2}" srcId="{00E8BE63-3E21-494F-858C-0F34A20273E6}" destId="{1658E283-B3AB-42A5-910A-5863E481798A}" srcOrd="8" destOrd="0" parTransId="{322B31AE-151D-432D-BE7E-D43509F7E60E}" sibTransId="{C039236E-E7C2-4DAF-88B3-E4346011F3EF}"/>
    <dgm:cxn modelId="{266167FF-C56D-4545-B40A-0FD5CDCEAF7B}" srcId="{00E8BE63-3E21-494F-858C-0F34A20273E6}" destId="{AB0B8B20-E729-45B3-8542-01BD1CC60B5C}" srcOrd="16" destOrd="0" parTransId="{B6DD5E76-AC50-493A-A9B4-E7B21D8C700E}" sibTransId="{58CB2CE7-1847-4850-A367-33AD70614E33}"/>
    <dgm:cxn modelId="{598F9F54-FCCF-4A3A-B887-5065A6BE14D7}" type="presParOf" srcId="{9ACEFB1E-F90C-4ECF-92AC-A874DD4D8D28}" destId="{89D2646F-CE7F-4F51-8041-3C263BE04E66}" srcOrd="0" destOrd="0" presId="urn:microsoft.com/office/officeart/2008/layout/LinedList"/>
    <dgm:cxn modelId="{F75EB160-58F0-4439-83FA-641087D2DCAA}" type="presParOf" srcId="{9ACEFB1E-F90C-4ECF-92AC-A874DD4D8D28}" destId="{9615FB47-8F54-4955-B771-625ECD04356D}" srcOrd="1" destOrd="0" presId="urn:microsoft.com/office/officeart/2008/layout/LinedList"/>
    <dgm:cxn modelId="{2D9763DE-542D-4A38-8908-169BDA62B2ED}" type="presParOf" srcId="{9615FB47-8F54-4955-B771-625ECD04356D}" destId="{2FCDC2D0-5F11-4815-8F45-B8EB338213D5}" srcOrd="0" destOrd="0" presId="urn:microsoft.com/office/officeart/2008/layout/LinedList"/>
    <dgm:cxn modelId="{C2555891-4DA7-4DA8-BB07-9CD566F2CB9D}" type="presParOf" srcId="{9615FB47-8F54-4955-B771-625ECD04356D}" destId="{4DB64A91-3444-4E85-9A9A-F96523B6912A}" srcOrd="1" destOrd="0" presId="urn:microsoft.com/office/officeart/2008/layout/LinedList"/>
    <dgm:cxn modelId="{782CE703-1344-42CB-855B-EFBD55530E2C}" type="presParOf" srcId="{9ACEFB1E-F90C-4ECF-92AC-A874DD4D8D28}" destId="{5411A119-B0E1-4BC4-9469-9F6BDDE19077}" srcOrd="2" destOrd="0" presId="urn:microsoft.com/office/officeart/2008/layout/LinedList"/>
    <dgm:cxn modelId="{05A10161-A154-47D6-8CEE-31EDD8DF4B1C}" type="presParOf" srcId="{9ACEFB1E-F90C-4ECF-92AC-A874DD4D8D28}" destId="{CEA5C40B-0B2E-4C1D-A738-2FF78C768C0E}" srcOrd="3" destOrd="0" presId="urn:microsoft.com/office/officeart/2008/layout/LinedList"/>
    <dgm:cxn modelId="{59921B02-57D1-494A-9A23-3793C1A410BA}" type="presParOf" srcId="{CEA5C40B-0B2E-4C1D-A738-2FF78C768C0E}" destId="{3B38AD84-FD96-47DF-B821-BD61142CC901}" srcOrd="0" destOrd="0" presId="urn:microsoft.com/office/officeart/2008/layout/LinedList"/>
    <dgm:cxn modelId="{CBDD7C2D-BA80-4810-80A3-A6E6193F5FC0}" type="presParOf" srcId="{CEA5C40B-0B2E-4C1D-A738-2FF78C768C0E}" destId="{74081BAC-0C4C-4A7A-9F95-6FA57765E96D}" srcOrd="1" destOrd="0" presId="urn:microsoft.com/office/officeart/2008/layout/LinedList"/>
    <dgm:cxn modelId="{A5BC3A0A-825C-4142-99E1-56A66AA11231}" type="presParOf" srcId="{9ACEFB1E-F90C-4ECF-92AC-A874DD4D8D28}" destId="{FBEB39E9-908B-43F7-B195-AF1935149B83}" srcOrd="4" destOrd="0" presId="urn:microsoft.com/office/officeart/2008/layout/LinedList"/>
    <dgm:cxn modelId="{B7D7E0FD-C6D8-4F3C-97D6-307D225219CE}" type="presParOf" srcId="{9ACEFB1E-F90C-4ECF-92AC-A874DD4D8D28}" destId="{EC54DF9A-58C7-4CD6-B1DF-9758DCEBCA32}" srcOrd="5" destOrd="0" presId="urn:microsoft.com/office/officeart/2008/layout/LinedList"/>
    <dgm:cxn modelId="{06C12536-E278-4B13-B30A-6809F3FFF1F1}" type="presParOf" srcId="{EC54DF9A-58C7-4CD6-B1DF-9758DCEBCA32}" destId="{2FA6FFAA-83E2-4E9C-A667-32E2F5565A00}" srcOrd="0" destOrd="0" presId="urn:microsoft.com/office/officeart/2008/layout/LinedList"/>
    <dgm:cxn modelId="{18B88441-610C-477B-BF9E-132896F9625F}" type="presParOf" srcId="{EC54DF9A-58C7-4CD6-B1DF-9758DCEBCA32}" destId="{7F59912A-ECC0-4903-B5BD-3C3A6A86E666}" srcOrd="1" destOrd="0" presId="urn:microsoft.com/office/officeart/2008/layout/LinedList"/>
    <dgm:cxn modelId="{C5CAF661-86DD-4761-B421-B35D76927660}" type="presParOf" srcId="{9ACEFB1E-F90C-4ECF-92AC-A874DD4D8D28}" destId="{2A70646F-2670-4DAF-841C-CD240DF03758}" srcOrd="6" destOrd="0" presId="urn:microsoft.com/office/officeart/2008/layout/LinedList"/>
    <dgm:cxn modelId="{7BBCE132-A2DE-454B-8AE0-C83988808739}" type="presParOf" srcId="{9ACEFB1E-F90C-4ECF-92AC-A874DD4D8D28}" destId="{FA348F05-42CD-451D-808B-BC76240ABF4A}" srcOrd="7" destOrd="0" presId="urn:microsoft.com/office/officeart/2008/layout/LinedList"/>
    <dgm:cxn modelId="{0D7FAB04-E588-4691-8F63-49D2BC498101}" type="presParOf" srcId="{FA348F05-42CD-451D-808B-BC76240ABF4A}" destId="{41BA697A-DE19-4967-866E-FE798CD9A49A}" srcOrd="0" destOrd="0" presId="urn:microsoft.com/office/officeart/2008/layout/LinedList"/>
    <dgm:cxn modelId="{75B983EE-36DC-427A-BD71-30C8CE627E53}" type="presParOf" srcId="{FA348F05-42CD-451D-808B-BC76240ABF4A}" destId="{52A5BD37-CA94-4734-8160-7E24418D9986}" srcOrd="1" destOrd="0" presId="urn:microsoft.com/office/officeart/2008/layout/LinedList"/>
    <dgm:cxn modelId="{4FB221E4-176E-4F9D-9380-0E13E508FBAA}" type="presParOf" srcId="{9ACEFB1E-F90C-4ECF-92AC-A874DD4D8D28}" destId="{41CD8A5A-B506-48AF-A0C2-22BC17295592}" srcOrd="8" destOrd="0" presId="urn:microsoft.com/office/officeart/2008/layout/LinedList"/>
    <dgm:cxn modelId="{BF757A69-B71A-47BC-A757-7FB630EB6E3E}" type="presParOf" srcId="{9ACEFB1E-F90C-4ECF-92AC-A874DD4D8D28}" destId="{1C845AA1-BA70-4642-B87A-FF42BCE8E72F}" srcOrd="9" destOrd="0" presId="urn:microsoft.com/office/officeart/2008/layout/LinedList"/>
    <dgm:cxn modelId="{D4AB3319-8D21-41FF-AA63-EFDE6A92C77C}" type="presParOf" srcId="{1C845AA1-BA70-4642-B87A-FF42BCE8E72F}" destId="{94C836BC-253D-4DD4-A02E-9076D336A82C}" srcOrd="0" destOrd="0" presId="urn:microsoft.com/office/officeart/2008/layout/LinedList"/>
    <dgm:cxn modelId="{A334E3E5-1565-4193-9B0D-829E2110FF7F}" type="presParOf" srcId="{1C845AA1-BA70-4642-B87A-FF42BCE8E72F}" destId="{AADEF1CE-1862-4579-8597-BD8109A38AD1}" srcOrd="1" destOrd="0" presId="urn:microsoft.com/office/officeart/2008/layout/LinedList"/>
    <dgm:cxn modelId="{CD6EF2B9-9F17-44C8-A8F2-BACF909EAC63}" type="presParOf" srcId="{9ACEFB1E-F90C-4ECF-92AC-A874DD4D8D28}" destId="{2E1CE446-CB78-4040-BBC5-B613F1B2B626}" srcOrd="10" destOrd="0" presId="urn:microsoft.com/office/officeart/2008/layout/LinedList"/>
    <dgm:cxn modelId="{8A0720C3-DC89-4864-A442-F1C8A9375354}" type="presParOf" srcId="{9ACEFB1E-F90C-4ECF-92AC-A874DD4D8D28}" destId="{70D6D9FA-4C24-41E2-9289-51EF2EA76991}" srcOrd="11" destOrd="0" presId="urn:microsoft.com/office/officeart/2008/layout/LinedList"/>
    <dgm:cxn modelId="{0BC42470-5E4C-4D6C-9304-E2E1CEE6B7DD}" type="presParOf" srcId="{70D6D9FA-4C24-41E2-9289-51EF2EA76991}" destId="{1B0DF926-49A1-4C29-BBBD-4D8E7C11114E}" srcOrd="0" destOrd="0" presId="urn:microsoft.com/office/officeart/2008/layout/LinedList"/>
    <dgm:cxn modelId="{F11FD4EC-5A6F-4F1C-B6F1-67F11C3A711E}" type="presParOf" srcId="{70D6D9FA-4C24-41E2-9289-51EF2EA76991}" destId="{BD16EFC4-13DF-40BF-A765-37B51B747DDA}" srcOrd="1" destOrd="0" presId="urn:microsoft.com/office/officeart/2008/layout/LinedList"/>
    <dgm:cxn modelId="{7DAD9781-5A02-4591-9F17-D5D2808F6425}" type="presParOf" srcId="{9ACEFB1E-F90C-4ECF-92AC-A874DD4D8D28}" destId="{DA11192E-152F-4F64-9AE5-76661CC815D1}" srcOrd="12" destOrd="0" presId="urn:microsoft.com/office/officeart/2008/layout/LinedList"/>
    <dgm:cxn modelId="{0343A001-C81F-4438-A411-A55B030B50FB}" type="presParOf" srcId="{9ACEFB1E-F90C-4ECF-92AC-A874DD4D8D28}" destId="{FB9D0068-D0AE-4503-8D72-E54BEE26EC49}" srcOrd="13" destOrd="0" presId="urn:microsoft.com/office/officeart/2008/layout/LinedList"/>
    <dgm:cxn modelId="{894B6D12-7ED5-4BB0-A090-B96E49F5516C}" type="presParOf" srcId="{FB9D0068-D0AE-4503-8D72-E54BEE26EC49}" destId="{665A0CBE-58FA-475C-987F-AF2E8BC0F440}" srcOrd="0" destOrd="0" presId="urn:microsoft.com/office/officeart/2008/layout/LinedList"/>
    <dgm:cxn modelId="{62EEBFF1-CFEC-4DE5-BD69-C2A1E4AFBDC5}" type="presParOf" srcId="{FB9D0068-D0AE-4503-8D72-E54BEE26EC49}" destId="{2800134A-7E0B-43FB-BC2A-D1CD484D9A18}" srcOrd="1" destOrd="0" presId="urn:microsoft.com/office/officeart/2008/layout/LinedList"/>
    <dgm:cxn modelId="{E7C9D2E4-C705-4B6B-A877-2F2C8CC0DC56}" type="presParOf" srcId="{9ACEFB1E-F90C-4ECF-92AC-A874DD4D8D28}" destId="{4B18393B-3374-4DAD-BFD9-32B96D6E5AC4}" srcOrd="14" destOrd="0" presId="urn:microsoft.com/office/officeart/2008/layout/LinedList"/>
    <dgm:cxn modelId="{FADB0F4B-7699-4C5F-9C2E-61735165E35B}" type="presParOf" srcId="{9ACEFB1E-F90C-4ECF-92AC-A874DD4D8D28}" destId="{ED6FC1D8-FC23-442F-A45E-237205E3117F}" srcOrd="15" destOrd="0" presId="urn:microsoft.com/office/officeart/2008/layout/LinedList"/>
    <dgm:cxn modelId="{B49A864A-80CD-49B2-AC9B-C61D3C772C4A}" type="presParOf" srcId="{ED6FC1D8-FC23-442F-A45E-237205E3117F}" destId="{3BAFF005-D0DC-4535-B853-554003A48F57}" srcOrd="0" destOrd="0" presId="urn:microsoft.com/office/officeart/2008/layout/LinedList"/>
    <dgm:cxn modelId="{8EF5E79E-0E5D-43A6-90F3-B06C7AE169DA}" type="presParOf" srcId="{ED6FC1D8-FC23-442F-A45E-237205E3117F}" destId="{1FAA1DCB-98BC-4AA7-9097-AD1828918A89}" srcOrd="1" destOrd="0" presId="urn:microsoft.com/office/officeart/2008/layout/LinedList"/>
    <dgm:cxn modelId="{B0691952-9625-4FB9-8225-BCEDC57DF984}" type="presParOf" srcId="{9ACEFB1E-F90C-4ECF-92AC-A874DD4D8D28}" destId="{605C6243-EA40-43C5-987E-07CCD1543F2D}" srcOrd="16" destOrd="0" presId="urn:microsoft.com/office/officeart/2008/layout/LinedList"/>
    <dgm:cxn modelId="{93626A31-9E25-4F5E-87AB-F40F9DBA5708}" type="presParOf" srcId="{9ACEFB1E-F90C-4ECF-92AC-A874DD4D8D28}" destId="{68579901-ECF8-45D9-9091-3A5A93D615FA}" srcOrd="17" destOrd="0" presId="urn:microsoft.com/office/officeart/2008/layout/LinedList"/>
    <dgm:cxn modelId="{6D6D0BAA-AF48-426B-A3C4-92449A549AA0}" type="presParOf" srcId="{68579901-ECF8-45D9-9091-3A5A93D615FA}" destId="{0B2D9BF4-3076-4B17-B48E-EB977B565D90}" srcOrd="0" destOrd="0" presId="urn:microsoft.com/office/officeart/2008/layout/LinedList"/>
    <dgm:cxn modelId="{2A1C6A15-1479-46BD-9E47-D77836A500AA}" type="presParOf" srcId="{68579901-ECF8-45D9-9091-3A5A93D615FA}" destId="{85B20AF2-266E-4EB4-B948-773E587F9829}" srcOrd="1" destOrd="0" presId="urn:microsoft.com/office/officeart/2008/layout/LinedList"/>
    <dgm:cxn modelId="{B93B774C-CECF-4157-8A08-9039BA57CEC8}" type="presParOf" srcId="{9ACEFB1E-F90C-4ECF-92AC-A874DD4D8D28}" destId="{9D418496-1624-4682-9560-D2E1AB3E4B97}" srcOrd="18" destOrd="0" presId="urn:microsoft.com/office/officeart/2008/layout/LinedList"/>
    <dgm:cxn modelId="{9B668CD2-F07B-4F8B-A75A-23949A44D6A9}" type="presParOf" srcId="{9ACEFB1E-F90C-4ECF-92AC-A874DD4D8D28}" destId="{2B81E641-CA53-4662-8BCE-C916168D510D}" srcOrd="19" destOrd="0" presId="urn:microsoft.com/office/officeart/2008/layout/LinedList"/>
    <dgm:cxn modelId="{7064EEF3-9A98-4956-8FE0-A65C11A1856D}" type="presParOf" srcId="{2B81E641-CA53-4662-8BCE-C916168D510D}" destId="{E565AA2E-0CF6-45AA-AD39-971626320868}" srcOrd="0" destOrd="0" presId="urn:microsoft.com/office/officeart/2008/layout/LinedList"/>
    <dgm:cxn modelId="{E60B924A-42FB-41A1-AAD4-D218DB64E53A}" type="presParOf" srcId="{2B81E641-CA53-4662-8BCE-C916168D510D}" destId="{1E4C2A3C-8A3C-414E-84E5-B5EB06066460}" srcOrd="1" destOrd="0" presId="urn:microsoft.com/office/officeart/2008/layout/LinedList"/>
    <dgm:cxn modelId="{C02936E0-9C51-4F5D-9EA1-F252F114990B}" type="presParOf" srcId="{9ACEFB1E-F90C-4ECF-92AC-A874DD4D8D28}" destId="{254876B7-C95F-41BD-961B-8038CB756EB2}" srcOrd="20" destOrd="0" presId="urn:microsoft.com/office/officeart/2008/layout/LinedList"/>
    <dgm:cxn modelId="{D973D001-FCDD-4EA2-B13A-82A4BE6FA47A}" type="presParOf" srcId="{9ACEFB1E-F90C-4ECF-92AC-A874DD4D8D28}" destId="{710CC167-E51F-428C-AE7A-CE291D3E20D4}" srcOrd="21" destOrd="0" presId="urn:microsoft.com/office/officeart/2008/layout/LinedList"/>
    <dgm:cxn modelId="{0C613B26-F7D6-44B8-9A1A-574714290B93}" type="presParOf" srcId="{710CC167-E51F-428C-AE7A-CE291D3E20D4}" destId="{2A9760E7-C37E-4680-AFFD-5134F64FE0ED}" srcOrd="0" destOrd="0" presId="urn:microsoft.com/office/officeart/2008/layout/LinedList"/>
    <dgm:cxn modelId="{48D84F72-D9A7-4E57-9DAA-080AB6A81915}" type="presParOf" srcId="{710CC167-E51F-428C-AE7A-CE291D3E20D4}" destId="{C3E5BC3C-E132-4793-A964-08B31C37EE42}" srcOrd="1" destOrd="0" presId="urn:microsoft.com/office/officeart/2008/layout/LinedList"/>
    <dgm:cxn modelId="{F369B38F-CC3F-4B7C-9FEE-52AE0FEAF50D}" type="presParOf" srcId="{9ACEFB1E-F90C-4ECF-92AC-A874DD4D8D28}" destId="{8C58A147-912F-4D97-ACE5-E9C2EF23C09F}" srcOrd="22" destOrd="0" presId="urn:microsoft.com/office/officeart/2008/layout/LinedList"/>
    <dgm:cxn modelId="{F3527C0D-E5B6-4A0A-8BAF-C8A493F7B70C}" type="presParOf" srcId="{9ACEFB1E-F90C-4ECF-92AC-A874DD4D8D28}" destId="{6EA76832-ED74-4358-B842-07CE264F4154}" srcOrd="23" destOrd="0" presId="urn:microsoft.com/office/officeart/2008/layout/LinedList"/>
    <dgm:cxn modelId="{CC98EBBF-1E31-4A83-9E11-5161112F6586}" type="presParOf" srcId="{6EA76832-ED74-4358-B842-07CE264F4154}" destId="{E23427AA-9F63-4F08-B0A0-A8AEECC08408}" srcOrd="0" destOrd="0" presId="urn:microsoft.com/office/officeart/2008/layout/LinedList"/>
    <dgm:cxn modelId="{374A8443-49F1-44B9-8A4F-7883D821C519}" type="presParOf" srcId="{6EA76832-ED74-4358-B842-07CE264F4154}" destId="{1282B777-3ED8-4847-AC5A-639CFB5114CE}" srcOrd="1" destOrd="0" presId="urn:microsoft.com/office/officeart/2008/layout/LinedList"/>
    <dgm:cxn modelId="{FC7F5247-DA97-42B2-BDE5-04D849181E9F}" type="presParOf" srcId="{9ACEFB1E-F90C-4ECF-92AC-A874DD4D8D28}" destId="{7C024731-7A2B-4C17-AB4A-7BA12F629862}" srcOrd="24" destOrd="0" presId="urn:microsoft.com/office/officeart/2008/layout/LinedList"/>
    <dgm:cxn modelId="{EFAE78C4-386F-41A5-9C57-AD969B7E75EC}" type="presParOf" srcId="{9ACEFB1E-F90C-4ECF-92AC-A874DD4D8D28}" destId="{3D185B85-20A9-48DA-83C6-AED5BC4840B1}" srcOrd="25" destOrd="0" presId="urn:microsoft.com/office/officeart/2008/layout/LinedList"/>
    <dgm:cxn modelId="{51B9385C-7769-4DB0-AF95-E892D921DE52}" type="presParOf" srcId="{3D185B85-20A9-48DA-83C6-AED5BC4840B1}" destId="{A8124F0C-0800-4C0B-BE82-E684C30B5CEA}" srcOrd="0" destOrd="0" presId="urn:microsoft.com/office/officeart/2008/layout/LinedList"/>
    <dgm:cxn modelId="{1BBBBDC7-9AE2-492B-AFE1-345F54277EE3}" type="presParOf" srcId="{3D185B85-20A9-48DA-83C6-AED5BC4840B1}" destId="{55DE1ADC-595B-44BF-98F8-9662CF46991A}" srcOrd="1" destOrd="0" presId="urn:microsoft.com/office/officeart/2008/layout/LinedList"/>
    <dgm:cxn modelId="{A4FF7A67-F6BD-40E8-A3F7-5D2E1DABD854}" type="presParOf" srcId="{9ACEFB1E-F90C-4ECF-92AC-A874DD4D8D28}" destId="{856CC156-FE3C-4E40-94CA-30C805BFE88D}" srcOrd="26" destOrd="0" presId="urn:microsoft.com/office/officeart/2008/layout/LinedList"/>
    <dgm:cxn modelId="{7A735207-5918-4D58-AD49-2140F41AA610}" type="presParOf" srcId="{9ACEFB1E-F90C-4ECF-92AC-A874DD4D8D28}" destId="{8118F863-CC23-4948-96F6-6ECF4F6821BB}" srcOrd="27" destOrd="0" presId="urn:microsoft.com/office/officeart/2008/layout/LinedList"/>
    <dgm:cxn modelId="{F55920BE-A141-4475-821D-F97E8FC78D3F}" type="presParOf" srcId="{8118F863-CC23-4948-96F6-6ECF4F6821BB}" destId="{22480179-8465-4DBC-B6F4-F168E4F120BF}" srcOrd="0" destOrd="0" presId="urn:microsoft.com/office/officeart/2008/layout/LinedList"/>
    <dgm:cxn modelId="{B5C0C96B-3014-492B-AA6C-BA5C20D32EEF}" type="presParOf" srcId="{8118F863-CC23-4948-96F6-6ECF4F6821BB}" destId="{40398992-E3BC-4C39-8A2B-7A6CA2064005}" srcOrd="1" destOrd="0" presId="urn:microsoft.com/office/officeart/2008/layout/LinedList"/>
    <dgm:cxn modelId="{0D620B38-A063-4117-94A8-E70E1432B379}" type="presParOf" srcId="{9ACEFB1E-F90C-4ECF-92AC-A874DD4D8D28}" destId="{7AB1AF86-C29C-403D-AB86-180993249B79}" srcOrd="28" destOrd="0" presId="urn:microsoft.com/office/officeart/2008/layout/LinedList"/>
    <dgm:cxn modelId="{485ECFAC-155B-4C11-9FCC-45524C17B12A}" type="presParOf" srcId="{9ACEFB1E-F90C-4ECF-92AC-A874DD4D8D28}" destId="{44048434-866A-4B9F-8C54-EA8716FDA442}" srcOrd="29" destOrd="0" presId="urn:microsoft.com/office/officeart/2008/layout/LinedList"/>
    <dgm:cxn modelId="{F7D09DAB-27D9-4ADB-B7DE-10EC43DECBCE}" type="presParOf" srcId="{44048434-866A-4B9F-8C54-EA8716FDA442}" destId="{6827C997-1B35-4A10-92A7-7D693A0BD5D1}" srcOrd="0" destOrd="0" presId="urn:microsoft.com/office/officeart/2008/layout/LinedList"/>
    <dgm:cxn modelId="{C59924E1-52FA-44E7-823C-8D1B6F833039}" type="presParOf" srcId="{44048434-866A-4B9F-8C54-EA8716FDA442}" destId="{41E0596F-9C94-4F06-820E-9DC961A0F222}" srcOrd="1" destOrd="0" presId="urn:microsoft.com/office/officeart/2008/layout/LinedList"/>
    <dgm:cxn modelId="{DB7BEC88-C08B-4078-90F5-0D66BEE312B5}" type="presParOf" srcId="{9ACEFB1E-F90C-4ECF-92AC-A874DD4D8D28}" destId="{7D67CCB3-D9B7-4826-A711-16D1CCFF8529}" srcOrd="30" destOrd="0" presId="urn:microsoft.com/office/officeart/2008/layout/LinedList"/>
    <dgm:cxn modelId="{1511838B-3BA1-4C7C-AE94-1F33380A0B9D}" type="presParOf" srcId="{9ACEFB1E-F90C-4ECF-92AC-A874DD4D8D28}" destId="{68F3E552-C46B-4941-986A-178E0994C7C7}" srcOrd="31" destOrd="0" presId="urn:microsoft.com/office/officeart/2008/layout/LinedList"/>
    <dgm:cxn modelId="{2AAB8C62-7494-4DBE-91E7-FCC4277D0B77}" type="presParOf" srcId="{68F3E552-C46B-4941-986A-178E0994C7C7}" destId="{812CDE7A-952D-4980-856B-ABA00D8EA251}" srcOrd="0" destOrd="0" presId="urn:microsoft.com/office/officeart/2008/layout/LinedList"/>
    <dgm:cxn modelId="{02498D16-E421-470B-AE01-EAA073DA5664}" type="presParOf" srcId="{68F3E552-C46B-4941-986A-178E0994C7C7}" destId="{7C1565C3-DAE2-40E3-A05C-5589785A5CD8}" srcOrd="1" destOrd="0" presId="urn:microsoft.com/office/officeart/2008/layout/LinedList"/>
    <dgm:cxn modelId="{F1ADD332-E977-4C27-A533-DE2FA9D63164}" type="presParOf" srcId="{9ACEFB1E-F90C-4ECF-92AC-A874DD4D8D28}" destId="{981E63CC-705E-4EA3-8607-17F69BD4A2FF}" srcOrd="32" destOrd="0" presId="urn:microsoft.com/office/officeart/2008/layout/LinedList"/>
    <dgm:cxn modelId="{CC98ED4F-22B7-49CE-8C55-E4BF2E0E7411}" type="presParOf" srcId="{9ACEFB1E-F90C-4ECF-92AC-A874DD4D8D28}" destId="{7AC0909D-5588-4B8A-B7BA-BC144157A126}" srcOrd="33" destOrd="0" presId="urn:microsoft.com/office/officeart/2008/layout/LinedList"/>
    <dgm:cxn modelId="{999E82DB-9413-4B51-8CB8-F6557C9E1BCF}" type="presParOf" srcId="{7AC0909D-5588-4B8A-B7BA-BC144157A126}" destId="{729B383F-7224-41C1-866D-6FD896AE8971}" srcOrd="0" destOrd="0" presId="urn:microsoft.com/office/officeart/2008/layout/LinedList"/>
    <dgm:cxn modelId="{FFBF5D36-8F58-43E3-A77B-55D782DA33F4}" type="presParOf" srcId="{7AC0909D-5588-4B8A-B7BA-BC144157A126}" destId="{9E7E894D-F1E0-4B11-AEDB-E65983769FA1}" srcOrd="1" destOrd="0" presId="urn:microsoft.com/office/officeart/2008/layout/LinedList"/>
    <dgm:cxn modelId="{E6C09049-8275-4BC6-A659-BF63F7F1B58A}" type="presParOf" srcId="{9ACEFB1E-F90C-4ECF-92AC-A874DD4D8D28}" destId="{29FDEEFE-142B-4178-8631-1F9553D5F41F}" srcOrd="34" destOrd="0" presId="urn:microsoft.com/office/officeart/2008/layout/LinedList"/>
    <dgm:cxn modelId="{0D0671CC-FE5C-40E5-BDAF-09EAF690A518}" type="presParOf" srcId="{9ACEFB1E-F90C-4ECF-92AC-A874DD4D8D28}" destId="{E5FB045A-9178-4A55-9CCA-87CEA6CB6627}" srcOrd="35" destOrd="0" presId="urn:microsoft.com/office/officeart/2008/layout/LinedList"/>
    <dgm:cxn modelId="{27F03211-CDCB-47EE-A59B-EFD0BA4C7EB2}" type="presParOf" srcId="{E5FB045A-9178-4A55-9CCA-87CEA6CB6627}" destId="{C10F1223-09CC-4BE2-A728-3A39AB5EE655}" srcOrd="0" destOrd="0" presId="urn:microsoft.com/office/officeart/2008/layout/LinedList"/>
    <dgm:cxn modelId="{D941B078-530F-4DA4-A875-5183E64BC8C0}" type="presParOf" srcId="{E5FB045A-9178-4A55-9CCA-87CEA6CB6627}" destId="{F7433166-1FE7-4C6F-A7DD-6798253B833B}" srcOrd="1" destOrd="0" presId="urn:microsoft.com/office/officeart/2008/layout/LinedList"/>
    <dgm:cxn modelId="{1A23D309-3E5E-4DA5-9215-2CC58A6E3C9F}" type="presParOf" srcId="{9ACEFB1E-F90C-4ECF-92AC-A874DD4D8D28}" destId="{4B7C40EA-1990-4D3C-9D4E-E007F144D732}" srcOrd="36" destOrd="0" presId="urn:microsoft.com/office/officeart/2008/layout/LinedList"/>
    <dgm:cxn modelId="{6DDC4CBD-B28C-444F-98E4-B49F3AF7C745}" type="presParOf" srcId="{9ACEFB1E-F90C-4ECF-92AC-A874DD4D8D28}" destId="{9B19EA63-4BC5-4D17-9861-BD8136A600A4}" srcOrd="37" destOrd="0" presId="urn:microsoft.com/office/officeart/2008/layout/LinedList"/>
    <dgm:cxn modelId="{942F79E2-9257-454F-98F8-4C7EE67F6CB8}" type="presParOf" srcId="{9B19EA63-4BC5-4D17-9861-BD8136A600A4}" destId="{8A02D3C1-5CBE-45EF-88CF-31EB7E349BA9}" srcOrd="0" destOrd="0" presId="urn:microsoft.com/office/officeart/2008/layout/LinedList"/>
    <dgm:cxn modelId="{2B720B6A-F4D7-4D1F-867F-E3DFB4C96287}" type="presParOf" srcId="{9B19EA63-4BC5-4D17-9861-BD8136A600A4}" destId="{F9A47EE1-EF7C-4608-9AB7-6798C7A0F30C}" srcOrd="1" destOrd="0" presId="urn:microsoft.com/office/officeart/2008/layout/LinedList"/>
    <dgm:cxn modelId="{0745881B-67C4-436E-A4C8-EA8F361FAE81}" type="presParOf" srcId="{9ACEFB1E-F90C-4ECF-92AC-A874DD4D8D28}" destId="{FB782091-CB99-4766-A1C6-D153FFD0FB34}" srcOrd="38" destOrd="0" presId="urn:microsoft.com/office/officeart/2008/layout/LinedList"/>
    <dgm:cxn modelId="{2500FEDA-2780-45AC-A8D0-9BF8C2FD5E9C}" type="presParOf" srcId="{9ACEFB1E-F90C-4ECF-92AC-A874DD4D8D28}" destId="{62E78D4E-3A7B-4966-8827-C199CD7A177B}" srcOrd="39" destOrd="0" presId="urn:microsoft.com/office/officeart/2008/layout/LinedList"/>
    <dgm:cxn modelId="{9C9E4C8D-D4E2-4B0E-8991-2D3AEFCC1548}" type="presParOf" srcId="{62E78D4E-3A7B-4966-8827-C199CD7A177B}" destId="{89CCAE50-3533-464A-A558-B312BC2F33AF}" srcOrd="0" destOrd="0" presId="urn:microsoft.com/office/officeart/2008/layout/LinedList"/>
    <dgm:cxn modelId="{D87A536D-B16C-4C59-8289-618FF61E0A79}" type="presParOf" srcId="{62E78D4E-3A7B-4966-8827-C199CD7A177B}" destId="{37D7C33B-A28F-4393-B71A-1BFD13A4D6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5CE54-5B44-4E8A-997F-DF59CF47BA02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269245-DF9D-4487-BBCD-AB27EF255931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/>
            <a:t>Shay Banon </a:t>
          </a:r>
          <a:endParaRPr lang="en-US"/>
        </a:p>
      </dgm:t>
    </dgm:pt>
    <dgm:pt modelId="{A535B44E-40C4-406D-B8F2-AF27816AFCA6}" type="parTrans" cxnId="{09DF8E8C-BD3F-4658-98D0-960160261AEE}">
      <dgm:prSet/>
      <dgm:spPr/>
      <dgm:t>
        <a:bodyPr/>
        <a:lstStyle/>
        <a:p>
          <a:endParaRPr lang="en-US"/>
        </a:p>
      </dgm:t>
    </dgm:pt>
    <dgm:pt modelId="{15F9F4CA-CB6E-4C7A-B7E9-B2D2A9840327}" type="sibTrans" cxnId="{09DF8E8C-BD3F-4658-98D0-960160261AEE}">
      <dgm:prSet/>
      <dgm:spPr/>
      <dgm:t>
        <a:bodyPr/>
        <a:lstStyle/>
        <a:p>
          <a:endParaRPr lang="en-US"/>
        </a:p>
      </dgm:t>
    </dgm:pt>
    <dgm:pt modelId="{BEB6194A-52BF-4F99-8FEB-AE00F50F5517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 dirty="0" err="1"/>
            <a:t>Abstraction</a:t>
          </a:r>
          <a:r>
            <a:rPr lang="pl-PL" dirty="0"/>
            <a:t> </a:t>
          </a:r>
          <a:r>
            <a:rPr lang="pl-PL" dirty="0" err="1"/>
            <a:t>layer</a:t>
          </a:r>
          <a:r>
            <a:rPr lang="pl-PL" dirty="0"/>
            <a:t> for Apache </a:t>
          </a:r>
          <a:r>
            <a:rPr lang="pl-PL" dirty="0" err="1"/>
            <a:t>Lucene</a:t>
          </a:r>
          <a:r>
            <a:rPr lang="pl-PL" dirty="0"/>
            <a:t> </a:t>
          </a:r>
          <a:endParaRPr lang="en-US" dirty="0"/>
        </a:p>
      </dgm:t>
    </dgm:pt>
    <dgm:pt modelId="{0BBD00AF-E7D6-4F38-A416-5F13B4A72BD4}" type="parTrans" cxnId="{7A969DED-53C8-49FE-AF63-C7D2B3CC9505}">
      <dgm:prSet/>
      <dgm:spPr/>
      <dgm:t>
        <a:bodyPr/>
        <a:lstStyle/>
        <a:p>
          <a:endParaRPr lang="en-US"/>
        </a:p>
      </dgm:t>
    </dgm:pt>
    <dgm:pt modelId="{874382E9-7CE2-4353-A41B-084238FB53A1}" type="sibTrans" cxnId="{7A969DED-53C8-49FE-AF63-C7D2B3CC9505}">
      <dgm:prSet/>
      <dgm:spPr/>
      <dgm:t>
        <a:bodyPr/>
        <a:lstStyle/>
        <a:p>
          <a:endParaRPr lang="en-US"/>
        </a:p>
      </dgm:t>
    </dgm:pt>
    <dgm:pt modelId="{66AF2A16-248B-4375-B34D-21320B471357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 dirty="0"/>
            <a:t>First public </a:t>
          </a:r>
          <a:r>
            <a:rPr lang="pl-PL" dirty="0" err="1"/>
            <a:t>release</a:t>
          </a:r>
          <a:r>
            <a:rPr lang="pl-PL" dirty="0"/>
            <a:t> </a:t>
          </a:r>
          <a:r>
            <a:rPr lang="pl-PL" dirty="0" err="1"/>
            <a:t>came</a:t>
          </a:r>
          <a:r>
            <a:rPr lang="pl-PL" dirty="0"/>
            <a:t> out in </a:t>
          </a:r>
          <a:r>
            <a:rPr lang="pl-PL" dirty="0" err="1"/>
            <a:t>februarry</a:t>
          </a:r>
          <a:r>
            <a:rPr lang="pl-PL" dirty="0"/>
            <a:t> 2010 </a:t>
          </a:r>
          <a:endParaRPr lang="en-US" dirty="0"/>
        </a:p>
      </dgm:t>
    </dgm:pt>
    <dgm:pt modelId="{1E6C808A-2880-4FAA-868E-95DDDA593378}" type="parTrans" cxnId="{E8C1F5EA-A406-4E45-8C3B-52BA67EE7192}">
      <dgm:prSet/>
      <dgm:spPr/>
      <dgm:t>
        <a:bodyPr/>
        <a:lstStyle/>
        <a:p>
          <a:endParaRPr lang="en-US"/>
        </a:p>
      </dgm:t>
    </dgm:pt>
    <dgm:pt modelId="{46CA8E46-3C44-45D9-974A-678E2BE8244E}" type="sibTrans" cxnId="{E8C1F5EA-A406-4E45-8C3B-52BA67EE7192}">
      <dgm:prSet/>
      <dgm:spPr/>
      <dgm:t>
        <a:bodyPr/>
        <a:lstStyle/>
        <a:p>
          <a:endParaRPr lang="en-US"/>
        </a:p>
      </dgm:t>
    </dgm:pt>
    <dgm:pt modelId="{0EDDF087-9A85-44BF-BB7A-3AC8823E1E38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 dirty="0"/>
            <a:t>Open Source</a:t>
          </a:r>
          <a:endParaRPr lang="en-US" dirty="0"/>
        </a:p>
      </dgm:t>
    </dgm:pt>
    <dgm:pt modelId="{2A1071F2-90DF-45D6-B57F-92FB8B80D50D}" type="parTrans" cxnId="{56C07CA2-C5F4-4CF1-B195-620F4D1ADDBF}">
      <dgm:prSet/>
      <dgm:spPr/>
      <dgm:t>
        <a:bodyPr/>
        <a:lstStyle/>
        <a:p>
          <a:endParaRPr lang="en-US"/>
        </a:p>
      </dgm:t>
    </dgm:pt>
    <dgm:pt modelId="{C719D487-CED1-4B17-ACAC-89AC3EB0D9CF}" type="sibTrans" cxnId="{56C07CA2-C5F4-4CF1-B195-620F4D1ADDBF}">
      <dgm:prSet/>
      <dgm:spPr/>
      <dgm:t>
        <a:bodyPr/>
        <a:lstStyle/>
        <a:p>
          <a:endParaRPr lang="en-US"/>
        </a:p>
      </dgm:t>
    </dgm:pt>
    <dgm:pt modelId="{5E95CF72-CDF2-49F7-A3F6-2A302FA0D02F}" type="pres">
      <dgm:prSet presAssocID="{ECE5CE54-5B44-4E8A-997F-DF59CF47BA02}" presName="outerComposite" presStyleCnt="0">
        <dgm:presLayoutVars>
          <dgm:chMax val="5"/>
          <dgm:dir/>
          <dgm:resizeHandles val="exact"/>
        </dgm:presLayoutVars>
      </dgm:prSet>
      <dgm:spPr/>
    </dgm:pt>
    <dgm:pt modelId="{F9EFF1B3-389A-4FCD-8074-C67AC3FA96B5}" type="pres">
      <dgm:prSet presAssocID="{ECE5CE54-5B44-4E8A-997F-DF59CF47BA02}" presName="dummyMaxCanvas" presStyleCnt="0">
        <dgm:presLayoutVars/>
      </dgm:prSet>
      <dgm:spPr/>
    </dgm:pt>
    <dgm:pt modelId="{BB43D1D6-EC4F-45F9-885A-6B57B86E7C54}" type="pres">
      <dgm:prSet presAssocID="{ECE5CE54-5B44-4E8A-997F-DF59CF47BA02}" presName="FourNodes_1" presStyleLbl="node1" presStyleIdx="0" presStyleCnt="4">
        <dgm:presLayoutVars>
          <dgm:bulletEnabled val="1"/>
        </dgm:presLayoutVars>
      </dgm:prSet>
      <dgm:spPr/>
    </dgm:pt>
    <dgm:pt modelId="{7125E90B-FCB7-4173-9E2B-B1F2FC4813A4}" type="pres">
      <dgm:prSet presAssocID="{ECE5CE54-5B44-4E8A-997F-DF59CF47BA02}" presName="FourNodes_2" presStyleLbl="node1" presStyleIdx="1" presStyleCnt="4">
        <dgm:presLayoutVars>
          <dgm:bulletEnabled val="1"/>
        </dgm:presLayoutVars>
      </dgm:prSet>
      <dgm:spPr/>
    </dgm:pt>
    <dgm:pt modelId="{F6D598B4-E3F6-4BE7-9F0A-94CC2480FE8C}" type="pres">
      <dgm:prSet presAssocID="{ECE5CE54-5B44-4E8A-997F-DF59CF47BA02}" presName="FourNodes_3" presStyleLbl="node1" presStyleIdx="2" presStyleCnt="4">
        <dgm:presLayoutVars>
          <dgm:bulletEnabled val="1"/>
        </dgm:presLayoutVars>
      </dgm:prSet>
      <dgm:spPr/>
    </dgm:pt>
    <dgm:pt modelId="{189B9113-2F86-4499-95D2-D11244FEF9E5}" type="pres">
      <dgm:prSet presAssocID="{ECE5CE54-5B44-4E8A-997F-DF59CF47BA02}" presName="FourNodes_4" presStyleLbl="node1" presStyleIdx="3" presStyleCnt="4" custScaleX="99578" custScaleY="80825">
        <dgm:presLayoutVars>
          <dgm:bulletEnabled val="1"/>
        </dgm:presLayoutVars>
      </dgm:prSet>
      <dgm:spPr/>
    </dgm:pt>
    <dgm:pt modelId="{19549337-BC40-4925-8D2C-7DDC4FE73E6E}" type="pres">
      <dgm:prSet presAssocID="{ECE5CE54-5B44-4E8A-997F-DF59CF47BA02}" presName="FourConn_1-2" presStyleLbl="fgAccFollowNode1" presStyleIdx="0" presStyleCnt="3">
        <dgm:presLayoutVars>
          <dgm:bulletEnabled val="1"/>
        </dgm:presLayoutVars>
      </dgm:prSet>
      <dgm:spPr/>
    </dgm:pt>
    <dgm:pt modelId="{200850C1-16B4-436D-91D5-30AC157C9881}" type="pres">
      <dgm:prSet presAssocID="{ECE5CE54-5B44-4E8A-997F-DF59CF47BA02}" presName="FourConn_2-3" presStyleLbl="fgAccFollowNode1" presStyleIdx="1" presStyleCnt="3">
        <dgm:presLayoutVars>
          <dgm:bulletEnabled val="1"/>
        </dgm:presLayoutVars>
      </dgm:prSet>
      <dgm:spPr/>
    </dgm:pt>
    <dgm:pt modelId="{3E324541-450B-4932-B39D-2BC7B7C31D75}" type="pres">
      <dgm:prSet presAssocID="{ECE5CE54-5B44-4E8A-997F-DF59CF47BA02}" presName="FourConn_3-4" presStyleLbl="fgAccFollowNode1" presStyleIdx="2" presStyleCnt="3">
        <dgm:presLayoutVars>
          <dgm:bulletEnabled val="1"/>
        </dgm:presLayoutVars>
      </dgm:prSet>
      <dgm:spPr/>
    </dgm:pt>
    <dgm:pt modelId="{D3BF7160-9CBA-4712-A223-70F0D4F20C31}" type="pres">
      <dgm:prSet presAssocID="{ECE5CE54-5B44-4E8A-997F-DF59CF47BA02}" presName="FourNodes_1_text" presStyleLbl="node1" presStyleIdx="3" presStyleCnt="4">
        <dgm:presLayoutVars>
          <dgm:bulletEnabled val="1"/>
        </dgm:presLayoutVars>
      </dgm:prSet>
      <dgm:spPr/>
    </dgm:pt>
    <dgm:pt modelId="{6A794C1C-696D-43CE-9EF4-EAABE015B351}" type="pres">
      <dgm:prSet presAssocID="{ECE5CE54-5B44-4E8A-997F-DF59CF47BA02}" presName="FourNodes_2_text" presStyleLbl="node1" presStyleIdx="3" presStyleCnt="4">
        <dgm:presLayoutVars>
          <dgm:bulletEnabled val="1"/>
        </dgm:presLayoutVars>
      </dgm:prSet>
      <dgm:spPr/>
    </dgm:pt>
    <dgm:pt modelId="{7D3758F2-F6A6-4DA0-8D17-94EF34D6421F}" type="pres">
      <dgm:prSet presAssocID="{ECE5CE54-5B44-4E8A-997F-DF59CF47BA02}" presName="FourNodes_3_text" presStyleLbl="node1" presStyleIdx="3" presStyleCnt="4">
        <dgm:presLayoutVars>
          <dgm:bulletEnabled val="1"/>
        </dgm:presLayoutVars>
      </dgm:prSet>
      <dgm:spPr/>
    </dgm:pt>
    <dgm:pt modelId="{2C4B50F0-6C20-413B-9372-BC0B4ADF4D19}" type="pres">
      <dgm:prSet presAssocID="{ECE5CE54-5B44-4E8A-997F-DF59CF47BA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489472B-1F30-4DE4-B5BE-267ED4D9F1E8}" type="presOf" srcId="{66AF2A16-248B-4375-B34D-21320B471357}" destId="{7D3758F2-F6A6-4DA0-8D17-94EF34D6421F}" srcOrd="1" destOrd="0" presId="urn:microsoft.com/office/officeart/2005/8/layout/vProcess5"/>
    <dgm:cxn modelId="{77AC5433-A007-401A-8EAB-F521586BAEE1}" type="presOf" srcId="{BEB6194A-52BF-4F99-8FEB-AE00F50F5517}" destId="{7125E90B-FCB7-4173-9E2B-B1F2FC4813A4}" srcOrd="0" destOrd="0" presId="urn:microsoft.com/office/officeart/2005/8/layout/vProcess5"/>
    <dgm:cxn modelId="{C8CF2935-CB92-4B27-8CB0-4090820C40C8}" type="presOf" srcId="{15F9F4CA-CB6E-4C7A-B7E9-B2D2A9840327}" destId="{19549337-BC40-4925-8D2C-7DDC4FE73E6E}" srcOrd="0" destOrd="0" presId="urn:microsoft.com/office/officeart/2005/8/layout/vProcess5"/>
    <dgm:cxn modelId="{E04ADB4C-FAAD-4D63-B45B-B73FBBB8CF2B}" type="presOf" srcId="{A9269245-DF9D-4487-BBCD-AB27EF255931}" destId="{D3BF7160-9CBA-4712-A223-70F0D4F20C31}" srcOrd="1" destOrd="0" presId="urn:microsoft.com/office/officeart/2005/8/layout/vProcess5"/>
    <dgm:cxn modelId="{6FCF2E70-CBA9-4AC9-9CB3-DDC7BA025D7C}" type="presOf" srcId="{66AF2A16-248B-4375-B34D-21320B471357}" destId="{F6D598B4-E3F6-4BE7-9F0A-94CC2480FE8C}" srcOrd="0" destOrd="0" presId="urn:microsoft.com/office/officeart/2005/8/layout/vProcess5"/>
    <dgm:cxn modelId="{ED0E4C71-4A0A-45F8-A598-1E6F67E826AA}" type="presOf" srcId="{46CA8E46-3C44-45D9-974A-678E2BE8244E}" destId="{3E324541-450B-4932-B39D-2BC7B7C31D75}" srcOrd="0" destOrd="0" presId="urn:microsoft.com/office/officeart/2005/8/layout/vProcess5"/>
    <dgm:cxn modelId="{9FE28F51-7170-4B39-8D1D-97FE97099C3D}" type="presOf" srcId="{BEB6194A-52BF-4F99-8FEB-AE00F50F5517}" destId="{6A794C1C-696D-43CE-9EF4-EAABE015B351}" srcOrd="1" destOrd="0" presId="urn:microsoft.com/office/officeart/2005/8/layout/vProcess5"/>
    <dgm:cxn modelId="{09DF8E8C-BD3F-4658-98D0-960160261AEE}" srcId="{ECE5CE54-5B44-4E8A-997F-DF59CF47BA02}" destId="{A9269245-DF9D-4487-BBCD-AB27EF255931}" srcOrd="0" destOrd="0" parTransId="{A535B44E-40C4-406D-B8F2-AF27816AFCA6}" sibTransId="{15F9F4CA-CB6E-4C7A-B7E9-B2D2A9840327}"/>
    <dgm:cxn modelId="{90461397-ECCA-4497-A117-A403E196ECD0}" type="presOf" srcId="{0EDDF087-9A85-44BF-BB7A-3AC8823E1E38}" destId="{189B9113-2F86-4499-95D2-D11244FEF9E5}" srcOrd="0" destOrd="0" presId="urn:microsoft.com/office/officeart/2005/8/layout/vProcess5"/>
    <dgm:cxn modelId="{0E34D39C-AB4A-4A47-8094-14955C30478C}" type="presOf" srcId="{A9269245-DF9D-4487-BBCD-AB27EF255931}" destId="{BB43D1D6-EC4F-45F9-885A-6B57B86E7C54}" srcOrd="0" destOrd="0" presId="urn:microsoft.com/office/officeart/2005/8/layout/vProcess5"/>
    <dgm:cxn modelId="{56C07CA2-C5F4-4CF1-B195-620F4D1ADDBF}" srcId="{ECE5CE54-5B44-4E8A-997F-DF59CF47BA02}" destId="{0EDDF087-9A85-44BF-BB7A-3AC8823E1E38}" srcOrd="3" destOrd="0" parTransId="{2A1071F2-90DF-45D6-B57F-92FB8B80D50D}" sibTransId="{C719D487-CED1-4B17-ACAC-89AC3EB0D9CF}"/>
    <dgm:cxn modelId="{99E783BC-FA4E-4706-BD09-A64A2C530B0A}" type="presOf" srcId="{ECE5CE54-5B44-4E8A-997F-DF59CF47BA02}" destId="{5E95CF72-CDF2-49F7-A3F6-2A302FA0D02F}" srcOrd="0" destOrd="0" presId="urn:microsoft.com/office/officeart/2005/8/layout/vProcess5"/>
    <dgm:cxn modelId="{6A2439C0-E173-4F10-82BE-C45D082979BA}" type="presOf" srcId="{874382E9-7CE2-4353-A41B-084238FB53A1}" destId="{200850C1-16B4-436D-91D5-30AC157C9881}" srcOrd="0" destOrd="0" presId="urn:microsoft.com/office/officeart/2005/8/layout/vProcess5"/>
    <dgm:cxn modelId="{E8C1F5EA-A406-4E45-8C3B-52BA67EE7192}" srcId="{ECE5CE54-5B44-4E8A-997F-DF59CF47BA02}" destId="{66AF2A16-248B-4375-B34D-21320B471357}" srcOrd="2" destOrd="0" parTransId="{1E6C808A-2880-4FAA-868E-95DDDA593378}" sibTransId="{46CA8E46-3C44-45D9-974A-678E2BE8244E}"/>
    <dgm:cxn modelId="{3564F9EB-55BB-404D-8611-03B0861FD226}" type="presOf" srcId="{0EDDF087-9A85-44BF-BB7A-3AC8823E1E38}" destId="{2C4B50F0-6C20-413B-9372-BC0B4ADF4D19}" srcOrd="1" destOrd="0" presId="urn:microsoft.com/office/officeart/2005/8/layout/vProcess5"/>
    <dgm:cxn modelId="{7A969DED-53C8-49FE-AF63-C7D2B3CC9505}" srcId="{ECE5CE54-5B44-4E8A-997F-DF59CF47BA02}" destId="{BEB6194A-52BF-4F99-8FEB-AE00F50F5517}" srcOrd="1" destOrd="0" parTransId="{0BBD00AF-E7D6-4F38-A416-5F13B4A72BD4}" sibTransId="{874382E9-7CE2-4353-A41B-084238FB53A1}"/>
    <dgm:cxn modelId="{547883A2-4813-4293-B979-E2EE370B99CE}" type="presParOf" srcId="{5E95CF72-CDF2-49F7-A3F6-2A302FA0D02F}" destId="{F9EFF1B3-389A-4FCD-8074-C67AC3FA96B5}" srcOrd="0" destOrd="0" presId="urn:microsoft.com/office/officeart/2005/8/layout/vProcess5"/>
    <dgm:cxn modelId="{AC1C5631-97AD-44D9-937D-DA0146353DCC}" type="presParOf" srcId="{5E95CF72-CDF2-49F7-A3F6-2A302FA0D02F}" destId="{BB43D1D6-EC4F-45F9-885A-6B57B86E7C54}" srcOrd="1" destOrd="0" presId="urn:microsoft.com/office/officeart/2005/8/layout/vProcess5"/>
    <dgm:cxn modelId="{53EEFA04-C218-4B9D-94C8-D4AD88C9210C}" type="presParOf" srcId="{5E95CF72-CDF2-49F7-A3F6-2A302FA0D02F}" destId="{7125E90B-FCB7-4173-9E2B-B1F2FC4813A4}" srcOrd="2" destOrd="0" presId="urn:microsoft.com/office/officeart/2005/8/layout/vProcess5"/>
    <dgm:cxn modelId="{9A2DD16E-D012-47E4-A72F-988DEBF970C4}" type="presParOf" srcId="{5E95CF72-CDF2-49F7-A3F6-2A302FA0D02F}" destId="{F6D598B4-E3F6-4BE7-9F0A-94CC2480FE8C}" srcOrd="3" destOrd="0" presId="urn:microsoft.com/office/officeart/2005/8/layout/vProcess5"/>
    <dgm:cxn modelId="{78AAA0DA-6E51-4DE6-A611-DC4B83492470}" type="presParOf" srcId="{5E95CF72-CDF2-49F7-A3F6-2A302FA0D02F}" destId="{189B9113-2F86-4499-95D2-D11244FEF9E5}" srcOrd="4" destOrd="0" presId="urn:microsoft.com/office/officeart/2005/8/layout/vProcess5"/>
    <dgm:cxn modelId="{BE275021-48EC-443D-BDF0-A8B5D8896D4B}" type="presParOf" srcId="{5E95CF72-CDF2-49F7-A3F6-2A302FA0D02F}" destId="{19549337-BC40-4925-8D2C-7DDC4FE73E6E}" srcOrd="5" destOrd="0" presId="urn:microsoft.com/office/officeart/2005/8/layout/vProcess5"/>
    <dgm:cxn modelId="{584EEFA3-AB96-4E06-A085-BFD7446FD597}" type="presParOf" srcId="{5E95CF72-CDF2-49F7-A3F6-2A302FA0D02F}" destId="{200850C1-16B4-436D-91D5-30AC157C9881}" srcOrd="6" destOrd="0" presId="urn:microsoft.com/office/officeart/2005/8/layout/vProcess5"/>
    <dgm:cxn modelId="{C093F992-185B-4B3D-BDF7-743A704DE872}" type="presParOf" srcId="{5E95CF72-CDF2-49F7-A3F6-2A302FA0D02F}" destId="{3E324541-450B-4932-B39D-2BC7B7C31D75}" srcOrd="7" destOrd="0" presId="urn:microsoft.com/office/officeart/2005/8/layout/vProcess5"/>
    <dgm:cxn modelId="{AF2C8715-A927-4832-A82E-5CE5C06EFB0D}" type="presParOf" srcId="{5E95CF72-CDF2-49F7-A3F6-2A302FA0D02F}" destId="{D3BF7160-9CBA-4712-A223-70F0D4F20C31}" srcOrd="8" destOrd="0" presId="urn:microsoft.com/office/officeart/2005/8/layout/vProcess5"/>
    <dgm:cxn modelId="{029E8090-3FAC-4A11-86CF-AEDF720385E8}" type="presParOf" srcId="{5E95CF72-CDF2-49F7-A3F6-2A302FA0D02F}" destId="{6A794C1C-696D-43CE-9EF4-EAABE015B351}" srcOrd="9" destOrd="0" presId="urn:microsoft.com/office/officeart/2005/8/layout/vProcess5"/>
    <dgm:cxn modelId="{C8354178-7703-4212-AD99-F9C8714AB972}" type="presParOf" srcId="{5E95CF72-CDF2-49F7-A3F6-2A302FA0D02F}" destId="{7D3758F2-F6A6-4DA0-8D17-94EF34D6421F}" srcOrd="10" destOrd="0" presId="urn:microsoft.com/office/officeart/2005/8/layout/vProcess5"/>
    <dgm:cxn modelId="{8F699A8B-C317-485F-BE7F-AF87F9BB4E5B}" type="presParOf" srcId="{5E95CF72-CDF2-49F7-A3F6-2A302FA0D02F}" destId="{2C4B50F0-6C20-413B-9372-BC0B4ADF4D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9AACD-D261-4DC5-804B-6310D85759E1}">
      <dgm:prSet/>
      <dgm:spPr/>
      <dgm:t>
        <a:bodyPr/>
        <a:lstStyle/>
        <a:p>
          <a:r>
            <a:rPr lang="pl-PL" baseline="0" dirty="0"/>
            <a:t>Term 	         </a:t>
          </a:r>
          <a:r>
            <a:rPr lang="pl-PL" baseline="0" dirty="0" err="1"/>
            <a:t>Document</a:t>
          </a:r>
          <a:r>
            <a:rPr lang="pl-PL" baseline="0" dirty="0"/>
            <a:t> 1	        </a:t>
          </a:r>
          <a:r>
            <a:rPr lang="pl-PL" baseline="0" dirty="0" err="1"/>
            <a:t>Document</a:t>
          </a:r>
          <a:r>
            <a:rPr lang="pl-PL" baseline="0" dirty="0"/>
            <a:t> 2</a:t>
          </a:r>
          <a:endParaRPr lang="en-US" dirty="0"/>
        </a:p>
      </dgm:t>
    </dgm:pt>
    <dgm:pt modelId="{28C2A440-2AB1-4B5C-B4C1-618E366B5E71}" type="parTrans" cxnId="{F1260B36-3B8C-4F78-9311-59ECE5C96302}">
      <dgm:prSet/>
      <dgm:spPr/>
      <dgm:t>
        <a:bodyPr/>
        <a:lstStyle/>
        <a:p>
          <a:endParaRPr lang="en-US"/>
        </a:p>
      </dgm:t>
    </dgm:pt>
    <dgm:pt modelId="{C07C5070-6A0B-4F62-929E-EE4F6ECEF497}" type="sibTrans" cxnId="{F1260B36-3B8C-4F78-9311-59ECE5C96302}">
      <dgm:prSet/>
      <dgm:spPr/>
      <dgm:t>
        <a:bodyPr/>
        <a:lstStyle/>
        <a:p>
          <a:endParaRPr lang="en-US"/>
        </a:p>
      </dgm:t>
    </dgm:pt>
    <dgm:pt modelId="{51992B0A-ADCD-4E02-963B-18CEB474B4E2}">
      <dgm:prSet/>
      <dgm:spPr/>
      <dgm:t>
        <a:bodyPr/>
        <a:lstStyle/>
        <a:p>
          <a:r>
            <a:rPr lang="pl-PL" baseline="0" dirty="0"/>
            <a:t>f</a:t>
          </a:r>
          <a:r>
            <a:rPr lang="en-US" baseline="0" dirty="0" err="1"/>
            <a:t>ast</a:t>
          </a:r>
          <a:r>
            <a:rPr lang="pl-PL" baseline="0" dirty="0"/>
            <a:t>              </a:t>
          </a:r>
          <a:r>
            <a:rPr lang="en-US" baseline="0" dirty="0"/>
            <a:t> </a:t>
          </a:r>
          <a:endParaRPr lang="en-US" dirty="0"/>
        </a:p>
      </dgm:t>
    </dgm:pt>
    <dgm:pt modelId="{D477A966-7C20-4B30-B193-6846509E8464}" type="parTrans" cxnId="{87F9438F-3ED4-4BB6-BEC9-2201662C55D8}">
      <dgm:prSet/>
      <dgm:spPr/>
      <dgm:t>
        <a:bodyPr/>
        <a:lstStyle/>
        <a:p>
          <a:endParaRPr lang="en-US"/>
        </a:p>
      </dgm:t>
    </dgm:pt>
    <dgm:pt modelId="{024C2532-D4FE-4992-8337-5AF953B99DAB}" type="sibTrans" cxnId="{87F9438F-3ED4-4BB6-BEC9-2201662C55D8}">
      <dgm:prSet/>
      <dgm:spPr/>
      <dgm:t>
        <a:bodyPr/>
        <a:lstStyle/>
        <a:p>
          <a:endParaRPr lang="en-US"/>
        </a:p>
      </dgm:t>
    </dgm:pt>
    <dgm:pt modelId="{F89077A6-AF01-4E58-B548-8451FB30D96C}">
      <dgm:prSet/>
      <dgm:spPr/>
      <dgm:t>
        <a:bodyPr/>
        <a:lstStyle/>
        <a:p>
          <a:r>
            <a:rPr lang="en-US" baseline="0"/>
            <a:t>red </a:t>
          </a:r>
          <a:endParaRPr lang="en-US"/>
        </a:p>
      </dgm:t>
    </dgm:pt>
    <dgm:pt modelId="{17384A47-98D1-4B38-92EA-E99643813986}" type="parTrans" cxnId="{10C40364-BBDD-468A-BE33-846E5ED2D62D}">
      <dgm:prSet/>
      <dgm:spPr/>
      <dgm:t>
        <a:bodyPr/>
        <a:lstStyle/>
        <a:p>
          <a:endParaRPr lang="en-US"/>
        </a:p>
      </dgm:t>
    </dgm:pt>
    <dgm:pt modelId="{4A89C793-709B-4B6B-A223-6F2A37CF5C49}" type="sibTrans" cxnId="{10C40364-BBDD-468A-BE33-846E5ED2D62D}">
      <dgm:prSet/>
      <dgm:spPr/>
      <dgm:t>
        <a:bodyPr/>
        <a:lstStyle/>
        <a:p>
          <a:endParaRPr lang="en-US"/>
        </a:p>
      </dgm:t>
    </dgm:pt>
    <dgm:pt modelId="{33042002-BAB6-4E85-B17F-EFAC3DB5CDFC}">
      <dgm:prSet/>
      <dgm:spPr/>
      <dgm:t>
        <a:bodyPr/>
        <a:lstStyle/>
        <a:p>
          <a:r>
            <a:rPr lang="en-US" baseline="0"/>
            <a:t>car </a:t>
          </a:r>
          <a:endParaRPr lang="en-US"/>
        </a:p>
      </dgm:t>
    </dgm:pt>
    <dgm:pt modelId="{B534C503-25AF-4348-98D8-3D65444557E4}" type="parTrans" cxnId="{F0F9C4C5-295E-4662-9415-870CDB953A6A}">
      <dgm:prSet/>
      <dgm:spPr/>
      <dgm:t>
        <a:bodyPr/>
        <a:lstStyle/>
        <a:p>
          <a:endParaRPr lang="en-US"/>
        </a:p>
      </dgm:t>
    </dgm:pt>
    <dgm:pt modelId="{9A068115-0BBB-4632-B6E3-775F48F0EF12}" type="sibTrans" cxnId="{F0F9C4C5-295E-4662-9415-870CDB953A6A}">
      <dgm:prSet/>
      <dgm:spPr/>
      <dgm:t>
        <a:bodyPr/>
        <a:lstStyle/>
        <a:p>
          <a:endParaRPr lang="en-US"/>
        </a:p>
      </dgm:t>
    </dgm:pt>
    <dgm:pt modelId="{74501149-D6AD-4B00-9E06-99B9AD97E4A9}">
      <dgm:prSet/>
      <dgm:spPr/>
      <dgm:t>
        <a:bodyPr/>
        <a:lstStyle/>
        <a:p>
          <a:r>
            <a:rPr lang="pl-PL" baseline="0"/>
            <a:t>cars</a:t>
          </a:r>
          <a:endParaRPr lang="en-US"/>
        </a:p>
      </dgm:t>
    </dgm:pt>
    <dgm:pt modelId="{461AAD2B-AA93-4A3F-A7D9-76F66EE53734}" type="parTrans" cxnId="{B9A48E37-757C-4495-9C5D-9C934177D49D}">
      <dgm:prSet/>
      <dgm:spPr/>
      <dgm:t>
        <a:bodyPr/>
        <a:lstStyle/>
        <a:p>
          <a:endParaRPr lang="en-US"/>
        </a:p>
      </dgm:t>
    </dgm:pt>
    <dgm:pt modelId="{65A02F20-0B81-4E26-A1EA-64FDCB35D7B8}" type="sibTrans" cxnId="{B9A48E37-757C-4495-9C5D-9C934177D49D}">
      <dgm:prSet/>
      <dgm:spPr/>
      <dgm:t>
        <a:bodyPr/>
        <a:lstStyle/>
        <a:p>
          <a:endParaRPr lang="en-US"/>
        </a:p>
      </dgm:t>
    </dgm:pt>
    <dgm:pt modelId="{1509477A-6F20-4A7D-88C0-860DE536D991}">
      <dgm:prSet/>
      <dgm:spPr/>
      <dgm:t>
        <a:bodyPr/>
        <a:lstStyle/>
        <a:p>
          <a:r>
            <a:rPr lang="en-US" baseline="0"/>
            <a:t>passed </a:t>
          </a:r>
          <a:endParaRPr lang="en-US"/>
        </a:p>
      </dgm:t>
    </dgm:pt>
    <dgm:pt modelId="{FAE44220-93D6-4E9E-B4A0-8B79A3C12D32}" type="parTrans" cxnId="{68B15903-BE06-46D7-9D32-3E782FF8FC0F}">
      <dgm:prSet/>
      <dgm:spPr/>
      <dgm:t>
        <a:bodyPr/>
        <a:lstStyle/>
        <a:p>
          <a:endParaRPr lang="en-US"/>
        </a:p>
      </dgm:t>
    </dgm:pt>
    <dgm:pt modelId="{F4C7C8D8-0743-4122-99CA-E4089E1BE3EC}" type="sibTrans" cxnId="{68B15903-BE06-46D7-9D32-3E782FF8FC0F}">
      <dgm:prSet/>
      <dgm:spPr/>
      <dgm:t>
        <a:bodyPr/>
        <a:lstStyle/>
        <a:p>
          <a:endParaRPr lang="en-US"/>
        </a:p>
      </dgm:t>
    </dgm:pt>
    <dgm:pt modelId="{49761D8B-A2FE-4CEB-B904-F80FC2C81776}">
      <dgm:prSet/>
      <dgm:spPr/>
      <dgm:t>
        <a:bodyPr/>
        <a:lstStyle/>
        <a:p>
          <a:r>
            <a:rPr lang="en-US" baseline="0"/>
            <a:t>truck </a:t>
          </a:r>
          <a:endParaRPr lang="en-US"/>
        </a:p>
      </dgm:t>
    </dgm:pt>
    <dgm:pt modelId="{E79925C9-4B6E-4B1B-8F38-9DFC2051F07D}" type="parTrans" cxnId="{37C3009A-7548-4940-A8E0-04E647FE3FB7}">
      <dgm:prSet/>
      <dgm:spPr/>
      <dgm:t>
        <a:bodyPr/>
        <a:lstStyle/>
        <a:p>
          <a:endParaRPr lang="en-US"/>
        </a:p>
      </dgm:t>
    </dgm:pt>
    <dgm:pt modelId="{2777CE50-BF46-46BA-8579-47D807B059BA}" type="sibTrans" cxnId="{37C3009A-7548-4940-A8E0-04E647FE3FB7}">
      <dgm:prSet/>
      <dgm:spPr/>
      <dgm:t>
        <a:bodyPr/>
        <a:lstStyle/>
        <a:p>
          <a:endParaRPr lang="en-US"/>
        </a:p>
      </dgm:t>
    </dgm:pt>
    <dgm:pt modelId="{D6A75E1E-4C7F-4B68-9B5F-28FC7EA26980}">
      <dgm:prSet/>
      <dgm:spPr/>
      <dgm:t>
        <a:bodyPr/>
        <a:lstStyle/>
        <a:p>
          <a:r>
            <a:rPr lang="pl-PL" baseline="0"/>
            <a:t>trucks</a:t>
          </a:r>
          <a:endParaRPr lang="en-US"/>
        </a:p>
      </dgm:t>
    </dgm:pt>
    <dgm:pt modelId="{F50A9311-9DA7-482B-86EF-0BB95DE055FA}" type="parTrans" cxnId="{ED6EAB75-E1E3-42EE-84D1-93BAE525D2E5}">
      <dgm:prSet/>
      <dgm:spPr/>
      <dgm:t>
        <a:bodyPr/>
        <a:lstStyle/>
        <a:p>
          <a:endParaRPr lang="en-US"/>
        </a:p>
      </dgm:t>
    </dgm:pt>
    <dgm:pt modelId="{1A259137-6B70-4D2C-87C5-E8E39D9910A0}" type="sibTrans" cxnId="{ED6EAB75-E1E3-42EE-84D1-93BAE525D2E5}">
      <dgm:prSet/>
      <dgm:spPr/>
      <dgm:t>
        <a:bodyPr/>
        <a:lstStyle/>
        <a:p>
          <a:endParaRPr lang="en-US"/>
        </a:p>
      </dgm:t>
    </dgm:pt>
    <dgm:pt modelId="{2C30C2E1-D7C7-495A-AFF4-F2723FFBDCDD}">
      <dgm:prSet/>
      <dgm:spPr/>
      <dgm:t>
        <a:bodyPr/>
        <a:lstStyle/>
        <a:p>
          <a:r>
            <a:rPr lang="en-US" baseline="0"/>
            <a:t>standing </a:t>
          </a:r>
          <a:endParaRPr lang="en-US"/>
        </a:p>
      </dgm:t>
    </dgm:pt>
    <dgm:pt modelId="{CAFC2930-CDFF-4111-B2D7-706091A9F3AB}" type="parTrans" cxnId="{7CDE773A-A086-4D1E-826C-E40F821D6EEF}">
      <dgm:prSet/>
      <dgm:spPr/>
      <dgm:t>
        <a:bodyPr/>
        <a:lstStyle/>
        <a:p>
          <a:endParaRPr lang="en-US"/>
        </a:p>
      </dgm:t>
    </dgm:pt>
    <dgm:pt modelId="{6D58DCFF-018F-4A9D-9540-1ED323415CD4}" type="sibTrans" cxnId="{7CDE773A-A086-4D1E-826C-E40F821D6EEF}">
      <dgm:prSet/>
      <dgm:spPr/>
      <dgm:t>
        <a:bodyPr/>
        <a:lstStyle/>
        <a:p>
          <a:endParaRPr lang="en-US"/>
        </a:p>
      </dgm:t>
    </dgm:pt>
    <dgm:pt modelId="{596F4C49-FC6F-4809-B53F-A33850E30B56}">
      <dgm:prSet/>
      <dgm:spPr/>
      <dgm:t>
        <a:bodyPr/>
        <a:lstStyle/>
        <a:p>
          <a:r>
            <a:rPr lang="en-US" baseline="0"/>
            <a:t>on </a:t>
          </a:r>
          <a:endParaRPr lang="en-US"/>
        </a:p>
      </dgm:t>
    </dgm:pt>
    <dgm:pt modelId="{D6A38C48-9F7A-4B05-A7A5-9EC8117D0D5A}" type="parTrans" cxnId="{D00BC81A-F49D-4C9B-BCBE-829EC645B85C}">
      <dgm:prSet/>
      <dgm:spPr/>
      <dgm:t>
        <a:bodyPr/>
        <a:lstStyle/>
        <a:p>
          <a:endParaRPr lang="en-US"/>
        </a:p>
      </dgm:t>
    </dgm:pt>
    <dgm:pt modelId="{B3A8A504-EBCE-4637-AB39-717F7A09F42B}" type="sibTrans" cxnId="{D00BC81A-F49D-4C9B-BCBE-829EC645B85C}">
      <dgm:prSet/>
      <dgm:spPr/>
      <dgm:t>
        <a:bodyPr/>
        <a:lstStyle/>
        <a:p>
          <a:endParaRPr lang="en-US"/>
        </a:p>
      </dgm:t>
    </dgm:pt>
    <dgm:pt modelId="{EE091115-85EB-44AB-9B12-5F51E1EA8EB1}">
      <dgm:prSet/>
      <dgm:spPr/>
      <dgm:t>
        <a:bodyPr/>
        <a:lstStyle/>
        <a:p>
          <a:r>
            <a:rPr lang="en-US" baseline="0"/>
            <a:t>the </a:t>
          </a:r>
          <a:endParaRPr lang="en-US"/>
        </a:p>
      </dgm:t>
    </dgm:pt>
    <dgm:pt modelId="{87E4775F-B34D-4D28-A445-D97D3CDF4E38}" type="parTrans" cxnId="{A8F3E15B-0BFD-42A5-9A1C-6396E0767622}">
      <dgm:prSet/>
      <dgm:spPr/>
      <dgm:t>
        <a:bodyPr/>
        <a:lstStyle/>
        <a:p>
          <a:endParaRPr lang="en-US"/>
        </a:p>
      </dgm:t>
    </dgm:pt>
    <dgm:pt modelId="{827A08D7-05E6-4CC5-88B0-59F15BADC5AE}" type="sibTrans" cxnId="{A8F3E15B-0BFD-42A5-9A1C-6396E0767622}">
      <dgm:prSet/>
      <dgm:spPr/>
      <dgm:t>
        <a:bodyPr/>
        <a:lstStyle/>
        <a:p>
          <a:endParaRPr lang="en-US"/>
        </a:p>
      </dgm:t>
    </dgm:pt>
    <dgm:pt modelId="{DFE0D0AD-E916-4A19-8E61-4DFBA8EB6275}">
      <dgm:prSet/>
      <dgm:spPr/>
      <dgm:t>
        <a:bodyPr/>
        <a:lstStyle/>
        <a:p>
          <a:r>
            <a:rPr lang="en-US" baseline="0"/>
            <a:t>side </a:t>
          </a:r>
          <a:endParaRPr lang="en-US"/>
        </a:p>
      </dgm:t>
    </dgm:pt>
    <dgm:pt modelId="{BFE7C3DA-0627-4457-ACF7-C78E1836A0CF}" type="parTrans" cxnId="{1C1E8A61-D009-46FF-9F0E-BA0B0CEA8566}">
      <dgm:prSet/>
      <dgm:spPr/>
      <dgm:t>
        <a:bodyPr/>
        <a:lstStyle/>
        <a:p>
          <a:endParaRPr lang="en-US"/>
        </a:p>
      </dgm:t>
    </dgm:pt>
    <dgm:pt modelId="{12D6FA1E-ACE0-42D7-9075-EE038A95AA5C}" type="sibTrans" cxnId="{1C1E8A61-D009-46FF-9F0E-BA0B0CEA8566}">
      <dgm:prSet/>
      <dgm:spPr/>
      <dgm:t>
        <a:bodyPr/>
        <a:lstStyle/>
        <a:p>
          <a:endParaRPr lang="en-US"/>
        </a:p>
      </dgm:t>
    </dgm:pt>
    <dgm:pt modelId="{4A4B0444-0CB1-40F2-BB8B-1126FDE8A12D}">
      <dgm:prSet/>
      <dgm:spPr/>
      <dgm:t>
        <a:bodyPr/>
        <a:lstStyle/>
        <a:p>
          <a:r>
            <a:rPr lang="en-US" baseline="0"/>
            <a:t>of </a:t>
          </a:r>
          <a:endParaRPr lang="en-US"/>
        </a:p>
      </dgm:t>
    </dgm:pt>
    <dgm:pt modelId="{45481ED1-934B-4444-A26D-B63659925D7C}" type="parTrans" cxnId="{4F8D5413-4BAE-4C99-B1B5-D00DED365376}">
      <dgm:prSet/>
      <dgm:spPr/>
      <dgm:t>
        <a:bodyPr/>
        <a:lstStyle/>
        <a:p>
          <a:endParaRPr lang="en-US"/>
        </a:p>
      </dgm:t>
    </dgm:pt>
    <dgm:pt modelId="{3293CAED-6C8C-4F68-B81C-9BE7844C601D}" type="sibTrans" cxnId="{4F8D5413-4BAE-4C99-B1B5-D00DED365376}">
      <dgm:prSet/>
      <dgm:spPr/>
      <dgm:t>
        <a:bodyPr/>
        <a:lstStyle/>
        <a:p>
          <a:endParaRPr lang="en-US"/>
        </a:p>
      </dgm:t>
    </dgm:pt>
    <dgm:pt modelId="{2405B63A-753F-4D36-82DB-65877D26B1B4}">
      <dgm:prSet/>
      <dgm:spPr/>
      <dgm:t>
        <a:bodyPr/>
        <a:lstStyle/>
        <a:p>
          <a:r>
            <a:rPr lang="pl-PL" baseline="0"/>
            <a:t>th</a:t>
          </a:r>
          <a:r>
            <a:rPr lang="en-US" baseline="0"/>
            <a:t>e</a:t>
          </a:r>
          <a:endParaRPr lang="en-US"/>
        </a:p>
      </dgm:t>
    </dgm:pt>
    <dgm:pt modelId="{58A793BC-63BA-489F-BD0A-FA8D591B82BB}" type="parTrans" cxnId="{6FF89156-2FFB-477B-A5BA-5951BFEAD2E9}">
      <dgm:prSet/>
      <dgm:spPr/>
      <dgm:t>
        <a:bodyPr/>
        <a:lstStyle/>
        <a:p>
          <a:endParaRPr lang="en-US"/>
        </a:p>
      </dgm:t>
    </dgm:pt>
    <dgm:pt modelId="{0655BD1D-9432-42E0-80C0-F3D2FF91C0D1}" type="sibTrans" cxnId="{6FF89156-2FFB-477B-A5BA-5951BFEAD2E9}">
      <dgm:prSet/>
      <dgm:spPr/>
      <dgm:t>
        <a:bodyPr/>
        <a:lstStyle/>
        <a:p>
          <a:endParaRPr lang="en-US"/>
        </a:p>
      </dgm:t>
    </dgm:pt>
    <dgm:pt modelId="{101E4757-FB30-4D6C-8BC7-B2BE3F5326B7}">
      <dgm:prSet/>
      <dgm:spPr/>
      <dgm:t>
        <a:bodyPr/>
        <a:lstStyle/>
        <a:p>
          <a:r>
            <a:rPr lang="en-US" baseline="0" dirty="0"/>
            <a:t>road</a:t>
          </a:r>
          <a:endParaRPr lang="en-US" dirty="0"/>
        </a:p>
      </dgm:t>
    </dgm:pt>
    <dgm:pt modelId="{F41A3A90-AFF6-4272-BFF4-FA2FFE302466}" type="parTrans" cxnId="{9E1B263A-1B1E-4EE9-BA04-6136FC2A37AE}">
      <dgm:prSet/>
      <dgm:spPr/>
      <dgm:t>
        <a:bodyPr/>
        <a:lstStyle/>
        <a:p>
          <a:endParaRPr lang="en-US"/>
        </a:p>
      </dgm:t>
    </dgm:pt>
    <dgm:pt modelId="{2D56817D-BCBC-4B44-BAA8-6B2C14333DC5}" type="sibTrans" cxnId="{9E1B263A-1B1E-4EE9-BA04-6136FC2A37AE}">
      <dgm:prSet/>
      <dgm:spPr/>
      <dgm:t>
        <a:bodyPr/>
        <a:lstStyle/>
        <a:p>
          <a:endParaRPr lang="en-US"/>
        </a:p>
      </dgm:t>
    </dgm:pt>
    <dgm:pt modelId="{CE7331F7-E557-4F3F-BCFC-B398857E8CA1}">
      <dgm:prSet/>
      <dgm:spPr/>
      <dgm:t>
        <a:bodyPr/>
        <a:lstStyle/>
        <a:p>
          <a:r>
            <a:rPr lang="pl-PL" baseline="0" dirty="0" err="1"/>
            <a:t>next</a:t>
          </a:r>
          <a:endParaRPr lang="en-US" dirty="0"/>
        </a:p>
      </dgm:t>
    </dgm:pt>
    <dgm:pt modelId="{271C30C7-C61A-4CA7-A9A2-81F4912464E7}" type="parTrans" cxnId="{DCE46B86-0610-47B0-B28D-DBDF2253A4DD}">
      <dgm:prSet/>
      <dgm:spPr/>
      <dgm:t>
        <a:bodyPr/>
        <a:lstStyle/>
        <a:p>
          <a:endParaRPr lang="en-US"/>
        </a:p>
      </dgm:t>
    </dgm:pt>
    <dgm:pt modelId="{E1EC0B14-FF7E-4D5C-81D0-DDCE62948DBA}" type="sibTrans" cxnId="{DCE46B86-0610-47B0-B28D-DBDF2253A4DD}">
      <dgm:prSet/>
      <dgm:spPr/>
      <dgm:t>
        <a:bodyPr/>
        <a:lstStyle/>
        <a:p>
          <a:endParaRPr lang="en-US"/>
        </a:p>
      </dgm:t>
    </dgm:pt>
    <dgm:pt modelId="{42456D9B-2D30-4FE9-A8D9-4AAFA3850ABC}">
      <dgm:prSet/>
      <dgm:spPr/>
      <dgm:t>
        <a:bodyPr/>
        <a:lstStyle/>
        <a:p>
          <a:r>
            <a:rPr lang="pl-PL" baseline="0" dirty="0" err="1"/>
            <a:t>day</a:t>
          </a:r>
          <a:endParaRPr lang="en-US" dirty="0"/>
        </a:p>
      </dgm:t>
    </dgm:pt>
    <dgm:pt modelId="{DA0BA43E-54F1-41F5-A9F7-391D71BFFA40}" type="parTrans" cxnId="{66F5CB49-DAF4-4D85-8B76-824A183C7BB9}">
      <dgm:prSet/>
      <dgm:spPr/>
      <dgm:t>
        <a:bodyPr/>
        <a:lstStyle/>
        <a:p>
          <a:endParaRPr lang="en-US"/>
        </a:p>
      </dgm:t>
    </dgm:pt>
    <dgm:pt modelId="{6D991F08-2C8D-4713-92DF-5B97F1393F7A}" type="sibTrans" cxnId="{66F5CB49-DAF4-4D85-8B76-824A183C7BB9}">
      <dgm:prSet/>
      <dgm:spPr/>
      <dgm:t>
        <a:bodyPr/>
        <a:lstStyle/>
        <a:p>
          <a:endParaRPr lang="en-US"/>
        </a:p>
      </dgm:t>
    </dgm:pt>
    <dgm:pt modelId="{1B5E4D09-B9CF-4AD1-94ED-6A73FBE430DB}">
      <dgm:prSet/>
      <dgm:spPr/>
      <dgm:t>
        <a:bodyPr/>
        <a:lstStyle/>
        <a:p>
          <a:r>
            <a:rPr lang="pl-PL" baseline="0" dirty="0" err="1"/>
            <a:t>three</a:t>
          </a:r>
          <a:endParaRPr lang="en-US" dirty="0"/>
        </a:p>
      </dgm:t>
    </dgm:pt>
    <dgm:pt modelId="{07724756-E295-42CB-8CF8-2CA1CF7BAF1C}" type="parTrans" cxnId="{88356FDC-F4A5-47F7-830B-EC35F6B1209A}">
      <dgm:prSet/>
      <dgm:spPr/>
      <dgm:t>
        <a:bodyPr/>
        <a:lstStyle/>
        <a:p>
          <a:endParaRPr lang="en-US"/>
        </a:p>
      </dgm:t>
    </dgm:pt>
    <dgm:pt modelId="{7C7AF6A8-AFC6-4E42-8581-D73BBF7590FE}" type="sibTrans" cxnId="{88356FDC-F4A5-47F7-830B-EC35F6B1209A}">
      <dgm:prSet/>
      <dgm:spPr/>
      <dgm:t>
        <a:bodyPr/>
        <a:lstStyle/>
        <a:p>
          <a:endParaRPr lang="en-US"/>
        </a:p>
      </dgm:t>
    </dgm:pt>
    <dgm:pt modelId="{B481CA4A-B255-4193-B753-3F3129420F5A}">
      <dgm:prSet/>
      <dgm:spPr/>
      <dgm:t>
        <a:bodyPr/>
        <a:lstStyle/>
        <a:p>
          <a:r>
            <a:rPr lang="pl-PL" baseline="0" dirty="0"/>
            <a:t>a	        		        </a:t>
          </a:r>
        </a:p>
      </dgm:t>
    </dgm:pt>
    <dgm:pt modelId="{62769677-94C2-4B8A-8446-B369186D9D80}" type="parTrans" cxnId="{61364F42-53C4-4568-887B-9985FC6EA09F}">
      <dgm:prSet/>
      <dgm:spPr/>
      <dgm:t>
        <a:bodyPr/>
        <a:lstStyle/>
        <a:p>
          <a:endParaRPr lang="pl-PL"/>
        </a:p>
      </dgm:t>
    </dgm:pt>
    <dgm:pt modelId="{EC378911-199A-4795-A81D-F3CA997739AC}" type="sibTrans" cxnId="{61364F42-53C4-4568-887B-9985FC6EA09F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0A5F4BAE-3778-49AE-8132-DE5DF94311B4}" type="pres">
      <dgm:prSet presAssocID="{DCB9AACD-D261-4DC5-804B-6310D85759E1}" presName="thickLine" presStyleLbl="alignNode1" presStyleIdx="0" presStyleCnt="19"/>
      <dgm:spPr/>
    </dgm:pt>
    <dgm:pt modelId="{024E5435-17E9-4E30-9F9D-933027A05397}" type="pres">
      <dgm:prSet presAssocID="{DCB9AACD-D261-4DC5-804B-6310D85759E1}" presName="horz1" presStyleCnt="0"/>
      <dgm:spPr/>
    </dgm:pt>
    <dgm:pt modelId="{64C08082-A907-4E23-89CB-013101BB8F25}" type="pres">
      <dgm:prSet presAssocID="{DCB9AACD-D261-4DC5-804B-6310D85759E1}" presName="tx1" presStyleLbl="revTx" presStyleIdx="0" presStyleCnt="19"/>
      <dgm:spPr/>
    </dgm:pt>
    <dgm:pt modelId="{F7C6AAAF-A0D6-44D4-B5C0-68C7193430FE}" type="pres">
      <dgm:prSet presAssocID="{DCB9AACD-D261-4DC5-804B-6310D85759E1}" presName="vert1" presStyleCnt="0"/>
      <dgm:spPr/>
    </dgm:pt>
    <dgm:pt modelId="{B6D2DC00-401A-4DFA-B3A4-1D3DA8034865}" type="pres">
      <dgm:prSet presAssocID="{B481CA4A-B255-4193-B753-3F3129420F5A}" presName="thickLine" presStyleLbl="alignNode1" presStyleIdx="1" presStyleCnt="19"/>
      <dgm:spPr/>
    </dgm:pt>
    <dgm:pt modelId="{0DFE7092-69C9-439A-9832-9169C3E4779F}" type="pres">
      <dgm:prSet presAssocID="{B481CA4A-B255-4193-B753-3F3129420F5A}" presName="horz1" presStyleCnt="0"/>
      <dgm:spPr/>
    </dgm:pt>
    <dgm:pt modelId="{85100784-D926-4FC6-A22F-BDD66A6BC67F}" type="pres">
      <dgm:prSet presAssocID="{B481CA4A-B255-4193-B753-3F3129420F5A}" presName="tx1" presStyleLbl="revTx" presStyleIdx="1" presStyleCnt="19"/>
      <dgm:spPr/>
    </dgm:pt>
    <dgm:pt modelId="{E51C1281-1A5D-49C2-96EF-A37239E60196}" type="pres">
      <dgm:prSet presAssocID="{B481CA4A-B255-4193-B753-3F3129420F5A}" presName="vert1" presStyleCnt="0"/>
      <dgm:spPr/>
    </dgm:pt>
    <dgm:pt modelId="{F6E97332-88AD-41C0-88E7-1C667FF47318}" type="pres">
      <dgm:prSet presAssocID="{51992B0A-ADCD-4E02-963B-18CEB474B4E2}" presName="thickLine" presStyleLbl="alignNode1" presStyleIdx="2" presStyleCnt="19"/>
      <dgm:spPr/>
    </dgm:pt>
    <dgm:pt modelId="{70873B1D-C73E-47D1-92B2-5B354767FE04}" type="pres">
      <dgm:prSet presAssocID="{51992B0A-ADCD-4E02-963B-18CEB474B4E2}" presName="horz1" presStyleCnt="0"/>
      <dgm:spPr/>
    </dgm:pt>
    <dgm:pt modelId="{C4E69CB8-596C-4196-9EB7-7035B71FB0F0}" type="pres">
      <dgm:prSet presAssocID="{51992B0A-ADCD-4E02-963B-18CEB474B4E2}" presName="tx1" presStyleLbl="revTx" presStyleIdx="2" presStyleCnt="19"/>
      <dgm:spPr/>
    </dgm:pt>
    <dgm:pt modelId="{D806DF70-CAFF-4A9D-937A-F88D625F57EC}" type="pres">
      <dgm:prSet presAssocID="{51992B0A-ADCD-4E02-963B-18CEB474B4E2}" presName="vert1" presStyleCnt="0"/>
      <dgm:spPr/>
    </dgm:pt>
    <dgm:pt modelId="{A45C4EEA-4432-40D2-887C-871A60A4D4F6}" type="pres">
      <dgm:prSet presAssocID="{F89077A6-AF01-4E58-B548-8451FB30D96C}" presName="thickLine" presStyleLbl="alignNode1" presStyleIdx="3" presStyleCnt="19"/>
      <dgm:spPr/>
    </dgm:pt>
    <dgm:pt modelId="{B0D45D24-F9C6-4FB1-B8F7-FC005BCD4425}" type="pres">
      <dgm:prSet presAssocID="{F89077A6-AF01-4E58-B548-8451FB30D96C}" presName="horz1" presStyleCnt="0"/>
      <dgm:spPr/>
    </dgm:pt>
    <dgm:pt modelId="{824D0A4F-0C89-4D66-A2DA-BF9D17BF0028}" type="pres">
      <dgm:prSet presAssocID="{F89077A6-AF01-4E58-B548-8451FB30D96C}" presName="tx1" presStyleLbl="revTx" presStyleIdx="3" presStyleCnt="19"/>
      <dgm:spPr/>
    </dgm:pt>
    <dgm:pt modelId="{B10C2C70-7E82-47BA-B3F5-0DC147EA96EA}" type="pres">
      <dgm:prSet presAssocID="{F89077A6-AF01-4E58-B548-8451FB30D96C}" presName="vert1" presStyleCnt="0"/>
      <dgm:spPr/>
    </dgm:pt>
    <dgm:pt modelId="{75539093-0870-4CE1-B3C8-2087EE14A364}" type="pres">
      <dgm:prSet presAssocID="{33042002-BAB6-4E85-B17F-EFAC3DB5CDFC}" presName="thickLine" presStyleLbl="alignNode1" presStyleIdx="4" presStyleCnt="19"/>
      <dgm:spPr/>
    </dgm:pt>
    <dgm:pt modelId="{F82D8371-3885-4305-B57E-F0EF1841048B}" type="pres">
      <dgm:prSet presAssocID="{33042002-BAB6-4E85-B17F-EFAC3DB5CDFC}" presName="horz1" presStyleCnt="0"/>
      <dgm:spPr/>
    </dgm:pt>
    <dgm:pt modelId="{139545CF-33F9-4080-BE23-01EB720E7F88}" type="pres">
      <dgm:prSet presAssocID="{33042002-BAB6-4E85-B17F-EFAC3DB5CDFC}" presName="tx1" presStyleLbl="revTx" presStyleIdx="4" presStyleCnt="19"/>
      <dgm:spPr/>
    </dgm:pt>
    <dgm:pt modelId="{270CAEEE-37EA-4905-9C9D-C70B3A4C3178}" type="pres">
      <dgm:prSet presAssocID="{33042002-BAB6-4E85-B17F-EFAC3DB5CDFC}" presName="vert1" presStyleCnt="0"/>
      <dgm:spPr/>
    </dgm:pt>
    <dgm:pt modelId="{80891557-4A6F-43E2-B06B-F7905223618E}" type="pres">
      <dgm:prSet presAssocID="{74501149-D6AD-4B00-9E06-99B9AD97E4A9}" presName="thickLine" presStyleLbl="alignNode1" presStyleIdx="5" presStyleCnt="19"/>
      <dgm:spPr/>
    </dgm:pt>
    <dgm:pt modelId="{E65AE503-ED85-4E93-97A1-5B0EDCDEE5D1}" type="pres">
      <dgm:prSet presAssocID="{74501149-D6AD-4B00-9E06-99B9AD97E4A9}" presName="horz1" presStyleCnt="0"/>
      <dgm:spPr/>
    </dgm:pt>
    <dgm:pt modelId="{EF211BCD-BEE9-40AD-A54E-A93812C8FE3A}" type="pres">
      <dgm:prSet presAssocID="{74501149-D6AD-4B00-9E06-99B9AD97E4A9}" presName="tx1" presStyleLbl="revTx" presStyleIdx="5" presStyleCnt="19"/>
      <dgm:spPr/>
    </dgm:pt>
    <dgm:pt modelId="{D3B0D449-3F39-406F-B530-8D94AE8C33CB}" type="pres">
      <dgm:prSet presAssocID="{74501149-D6AD-4B00-9E06-99B9AD97E4A9}" presName="vert1" presStyleCnt="0"/>
      <dgm:spPr/>
    </dgm:pt>
    <dgm:pt modelId="{E75C914D-2C64-433F-8CD7-57E2B09412C7}" type="pres">
      <dgm:prSet presAssocID="{1509477A-6F20-4A7D-88C0-860DE536D991}" presName="thickLine" presStyleLbl="alignNode1" presStyleIdx="6" presStyleCnt="19"/>
      <dgm:spPr/>
    </dgm:pt>
    <dgm:pt modelId="{57AC6FDD-2B21-4F9C-A3B0-829C7767DB47}" type="pres">
      <dgm:prSet presAssocID="{1509477A-6F20-4A7D-88C0-860DE536D991}" presName="horz1" presStyleCnt="0"/>
      <dgm:spPr/>
    </dgm:pt>
    <dgm:pt modelId="{88981224-4993-4236-8BA3-F90E07CDABC2}" type="pres">
      <dgm:prSet presAssocID="{1509477A-6F20-4A7D-88C0-860DE536D991}" presName="tx1" presStyleLbl="revTx" presStyleIdx="6" presStyleCnt="19"/>
      <dgm:spPr/>
    </dgm:pt>
    <dgm:pt modelId="{4CA9D14B-7C34-40CB-AF94-5E9E9EAC185B}" type="pres">
      <dgm:prSet presAssocID="{1509477A-6F20-4A7D-88C0-860DE536D991}" presName="vert1" presStyleCnt="0"/>
      <dgm:spPr/>
    </dgm:pt>
    <dgm:pt modelId="{23989523-2FBE-43AF-8249-1738E9E1D0BB}" type="pres">
      <dgm:prSet presAssocID="{49761D8B-A2FE-4CEB-B904-F80FC2C81776}" presName="thickLine" presStyleLbl="alignNode1" presStyleIdx="7" presStyleCnt="19"/>
      <dgm:spPr/>
    </dgm:pt>
    <dgm:pt modelId="{FAE36F7F-10B3-4E06-90FF-6B8EC12D84DD}" type="pres">
      <dgm:prSet presAssocID="{49761D8B-A2FE-4CEB-B904-F80FC2C81776}" presName="horz1" presStyleCnt="0"/>
      <dgm:spPr/>
    </dgm:pt>
    <dgm:pt modelId="{5BF12577-6152-454F-8880-2191AE8472DE}" type="pres">
      <dgm:prSet presAssocID="{49761D8B-A2FE-4CEB-B904-F80FC2C81776}" presName="tx1" presStyleLbl="revTx" presStyleIdx="7" presStyleCnt="19"/>
      <dgm:spPr/>
    </dgm:pt>
    <dgm:pt modelId="{01B5B488-8EAE-4313-B7D4-8957BD23F70A}" type="pres">
      <dgm:prSet presAssocID="{49761D8B-A2FE-4CEB-B904-F80FC2C81776}" presName="vert1" presStyleCnt="0"/>
      <dgm:spPr/>
    </dgm:pt>
    <dgm:pt modelId="{674B48CB-B26A-46FC-AAC6-282E4A73B16F}" type="pres">
      <dgm:prSet presAssocID="{D6A75E1E-4C7F-4B68-9B5F-28FC7EA26980}" presName="thickLine" presStyleLbl="alignNode1" presStyleIdx="8" presStyleCnt="19"/>
      <dgm:spPr/>
    </dgm:pt>
    <dgm:pt modelId="{AEFCAA10-2D76-4237-86AB-B38A031131D7}" type="pres">
      <dgm:prSet presAssocID="{D6A75E1E-4C7F-4B68-9B5F-28FC7EA26980}" presName="horz1" presStyleCnt="0"/>
      <dgm:spPr/>
    </dgm:pt>
    <dgm:pt modelId="{9C527882-1F93-4F64-9DBF-0B3BA4341919}" type="pres">
      <dgm:prSet presAssocID="{D6A75E1E-4C7F-4B68-9B5F-28FC7EA26980}" presName="tx1" presStyleLbl="revTx" presStyleIdx="8" presStyleCnt="19"/>
      <dgm:spPr/>
    </dgm:pt>
    <dgm:pt modelId="{D15868CB-4362-401A-AB7D-B87A77620E54}" type="pres">
      <dgm:prSet presAssocID="{D6A75E1E-4C7F-4B68-9B5F-28FC7EA26980}" presName="vert1" presStyleCnt="0"/>
      <dgm:spPr/>
    </dgm:pt>
    <dgm:pt modelId="{FD932C4F-33C8-4512-B66A-AD709486E87C}" type="pres">
      <dgm:prSet presAssocID="{2C30C2E1-D7C7-495A-AFF4-F2723FFBDCDD}" presName="thickLine" presStyleLbl="alignNode1" presStyleIdx="9" presStyleCnt="19"/>
      <dgm:spPr/>
    </dgm:pt>
    <dgm:pt modelId="{72A803B9-B290-4EC3-BE61-7EF71198AA26}" type="pres">
      <dgm:prSet presAssocID="{2C30C2E1-D7C7-495A-AFF4-F2723FFBDCDD}" presName="horz1" presStyleCnt="0"/>
      <dgm:spPr/>
    </dgm:pt>
    <dgm:pt modelId="{8360BE1B-1D07-4963-8FAA-5D38F7A2E0F0}" type="pres">
      <dgm:prSet presAssocID="{2C30C2E1-D7C7-495A-AFF4-F2723FFBDCDD}" presName="tx1" presStyleLbl="revTx" presStyleIdx="9" presStyleCnt="19"/>
      <dgm:spPr/>
    </dgm:pt>
    <dgm:pt modelId="{4827660C-11D8-44DE-BAA9-E2D3377FC8D6}" type="pres">
      <dgm:prSet presAssocID="{2C30C2E1-D7C7-495A-AFF4-F2723FFBDCDD}" presName="vert1" presStyleCnt="0"/>
      <dgm:spPr/>
    </dgm:pt>
    <dgm:pt modelId="{27E2231A-5932-4F4E-AD05-A3C599A47123}" type="pres">
      <dgm:prSet presAssocID="{596F4C49-FC6F-4809-B53F-A33850E30B56}" presName="thickLine" presStyleLbl="alignNode1" presStyleIdx="10" presStyleCnt="19"/>
      <dgm:spPr/>
    </dgm:pt>
    <dgm:pt modelId="{3FD1CA5D-16AC-42F2-83AC-05B13F5B7C97}" type="pres">
      <dgm:prSet presAssocID="{596F4C49-FC6F-4809-B53F-A33850E30B56}" presName="horz1" presStyleCnt="0"/>
      <dgm:spPr/>
    </dgm:pt>
    <dgm:pt modelId="{8E6C1954-CD31-4B60-BE51-1AB5A84617DC}" type="pres">
      <dgm:prSet presAssocID="{596F4C49-FC6F-4809-B53F-A33850E30B56}" presName="tx1" presStyleLbl="revTx" presStyleIdx="10" presStyleCnt="19"/>
      <dgm:spPr/>
    </dgm:pt>
    <dgm:pt modelId="{9E4CB123-5B58-4D24-97D0-F260DC6DD034}" type="pres">
      <dgm:prSet presAssocID="{596F4C49-FC6F-4809-B53F-A33850E30B56}" presName="vert1" presStyleCnt="0"/>
      <dgm:spPr/>
    </dgm:pt>
    <dgm:pt modelId="{39711E11-7AC0-43AA-9D7A-494D4F6C6486}" type="pres">
      <dgm:prSet presAssocID="{EE091115-85EB-44AB-9B12-5F51E1EA8EB1}" presName="thickLine" presStyleLbl="alignNode1" presStyleIdx="11" presStyleCnt="19"/>
      <dgm:spPr/>
    </dgm:pt>
    <dgm:pt modelId="{CCE37729-E713-404D-B966-3B1FDAA39021}" type="pres">
      <dgm:prSet presAssocID="{EE091115-85EB-44AB-9B12-5F51E1EA8EB1}" presName="horz1" presStyleCnt="0"/>
      <dgm:spPr/>
    </dgm:pt>
    <dgm:pt modelId="{9A3C5AB2-8407-471E-812E-E08F50ACC941}" type="pres">
      <dgm:prSet presAssocID="{EE091115-85EB-44AB-9B12-5F51E1EA8EB1}" presName="tx1" presStyleLbl="revTx" presStyleIdx="11" presStyleCnt="19"/>
      <dgm:spPr/>
    </dgm:pt>
    <dgm:pt modelId="{C78776B6-C3B2-4DE3-A9C4-E266E2BDE25D}" type="pres">
      <dgm:prSet presAssocID="{EE091115-85EB-44AB-9B12-5F51E1EA8EB1}" presName="vert1" presStyleCnt="0"/>
      <dgm:spPr/>
    </dgm:pt>
    <dgm:pt modelId="{786D7964-B995-441D-A182-6B829F9ABD42}" type="pres">
      <dgm:prSet presAssocID="{DFE0D0AD-E916-4A19-8E61-4DFBA8EB6275}" presName="thickLine" presStyleLbl="alignNode1" presStyleIdx="12" presStyleCnt="19"/>
      <dgm:spPr/>
    </dgm:pt>
    <dgm:pt modelId="{D46218F1-A435-4624-90F8-0FA399A83F95}" type="pres">
      <dgm:prSet presAssocID="{DFE0D0AD-E916-4A19-8E61-4DFBA8EB6275}" presName="horz1" presStyleCnt="0"/>
      <dgm:spPr/>
    </dgm:pt>
    <dgm:pt modelId="{8DBD4990-D4FA-4A78-94B7-538E08AF0AFE}" type="pres">
      <dgm:prSet presAssocID="{DFE0D0AD-E916-4A19-8E61-4DFBA8EB6275}" presName="tx1" presStyleLbl="revTx" presStyleIdx="12" presStyleCnt="19"/>
      <dgm:spPr/>
    </dgm:pt>
    <dgm:pt modelId="{C0839B3C-EDED-45D0-84E0-1B0B8F75DC77}" type="pres">
      <dgm:prSet presAssocID="{DFE0D0AD-E916-4A19-8E61-4DFBA8EB6275}" presName="vert1" presStyleCnt="0"/>
      <dgm:spPr/>
    </dgm:pt>
    <dgm:pt modelId="{53734EB1-4C92-4B43-A40D-D7CEF69698E1}" type="pres">
      <dgm:prSet presAssocID="{4A4B0444-0CB1-40F2-BB8B-1126FDE8A12D}" presName="thickLine" presStyleLbl="alignNode1" presStyleIdx="13" presStyleCnt="19"/>
      <dgm:spPr/>
    </dgm:pt>
    <dgm:pt modelId="{4225A404-7EB4-4EAA-AEF9-CCA0F65321A6}" type="pres">
      <dgm:prSet presAssocID="{4A4B0444-0CB1-40F2-BB8B-1126FDE8A12D}" presName="horz1" presStyleCnt="0"/>
      <dgm:spPr/>
    </dgm:pt>
    <dgm:pt modelId="{F0BFBAD4-2565-40CA-ADF7-B5899538209E}" type="pres">
      <dgm:prSet presAssocID="{4A4B0444-0CB1-40F2-BB8B-1126FDE8A12D}" presName="tx1" presStyleLbl="revTx" presStyleIdx="13" presStyleCnt="19"/>
      <dgm:spPr/>
    </dgm:pt>
    <dgm:pt modelId="{761A8EED-3EDC-47F5-BC21-4258390CE367}" type="pres">
      <dgm:prSet presAssocID="{4A4B0444-0CB1-40F2-BB8B-1126FDE8A12D}" presName="vert1" presStyleCnt="0"/>
      <dgm:spPr/>
    </dgm:pt>
    <dgm:pt modelId="{3C178E3D-E1DB-4701-BBAD-795AD3B03EC3}" type="pres">
      <dgm:prSet presAssocID="{2405B63A-753F-4D36-82DB-65877D26B1B4}" presName="thickLine" presStyleLbl="alignNode1" presStyleIdx="14" presStyleCnt="19"/>
      <dgm:spPr/>
    </dgm:pt>
    <dgm:pt modelId="{BE22CF5C-9680-4E35-A862-2498A186FFB5}" type="pres">
      <dgm:prSet presAssocID="{2405B63A-753F-4D36-82DB-65877D26B1B4}" presName="horz1" presStyleCnt="0"/>
      <dgm:spPr/>
    </dgm:pt>
    <dgm:pt modelId="{C57C92ED-B881-40B9-B69E-0F3B814B449A}" type="pres">
      <dgm:prSet presAssocID="{2405B63A-753F-4D36-82DB-65877D26B1B4}" presName="tx1" presStyleLbl="revTx" presStyleIdx="14" presStyleCnt="19"/>
      <dgm:spPr/>
    </dgm:pt>
    <dgm:pt modelId="{36F2F77C-2F9B-4853-BEBB-BAC64840736F}" type="pres">
      <dgm:prSet presAssocID="{2405B63A-753F-4D36-82DB-65877D26B1B4}" presName="vert1" presStyleCnt="0"/>
      <dgm:spPr/>
    </dgm:pt>
    <dgm:pt modelId="{BFE95CD7-7AAB-4FE6-A3B9-94566BC0E480}" type="pres">
      <dgm:prSet presAssocID="{101E4757-FB30-4D6C-8BC7-B2BE3F5326B7}" presName="thickLine" presStyleLbl="alignNode1" presStyleIdx="15" presStyleCnt="19"/>
      <dgm:spPr/>
    </dgm:pt>
    <dgm:pt modelId="{F52A36A2-7880-42C0-9DF0-1E1E5180FD5B}" type="pres">
      <dgm:prSet presAssocID="{101E4757-FB30-4D6C-8BC7-B2BE3F5326B7}" presName="horz1" presStyleCnt="0"/>
      <dgm:spPr/>
    </dgm:pt>
    <dgm:pt modelId="{E94B467C-F1C2-4C51-A56A-C8F3749A56F4}" type="pres">
      <dgm:prSet presAssocID="{101E4757-FB30-4D6C-8BC7-B2BE3F5326B7}" presName="tx1" presStyleLbl="revTx" presStyleIdx="15" presStyleCnt="19"/>
      <dgm:spPr/>
    </dgm:pt>
    <dgm:pt modelId="{5A399912-A22C-4556-BBBB-41AC07ED1F9D}" type="pres">
      <dgm:prSet presAssocID="{101E4757-FB30-4D6C-8BC7-B2BE3F5326B7}" presName="vert1" presStyleCnt="0"/>
      <dgm:spPr/>
    </dgm:pt>
    <dgm:pt modelId="{F3B9DAD3-F9D3-4F8C-906B-A4CB44670CC9}" type="pres">
      <dgm:prSet presAssocID="{CE7331F7-E557-4F3F-BCFC-B398857E8CA1}" presName="thickLine" presStyleLbl="alignNode1" presStyleIdx="16" presStyleCnt="19"/>
      <dgm:spPr/>
    </dgm:pt>
    <dgm:pt modelId="{4ED6CB3E-F231-442F-8EC7-1235DF2EFA77}" type="pres">
      <dgm:prSet presAssocID="{CE7331F7-E557-4F3F-BCFC-B398857E8CA1}" presName="horz1" presStyleCnt="0"/>
      <dgm:spPr/>
    </dgm:pt>
    <dgm:pt modelId="{F448856A-FF61-4B62-A97E-7DE6442B7F92}" type="pres">
      <dgm:prSet presAssocID="{CE7331F7-E557-4F3F-BCFC-B398857E8CA1}" presName="tx1" presStyleLbl="revTx" presStyleIdx="16" presStyleCnt="19"/>
      <dgm:spPr/>
    </dgm:pt>
    <dgm:pt modelId="{2465EAE7-0100-413F-A4A1-4AEBAD2FEB3F}" type="pres">
      <dgm:prSet presAssocID="{CE7331F7-E557-4F3F-BCFC-B398857E8CA1}" presName="vert1" presStyleCnt="0"/>
      <dgm:spPr/>
    </dgm:pt>
    <dgm:pt modelId="{FAA18AD8-BC54-4CDB-8F10-753D9255D154}" type="pres">
      <dgm:prSet presAssocID="{42456D9B-2D30-4FE9-A8D9-4AAFA3850ABC}" presName="thickLine" presStyleLbl="alignNode1" presStyleIdx="17" presStyleCnt="19"/>
      <dgm:spPr/>
    </dgm:pt>
    <dgm:pt modelId="{39C35779-9930-45CB-895A-F2D0B03CF2F9}" type="pres">
      <dgm:prSet presAssocID="{42456D9B-2D30-4FE9-A8D9-4AAFA3850ABC}" presName="horz1" presStyleCnt="0"/>
      <dgm:spPr/>
    </dgm:pt>
    <dgm:pt modelId="{354CB662-5CF1-4C8E-9F37-EA9CEC4357BB}" type="pres">
      <dgm:prSet presAssocID="{42456D9B-2D30-4FE9-A8D9-4AAFA3850ABC}" presName="tx1" presStyleLbl="revTx" presStyleIdx="17" presStyleCnt="19"/>
      <dgm:spPr/>
    </dgm:pt>
    <dgm:pt modelId="{98A3EB37-C68D-4691-95D9-F691E305056E}" type="pres">
      <dgm:prSet presAssocID="{42456D9B-2D30-4FE9-A8D9-4AAFA3850ABC}" presName="vert1" presStyleCnt="0"/>
      <dgm:spPr/>
    </dgm:pt>
    <dgm:pt modelId="{8E2EC253-F195-4F00-AD4D-228339C168F5}" type="pres">
      <dgm:prSet presAssocID="{1B5E4D09-B9CF-4AD1-94ED-6A73FBE430DB}" presName="thickLine" presStyleLbl="alignNode1" presStyleIdx="18" presStyleCnt="19"/>
      <dgm:spPr/>
    </dgm:pt>
    <dgm:pt modelId="{72B5FE8B-F0AC-4CA9-A3B6-FEDD2D8B9BF6}" type="pres">
      <dgm:prSet presAssocID="{1B5E4D09-B9CF-4AD1-94ED-6A73FBE430DB}" presName="horz1" presStyleCnt="0"/>
      <dgm:spPr/>
    </dgm:pt>
    <dgm:pt modelId="{7F1111B1-65AA-4D0B-9ACD-F88740FB8AA2}" type="pres">
      <dgm:prSet presAssocID="{1B5E4D09-B9CF-4AD1-94ED-6A73FBE430DB}" presName="tx1" presStyleLbl="revTx" presStyleIdx="18" presStyleCnt="19"/>
      <dgm:spPr/>
    </dgm:pt>
    <dgm:pt modelId="{436057F3-5CCB-442B-997A-DD99FD855EFB}" type="pres">
      <dgm:prSet presAssocID="{1B5E4D09-B9CF-4AD1-94ED-6A73FBE430DB}" presName="vert1" presStyleCnt="0"/>
      <dgm:spPr/>
    </dgm:pt>
  </dgm:ptLst>
  <dgm:cxnLst>
    <dgm:cxn modelId="{68B15903-BE06-46D7-9D32-3E782FF8FC0F}" srcId="{00E8BE63-3E21-494F-858C-0F34A20273E6}" destId="{1509477A-6F20-4A7D-88C0-860DE536D991}" srcOrd="6" destOrd="0" parTransId="{FAE44220-93D6-4E9E-B4A0-8B79A3C12D32}" sibTransId="{F4C7C8D8-0743-4122-99CA-E4089E1BE3EC}"/>
    <dgm:cxn modelId="{84C80F0F-9213-4BAA-9023-11EF2D1BCC3E}" type="presOf" srcId="{CE7331F7-E557-4F3F-BCFC-B398857E8CA1}" destId="{F448856A-FF61-4B62-A97E-7DE6442B7F92}" srcOrd="0" destOrd="0" presId="urn:microsoft.com/office/officeart/2008/layout/LinedList"/>
    <dgm:cxn modelId="{4F8D5413-4BAE-4C99-B1B5-D00DED365376}" srcId="{00E8BE63-3E21-494F-858C-0F34A20273E6}" destId="{4A4B0444-0CB1-40F2-BB8B-1126FDE8A12D}" srcOrd="13" destOrd="0" parTransId="{45481ED1-934B-4444-A26D-B63659925D7C}" sibTransId="{3293CAED-6C8C-4F68-B81C-9BE7844C601D}"/>
    <dgm:cxn modelId="{6881531A-D28D-4644-8406-95C9FBC31872}" type="presOf" srcId="{DFE0D0AD-E916-4A19-8E61-4DFBA8EB6275}" destId="{8DBD4990-D4FA-4A78-94B7-538E08AF0AFE}" srcOrd="0" destOrd="0" presId="urn:microsoft.com/office/officeart/2008/layout/LinedList"/>
    <dgm:cxn modelId="{D00BC81A-F49D-4C9B-BCBE-829EC645B85C}" srcId="{00E8BE63-3E21-494F-858C-0F34A20273E6}" destId="{596F4C49-FC6F-4809-B53F-A33850E30B56}" srcOrd="10" destOrd="0" parTransId="{D6A38C48-9F7A-4B05-A7A5-9EC8117D0D5A}" sibTransId="{B3A8A504-EBCE-4637-AB39-717F7A09F42B}"/>
    <dgm:cxn modelId="{C8416324-7937-4FA1-992E-EBF204B16083}" type="presOf" srcId="{B481CA4A-B255-4193-B753-3F3129420F5A}" destId="{85100784-D926-4FC6-A22F-BDD66A6BC67F}" srcOrd="0" destOrd="0" presId="urn:microsoft.com/office/officeart/2008/layout/LinedList"/>
    <dgm:cxn modelId="{A58A8A2B-1C37-4483-B60E-CA091E279679}" type="presOf" srcId="{49761D8B-A2FE-4CEB-B904-F80FC2C81776}" destId="{5BF12577-6152-454F-8880-2191AE8472DE}" srcOrd="0" destOrd="0" presId="urn:microsoft.com/office/officeart/2008/layout/LinedList"/>
    <dgm:cxn modelId="{0B43E832-350F-4C8A-86E6-22D9198C2FFF}" type="presOf" srcId="{D6A75E1E-4C7F-4B68-9B5F-28FC7EA26980}" destId="{9C527882-1F93-4F64-9DBF-0B3BA4341919}" srcOrd="0" destOrd="0" presId="urn:microsoft.com/office/officeart/2008/layout/LinedList"/>
    <dgm:cxn modelId="{F1260B36-3B8C-4F78-9311-59ECE5C96302}" srcId="{00E8BE63-3E21-494F-858C-0F34A20273E6}" destId="{DCB9AACD-D261-4DC5-804B-6310D85759E1}" srcOrd="0" destOrd="0" parTransId="{28C2A440-2AB1-4B5C-B4C1-618E366B5E71}" sibTransId="{C07C5070-6A0B-4F62-929E-EE4F6ECEF497}"/>
    <dgm:cxn modelId="{B9A48E37-757C-4495-9C5D-9C934177D49D}" srcId="{00E8BE63-3E21-494F-858C-0F34A20273E6}" destId="{74501149-D6AD-4B00-9E06-99B9AD97E4A9}" srcOrd="5" destOrd="0" parTransId="{461AAD2B-AA93-4A3F-A7D9-76F66EE53734}" sibTransId="{65A02F20-0B81-4E26-A1EA-64FDCB35D7B8}"/>
    <dgm:cxn modelId="{9E1B263A-1B1E-4EE9-BA04-6136FC2A37AE}" srcId="{00E8BE63-3E21-494F-858C-0F34A20273E6}" destId="{101E4757-FB30-4D6C-8BC7-B2BE3F5326B7}" srcOrd="15" destOrd="0" parTransId="{F41A3A90-AFF6-4272-BFF4-FA2FFE302466}" sibTransId="{2D56817D-BCBC-4B44-BAA8-6B2C14333DC5}"/>
    <dgm:cxn modelId="{7CDE773A-A086-4D1E-826C-E40F821D6EEF}" srcId="{00E8BE63-3E21-494F-858C-0F34A20273E6}" destId="{2C30C2E1-D7C7-495A-AFF4-F2723FFBDCDD}" srcOrd="9" destOrd="0" parTransId="{CAFC2930-CDFF-4111-B2D7-706091A9F3AB}" sibTransId="{6D58DCFF-018F-4A9D-9540-1ED323415CD4}"/>
    <dgm:cxn modelId="{A8F3E15B-0BFD-42A5-9A1C-6396E0767622}" srcId="{00E8BE63-3E21-494F-858C-0F34A20273E6}" destId="{EE091115-85EB-44AB-9B12-5F51E1EA8EB1}" srcOrd="11" destOrd="0" parTransId="{87E4775F-B34D-4D28-A445-D97D3CDF4E38}" sibTransId="{827A08D7-05E6-4CC5-88B0-59F15BADC5AE}"/>
    <dgm:cxn modelId="{34FC965E-C3BD-4409-9734-AEECCCCF2B63}" type="presOf" srcId="{1509477A-6F20-4A7D-88C0-860DE536D991}" destId="{88981224-4993-4236-8BA3-F90E07CDABC2}" srcOrd="0" destOrd="0" presId="urn:microsoft.com/office/officeart/2008/layout/LinedList"/>
    <dgm:cxn modelId="{1C1E8A61-D009-46FF-9F0E-BA0B0CEA8566}" srcId="{00E8BE63-3E21-494F-858C-0F34A20273E6}" destId="{DFE0D0AD-E916-4A19-8E61-4DFBA8EB6275}" srcOrd="12" destOrd="0" parTransId="{BFE7C3DA-0627-4457-ACF7-C78E1836A0CF}" sibTransId="{12D6FA1E-ACE0-42D7-9075-EE038A95AA5C}"/>
    <dgm:cxn modelId="{61364F42-53C4-4568-887B-9985FC6EA09F}" srcId="{00E8BE63-3E21-494F-858C-0F34A20273E6}" destId="{B481CA4A-B255-4193-B753-3F3129420F5A}" srcOrd="1" destOrd="0" parTransId="{62769677-94C2-4B8A-8446-B369186D9D80}" sibTransId="{EC378911-199A-4795-A81D-F3CA997739AC}"/>
    <dgm:cxn modelId="{10C40364-BBDD-468A-BE33-846E5ED2D62D}" srcId="{00E8BE63-3E21-494F-858C-0F34A20273E6}" destId="{F89077A6-AF01-4E58-B548-8451FB30D96C}" srcOrd="3" destOrd="0" parTransId="{17384A47-98D1-4B38-92EA-E99643813986}" sibTransId="{4A89C793-709B-4B6B-A223-6F2A37CF5C49}"/>
    <dgm:cxn modelId="{60E42D47-FEAB-4B74-B0D6-0B195DD585C9}" type="presOf" srcId="{101E4757-FB30-4D6C-8BC7-B2BE3F5326B7}" destId="{E94B467C-F1C2-4C51-A56A-C8F3749A56F4}" srcOrd="0" destOrd="0" presId="urn:microsoft.com/office/officeart/2008/layout/LinedList"/>
    <dgm:cxn modelId="{66F5CB49-DAF4-4D85-8B76-824A183C7BB9}" srcId="{00E8BE63-3E21-494F-858C-0F34A20273E6}" destId="{42456D9B-2D30-4FE9-A8D9-4AAFA3850ABC}" srcOrd="17" destOrd="0" parTransId="{DA0BA43E-54F1-41F5-A9F7-391D71BFFA40}" sibTransId="{6D991F08-2C8D-4713-92DF-5B97F1393F7A}"/>
    <dgm:cxn modelId="{0E10776E-0578-4EAF-BC0B-A8F5B3426BD5}" type="presOf" srcId="{2405B63A-753F-4D36-82DB-65877D26B1B4}" destId="{C57C92ED-B881-40B9-B69E-0F3B814B449A}" srcOrd="0" destOrd="0" presId="urn:microsoft.com/office/officeart/2008/layout/LinedList"/>
    <dgm:cxn modelId="{D86D2055-8240-4865-B35D-EB9130C2A51D}" type="presOf" srcId="{51992B0A-ADCD-4E02-963B-18CEB474B4E2}" destId="{C4E69CB8-596C-4196-9EB7-7035B71FB0F0}" srcOrd="0" destOrd="0" presId="urn:microsoft.com/office/officeart/2008/layout/LinedList"/>
    <dgm:cxn modelId="{ED6EAB75-E1E3-42EE-84D1-93BAE525D2E5}" srcId="{00E8BE63-3E21-494F-858C-0F34A20273E6}" destId="{D6A75E1E-4C7F-4B68-9B5F-28FC7EA26980}" srcOrd="8" destOrd="0" parTransId="{F50A9311-9DA7-482B-86EF-0BB95DE055FA}" sibTransId="{1A259137-6B70-4D2C-87C5-E8E39D9910A0}"/>
    <dgm:cxn modelId="{6FF89156-2FFB-477B-A5BA-5951BFEAD2E9}" srcId="{00E8BE63-3E21-494F-858C-0F34A20273E6}" destId="{2405B63A-753F-4D36-82DB-65877D26B1B4}" srcOrd="14" destOrd="0" parTransId="{58A793BC-63BA-489F-BD0A-FA8D591B82BB}" sibTransId="{0655BD1D-9432-42E0-80C0-F3D2FF91C0D1}"/>
    <dgm:cxn modelId="{DCE46B86-0610-47B0-B28D-DBDF2253A4DD}" srcId="{00E8BE63-3E21-494F-858C-0F34A20273E6}" destId="{CE7331F7-E557-4F3F-BCFC-B398857E8CA1}" srcOrd="16" destOrd="0" parTransId="{271C30C7-C61A-4CA7-A9A2-81F4912464E7}" sibTransId="{E1EC0B14-FF7E-4D5C-81D0-DDCE62948DBA}"/>
    <dgm:cxn modelId="{87F9438F-3ED4-4BB6-BEC9-2201662C55D8}" srcId="{00E8BE63-3E21-494F-858C-0F34A20273E6}" destId="{51992B0A-ADCD-4E02-963B-18CEB474B4E2}" srcOrd="2" destOrd="0" parTransId="{D477A966-7C20-4B30-B193-6846509E8464}" sibTransId="{024C2532-D4FE-4992-8337-5AF953B99DAB}"/>
    <dgm:cxn modelId="{E30E3D90-2141-49A0-9D4B-7AB428183E8B}" type="presOf" srcId="{42456D9B-2D30-4FE9-A8D9-4AAFA3850ABC}" destId="{354CB662-5CF1-4C8E-9F37-EA9CEC4357BB}" srcOrd="0" destOrd="0" presId="urn:microsoft.com/office/officeart/2008/layout/LinedList"/>
    <dgm:cxn modelId="{24C4D990-EDA8-4276-A683-264167D88CA3}" type="presOf" srcId="{EE091115-85EB-44AB-9B12-5F51E1EA8EB1}" destId="{9A3C5AB2-8407-471E-812E-E08F50ACC941}" srcOrd="0" destOrd="0" presId="urn:microsoft.com/office/officeart/2008/layout/LinedList"/>
    <dgm:cxn modelId="{37C3009A-7548-4940-A8E0-04E647FE3FB7}" srcId="{00E8BE63-3E21-494F-858C-0F34A20273E6}" destId="{49761D8B-A2FE-4CEB-B904-F80FC2C81776}" srcOrd="7" destOrd="0" parTransId="{E79925C9-4B6E-4B1B-8F38-9DFC2051F07D}" sibTransId="{2777CE50-BF46-46BA-8579-47D807B059BA}"/>
    <dgm:cxn modelId="{7654A79C-72CC-4930-9771-6438584E6BCA}" type="presOf" srcId="{2C30C2E1-D7C7-495A-AFF4-F2723FFBDCDD}" destId="{8360BE1B-1D07-4963-8FAA-5D38F7A2E0F0}" srcOrd="0" destOrd="0" presId="urn:microsoft.com/office/officeart/2008/layout/LinedList"/>
    <dgm:cxn modelId="{69606E9F-25A1-431F-97C1-3A2679149081}" type="presOf" srcId="{4A4B0444-0CB1-40F2-BB8B-1126FDE8A12D}" destId="{F0BFBAD4-2565-40CA-ADF7-B5899538209E}" srcOrd="0" destOrd="0" presId="urn:microsoft.com/office/officeart/2008/layout/LinedList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A66E5A5-9690-450E-9852-EEEB9359D9FE}" type="presOf" srcId="{33042002-BAB6-4E85-B17F-EFAC3DB5CDFC}" destId="{139545CF-33F9-4080-BE23-01EB720E7F88}" srcOrd="0" destOrd="0" presId="urn:microsoft.com/office/officeart/2008/layout/LinedList"/>
    <dgm:cxn modelId="{43ACF0BC-81F9-4370-ABC3-DFBA4258F342}" type="presOf" srcId="{F89077A6-AF01-4E58-B548-8451FB30D96C}" destId="{824D0A4F-0C89-4D66-A2DA-BF9D17BF0028}" srcOrd="0" destOrd="0" presId="urn:microsoft.com/office/officeart/2008/layout/LinedList"/>
    <dgm:cxn modelId="{C930CCC3-7F21-46AE-9F7F-DCFD1164B3C0}" type="presOf" srcId="{DCB9AACD-D261-4DC5-804B-6310D85759E1}" destId="{64C08082-A907-4E23-89CB-013101BB8F25}" srcOrd="0" destOrd="0" presId="urn:microsoft.com/office/officeart/2008/layout/LinedList"/>
    <dgm:cxn modelId="{0C9E9BC4-76C2-4DBA-B19C-ABDA235785E8}" type="presOf" srcId="{596F4C49-FC6F-4809-B53F-A33850E30B56}" destId="{8E6C1954-CD31-4B60-BE51-1AB5A84617DC}" srcOrd="0" destOrd="0" presId="urn:microsoft.com/office/officeart/2008/layout/LinedList"/>
    <dgm:cxn modelId="{F0F9C4C5-295E-4662-9415-870CDB953A6A}" srcId="{00E8BE63-3E21-494F-858C-0F34A20273E6}" destId="{33042002-BAB6-4E85-B17F-EFAC3DB5CDFC}" srcOrd="4" destOrd="0" parTransId="{B534C503-25AF-4348-98D8-3D65444557E4}" sibTransId="{9A068115-0BBB-4632-B6E3-775F48F0EF12}"/>
    <dgm:cxn modelId="{88356FDC-F4A5-47F7-830B-EC35F6B1209A}" srcId="{00E8BE63-3E21-494F-858C-0F34A20273E6}" destId="{1B5E4D09-B9CF-4AD1-94ED-6A73FBE430DB}" srcOrd="18" destOrd="0" parTransId="{07724756-E295-42CB-8CF8-2CA1CF7BAF1C}" sibTransId="{7C7AF6A8-AFC6-4E42-8581-D73BBF7590FE}"/>
    <dgm:cxn modelId="{0666C1DE-F150-48E3-82D8-3190B36417CD}" type="presOf" srcId="{1B5E4D09-B9CF-4AD1-94ED-6A73FBE430DB}" destId="{7F1111B1-65AA-4D0B-9ACD-F88740FB8AA2}" srcOrd="0" destOrd="0" presId="urn:microsoft.com/office/officeart/2008/layout/LinedList"/>
    <dgm:cxn modelId="{48D498F3-CC89-48E2-8840-6F90A8F4B0D8}" type="presOf" srcId="{74501149-D6AD-4B00-9E06-99B9AD97E4A9}" destId="{EF211BCD-BEE9-40AD-A54E-A93812C8FE3A}" srcOrd="0" destOrd="0" presId="urn:microsoft.com/office/officeart/2008/layout/LinedList"/>
    <dgm:cxn modelId="{1ACDD72F-D3BC-4A4A-9DA3-C6EB9CF49E1F}" type="presParOf" srcId="{9ACEFB1E-F90C-4ECF-92AC-A874DD4D8D28}" destId="{0A5F4BAE-3778-49AE-8132-DE5DF94311B4}" srcOrd="0" destOrd="0" presId="urn:microsoft.com/office/officeart/2008/layout/LinedList"/>
    <dgm:cxn modelId="{7A838056-60CE-4582-B5AF-9BB5582F4B64}" type="presParOf" srcId="{9ACEFB1E-F90C-4ECF-92AC-A874DD4D8D28}" destId="{024E5435-17E9-4E30-9F9D-933027A05397}" srcOrd="1" destOrd="0" presId="urn:microsoft.com/office/officeart/2008/layout/LinedList"/>
    <dgm:cxn modelId="{B1AD2D23-FD63-4FFC-A955-1E47FCBA6E7D}" type="presParOf" srcId="{024E5435-17E9-4E30-9F9D-933027A05397}" destId="{64C08082-A907-4E23-89CB-013101BB8F25}" srcOrd="0" destOrd="0" presId="urn:microsoft.com/office/officeart/2008/layout/LinedList"/>
    <dgm:cxn modelId="{00BBE50C-F073-4603-8267-75BD785E52FF}" type="presParOf" srcId="{024E5435-17E9-4E30-9F9D-933027A05397}" destId="{F7C6AAAF-A0D6-44D4-B5C0-68C7193430FE}" srcOrd="1" destOrd="0" presId="urn:microsoft.com/office/officeart/2008/layout/LinedList"/>
    <dgm:cxn modelId="{7CC9353C-405B-44CE-970E-EF08DB5A5117}" type="presParOf" srcId="{9ACEFB1E-F90C-4ECF-92AC-A874DD4D8D28}" destId="{B6D2DC00-401A-4DFA-B3A4-1D3DA8034865}" srcOrd="2" destOrd="0" presId="urn:microsoft.com/office/officeart/2008/layout/LinedList"/>
    <dgm:cxn modelId="{455441CF-4534-4823-BA6E-DB28013FB581}" type="presParOf" srcId="{9ACEFB1E-F90C-4ECF-92AC-A874DD4D8D28}" destId="{0DFE7092-69C9-439A-9832-9169C3E4779F}" srcOrd="3" destOrd="0" presId="urn:microsoft.com/office/officeart/2008/layout/LinedList"/>
    <dgm:cxn modelId="{23B50F6D-5509-4BFD-B315-B6D477D0D737}" type="presParOf" srcId="{0DFE7092-69C9-439A-9832-9169C3E4779F}" destId="{85100784-D926-4FC6-A22F-BDD66A6BC67F}" srcOrd="0" destOrd="0" presId="urn:microsoft.com/office/officeart/2008/layout/LinedList"/>
    <dgm:cxn modelId="{6A01566C-D2D8-490C-B51B-B94FDB7369F0}" type="presParOf" srcId="{0DFE7092-69C9-439A-9832-9169C3E4779F}" destId="{E51C1281-1A5D-49C2-96EF-A37239E60196}" srcOrd="1" destOrd="0" presId="urn:microsoft.com/office/officeart/2008/layout/LinedList"/>
    <dgm:cxn modelId="{024B7F2E-E01B-48C2-BA16-4C927D8C9B41}" type="presParOf" srcId="{9ACEFB1E-F90C-4ECF-92AC-A874DD4D8D28}" destId="{F6E97332-88AD-41C0-88E7-1C667FF47318}" srcOrd="4" destOrd="0" presId="urn:microsoft.com/office/officeart/2008/layout/LinedList"/>
    <dgm:cxn modelId="{A48B8C45-E814-4607-B596-A2B9BEFBE5EB}" type="presParOf" srcId="{9ACEFB1E-F90C-4ECF-92AC-A874DD4D8D28}" destId="{70873B1D-C73E-47D1-92B2-5B354767FE04}" srcOrd="5" destOrd="0" presId="urn:microsoft.com/office/officeart/2008/layout/LinedList"/>
    <dgm:cxn modelId="{4686F8BB-DF32-42F2-82CA-933E60C2B06B}" type="presParOf" srcId="{70873B1D-C73E-47D1-92B2-5B354767FE04}" destId="{C4E69CB8-596C-4196-9EB7-7035B71FB0F0}" srcOrd="0" destOrd="0" presId="urn:microsoft.com/office/officeart/2008/layout/LinedList"/>
    <dgm:cxn modelId="{AB649B06-EDBA-44B4-B47A-E75A1F0FEC32}" type="presParOf" srcId="{70873B1D-C73E-47D1-92B2-5B354767FE04}" destId="{D806DF70-CAFF-4A9D-937A-F88D625F57EC}" srcOrd="1" destOrd="0" presId="urn:microsoft.com/office/officeart/2008/layout/LinedList"/>
    <dgm:cxn modelId="{30B7C76F-D984-4401-9102-83E538256A4D}" type="presParOf" srcId="{9ACEFB1E-F90C-4ECF-92AC-A874DD4D8D28}" destId="{A45C4EEA-4432-40D2-887C-871A60A4D4F6}" srcOrd="6" destOrd="0" presId="urn:microsoft.com/office/officeart/2008/layout/LinedList"/>
    <dgm:cxn modelId="{2594E04C-06B4-49C2-AA8C-7B4847C23A09}" type="presParOf" srcId="{9ACEFB1E-F90C-4ECF-92AC-A874DD4D8D28}" destId="{B0D45D24-F9C6-4FB1-B8F7-FC005BCD4425}" srcOrd="7" destOrd="0" presId="urn:microsoft.com/office/officeart/2008/layout/LinedList"/>
    <dgm:cxn modelId="{BBC0074F-FFFD-420A-AD2A-D8D998AD964E}" type="presParOf" srcId="{B0D45D24-F9C6-4FB1-B8F7-FC005BCD4425}" destId="{824D0A4F-0C89-4D66-A2DA-BF9D17BF0028}" srcOrd="0" destOrd="0" presId="urn:microsoft.com/office/officeart/2008/layout/LinedList"/>
    <dgm:cxn modelId="{8B6050A9-A5B1-4D0B-ADDC-ED0AE4B59DC0}" type="presParOf" srcId="{B0D45D24-F9C6-4FB1-B8F7-FC005BCD4425}" destId="{B10C2C70-7E82-47BA-B3F5-0DC147EA96EA}" srcOrd="1" destOrd="0" presId="urn:microsoft.com/office/officeart/2008/layout/LinedList"/>
    <dgm:cxn modelId="{7B68F738-7260-4E67-B5E3-58FC4576D32E}" type="presParOf" srcId="{9ACEFB1E-F90C-4ECF-92AC-A874DD4D8D28}" destId="{75539093-0870-4CE1-B3C8-2087EE14A364}" srcOrd="8" destOrd="0" presId="urn:microsoft.com/office/officeart/2008/layout/LinedList"/>
    <dgm:cxn modelId="{A721F050-9797-4C9D-BB83-610AC190D10B}" type="presParOf" srcId="{9ACEFB1E-F90C-4ECF-92AC-A874DD4D8D28}" destId="{F82D8371-3885-4305-B57E-F0EF1841048B}" srcOrd="9" destOrd="0" presId="urn:microsoft.com/office/officeart/2008/layout/LinedList"/>
    <dgm:cxn modelId="{202FF2B1-4F11-4836-93C1-1FD0A5BAEC9C}" type="presParOf" srcId="{F82D8371-3885-4305-B57E-F0EF1841048B}" destId="{139545CF-33F9-4080-BE23-01EB720E7F88}" srcOrd="0" destOrd="0" presId="urn:microsoft.com/office/officeart/2008/layout/LinedList"/>
    <dgm:cxn modelId="{C47BC0E8-1205-4E76-8DF3-2B7D4220AA1D}" type="presParOf" srcId="{F82D8371-3885-4305-B57E-F0EF1841048B}" destId="{270CAEEE-37EA-4905-9C9D-C70B3A4C3178}" srcOrd="1" destOrd="0" presId="urn:microsoft.com/office/officeart/2008/layout/LinedList"/>
    <dgm:cxn modelId="{579A6717-ABA0-4CE4-99FF-1677827BE9F4}" type="presParOf" srcId="{9ACEFB1E-F90C-4ECF-92AC-A874DD4D8D28}" destId="{80891557-4A6F-43E2-B06B-F7905223618E}" srcOrd="10" destOrd="0" presId="urn:microsoft.com/office/officeart/2008/layout/LinedList"/>
    <dgm:cxn modelId="{34057C05-55B7-4FC7-BD61-221D6FFDF85F}" type="presParOf" srcId="{9ACEFB1E-F90C-4ECF-92AC-A874DD4D8D28}" destId="{E65AE503-ED85-4E93-97A1-5B0EDCDEE5D1}" srcOrd="11" destOrd="0" presId="urn:microsoft.com/office/officeart/2008/layout/LinedList"/>
    <dgm:cxn modelId="{6318BA2A-637F-4613-A88A-A53CC8668AF0}" type="presParOf" srcId="{E65AE503-ED85-4E93-97A1-5B0EDCDEE5D1}" destId="{EF211BCD-BEE9-40AD-A54E-A93812C8FE3A}" srcOrd="0" destOrd="0" presId="urn:microsoft.com/office/officeart/2008/layout/LinedList"/>
    <dgm:cxn modelId="{A7EAD164-E6BA-4CAB-B704-C3319F9ED2AE}" type="presParOf" srcId="{E65AE503-ED85-4E93-97A1-5B0EDCDEE5D1}" destId="{D3B0D449-3F39-406F-B530-8D94AE8C33CB}" srcOrd="1" destOrd="0" presId="urn:microsoft.com/office/officeart/2008/layout/LinedList"/>
    <dgm:cxn modelId="{0EF4827C-97A0-4134-B207-EEE79537CCC6}" type="presParOf" srcId="{9ACEFB1E-F90C-4ECF-92AC-A874DD4D8D28}" destId="{E75C914D-2C64-433F-8CD7-57E2B09412C7}" srcOrd="12" destOrd="0" presId="urn:microsoft.com/office/officeart/2008/layout/LinedList"/>
    <dgm:cxn modelId="{3F814FCA-A419-43C1-98E7-3D0FF6698DF3}" type="presParOf" srcId="{9ACEFB1E-F90C-4ECF-92AC-A874DD4D8D28}" destId="{57AC6FDD-2B21-4F9C-A3B0-829C7767DB47}" srcOrd="13" destOrd="0" presId="urn:microsoft.com/office/officeart/2008/layout/LinedList"/>
    <dgm:cxn modelId="{28D105BC-30B2-4769-A201-0F13E3C481AD}" type="presParOf" srcId="{57AC6FDD-2B21-4F9C-A3B0-829C7767DB47}" destId="{88981224-4993-4236-8BA3-F90E07CDABC2}" srcOrd="0" destOrd="0" presId="urn:microsoft.com/office/officeart/2008/layout/LinedList"/>
    <dgm:cxn modelId="{AD274494-C2F6-42B5-85FB-7A7380F49569}" type="presParOf" srcId="{57AC6FDD-2B21-4F9C-A3B0-829C7767DB47}" destId="{4CA9D14B-7C34-40CB-AF94-5E9E9EAC185B}" srcOrd="1" destOrd="0" presId="urn:microsoft.com/office/officeart/2008/layout/LinedList"/>
    <dgm:cxn modelId="{99389D67-AC5C-4A84-B552-E3665C84CBF8}" type="presParOf" srcId="{9ACEFB1E-F90C-4ECF-92AC-A874DD4D8D28}" destId="{23989523-2FBE-43AF-8249-1738E9E1D0BB}" srcOrd="14" destOrd="0" presId="urn:microsoft.com/office/officeart/2008/layout/LinedList"/>
    <dgm:cxn modelId="{AB5B61E4-8959-4C99-8A08-230B8FFE0EC5}" type="presParOf" srcId="{9ACEFB1E-F90C-4ECF-92AC-A874DD4D8D28}" destId="{FAE36F7F-10B3-4E06-90FF-6B8EC12D84DD}" srcOrd="15" destOrd="0" presId="urn:microsoft.com/office/officeart/2008/layout/LinedList"/>
    <dgm:cxn modelId="{76ECE0F1-D8B9-46BF-8F3D-A85F9DFA7F20}" type="presParOf" srcId="{FAE36F7F-10B3-4E06-90FF-6B8EC12D84DD}" destId="{5BF12577-6152-454F-8880-2191AE8472DE}" srcOrd="0" destOrd="0" presId="urn:microsoft.com/office/officeart/2008/layout/LinedList"/>
    <dgm:cxn modelId="{B04689BC-6FED-48F4-ACC4-BBE63543D001}" type="presParOf" srcId="{FAE36F7F-10B3-4E06-90FF-6B8EC12D84DD}" destId="{01B5B488-8EAE-4313-B7D4-8957BD23F70A}" srcOrd="1" destOrd="0" presId="urn:microsoft.com/office/officeart/2008/layout/LinedList"/>
    <dgm:cxn modelId="{9ABAF5F7-039D-46CF-8642-F235DFB166EE}" type="presParOf" srcId="{9ACEFB1E-F90C-4ECF-92AC-A874DD4D8D28}" destId="{674B48CB-B26A-46FC-AAC6-282E4A73B16F}" srcOrd="16" destOrd="0" presId="urn:microsoft.com/office/officeart/2008/layout/LinedList"/>
    <dgm:cxn modelId="{025A6443-9C7C-470D-ADDC-AC2FBAEC3ACB}" type="presParOf" srcId="{9ACEFB1E-F90C-4ECF-92AC-A874DD4D8D28}" destId="{AEFCAA10-2D76-4237-86AB-B38A031131D7}" srcOrd="17" destOrd="0" presId="urn:microsoft.com/office/officeart/2008/layout/LinedList"/>
    <dgm:cxn modelId="{0749D49B-17A4-4A76-9984-B356436FCBB1}" type="presParOf" srcId="{AEFCAA10-2D76-4237-86AB-B38A031131D7}" destId="{9C527882-1F93-4F64-9DBF-0B3BA4341919}" srcOrd="0" destOrd="0" presId="urn:microsoft.com/office/officeart/2008/layout/LinedList"/>
    <dgm:cxn modelId="{3DD17076-899B-4FA5-AAF7-AF6929F08BE1}" type="presParOf" srcId="{AEFCAA10-2D76-4237-86AB-B38A031131D7}" destId="{D15868CB-4362-401A-AB7D-B87A77620E54}" srcOrd="1" destOrd="0" presId="urn:microsoft.com/office/officeart/2008/layout/LinedList"/>
    <dgm:cxn modelId="{68A9D4B0-0B7D-40FE-8E37-8AF7D37F4116}" type="presParOf" srcId="{9ACEFB1E-F90C-4ECF-92AC-A874DD4D8D28}" destId="{FD932C4F-33C8-4512-B66A-AD709486E87C}" srcOrd="18" destOrd="0" presId="urn:microsoft.com/office/officeart/2008/layout/LinedList"/>
    <dgm:cxn modelId="{20320532-6ECD-496F-B837-8CC4E47CA533}" type="presParOf" srcId="{9ACEFB1E-F90C-4ECF-92AC-A874DD4D8D28}" destId="{72A803B9-B290-4EC3-BE61-7EF71198AA26}" srcOrd="19" destOrd="0" presId="urn:microsoft.com/office/officeart/2008/layout/LinedList"/>
    <dgm:cxn modelId="{46195C16-C779-43E0-BAF1-73DE69A5A386}" type="presParOf" srcId="{72A803B9-B290-4EC3-BE61-7EF71198AA26}" destId="{8360BE1B-1D07-4963-8FAA-5D38F7A2E0F0}" srcOrd="0" destOrd="0" presId="urn:microsoft.com/office/officeart/2008/layout/LinedList"/>
    <dgm:cxn modelId="{6661921F-47EB-4B90-827F-2317652CB026}" type="presParOf" srcId="{72A803B9-B290-4EC3-BE61-7EF71198AA26}" destId="{4827660C-11D8-44DE-BAA9-E2D3377FC8D6}" srcOrd="1" destOrd="0" presId="urn:microsoft.com/office/officeart/2008/layout/LinedList"/>
    <dgm:cxn modelId="{6DA06A2C-9B32-4F0D-904F-655F2A629A05}" type="presParOf" srcId="{9ACEFB1E-F90C-4ECF-92AC-A874DD4D8D28}" destId="{27E2231A-5932-4F4E-AD05-A3C599A47123}" srcOrd="20" destOrd="0" presId="urn:microsoft.com/office/officeart/2008/layout/LinedList"/>
    <dgm:cxn modelId="{F83C9975-92B1-4A33-AB24-859173FACE64}" type="presParOf" srcId="{9ACEFB1E-F90C-4ECF-92AC-A874DD4D8D28}" destId="{3FD1CA5D-16AC-42F2-83AC-05B13F5B7C97}" srcOrd="21" destOrd="0" presId="urn:microsoft.com/office/officeart/2008/layout/LinedList"/>
    <dgm:cxn modelId="{F51AA1CF-1E1A-47B4-B91B-2091B5779110}" type="presParOf" srcId="{3FD1CA5D-16AC-42F2-83AC-05B13F5B7C97}" destId="{8E6C1954-CD31-4B60-BE51-1AB5A84617DC}" srcOrd="0" destOrd="0" presId="urn:microsoft.com/office/officeart/2008/layout/LinedList"/>
    <dgm:cxn modelId="{B3DBE7A9-AC1B-42C1-96E3-9E9ED554CC92}" type="presParOf" srcId="{3FD1CA5D-16AC-42F2-83AC-05B13F5B7C97}" destId="{9E4CB123-5B58-4D24-97D0-F260DC6DD034}" srcOrd="1" destOrd="0" presId="urn:microsoft.com/office/officeart/2008/layout/LinedList"/>
    <dgm:cxn modelId="{4705DFE8-34AF-4D9B-A91B-D1BEF23CE387}" type="presParOf" srcId="{9ACEFB1E-F90C-4ECF-92AC-A874DD4D8D28}" destId="{39711E11-7AC0-43AA-9D7A-494D4F6C6486}" srcOrd="22" destOrd="0" presId="urn:microsoft.com/office/officeart/2008/layout/LinedList"/>
    <dgm:cxn modelId="{2E708331-E623-4501-B1BE-2285AB0A88CB}" type="presParOf" srcId="{9ACEFB1E-F90C-4ECF-92AC-A874DD4D8D28}" destId="{CCE37729-E713-404D-B966-3B1FDAA39021}" srcOrd="23" destOrd="0" presId="urn:microsoft.com/office/officeart/2008/layout/LinedList"/>
    <dgm:cxn modelId="{E2CCD683-2ADE-46D7-A8CB-006B98ABB272}" type="presParOf" srcId="{CCE37729-E713-404D-B966-3B1FDAA39021}" destId="{9A3C5AB2-8407-471E-812E-E08F50ACC941}" srcOrd="0" destOrd="0" presId="urn:microsoft.com/office/officeart/2008/layout/LinedList"/>
    <dgm:cxn modelId="{A067D8B5-DA43-465E-B7FC-E33B8B12089B}" type="presParOf" srcId="{CCE37729-E713-404D-B966-3B1FDAA39021}" destId="{C78776B6-C3B2-4DE3-A9C4-E266E2BDE25D}" srcOrd="1" destOrd="0" presId="urn:microsoft.com/office/officeart/2008/layout/LinedList"/>
    <dgm:cxn modelId="{22878DCE-6F04-46D1-B0EC-F7FC04051597}" type="presParOf" srcId="{9ACEFB1E-F90C-4ECF-92AC-A874DD4D8D28}" destId="{786D7964-B995-441D-A182-6B829F9ABD42}" srcOrd="24" destOrd="0" presId="urn:microsoft.com/office/officeart/2008/layout/LinedList"/>
    <dgm:cxn modelId="{E19A37D7-039B-4B14-A72E-EAB69B0B9AB6}" type="presParOf" srcId="{9ACEFB1E-F90C-4ECF-92AC-A874DD4D8D28}" destId="{D46218F1-A435-4624-90F8-0FA399A83F95}" srcOrd="25" destOrd="0" presId="urn:microsoft.com/office/officeart/2008/layout/LinedList"/>
    <dgm:cxn modelId="{A612BA89-B6E8-4E3D-A2BF-93A0FC4E03D8}" type="presParOf" srcId="{D46218F1-A435-4624-90F8-0FA399A83F95}" destId="{8DBD4990-D4FA-4A78-94B7-538E08AF0AFE}" srcOrd="0" destOrd="0" presId="urn:microsoft.com/office/officeart/2008/layout/LinedList"/>
    <dgm:cxn modelId="{129E9BDB-F5D9-4B80-B193-C454BD953EB1}" type="presParOf" srcId="{D46218F1-A435-4624-90F8-0FA399A83F95}" destId="{C0839B3C-EDED-45D0-84E0-1B0B8F75DC77}" srcOrd="1" destOrd="0" presId="urn:microsoft.com/office/officeart/2008/layout/LinedList"/>
    <dgm:cxn modelId="{320F48D5-AAD7-4D8D-B7B1-948ABEF191BD}" type="presParOf" srcId="{9ACEFB1E-F90C-4ECF-92AC-A874DD4D8D28}" destId="{53734EB1-4C92-4B43-A40D-D7CEF69698E1}" srcOrd="26" destOrd="0" presId="urn:microsoft.com/office/officeart/2008/layout/LinedList"/>
    <dgm:cxn modelId="{B3C14C82-F1CD-4C66-9E01-26C16D1B9EEC}" type="presParOf" srcId="{9ACEFB1E-F90C-4ECF-92AC-A874DD4D8D28}" destId="{4225A404-7EB4-4EAA-AEF9-CCA0F65321A6}" srcOrd="27" destOrd="0" presId="urn:microsoft.com/office/officeart/2008/layout/LinedList"/>
    <dgm:cxn modelId="{F1EE993E-C434-4F3E-B98D-7FB28D566918}" type="presParOf" srcId="{4225A404-7EB4-4EAA-AEF9-CCA0F65321A6}" destId="{F0BFBAD4-2565-40CA-ADF7-B5899538209E}" srcOrd="0" destOrd="0" presId="urn:microsoft.com/office/officeart/2008/layout/LinedList"/>
    <dgm:cxn modelId="{140E5AC0-91D4-482B-A0C0-81A7BDFF4BE2}" type="presParOf" srcId="{4225A404-7EB4-4EAA-AEF9-CCA0F65321A6}" destId="{761A8EED-3EDC-47F5-BC21-4258390CE367}" srcOrd="1" destOrd="0" presId="urn:microsoft.com/office/officeart/2008/layout/LinedList"/>
    <dgm:cxn modelId="{0AFF2A7E-0435-495E-BE42-B2DC39E079C8}" type="presParOf" srcId="{9ACEFB1E-F90C-4ECF-92AC-A874DD4D8D28}" destId="{3C178E3D-E1DB-4701-BBAD-795AD3B03EC3}" srcOrd="28" destOrd="0" presId="urn:microsoft.com/office/officeart/2008/layout/LinedList"/>
    <dgm:cxn modelId="{81388730-50EB-4C58-8E11-BCD88EBC770D}" type="presParOf" srcId="{9ACEFB1E-F90C-4ECF-92AC-A874DD4D8D28}" destId="{BE22CF5C-9680-4E35-A862-2498A186FFB5}" srcOrd="29" destOrd="0" presId="urn:microsoft.com/office/officeart/2008/layout/LinedList"/>
    <dgm:cxn modelId="{DDE27391-CC41-4E03-8DCB-84165DA5E931}" type="presParOf" srcId="{BE22CF5C-9680-4E35-A862-2498A186FFB5}" destId="{C57C92ED-B881-40B9-B69E-0F3B814B449A}" srcOrd="0" destOrd="0" presId="urn:microsoft.com/office/officeart/2008/layout/LinedList"/>
    <dgm:cxn modelId="{5A8DB0A4-3B7B-4E18-BAFC-450F82BDAA02}" type="presParOf" srcId="{BE22CF5C-9680-4E35-A862-2498A186FFB5}" destId="{36F2F77C-2F9B-4853-BEBB-BAC64840736F}" srcOrd="1" destOrd="0" presId="urn:microsoft.com/office/officeart/2008/layout/LinedList"/>
    <dgm:cxn modelId="{DC17233A-EE23-4918-BEAD-0737CABDCC47}" type="presParOf" srcId="{9ACEFB1E-F90C-4ECF-92AC-A874DD4D8D28}" destId="{BFE95CD7-7AAB-4FE6-A3B9-94566BC0E480}" srcOrd="30" destOrd="0" presId="urn:microsoft.com/office/officeart/2008/layout/LinedList"/>
    <dgm:cxn modelId="{8173DC9F-D7F9-41C5-8C01-2AD1DAC614FC}" type="presParOf" srcId="{9ACEFB1E-F90C-4ECF-92AC-A874DD4D8D28}" destId="{F52A36A2-7880-42C0-9DF0-1E1E5180FD5B}" srcOrd="31" destOrd="0" presId="urn:microsoft.com/office/officeart/2008/layout/LinedList"/>
    <dgm:cxn modelId="{44B7594C-D043-41FC-9444-C60E10E67632}" type="presParOf" srcId="{F52A36A2-7880-42C0-9DF0-1E1E5180FD5B}" destId="{E94B467C-F1C2-4C51-A56A-C8F3749A56F4}" srcOrd="0" destOrd="0" presId="urn:microsoft.com/office/officeart/2008/layout/LinedList"/>
    <dgm:cxn modelId="{9EE17991-BCA0-43BC-8159-8F1E20DD6EC3}" type="presParOf" srcId="{F52A36A2-7880-42C0-9DF0-1E1E5180FD5B}" destId="{5A399912-A22C-4556-BBBB-41AC07ED1F9D}" srcOrd="1" destOrd="0" presId="urn:microsoft.com/office/officeart/2008/layout/LinedList"/>
    <dgm:cxn modelId="{8EEFD355-E4FE-42DB-9D15-95243871F464}" type="presParOf" srcId="{9ACEFB1E-F90C-4ECF-92AC-A874DD4D8D28}" destId="{F3B9DAD3-F9D3-4F8C-906B-A4CB44670CC9}" srcOrd="32" destOrd="0" presId="urn:microsoft.com/office/officeart/2008/layout/LinedList"/>
    <dgm:cxn modelId="{5F7260A0-D162-418F-8945-FAB556DC2EDD}" type="presParOf" srcId="{9ACEFB1E-F90C-4ECF-92AC-A874DD4D8D28}" destId="{4ED6CB3E-F231-442F-8EC7-1235DF2EFA77}" srcOrd="33" destOrd="0" presId="urn:microsoft.com/office/officeart/2008/layout/LinedList"/>
    <dgm:cxn modelId="{15DD5CB6-2D4A-463E-8D38-E805883F5E38}" type="presParOf" srcId="{4ED6CB3E-F231-442F-8EC7-1235DF2EFA77}" destId="{F448856A-FF61-4B62-A97E-7DE6442B7F92}" srcOrd="0" destOrd="0" presId="urn:microsoft.com/office/officeart/2008/layout/LinedList"/>
    <dgm:cxn modelId="{48A23027-ABBE-453C-BCE7-AA0CEDF4482D}" type="presParOf" srcId="{4ED6CB3E-F231-442F-8EC7-1235DF2EFA77}" destId="{2465EAE7-0100-413F-A4A1-4AEBAD2FEB3F}" srcOrd="1" destOrd="0" presId="urn:microsoft.com/office/officeart/2008/layout/LinedList"/>
    <dgm:cxn modelId="{84FCF95F-1ACA-4FBC-A198-3397F9D8BC9D}" type="presParOf" srcId="{9ACEFB1E-F90C-4ECF-92AC-A874DD4D8D28}" destId="{FAA18AD8-BC54-4CDB-8F10-753D9255D154}" srcOrd="34" destOrd="0" presId="urn:microsoft.com/office/officeart/2008/layout/LinedList"/>
    <dgm:cxn modelId="{AB4F1308-4848-483F-A17E-A920E268FD8F}" type="presParOf" srcId="{9ACEFB1E-F90C-4ECF-92AC-A874DD4D8D28}" destId="{39C35779-9930-45CB-895A-F2D0B03CF2F9}" srcOrd="35" destOrd="0" presId="urn:microsoft.com/office/officeart/2008/layout/LinedList"/>
    <dgm:cxn modelId="{F42C9584-0182-4477-90D0-DCC0B1351818}" type="presParOf" srcId="{39C35779-9930-45CB-895A-F2D0B03CF2F9}" destId="{354CB662-5CF1-4C8E-9F37-EA9CEC4357BB}" srcOrd="0" destOrd="0" presId="urn:microsoft.com/office/officeart/2008/layout/LinedList"/>
    <dgm:cxn modelId="{262EE6D5-1469-424C-ADA5-3EED9F5904DC}" type="presParOf" srcId="{39C35779-9930-45CB-895A-F2D0B03CF2F9}" destId="{98A3EB37-C68D-4691-95D9-F691E305056E}" srcOrd="1" destOrd="0" presId="urn:microsoft.com/office/officeart/2008/layout/LinedList"/>
    <dgm:cxn modelId="{EDA8086E-0031-4626-B109-58E47B5DF28F}" type="presParOf" srcId="{9ACEFB1E-F90C-4ECF-92AC-A874DD4D8D28}" destId="{8E2EC253-F195-4F00-AD4D-228339C168F5}" srcOrd="36" destOrd="0" presId="urn:microsoft.com/office/officeart/2008/layout/LinedList"/>
    <dgm:cxn modelId="{0A2F3F4E-6284-48AF-8F39-426AB8839826}" type="presParOf" srcId="{9ACEFB1E-F90C-4ECF-92AC-A874DD4D8D28}" destId="{72B5FE8B-F0AC-4CA9-A3B6-FEDD2D8B9BF6}" srcOrd="37" destOrd="0" presId="urn:microsoft.com/office/officeart/2008/layout/LinedList"/>
    <dgm:cxn modelId="{A923D785-7019-4DE6-A77E-2678F723B59A}" type="presParOf" srcId="{72B5FE8B-F0AC-4CA9-A3B6-FEDD2D8B9BF6}" destId="{7F1111B1-65AA-4D0B-9ACD-F88740FB8AA2}" srcOrd="0" destOrd="0" presId="urn:microsoft.com/office/officeart/2008/layout/LinedList"/>
    <dgm:cxn modelId="{4B2BE8DC-ACB6-4DBF-A0C2-ADD1B14AA343}" type="presParOf" srcId="{72B5FE8B-F0AC-4CA9-A3B6-FEDD2D8B9BF6}" destId="{436057F3-5CCB-442B-997A-DD99FD855E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48D43-A11C-4D3B-9C25-A9A1E0076A95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626F15F-593B-4E8E-BB8A-EC6CCF63C3BB}" type="parTrans" cxnId="{CE807E83-333C-4FB2-906F-458F45BBA099}">
      <dgm:prSet/>
      <dgm:spPr/>
      <dgm:t>
        <a:bodyPr/>
        <a:lstStyle/>
        <a:p>
          <a:endParaRPr lang="pl-PL"/>
        </a:p>
      </dgm:t>
    </dgm:pt>
    <dgm:pt modelId="{7CD4F7CB-9D92-4930-8311-9A61374E1071}" type="sibTrans" cxnId="{CE807E83-333C-4FB2-906F-458F45BBA099}">
      <dgm:prSet/>
      <dgm:spPr/>
      <dgm:t>
        <a:bodyPr/>
        <a:lstStyle/>
        <a:p>
          <a:endParaRPr lang="pl-PL"/>
        </a:p>
      </dgm:t>
    </dgm:pt>
    <dgm:pt modelId="{C0D7BF07-AA06-45E9-80EF-3ED8D792200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2A0E670B-E298-4857-9973-7F94726F8B42}" type="parTrans" cxnId="{759E4105-A303-4390-9C08-E6E48CC6A09A}">
      <dgm:prSet/>
      <dgm:spPr/>
      <dgm:t>
        <a:bodyPr/>
        <a:lstStyle/>
        <a:p>
          <a:endParaRPr lang="pl-PL"/>
        </a:p>
      </dgm:t>
    </dgm:pt>
    <dgm:pt modelId="{2F42A8B0-50A8-4F63-BDA9-4A5195929C2A}" type="sibTrans" cxnId="{759E4105-A303-4390-9C08-E6E48CC6A09A}">
      <dgm:prSet/>
      <dgm:spPr/>
      <dgm:t>
        <a:bodyPr/>
        <a:lstStyle/>
        <a:p>
          <a:endParaRPr lang="pl-PL"/>
        </a:p>
      </dgm:t>
    </dgm:pt>
    <dgm:pt modelId="{9DE4F17A-132B-446C-B1FF-581B049AF67F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1638245-9372-400C-A0B5-2385CF74CFB0}" type="parTrans" cxnId="{9B3A0B58-CE67-4A6C-80EC-3B51B24BC54B}">
      <dgm:prSet/>
      <dgm:spPr/>
      <dgm:t>
        <a:bodyPr/>
        <a:lstStyle/>
        <a:p>
          <a:endParaRPr lang="pl-PL"/>
        </a:p>
      </dgm:t>
    </dgm:pt>
    <dgm:pt modelId="{89EBE1F0-9F80-4DA9-9A3F-DCCCC0ECBB2B}" type="sibTrans" cxnId="{9B3A0B58-CE67-4A6C-80EC-3B51B24BC54B}">
      <dgm:prSet/>
      <dgm:spPr/>
      <dgm:t>
        <a:bodyPr/>
        <a:lstStyle/>
        <a:p>
          <a:endParaRPr lang="pl-PL"/>
        </a:p>
      </dgm:t>
    </dgm:pt>
    <dgm:pt modelId="{77E8A484-419E-45D1-B470-5A38486AED3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EF33B1F-0A9A-4854-8181-6D679F56B45F}" type="parTrans" cxnId="{CA57174D-9B99-4A5A-BE09-92184A233A48}">
      <dgm:prSet/>
      <dgm:spPr/>
      <dgm:t>
        <a:bodyPr/>
        <a:lstStyle/>
        <a:p>
          <a:endParaRPr lang="pl-PL"/>
        </a:p>
      </dgm:t>
    </dgm:pt>
    <dgm:pt modelId="{4DD173DF-C629-467C-9057-61B196FF0F4B}" type="sibTrans" cxnId="{CA57174D-9B99-4A5A-BE09-92184A233A48}">
      <dgm:prSet/>
      <dgm:spPr/>
      <dgm:t>
        <a:bodyPr/>
        <a:lstStyle/>
        <a:p>
          <a:endParaRPr lang="pl-PL"/>
        </a:p>
      </dgm:t>
    </dgm:pt>
    <dgm:pt modelId="{05C76C93-F5C9-4FA7-8277-BB4C41EA8DD7}">
      <dgm:prSet/>
      <dgm:spPr/>
      <dgm:t>
        <a:bodyPr/>
        <a:lstStyle/>
        <a:p>
          <a:endParaRPr lang="pl-PL" dirty="0"/>
        </a:p>
      </dgm:t>
    </dgm:pt>
    <dgm:pt modelId="{1962D78C-D036-4F8D-9D37-5537D5C9AB0D}" type="parTrans" cxnId="{AC151D14-641B-4CE4-81A6-E4F1F5D83AAC}">
      <dgm:prSet/>
      <dgm:spPr/>
      <dgm:t>
        <a:bodyPr/>
        <a:lstStyle/>
        <a:p>
          <a:endParaRPr lang="pl-PL"/>
        </a:p>
      </dgm:t>
    </dgm:pt>
    <dgm:pt modelId="{C6A46F05-4047-4134-9D49-D792A5C6490F}" type="sibTrans" cxnId="{AC151D14-641B-4CE4-81A6-E4F1F5D83AAC}">
      <dgm:prSet/>
      <dgm:spPr/>
      <dgm:t>
        <a:bodyPr/>
        <a:lstStyle/>
        <a:p>
          <a:endParaRPr lang="pl-PL"/>
        </a:p>
      </dgm:t>
    </dgm:pt>
    <dgm:pt modelId="{E74EC8DD-6340-4097-9F11-6249FB914338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E09B0DB-229C-41B4-83E6-B1E45FDC7E42}" type="parTrans" cxnId="{637FBBFB-E5F5-47E0-9F6C-ECCEA9F1A0FF}">
      <dgm:prSet/>
      <dgm:spPr/>
      <dgm:t>
        <a:bodyPr/>
        <a:lstStyle/>
        <a:p>
          <a:endParaRPr lang="pl-PL"/>
        </a:p>
      </dgm:t>
    </dgm:pt>
    <dgm:pt modelId="{1A146CB5-9BBF-4A45-8FF7-9E0497B3FCB2}" type="sibTrans" cxnId="{637FBBFB-E5F5-47E0-9F6C-ECCEA9F1A0FF}">
      <dgm:prSet/>
      <dgm:spPr/>
      <dgm:t>
        <a:bodyPr/>
        <a:lstStyle/>
        <a:p>
          <a:endParaRPr lang="pl-PL"/>
        </a:p>
      </dgm:t>
    </dgm:pt>
    <dgm:pt modelId="{8D6EC29A-4BBC-49E3-AD9A-7C8BD32B83B8}">
      <dgm:prSet/>
      <dgm:spPr/>
      <dgm:t>
        <a:bodyPr/>
        <a:lstStyle/>
        <a:p>
          <a:r>
            <a:rPr lang="pl-PL" dirty="0"/>
            <a:t>x</a:t>
          </a:r>
        </a:p>
      </dgm:t>
    </dgm:pt>
    <dgm:pt modelId="{D90F3072-0841-4D0E-BD53-A059CBAA3B95}" type="parTrans" cxnId="{64AEA82E-EA36-485A-AE69-5A7B2AF18170}">
      <dgm:prSet/>
      <dgm:spPr/>
      <dgm:t>
        <a:bodyPr/>
        <a:lstStyle/>
        <a:p>
          <a:endParaRPr lang="pl-PL"/>
        </a:p>
      </dgm:t>
    </dgm:pt>
    <dgm:pt modelId="{E7C0AEDF-C5EE-45AC-A3BF-5EA041A9519A}" type="sibTrans" cxnId="{64AEA82E-EA36-485A-AE69-5A7B2AF18170}">
      <dgm:prSet/>
      <dgm:spPr/>
      <dgm:t>
        <a:bodyPr/>
        <a:lstStyle/>
        <a:p>
          <a:endParaRPr lang="pl-PL"/>
        </a:p>
      </dgm:t>
    </dgm:pt>
    <dgm:pt modelId="{30176935-7A9E-43CF-89CA-AA2AF0FFEB3D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8AE7907-E454-4128-B669-FD0ABC4B00BA}" type="parTrans" cxnId="{752A544B-B9C0-4EC4-BFFA-CFA6EA686B8B}">
      <dgm:prSet/>
      <dgm:spPr/>
      <dgm:t>
        <a:bodyPr/>
        <a:lstStyle/>
        <a:p>
          <a:endParaRPr lang="pl-PL"/>
        </a:p>
      </dgm:t>
    </dgm:pt>
    <dgm:pt modelId="{19F88573-D93D-423F-A528-4E5C0604A53A}" type="sibTrans" cxnId="{752A544B-B9C0-4EC4-BFFA-CFA6EA686B8B}">
      <dgm:prSet/>
      <dgm:spPr/>
      <dgm:t>
        <a:bodyPr/>
        <a:lstStyle/>
        <a:p>
          <a:endParaRPr lang="pl-PL"/>
        </a:p>
      </dgm:t>
    </dgm:pt>
    <dgm:pt modelId="{709EC061-C6E6-420D-88A7-3B153E47D06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0957C82-1F5F-4CFC-BD04-D38FB628BEAD}" type="parTrans" cxnId="{BEEDB289-568B-4D44-AB53-6CAF41CF53EC}">
      <dgm:prSet/>
      <dgm:spPr/>
      <dgm:t>
        <a:bodyPr/>
        <a:lstStyle/>
        <a:p>
          <a:endParaRPr lang="pl-PL"/>
        </a:p>
      </dgm:t>
    </dgm:pt>
    <dgm:pt modelId="{E64FF4BA-FDCB-4564-98B5-BF4D2E800C8E}" type="sibTrans" cxnId="{BEEDB289-568B-4D44-AB53-6CAF41CF53EC}">
      <dgm:prSet/>
      <dgm:spPr/>
      <dgm:t>
        <a:bodyPr/>
        <a:lstStyle/>
        <a:p>
          <a:endParaRPr lang="pl-PL"/>
        </a:p>
      </dgm:t>
    </dgm:pt>
    <dgm:pt modelId="{2744441B-72FB-4099-8722-523EE006D92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53BCF13-ECA2-4041-975D-B4A900F7582E}" type="parTrans" cxnId="{7D37D6B1-2BBA-4BE6-B1C8-A5D2597D644F}">
      <dgm:prSet/>
      <dgm:spPr/>
      <dgm:t>
        <a:bodyPr/>
        <a:lstStyle/>
        <a:p>
          <a:endParaRPr lang="pl-PL"/>
        </a:p>
      </dgm:t>
    </dgm:pt>
    <dgm:pt modelId="{E904CBC5-F90C-4488-B627-E3BCEDC97C9D}" type="sibTrans" cxnId="{7D37D6B1-2BBA-4BE6-B1C8-A5D2597D644F}">
      <dgm:prSet/>
      <dgm:spPr/>
      <dgm:t>
        <a:bodyPr/>
        <a:lstStyle/>
        <a:p>
          <a:endParaRPr lang="pl-PL"/>
        </a:p>
      </dgm:t>
    </dgm:pt>
    <dgm:pt modelId="{C7D8327E-4E82-4D96-9D04-7685751AFDB7}">
      <dgm:prSet/>
      <dgm:spPr/>
      <dgm:t>
        <a:bodyPr/>
        <a:lstStyle/>
        <a:p>
          <a:r>
            <a:rPr lang="pl-PL" dirty="0"/>
            <a:t>x</a:t>
          </a:r>
        </a:p>
      </dgm:t>
    </dgm:pt>
    <dgm:pt modelId="{465FFCFD-6669-41F1-83C2-32F61B3CF353}" type="parTrans" cxnId="{70E0E951-5586-4E4D-8AEC-CCFEFBBD7376}">
      <dgm:prSet/>
      <dgm:spPr/>
      <dgm:t>
        <a:bodyPr/>
        <a:lstStyle/>
        <a:p>
          <a:endParaRPr lang="pl-PL"/>
        </a:p>
      </dgm:t>
    </dgm:pt>
    <dgm:pt modelId="{A218AB98-9B76-4044-A69B-B680526F7064}" type="sibTrans" cxnId="{70E0E951-5586-4E4D-8AEC-CCFEFBBD7376}">
      <dgm:prSet/>
      <dgm:spPr/>
      <dgm:t>
        <a:bodyPr/>
        <a:lstStyle/>
        <a:p>
          <a:endParaRPr lang="pl-PL"/>
        </a:p>
      </dgm:t>
    </dgm:pt>
    <dgm:pt modelId="{94A3C712-79AB-48FC-AE6F-02CD7663CF53}">
      <dgm:prSet/>
      <dgm:spPr/>
      <dgm:t>
        <a:bodyPr/>
        <a:lstStyle/>
        <a:p>
          <a:r>
            <a:rPr lang="pl-PL" dirty="0"/>
            <a:t>x</a:t>
          </a:r>
        </a:p>
      </dgm:t>
    </dgm:pt>
    <dgm:pt modelId="{4B7F56B6-5613-4E12-916A-A97E5C7EB7C0}" type="parTrans" cxnId="{EE244309-CAF4-4242-93F2-30B4DF034C4F}">
      <dgm:prSet/>
      <dgm:spPr/>
      <dgm:t>
        <a:bodyPr/>
        <a:lstStyle/>
        <a:p>
          <a:endParaRPr lang="pl-PL"/>
        </a:p>
      </dgm:t>
    </dgm:pt>
    <dgm:pt modelId="{8055F809-5497-41BD-BD0F-A226188E711F}" type="sibTrans" cxnId="{EE244309-CAF4-4242-93F2-30B4DF034C4F}">
      <dgm:prSet/>
      <dgm:spPr/>
      <dgm:t>
        <a:bodyPr/>
        <a:lstStyle/>
        <a:p>
          <a:endParaRPr lang="pl-PL"/>
        </a:p>
      </dgm:t>
    </dgm:pt>
    <dgm:pt modelId="{4809D045-94AA-4AE7-AA94-F6FA7B51AD76}">
      <dgm:prSet/>
      <dgm:spPr/>
      <dgm:t>
        <a:bodyPr/>
        <a:lstStyle/>
        <a:p>
          <a:r>
            <a:rPr lang="pl-PL" dirty="0"/>
            <a:t>x</a:t>
          </a:r>
        </a:p>
      </dgm:t>
    </dgm:pt>
    <dgm:pt modelId="{598B4607-DF27-4E72-AE21-EC41DE398CF9}" type="parTrans" cxnId="{F3F5DCA5-DC7F-4AE2-935A-1587E67E5638}">
      <dgm:prSet/>
      <dgm:spPr/>
      <dgm:t>
        <a:bodyPr/>
        <a:lstStyle/>
        <a:p>
          <a:endParaRPr lang="pl-PL"/>
        </a:p>
      </dgm:t>
    </dgm:pt>
    <dgm:pt modelId="{A3523829-9951-4B68-AE6D-491B42409C1C}" type="sibTrans" cxnId="{F3F5DCA5-DC7F-4AE2-935A-1587E67E5638}">
      <dgm:prSet/>
      <dgm:spPr/>
      <dgm:t>
        <a:bodyPr/>
        <a:lstStyle/>
        <a:p>
          <a:endParaRPr lang="pl-PL"/>
        </a:p>
      </dgm:t>
    </dgm:pt>
    <dgm:pt modelId="{F973F1AF-3DE7-4277-B9B1-5DD350A60246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B18540F-F92E-4F8E-A36A-46EEC7FDF6BC}" type="parTrans" cxnId="{2892FD40-A58C-45D9-B5F7-E2403EA65AD2}">
      <dgm:prSet/>
      <dgm:spPr/>
      <dgm:t>
        <a:bodyPr/>
        <a:lstStyle/>
        <a:p>
          <a:endParaRPr lang="pl-PL"/>
        </a:p>
      </dgm:t>
    </dgm:pt>
    <dgm:pt modelId="{4F049244-7698-49DF-9A5D-DFB27C3F30AB}" type="sibTrans" cxnId="{2892FD40-A58C-45D9-B5F7-E2403EA65AD2}">
      <dgm:prSet/>
      <dgm:spPr/>
      <dgm:t>
        <a:bodyPr/>
        <a:lstStyle/>
        <a:p>
          <a:endParaRPr lang="pl-PL"/>
        </a:p>
      </dgm:t>
    </dgm:pt>
    <dgm:pt modelId="{53924139-C30D-49BE-8689-1379B7E9B581}">
      <dgm:prSet/>
      <dgm:spPr/>
      <dgm:t>
        <a:bodyPr/>
        <a:lstStyle/>
        <a:p>
          <a:endParaRPr lang="pl-PL" dirty="0"/>
        </a:p>
      </dgm:t>
    </dgm:pt>
    <dgm:pt modelId="{173F230D-8E33-401B-9827-8C7271826EC7}" type="parTrans" cxnId="{007316A5-803F-423F-B994-D9AE7E9A242F}">
      <dgm:prSet/>
      <dgm:spPr/>
      <dgm:t>
        <a:bodyPr/>
        <a:lstStyle/>
        <a:p>
          <a:endParaRPr lang="pl-PL"/>
        </a:p>
      </dgm:t>
    </dgm:pt>
    <dgm:pt modelId="{7CC7F13D-BCC0-446A-B14C-DBB1C55BDC4E}" type="sibTrans" cxnId="{007316A5-803F-423F-B994-D9AE7E9A242F}">
      <dgm:prSet/>
      <dgm:spPr/>
      <dgm:t>
        <a:bodyPr/>
        <a:lstStyle/>
        <a:p>
          <a:endParaRPr lang="pl-PL"/>
        </a:p>
      </dgm:t>
    </dgm:pt>
    <dgm:pt modelId="{53C13D49-B503-4491-B0D3-229BA2767333}">
      <dgm:prSet/>
      <dgm:spPr/>
      <dgm:t>
        <a:bodyPr/>
        <a:lstStyle/>
        <a:p>
          <a:endParaRPr lang="pl-PL" dirty="0"/>
        </a:p>
      </dgm:t>
    </dgm:pt>
    <dgm:pt modelId="{ACAC2BDB-76EC-459F-B4DB-9D2D283B6F29}" type="parTrans" cxnId="{CA6314CA-3305-484F-87DB-8FC2EC6A4D92}">
      <dgm:prSet/>
      <dgm:spPr/>
      <dgm:t>
        <a:bodyPr/>
        <a:lstStyle/>
        <a:p>
          <a:endParaRPr lang="pl-PL"/>
        </a:p>
      </dgm:t>
    </dgm:pt>
    <dgm:pt modelId="{01A215C4-C345-4721-87E5-CD6A0741B5C6}" type="sibTrans" cxnId="{CA6314CA-3305-484F-87DB-8FC2EC6A4D92}">
      <dgm:prSet/>
      <dgm:spPr/>
      <dgm:t>
        <a:bodyPr/>
        <a:lstStyle/>
        <a:p>
          <a:endParaRPr lang="pl-PL"/>
        </a:p>
      </dgm:t>
    </dgm:pt>
    <dgm:pt modelId="{F8003055-F142-444F-8892-10DB5DF43B62}">
      <dgm:prSet/>
      <dgm:spPr/>
      <dgm:t>
        <a:bodyPr/>
        <a:lstStyle/>
        <a:p>
          <a:endParaRPr lang="pl-PL" dirty="0"/>
        </a:p>
      </dgm:t>
    </dgm:pt>
    <dgm:pt modelId="{350D8947-EDA9-4185-8A0F-35B11D817921}" type="parTrans" cxnId="{02F52C7F-12AB-4245-9B2D-42377812F2E4}">
      <dgm:prSet/>
      <dgm:spPr/>
      <dgm:t>
        <a:bodyPr/>
        <a:lstStyle/>
        <a:p>
          <a:endParaRPr lang="pl-PL"/>
        </a:p>
      </dgm:t>
    </dgm:pt>
    <dgm:pt modelId="{B68553DC-656A-49BD-816A-17EF26F6535B}" type="sibTrans" cxnId="{02F52C7F-12AB-4245-9B2D-42377812F2E4}">
      <dgm:prSet/>
      <dgm:spPr/>
      <dgm:t>
        <a:bodyPr/>
        <a:lstStyle/>
        <a:p>
          <a:endParaRPr lang="pl-PL"/>
        </a:p>
      </dgm:t>
    </dgm:pt>
    <dgm:pt modelId="{CF8D6370-8EED-4C8C-94F4-7B335588D0B1}">
      <dgm:prSet/>
      <dgm:spPr/>
      <dgm:t>
        <a:bodyPr/>
        <a:lstStyle/>
        <a:p>
          <a:endParaRPr lang="pl-PL" dirty="0"/>
        </a:p>
      </dgm:t>
    </dgm:pt>
    <dgm:pt modelId="{41D68C81-3914-455A-8F8F-C0A2C6980C13}" type="parTrans" cxnId="{8AD94F12-15F1-4C21-949F-16603C1F6B8A}">
      <dgm:prSet/>
      <dgm:spPr/>
      <dgm:t>
        <a:bodyPr/>
        <a:lstStyle/>
        <a:p>
          <a:endParaRPr lang="pl-PL"/>
        </a:p>
      </dgm:t>
    </dgm:pt>
    <dgm:pt modelId="{BE4B77A9-13E5-4B5A-A16B-799CE68602F2}" type="sibTrans" cxnId="{8AD94F12-15F1-4C21-949F-16603C1F6B8A}">
      <dgm:prSet/>
      <dgm:spPr/>
      <dgm:t>
        <a:bodyPr/>
        <a:lstStyle/>
        <a:p>
          <a:endParaRPr lang="pl-PL"/>
        </a:p>
      </dgm:t>
    </dgm:pt>
    <dgm:pt modelId="{582DED52-A785-4541-83D1-3C5899336952}">
      <dgm:prSet/>
      <dgm:spPr/>
      <dgm:t>
        <a:bodyPr/>
        <a:lstStyle/>
        <a:p>
          <a:endParaRPr lang="pl-PL" dirty="0"/>
        </a:p>
      </dgm:t>
    </dgm:pt>
    <dgm:pt modelId="{3198B287-B22C-45A1-80C8-9DCF9D2C277A}" type="parTrans" cxnId="{BB10BA9E-BE83-4534-81EE-E77155852F5E}">
      <dgm:prSet/>
      <dgm:spPr/>
      <dgm:t>
        <a:bodyPr/>
        <a:lstStyle/>
        <a:p>
          <a:endParaRPr lang="pl-PL"/>
        </a:p>
      </dgm:t>
    </dgm:pt>
    <dgm:pt modelId="{3F786B96-AD61-47B6-BE3F-22E6B8D02B4F}" type="sibTrans" cxnId="{BB10BA9E-BE83-4534-81EE-E77155852F5E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89D2646F-CE7F-4F51-8041-3C263BE04E66}" type="pres">
      <dgm:prSet presAssocID="{582DED52-A785-4541-83D1-3C5899336952}" presName="thickLine" presStyleLbl="alignNode1" presStyleIdx="0" presStyleCnt="19"/>
      <dgm:spPr/>
    </dgm:pt>
    <dgm:pt modelId="{9615FB47-8F54-4955-B771-625ECD04356D}" type="pres">
      <dgm:prSet presAssocID="{582DED52-A785-4541-83D1-3C5899336952}" presName="horz1" presStyleCnt="0"/>
      <dgm:spPr/>
    </dgm:pt>
    <dgm:pt modelId="{2FCDC2D0-5F11-4815-8F45-B8EB338213D5}" type="pres">
      <dgm:prSet presAssocID="{582DED52-A785-4541-83D1-3C5899336952}" presName="tx1" presStyleLbl="revTx" presStyleIdx="0" presStyleCnt="19"/>
      <dgm:spPr/>
    </dgm:pt>
    <dgm:pt modelId="{4DB64A91-3444-4E85-9A9A-F96523B6912A}" type="pres">
      <dgm:prSet presAssocID="{582DED52-A785-4541-83D1-3C5899336952}" presName="vert1" presStyleCnt="0"/>
      <dgm:spPr/>
    </dgm:pt>
    <dgm:pt modelId="{48CB5292-A2DE-45AC-B372-1E92E4B98643}" type="pres">
      <dgm:prSet presAssocID="{5DC48D43-A11C-4D3B-9C25-A9A1E0076A95}" presName="thickLine" presStyleLbl="alignNode1" presStyleIdx="1" presStyleCnt="19"/>
      <dgm:spPr/>
    </dgm:pt>
    <dgm:pt modelId="{48A45897-2A9F-4DE9-99A7-A5C80E6FDD24}" type="pres">
      <dgm:prSet presAssocID="{5DC48D43-A11C-4D3B-9C25-A9A1E0076A95}" presName="horz1" presStyleCnt="0"/>
      <dgm:spPr/>
    </dgm:pt>
    <dgm:pt modelId="{4E4F9891-9E79-48A0-A534-7DFA58F9617F}" type="pres">
      <dgm:prSet presAssocID="{5DC48D43-A11C-4D3B-9C25-A9A1E0076A95}" presName="tx1" presStyleLbl="revTx" presStyleIdx="1" presStyleCnt="19"/>
      <dgm:spPr/>
    </dgm:pt>
    <dgm:pt modelId="{6AD2BD62-BAF7-4B05-9A8C-855C5349C1D8}" type="pres">
      <dgm:prSet presAssocID="{5DC48D43-A11C-4D3B-9C25-A9A1E0076A95}" presName="vert1" presStyleCnt="0"/>
      <dgm:spPr/>
    </dgm:pt>
    <dgm:pt modelId="{B8B4D5CD-F73B-4227-9C5D-A3E54DC3A095}" type="pres">
      <dgm:prSet presAssocID="{C0D7BF07-AA06-45E9-80EF-3ED8D792200C}" presName="thickLine" presStyleLbl="alignNode1" presStyleIdx="2" presStyleCnt="19"/>
      <dgm:spPr/>
    </dgm:pt>
    <dgm:pt modelId="{4246BD24-485E-4F3C-A5A4-C95415BEF315}" type="pres">
      <dgm:prSet presAssocID="{C0D7BF07-AA06-45E9-80EF-3ED8D792200C}" presName="horz1" presStyleCnt="0"/>
      <dgm:spPr/>
    </dgm:pt>
    <dgm:pt modelId="{AEF69FE1-5F21-4EF1-B148-53E04AD570B9}" type="pres">
      <dgm:prSet presAssocID="{C0D7BF07-AA06-45E9-80EF-3ED8D792200C}" presName="tx1" presStyleLbl="revTx" presStyleIdx="2" presStyleCnt="19"/>
      <dgm:spPr/>
    </dgm:pt>
    <dgm:pt modelId="{4ACF125E-0666-4748-A712-58BDE9D60221}" type="pres">
      <dgm:prSet presAssocID="{C0D7BF07-AA06-45E9-80EF-3ED8D792200C}" presName="vert1" presStyleCnt="0"/>
      <dgm:spPr/>
    </dgm:pt>
    <dgm:pt modelId="{E5ABF909-4BE3-4475-97E0-8DBB4E4C20E9}" type="pres">
      <dgm:prSet presAssocID="{9DE4F17A-132B-446C-B1FF-581B049AF67F}" presName="thickLine" presStyleLbl="alignNode1" presStyleIdx="3" presStyleCnt="19"/>
      <dgm:spPr/>
    </dgm:pt>
    <dgm:pt modelId="{920CBC76-71BC-4A9D-B9D8-FC6837E51326}" type="pres">
      <dgm:prSet presAssocID="{9DE4F17A-132B-446C-B1FF-581B049AF67F}" presName="horz1" presStyleCnt="0"/>
      <dgm:spPr/>
    </dgm:pt>
    <dgm:pt modelId="{078FE015-8161-42A5-9443-582CF55279EC}" type="pres">
      <dgm:prSet presAssocID="{9DE4F17A-132B-446C-B1FF-581B049AF67F}" presName="tx1" presStyleLbl="revTx" presStyleIdx="3" presStyleCnt="19"/>
      <dgm:spPr/>
    </dgm:pt>
    <dgm:pt modelId="{2D7DBDD5-58FF-4E49-8691-1FB2F992EF36}" type="pres">
      <dgm:prSet presAssocID="{9DE4F17A-132B-446C-B1FF-581B049AF67F}" presName="vert1" presStyleCnt="0"/>
      <dgm:spPr/>
    </dgm:pt>
    <dgm:pt modelId="{18DC964B-37F9-45FA-A33A-4A64E6316EAF}" type="pres">
      <dgm:prSet presAssocID="{77E8A484-419E-45D1-B470-5A38486AED34}" presName="thickLine" presStyleLbl="alignNode1" presStyleIdx="4" presStyleCnt="19"/>
      <dgm:spPr/>
    </dgm:pt>
    <dgm:pt modelId="{76269CFC-8898-4460-8DF5-AC099EC298EA}" type="pres">
      <dgm:prSet presAssocID="{77E8A484-419E-45D1-B470-5A38486AED34}" presName="horz1" presStyleCnt="0"/>
      <dgm:spPr/>
    </dgm:pt>
    <dgm:pt modelId="{511699C5-0F17-4F42-A4F0-F47877D5A3C2}" type="pres">
      <dgm:prSet presAssocID="{77E8A484-419E-45D1-B470-5A38486AED34}" presName="tx1" presStyleLbl="revTx" presStyleIdx="4" presStyleCnt="19"/>
      <dgm:spPr/>
    </dgm:pt>
    <dgm:pt modelId="{B5F77535-CC0E-459C-8AC1-939921F13222}" type="pres">
      <dgm:prSet presAssocID="{77E8A484-419E-45D1-B470-5A38486AED34}" presName="vert1" presStyleCnt="0"/>
      <dgm:spPr/>
    </dgm:pt>
    <dgm:pt modelId="{EAAE3919-6552-4C93-B2EE-D0A8082B2B59}" type="pres">
      <dgm:prSet presAssocID="{05C76C93-F5C9-4FA7-8277-BB4C41EA8DD7}" presName="thickLine" presStyleLbl="alignNode1" presStyleIdx="5" presStyleCnt="19"/>
      <dgm:spPr/>
    </dgm:pt>
    <dgm:pt modelId="{BFBEC497-8383-44CA-B9F0-B649825EA773}" type="pres">
      <dgm:prSet presAssocID="{05C76C93-F5C9-4FA7-8277-BB4C41EA8DD7}" presName="horz1" presStyleCnt="0"/>
      <dgm:spPr/>
    </dgm:pt>
    <dgm:pt modelId="{9339E2DF-8812-4F02-88B9-F08BE083FE5C}" type="pres">
      <dgm:prSet presAssocID="{05C76C93-F5C9-4FA7-8277-BB4C41EA8DD7}" presName="tx1" presStyleLbl="revTx" presStyleIdx="5" presStyleCnt="19"/>
      <dgm:spPr/>
    </dgm:pt>
    <dgm:pt modelId="{E192CFA5-A1B9-4F2C-9761-F7192EB63366}" type="pres">
      <dgm:prSet presAssocID="{05C76C93-F5C9-4FA7-8277-BB4C41EA8DD7}" presName="vert1" presStyleCnt="0"/>
      <dgm:spPr/>
    </dgm:pt>
    <dgm:pt modelId="{9F41893D-6E2D-49CF-AACC-4375A5BEAC2E}" type="pres">
      <dgm:prSet presAssocID="{E74EC8DD-6340-4097-9F11-6249FB914338}" presName="thickLine" presStyleLbl="alignNode1" presStyleIdx="6" presStyleCnt="19"/>
      <dgm:spPr/>
    </dgm:pt>
    <dgm:pt modelId="{6802328B-8E20-4DD7-8B64-02C32A2099D5}" type="pres">
      <dgm:prSet presAssocID="{E74EC8DD-6340-4097-9F11-6249FB914338}" presName="horz1" presStyleCnt="0"/>
      <dgm:spPr/>
    </dgm:pt>
    <dgm:pt modelId="{91D93025-6B68-430F-9125-9D82255A3426}" type="pres">
      <dgm:prSet presAssocID="{E74EC8DD-6340-4097-9F11-6249FB914338}" presName="tx1" presStyleLbl="revTx" presStyleIdx="6" presStyleCnt="19"/>
      <dgm:spPr/>
    </dgm:pt>
    <dgm:pt modelId="{05D8EBBF-1DA8-4C79-ACD6-0DB770831DC6}" type="pres">
      <dgm:prSet presAssocID="{E74EC8DD-6340-4097-9F11-6249FB914338}" presName="vert1" presStyleCnt="0"/>
      <dgm:spPr/>
    </dgm:pt>
    <dgm:pt modelId="{0A7765F4-570B-438F-8434-18AA5D1F10ED}" type="pres">
      <dgm:prSet presAssocID="{8D6EC29A-4BBC-49E3-AD9A-7C8BD32B83B8}" presName="thickLine" presStyleLbl="alignNode1" presStyleIdx="7" presStyleCnt="19"/>
      <dgm:spPr/>
    </dgm:pt>
    <dgm:pt modelId="{5AA4BC8C-DA90-4081-9CED-CCFBBA87AA63}" type="pres">
      <dgm:prSet presAssocID="{8D6EC29A-4BBC-49E3-AD9A-7C8BD32B83B8}" presName="horz1" presStyleCnt="0"/>
      <dgm:spPr/>
    </dgm:pt>
    <dgm:pt modelId="{4480217A-D07D-4980-A896-4985226D7F1E}" type="pres">
      <dgm:prSet presAssocID="{8D6EC29A-4BBC-49E3-AD9A-7C8BD32B83B8}" presName="tx1" presStyleLbl="revTx" presStyleIdx="7" presStyleCnt="19"/>
      <dgm:spPr/>
    </dgm:pt>
    <dgm:pt modelId="{15C57AF7-1E03-4947-AEE8-B0BF80D99E2E}" type="pres">
      <dgm:prSet presAssocID="{8D6EC29A-4BBC-49E3-AD9A-7C8BD32B83B8}" presName="vert1" presStyleCnt="0"/>
      <dgm:spPr/>
    </dgm:pt>
    <dgm:pt modelId="{42212DD4-597D-413F-9BB3-C406F3EABE02}" type="pres">
      <dgm:prSet presAssocID="{CF8D6370-8EED-4C8C-94F4-7B335588D0B1}" presName="thickLine" presStyleLbl="alignNode1" presStyleIdx="8" presStyleCnt="19"/>
      <dgm:spPr/>
    </dgm:pt>
    <dgm:pt modelId="{D759B3A9-07A5-4049-8551-5D59698E9E1C}" type="pres">
      <dgm:prSet presAssocID="{CF8D6370-8EED-4C8C-94F4-7B335588D0B1}" presName="horz1" presStyleCnt="0"/>
      <dgm:spPr/>
    </dgm:pt>
    <dgm:pt modelId="{EA025459-7083-49A1-9292-84878394665C}" type="pres">
      <dgm:prSet presAssocID="{CF8D6370-8EED-4C8C-94F4-7B335588D0B1}" presName="tx1" presStyleLbl="revTx" presStyleIdx="8" presStyleCnt="19"/>
      <dgm:spPr/>
    </dgm:pt>
    <dgm:pt modelId="{F4149130-1302-4EF8-AB7A-7FA690E2E308}" type="pres">
      <dgm:prSet presAssocID="{CF8D6370-8EED-4C8C-94F4-7B335588D0B1}" presName="vert1" presStyleCnt="0"/>
      <dgm:spPr/>
    </dgm:pt>
    <dgm:pt modelId="{C19997F3-70B6-450E-B43D-B68F4ACA710C}" type="pres">
      <dgm:prSet presAssocID="{30176935-7A9E-43CF-89CA-AA2AF0FFEB3D}" presName="thickLine" presStyleLbl="alignNode1" presStyleIdx="9" presStyleCnt="19"/>
      <dgm:spPr/>
    </dgm:pt>
    <dgm:pt modelId="{7AF6B93D-7318-4DD4-8C9D-9B9128A273E0}" type="pres">
      <dgm:prSet presAssocID="{30176935-7A9E-43CF-89CA-AA2AF0FFEB3D}" presName="horz1" presStyleCnt="0"/>
      <dgm:spPr/>
    </dgm:pt>
    <dgm:pt modelId="{E7EBD35C-D6F4-45BF-A38F-3312AA8503CB}" type="pres">
      <dgm:prSet presAssocID="{30176935-7A9E-43CF-89CA-AA2AF0FFEB3D}" presName="tx1" presStyleLbl="revTx" presStyleIdx="9" presStyleCnt="19"/>
      <dgm:spPr/>
    </dgm:pt>
    <dgm:pt modelId="{85B70622-B9EC-4C69-954C-BD0CD9EFEA8C}" type="pres">
      <dgm:prSet presAssocID="{30176935-7A9E-43CF-89CA-AA2AF0FFEB3D}" presName="vert1" presStyleCnt="0"/>
      <dgm:spPr/>
    </dgm:pt>
    <dgm:pt modelId="{2B85DF20-DB39-4AB5-AAF9-527E696ED975}" type="pres">
      <dgm:prSet presAssocID="{709EC061-C6E6-420D-88A7-3B153E47D06C}" presName="thickLine" presStyleLbl="alignNode1" presStyleIdx="10" presStyleCnt="19"/>
      <dgm:spPr/>
    </dgm:pt>
    <dgm:pt modelId="{CCA70848-F7CC-476D-AA44-4AEFA01346BA}" type="pres">
      <dgm:prSet presAssocID="{709EC061-C6E6-420D-88A7-3B153E47D06C}" presName="horz1" presStyleCnt="0"/>
      <dgm:spPr/>
    </dgm:pt>
    <dgm:pt modelId="{A0A89427-684F-4215-A2EF-F23FDF4A3D22}" type="pres">
      <dgm:prSet presAssocID="{709EC061-C6E6-420D-88A7-3B153E47D06C}" presName="tx1" presStyleLbl="revTx" presStyleIdx="10" presStyleCnt="19"/>
      <dgm:spPr/>
    </dgm:pt>
    <dgm:pt modelId="{D024E5CB-7D7C-4967-B09E-8926E74372FD}" type="pres">
      <dgm:prSet presAssocID="{709EC061-C6E6-420D-88A7-3B153E47D06C}" presName="vert1" presStyleCnt="0"/>
      <dgm:spPr/>
    </dgm:pt>
    <dgm:pt modelId="{BA5B6B76-CBD3-4041-A66B-D20C0805010D}" type="pres">
      <dgm:prSet presAssocID="{2744441B-72FB-4099-8722-523EE006D92C}" presName="thickLine" presStyleLbl="alignNode1" presStyleIdx="11" presStyleCnt="19"/>
      <dgm:spPr/>
    </dgm:pt>
    <dgm:pt modelId="{A3E41A13-56D7-4EF3-947D-455EF3AA0665}" type="pres">
      <dgm:prSet presAssocID="{2744441B-72FB-4099-8722-523EE006D92C}" presName="horz1" presStyleCnt="0"/>
      <dgm:spPr/>
    </dgm:pt>
    <dgm:pt modelId="{3432FCCD-B3BB-42C9-851F-7474462371BB}" type="pres">
      <dgm:prSet presAssocID="{2744441B-72FB-4099-8722-523EE006D92C}" presName="tx1" presStyleLbl="revTx" presStyleIdx="11" presStyleCnt="19"/>
      <dgm:spPr/>
    </dgm:pt>
    <dgm:pt modelId="{6C042319-AA60-45D5-B7CF-C768F2597C1F}" type="pres">
      <dgm:prSet presAssocID="{2744441B-72FB-4099-8722-523EE006D92C}" presName="vert1" presStyleCnt="0"/>
      <dgm:spPr/>
    </dgm:pt>
    <dgm:pt modelId="{E3982FE2-5C29-471A-B3FC-9309372182EB}" type="pres">
      <dgm:prSet presAssocID="{C7D8327E-4E82-4D96-9D04-7685751AFDB7}" presName="thickLine" presStyleLbl="alignNode1" presStyleIdx="12" presStyleCnt="19"/>
      <dgm:spPr/>
    </dgm:pt>
    <dgm:pt modelId="{24A26149-0026-4FB4-9858-D564B89BAD7C}" type="pres">
      <dgm:prSet presAssocID="{C7D8327E-4E82-4D96-9D04-7685751AFDB7}" presName="horz1" presStyleCnt="0"/>
      <dgm:spPr/>
    </dgm:pt>
    <dgm:pt modelId="{104F0194-3F54-4408-B008-8B8A09E799BB}" type="pres">
      <dgm:prSet presAssocID="{C7D8327E-4E82-4D96-9D04-7685751AFDB7}" presName="tx1" presStyleLbl="revTx" presStyleIdx="12" presStyleCnt="19"/>
      <dgm:spPr/>
    </dgm:pt>
    <dgm:pt modelId="{E45A6172-CD04-414F-8874-30E664515E9B}" type="pres">
      <dgm:prSet presAssocID="{C7D8327E-4E82-4D96-9D04-7685751AFDB7}" presName="vert1" presStyleCnt="0"/>
      <dgm:spPr/>
    </dgm:pt>
    <dgm:pt modelId="{24EFB8E4-C8EC-4FFA-A1ED-6BC7A149F005}" type="pres">
      <dgm:prSet presAssocID="{94A3C712-79AB-48FC-AE6F-02CD7663CF53}" presName="thickLine" presStyleLbl="alignNode1" presStyleIdx="13" presStyleCnt="19"/>
      <dgm:spPr/>
    </dgm:pt>
    <dgm:pt modelId="{82D61170-9235-40D0-A3E7-1582D9920FEA}" type="pres">
      <dgm:prSet presAssocID="{94A3C712-79AB-48FC-AE6F-02CD7663CF53}" presName="horz1" presStyleCnt="0"/>
      <dgm:spPr/>
    </dgm:pt>
    <dgm:pt modelId="{D7FD79D5-C48D-4352-A80E-6338E08016E9}" type="pres">
      <dgm:prSet presAssocID="{94A3C712-79AB-48FC-AE6F-02CD7663CF53}" presName="tx1" presStyleLbl="revTx" presStyleIdx="13" presStyleCnt="19"/>
      <dgm:spPr/>
    </dgm:pt>
    <dgm:pt modelId="{6EB46D81-D360-45F6-B781-2A5647C91F2F}" type="pres">
      <dgm:prSet presAssocID="{94A3C712-79AB-48FC-AE6F-02CD7663CF53}" presName="vert1" presStyleCnt="0"/>
      <dgm:spPr/>
    </dgm:pt>
    <dgm:pt modelId="{FF9099E5-8CCD-42BD-B765-465D6161F9C6}" type="pres">
      <dgm:prSet presAssocID="{4809D045-94AA-4AE7-AA94-F6FA7B51AD76}" presName="thickLine" presStyleLbl="alignNode1" presStyleIdx="14" presStyleCnt="19"/>
      <dgm:spPr/>
    </dgm:pt>
    <dgm:pt modelId="{E1A2EC7B-1CBD-4DDA-9AD9-097FCDAAFDE4}" type="pres">
      <dgm:prSet presAssocID="{4809D045-94AA-4AE7-AA94-F6FA7B51AD76}" presName="horz1" presStyleCnt="0"/>
      <dgm:spPr/>
    </dgm:pt>
    <dgm:pt modelId="{FF9BBE20-ADBE-4A6E-83CB-E1F56A80E982}" type="pres">
      <dgm:prSet presAssocID="{4809D045-94AA-4AE7-AA94-F6FA7B51AD76}" presName="tx1" presStyleLbl="revTx" presStyleIdx="14" presStyleCnt="19"/>
      <dgm:spPr/>
    </dgm:pt>
    <dgm:pt modelId="{70E55312-2A96-4D61-8C10-803FE05FD272}" type="pres">
      <dgm:prSet presAssocID="{4809D045-94AA-4AE7-AA94-F6FA7B51AD76}" presName="vert1" presStyleCnt="0"/>
      <dgm:spPr/>
    </dgm:pt>
    <dgm:pt modelId="{D54E0390-2AC6-448E-88F8-4E7169C81B31}" type="pres">
      <dgm:prSet presAssocID="{F973F1AF-3DE7-4277-B9B1-5DD350A60246}" presName="thickLine" presStyleLbl="alignNode1" presStyleIdx="15" presStyleCnt="19"/>
      <dgm:spPr/>
    </dgm:pt>
    <dgm:pt modelId="{76204595-88F1-4153-AA9F-E19D541D72B4}" type="pres">
      <dgm:prSet presAssocID="{F973F1AF-3DE7-4277-B9B1-5DD350A60246}" presName="horz1" presStyleCnt="0"/>
      <dgm:spPr/>
    </dgm:pt>
    <dgm:pt modelId="{DC5B93BD-69A2-4E0A-8DBC-CAF86BA3065C}" type="pres">
      <dgm:prSet presAssocID="{F973F1AF-3DE7-4277-B9B1-5DD350A60246}" presName="tx1" presStyleLbl="revTx" presStyleIdx="15" presStyleCnt="19"/>
      <dgm:spPr/>
    </dgm:pt>
    <dgm:pt modelId="{4FF6D1E7-F3A9-474D-8FD4-9ACB393949DC}" type="pres">
      <dgm:prSet presAssocID="{F973F1AF-3DE7-4277-B9B1-5DD350A60246}" presName="vert1" presStyleCnt="0"/>
      <dgm:spPr/>
    </dgm:pt>
    <dgm:pt modelId="{A747CB96-8535-4C43-8FE3-627EB1508E01}" type="pres">
      <dgm:prSet presAssocID="{53924139-C30D-49BE-8689-1379B7E9B581}" presName="thickLine" presStyleLbl="alignNode1" presStyleIdx="16" presStyleCnt="19"/>
      <dgm:spPr/>
    </dgm:pt>
    <dgm:pt modelId="{91CCCEF5-0021-41F1-9FB8-B251011203A1}" type="pres">
      <dgm:prSet presAssocID="{53924139-C30D-49BE-8689-1379B7E9B581}" presName="horz1" presStyleCnt="0"/>
      <dgm:spPr/>
    </dgm:pt>
    <dgm:pt modelId="{3F66CEBC-F041-47F0-AE40-F5DD099755BC}" type="pres">
      <dgm:prSet presAssocID="{53924139-C30D-49BE-8689-1379B7E9B581}" presName="tx1" presStyleLbl="revTx" presStyleIdx="16" presStyleCnt="19"/>
      <dgm:spPr/>
    </dgm:pt>
    <dgm:pt modelId="{6E71AB59-EFDD-4A9D-8E60-ED2B56198E4A}" type="pres">
      <dgm:prSet presAssocID="{53924139-C30D-49BE-8689-1379B7E9B581}" presName="vert1" presStyleCnt="0"/>
      <dgm:spPr/>
    </dgm:pt>
    <dgm:pt modelId="{9B652FAD-D891-4CFF-B45D-7B5AB29DFD52}" type="pres">
      <dgm:prSet presAssocID="{F8003055-F142-444F-8892-10DB5DF43B62}" presName="thickLine" presStyleLbl="alignNode1" presStyleIdx="17" presStyleCnt="19"/>
      <dgm:spPr/>
    </dgm:pt>
    <dgm:pt modelId="{EE0D98D5-D431-4287-9FDE-F9FC2196C757}" type="pres">
      <dgm:prSet presAssocID="{F8003055-F142-444F-8892-10DB5DF43B62}" presName="horz1" presStyleCnt="0"/>
      <dgm:spPr/>
    </dgm:pt>
    <dgm:pt modelId="{D3278C97-C906-463E-97DD-74F93E045F26}" type="pres">
      <dgm:prSet presAssocID="{F8003055-F142-444F-8892-10DB5DF43B62}" presName="tx1" presStyleLbl="revTx" presStyleIdx="17" presStyleCnt="19"/>
      <dgm:spPr/>
    </dgm:pt>
    <dgm:pt modelId="{6AFBEF49-CDE6-4FA3-B54C-32EA254569B4}" type="pres">
      <dgm:prSet presAssocID="{F8003055-F142-444F-8892-10DB5DF43B62}" presName="vert1" presStyleCnt="0"/>
      <dgm:spPr/>
    </dgm:pt>
    <dgm:pt modelId="{FB782091-CB99-4766-A1C6-D153FFD0FB34}" type="pres">
      <dgm:prSet presAssocID="{53C13D49-B503-4491-B0D3-229BA2767333}" presName="thickLine" presStyleLbl="alignNode1" presStyleIdx="18" presStyleCnt="19"/>
      <dgm:spPr/>
    </dgm:pt>
    <dgm:pt modelId="{62E78D4E-3A7B-4966-8827-C199CD7A177B}" type="pres">
      <dgm:prSet presAssocID="{53C13D49-B503-4491-B0D3-229BA2767333}" presName="horz1" presStyleCnt="0"/>
      <dgm:spPr/>
    </dgm:pt>
    <dgm:pt modelId="{89CCAE50-3533-464A-A558-B312BC2F33AF}" type="pres">
      <dgm:prSet presAssocID="{53C13D49-B503-4491-B0D3-229BA2767333}" presName="tx1" presStyleLbl="revTx" presStyleIdx="18" presStyleCnt="19"/>
      <dgm:spPr/>
    </dgm:pt>
    <dgm:pt modelId="{37D7C33B-A28F-4393-B71A-1BFD13A4D631}" type="pres">
      <dgm:prSet presAssocID="{53C13D49-B503-4491-B0D3-229BA2767333}" presName="vert1" presStyleCnt="0"/>
      <dgm:spPr/>
    </dgm:pt>
  </dgm:ptLst>
  <dgm:cxnLst>
    <dgm:cxn modelId="{759E4105-A303-4390-9C08-E6E48CC6A09A}" srcId="{00E8BE63-3E21-494F-858C-0F34A20273E6}" destId="{C0D7BF07-AA06-45E9-80EF-3ED8D792200C}" srcOrd="2" destOrd="0" parTransId="{2A0E670B-E298-4857-9973-7F94726F8B42}" sibTransId="{2F42A8B0-50A8-4F63-BDA9-4A5195929C2A}"/>
    <dgm:cxn modelId="{EE244309-CAF4-4242-93F2-30B4DF034C4F}" srcId="{00E8BE63-3E21-494F-858C-0F34A20273E6}" destId="{94A3C712-79AB-48FC-AE6F-02CD7663CF53}" srcOrd="13" destOrd="0" parTransId="{4B7F56B6-5613-4E12-916A-A97E5C7EB7C0}" sibTransId="{8055F809-5497-41BD-BD0F-A226188E711F}"/>
    <dgm:cxn modelId="{8AD94F12-15F1-4C21-949F-16603C1F6B8A}" srcId="{00E8BE63-3E21-494F-858C-0F34A20273E6}" destId="{CF8D6370-8EED-4C8C-94F4-7B335588D0B1}" srcOrd="8" destOrd="0" parTransId="{41D68C81-3914-455A-8F8F-C0A2C6980C13}" sibTransId="{BE4B77A9-13E5-4B5A-A16B-799CE68602F2}"/>
    <dgm:cxn modelId="{AC151D14-641B-4CE4-81A6-E4F1F5D83AAC}" srcId="{00E8BE63-3E21-494F-858C-0F34A20273E6}" destId="{05C76C93-F5C9-4FA7-8277-BB4C41EA8DD7}" srcOrd="5" destOrd="0" parTransId="{1962D78C-D036-4F8D-9D37-5537D5C9AB0D}" sibTransId="{C6A46F05-4047-4134-9D49-D792A5C6490F}"/>
    <dgm:cxn modelId="{AD2EF219-F7EE-44EC-A990-68B2AE1CC8CF}" type="presOf" srcId="{8D6EC29A-4BBC-49E3-AD9A-7C8BD32B83B8}" destId="{4480217A-D07D-4980-A896-4985226D7F1E}" srcOrd="0" destOrd="0" presId="urn:microsoft.com/office/officeart/2008/layout/LinedList"/>
    <dgm:cxn modelId="{14862928-A16D-44F9-BDDE-7A3C8BE190A9}" type="presOf" srcId="{C0D7BF07-AA06-45E9-80EF-3ED8D792200C}" destId="{AEF69FE1-5F21-4EF1-B148-53E04AD570B9}" srcOrd="0" destOrd="0" presId="urn:microsoft.com/office/officeart/2008/layout/LinedList"/>
    <dgm:cxn modelId="{64AEA82E-EA36-485A-AE69-5A7B2AF18170}" srcId="{00E8BE63-3E21-494F-858C-0F34A20273E6}" destId="{8D6EC29A-4BBC-49E3-AD9A-7C8BD32B83B8}" srcOrd="7" destOrd="0" parTransId="{D90F3072-0841-4D0E-BD53-A059CBAA3B95}" sibTransId="{E7C0AEDF-C5EE-45AC-A3BF-5EA041A9519A}"/>
    <dgm:cxn modelId="{5D347738-833D-4254-A63A-D495094E6322}" type="presOf" srcId="{4809D045-94AA-4AE7-AA94-F6FA7B51AD76}" destId="{FF9BBE20-ADBE-4A6E-83CB-E1F56A80E982}" srcOrd="0" destOrd="0" presId="urn:microsoft.com/office/officeart/2008/layout/LinedList"/>
    <dgm:cxn modelId="{9A6FBC3B-C700-4EA3-BF88-3ECE11B3A6BE}" type="presOf" srcId="{709EC061-C6E6-420D-88A7-3B153E47D06C}" destId="{A0A89427-684F-4215-A2EF-F23FDF4A3D22}" srcOrd="0" destOrd="0" presId="urn:microsoft.com/office/officeart/2008/layout/LinedList"/>
    <dgm:cxn modelId="{2892FD40-A58C-45D9-B5F7-E2403EA65AD2}" srcId="{00E8BE63-3E21-494F-858C-0F34A20273E6}" destId="{F973F1AF-3DE7-4277-B9B1-5DD350A60246}" srcOrd="15" destOrd="0" parTransId="{EB18540F-F92E-4F8E-A36A-46EEC7FDF6BC}" sibTransId="{4F049244-7698-49DF-9A5D-DFB27C3F30AB}"/>
    <dgm:cxn modelId="{457A615F-62D6-43B9-BCB4-9D35B553644A}" type="presOf" srcId="{53924139-C30D-49BE-8689-1379B7E9B581}" destId="{3F66CEBC-F041-47F0-AE40-F5DD099755BC}" srcOrd="0" destOrd="0" presId="urn:microsoft.com/office/officeart/2008/layout/LinedList"/>
    <dgm:cxn modelId="{92F11060-113E-4F6B-946F-E6E27BF81410}" type="presOf" srcId="{CF8D6370-8EED-4C8C-94F4-7B335588D0B1}" destId="{EA025459-7083-49A1-9292-84878394665C}" srcOrd="0" destOrd="0" presId="urn:microsoft.com/office/officeart/2008/layout/LinedList"/>
    <dgm:cxn modelId="{A76DFF46-6FC4-42B2-A130-68EA73B419CB}" type="presOf" srcId="{F973F1AF-3DE7-4277-B9B1-5DD350A60246}" destId="{DC5B93BD-69A2-4E0A-8DBC-CAF86BA3065C}" srcOrd="0" destOrd="0" presId="urn:microsoft.com/office/officeart/2008/layout/LinedList"/>
    <dgm:cxn modelId="{86CCAD68-63E8-42E5-85F0-CF4E2D8C92AC}" type="presOf" srcId="{582DED52-A785-4541-83D1-3C5899336952}" destId="{2FCDC2D0-5F11-4815-8F45-B8EB338213D5}" srcOrd="0" destOrd="0" presId="urn:microsoft.com/office/officeart/2008/layout/LinedList"/>
    <dgm:cxn modelId="{81E7E86A-40E5-4F0C-B9E0-D7F723DFAD45}" type="presOf" srcId="{C7D8327E-4E82-4D96-9D04-7685751AFDB7}" destId="{104F0194-3F54-4408-B008-8B8A09E799BB}" srcOrd="0" destOrd="0" presId="urn:microsoft.com/office/officeart/2008/layout/LinedList"/>
    <dgm:cxn modelId="{752A544B-B9C0-4EC4-BFFA-CFA6EA686B8B}" srcId="{00E8BE63-3E21-494F-858C-0F34A20273E6}" destId="{30176935-7A9E-43CF-89CA-AA2AF0FFEB3D}" srcOrd="9" destOrd="0" parTransId="{38AE7907-E454-4128-B669-FD0ABC4B00BA}" sibTransId="{19F88573-D93D-423F-A528-4E5C0604A53A}"/>
    <dgm:cxn modelId="{CA57174D-9B99-4A5A-BE09-92184A233A48}" srcId="{00E8BE63-3E21-494F-858C-0F34A20273E6}" destId="{77E8A484-419E-45D1-B470-5A38486AED34}" srcOrd="4" destOrd="0" parTransId="{6EF33B1F-0A9A-4854-8181-6D679F56B45F}" sibTransId="{4DD173DF-C629-467C-9057-61B196FF0F4B}"/>
    <dgm:cxn modelId="{3D019F71-88FC-4D49-BE63-A58ABCD28D62}" type="presOf" srcId="{9DE4F17A-132B-446C-B1FF-581B049AF67F}" destId="{078FE015-8161-42A5-9443-582CF55279EC}" srcOrd="0" destOrd="0" presId="urn:microsoft.com/office/officeart/2008/layout/LinedList"/>
    <dgm:cxn modelId="{70E0E951-5586-4E4D-8AEC-CCFEFBBD7376}" srcId="{00E8BE63-3E21-494F-858C-0F34A20273E6}" destId="{C7D8327E-4E82-4D96-9D04-7685751AFDB7}" srcOrd="12" destOrd="0" parTransId="{465FFCFD-6669-41F1-83C2-32F61B3CF353}" sibTransId="{A218AB98-9B76-4044-A69B-B680526F7064}"/>
    <dgm:cxn modelId="{9B3A0B58-CE67-4A6C-80EC-3B51B24BC54B}" srcId="{00E8BE63-3E21-494F-858C-0F34A20273E6}" destId="{9DE4F17A-132B-446C-B1FF-581B049AF67F}" srcOrd="3" destOrd="0" parTransId="{11638245-9372-400C-A0B5-2385CF74CFB0}" sibTransId="{89EBE1F0-9F80-4DA9-9A3F-DCCCC0ECBB2B}"/>
    <dgm:cxn modelId="{209DE17E-35AD-47F5-981E-A853958DBEC6}" type="presOf" srcId="{F8003055-F142-444F-8892-10DB5DF43B62}" destId="{D3278C97-C906-463E-97DD-74F93E045F26}" srcOrd="0" destOrd="0" presId="urn:microsoft.com/office/officeart/2008/layout/LinedList"/>
    <dgm:cxn modelId="{83EEEA7E-6EED-4E5C-BB5E-149F228D56FE}" type="presOf" srcId="{53C13D49-B503-4491-B0D3-229BA2767333}" destId="{89CCAE50-3533-464A-A558-B312BC2F33AF}" srcOrd="0" destOrd="0" presId="urn:microsoft.com/office/officeart/2008/layout/LinedList"/>
    <dgm:cxn modelId="{02F52C7F-12AB-4245-9B2D-42377812F2E4}" srcId="{00E8BE63-3E21-494F-858C-0F34A20273E6}" destId="{F8003055-F142-444F-8892-10DB5DF43B62}" srcOrd="17" destOrd="0" parTransId="{350D8947-EDA9-4185-8A0F-35B11D817921}" sibTransId="{B68553DC-656A-49BD-816A-17EF26F6535B}"/>
    <dgm:cxn modelId="{7F82B581-5D7A-4B41-9B67-AC95CDEF9C51}" type="presOf" srcId="{05C76C93-F5C9-4FA7-8277-BB4C41EA8DD7}" destId="{9339E2DF-8812-4F02-88B9-F08BE083FE5C}" srcOrd="0" destOrd="0" presId="urn:microsoft.com/office/officeart/2008/layout/LinedList"/>
    <dgm:cxn modelId="{CE807E83-333C-4FB2-906F-458F45BBA099}" srcId="{00E8BE63-3E21-494F-858C-0F34A20273E6}" destId="{5DC48D43-A11C-4D3B-9C25-A9A1E0076A95}" srcOrd="1" destOrd="0" parTransId="{6626F15F-593B-4E8E-BB8A-EC6CCF63C3BB}" sibTransId="{7CD4F7CB-9D92-4930-8311-9A61374E1071}"/>
    <dgm:cxn modelId="{BEEDB289-568B-4D44-AB53-6CAF41CF53EC}" srcId="{00E8BE63-3E21-494F-858C-0F34A20273E6}" destId="{709EC061-C6E6-420D-88A7-3B153E47D06C}" srcOrd="10" destOrd="0" parTransId="{60957C82-1F5F-4CFC-BD04-D38FB628BEAD}" sibTransId="{E64FF4BA-FDCB-4564-98B5-BF4D2E800C8E}"/>
    <dgm:cxn modelId="{BB10BA9E-BE83-4534-81EE-E77155852F5E}" srcId="{00E8BE63-3E21-494F-858C-0F34A20273E6}" destId="{582DED52-A785-4541-83D1-3C5899336952}" srcOrd="0" destOrd="0" parTransId="{3198B287-B22C-45A1-80C8-9DCF9D2C277A}" sibTransId="{3F786B96-AD61-47B6-BE3F-22E6B8D02B4F}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07316A5-803F-423F-B994-D9AE7E9A242F}" srcId="{00E8BE63-3E21-494F-858C-0F34A20273E6}" destId="{53924139-C30D-49BE-8689-1379B7E9B581}" srcOrd="16" destOrd="0" parTransId="{173F230D-8E33-401B-9827-8C7271826EC7}" sibTransId="{7CC7F13D-BCC0-446A-B14C-DBB1C55BDC4E}"/>
    <dgm:cxn modelId="{F3F5DCA5-DC7F-4AE2-935A-1587E67E5638}" srcId="{00E8BE63-3E21-494F-858C-0F34A20273E6}" destId="{4809D045-94AA-4AE7-AA94-F6FA7B51AD76}" srcOrd="14" destOrd="0" parTransId="{598B4607-DF27-4E72-AE21-EC41DE398CF9}" sibTransId="{A3523829-9951-4B68-AE6D-491B42409C1C}"/>
    <dgm:cxn modelId="{7D37D6B1-2BBA-4BE6-B1C8-A5D2597D644F}" srcId="{00E8BE63-3E21-494F-858C-0F34A20273E6}" destId="{2744441B-72FB-4099-8722-523EE006D92C}" srcOrd="11" destOrd="0" parTransId="{B53BCF13-ECA2-4041-975D-B4A900F7582E}" sibTransId="{E904CBC5-F90C-4488-B627-E3BCEDC97C9D}"/>
    <dgm:cxn modelId="{1EAC72C5-2147-4056-BD97-CC9421F48F69}" type="presOf" srcId="{2744441B-72FB-4099-8722-523EE006D92C}" destId="{3432FCCD-B3BB-42C9-851F-7474462371BB}" srcOrd="0" destOrd="0" presId="urn:microsoft.com/office/officeart/2008/layout/LinedList"/>
    <dgm:cxn modelId="{A6716DC6-E940-4EC7-A35B-41C26C0EE16E}" type="presOf" srcId="{30176935-7A9E-43CF-89CA-AA2AF0FFEB3D}" destId="{E7EBD35C-D6F4-45BF-A38F-3312AA8503CB}" srcOrd="0" destOrd="0" presId="urn:microsoft.com/office/officeart/2008/layout/LinedList"/>
    <dgm:cxn modelId="{35E294C8-817B-445A-82C0-0A3703A8A96B}" type="presOf" srcId="{5DC48D43-A11C-4D3B-9C25-A9A1E0076A95}" destId="{4E4F9891-9E79-48A0-A534-7DFA58F9617F}" srcOrd="0" destOrd="0" presId="urn:microsoft.com/office/officeart/2008/layout/LinedList"/>
    <dgm:cxn modelId="{CA6314CA-3305-484F-87DB-8FC2EC6A4D92}" srcId="{00E8BE63-3E21-494F-858C-0F34A20273E6}" destId="{53C13D49-B503-4491-B0D3-229BA2767333}" srcOrd="18" destOrd="0" parTransId="{ACAC2BDB-76EC-459F-B4DB-9D2D283B6F29}" sibTransId="{01A215C4-C345-4721-87E5-CD6A0741B5C6}"/>
    <dgm:cxn modelId="{B8C722CB-28F2-473D-9F06-65F5C6A64738}" type="presOf" srcId="{77E8A484-419E-45D1-B470-5A38486AED34}" destId="{511699C5-0F17-4F42-A4F0-F47877D5A3C2}" srcOrd="0" destOrd="0" presId="urn:microsoft.com/office/officeart/2008/layout/LinedList"/>
    <dgm:cxn modelId="{38AC6ACD-189C-4B77-BA28-831AD3C8241F}" type="presOf" srcId="{E74EC8DD-6340-4097-9F11-6249FB914338}" destId="{91D93025-6B68-430F-9125-9D82255A3426}" srcOrd="0" destOrd="0" presId="urn:microsoft.com/office/officeart/2008/layout/LinedList"/>
    <dgm:cxn modelId="{0D26BFE5-9A9E-401E-84F8-0D861541015F}" type="presOf" srcId="{94A3C712-79AB-48FC-AE6F-02CD7663CF53}" destId="{D7FD79D5-C48D-4352-A80E-6338E08016E9}" srcOrd="0" destOrd="0" presId="urn:microsoft.com/office/officeart/2008/layout/LinedList"/>
    <dgm:cxn modelId="{637FBBFB-E5F5-47E0-9F6C-ECCEA9F1A0FF}" srcId="{00E8BE63-3E21-494F-858C-0F34A20273E6}" destId="{E74EC8DD-6340-4097-9F11-6249FB914338}" srcOrd="6" destOrd="0" parTransId="{EE09B0DB-229C-41B4-83E6-B1E45FDC7E42}" sibTransId="{1A146CB5-9BBF-4A45-8FF7-9E0497B3FCB2}"/>
    <dgm:cxn modelId="{598F9F54-FCCF-4A3A-B887-5065A6BE14D7}" type="presParOf" srcId="{9ACEFB1E-F90C-4ECF-92AC-A874DD4D8D28}" destId="{89D2646F-CE7F-4F51-8041-3C263BE04E66}" srcOrd="0" destOrd="0" presId="urn:microsoft.com/office/officeart/2008/layout/LinedList"/>
    <dgm:cxn modelId="{F75EB160-58F0-4439-83FA-641087D2DCAA}" type="presParOf" srcId="{9ACEFB1E-F90C-4ECF-92AC-A874DD4D8D28}" destId="{9615FB47-8F54-4955-B771-625ECD04356D}" srcOrd="1" destOrd="0" presId="urn:microsoft.com/office/officeart/2008/layout/LinedList"/>
    <dgm:cxn modelId="{2D9763DE-542D-4A38-8908-169BDA62B2ED}" type="presParOf" srcId="{9615FB47-8F54-4955-B771-625ECD04356D}" destId="{2FCDC2D0-5F11-4815-8F45-B8EB338213D5}" srcOrd="0" destOrd="0" presId="urn:microsoft.com/office/officeart/2008/layout/LinedList"/>
    <dgm:cxn modelId="{C2555891-4DA7-4DA8-BB07-9CD566F2CB9D}" type="presParOf" srcId="{9615FB47-8F54-4955-B771-625ECD04356D}" destId="{4DB64A91-3444-4E85-9A9A-F96523B6912A}" srcOrd="1" destOrd="0" presId="urn:microsoft.com/office/officeart/2008/layout/LinedList"/>
    <dgm:cxn modelId="{A72B71B3-5646-4873-B2EA-729B3B98663F}" type="presParOf" srcId="{9ACEFB1E-F90C-4ECF-92AC-A874DD4D8D28}" destId="{48CB5292-A2DE-45AC-B372-1E92E4B98643}" srcOrd="2" destOrd="0" presId="urn:microsoft.com/office/officeart/2008/layout/LinedList"/>
    <dgm:cxn modelId="{5E55AA0B-CAB1-45CB-B509-1E31C63FF76C}" type="presParOf" srcId="{9ACEFB1E-F90C-4ECF-92AC-A874DD4D8D28}" destId="{48A45897-2A9F-4DE9-99A7-A5C80E6FDD24}" srcOrd="3" destOrd="0" presId="urn:microsoft.com/office/officeart/2008/layout/LinedList"/>
    <dgm:cxn modelId="{D094D180-8F1A-4B25-958B-ADCC38B33D53}" type="presParOf" srcId="{48A45897-2A9F-4DE9-99A7-A5C80E6FDD24}" destId="{4E4F9891-9E79-48A0-A534-7DFA58F9617F}" srcOrd="0" destOrd="0" presId="urn:microsoft.com/office/officeart/2008/layout/LinedList"/>
    <dgm:cxn modelId="{035E54EB-5762-4C1E-BED2-880CEB07BE14}" type="presParOf" srcId="{48A45897-2A9F-4DE9-99A7-A5C80E6FDD24}" destId="{6AD2BD62-BAF7-4B05-9A8C-855C5349C1D8}" srcOrd="1" destOrd="0" presId="urn:microsoft.com/office/officeart/2008/layout/LinedList"/>
    <dgm:cxn modelId="{732BA509-5674-4399-AB35-F43ABC33BB12}" type="presParOf" srcId="{9ACEFB1E-F90C-4ECF-92AC-A874DD4D8D28}" destId="{B8B4D5CD-F73B-4227-9C5D-A3E54DC3A095}" srcOrd="4" destOrd="0" presId="urn:microsoft.com/office/officeart/2008/layout/LinedList"/>
    <dgm:cxn modelId="{3D9F7298-9380-4250-A6CC-A504071D12AE}" type="presParOf" srcId="{9ACEFB1E-F90C-4ECF-92AC-A874DD4D8D28}" destId="{4246BD24-485E-4F3C-A5A4-C95415BEF315}" srcOrd="5" destOrd="0" presId="urn:microsoft.com/office/officeart/2008/layout/LinedList"/>
    <dgm:cxn modelId="{0F7D2A88-1D0A-425E-BE7D-0A5D5441CA9D}" type="presParOf" srcId="{4246BD24-485E-4F3C-A5A4-C95415BEF315}" destId="{AEF69FE1-5F21-4EF1-B148-53E04AD570B9}" srcOrd="0" destOrd="0" presId="urn:microsoft.com/office/officeart/2008/layout/LinedList"/>
    <dgm:cxn modelId="{402FC6CC-2607-4BB0-8053-37EDAD50F5CA}" type="presParOf" srcId="{4246BD24-485E-4F3C-A5A4-C95415BEF315}" destId="{4ACF125E-0666-4748-A712-58BDE9D60221}" srcOrd="1" destOrd="0" presId="urn:microsoft.com/office/officeart/2008/layout/LinedList"/>
    <dgm:cxn modelId="{B6DB1E34-2A48-4BD0-A499-245356DEDB8B}" type="presParOf" srcId="{9ACEFB1E-F90C-4ECF-92AC-A874DD4D8D28}" destId="{E5ABF909-4BE3-4475-97E0-8DBB4E4C20E9}" srcOrd="6" destOrd="0" presId="urn:microsoft.com/office/officeart/2008/layout/LinedList"/>
    <dgm:cxn modelId="{45C1971C-7819-4F24-B7A4-C363300031C2}" type="presParOf" srcId="{9ACEFB1E-F90C-4ECF-92AC-A874DD4D8D28}" destId="{920CBC76-71BC-4A9D-B9D8-FC6837E51326}" srcOrd="7" destOrd="0" presId="urn:microsoft.com/office/officeart/2008/layout/LinedList"/>
    <dgm:cxn modelId="{D138CAC2-F151-4152-8252-FE13B439EB73}" type="presParOf" srcId="{920CBC76-71BC-4A9D-B9D8-FC6837E51326}" destId="{078FE015-8161-42A5-9443-582CF55279EC}" srcOrd="0" destOrd="0" presId="urn:microsoft.com/office/officeart/2008/layout/LinedList"/>
    <dgm:cxn modelId="{49FFBC75-6D26-4E65-AEEC-73892B80F84D}" type="presParOf" srcId="{920CBC76-71BC-4A9D-B9D8-FC6837E51326}" destId="{2D7DBDD5-58FF-4E49-8691-1FB2F992EF36}" srcOrd="1" destOrd="0" presId="urn:microsoft.com/office/officeart/2008/layout/LinedList"/>
    <dgm:cxn modelId="{BDF90F74-25BA-4A89-815D-E0462E880454}" type="presParOf" srcId="{9ACEFB1E-F90C-4ECF-92AC-A874DD4D8D28}" destId="{18DC964B-37F9-45FA-A33A-4A64E6316EAF}" srcOrd="8" destOrd="0" presId="urn:microsoft.com/office/officeart/2008/layout/LinedList"/>
    <dgm:cxn modelId="{9BDD1887-3CDF-4533-AE0A-5946C8773705}" type="presParOf" srcId="{9ACEFB1E-F90C-4ECF-92AC-A874DD4D8D28}" destId="{76269CFC-8898-4460-8DF5-AC099EC298EA}" srcOrd="9" destOrd="0" presId="urn:microsoft.com/office/officeart/2008/layout/LinedList"/>
    <dgm:cxn modelId="{862A5250-1CC0-4142-A610-12971E8E4BBD}" type="presParOf" srcId="{76269CFC-8898-4460-8DF5-AC099EC298EA}" destId="{511699C5-0F17-4F42-A4F0-F47877D5A3C2}" srcOrd="0" destOrd="0" presId="urn:microsoft.com/office/officeart/2008/layout/LinedList"/>
    <dgm:cxn modelId="{D5B53329-BE67-4B0F-91F6-6C80CF43A758}" type="presParOf" srcId="{76269CFC-8898-4460-8DF5-AC099EC298EA}" destId="{B5F77535-CC0E-459C-8AC1-939921F13222}" srcOrd="1" destOrd="0" presId="urn:microsoft.com/office/officeart/2008/layout/LinedList"/>
    <dgm:cxn modelId="{9F342FF1-9745-4A41-A02C-DE6F01766C4D}" type="presParOf" srcId="{9ACEFB1E-F90C-4ECF-92AC-A874DD4D8D28}" destId="{EAAE3919-6552-4C93-B2EE-D0A8082B2B59}" srcOrd="10" destOrd="0" presId="urn:microsoft.com/office/officeart/2008/layout/LinedList"/>
    <dgm:cxn modelId="{925D1330-8B76-47BF-8CB8-B5BF4A207058}" type="presParOf" srcId="{9ACEFB1E-F90C-4ECF-92AC-A874DD4D8D28}" destId="{BFBEC497-8383-44CA-B9F0-B649825EA773}" srcOrd="11" destOrd="0" presId="urn:microsoft.com/office/officeart/2008/layout/LinedList"/>
    <dgm:cxn modelId="{C1CAF5FC-12CB-47C2-B9BB-C3B0BAD6A3B9}" type="presParOf" srcId="{BFBEC497-8383-44CA-B9F0-B649825EA773}" destId="{9339E2DF-8812-4F02-88B9-F08BE083FE5C}" srcOrd="0" destOrd="0" presId="urn:microsoft.com/office/officeart/2008/layout/LinedList"/>
    <dgm:cxn modelId="{E2923E09-0E30-430D-85F3-7695F0698CCF}" type="presParOf" srcId="{BFBEC497-8383-44CA-B9F0-B649825EA773}" destId="{E192CFA5-A1B9-4F2C-9761-F7192EB63366}" srcOrd="1" destOrd="0" presId="urn:microsoft.com/office/officeart/2008/layout/LinedList"/>
    <dgm:cxn modelId="{26EA4FEA-95E3-4BFB-8F70-B54E07121C08}" type="presParOf" srcId="{9ACEFB1E-F90C-4ECF-92AC-A874DD4D8D28}" destId="{9F41893D-6E2D-49CF-AACC-4375A5BEAC2E}" srcOrd="12" destOrd="0" presId="urn:microsoft.com/office/officeart/2008/layout/LinedList"/>
    <dgm:cxn modelId="{58088DBC-A514-4846-84BF-38FF5190EE59}" type="presParOf" srcId="{9ACEFB1E-F90C-4ECF-92AC-A874DD4D8D28}" destId="{6802328B-8E20-4DD7-8B64-02C32A2099D5}" srcOrd="13" destOrd="0" presId="urn:microsoft.com/office/officeart/2008/layout/LinedList"/>
    <dgm:cxn modelId="{7E8C54C5-64D5-4079-A634-9675638FE96F}" type="presParOf" srcId="{6802328B-8E20-4DD7-8B64-02C32A2099D5}" destId="{91D93025-6B68-430F-9125-9D82255A3426}" srcOrd="0" destOrd="0" presId="urn:microsoft.com/office/officeart/2008/layout/LinedList"/>
    <dgm:cxn modelId="{5026F54C-4CBC-4B51-8F97-D56FEF556BE9}" type="presParOf" srcId="{6802328B-8E20-4DD7-8B64-02C32A2099D5}" destId="{05D8EBBF-1DA8-4C79-ACD6-0DB770831DC6}" srcOrd="1" destOrd="0" presId="urn:microsoft.com/office/officeart/2008/layout/LinedList"/>
    <dgm:cxn modelId="{E74D83E1-D646-4443-934C-11A04A721DD6}" type="presParOf" srcId="{9ACEFB1E-F90C-4ECF-92AC-A874DD4D8D28}" destId="{0A7765F4-570B-438F-8434-18AA5D1F10ED}" srcOrd="14" destOrd="0" presId="urn:microsoft.com/office/officeart/2008/layout/LinedList"/>
    <dgm:cxn modelId="{E9A9911C-083B-44A3-8EC5-6B3FD3C7A4C0}" type="presParOf" srcId="{9ACEFB1E-F90C-4ECF-92AC-A874DD4D8D28}" destId="{5AA4BC8C-DA90-4081-9CED-CCFBBA87AA63}" srcOrd="15" destOrd="0" presId="urn:microsoft.com/office/officeart/2008/layout/LinedList"/>
    <dgm:cxn modelId="{B0B1B500-926F-4B77-BEF9-9AEC6F5ABB58}" type="presParOf" srcId="{5AA4BC8C-DA90-4081-9CED-CCFBBA87AA63}" destId="{4480217A-D07D-4980-A896-4985226D7F1E}" srcOrd="0" destOrd="0" presId="urn:microsoft.com/office/officeart/2008/layout/LinedList"/>
    <dgm:cxn modelId="{3B816A48-FF55-4B84-BDF6-87AEEA8E6C5A}" type="presParOf" srcId="{5AA4BC8C-DA90-4081-9CED-CCFBBA87AA63}" destId="{15C57AF7-1E03-4947-AEE8-B0BF80D99E2E}" srcOrd="1" destOrd="0" presId="urn:microsoft.com/office/officeart/2008/layout/LinedList"/>
    <dgm:cxn modelId="{F1109442-692C-4A29-A5D9-5E1470F2A471}" type="presParOf" srcId="{9ACEFB1E-F90C-4ECF-92AC-A874DD4D8D28}" destId="{42212DD4-597D-413F-9BB3-C406F3EABE02}" srcOrd="16" destOrd="0" presId="urn:microsoft.com/office/officeart/2008/layout/LinedList"/>
    <dgm:cxn modelId="{B234D65C-9ECF-4D27-A3FA-202A768ADB7B}" type="presParOf" srcId="{9ACEFB1E-F90C-4ECF-92AC-A874DD4D8D28}" destId="{D759B3A9-07A5-4049-8551-5D59698E9E1C}" srcOrd="17" destOrd="0" presId="urn:microsoft.com/office/officeart/2008/layout/LinedList"/>
    <dgm:cxn modelId="{14FAE4B7-FDA2-4CB9-B4B7-BB2913732F8D}" type="presParOf" srcId="{D759B3A9-07A5-4049-8551-5D59698E9E1C}" destId="{EA025459-7083-49A1-9292-84878394665C}" srcOrd="0" destOrd="0" presId="urn:microsoft.com/office/officeart/2008/layout/LinedList"/>
    <dgm:cxn modelId="{A8FE5219-A231-44F7-BD42-AB62186E8AF9}" type="presParOf" srcId="{D759B3A9-07A5-4049-8551-5D59698E9E1C}" destId="{F4149130-1302-4EF8-AB7A-7FA690E2E308}" srcOrd="1" destOrd="0" presId="urn:microsoft.com/office/officeart/2008/layout/LinedList"/>
    <dgm:cxn modelId="{51F1CC21-641C-4DD8-A37A-2E265441C8F7}" type="presParOf" srcId="{9ACEFB1E-F90C-4ECF-92AC-A874DD4D8D28}" destId="{C19997F3-70B6-450E-B43D-B68F4ACA710C}" srcOrd="18" destOrd="0" presId="urn:microsoft.com/office/officeart/2008/layout/LinedList"/>
    <dgm:cxn modelId="{B6BC5A85-24F3-4F04-B587-1D3FD5D941AC}" type="presParOf" srcId="{9ACEFB1E-F90C-4ECF-92AC-A874DD4D8D28}" destId="{7AF6B93D-7318-4DD4-8C9D-9B9128A273E0}" srcOrd="19" destOrd="0" presId="urn:microsoft.com/office/officeart/2008/layout/LinedList"/>
    <dgm:cxn modelId="{FC32A9B1-64E7-4725-88F4-68016E9E1BC4}" type="presParOf" srcId="{7AF6B93D-7318-4DD4-8C9D-9B9128A273E0}" destId="{E7EBD35C-D6F4-45BF-A38F-3312AA8503CB}" srcOrd="0" destOrd="0" presId="urn:microsoft.com/office/officeart/2008/layout/LinedList"/>
    <dgm:cxn modelId="{B90EDF20-B401-4A6A-AF0B-82A1CB00CB79}" type="presParOf" srcId="{7AF6B93D-7318-4DD4-8C9D-9B9128A273E0}" destId="{85B70622-B9EC-4C69-954C-BD0CD9EFEA8C}" srcOrd="1" destOrd="0" presId="urn:microsoft.com/office/officeart/2008/layout/LinedList"/>
    <dgm:cxn modelId="{9F7E948C-3999-42AF-A8C9-E5EE2545D4C1}" type="presParOf" srcId="{9ACEFB1E-F90C-4ECF-92AC-A874DD4D8D28}" destId="{2B85DF20-DB39-4AB5-AAF9-527E696ED975}" srcOrd="20" destOrd="0" presId="urn:microsoft.com/office/officeart/2008/layout/LinedList"/>
    <dgm:cxn modelId="{983EA0F4-2004-4621-B1D4-B7B827FD199C}" type="presParOf" srcId="{9ACEFB1E-F90C-4ECF-92AC-A874DD4D8D28}" destId="{CCA70848-F7CC-476D-AA44-4AEFA01346BA}" srcOrd="21" destOrd="0" presId="urn:microsoft.com/office/officeart/2008/layout/LinedList"/>
    <dgm:cxn modelId="{18ACBA8F-A2F6-4622-9BAC-4D814FB28FE1}" type="presParOf" srcId="{CCA70848-F7CC-476D-AA44-4AEFA01346BA}" destId="{A0A89427-684F-4215-A2EF-F23FDF4A3D22}" srcOrd="0" destOrd="0" presId="urn:microsoft.com/office/officeart/2008/layout/LinedList"/>
    <dgm:cxn modelId="{79B9D843-DCCC-4A99-87D3-F94A9FE4BBDC}" type="presParOf" srcId="{CCA70848-F7CC-476D-AA44-4AEFA01346BA}" destId="{D024E5CB-7D7C-4967-B09E-8926E74372FD}" srcOrd="1" destOrd="0" presId="urn:microsoft.com/office/officeart/2008/layout/LinedList"/>
    <dgm:cxn modelId="{8AF9218F-0382-4E8C-B4C0-01629142EDA8}" type="presParOf" srcId="{9ACEFB1E-F90C-4ECF-92AC-A874DD4D8D28}" destId="{BA5B6B76-CBD3-4041-A66B-D20C0805010D}" srcOrd="22" destOrd="0" presId="urn:microsoft.com/office/officeart/2008/layout/LinedList"/>
    <dgm:cxn modelId="{71D668FA-C073-4153-9AEF-22F8002D4F17}" type="presParOf" srcId="{9ACEFB1E-F90C-4ECF-92AC-A874DD4D8D28}" destId="{A3E41A13-56D7-4EF3-947D-455EF3AA0665}" srcOrd="23" destOrd="0" presId="urn:microsoft.com/office/officeart/2008/layout/LinedList"/>
    <dgm:cxn modelId="{129BE64F-D3A2-409F-9E60-19C8550BA692}" type="presParOf" srcId="{A3E41A13-56D7-4EF3-947D-455EF3AA0665}" destId="{3432FCCD-B3BB-42C9-851F-7474462371BB}" srcOrd="0" destOrd="0" presId="urn:microsoft.com/office/officeart/2008/layout/LinedList"/>
    <dgm:cxn modelId="{82192670-6D51-4894-B06E-F61547B06983}" type="presParOf" srcId="{A3E41A13-56D7-4EF3-947D-455EF3AA0665}" destId="{6C042319-AA60-45D5-B7CF-C768F2597C1F}" srcOrd="1" destOrd="0" presId="urn:microsoft.com/office/officeart/2008/layout/LinedList"/>
    <dgm:cxn modelId="{FEF658C1-9717-47BC-BAF6-5113B3F98D21}" type="presParOf" srcId="{9ACEFB1E-F90C-4ECF-92AC-A874DD4D8D28}" destId="{E3982FE2-5C29-471A-B3FC-9309372182EB}" srcOrd="24" destOrd="0" presId="urn:microsoft.com/office/officeart/2008/layout/LinedList"/>
    <dgm:cxn modelId="{70007119-0DC2-4826-B12D-92F5FFB50D03}" type="presParOf" srcId="{9ACEFB1E-F90C-4ECF-92AC-A874DD4D8D28}" destId="{24A26149-0026-4FB4-9858-D564B89BAD7C}" srcOrd="25" destOrd="0" presId="urn:microsoft.com/office/officeart/2008/layout/LinedList"/>
    <dgm:cxn modelId="{4617F04F-36EC-48D6-9A04-A3158ABA0AFE}" type="presParOf" srcId="{24A26149-0026-4FB4-9858-D564B89BAD7C}" destId="{104F0194-3F54-4408-B008-8B8A09E799BB}" srcOrd="0" destOrd="0" presId="urn:microsoft.com/office/officeart/2008/layout/LinedList"/>
    <dgm:cxn modelId="{8133B8AD-8D73-4145-A050-2E7E3100D103}" type="presParOf" srcId="{24A26149-0026-4FB4-9858-D564B89BAD7C}" destId="{E45A6172-CD04-414F-8874-30E664515E9B}" srcOrd="1" destOrd="0" presId="urn:microsoft.com/office/officeart/2008/layout/LinedList"/>
    <dgm:cxn modelId="{C93ED53D-38D4-4151-95FF-A17C83032490}" type="presParOf" srcId="{9ACEFB1E-F90C-4ECF-92AC-A874DD4D8D28}" destId="{24EFB8E4-C8EC-4FFA-A1ED-6BC7A149F005}" srcOrd="26" destOrd="0" presId="urn:microsoft.com/office/officeart/2008/layout/LinedList"/>
    <dgm:cxn modelId="{D5E3DFF7-2A80-4A23-8180-E33312E7E72C}" type="presParOf" srcId="{9ACEFB1E-F90C-4ECF-92AC-A874DD4D8D28}" destId="{82D61170-9235-40D0-A3E7-1582D9920FEA}" srcOrd="27" destOrd="0" presId="urn:microsoft.com/office/officeart/2008/layout/LinedList"/>
    <dgm:cxn modelId="{8C2CC4D6-4DD3-4943-A3F4-A36ADABE2BFC}" type="presParOf" srcId="{82D61170-9235-40D0-A3E7-1582D9920FEA}" destId="{D7FD79D5-C48D-4352-A80E-6338E08016E9}" srcOrd="0" destOrd="0" presId="urn:microsoft.com/office/officeart/2008/layout/LinedList"/>
    <dgm:cxn modelId="{AD0EA730-427C-4A1D-9D61-D46E34EE9CB9}" type="presParOf" srcId="{82D61170-9235-40D0-A3E7-1582D9920FEA}" destId="{6EB46D81-D360-45F6-B781-2A5647C91F2F}" srcOrd="1" destOrd="0" presId="urn:microsoft.com/office/officeart/2008/layout/LinedList"/>
    <dgm:cxn modelId="{46A56CED-91C1-497C-AC95-E49686E0FBB1}" type="presParOf" srcId="{9ACEFB1E-F90C-4ECF-92AC-A874DD4D8D28}" destId="{FF9099E5-8CCD-42BD-B765-465D6161F9C6}" srcOrd="28" destOrd="0" presId="urn:microsoft.com/office/officeart/2008/layout/LinedList"/>
    <dgm:cxn modelId="{72F5187B-6955-49BE-BCA7-CCB27C83CEC1}" type="presParOf" srcId="{9ACEFB1E-F90C-4ECF-92AC-A874DD4D8D28}" destId="{E1A2EC7B-1CBD-4DDA-9AD9-097FCDAAFDE4}" srcOrd="29" destOrd="0" presId="urn:microsoft.com/office/officeart/2008/layout/LinedList"/>
    <dgm:cxn modelId="{772BF316-7F8A-42E4-93F9-C9EF6D7AC2AB}" type="presParOf" srcId="{E1A2EC7B-1CBD-4DDA-9AD9-097FCDAAFDE4}" destId="{FF9BBE20-ADBE-4A6E-83CB-E1F56A80E982}" srcOrd="0" destOrd="0" presId="urn:microsoft.com/office/officeart/2008/layout/LinedList"/>
    <dgm:cxn modelId="{C54F2EF0-EDB3-427F-B921-9D30D284AA7A}" type="presParOf" srcId="{E1A2EC7B-1CBD-4DDA-9AD9-097FCDAAFDE4}" destId="{70E55312-2A96-4D61-8C10-803FE05FD272}" srcOrd="1" destOrd="0" presId="urn:microsoft.com/office/officeart/2008/layout/LinedList"/>
    <dgm:cxn modelId="{9230007C-03D2-49E3-96CB-7D6EAD659B82}" type="presParOf" srcId="{9ACEFB1E-F90C-4ECF-92AC-A874DD4D8D28}" destId="{D54E0390-2AC6-448E-88F8-4E7169C81B31}" srcOrd="30" destOrd="0" presId="urn:microsoft.com/office/officeart/2008/layout/LinedList"/>
    <dgm:cxn modelId="{BBA94364-6DB8-4F83-B216-6874254BF0A3}" type="presParOf" srcId="{9ACEFB1E-F90C-4ECF-92AC-A874DD4D8D28}" destId="{76204595-88F1-4153-AA9F-E19D541D72B4}" srcOrd="31" destOrd="0" presId="urn:microsoft.com/office/officeart/2008/layout/LinedList"/>
    <dgm:cxn modelId="{659CBA7C-979F-4C69-8AC5-976BE2E61198}" type="presParOf" srcId="{76204595-88F1-4153-AA9F-E19D541D72B4}" destId="{DC5B93BD-69A2-4E0A-8DBC-CAF86BA3065C}" srcOrd="0" destOrd="0" presId="urn:microsoft.com/office/officeart/2008/layout/LinedList"/>
    <dgm:cxn modelId="{BEFB9152-73BA-4030-8AA1-DB7F886911D2}" type="presParOf" srcId="{76204595-88F1-4153-AA9F-E19D541D72B4}" destId="{4FF6D1E7-F3A9-474D-8FD4-9ACB393949DC}" srcOrd="1" destOrd="0" presId="urn:microsoft.com/office/officeart/2008/layout/LinedList"/>
    <dgm:cxn modelId="{CE0CE9A4-A007-480C-8606-A42DDD416BDE}" type="presParOf" srcId="{9ACEFB1E-F90C-4ECF-92AC-A874DD4D8D28}" destId="{A747CB96-8535-4C43-8FE3-627EB1508E01}" srcOrd="32" destOrd="0" presId="urn:microsoft.com/office/officeart/2008/layout/LinedList"/>
    <dgm:cxn modelId="{ADFC638F-4C98-4948-915F-F5B4E7DA63E6}" type="presParOf" srcId="{9ACEFB1E-F90C-4ECF-92AC-A874DD4D8D28}" destId="{91CCCEF5-0021-41F1-9FB8-B251011203A1}" srcOrd="33" destOrd="0" presId="urn:microsoft.com/office/officeart/2008/layout/LinedList"/>
    <dgm:cxn modelId="{EA145230-A897-4B47-90A7-6C169336D8FA}" type="presParOf" srcId="{91CCCEF5-0021-41F1-9FB8-B251011203A1}" destId="{3F66CEBC-F041-47F0-AE40-F5DD099755BC}" srcOrd="0" destOrd="0" presId="urn:microsoft.com/office/officeart/2008/layout/LinedList"/>
    <dgm:cxn modelId="{5A88AEF1-4426-4F23-BF60-0C9907AC8FB8}" type="presParOf" srcId="{91CCCEF5-0021-41F1-9FB8-B251011203A1}" destId="{6E71AB59-EFDD-4A9D-8E60-ED2B56198E4A}" srcOrd="1" destOrd="0" presId="urn:microsoft.com/office/officeart/2008/layout/LinedList"/>
    <dgm:cxn modelId="{746A89F3-5AA0-4339-B102-C57B6EC8E48D}" type="presParOf" srcId="{9ACEFB1E-F90C-4ECF-92AC-A874DD4D8D28}" destId="{9B652FAD-D891-4CFF-B45D-7B5AB29DFD52}" srcOrd="34" destOrd="0" presId="urn:microsoft.com/office/officeart/2008/layout/LinedList"/>
    <dgm:cxn modelId="{106AA398-112F-4C62-ADB9-D7F5B5084B54}" type="presParOf" srcId="{9ACEFB1E-F90C-4ECF-92AC-A874DD4D8D28}" destId="{EE0D98D5-D431-4287-9FDE-F9FC2196C757}" srcOrd="35" destOrd="0" presId="urn:microsoft.com/office/officeart/2008/layout/LinedList"/>
    <dgm:cxn modelId="{A1CB4525-11CC-4515-ACFA-D5908056BB00}" type="presParOf" srcId="{EE0D98D5-D431-4287-9FDE-F9FC2196C757}" destId="{D3278C97-C906-463E-97DD-74F93E045F26}" srcOrd="0" destOrd="0" presId="urn:microsoft.com/office/officeart/2008/layout/LinedList"/>
    <dgm:cxn modelId="{9A2EDA48-49FE-438A-9CCC-A08AAC20F715}" type="presParOf" srcId="{EE0D98D5-D431-4287-9FDE-F9FC2196C757}" destId="{6AFBEF49-CDE6-4FA3-B54C-32EA254569B4}" srcOrd="1" destOrd="0" presId="urn:microsoft.com/office/officeart/2008/layout/LinedList"/>
    <dgm:cxn modelId="{0745881B-67C4-436E-A4C8-EA8F361FAE81}" type="presParOf" srcId="{9ACEFB1E-F90C-4ECF-92AC-A874DD4D8D28}" destId="{FB782091-CB99-4766-A1C6-D153FFD0FB34}" srcOrd="36" destOrd="0" presId="urn:microsoft.com/office/officeart/2008/layout/LinedList"/>
    <dgm:cxn modelId="{2500FEDA-2780-45AC-A8D0-9BF8C2FD5E9C}" type="presParOf" srcId="{9ACEFB1E-F90C-4ECF-92AC-A874DD4D8D28}" destId="{62E78D4E-3A7B-4966-8827-C199CD7A177B}" srcOrd="37" destOrd="0" presId="urn:microsoft.com/office/officeart/2008/layout/LinedList"/>
    <dgm:cxn modelId="{9C9E4C8D-D4E2-4B0E-8991-2D3AEFCC1548}" type="presParOf" srcId="{62E78D4E-3A7B-4966-8827-C199CD7A177B}" destId="{89CCAE50-3533-464A-A558-B312BC2F33AF}" srcOrd="0" destOrd="0" presId="urn:microsoft.com/office/officeart/2008/layout/LinedList"/>
    <dgm:cxn modelId="{D87A536D-B16C-4C59-8289-618FF61E0A79}" type="presParOf" srcId="{62E78D4E-3A7B-4966-8827-C199CD7A177B}" destId="{37D7C33B-A28F-4393-B71A-1BFD13A4D6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13D49-B503-4491-B0D3-229BA2767333}">
      <dgm:prSet/>
      <dgm:spPr/>
      <dgm:t>
        <a:bodyPr/>
        <a:lstStyle/>
        <a:p>
          <a:r>
            <a:rPr lang="pl-PL" dirty="0"/>
            <a:t>x</a:t>
          </a:r>
        </a:p>
      </dgm:t>
    </dgm:pt>
    <dgm:pt modelId="{ACAC2BDB-76EC-459F-B4DB-9D2D283B6F29}" type="parTrans" cxnId="{CA6314CA-3305-484F-87DB-8FC2EC6A4D92}">
      <dgm:prSet/>
      <dgm:spPr/>
      <dgm:t>
        <a:bodyPr/>
        <a:lstStyle/>
        <a:p>
          <a:endParaRPr lang="pl-PL"/>
        </a:p>
      </dgm:t>
    </dgm:pt>
    <dgm:pt modelId="{01A215C4-C345-4721-87E5-CD6A0741B5C6}" type="sibTrans" cxnId="{CA6314CA-3305-484F-87DB-8FC2EC6A4D92}">
      <dgm:prSet/>
      <dgm:spPr/>
      <dgm:t>
        <a:bodyPr/>
        <a:lstStyle/>
        <a:p>
          <a:endParaRPr lang="pl-PL"/>
        </a:p>
      </dgm:t>
    </dgm:pt>
    <dgm:pt modelId="{582DED52-A785-4541-83D1-3C5899336952}">
      <dgm:prSet/>
      <dgm:spPr/>
      <dgm:t>
        <a:bodyPr/>
        <a:lstStyle/>
        <a:p>
          <a:endParaRPr lang="pl-PL" dirty="0"/>
        </a:p>
      </dgm:t>
    </dgm:pt>
    <dgm:pt modelId="{3198B287-B22C-45A1-80C8-9DCF9D2C277A}" type="parTrans" cxnId="{BB10BA9E-BE83-4534-81EE-E77155852F5E}">
      <dgm:prSet/>
      <dgm:spPr/>
      <dgm:t>
        <a:bodyPr/>
        <a:lstStyle/>
        <a:p>
          <a:endParaRPr lang="pl-PL"/>
        </a:p>
      </dgm:t>
    </dgm:pt>
    <dgm:pt modelId="{3F786B96-AD61-47B6-BE3F-22E6B8D02B4F}" type="sibTrans" cxnId="{BB10BA9E-BE83-4534-81EE-E77155852F5E}">
      <dgm:prSet/>
      <dgm:spPr/>
      <dgm:t>
        <a:bodyPr/>
        <a:lstStyle/>
        <a:p>
          <a:endParaRPr lang="pl-PL"/>
        </a:p>
      </dgm:t>
    </dgm:pt>
    <dgm:pt modelId="{14EA2BE9-80B9-46D7-8BE8-A3466F52A426}">
      <dgm:prSet/>
      <dgm:spPr/>
      <dgm:t>
        <a:bodyPr/>
        <a:lstStyle/>
        <a:p>
          <a:endParaRPr lang="pl-PL" dirty="0"/>
        </a:p>
      </dgm:t>
    </dgm:pt>
    <dgm:pt modelId="{39C51CD3-914F-4F3A-AD77-FB1B7EE7BC22}" type="parTrans" cxnId="{E41ECB1E-42D8-484E-B9A4-C5AC3101C27F}">
      <dgm:prSet/>
      <dgm:spPr/>
      <dgm:t>
        <a:bodyPr/>
        <a:lstStyle/>
        <a:p>
          <a:endParaRPr lang="pl-PL"/>
        </a:p>
      </dgm:t>
    </dgm:pt>
    <dgm:pt modelId="{39E72E1F-A75C-4F30-B710-FC92E8A158BD}" type="sibTrans" cxnId="{E41ECB1E-42D8-484E-B9A4-C5AC3101C27F}">
      <dgm:prSet/>
      <dgm:spPr/>
      <dgm:t>
        <a:bodyPr/>
        <a:lstStyle/>
        <a:p>
          <a:endParaRPr lang="pl-PL"/>
        </a:p>
      </dgm:t>
    </dgm:pt>
    <dgm:pt modelId="{705C9631-DA9D-4F9F-A58E-AC7028FBA991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7ED0878-627A-45BE-9605-E0B71918E2D8}" type="parTrans" cxnId="{DB830CBE-F608-45ED-B5E7-8B886A04F963}">
      <dgm:prSet/>
      <dgm:spPr/>
      <dgm:t>
        <a:bodyPr/>
        <a:lstStyle/>
        <a:p>
          <a:endParaRPr lang="pl-PL"/>
        </a:p>
      </dgm:t>
    </dgm:pt>
    <dgm:pt modelId="{431BCCA0-F395-425F-B172-FCA213E37059}" type="sibTrans" cxnId="{DB830CBE-F608-45ED-B5E7-8B886A04F963}">
      <dgm:prSet/>
      <dgm:spPr/>
      <dgm:t>
        <a:bodyPr/>
        <a:lstStyle/>
        <a:p>
          <a:endParaRPr lang="pl-PL"/>
        </a:p>
      </dgm:t>
    </dgm:pt>
    <dgm:pt modelId="{FC294295-6E97-4D87-8CA6-A9A25158379A}">
      <dgm:prSet/>
      <dgm:spPr/>
      <dgm:t>
        <a:bodyPr/>
        <a:lstStyle/>
        <a:p>
          <a:r>
            <a:rPr lang="pl-PL" dirty="0"/>
            <a:t>x</a:t>
          </a:r>
        </a:p>
      </dgm:t>
    </dgm:pt>
    <dgm:pt modelId="{92784B30-7F61-4891-A85A-946832509961}" type="parTrans" cxnId="{07BE5DF1-C8CD-4DD0-AA4A-CF27932F6CC1}">
      <dgm:prSet/>
      <dgm:spPr/>
      <dgm:t>
        <a:bodyPr/>
        <a:lstStyle/>
        <a:p>
          <a:endParaRPr lang="pl-PL"/>
        </a:p>
      </dgm:t>
    </dgm:pt>
    <dgm:pt modelId="{07884BB3-4076-4EA1-BAA6-D30457BC66E6}" type="sibTrans" cxnId="{07BE5DF1-C8CD-4DD0-AA4A-CF27932F6CC1}">
      <dgm:prSet/>
      <dgm:spPr/>
      <dgm:t>
        <a:bodyPr/>
        <a:lstStyle/>
        <a:p>
          <a:endParaRPr lang="pl-PL"/>
        </a:p>
      </dgm:t>
    </dgm:pt>
    <dgm:pt modelId="{C507EE2B-4B27-4059-B620-2D4C5D6135EF}">
      <dgm:prSet/>
      <dgm:spPr/>
      <dgm:t>
        <a:bodyPr/>
        <a:lstStyle/>
        <a:p>
          <a:endParaRPr lang="pl-PL" dirty="0"/>
        </a:p>
      </dgm:t>
    </dgm:pt>
    <dgm:pt modelId="{E5F98596-66C4-49AD-B7E1-99DF64DA07CB}" type="parTrans" cxnId="{4DDE160F-EC42-457E-A299-688848865F4D}">
      <dgm:prSet/>
      <dgm:spPr/>
      <dgm:t>
        <a:bodyPr/>
        <a:lstStyle/>
        <a:p>
          <a:endParaRPr lang="pl-PL"/>
        </a:p>
      </dgm:t>
    </dgm:pt>
    <dgm:pt modelId="{6492D099-8CB4-4060-9C07-DE9845A9533C}" type="sibTrans" cxnId="{4DDE160F-EC42-457E-A299-688848865F4D}">
      <dgm:prSet/>
      <dgm:spPr/>
      <dgm:t>
        <a:bodyPr/>
        <a:lstStyle/>
        <a:p>
          <a:endParaRPr lang="pl-PL"/>
        </a:p>
      </dgm:t>
    </dgm:pt>
    <dgm:pt modelId="{02115241-E190-4319-83BC-DB38AB19237B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362A557-289B-4214-896A-FBEB506E0F96}" type="parTrans" cxnId="{AE181B24-5127-4C4D-A16C-93428B2E9E86}">
      <dgm:prSet/>
      <dgm:spPr/>
      <dgm:t>
        <a:bodyPr/>
        <a:lstStyle/>
        <a:p>
          <a:endParaRPr lang="pl-PL"/>
        </a:p>
      </dgm:t>
    </dgm:pt>
    <dgm:pt modelId="{F2F0B478-B3F3-415E-936B-8D7DAD258FC0}" type="sibTrans" cxnId="{AE181B24-5127-4C4D-A16C-93428B2E9E86}">
      <dgm:prSet/>
      <dgm:spPr/>
      <dgm:t>
        <a:bodyPr/>
        <a:lstStyle/>
        <a:p>
          <a:endParaRPr lang="pl-PL"/>
        </a:p>
      </dgm:t>
    </dgm:pt>
    <dgm:pt modelId="{C3B90EF3-26F9-4204-B808-72909A64725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D18EBDB-9DC0-4A25-A216-798B51BF13D3}" type="parTrans" cxnId="{290BE9CF-41B3-41EE-96BA-BD5607AA63B5}">
      <dgm:prSet/>
      <dgm:spPr/>
      <dgm:t>
        <a:bodyPr/>
        <a:lstStyle/>
        <a:p>
          <a:endParaRPr lang="pl-PL"/>
        </a:p>
      </dgm:t>
    </dgm:pt>
    <dgm:pt modelId="{6B2B4F1D-5D55-4348-8C5C-08570DEFF474}" type="sibTrans" cxnId="{290BE9CF-41B3-41EE-96BA-BD5607AA63B5}">
      <dgm:prSet/>
      <dgm:spPr/>
      <dgm:t>
        <a:bodyPr/>
        <a:lstStyle/>
        <a:p>
          <a:endParaRPr lang="pl-PL"/>
        </a:p>
      </dgm:t>
    </dgm:pt>
    <dgm:pt modelId="{1658E283-B3AB-42A5-910A-5863E481798A}">
      <dgm:prSet/>
      <dgm:spPr/>
      <dgm:t>
        <a:bodyPr/>
        <a:lstStyle/>
        <a:p>
          <a:endParaRPr lang="pl-PL" dirty="0"/>
        </a:p>
      </dgm:t>
    </dgm:pt>
    <dgm:pt modelId="{322B31AE-151D-432D-BE7E-D43509F7E60E}" type="parTrans" cxnId="{CCE96FFB-87D5-4281-A6FD-84C4718053C2}">
      <dgm:prSet/>
      <dgm:spPr/>
      <dgm:t>
        <a:bodyPr/>
        <a:lstStyle/>
        <a:p>
          <a:endParaRPr lang="pl-PL"/>
        </a:p>
      </dgm:t>
    </dgm:pt>
    <dgm:pt modelId="{C039236E-E7C2-4DAF-88B3-E4346011F3EF}" type="sibTrans" cxnId="{CCE96FFB-87D5-4281-A6FD-84C4718053C2}">
      <dgm:prSet/>
      <dgm:spPr/>
      <dgm:t>
        <a:bodyPr/>
        <a:lstStyle/>
        <a:p>
          <a:endParaRPr lang="pl-PL"/>
        </a:p>
      </dgm:t>
    </dgm:pt>
    <dgm:pt modelId="{24A2FDAE-2456-4093-BA9F-E272498D804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9BCD5A4-331F-406B-B193-805E22272B78}" type="parTrans" cxnId="{0E54FC27-95CC-420B-83AF-F39676767E3D}">
      <dgm:prSet/>
      <dgm:spPr/>
      <dgm:t>
        <a:bodyPr/>
        <a:lstStyle/>
        <a:p>
          <a:endParaRPr lang="pl-PL"/>
        </a:p>
      </dgm:t>
    </dgm:pt>
    <dgm:pt modelId="{A03E714D-A68E-4020-BC67-49A8697EE326}" type="sibTrans" cxnId="{0E54FC27-95CC-420B-83AF-F39676767E3D}">
      <dgm:prSet/>
      <dgm:spPr/>
      <dgm:t>
        <a:bodyPr/>
        <a:lstStyle/>
        <a:p>
          <a:endParaRPr lang="pl-PL"/>
        </a:p>
      </dgm:t>
    </dgm:pt>
    <dgm:pt modelId="{7934A681-4DFE-49B4-A1D0-FE4857E79D9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DD3987F-3080-407B-9C92-12FFCD4BBFFD}" type="parTrans" cxnId="{3FF57AF5-E2F7-423A-8184-2644E54090FF}">
      <dgm:prSet/>
      <dgm:spPr/>
      <dgm:t>
        <a:bodyPr/>
        <a:lstStyle/>
        <a:p>
          <a:endParaRPr lang="pl-PL"/>
        </a:p>
      </dgm:t>
    </dgm:pt>
    <dgm:pt modelId="{9963BAC5-16D1-49A2-BBD9-39623AD8A348}" type="sibTrans" cxnId="{3FF57AF5-E2F7-423A-8184-2644E54090FF}">
      <dgm:prSet/>
      <dgm:spPr/>
      <dgm:t>
        <a:bodyPr/>
        <a:lstStyle/>
        <a:p>
          <a:endParaRPr lang="pl-PL"/>
        </a:p>
      </dgm:t>
    </dgm:pt>
    <dgm:pt modelId="{247F09AD-3FE6-446F-A455-412A630386EA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F72FE48-D29B-4147-92F9-DDC8875D6E02}" type="parTrans" cxnId="{E4AC493A-F8B5-4294-A205-E56415B4B4C6}">
      <dgm:prSet/>
      <dgm:spPr/>
      <dgm:t>
        <a:bodyPr/>
        <a:lstStyle/>
        <a:p>
          <a:endParaRPr lang="pl-PL"/>
        </a:p>
      </dgm:t>
    </dgm:pt>
    <dgm:pt modelId="{CFEACF17-C4A7-419C-807A-5C4352B9B4FD}" type="sibTrans" cxnId="{E4AC493A-F8B5-4294-A205-E56415B4B4C6}">
      <dgm:prSet/>
      <dgm:spPr/>
      <dgm:t>
        <a:bodyPr/>
        <a:lstStyle/>
        <a:p>
          <a:endParaRPr lang="pl-PL"/>
        </a:p>
      </dgm:t>
    </dgm:pt>
    <dgm:pt modelId="{5089F6ED-4DB8-4C2C-ACEE-30BC40DE7FDB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5923BF7-FB2A-4B41-8E6C-09FAEE03351E}" type="parTrans" cxnId="{03EE7B33-0A27-4218-8645-522A5F4748FE}">
      <dgm:prSet/>
      <dgm:spPr/>
      <dgm:t>
        <a:bodyPr/>
        <a:lstStyle/>
        <a:p>
          <a:endParaRPr lang="pl-PL"/>
        </a:p>
      </dgm:t>
    </dgm:pt>
    <dgm:pt modelId="{1C987284-0A90-4E97-A3AC-EB6ECC1553E1}" type="sibTrans" cxnId="{03EE7B33-0A27-4218-8645-522A5F4748FE}">
      <dgm:prSet/>
      <dgm:spPr/>
      <dgm:t>
        <a:bodyPr/>
        <a:lstStyle/>
        <a:p>
          <a:endParaRPr lang="pl-PL"/>
        </a:p>
      </dgm:t>
    </dgm:pt>
    <dgm:pt modelId="{0CDED329-7F67-428C-AB19-FC98EA288F22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870391C-65C0-4A92-9182-CE1943B9A46E}" type="parTrans" cxnId="{8725DB51-65D6-4E25-B2DE-4B0E5529786C}">
      <dgm:prSet/>
      <dgm:spPr/>
      <dgm:t>
        <a:bodyPr/>
        <a:lstStyle/>
        <a:p>
          <a:endParaRPr lang="pl-PL"/>
        </a:p>
      </dgm:t>
    </dgm:pt>
    <dgm:pt modelId="{8B32295C-5073-4DC7-8424-9DFE721CDACC}" type="sibTrans" cxnId="{8725DB51-65D6-4E25-B2DE-4B0E5529786C}">
      <dgm:prSet/>
      <dgm:spPr/>
      <dgm:t>
        <a:bodyPr/>
        <a:lstStyle/>
        <a:p>
          <a:endParaRPr lang="pl-PL"/>
        </a:p>
      </dgm:t>
    </dgm:pt>
    <dgm:pt modelId="{CCD7261F-72FD-4A86-824C-EE2CC37F46A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0CCAA8A-8F5E-4E58-8AFB-C143F9F6F05C}" type="parTrans" cxnId="{7F8FF78C-4EA7-4C0E-A8B4-5D91B888C4CF}">
      <dgm:prSet/>
      <dgm:spPr/>
      <dgm:t>
        <a:bodyPr/>
        <a:lstStyle/>
        <a:p>
          <a:endParaRPr lang="pl-PL"/>
        </a:p>
      </dgm:t>
    </dgm:pt>
    <dgm:pt modelId="{89656329-82DB-43B5-8255-28706B914888}" type="sibTrans" cxnId="{7F8FF78C-4EA7-4C0E-A8B4-5D91B888C4CF}">
      <dgm:prSet/>
      <dgm:spPr/>
      <dgm:t>
        <a:bodyPr/>
        <a:lstStyle/>
        <a:p>
          <a:endParaRPr lang="pl-PL"/>
        </a:p>
      </dgm:t>
    </dgm:pt>
    <dgm:pt modelId="{AB0B8B20-E729-45B3-8542-01BD1CC60B5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6DD5E76-AC50-493A-A9B4-E7B21D8C700E}" type="parTrans" cxnId="{266167FF-C56D-4545-B40A-0FD5CDCEAF7B}">
      <dgm:prSet/>
      <dgm:spPr/>
      <dgm:t>
        <a:bodyPr/>
        <a:lstStyle/>
        <a:p>
          <a:endParaRPr lang="pl-PL"/>
        </a:p>
      </dgm:t>
    </dgm:pt>
    <dgm:pt modelId="{58CB2CE7-1847-4850-A367-33AD70614E33}" type="sibTrans" cxnId="{266167FF-C56D-4545-B40A-0FD5CDCEAF7B}">
      <dgm:prSet/>
      <dgm:spPr/>
      <dgm:t>
        <a:bodyPr/>
        <a:lstStyle/>
        <a:p>
          <a:endParaRPr lang="pl-PL"/>
        </a:p>
      </dgm:t>
    </dgm:pt>
    <dgm:pt modelId="{ACAA621D-42A9-4A44-BD77-360BE315CDF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6E100E4-9416-45FF-AB64-63BE13868D05}" type="parTrans" cxnId="{80606DE9-876F-4259-8B47-8B767BFF1047}">
      <dgm:prSet/>
      <dgm:spPr/>
      <dgm:t>
        <a:bodyPr/>
        <a:lstStyle/>
        <a:p>
          <a:endParaRPr lang="pl-PL"/>
        </a:p>
      </dgm:t>
    </dgm:pt>
    <dgm:pt modelId="{3B9D44A7-3CF2-4E0A-883A-B7C2056279E5}" type="sibTrans" cxnId="{80606DE9-876F-4259-8B47-8B767BFF1047}">
      <dgm:prSet/>
      <dgm:spPr/>
      <dgm:t>
        <a:bodyPr/>
        <a:lstStyle/>
        <a:p>
          <a:endParaRPr lang="pl-PL"/>
        </a:p>
      </dgm:t>
    </dgm:pt>
    <dgm:pt modelId="{52AE7154-D79D-40B8-A61F-F65D52CDEF65}">
      <dgm:prSet/>
      <dgm:spPr/>
      <dgm:t>
        <a:bodyPr/>
        <a:lstStyle/>
        <a:p>
          <a:r>
            <a:rPr lang="pl-PL" dirty="0"/>
            <a:t>x</a:t>
          </a:r>
        </a:p>
      </dgm:t>
    </dgm:pt>
    <dgm:pt modelId="{9EFA459D-C302-4318-8566-4A7D88DAD4F5}" type="parTrans" cxnId="{9C4810B7-E1DF-40CC-B90A-F26008949151}">
      <dgm:prSet/>
      <dgm:spPr/>
      <dgm:t>
        <a:bodyPr/>
        <a:lstStyle/>
        <a:p>
          <a:endParaRPr lang="pl-PL"/>
        </a:p>
      </dgm:t>
    </dgm:pt>
    <dgm:pt modelId="{BE0FCDBE-3F7B-44E7-A18B-E673BAF901E5}" type="sibTrans" cxnId="{9C4810B7-E1DF-40CC-B90A-F26008949151}">
      <dgm:prSet/>
      <dgm:spPr/>
      <dgm:t>
        <a:bodyPr/>
        <a:lstStyle/>
        <a:p>
          <a:endParaRPr lang="pl-PL"/>
        </a:p>
      </dgm:t>
    </dgm:pt>
    <dgm:pt modelId="{8BF4A8C2-1497-405A-9D93-D23DE60826A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B9DC355-2806-49BD-888C-B43DB26CD7F3}" type="parTrans" cxnId="{8E2EDBE2-7ABC-4935-9BC2-8CF46929DADE}">
      <dgm:prSet/>
      <dgm:spPr/>
      <dgm:t>
        <a:bodyPr/>
        <a:lstStyle/>
        <a:p>
          <a:endParaRPr lang="pl-PL"/>
        </a:p>
      </dgm:t>
    </dgm:pt>
    <dgm:pt modelId="{438EA8D4-3B78-493B-9912-B51EEF7477CC}" type="sibTrans" cxnId="{8E2EDBE2-7ABC-4935-9BC2-8CF46929DADE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89D2646F-CE7F-4F51-8041-3C263BE04E66}" type="pres">
      <dgm:prSet presAssocID="{582DED52-A785-4541-83D1-3C5899336952}" presName="thickLine" presStyleLbl="alignNode1" presStyleIdx="0" presStyleCnt="19"/>
      <dgm:spPr/>
    </dgm:pt>
    <dgm:pt modelId="{9615FB47-8F54-4955-B771-625ECD04356D}" type="pres">
      <dgm:prSet presAssocID="{582DED52-A785-4541-83D1-3C5899336952}" presName="horz1" presStyleCnt="0"/>
      <dgm:spPr/>
    </dgm:pt>
    <dgm:pt modelId="{2FCDC2D0-5F11-4815-8F45-B8EB338213D5}" type="pres">
      <dgm:prSet presAssocID="{582DED52-A785-4541-83D1-3C5899336952}" presName="tx1" presStyleLbl="revTx" presStyleIdx="0" presStyleCnt="19"/>
      <dgm:spPr/>
    </dgm:pt>
    <dgm:pt modelId="{4DB64A91-3444-4E85-9A9A-F96523B6912A}" type="pres">
      <dgm:prSet presAssocID="{582DED52-A785-4541-83D1-3C5899336952}" presName="vert1" presStyleCnt="0"/>
      <dgm:spPr/>
    </dgm:pt>
    <dgm:pt modelId="{5411A119-B0E1-4BC4-9469-9F6BDDE19077}" type="pres">
      <dgm:prSet presAssocID="{14EA2BE9-80B9-46D7-8BE8-A3466F52A426}" presName="thickLine" presStyleLbl="alignNode1" presStyleIdx="1" presStyleCnt="19"/>
      <dgm:spPr/>
    </dgm:pt>
    <dgm:pt modelId="{CEA5C40B-0B2E-4C1D-A738-2FF78C768C0E}" type="pres">
      <dgm:prSet presAssocID="{14EA2BE9-80B9-46D7-8BE8-A3466F52A426}" presName="horz1" presStyleCnt="0"/>
      <dgm:spPr/>
    </dgm:pt>
    <dgm:pt modelId="{3B38AD84-FD96-47DF-B821-BD61142CC901}" type="pres">
      <dgm:prSet presAssocID="{14EA2BE9-80B9-46D7-8BE8-A3466F52A426}" presName="tx1" presStyleLbl="revTx" presStyleIdx="1" presStyleCnt="19"/>
      <dgm:spPr/>
    </dgm:pt>
    <dgm:pt modelId="{74081BAC-0C4C-4A7A-9F95-6FA57765E96D}" type="pres">
      <dgm:prSet presAssocID="{14EA2BE9-80B9-46D7-8BE8-A3466F52A426}" presName="vert1" presStyleCnt="0"/>
      <dgm:spPr/>
    </dgm:pt>
    <dgm:pt modelId="{2A70646F-2670-4DAF-841C-CD240DF03758}" type="pres">
      <dgm:prSet presAssocID="{705C9631-DA9D-4F9F-A58E-AC7028FBA991}" presName="thickLine" presStyleLbl="alignNode1" presStyleIdx="2" presStyleCnt="19"/>
      <dgm:spPr/>
    </dgm:pt>
    <dgm:pt modelId="{FA348F05-42CD-451D-808B-BC76240ABF4A}" type="pres">
      <dgm:prSet presAssocID="{705C9631-DA9D-4F9F-A58E-AC7028FBA991}" presName="horz1" presStyleCnt="0"/>
      <dgm:spPr/>
    </dgm:pt>
    <dgm:pt modelId="{41BA697A-DE19-4967-866E-FE798CD9A49A}" type="pres">
      <dgm:prSet presAssocID="{705C9631-DA9D-4F9F-A58E-AC7028FBA991}" presName="tx1" presStyleLbl="revTx" presStyleIdx="2" presStyleCnt="19"/>
      <dgm:spPr/>
    </dgm:pt>
    <dgm:pt modelId="{52A5BD37-CA94-4734-8160-7E24418D9986}" type="pres">
      <dgm:prSet presAssocID="{705C9631-DA9D-4F9F-A58E-AC7028FBA991}" presName="vert1" presStyleCnt="0"/>
      <dgm:spPr/>
    </dgm:pt>
    <dgm:pt modelId="{41CD8A5A-B506-48AF-A0C2-22BC17295592}" type="pres">
      <dgm:prSet presAssocID="{FC294295-6E97-4D87-8CA6-A9A25158379A}" presName="thickLine" presStyleLbl="alignNode1" presStyleIdx="3" presStyleCnt="19"/>
      <dgm:spPr/>
    </dgm:pt>
    <dgm:pt modelId="{1C845AA1-BA70-4642-B87A-FF42BCE8E72F}" type="pres">
      <dgm:prSet presAssocID="{FC294295-6E97-4D87-8CA6-A9A25158379A}" presName="horz1" presStyleCnt="0"/>
      <dgm:spPr/>
    </dgm:pt>
    <dgm:pt modelId="{94C836BC-253D-4DD4-A02E-9076D336A82C}" type="pres">
      <dgm:prSet presAssocID="{FC294295-6E97-4D87-8CA6-A9A25158379A}" presName="tx1" presStyleLbl="revTx" presStyleIdx="3" presStyleCnt="19"/>
      <dgm:spPr/>
    </dgm:pt>
    <dgm:pt modelId="{AADEF1CE-1862-4579-8597-BD8109A38AD1}" type="pres">
      <dgm:prSet presAssocID="{FC294295-6E97-4D87-8CA6-A9A25158379A}" presName="vert1" presStyleCnt="0"/>
      <dgm:spPr/>
    </dgm:pt>
    <dgm:pt modelId="{2E1CE446-CB78-4040-BBC5-B613F1B2B626}" type="pres">
      <dgm:prSet presAssocID="{C507EE2B-4B27-4059-B620-2D4C5D6135EF}" presName="thickLine" presStyleLbl="alignNode1" presStyleIdx="4" presStyleCnt="19"/>
      <dgm:spPr/>
    </dgm:pt>
    <dgm:pt modelId="{70D6D9FA-4C24-41E2-9289-51EF2EA76991}" type="pres">
      <dgm:prSet presAssocID="{C507EE2B-4B27-4059-B620-2D4C5D6135EF}" presName="horz1" presStyleCnt="0"/>
      <dgm:spPr/>
    </dgm:pt>
    <dgm:pt modelId="{1B0DF926-49A1-4C29-BBBD-4D8E7C11114E}" type="pres">
      <dgm:prSet presAssocID="{C507EE2B-4B27-4059-B620-2D4C5D6135EF}" presName="tx1" presStyleLbl="revTx" presStyleIdx="4" presStyleCnt="19"/>
      <dgm:spPr/>
    </dgm:pt>
    <dgm:pt modelId="{BD16EFC4-13DF-40BF-A765-37B51B747DDA}" type="pres">
      <dgm:prSet presAssocID="{C507EE2B-4B27-4059-B620-2D4C5D6135EF}" presName="vert1" presStyleCnt="0"/>
      <dgm:spPr/>
    </dgm:pt>
    <dgm:pt modelId="{DA11192E-152F-4F64-9AE5-76661CC815D1}" type="pres">
      <dgm:prSet presAssocID="{02115241-E190-4319-83BC-DB38AB19237B}" presName="thickLine" presStyleLbl="alignNode1" presStyleIdx="5" presStyleCnt="19"/>
      <dgm:spPr/>
    </dgm:pt>
    <dgm:pt modelId="{FB9D0068-D0AE-4503-8D72-E54BEE26EC49}" type="pres">
      <dgm:prSet presAssocID="{02115241-E190-4319-83BC-DB38AB19237B}" presName="horz1" presStyleCnt="0"/>
      <dgm:spPr/>
    </dgm:pt>
    <dgm:pt modelId="{665A0CBE-58FA-475C-987F-AF2E8BC0F440}" type="pres">
      <dgm:prSet presAssocID="{02115241-E190-4319-83BC-DB38AB19237B}" presName="tx1" presStyleLbl="revTx" presStyleIdx="5" presStyleCnt="19"/>
      <dgm:spPr/>
    </dgm:pt>
    <dgm:pt modelId="{2800134A-7E0B-43FB-BC2A-D1CD484D9A18}" type="pres">
      <dgm:prSet presAssocID="{02115241-E190-4319-83BC-DB38AB19237B}" presName="vert1" presStyleCnt="0"/>
      <dgm:spPr/>
    </dgm:pt>
    <dgm:pt modelId="{4B18393B-3374-4DAD-BFD9-32B96D6E5AC4}" type="pres">
      <dgm:prSet presAssocID="{C3B90EF3-26F9-4204-B808-72909A64725C}" presName="thickLine" presStyleLbl="alignNode1" presStyleIdx="6" presStyleCnt="19"/>
      <dgm:spPr/>
    </dgm:pt>
    <dgm:pt modelId="{ED6FC1D8-FC23-442F-A45E-237205E3117F}" type="pres">
      <dgm:prSet presAssocID="{C3B90EF3-26F9-4204-B808-72909A64725C}" presName="horz1" presStyleCnt="0"/>
      <dgm:spPr/>
    </dgm:pt>
    <dgm:pt modelId="{3BAFF005-D0DC-4535-B853-554003A48F57}" type="pres">
      <dgm:prSet presAssocID="{C3B90EF3-26F9-4204-B808-72909A64725C}" presName="tx1" presStyleLbl="revTx" presStyleIdx="6" presStyleCnt="19"/>
      <dgm:spPr/>
    </dgm:pt>
    <dgm:pt modelId="{1FAA1DCB-98BC-4AA7-9097-AD1828918A89}" type="pres">
      <dgm:prSet presAssocID="{C3B90EF3-26F9-4204-B808-72909A64725C}" presName="vert1" presStyleCnt="0"/>
      <dgm:spPr/>
    </dgm:pt>
    <dgm:pt modelId="{605C6243-EA40-43C5-987E-07CCD1543F2D}" type="pres">
      <dgm:prSet presAssocID="{1658E283-B3AB-42A5-910A-5863E481798A}" presName="thickLine" presStyleLbl="alignNode1" presStyleIdx="7" presStyleCnt="19"/>
      <dgm:spPr/>
    </dgm:pt>
    <dgm:pt modelId="{68579901-ECF8-45D9-9091-3A5A93D615FA}" type="pres">
      <dgm:prSet presAssocID="{1658E283-B3AB-42A5-910A-5863E481798A}" presName="horz1" presStyleCnt="0"/>
      <dgm:spPr/>
    </dgm:pt>
    <dgm:pt modelId="{0B2D9BF4-3076-4B17-B48E-EB977B565D90}" type="pres">
      <dgm:prSet presAssocID="{1658E283-B3AB-42A5-910A-5863E481798A}" presName="tx1" presStyleLbl="revTx" presStyleIdx="7" presStyleCnt="19"/>
      <dgm:spPr/>
    </dgm:pt>
    <dgm:pt modelId="{85B20AF2-266E-4EB4-B948-773E587F9829}" type="pres">
      <dgm:prSet presAssocID="{1658E283-B3AB-42A5-910A-5863E481798A}" presName="vert1" presStyleCnt="0"/>
      <dgm:spPr/>
    </dgm:pt>
    <dgm:pt modelId="{9D418496-1624-4682-9560-D2E1AB3E4B97}" type="pres">
      <dgm:prSet presAssocID="{24A2FDAE-2456-4093-BA9F-E272498D804C}" presName="thickLine" presStyleLbl="alignNode1" presStyleIdx="8" presStyleCnt="19"/>
      <dgm:spPr/>
    </dgm:pt>
    <dgm:pt modelId="{2B81E641-CA53-4662-8BCE-C916168D510D}" type="pres">
      <dgm:prSet presAssocID="{24A2FDAE-2456-4093-BA9F-E272498D804C}" presName="horz1" presStyleCnt="0"/>
      <dgm:spPr/>
    </dgm:pt>
    <dgm:pt modelId="{E565AA2E-0CF6-45AA-AD39-971626320868}" type="pres">
      <dgm:prSet presAssocID="{24A2FDAE-2456-4093-BA9F-E272498D804C}" presName="tx1" presStyleLbl="revTx" presStyleIdx="8" presStyleCnt="19"/>
      <dgm:spPr/>
    </dgm:pt>
    <dgm:pt modelId="{1E4C2A3C-8A3C-414E-84E5-B5EB06066460}" type="pres">
      <dgm:prSet presAssocID="{24A2FDAE-2456-4093-BA9F-E272498D804C}" presName="vert1" presStyleCnt="0"/>
      <dgm:spPr/>
    </dgm:pt>
    <dgm:pt modelId="{254876B7-C95F-41BD-961B-8038CB756EB2}" type="pres">
      <dgm:prSet presAssocID="{7934A681-4DFE-49B4-A1D0-FE4857E79D9C}" presName="thickLine" presStyleLbl="alignNode1" presStyleIdx="9" presStyleCnt="19"/>
      <dgm:spPr/>
    </dgm:pt>
    <dgm:pt modelId="{710CC167-E51F-428C-AE7A-CE291D3E20D4}" type="pres">
      <dgm:prSet presAssocID="{7934A681-4DFE-49B4-A1D0-FE4857E79D9C}" presName="horz1" presStyleCnt="0"/>
      <dgm:spPr/>
    </dgm:pt>
    <dgm:pt modelId="{2A9760E7-C37E-4680-AFFD-5134F64FE0ED}" type="pres">
      <dgm:prSet presAssocID="{7934A681-4DFE-49B4-A1D0-FE4857E79D9C}" presName="tx1" presStyleLbl="revTx" presStyleIdx="9" presStyleCnt="19"/>
      <dgm:spPr/>
    </dgm:pt>
    <dgm:pt modelId="{C3E5BC3C-E132-4793-A964-08B31C37EE42}" type="pres">
      <dgm:prSet presAssocID="{7934A681-4DFE-49B4-A1D0-FE4857E79D9C}" presName="vert1" presStyleCnt="0"/>
      <dgm:spPr/>
    </dgm:pt>
    <dgm:pt modelId="{8C58A147-912F-4D97-ACE5-E9C2EF23C09F}" type="pres">
      <dgm:prSet presAssocID="{8BF4A8C2-1497-405A-9D93-D23DE60826AC}" presName="thickLine" presStyleLbl="alignNode1" presStyleIdx="10" presStyleCnt="19"/>
      <dgm:spPr/>
    </dgm:pt>
    <dgm:pt modelId="{6EA76832-ED74-4358-B842-07CE264F4154}" type="pres">
      <dgm:prSet presAssocID="{8BF4A8C2-1497-405A-9D93-D23DE60826AC}" presName="horz1" presStyleCnt="0"/>
      <dgm:spPr/>
    </dgm:pt>
    <dgm:pt modelId="{E23427AA-9F63-4F08-B0A0-A8AEECC08408}" type="pres">
      <dgm:prSet presAssocID="{8BF4A8C2-1497-405A-9D93-D23DE60826AC}" presName="tx1" presStyleLbl="revTx" presStyleIdx="10" presStyleCnt="19"/>
      <dgm:spPr/>
    </dgm:pt>
    <dgm:pt modelId="{1282B777-3ED8-4847-AC5A-639CFB5114CE}" type="pres">
      <dgm:prSet presAssocID="{8BF4A8C2-1497-405A-9D93-D23DE60826AC}" presName="vert1" presStyleCnt="0"/>
      <dgm:spPr/>
    </dgm:pt>
    <dgm:pt modelId="{7C024731-7A2B-4C17-AB4A-7BA12F629862}" type="pres">
      <dgm:prSet presAssocID="{247F09AD-3FE6-446F-A455-412A630386EA}" presName="thickLine" presStyleLbl="alignNode1" presStyleIdx="11" presStyleCnt="19"/>
      <dgm:spPr/>
    </dgm:pt>
    <dgm:pt modelId="{3D185B85-20A9-48DA-83C6-AED5BC4840B1}" type="pres">
      <dgm:prSet presAssocID="{247F09AD-3FE6-446F-A455-412A630386EA}" presName="horz1" presStyleCnt="0"/>
      <dgm:spPr/>
    </dgm:pt>
    <dgm:pt modelId="{A8124F0C-0800-4C0B-BE82-E684C30B5CEA}" type="pres">
      <dgm:prSet presAssocID="{247F09AD-3FE6-446F-A455-412A630386EA}" presName="tx1" presStyleLbl="revTx" presStyleIdx="11" presStyleCnt="19"/>
      <dgm:spPr/>
    </dgm:pt>
    <dgm:pt modelId="{55DE1ADC-595B-44BF-98F8-9662CF46991A}" type="pres">
      <dgm:prSet presAssocID="{247F09AD-3FE6-446F-A455-412A630386EA}" presName="vert1" presStyleCnt="0"/>
      <dgm:spPr/>
    </dgm:pt>
    <dgm:pt modelId="{856CC156-FE3C-4E40-94CA-30C805BFE88D}" type="pres">
      <dgm:prSet presAssocID="{5089F6ED-4DB8-4C2C-ACEE-30BC40DE7FDB}" presName="thickLine" presStyleLbl="alignNode1" presStyleIdx="12" presStyleCnt="19"/>
      <dgm:spPr/>
    </dgm:pt>
    <dgm:pt modelId="{8118F863-CC23-4948-96F6-6ECF4F6821BB}" type="pres">
      <dgm:prSet presAssocID="{5089F6ED-4DB8-4C2C-ACEE-30BC40DE7FDB}" presName="horz1" presStyleCnt="0"/>
      <dgm:spPr/>
    </dgm:pt>
    <dgm:pt modelId="{22480179-8465-4DBC-B6F4-F168E4F120BF}" type="pres">
      <dgm:prSet presAssocID="{5089F6ED-4DB8-4C2C-ACEE-30BC40DE7FDB}" presName="tx1" presStyleLbl="revTx" presStyleIdx="12" presStyleCnt="19"/>
      <dgm:spPr/>
    </dgm:pt>
    <dgm:pt modelId="{40398992-E3BC-4C39-8A2B-7A6CA2064005}" type="pres">
      <dgm:prSet presAssocID="{5089F6ED-4DB8-4C2C-ACEE-30BC40DE7FDB}" presName="vert1" presStyleCnt="0"/>
      <dgm:spPr/>
    </dgm:pt>
    <dgm:pt modelId="{7AB1AF86-C29C-403D-AB86-180993249B79}" type="pres">
      <dgm:prSet presAssocID="{0CDED329-7F67-428C-AB19-FC98EA288F22}" presName="thickLine" presStyleLbl="alignNode1" presStyleIdx="13" presStyleCnt="19"/>
      <dgm:spPr/>
    </dgm:pt>
    <dgm:pt modelId="{44048434-866A-4B9F-8C54-EA8716FDA442}" type="pres">
      <dgm:prSet presAssocID="{0CDED329-7F67-428C-AB19-FC98EA288F22}" presName="horz1" presStyleCnt="0"/>
      <dgm:spPr/>
    </dgm:pt>
    <dgm:pt modelId="{6827C997-1B35-4A10-92A7-7D693A0BD5D1}" type="pres">
      <dgm:prSet presAssocID="{0CDED329-7F67-428C-AB19-FC98EA288F22}" presName="tx1" presStyleLbl="revTx" presStyleIdx="13" presStyleCnt="19"/>
      <dgm:spPr/>
    </dgm:pt>
    <dgm:pt modelId="{41E0596F-9C94-4F06-820E-9DC961A0F222}" type="pres">
      <dgm:prSet presAssocID="{0CDED329-7F67-428C-AB19-FC98EA288F22}" presName="vert1" presStyleCnt="0"/>
      <dgm:spPr/>
    </dgm:pt>
    <dgm:pt modelId="{7D67CCB3-D9B7-4826-A711-16D1CCFF8529}" type="pres">
      <dgm:prSet presAssocID="{CCD7261F-72FD-4A86-824C-EE2CC37F46A4}" presName="thickLine" presStyleLbl="alignNode1" presStyleIdx="14" presStyleCnt="19"/>
      <dgm:spPr/>
    </dgm:pt>
    <dgm:pt modelId="{68F3E552-C46B-4941-986A-178E0994C7C7}" type="pres">
      <dgm:prSet presAssocID="{CCD7261F-72FD-4A86-824C-EE2CC37F46A4}" presName="horz1" presStyleCnt="0"/>
      <dgm:spPr/>
    </dgm:pt>
    <dgm:pt modelId="{812CDE7A-952D-4980-856B-ABA00D8EA251}" type="pres">
      <dgm:prSet presAssocID="{CCD7261F-72FD-4A86-824C-EE2CC37F46A4}" presName="tx1" presStyleLbl="revTx" presStyleIdx="14" presStyleCnt="19"/>
      <dgm:spPr/>
    </dgm:pt>
    <dgm:pt modelId="{7C1565C3-DAE2-40E3-A05C-5589785A5CD8}" type="pres">
      <dgm:prSet presAssocID="{CCD7261F-72FD-4A86-824C-EE2CC37F46A4}" presName="vert1" presStyleCnt="0"/>
      <dgm:spPr/>
    </dgm:pt>
    <dgm:pt modelId="{981E63CC-705E-4EA3-8607-17F69BD4A2FF}" type="pres">
      <dgm:prSet presAssocID="{AB0B8B20-E729-45B3-8542-01BD1CC60B5C}" presName="thickLine" presStyleLbl="alignNode1" presStyleIdx="15" presStyleCnt="19"/>
      <dgm:spPr/>
    </dgm:pt>
    <dgm:pt modelId="{7AC0909D-5588-4B8A-B7BA-BC144157A126}" type="pres">
      <dgm:prSet presAssocID="{AB0B8B20-E729-45B3-8542-01BD1CC60B5C}" presName="horz1" presStyleCnt="0"/>
      <dgm:spPr/>
    </dgm:pt>
    <dgm:pt modelId="{729B383F-7224-41C1-866D-6FD896AE8971}" type="pres">
      <dgm:prSet presAssocID="{AB0B8B20-E729-45B3-8542-01BD1CC60B5C}" presName="tx1" presStyleLbl="revTx" presStyleIdx="15" presStyleCnt="19"/>
      <dgm:spPr/>
    </dgm:pt>
    <dgm:pt modelId="{9E7E894D-F1E0-4B11-AEDB-E65983769FA1}" type="pres">
      <dgm:prSet presAssocID="{AB0B8B20-E729-45B3-8542-01BD1CC60B5C}" presName="vert1" presStyleCnt="0"/>
      <dgm:spPr/>
    </dgm:pt>
    <dgm:pt modelId="{29FDEEFE-142B-4178-8631-1F9553D5F41F}" type="pres">
      <dgm:prSet presAssocID="{ACAA621D-42A9-4A44-BD77-360BE315CDF4}" presName="thickLine" presStyleLbl="alignNode1" presStyleIdx="16" presStyleCnt="19"/>
      <dgm:spPr/>
    </dgm:pt>
    <dgm:pt modelId="{E5FB045A-9178-4A55-9CCA-87CEA6CB6627}" type="pres">
      <dgm:prSet presAssocID="{ACAA621D-42A9-4A44-BD77-360BE315CDF4}" presName="horz1" presStyleCnt="0"/>
      <dgm:spPr/>
    </dgm:pt>
    <dgm:pt modelId="{C10F1223-09CC-4BE2-A728-3A39AB5EE655}" type="pres">
      <dgm:prSet presAssocID="{ACAA621D-42A9-4A44-BD77-360BE315CDF4}" presName="tx1" presStyleLbl="revTx" presStyleIdx="16" presStyleCnt="19"/>
      <dgm:spPr/>
    </dgm:pt>
    <dgm:pt modelId="{F7433166-1FE7-4C6F-A7DD-6798253B833B}" type="pres">
      <dgm:prSet presAssocID="{ACAA621D-42A9-4A44-BD77-360BE315CDF4}" presName="vert1" presStyleCnt="0"/>
      <dgm:spPr/>
    </dgm:pt>
    <dgm:pt modelId="{4B7C40EA-1990-4D3C-9D4E-E007F144D732}" type="pres">
      <dgm:prSet presAssocID="{52AE7154-D79D-40B8-A61F-F65D52CDEF65}" presName="thickLine" presStyleLbl="alignNode1" presStyleIdx="17" presStyleCnt="19"/>
      <dgm:spPr/>
    </dgm:pt>
    <dgm:pt modelId="{9B19EA63-4BC5-4D17-9861-BD8136A600A4}" type="pres">
      <dgm:prSet presAssocID="{52AE7154-D79D-40B8-A61F-F65D52CDEF65}" presName="horz1" presStyleCnt="0"/>
      <dgm:spPr/>
    </dgm:pt>
    <dgm:pt modelId="{8A02D3C1-5CBE-45EF-88CF-31EB7E349BA9}" type="pres">
      <dgm:prSet presAssocID="{52AE7154-D79D-40B8-A61F-F65D52CDEF65}" presName="tx1" presStyleLbl="revTx" presStyleIdx="17" presStyleCnt="19"/>
      <dgm:spPr/>
    </dgm:pt>
    <dgm:pt modelId="{F9A47EE1-EF7C-4608-9AB7-6798C7A0F30C}" type="pres">
      <dgm:prSet presAssocID="{52AE7154-D79D-40B8-A61F-F65D52CDEF65}" presName="vert1" presStyleCnt="0"/>
      <dgm:spPr/>
    </dgm:pt>
    <dgm:pt modelId="{FB782091-CB99-4766-A1C6-D153FFD0FB34}" type="pres">
      <dgm:prSet presAssocID="{53C13D49-B503-4491-B0D3-229BA2767333}" presName="thickLine" presStyleLbl="alignNode1" presStyleIdx="18" presStyleCnt="19"/>
      <dgm:spPr/>
    </dgm:pt>
    <dgm:pt modelId="{62E78D4E-3A7B-4966-8827-C199CD7A177B}" type="pres">
      <dgm:prSet presAssocID="{53C13D49-B503-4491-B0D3-229BA2767333}" presName="horz1" presStyleCnt="0"/>
      <dgm:spPr/>
    </dgm:pt>
    <dgm:pt modelId="{89CCAE50-3533-464A-A558-B312BC2F33AF}" type="pres">
      <dgm:prSet presAssocID="{53C13D49-B503-4491-B0D3-229BA2767333}" presName="tx1" presStyleLbl="revTx" presStyleIdx="18" presStyleCnt="19"/>
      <dgm:spPr/>
    </dgm:pt>
    <dgm:pt modelId="{37D7C33B-A28F-4393-B71A-1BFD13A4D631}" type="pres">
      <dgm:prSet presAssocID="{53C13D49-B503-4491-B0D3-229BA2767333}" presName="vert1" presStyleCnt="0"/>
      <dgm:spPr/>
    </dgm:pt>
  </dgm:ptLst>
  <dgm:cxnLst>
    <dgm:cxn modelId="{81951403-D6C4-4105-BBB7-ED13CAAE8D6D}" type="presOf" srcId="{02115241-E190-4319-83BC-DB38AB19237B}" destId="{665A0CBE-58FA-475C-987F-AF2E8BC0F440}" srcOrd="0" destOrd="0" presId="urn:microsoft.com/office/officeart/2008/layout/LinedList"/>
    <dgm:cxn modelId="{4DDE160F-EC42-457E-A299-688848865F4D}" srcId="{00E8BE63-3E21-494F-858C-0F34A20273E6}" destId="{C507EE2B-4B27-4059-B620-2D4C5D6135EF}" srcOrd="4" destOrd="0" parTransId="{E5F98596-66C4-49AD-B7E1-99DF64DA07CB}" sibTransId="{6492D099-8CB4-4060-9C07-DE9845A9533C}"/>
    <dgm:cxn modelId="{E41ECB1E-42D8-484E-B9A4-C5AC3101C27F}" srcId="{00E8BE63-3E21-494F-858C-0F34A20273E6}" destId="{14EA2BE9-80B9-46D7-8BE8-A3466F52A426}" srcOrd="1" destOrd="0" parTransId="{39C51CD3-914F-4F3A-AD77-FB1B7EE7BC22}" sibTransId="{39E72E1F-A75C-4F30-B710-FC92E8A158BD}"/>
    <dgm:cxn modelId="{AE181B24-5127-4C4D-A16C-93428B2E9E86}" srcId="{00E8BE63-3E21-494F-858C-0F34A20273E6}" destId="{02115241-E190-4319-83BC-DB38AB19237B}" srcOrd="5" destOrd="0" parTransId="{1362A557-289B-4214-896A-FBEB506E0F96}" sibTransId="{F2F0B478-B3F3-415E-936B-8D7DAD258FC0}"/>
    <dgm:cxn modelId="{0E54FC27-95CC-420B-83AF-F39676767E3D}" srcId="{00E8BE63-3E21-494F-858C-0F34A20273E6}" destId="{24A2FDAE-2456-4093-BA9F-E272498D804C}" srcOrd="8" destOrd="0" parTransId="{B9BCD5A4-331F-406B-B193-805E22272B78}" sibTransId="{A03E714D-A68E-4020-BC67-49A8697EE326}"/>
    <dgm:cxn modelId="{4FE75229-A1D2-4376-B777-39A857F5A81F}" type="presOf" srcId="{C507EE2B-4B27-4059-B620-2D4C5D6135EF}" destId="{1B0DF926-49A1-4C29-BBBD-4D8E7C11114E}" srcOrd="0" destOrd="0" presId="urn:microsoft.com/office/officeart/2008/layout/LinedList"/>
    <dgm:cxn modelId="{A970AC2C-EF9E-4CC9-B274-51AC8F0EE6E0}" type="presOf" srcId="{0CDED329-7F67-428C-AB19-FC98EA288F22}" destId="{6827C997-1B35-4A10-92A7-7D693A0BD5D1}" srcOrd="0" destOrd="0" presId="urn:microsoft.com/office/officeart/2008/layout/LinedList"/>
    <dgm:cxn modelId="{03EE7B33-0A27-4218-8645-522A5F4748FE}" srcId="{00E8BE63-3E21-494F-858C-0F34A20273E6}" destId="{5089F6ED-4DB8-4C2C-ACEE-30BC40DE7FDB}" srcOrd="12" destOrd="0" parTransId="{75923BF7-FB2A-4B41-8E6C-09FAEE03351E}" sibTransId="{1C987284-0A90-4E97-A3AC-EB6ECC1553E1}"/>
    <dgm:cxn modelId="{7C319A35-C830-4953-814D-3E7F97619C31}" type="presOf" srcId="{7934A681-4DFE-49B4-A1D0-FE4857E79D9C}" destId="{2A9760E7-C37E-4680-AFFD-5134F64FE0ED}" srcOrd="0" destOrd="0" presId="urn:microsoft.com/office/officeart/2008/layout/LinedList"/>
    <dgm:cxn modelId="{E4AC493A-F8B5-4294-A205-E56415B4B4C6}" srcId="{00E8BE63-3E21-494F-858C-0F34A20273E6}" destId="{247F09AD-3FE6-446F-A455-412A630386EA}" srcOrd="11" destOrd="0" parTransId="{EF72FE48-D29B-4147-92F9-DDC8875D6E02}" sibTransId="{CFEACF17-C4A7-419C-807A-5C4352B9B4FD}"/>
    <dgm:cxn modelId="{C7B4603C-DD40-484E-ABD9-BE879BBC8E99}" type="presOf" srcId="{24A2FDAE-2456-4093-BA9F-E272498D804C}" destId="{E565AA2E-0CF6-45AA-AD39-971626320868}" srcOrd="0" destOrd="0" presId="urn:microsoft.com/office/officeart/2008/layout/LinedList"/>
    <dgm:cxn modelId="{09518C5E-4B69-4FD1-AA35-D14BF1135F82}" type="presOf" srcId="{14EA2BE9-80B9-46D7-8BE8-A3466F52A426}" destId="{3B38AD84-FD96-47DF-B821-BD61142CC901}" srcOrd="0" destOrd="0" presId="urn:microsoft.com/office/officeart/2008/layout/LinedList"/>
    <dgm:cxn modelId="{86CCAD68-63E8-42E5-85F0-CF4E2D8C92AC}" type="presOf" srcId="{582DED52-A785-4541-83D1-3C5899336952}" destId="{2FCDC2D0-5F11-4815-8F45-B8EB338213D5}" srcOrd="0" destOrd="0" presId="urn:microsoft.com/office/officeart/2008/layout/LinedList"/>
    <dgm:cxn modelId="{8725DB51-65D6-4E25-B2DE-4B0E5529786C}" srcId="{00E8BE63-3E21-494F-858C-0F34A20273E6}" destId="{0CDED329-7F67-428C-AB19-FC98EA288F22}" srcOrd="13" destOrd="0" parTransId="{3870391C-65C0-4A92-9182-CE1943B9A46E}" sibTransId="{8B32295C-5073-4DC7-8424-9DFE721CDACC}"/>
    <dgm:cxn modelId="{83EEEA7E-6EED-4E5C-BB5E-149F228D56FE}" type="presOf" srcId="{53C13D49-B503-4491-B0D3-229BA2767333}" destId="{89CCAE50-3533-464A-A558-B312BC2F33AF}" srcOrd="0" destOrd="0" presId="urn:microsoft.com/office/officeart/2008/layout/LinedList"/>
    <dgm:cxn modelId="{8EEF3A83-A26C-461B-BCBE-4B6A89A75E86}" type="presOf" srcId="{CCD7261F-72FD-4A86-824C-EE2CC37F46A4}" destId="{812CDE7A-952D-4980-856B-ABA00D8EA251}" srcOrd="0" destOrd="0" presId="urn:microsoft.com/office/officeart/2008/layout/LinedList"/>
    <dgm:cxn modelId="{7F8FF78C-4EA7-4C0E-A8B4-5D91B888C4CF}" srcId="{00E8BE63-3E21-494F-858C-0F34A20273E6}" destId="{CCD7261F-72FD-4A86-824C-EE2CC37F46A4}" srcOrd="14" destOrd="0" parTransId="{60CCAA8A-8F5E-4E58-8AFB-C143F9F6F05C}" sibTransId="{89656329-82DB-43B5-8255-28706B914888}"/>
    <dgm:cxn modelId="{94C41495-0132-4C2A-A89D-B0FBE49E7B42}" type="presOf" srcId="{247F09AD-3FE6-446F-A455-412A630386EA}" destId="{A8124F0C-0800-4C0B-BE82-E684C30B5CEA}" srcOrd="0" destOrd="0" presId="urn:microsoft.com/office/officeart/2008/layout/LinedList"/>
    <dgm:cxn modelId="{84A23E97-9527-43B6-A6B1-7F326D6AF3ED}" type="presOf" srcId="{705C9631-DA9D-4F9F-A58E-AC7028FBA991}" destId="{41BA697A-DE19-4967-866E-FE798CD9A49A}" srcOrd="0" destOrd="0" presId="urn:microsoft.com/office/officeart/2008/layout/LinedList"/>
    <dgm:cxn modelId="{BB10BA9E-BE83-4534-81EE-E77155852F5E}" srcId="{00E8BE63-3E21-494F-858C-0F34A20273E6}" destId="{582DED52-A785-4541-83D1-3C5899336952}" srcOrd="0" destOrd="0" parTransId="{3198B287-B22C-45A1-80C8-9DCF9D2C277A}" sibTransId="{3F786B96-AD61-47B6-BE3F-22E6B8D02B4F}"/>
    <dgm:cxn modelId="{6F11F99E-A5F3-4066-8EA2-7D04904BC3CD}" type="presOf" srcId="{FC294295-6E97-4D87-8CA6-A9A25158379A}" destId="{94C836BC-253D-4DD4-A02E-9076D336A82C}" srcOrd="0" destOrd="0" presId="urn:microsoft.com/office/officeart/2008/layout/LinedList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984D3A4-523F-4082-A0A7-C2FC679258D7}" type="presOf" srcId="{C3B90EF3-26F9-4204-B808-72909A64725C}" destId="{3BAFF005-D0DC-4535-B853-554003A48F57}" srcOrd="0" destOrd="0" presId="urn:microsoft.com/office/officeart/2008/layout/LinedList"/>
    <dgm:cxn modelId="{B9EF37A7-171D-43FE-BE8C-8597283063AF}" type="presOf" srcId="{ACAA621D-42A9-4A44-BD77-360BE315CDF4}" destId="{C10F1223-09CC-4BE2-A728-3A39AB5EE655}" srcOrd="0" destOrd="0" presId="urn:microsoft.com/office/officeart/2008/layout/LinedList"/>
    <dgm:cxn modelId="{3341EFAA-742D-4B72-A5CA-B4BB68783E06}" type="presOf" srcId="{5089F6ED-4DB8-4C2C-ACEE-30BC40DE7FDB}" destId="{22480179-8465-4DBC-B6F4-F168E4F120BF}" srcOrd="0" destOrd="0" presId="urn:microsoft.com/office/officeart/2008/layout/LinedList"/>
    <dgm:cxn modelId="{9C4810B7-E1DF-40CC-B90A-F26008949151}" srcId="{00E8BE63-3E21-494F-858C-0F34A20273E6}" destId="{52AE7154-D79D-40B8-A61F-F65D52CDEF65}" srcOrd="17" destOrd="0" parTransId="{9EFA459D-C302-4318-8566-4A7D88DAD4F5}" sibTransId="{BE0FCDBE-3F7B-44E7-A18B-E673BAF901E5}"/>
    <dgm:cxn modelId="{DB830CBE-F608-45ED-B5E7-8B886A04F963}" srcId="{00E8BE63-3E21-494F-858C-0F34A20273E6}" destId="{705C9631-DA9D-4F9F-A58E-AC7028FBA991}" srcOrd="2" destOrd="0" parTransId="{37ED0878-627A-45BE-9605-E0B71918E2D8}" sibTransId="{431BCCA0-F395-425F-B172-FCA213E37059}"/>
    <dgm:cxn modelId="{CA6314CA-3305-484F-87DB-8FC2EC6A4D92}" srcId="{00E8BE63-3E21-494F-858C-0F34A20273E6}" destId="{53C13D49-B503-4491-B0D3-229BA2767333}" srcOrd="18" destOrd="0" parTransId="{ACAC2BDB-76EC-459F-B4DB-9D2D283B6F29}" sibTransId="{01A215C4-C345-4721-87E5-CD6A0741B5C6}"/>
    <dgm:cxn modelId="{290BE9CF-41B3-41EE-96BA-BD5607AA63B5}" srcId="{00E8BE63-3E21-494F-858C-0F34A20273E6}" destId="{C3B90EF3-26F9-4204-B808-72909A64725C}" srcOrd="6" destOrd="0" parTransId="{ED18EBDB-9DC0-4A25-A216-798B51BF13D3}" sibTransId="{6B2B4F1D-5D55-4348-8C5C-08570DEFF474}"/>
    <dgm:cxn modelId="{676C90D8-05A7-4E6E-949E-2E5F56F0E28B}" type="presOf" srcId="{52AE7154-D79D-40B8-A61F-F65D52CDEF65}" destId="{8A02D3C1-5CBE-45EF-88CF-31EB7E349BA9}" srcOrd="0" destOrd="0" presId="urn:microsoft.com/office/officeart/2008/layout/LinedList"/>
    <dgm:cxn modelId="{5E7B1DD9-904C-4867-AB46-BCF0C00EE96B}" type="presOf" srcId="{8BF4A8C2-1497-405A-9D93-D23DE60826AC}" destId="{E23427AA-9F63-4F08-B0A0-A8AEECC08408}" srcOrd="0" destOrd="0" presId="urn:microsoft.com/office/officeart/2008/layout/LinedList"/>
    <dgm:cxn modelId="{8E2EDBE2-7ABC-4935-9BC2-8CF46929DADE}" srcId="{00E8BE63-3E21-494F-858C-0F34A20273E6}" destId="{8BF4A8C2-1497-405A-9D93-D23DE60826AC}" srcOrd="10" destOrd="0" parTransId="{1B9DC355-2806-49BD-888C-B43DB26CD7F3}" sibTransId="{438EA8D4-3B78-493B-9912-B51EEF7477CC}"/>
    <dgm:cxn modelId="{80606DE9-876F-4259-8B47-8B767BFF1047}" srcId="{00E8BE63-3E21-494F-858C-0F34A20273E6}" destId="{ACAA621D-42A9-4A44-BD77-360BE315CDF4}" srcOrd="16" destOrd="0" parTransId="{76E100E4-9416-45FF-AB64-63BE13868D05}" sibTransId="{3B9D44A7-3CF2-4E0A-883A-B7C2056279E5}"/>
    <dgm:cxn modelId="{466727EF-B5CE-49D8-AB68-2C3B2FDDD4AC}" type="presOf" srcId="{AB0B8B20-E729-45B3-8542-01BD1CC60B5C}" destId="{729B383F-7224-41C1-866D-6FD896AE8971}" srcOrd="0" destOrd="0" presId="urn:microsoft.com/office/officeart/2008/layout/LinedList"/>
    <dgm:cxn modelId="{07BE5DF1-C8CD-4DD0-AA4A-CF27932F6CC1}" srcId="{00E8BE63-3E21-494F-858C-0F34A20273E6}" destId="{FC294295-6E97-4D87-8CA6-A9A25158379A}" srcOrd="3" destOrd="0" parTransId="{92784B30-7F61-4891-A85A-946832509961}" sibTransId="{07884BB3-4076-4EA1-BAA6-D30457BC66E6}"/>
    <dgm:cxn modelId="{2FC961F3-A944-4307-B261-87D839F2DD68}" type="presOf" srcId="{1658E283-B3AB-42A5-910A-5863E481798A}" destId="{0B2D9BF4-3076-4B17-B48E-EB977B565D90}" srcOrd="0" destOrd="0" presId="urn:microsoft.com/office/officeart/2008/layout/LinedList"/>
    <dgm:cxn modelId="{3FF57AF5-E2F7-423A-8184-2644E54090FF}" srcId="{00E8BE63-3E21-494F-858C-0F34A20273E6}" destId="{7934A681-4DFE-49B4-A1D0-FE4857E79D9C}" srcOrd="9" destOrd="0" parTransId="{7DD3987F-3080-407B-9C92-12FFCD4BBFFD}" sibTransId="{9963BAC5-16D1-49A2-BBD9-39623AD8A348}"/>
    <dgm:cxn modelId="{CCE96FFB-87D5-4281-A6FD-84C4718053C2}" srcId="{00E8BE63-3E21-494F-858C-0F34A20273E6}" destId="{1658E283-B3AB-42A5-910A-5863E481798A}" srcOrd="7" destOrd="0" parTransId="{322B31AE-151D-432D-BE7E-D43509F7E60E}" sibTransId="{C039236E-E7C2-4DAF-88B3-E4346011F3EF}"/>
    <dgm:cxn modelId="{266167FF-C56D-4545-B40A-0FD5CDCEAF7B}" srcId="{00E8BE63-3E21-494F-858C-0F34A20273E6}" destId="{AB0B8B20-E729-45B3-8542-01BD1CC60B5C}" srcOrd="15" destOrd="0" parTransId="{B6DD5E76-AC50-493A-A9B4-E7B21D8C700E}" sibTransId="{58CB2CE7-1847-4850-A367-33AD70614E33}"/>
    <dgm:cxn modelId="{598F9F54-FCCF-4A3A-B887-5065A6BE14D7}" type="presParOf" srcId="{9ACEFB1E-F90C-4ECF-92AC-A874DD4D8D28}" destId="{89D2646F-CE7F-4F51-8041-3C263BE04E66}" srcOrd="0" destOrd="0" presId="urn:microsoft.com/office/officeart/2008/layout/LinedList"/>
    <dgm:cxn modelId="{F75EB160-58F0-4439-83FA-641087D2DCAA}" type="presParOf" srcId="{9ACEFB1E-F90C-4ECF-92AC-A874DD4D8D28}" destId="{9615FB47-8F54-4955-B771-625ECD04356D}" srcOrd="1" destOrd="0" presId="urn:microsoft.com/office/officeart/2008/layout/LinedList"/>
    <dgm:cxn modelId="{2D9763DE-542D-4A38-8908-169BDA62B2ED}" type="presParOf" srcId="{9615FB47-8F54-4955-B771-625ECD04356D}" destId="{2FCDC2D0-5F11-4815-8F45-B8EB338213D5}" srcOrd="0" destOrd="0" presId="urn:microsoft.com/office/officeart/2008/layout/LinedList"/>
    <dgm:cxn modelId="{C2555891-4DA7-4DA8-BB07-9CD566F2CB9D}" type="presParOf" srcId="{9615FB47-8F54-4955-B771-625ECD04356D}" destId="{4DB64A91-3444-4E85-9A9A-F96523B6912A}" srcOrd="1" destOrd="0" presId="urn:microsoft.com/office/officeart/2008/layout/LinedList"/>
    <dgm:cxn modelId="{782CE703-1344-42CB-855B-EFBD55530E2C}" type="presParOf" srcId="{9ACEFB1E-F90C-4ECF-92AC-A874DD4D8D28}" destId="{5411A119-B0E1-4BC4-9469-9F6BDDE19077}" srcOrd="2" destOrd="0" presId="urn:microsoft.com/office/officeart/2008/layout/LinedList"/>
    <dgm:cxn modelId="{05A10161-A154-47D6-8CEE-31EDD8DF4B1C}" type="presParOf" srcId="{9ACEFB1E-F90C-4ECF-92AC-A874DD4D8D28}" destId="{CEA5C40B-0B2E-4C1D-A738-2FF78C768C0E}" srcOrd="3" destOrd="0" presId="urn:microsoft.com/office/officeart/2008/layout/LinedList"/>
    <dgm:cxn modelId="{59921B02-57D1-494A-9A23-3793C1A410BA}" type="presParOf" srcId="{CEA5C40B-0B2E-4C1D-A738-2FF78C768C0E}" destId="{3B38AD84-FD96-47DF-B821-BD61142CC901}" srcOrd="0" destOrd="0" presId="urn:microsoft.com/office/officeart/2008/layout/LinedList"/>
    <dgm:cxn modelId="{CBDD7C2D-BA80-4810-80A3-A6E6193F5FC0}" type="presParOf" srcId="{CEA5C40B-0B2E-4C1D-A738-2FF78C768C0E}" destId="{74081BAC-0C4C-4A7A-9F95-6FA57765E96D}" srcOrd="1" destOrd="0" presId="urn:microsoft.com/office/officeart/2008/layout/LinedList"/>
    <dgm:cxn modelId="{C5CAF661-86DD-4761-B421-B35D76927660}" type="presParOf" srcId="{9ACEFB1E-F90C-4ECF-92AC-A874DD4D8D28}" destId="{2A70646F-2670-4DAF-841C-CD240DF03758}" srcOrd="4" destOrd="0" presId="urn:microsoft.com/office/officeart/2008/layout/LinedList"/>
    <dgm:cxn modelId="{7BBCE132-A2DE-454B-8AE0-C83988808739}" type="presParOf" srcId="{9ACEFB1E-F90C-4ECF-92AC-A874DD4D8D28}" destId="{FA348F05-42CD-451D-808B-BC76240ABF4A}" srcOrd="5" destOrd="0" presId="urn:microsoft.com/office/officeart/2008/layout/LinedList"/>
    <dgm:cxn modelId="{0D7FAB04-E588-4691-8F63-49D2BC498101}" type="presParOf" srcId="{FA348F05-42CD-451D-808B-BC76240ABF4A}" destId="{41BA697A-DE19-4967-866E-FE798CD9A49A}" srcOrd="0" destOrd="0" presId="urn:microsoft.com/office/officeart/2008/layout/LinedList"/>
    <dgm:cxn modelId="{75B983EE-36DC-427A-BD71-30C8CE627E53}" type="presParOf" srcId="{FA348F05-42CD-451D-808B-BC76240ABF4A}" destId="{52A5BD37-CA94-4734-8160-7E24418D9986}" srcOrd="1" destOrd="0" presId="urn:microsoft.com/office/officeart/2008/layout/LinedList"/>
    <dgm:cxn modelId="{4FB221E4-176E-4F9D-9380-0E13E508FBAA}" type="presParOf" srcId="{9ACEFB1E-F90C-4ECF-92AC-A874DD4D8D28}" destId="{41CD8A5A-B506-48AF-A0C2-22BC17295592}" srcOrd="6" destOrd="0" presId="urn:microsoft.com/office/officeart/2008/layout/LinedList"/>
    <dgm:cxn modelId="{BF757A69-B71A-47BC-A757-7FB630EB6E3E}" type="presParOf" srcId="{9ACEFB1E-F90C-4ECF-92AC-A874DD4D8D28}" destId="{1C845AA1-BA70-4642-B87A-FF42BCE8E72F}" srcOrd="7" destOrd="0" presId="urn:microsoft.com/office/officeart/2008/layout/LinedList"/>
    <dgm:cxn modelId="{D4AB3319-8D21-41FF-AA63-EFDE6A92C77C}" type="presParOf" srcId="{1C845AA1-BA70-4642-B87A-FF42BCE8E72F}" destId="{94C836BC-253D-4DD4-A02E-9076D336A82C}" srcOrd="0" destOrd="0" presId="urn:microsoft.com/office/officeart/2008/layout/LinedList"/>
    <dgm:cxn modelId="{A334E3E5-1565-4193-9B0D-829E2110FF7F}" type="presParOf" srcId="{1C845AA1-BA70-4642-B87A-FF42BCE8E72F}" destId="{AADEF1CE-1862-4579-8597-BD8109A38AD1}" srcOrd="1" destOrd="0" presId="urn:microsoft.com/office/officeart/2008/layout/LinedList"/>
    <dgm:cxn modelId="{CD6EF2B9-9F17-44C8-A8F2-BACF909EAC63}" type="presParOf" srcId="{9ACEFB1E-F90C-4ECF-92AC-A874DD4D8D28}" destId="{2E1CE446-CB78-4040-BBC5-B613F1B2B626}" srcOrd="8" destOrd="0" presId="urn:microsoft.com/office/officeart/2008/layout/LinedList"/>
    <dgm:cxn modelId="{8A0720C3-DC89-4864-A442-F1C8A9375354}" type="presParOf" srcId="{9ACEFB1E-F90C-4ECF-92AC-A874DD4D8D28}" destId="{70D6D9FA-4C24-41E2-9289-51EF2EA76991}" srcOrd="9" destOrd="0" presId="urn:microsoft.com/office/officeart/2008/layout/LinedList"/>
    <dgm:cxn modelId="{0BC42470-5E4C-4D6C-9304-E2E1CEE6B7DD}" type="presParOf" srcId="{70D6D9FA-4C24-41E2-9289-51EF2EA76991}" destId="{1B0DF926-49A1-4C29-BBBD-4D8E7C11114E}" srcOrd="0" destOrd="0" presId="urn:microsoft.com/office/officeart/2008/layout/LinedList"/>
    <dgm:cxn modelId="{F11FD4EC-5A6F-4F1C-B6F1-67F11C3A711E}" type="presParOf" srcId="{70D6D9FA-4C24-41E2-9289-51EF2EA76991}" destId="{BD16EFC4-13DF-40BF-A765-37B51B747DDA}" srcOrd="1" destOrd="0" presId="urn:microsoft.com/office/officeart/2008/layout/LinedList"/>
    <dgm:cxn modelId="{7DAD9781-5A02-4591-9F17-D5D2808F6425}" type="presParOf" srcId="{9ACEFB1E-F90C-4ECF-92AC-A874DD4D8D28}" destId="{DA11192E-152F-4F64-9AE5-76661CC815D1}" srcOrd="10" destOrd="0" presId="urn:microsoft.com/office/officeart/2008/layout/LinedList"/>
    <dgm:cxn modelId="{0343A001-C81F-4438-A411-A55B030B50FB}" type="presParOf" srcId="{9ACEFB1E-F90C-4ECF-92AC-A874DD4D8D28}" destId="{FB9D0068-D0AE-4503-8D72-E54BEE26EC49}" srcOrd="11" destOrd="0" presId="urn:microsoft.com/office/officeart/2008/layout/LinedList"/>
    <dgm:cxn modelId="{894B6D12-7ED5-4BB0-A090-B96E49F5516C}" type="presParOf" srcId="{FB9D0068-D0AE-4503-8D72-E54BEE26EC49}" destId="{665A0CBE-58FA-475C-987F-AF2E8BC0F440}" srcOrd="0" destOrd="0" presId="urn:microsoft.com/office/officeart/2008/layout/LinedList"/>
    <dgm:cxn modelId="{62EEBFF1-CFEC-4DE5-BD69-C2A1E4AFBDC5}" type="presParOf" srcId="{FB9D0068-D0AE-4503-8D72-E54BEE26EC49}" destId="{2800134A-7E0B-43FB-BC2A-D1CD484D9A18}" srcOrd="1" destOrd="0" presId="urn:microsoft.com/office/officeart/2008/layout/LinedList"/>
    <dgm:cxn modelId="{E7C9D2E4-C705-4B6B-A877-2F2C8CC0DC56}" type="presParOf" srcId="{9ACEFB1E-F90C-4ECF-92AC-A874DD4D8D28}" destId="{4B18393B-3374-4DAD-BFD9-32B96D6E5AC4}" srcOrd="12" destOrd="0" presId="urn:microsoft.com/office/officeart/2008/layout/LinedList"/>
    <dgm:cxn modelId="{FADB0F4B-7699-4C5F-9C2E-61735165E35B}" type="presParOf" srcId="{9ACEFB1E-F90C-4ECF-92AC-A874DD4D8D28}" destId="{ED6FC1D8-FC23-442F-A45E-237205E3117F}" srcOrd="13" destOrd="0" presId="urn:microsoft.com/office/officeart/2008/layout/LinedList"/>
    <dgm:cxn modelId="{B49A864A-80CD-49B2-AC9B-C61D3C772C4A}" type="presParOf" srcId="{ED6FC1D8-FC23-442F-A45E-237205E3117F}" destId="{3BAFF005-D0DC-4535-B853-554003A48F57}" srcOrd="0" destOrd="0" presId="urn:microsoft.com/office/officeart/2008/layout/LinedList"/>
    <dgm:cxn modelId="{8EF5E79E-0E5D-43A6-90F3-B06C7AE169DA}" type="presParOf" srcId="{ED6FC1D8-FC23-442F-A45E-237205E3117F}" destId="{1FAA1DCB-98BC-4AA7-9097-AD1828918A89}" srcOrd="1" destOrd="0" presId="urn:microsoft.com/office/officeart/2008/layout/LinedList"/>
    <dgm:cxn modelId="{B0691952-9625-4FB9-8225-BCEDC57DF984}" type="presParOf" srcId="{9ACEFB1E-F90C-4ECF-92AC-A874DD4D8D28}" destId="{605C6243-EA40-43C5-987E-07CCD1543F2D}" srcOrd="14" destOrd="0" presId="urn:microsoft.com/office/officeart/2008/layout/LinedList"/>
    <dgm:cxn modelId="{93626A31-9E25-4F5E-87AB-F40F9DBA5708}" type="presParOf" srcId="{9ACEFB1E-F90C-4ECF-92AC-A874DD4D8D28}" destId="{68579901-ECF8-45D9-9091-3A5A93D615FA}" srcOrd="15" destOrd="0" presId="urn:microsoft.com/office/officeart/2008/layout/LinedList"/>
    <dgm:cxn modelId="{6D6D0BAA-AF48-426B-A3C4-92449A549AA0}" type="presParOf" srcId="{68579901-ECF8-45D9-9091-3A5A93D615FA}" destId="{0B2D9BF4-3076-4B17-B48E-EB977B565D90}" srcOrd="0" destOrd="0" presId="urn:microsoft.com/office/officeart/2008/layout/LinedList"/>
    <dgm:cxn modelId="{2A1C6A15-1479-46BD-9E47-D77836A500AA}" type="presParOf" srcId="{68579901-ECF8-45D9-9091-3A5A93D615FA}" destId="{85B20AF2-266E-4EB4-B948-773E587F9829}" srcOrd="1" destOrd="0" presId="urn:microsoft.com/office/officeart/2008/layout/LinedList"/>
    <dgm:cxn modelId="{B93B774C-CECF-4157-8A08-9039BA57CEC8}" type="presParOf" srcId="{9ACEFB1E-F90C-4ECF-92AC-A874DD4D8D28}" destId="{9D418496-1624-4682-9560-D2E1AB3E4B97}" srcOrd="16" destOrd="0" presId="urn:microsoft.com/office/officeart/2008/layout/LinedList"/>
    <dgm:cxn modelId="{9B668CD2-F07B-4F8B-A75A-23949A44D6A9}" type="presParOf" srcId="{9ACEFB1E-F90C-4ECF-92AC-A874DD4D8D28}" destId="{2B81E641-CA53-4662-8BCE-C916168D510D}" srcOrd="17" destOrd="0" presId="urn:microsoft.com/office/officeart/2008/layout/LinedList"/>
    <dgm:cxn modelId="{7064EEF3-9A98-4956-8FE0-A65C11A1856D}" type="presParOf" srcId="{2B81E641-CA53-4662-8BCE-C916168D510D}" destId="{E565AA2E-0CF6-45AA-AD39-971626320868}" srcOrd="0" destOrd="0" presId="urn:microsoft.com/office/officeart/2008/layout/LinedList"/>
    <dgm:cxn modelId="{E60B924A-42FB-41A1-AAD4-D218DB64E53A}" type="presParOf" srcId="{2B81E641-CA53-4662-8BCE-C916168D510D}" destId="{1E4C2A3C-8A3C-414E-84E5-B5EB06066460}" srcOrd="1" destOrd="0" presId="urn:microsoft.com/office/officeart/2008/layout/LinedList"/>
    <dgm:cxn modelId="{C02936E0-9C51-4F5D-9EA1-F252F114990B}" type="presParOf" srcId="{9ACEFB1E-F90C-4ECF-92AC-A874DD4D8D28}" destId="{254876B7-C95F-41BD-961B-8038CB756EB2}" srcOrd="18" destOrd="0" presId="urn:microsoft.com/office/officeart/2008/layout/LinedList"/>
    <dgm:cxn modelId="{D973D001-FCDD-4EA2-B13A-82A4BE6FA47A}" type="presParOf" srcId="{9ACEFB1E-F90C-4ECF-92AC-A874DD4D8D28}" destId="{710CC167-E51F-428C-AE7A-CE291D3E20D4}" srcOrd="19" destOrd="0" presId="urn:microsoft.com/office/officeart/2008/layout/LinedList"/>
    <dgm:cxn modelId="{0C613B26-F7D6-44B8-9A1A-574714290B93}" type="presParOf" srcId="{710CC167-E51F-428C-AE7A-CE291D3E20D4}" destId="{2A9760E7-C37E-4680-AFFD-5134F64FE0ED}" srcOrd="0" destOrd="0" presId="urn:microsoft.com/office/officeart/2008/layout/LinedList"/>
    <dgm:cxn modelId="{48D84F72-D9A7-4E57-9DAA-080AB6A81915}" type="presParOf" srcId="{710CC167-E51F-428C-AE7A-CE291D3E20D4}" destId="{C3E5BC3C-E132-4793-A964-08B31C37EE42}" srcOrd="1" destOrd="0" presId="urn:microsoft.com/office/officeart/2008/layout/LinedList"/>
    <dgm:cxn modelId="{F369B38F-CC3F-4B7C-9FEE-52AE0FEAF50D}" type="presParOf" srcId="{9ACEFB1E-F90C-4ECF-92AC-A874DD4D8D28}" destId="{8C58A147-912F-4D97-ACE5-E9C2EF23C09F}" srcOrd="20" destOrd="0" presId="urn:microsoft.com/office/officeart/2008/layout/LinedList"/>
    <dgm:cxn modelId="{F3527C0D-E5B6-4A0A-8BAF-C8A493F7B70C}" type="presParOf" srcId="{9ACEFB1E-F90C-4ECF-92AC-A874DD4D8D28}" destId="{6EA76832-ED74-4358-B842-07CE264F4154}" srcOrd="21" destOrd="0" presId="urn:microsoft.com/office/officeart/2008/layout/LinedList"/>
    <dgm:cxn modelId="{CC98EBBF-1E31-4A83-9E11-5161112F6586}" type="presParOf" srcId="{6EA76832-ED74-4358-B842-07CE264F4154}" destId="{E23427AA-9F63-4F08-B0A0-A8AEECC08408}" srcOrd="0" destOrd="0" presId="urn:microsoft.com/office/officeart/2008/layout/LinedList"/>
    <dgm:cxn modelId="{374A8443-49F1-44B9-8A4F-7883D821C519}" type="presParOf" srcId="{6EA76832-ED74-4358-B842-07CE264F4154}" destId="{1282B777-3ED8-4847-AC5A-639CFB5114CE}" srcOrd="1" destOrd="0" presId="urn:microsoft.com/office/officeart/2008/layout/LinedList"/>
    <dgm:cxn modelId="{FC7F5247-DA97-42B2-BDE5-04D849181E9F}" type="presParOf" srcId="{9ACEFB1E-F90C-4ECF-92AC-A874DD4D8D28}" destId="{7C024731-7A2B-4C17-AB4A-7BA12F629862}" srcOrd="22" destOrd="0" presId="urn:microsoft.com/office/officeart/2008/layout/LinedList"/>
    <dgm:cxn modelId="{EFAE78C4-386F-41A5-9C57-AD969B7E75EC}" type="presParOf" srcId="{9ACEFB1E-F90C-4ECF-92AC-A874DD4D8D28}" destId="{3D185B85-20A9-48DA-83C6-AED5BC4840B1}" srcOrd="23" destOrd="0" presId="urn:microsoft.com/office/officeart/2008/layout/LinedList"/>
    <dgm:cxn modelId="{51B9385C-7769-4DB0-AF95-E892D921DE52}" type="presParOf" srcId="{3D185B85-20A9-48DA-83C6-AED5BC4840B1}" destId="{A8124F0C-0800-4C0B-BE82-E684C30B5CEA}" srcOrd="0" destOrd="0" presId="urn:microsoft.com/office/officeart/2008/layout/LinedList"/>
    <dgm:cxn modelId="{1BBBBDC7-9AE2-492B-AFE1-345F54277EE3}" type="presParOf" srcId="{3D185B85-20A9-48DA-83C6-AED5BC4840B1}" destId="{55DE1ADC-595B-44BF-98F8-9662CF46991A}" srcOrd="1" destOrd="0" presId="urn:microsoft.com/office/officeart/2008/layout/LinedList"/>
    <dgm:cxn modelId="{A4FF7A67-F6BD-40E8-A3F7-5D2E1DABD854}" type="presParOf" srcId="{9ACEFB1E-F90C-4ECF-92AC-A874DD4D8D28}" destId="{856CC156-FE3C-4E40-94CA-30C805BFE88D}" srcOrd="24" destOrd="0" presId="urn:microsoft.com/office/officeart/2008/layout/LinedList"/>
    <dgm:cxn modelId="{7A735207-5918-4D58-AD49-2140F41AA610}" type="presParOf" srcId="{9ACEFB1E-F90C-4ECF-92AC-A874DD4D8D28}" destId="{8118F863-CC23-4948-96F6-6ECF4F6821BB}" srcOrd="25" destOrd="0" presId="urn:microsoft.com/office/officeart/2008/layout/LinedList"/>
    <dgm:cxn modelId="{F55920BE-A141-4475-821D-F97E8FC78D3F}" type="presParOf" srcId="{8118F863-CC23-4948-96F6-6ECF4F6821BB}" destId="{22480179-8465-4DBC-B6F4-F168E4F120BF}" srcOrd="0" destOrd="0" presId="urn:microsoft.com/office/officeart/2008/layout/LinedList"/>
    <dgm:cxn modelId="{B5C0C96B-3014-492B-AA6C-BA5C20D32EEF}" type="presParOf" srcId="{8118F863-CC23-4948-96F6-6ECF4F6821BB}" destId="{40398992-E3BC-4C39-8A2B-7A6CA2064005}" srcOrd="1" destOrd="0" presId="urn:microsoft.com/office/officeart/2008/layout/LinedList"/>
    <dgm:cxn modelId="{0D620B38-A063-4117-94A8-E70E1432B379}" type="presParOf" srcId="{9ACEFB1E-F90C-4ECF-92AC-A874DD4D8D28}" destId="{7AB1AF86-C29C-403D-AB86-180993249B79}" srcOrd="26" destOrd="0" presId="urn:microsoft.com/office/officeart/2008/layout/LinedList"/>
    <dgm:cxn modelId="{485ECFAC-155B-4C11-9FCC-45524C17B12A}" type="presParOf" srcId="{9ACEFB1E-F90C-4ECF-92AC-A874DD4D8D28}" destId="{44048434-866A-4B9F-8C54-EA8716FDA442}" srcOrd="27" destOrd="0" presId="urn:microsoft.com/office/officeart/2008/layout/LinedList"/>
    <dgm:cxn modelId="{F7D09DAB-27D9-4ADB-B7DE-10EC43DECBCE}" type="presParOf" srcId="{44048434-866A-4B9F-8C54-EA8716FDA442}" destId="{6827C997-1B35-4A10-92A7-7D693A0BD5D1}" srcOrd="0" destOrd="0" presId="urn:microsoft.com/office/officeart/2008/layout/LinedList"/>
    <dgm:cxn modelId="{C59924E1-52FA-44E7-823C-8D1B6F833039}" type="presParOf" srcId="{44048434-866A-4B9F-8C54-EA8716FDA442}" destId="{41E0596F-9C94-4F06-820E-9DC961A0F222}" srcOrd="1" destOrd="0" presId="urn:microsoft.com/office/officeart/2008/layout/LinedList"/>
    <dgm:cxn modelId="{DB7BEC88-C08B-4078-90F5-0D66BEE312B5}" type="presParOf" srcId="{9ACEFB1E-F90C-4ECF-92AC-A874DD4D8D28}" destId="{7D67CCB3-D9B7-4826-A711-16D1CCFF8529}" srcOrd="28" destOrd="0" presId="urn:microsoft.com/office/officeart/2008/layout/LinedList"/>
    <dgm:cxn modelId="{1511838B-3BA1-4C7C-AE94-1F33380A0B9D}" type="presParOf" srcId="{9ACEFB1E-F90C-4ECF-92AC-A874DD4D8D28}" destId="{68F3E552-C46B-4941-986A-178E0994C7C7}" srcOrd="29" destOrd="0" presId="urn:microsoft.com/office/officeart/2008/layout/LinedList"/>
    <dgm:cxn modelId="{2AAB8C62-7494-4DBE-91E7-FCC4277D0B77}" type="presParOf" srcId="{68F3E552-C46B-4941-986A-178E0994C7C7}" destId="{812CDE7A-952D-4980-856B-ABA00D8EA251}" srcOrd="0" destOrd="0" presId="urn:microsoft.com/office/officeart/2008/layout/LinedList"/>
    <dgm:cxn modelId="{02498D16-E421-470B-AE01-EAA073DA5664}" type="presParOf" srcId="{68F3E552-C46B-4941-986A-178E0994C7C7}" destId="{7C1565C3-DAE2-40E3-A05C-5589785A5CD8}" srcOrd="1" destOrd="0" presId="urn:microsoft.com/office/officeart/2008/layout/LinedList"/>
    <dgm:cxn modelId="{F1ADD332-E977-4C27-A533-DE2FA9D63164}" type="presParOf" srcId="{9ACEFB1E-F90C-4ECF-92AC-A874DD4D8D28}" destId="{981E63CC-705E-4EA3-8607-17F69BD4A2FF}" srcOrd="30" destOrd="0" presId="urn:microsoft.com/office/officeart/2008/layout/LinedList"/>
    <dgm:cxn modelId="{CC98ED4F-22B7-49CE-8C55-E4BF2E0E7411}" type="presParOf" srcId="{9ACEFB1E-F90C-4ECF-92AC-A874DD4D8D28}" destId="{7AC0909D-5588-4B8A-B7BA-BC144157A126}" srcOrd="31" destOrd="0" presId="urn:microsoft.com/office/officeart/2008/layout/LinedList"/>
    <dgm:cxn modelId="{999E82DB-9413-4B51-8CB8-F6557C9E1BCF}" type="presParOf" srcId="{7AC0909D-5588-4B8A-B7BA-BC144157A126}" destId="{729B383F-7224-41C1-866D-6FD896AE8971}" srcOrd="0" destOrd="0" presId="urn:microsoft.com/office/officeart/2008/layout/LinedList"/>
    <dgm:cxn modelId="{FFBF5D36-8F58-43E3-A77B-55D782DA33F4}" type="presParOf" srcId="{7AC0909D-5588-4B8A-B7BA-BC144157A126}" destId="{9E7E894D-F1E0-4B11-AEDB-E65983769FA1}" srcOrd="1" destOrd="0" presId="urn:microsoft.com/office/officeart/2008/layout/LinedList"/>
    <dgm:cxn modelId="{E6C09049-8275-4BC6-A659-BF63F7F1B58A}" type="presParOf" srcId="{9ACEFB1E-F90C-4ECF-92AC-A874DD4D8D28}" destId="{29FDEEFE-142B-4178-8631-1F9553D5F41F}" srcOrd="32" destOrd="0" presId="urn:microsoft.com/office/officeart/2008/layout/LinedList"/>
    <dgm:cxn modelId="{0D0671CC-FE5C-40E5-BDAF-09EAF690A518}" type="presParOf" srcId="{9ACEFB1E-F90C-4ECF-92AC-A874DD4D8D28}" destId="{E5FB045A-9178-4A55-9CCA-87CEA6CB6627}" srcOrd="33" destOrd="0" presId="urn:microsoft.com/office/officeart/2008/layout/LinedList"/>
    <dgm:cxn modelId="{27F03211-CDCB-47EE-A59B-EFD0BA4C7EB2}" type="presParOf" srcId="{E5FB045A-9178-4A55-9CCA-87CEA6CB6627}" destId="{C10F1223-09CC-4BE2-A728-3A39AB5EE655}" srcOrd="0" destOrd="0" presId="urn:microsoft.com/office/officeart/2008/layout/LinedList"/>
    <dgm:cxn modelId="{D941B078-530F-4DA4-A875-5183E64BC8C0}" type="presParOf" srcId="{E5FB045A-9178-4A55-9CCA-87CEA6CB6627}" destId="{F7433166-1FE7-4C6F-A7DD-6798253B833B}" srcOrd="1" destOrd="0" presId="urn:microsoft.com/office/officeart/2008/layout/LinedList"/>
    <dgm:cxn modelId="{1A23D309-3E5E-4DA5-9215-2CC58A6E3C9F}" type="presParOf" srcId="{9ACEFB1E-F90C-4ECF-92AC-A874DD4D8D28}" destId="{4B7C40EA-1990-4D3C-9D4E-E007F144D732}" srcOrd="34" destOrd="0" presId="urn:microsoft.com/office/officeart/2008/layout/LinedList"/>
    <dgm:cxn modelId="{6DDC4CBD-B28C-444F-98E4-B49F3AF7C745}" type="presParOf" srcId="{9ACEFB1E-F90C-4ECF-92AC-A874DD4D8D28}" destId="{9B19EA63-4BC5-4D17-9861-BD8136A600A4}" srcOrd="35" destOrd="0" presId="urn:microsoft.com/office/officeart/2008/layout/LinedList"/>
    <dgm:cxn modelId="{942F79E2-9257-454F-98F8-4C7EE67F6CB8}" type="presParOf" srcId="{9B19EA63-4BC5-4D17-9861-BD8136A600A4}" destId="{8A02D3C1-5CBE-45EF-88CF-31EB7E349BA9}" srcOrd="0" destOrd="0" presId="urn:microsoft.com/office/officeart/2008/layout/LinedList"/>
    <dgm:cxn modelId="{2B720B6A-F4D7-4D1F-867F-E3DFB4C96287}" type="presParOf" srcId="{9B19EA63-4BC5-4D17-9861-BD8136A600A4}" destId="{F9A47EE1-EF7C-4608-9AB7-6798C7A0F30C}" srcOrd="1" destOrd="0" presId="urn:microsoft.com/office/officeart/2008/layout/LinedList"/>
    <dgm:cxn modelId="{0745881B-67C4-436E-A4C8-EA8F361FAE81}" type="presParOf" srcId="{9ACEFB1E-F90C-4ECF-92AC-A874DD4D8D28}" destId="{FB782091-CB99-4766-A1C6-D153FFD0FB34}" srcOrd="36" destOrd="0" presId="urn:microsoft.com/office/officeart/2008/layout/LinedList"/>
    <dgm:cxn modelId="{2500FEDA-2780-45AC-A8D0-9BF8C2FD5E9C}" type="presParOf" srcId="{9ACEFB1E-F90C-4ECF-92AC-A874DD4D8D28}" destId="{62E78D4E-3A7B-4966-8827-C199CD7A177B}" srcOrd="37" destOrd="0" presId="urn:microsoft.com/office/officeart/2008/layout/LinedList"/>
    <dgm:cxn modelId="{9C9E4C8D-D4E2-4B0E-8991-2D3AEFCC1548}" type="presParOf" srcId="{62E78D4E-3A7B-4966-8827-C199CD7A177B}" destId="{89CCAE50-3533-464A-A558-B312BC2F33AF}" srcOrd="0" destOrd="0" presId="urn:microsoft.com/office/officeart/2008/layout/LinedList"/>
    <dgm:cxn modelId="{D87A536D-B16C-4C59-8289-618FF61E0A79}" type="presParOf" srcId="{62E78D4E-3A7B-4966-8827-C199CD7A177B}" destId="{37D7C33B-A28F-4393-B71A-1BFD13A4D6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9AACD-D261-4DC5-804B-6310D85759E1}">
      <dgm:prSet/>
      <dgm:spPr/>
      <dgm:t>
        <a:bodyPr/>
        <a:lstStyle/>
        <a:p>
          <a:r>
            <a:rPr lang="pl-PL" baseline="0" dirty="0"/>
            <a:t>Term 	          </a:t>
          </a:r>
          <a:r>
            <a:rPr lang="pl-PL" baseline="0" dirty="0" err="1"/>
            <a:t>Document</a:t>
          </a:r>
          <a:r>
            <a:rPr lang="pl-PL" baseline="0" dirty="0"/>
            <a:t> 1	            </a:t>
          </a:r>
          <a:r>
            <a:rPr lang="pl-PL" baseline="0" err="1"/>
            <a:t>Document</a:t>
          </a:r>
          <a:r>
            <a:rPr lang="pl-PL" baseline="0"/>
            <a:t> 2    		       </a:t>
          </a:r>
          <a:endParaRPr lang="en-US" dirty="0"/>
        </a:p>
      </dgm:t>
    </dgm:pt>
    <dgm:pt modelId="{28C2A440-2AB1-4B5C-B4C1-618E366B5E71}" type="parTrans" cxnId="{F1260B36-3B8C-4F78-9311-59ECE5C96302}">
      <dgm:prSet/>
      <dgm:spPr/>
      <dgm:t>
        <a:bodyPr/>
        <a:lstStyle/>
        <a:p>
          <a:endParaRPr lang="en-US"/>
        </a:p>
      </dgm:t>
    </dgm:pt>
    <dgm:pt modelId="{C07C5070-6A0B-4F62-929E-EE4F6ECEF497}" type="sibTrans" cxnId="{F1260B36-3B8C-4F78-9311-59ECE5C96302}">
      <dgm:prSet/>
      <dgm:spPr/>
      <dgm:t>
        <a:bodyPr/>
        <a:lstStyle/>
        <a:p>
          <a:endParaRPr lang="en-US"/>
        </a:p>
      </dgm:t>
    </dgm:pt>
    <dgm:pt modelId="{51992B0A-ADCD-4E02-963B-18CEB474B4E2}">
      <dgm:prSet/>
      <dgm:spPr/>
      <dgm:t>
        <a:bodyPr/>
        <a:lstStyle/>
        <a:p>
          <a:r>
            <a:rPr lang="pl-PL" baseline="0" dirty="0"/>
            <a:t>f</a:t>
          </a:r>
          <a:r>
            <a:rPr lang="en-US" baseline="0" dirty="0" err="1"/>
            <a:t>ast</a:t>
          </a:r>
          <a:r>
            <a:rPr lang="pl-PL" baseline="0" dirty="0"/>
            <a:t>              </a:t>
          </a:r>
          <a:r>
            <a:rPr lang="en-US" baseline="0" dirty="0"/>
            <a:t> </a:t>
          </a:r>
          <a:endParaRPr lang="en-US" dirty="0"/>
        </a:p>
      </dgm:t>
    </dgm:pt>
    <dgm:pt modelId="{D477A966-7C20-4B30-B193-6846509E8464}" type="parTrans" cxnId="{87F9438F-3ED4-4BB6-BEC9-2201662C55D8}">
      <dgm:prSet/>
      <dgm:spPr/>
      <dgm:t>
        <a:bodyPr/>
        <a:lstStyle/>
        <a:p>
          <a:endParaRPr lang="en-US"/>
        </a:p>
      </dgm:t>
    </dgm:pt>
    <dgm:pt modelId="{024C2532-D4FE-4992-8337-5AF953B99DAB}" type="sibTrans" cxnId="{87F9438F-3ED4-4BB6-BEC9-2201662C55D8}">
      <dgm:prSet/>
      <dgm:spPr/>
      <dgm:t>
        <a:bodyPr/>
        <a:lstStyle/>
        <a:p>
          <a:endParaRPr lang="en-US"/>
        </a:p>
      </dgm:t>
    </dgm:pt>
    <dgm:pt modelId="{F89077A6-AF01-4E58-B548-8451FB30D96C}">
      <dgm:prSet/>
      <dgm:spPr/>
      <dgm:t>
        <a:bodyPr/>
        <a:lstStyle/>
        <a:p>
          <a:r>
            <a:rPr lang="en-US" baseline="0"/>
            <a:t>red </a:t>
          </a:r>
          <a:endParaRPr lang="en-US"/>
        </a:p>
      </dgm:t>
    </dgm:pt>
    <dgm:pt modelId="{17384A47-98D1-4B38-92EA-E99643813986}" type="parTrans" cxnId="{10C40364-BBDD-468A-BE33-846E5ED2D62D}">
      <dgm:prSet/>
      <dgm:spPr/>
      <dgm:t>
        <a:bodyPr/>
        <a:lstStyle/>
        <a:p>
          <a:endParaRPr lang="en-US"/>
        </a:p>
      </dgm:t>
    </dgm:pt>
    <dgm:pt modelId="{4A89C793-709B-4B6B-A223-6F2A37CF5C49}" type="sibTrans" cxnId="{10C40364-BBDD-468A-BE33-846E5ED2D62D}">
      <dgm:prSet/>
      <dgm:spPr/>
      <dgm:t>
        <a:bodyPr/>
        <a:lstStyle/>
        <a:p>
          <a:endParaRPr lang="en-US"/>
        </a:p>
      </dgm:t>
    </dgm:pt>
    <dgm:pt modelId="{33042002-BAB6-4E85-B17F-EFAC3DB5CDFC}">
      <dgm:prSet/>
      <dgm:spPr/>
      <dgm:t>
        <a:bodyPr/>
        <a:lstStyle/>
        <a:p>
          <a:r>
            <a:rPr lang="en-US" baseline="0"/>
            <a:t>car </a:t>
          </a:r>
          <a:endParaRPr lang="en-US"/>
        </a:p>
      </dgm:t>
    </dgm:pt>
    <dgm:pt modelId="{B534C503-25AF-4348-98D8-3D65444557E4}" type="parTrans" cxnId="{F0F9C4C5-295E-4662-9415-870CDB953A6A}">
      <dgm:prSet/>
      <dgm:spPr/>
      <dgm:t>
        <a:bodyPr/>
        <a:lstStyle/>
        <a:p>
          <a:endParaRPr lang="en-US"/>
        </a:p>
      </dgm:t>
    </dgm:pt>
    <dgm:pt modelId="{9A068115-0BBB-4632-B6E3-775F48F0EF12}" type="sibTrans" cxnId="{F0F9C4C5-295E-4662-9415-870CDB953A6A}">
      <dgm:prSet/>
      <dgm:spPr/>
      <dgm:t>
        <a:bodyPr/>
        <a:lstStyle/>
        <a:p>
          <a:endParaRPr lang="en-US"/>
        </a:p>
      </dgm:t>
    </dgm:pt>
    <dgm:pt modelId="{74501149-D6AD-4B00-9E06-99B9AD97E4A9}">
      <dgm:prSet/>
      <dgm:spPr/>
      <dgm:t>
        <a:bodyPr/>
        <a:lstStyle/>
        <a:p>
          <a:r>
            <a:rPr lang="en-US" baseline="0" dirty="0"/>
            <a:t>pass </a:t>
          </a:r>
          <a:endParaRPr lang="en-US" dirty="0"/>
        </a:p>
      </dgm:t>
    </dgm:pt>
    <dgm:pt modelId="{461AAD2B-AA93-4A3F-A7D9-76F66EE53734}" type="parTrans" cxnId="{B9A48E37-757C-4495-9C5D-9C934177D49D}">
      <dgm:prSet/>
      <dgm:spPr/>
      <dgm:t>
        <a:bodyPr/>
        <a:lstStyle/>
        <a:p>
          <a:endParaRPr lang="en-US"/>
        </a:p>
      </dgm:t>
    </dgm:pt>
    <dgm:pt modelId="{65A02F20-0B81-4E26-A1EA-64FDCB35D7B8}" type="sibTrans" cxnId="{B9A48E37-757C-4495-9C5D-9C934177D49D}">
      <dgm:prSet/>
      <dgm:spPr/>
      <dgm:t>
        <a:bodyPr/>
        <a:lstStyle/>
        <a:p>
          <a:endParaRPr lang="en-US"/>
        </a:p>
      </dgm:t>
    </dgm:pt>
    <dgm:pt modelId="{49761D8B-A2FE-4CEB-B904-F80FC2C81776}">
      <dgm:prSet/>
      <dgm:spPr/>
      <dgm:t>
        <a:bodyPr/>
        <a:lstStyle/>
        <a:p>
          <a:r>
            <a:rPr lang="en-US" baseline="0"/>
            <a:t>truck </a:t>
          </a:r>
          <a:endParaRPr lang="en-US"/>
        </a:p>
      </dgm:t>
    </dgm:pt>
    <dgm:pt modelId="{E79925C9-4B6E-4B1B-8F38-9DFC2051F07D}" type="parTrans" cxnId="{37C3009A-7548-4940-A8E0-04E647FE3FB7}">
      <dgm:prSet/>
      <dgm:spPr/>
      <dgm:t>
        <a:bodyPr/>
        <a:lstStyle/>
        <a:p>
          <a:endParaRPr lang="en-US"/>
        </a:p>
      </dgm:t>
    </dgm:pt>
    <dgm:pt modelId="{2777CE50-BF46-46BA-8579-47D807B059BA}" type="sibTrans" cxnId="{37C3009A-7548-4940-A8E0-04E647FE3FB7}">
      <dgm:prSet/>
      <dgm:spPr/>
      <dgm:t>
        <a:bodyPr/>
        <a:lstStyle/>
        <a:p>
          <a:endParaRPr lang="en-US"/>
        </a:p>
      </dgm:t>
    </dgm:pt>
    <dgm:pt modelId="{D6A75E1E-4C7F-4B68-9B5F-28FC7EA26980}">
      <dgm:prSet/>
      <dgm:spPr/>
      <dgm:t>
        <a:bodyPr/>
        <a:lstStyle/>
        <a:p>
          <a:r>
            <a:rPr lang="en-US" baseline="0" dirty="0"/>
            <a:t>stand </a:t>
          </a:r>
          <a:endParaRPr lang="en-US" dirty="0"/>
        </a:p>
      </dgm:t>
    </dgm:pt>
    <dgm:pt modelId="{F50A9311-9DA7-482B-86EF-0BB95DE055FA}" type="parTrans" cxnId="{ED6EAB75-E1E3-42EE-84D1-93BAE525D2E5}">
      <dgm:prSet/>
      <dgm:spPr/>
      <dgm:t>
        <a:bodyPr/>
        <a:lstStyle/>
        <a:p>
          <a:endParaRPr lang="en-US"/>
        </a:p>
      </dgm:t>
    </dgm:pt>
    <dgm:pt modelId="{1A259137-6B70-4D2C-87C5-E8E39D9910A0}" type="sibTrans" cxnId="{ED6EAB75-E1E3-42EE-84D1-93BAE525D2E5}">
      <dgm:prSet/>
      <dgm:spPr/>
      <dgm:t>
        <a:bodyPr/>
        <a:lstStyle/>
        <a:p>
          <a:endParaRPr lang="en-US"/>
        </a:p>
      </dgm:t>
    </dgm:pt>
    <dgm:pt modelId="{596F4C49-FC6F-4809-B53F-A33850E30B56}">
      <dgm:prSet/>
      <dgm:spPr/>
      <dgm:t>
        <a:bodyPr/>
        <a:lstStyle/>
        <a:p>
          <a:r>
            <a:rPr lang="en-US" baseline="0" dirty="0"/>
            <a:t>side </a:t>
          </a:r>
          <a:endParaRPr lang="en-US" dirty="0"/>
        </a:p>
      </dgm:t>
    </dgm:pt>
    <dgm:pt modelId="{D6A38C48-9F7A-4B05-A7A5-9EC8117D0D5A}" type="parTrans" cxnId="{D00BC81A-F49D-4C9B-BCBE-829EC645B85C}">
      <dgm:prSet/>
      <dgm:spPr/>
      <dgm:t>
        <a:bodyPr/>
        <a:lstStyle/>
        <a:p>
          <a:endParaRPr lang="en-US"/>
        </a:p>
      </dgm:t>
    </dgm:pt>
    <dgm:pt modelId="{B3A8A504-EBCE-4637-AB39-717F7A09F42B}" type="sibTrans" cxnId="{D00BC81A-F49D-4C9B-BCBE-829EC645B85C}">
      <dgm:prSet/>
      <dgm:spPr/>
      <dgm:t>
        <a:bodyPr/>
        <a:lstStyle/>
        <a:p>
          <a:endParaRPr lang="en-US"/>
        </a:p>
      </dgm:t>
    </dgm:pt>
    <dgm:pt modelId="{CE7331F7-E557-4F3F-BCFC-B398857E8CA1}">
      <dgm:prSet/>
      <dgm:spPr/>
      <dgm:t>
        <a:bodyPr/>
        <a:lstStyle/>
        <a:p>
          <a:r>
            <a:rPr lang="pl-PL" baseline="0" dirty="0" err="1"/>
            <a:t>next</a:t>
          </a:r>
          <a:endParaRPr lang="en-US" dirty="0"/>
        </a:p>
      </dgm:t>
    </dgm:pt>
    <dgm:pt modelId="{271C30C7-C61A-4CA7-A9A2-81F4912464E7}" type="parTrans" cxnId="{DCE46B86-0610-47B0-B28D-DBDF2253A4DD}">
      <dgm:prSet/>
      <dgm:spPr/>
      <dgm:t>
        <a:bodyPr/>
        <a:lstStyle/>
        <a:p>
          <a:endParaRPr lang="en-US"/>
        </a:p>
      </dgm:t>
    </dgm:pt>
    <dgm:pt modelId="{E1EC0B14-FF7E-4D5C-81D0-DDCE62948DBA}" type="sibTrans" cxnId="{DCE46B86-0610-47B0-B28D-DBDF2253A4DD}">
      <dgm:prSet/>
      <dgm:spPr/>
      <dgm:t>
        <a:bodyPr/>
        <a:lstStyle/>
        <a:p>
          <a:endParaRPr lang="en-US"/>
        </a:p>
      </dgm:t>
    </dgm:pt>
    <dgm:pt modelId="{42456D9B-2D30-4FE9-A8D9-4AAFA3850ABC}">
      <dgm:prSet/>
      <dgm:spPr/>
      <dgm:t>
        <a:bodyPr/>
        <a:lstStyle/>
        <a:p>
          <a:r>
            <a:rPr lang="pl-PL" baseline="0" dirty="0" err="1"/>
            <a:t>day</a:t>
          </a:r>
          <a:endParaRPr lang="en-US" dirty="0"/>
        </a:p>
      </dgm:t>
    </dgm:pt>
    <dgm:pt modelId="{DA0BA43E-54F1-41F5-A9F7-391D71BFFA40}" type="parTrans" cxnId="{66F5CB49-DAF4-4D85-8B76-824A183C7BB9}">
      <dgm:prSet/>
      <dgm:spPr/>
      <dgm:t>
        <a:bodyPr/>
        <a:lstStyle/>
        <a:p>
          <a:endParaRPr lang="en-US"/>
        </a:p>
      </dgm:t>
    </dgm:pt>
    <dgm:pt modelId="{6D991F08-2C8D-4713-92DF-5B97F1393F7A}" type="sibTrans" cxnId="{66F5CB49-DAF4-4D85-8B76-824A183C7BB9}">
      <dgm:prSet/>
      <dgm:spPr/>
      <dgm:t>
        <a:bodyPr/>
        <a:lstStyle/>
        <a:p>
          <a:endParaRPr lang="en-US"/>
        </a:p>
      </dgm:t>
    </dgm:pt>
    <dgm:pt modelId="{1B5E4D09-B9CF-4AD1-94ED-6A73FBE430DB}">
      <dgm:prSet/>
      <dgm:spPr/>
      <dgm:t>
        <a:bodyPr/>
        <a:lstStyle/>
        <a:p>
          <a:r>
            <a:rPr lang="pl-PL" baseline="0" dirty="0" err="1"/>
            <a:t>three</a:t>
          </a:r>
          <a:endParaRPr lang="en-US" dirty="0"/>
        </a:p>
      </dgm:t>
    </dgm:pt>
    <dgm:pt modelId="{07724756-E295-42CB-8CF8-2CA1CF7BAF1C}" type="parTrans" cxnId="{88356FDC-F4A5-47F7-830B-EC35F6B1209A}">
      <dgm:prSet/>
      <dgm:spPr/>
      <dgm:t>
        <a:bodyPr/>
        <a:lstStyle/>
        <a:p>
          <a:endParaRPr lang="en-US"/>
        </a:p>
      </dgm:t>
    </dgm:pt>
    <dgm:pt modelId="{7C7AF6A8-AFC6-4E42-8581-D73BBF7590FE}" type="sibTrans" cxnId="{88356FDC-F4A5-47F7-830B-EC35F6B1209A}">
      <dgm:prSet/>
      <dgm:spPr/>
      <dgm:t>
        <a:bodyPr/>
        <a:lstStyle/>
        <a:p>
          <a:endParaRPr lang="en-US"/>
        </a:p>
      </dgm:t>
    </dgm:pt>
    <dgm:pt modelId="{4A4B0444-0CB1-40F2-BB8B-1126FDE8A12D}">
      <dgm:prSet/>
      <dgm:spPr/>
      <dgm:t>
        <a:bodyPr/>
        <a:lstStyle/>
        <a:p>
          <a:r>
            <a:rPr lang="en-US" baseline="0" dirty="0"/>
            <a:t>road</a:t>
          </a:r>
          <a:endParaRPr lang="en-US" dirty="0"/>
        </a:p>
      </dgm:t>
    </dgm:pt>
    <dgm:pt modelId="{3293CAED-6C8C-4F68-B81C-9BE7844C601D}" type="sibTrans" cxnId="{4F8D5413-4BAE-4C99-B1B5-D00DED365376}">
      <dgm:prSet/>
      <dgm:spPr/>
      <dgm:t>
        <a:bodyPr/>
        <a:lstStyle/>
        <a:p>
          <a:endParaRPr lang="en-US"/>
        </a:p>
      </dgm:t>
    </dgm:pt>
    <dgm:pt modelId="{45481ED1-934B-4444-A26D-B63659925D7C}" type="parTrans" cxnId="{4F8D5413-4BAE-4C99-B1B5-D00DED365376}">
      <dgm:prSet/>
      <dgm:spPr/>
      <dgm:t>
        <a:bodyPr/>
        <a:lstStyle/>
        <a:p>
          <a:endParaRPr lang="en-US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0A5F4BAE-3778-49AE-8132-DE5DF94311B4}" type="pres">
      <dgm:prSet presAssocID="{DCB9AACD-D261-4DC5-804B-6310D85759E1}" presName="thickLine" presStyleLbl="alignNode1" presStyleIdx="0" presStyleCnt="12"/>
      <dgm:spPr/>
    </dgm:pt>
    <dgm:pt modelId="{024E5435-17E9-4E30-9F9D-933027A05397}" type="pres">
      <dgm:prSet presAssocID="{DCB9AACD-D261-4DC5-804B-6310D85759E1}" presName="horz1" presStyleCnt="0"/>
      <dgm:spPr/>
    </dgm:pt>
    <dgm:pt modelId="{64C08082-A907-4E23-89CB-013101BB8F25}" type="pres">
      <dgm:prSet presAssocID="{DCB9AACD-D261-4DC5-804B-6310D85759E1}" presName="tx1" presStyleLbl="revTx" presStyleIdx="0" presStyleCnt="12"/>
      <dgm:spPr/>
    </dgm:pt>
    <dgm:pt modelId="{F7C6AAAF-A0D6-44D4-B5C0-68C7193430FE}" type="pres">
      <dgm:prSet presAssocID="{DCB9AACD-D261-4DC5-804B-6310D85759E1}" presName="vert1" presStyleCnt="0"/>
      <dgm:spPr/>
    </dgm:pt>
    <dgm:pt modelId="{F6E97332-88AD-41C0-88E7-1C667FF47318}" type="pres">
      <dgm:prSet presAssocID="{51992B0A-ADCD-4E02-963B-18CEB474B4E2}" presName="thickLine" presStyleLbl="alignNode1" presStyleIdx="1" presStyleCnt="12"/>
      <dgm:spPr/>
    </dgm:pt>
    <dgm:pt modelId="{70873B1D-C73E-47D1-92B2-5B354767FE04}" type="pres">
      <dgm:prSet presAssocID="{51992B0A-ADCD-4E02-963B-18CEB474B4E2}" presName="horz1" presStyleCnt="0"/>
      <dgm:spPr/>
    </dgm:pt>
    <dgm:pt modelId="{C4E69CB8-596C-4196-9EB7-7035B71FB0F0}" type="pres">
      <dgm:prSet presAssocID="{51992B0A-ADCD-4E02-963B-18CEB474B4E2}" presName="tx1" presStyleLbl="revTx" presStyleIdx="1" presStyleCnt="12"/>
      <dgm:spPr/>
    </dgm:pt>
    <dgm:pt modelId="{D806DF70-CAFF-4A9D-937A-F88D625F57EC}" type="pres">
      <dgm:prSet presAssocID="{51992B0A-ADCD-4E02-963B-18CEB474B4E2}" presName="vert1" presStyleCnt="0"/>
      <dgm:spPr/>
    </dgm:pt>
    <dgm:pt modelId="{A45C4EEA-4432-40D2-887C-871A60A4D4F6}" type="pres">
      <dgm:prSet presAssocID="{F89077A6-AF01-4E58-B548-8451FB30D96C}" presName="thickLine" presStyleLbl="alignNode1" presStyleIdx="2" presStyleCnt="12"/>
      <dgm:spPr/>
    </dgm:pt>
    <dgm:pt modelId="{B0D45D24-F9C6-4FB1-B8F7-FC005BCD4425}" type="pres">
      <dgm:prSet presAssocID="{F89077A6-AF01-4E58-B548-8451FB30D96C}" presName="horz1" presStyleCnt="0"/>
      <dgm:spPr/>
    </dgm:pt>
    <dgm:pt modelId="{824D0A4F-0C89-4D66-A2DA-BF9D17BF0028}" type="pres">
      <dgm:prSet presAssocID="{F89077A6-AF01-4E58-B548-8451FB30D96C}" presName="tx1" presStyleLbl="revTx" presStyleIdx="2" presStyleCnt="12"/>
      <dgm:spPr/>
    </dgm:pt>
    <dgm:pt modelId="{B10C2C70-7E82-47BA-B3F5-0DC147EA96EA}" type="pres">
      <dgm:prSet presAssocID="{F89077A6-AF01-4E58-B548-8451FB30D96C}" presName="vert1" presStyleCnt="0"/>
      <dgm:spPr/>
    </dgm:pt>
    <dgm:pt modelId="{75539093-0870-4CE1-B3C8-2087EE14A364}" type="pres">
      <dgm:prSet presAssocID="{33042002-BAB6-4E85-B17F-EFAC3DB5CDFC}" presName="thickLine" presStyleLbl="alignNode1" presStyleIdx="3" presStyleCnt="12"/>
      <dgm:spPr/>
    </dgm:pt>
    <dgm:pt modelId="{F82D8371-3885-4305-B57E-F0EF1841048B}" type="pres">
      <dgm:prSet presAssocID="{33042002-BAB6-4E85-B17F-EFAC3DB5CDFC}" presName="horz1" presStyleCnt="0"/>
      <dgm:spPr/>
    </dgm:pt>
    <dgm:pt modelId="{139545CF-33F9-4080-BE23-01EB720E7F88}" type="pres">
      <dgm:prSet presAssocID="{33042002-BAB6-4E85-B17F-EFAC3DB5CDFC}" presName="tx1" presStyleLbl="revTx" presStyleIdx="3" presStyleCnt="12"/>
      <dgm:spPr/>
    </dgm:pt>
    <dgm:pt modelId="{270CAEEE-37EA-4905-9C9D-C70B3A4C3178}" type="pres">
      <dgm:prSet presAssocID="{33042002-BAB6-4E85-B17F-EFAC3DB5CDFC}" presName="vert1" presStyleCnt="0"/>
      <dgm:spPr/>
    </dgm:pt>
    <dgm:pt modelId="{80891557-4A6F-43E2-B06B-F7905223618E}" type="pres">
      <dgm:prSet presAssocID="{74501149-D6AD-4B00-9E06-99B9AD97E4A9}" presName="thickLine" presStyleLbl="alignNode1" presStyleIdx="4" presStyleCnt="12"/>
      <dgm:spPr/>
    </dgm:pt>
    <dgm:pt modelId="{E65AE503-ED85-4E93-97A1-5B0EDCDEE5D1}" type="pres">
      <dgm:prSet presAssocID="{74501149-D6AD-4B00-9E06-99B9AD97E4A9}" presName="horz1" presStyleCnt="0"/>
      <dgm:spPr/>
    </dgm:pt>
    <dgm:pt modelId="{EF211BCD-BEE9-40AD-A54E-A93812C8FE3A}" type="pres">
      <dgm:prSet presAssocID="{74501149-D6AD-4B00-9E06-99B9AD97E4A9}" presName="tx1" presStyleLbl="revTx" presStyleIdx="4" presStyleCnt="12"/>
      <dgm:spPr/>
    </dgm:pt>
    <dgm:pt modelId="{D3B0D449-3F39-406F-B530-8D94AE8C33CB}" type="pres">
      <dgm:prSet presAssocID="{74501149-D6AD-4B00-9E06-99B9AD97E4A9}" presName="vert1" presStyleCnt="0"/>
      <dgm:spPr/>
    </dgm:pt>
    <dgm:pt modelId="{23989523-2FBE-43AF-8249-1738E9E1D0BB}" type="pres">
      <dgm:prSet presAssocID="{49761D8B-A2FE-4CEB-B904-F80FC2C81776}" presName="thickLine" presStyleLbl="alignNode1" presStyleIdx="5" presStyleCnt="12"/>
      <dgm:spPr/>
    </dgm:pt>
    <dgm:pt modelId="{FAE36F7F-10B3-4E06-90FF-6B8EC12D84DD}" type="pres">
      <dgm:prSet presAssocID="{49761D8B-A2FE-4CEB-B904-F80FC2C81776}" presName="horz1" presStyleCnt="0"/>
      <dgm:spPr/>
    </dgm:pt>
    <dgm:pt modelId="{5BF12577-6152-454F-8880-2191AE8472DE}" type="pres">
      <dgm:prSet presAssocID="{49761D8B-A2FE-4CEB-B904-F80FC2C81776}" presName="tx1" presStyleLbl="revTx" presStyleIdx="5" presStyleCnt="12"/>
      <dgm:spPr/>
    </dgm:pt>
    <dgm:pt modelId="{01B5B488-8EAE-4313-B7D4-8957BD23F70A}" type="pres">
      <dgm:prSet presAssocID="{49761D8B-A2FE-4CEB-B904-F80FC2C81776}" presName="vert1" presStyleCnt="0"/>
      <dgm:spPr/>
    </dgm:pt>
    <dgm:pt modelId="{674B48CB-B26A-46FC-AAC6-282E4A73B16F}" type="pres">
      <dgm:prSet presAssocID="{D6A75E1E-4C7F-4B68-9B5F-28FC7EA26980}" presName="thickLine" presStyleLbl="alignNode1" presStyleIdx="6" presStyleCnt="12"/>
      <dgm:spPr/>
    </dgm:pt>
    <dgm:pt modelId="{AEFCAA10-2D76-4237-86AB-B38A031131D7}" type="pres">
      <dgm:prSet presAssocID="{D6A75E1E-4C7F-4B68-9B5F-28FC7EA26980}" presName="horz1" presStyleCnt="0"/>
      <dgm:spPr/>
    </dgm:pt>
    <dgm:pt modelId="{9C527882-1F93-4F64-9DBF-0B3BA4341919}" type="pres">
      <dgm:prSet presAssocID="{D6A75E1E-4C7F-4B68-9B5F-28FC7EA26980}" presName="tx1" presStyleLbl="revTx" presStyleIdx="6" presStyleCnt="12"/>
      <dgm:spPr/>
    </dgm:pt>
    <dgm:pt modelId="{D15868CB-4362-401A-AB7D-B87A77620E54}" type="pres">
      <dgm:prSet presAssocID="{D6A75E1E-4C7F-4B68-9B5F-28FC7EA26980}" presName="vert1" presStyleCnt="0"/>
      <dgm:spPr/>
    </dgm:pt>
    <dgm:pt modelId="{27E2231A-5932-4F4E-AD05-A3C599A47123}" type="pres">
      <dgm:prSet presAssocID="{596F4C49-FC6F-4809-B53F-A33850E30B56}" presName="thickLine" presStyleLbl="alignNode1" presStyleIdx="7" presStyleCnt="12"/>
      <dgm:spPr/>
    </dgm:pt>
    <dgm:pt modelId="{3FD1CA5D-16AC-42F2-83AC-05B13F5B7C97}" type="pres">
      <dgm:prSet presAssocID="{596F4C49-FC6F-4809-B53F-A33850E30B56}" presName="horz1" presStyleCnt="0"/>
      <dgm:spPr/>
    </dgm:pt>
    <dgm:pt modelId="{8E6C1954-CD31-4B60-BE51-1AB5A84617DC}" type="pres">
      <dgm:prSet presAssocID="{596F4C49-FC6F-4809-B53F-A33850E30B56}" presName="tx1" presStyleLbl="revTx" presStyleIdx="7" presStyleCnt="12"/>
      <dgm:spPr/>
    </dgm:pt>
    <dgm:pt modelId="{9E4CB123-5B58-4D24-97D0-F260DC6DD034}" type="pres">
      <dgm:prSet presAssocID="{596F4C49-FC6F-4809-B53F-A33850E30B56}" presName="vert1" presStyleCnt="0"/>
      <dgm:spPr/>
    </dgm:pt>
    <dgm:pt modelId="{53734EB1-4C92-4B43-A40D-D7CEF69698E1}" type="pres">
      <dgm:prSet presAssocID="{4A4B0444-0CB1-40F2-BB8B-1126FDE8A12D}" presName="thickLine" presStyleLbl="alignNode1" presStyleIdx="8" presStyleCnt="12"/>
      <dgm:spPr/>
    </dgm:pt>
    <dgm:pt modelId="{4225A404-7EB4-4EAA-AEF9-CCA0F65321A6}" type="pres">
      <dgm:prSet presAssocID="{4A4B0444-0CB1-40F2-BB8B-1126FDE8A12D}" presName="horz1" presStyleCnt="0"/>
      <dgm:spPr/>
    </dgm:pt>
    <dgm:pt modelId="{F0BFBAD4-2565-40CA-ADF7-B5899538209E}" type="pres">
      <dgm:prSet presAssocID="{4A4B0444-0CB1-40F2-BB8B-1126FDE8A12D}" presName="tx1" presStyleLbl="revTx" presStyleIdx="8" presStyleCnt="12"/>
      <dgm:spPr/>
    </dgm:pt>
    <dgm:pt modelId="{761A8EED-3EDC-47F5-BC21-4258390CE367}" type="pres">
      <dgm:prSet presAssocID="{4A4B0444-0CB1-40F2-BB8B-1126FDE8A12D}" presName="vert1" presStyleCnt="0"/>
      <dgm:spPr/>
    </dgm:pt>
    <dgm:pt modelId="{F3B9DAD3-F9D3-4F8C-906B-A4CB44670CC9}" type="pres">
      <dgm:prSet presAssocID="{CE7331F7-E557-4F3F-BCFC-B398857E8CA1}" presName="thickLine" presStyleLbl="alignNode1" presStyleIdx="9" presStyleCnt="12"/>
      <dgm:spPr/>
    </dgm:pt>
    <dgm:pt modelId="{4ED6CB3E-F231-442F-8EC7-1235DF2EFA77}" type="pres">
      <dgm:prSet presAssocID="{CE7331F7-E557-4F3F-BCFC-B398857E8CA1}" presName="horz1" presStyleCnt="0"/>
      <dgm:spPr/>
    </dgm:pt>
    <dgm:pt modelId="{F448856A-FF61-4B62-A97E-7DE6442B7F92}" type="pres">
      <dgm:prSet presAssocID="{CE7331F7-E557-4F3F-BCFC-B398857E8CA1}" presName="tx1" presStyleLbl="revTx" presStyleIdx="9" presStyleCnt="12"/>
      <dgm:spPr/>
    </dgm:pt>
    <dgm:pt modelId="{2465EAE7-0100-413F-A4A1-4AEBAD2FEB3F}" type="pres">
      <dgm:prSet presAssocID="{CE7331F7-E557-4F3F-BCFC-B398857E8CA1}" presName="vert1" presStyleCnt="0"/>
      <dgm:spPr/>
    </dgm:pt>
    <dgm:pt modelId="{FAA18AD8-BC54-4CDB-8F10-753D9255D154}" type="pres">
      <dgm:prSet presAssocID="{42456D9B-2D30-4FE9-A8D9-4AAFA3850ABC}" presName="thickLine" presStyleLbl="alignNode1" presStyleIdx="10" presStyleCnt="12"/>
      <dgm:spPr/>
    </dgm:pt>
    <dgm:pt modelId="{39C35779-9930-45CB-895A-F2D0B03CF2F9}" type="pres">
      <dgm:prSet presAssocID="{42456D9B-2D30-4FE9-A8D9-4AAFA3850ABC}" presName="horz1" presStyleCnt="0"/>
      <dgm:spPr/>
    </dgm:pt>
    <dgm:pt modelId="{354CB662-5CF1-4C8E-9F37-EA9CEC4357BB}" type="pres">
      <dgm:prSet presAssocID="{42456D9B-2D30-4FE9-A8D9-4AAFA3850ABC}" presName="tx1" presStyleLbl="revTx" presStyleIdx="10" presStyleCnt="12"/>
      <dgm:spPr/>
    </dgm:pt>
    <dgm:pt modelId="{98A3EB37-C68D-4691-95D9-F691E305056E}" type="pres">
      <dgm:prSet presAssocID="{42456D9B-2D30-4FE9-A8D9-4AAFA3850ABC}" presName="vert1" presStyleCnt="0"/>
      <dgm:spPr/>
    </dgm:pt>
    <dgm:pt modelId="{8E2EC253-F195-4F00-AD4D-228339C168F5}" type="pres">
      <dgm:prSet presAssocID="{1B5E4D09-B9CF-4AD1-94ED-6A73FBE430DB}" presName="thickLine" presStyleLbl="alignNode1" presStyleIdx="11" presStyleCnt="12"/>
      <dgm:spPr/>
    </dgm:pt>
    <dgm:pt modelId="{72B5FE8B-F0AC-4CA9-A3B6-FEDD2D8B9BF6}" type="pres">
      <dgm:prSet presAssocID="{1B5E4D09-B9CF-4AD1-94ED-6A73FBE430DB}" presName="horz1" presStyleCnt="0"/>
      <dgm:spPr/>
    </dgm:pt>
    <dgm:pt modelId="{7F1111B1-65AA-4D0B-9ACD-F88740FB8AA2}" type="pres">
      <dgm:prSet presAssocID="{1B5E4D09-B9CF-4AD1-94ED-6A73FBE430DB}" presName="tx1" presStyleLbl="revTx" presStyleIdx="11" presStyleCnt="12"/>
      <dgm:spPr/>
    </dgm:pt>
    <dgm:pt modelId="{436057F3-5CCB-442B-997A-DD99FD855EFB}" type="pres">
      <dgm:prSet presAssocID="{1B5E4D09-B9CF-4AD1-94ED-6A73FBE430DB}" presName="vert1" presStyleCnt="0"/>
      <dgm:spPr/>
    </dgm:pt>
  </dgm:ptLst>
  <dgm:cxnLst>
    <dgm:cxn modelId="{84C80F0F-9213-4BAA-9023-11EF2D1BCC3E}" type="presOf" srcId="{CE7331F7-E557-4F3F-BCFC-B398857E8CA1}" destId="{F448856A-FF61-4B62-A97E-7DE6442B7F92}" srcOrd="0" destOrd="0" presId="urn:microsoft.com/office/officeart/2008/layout/LinedList"/>
    <dgm:cxn modelId="{4F8D5413-4BAE-4C99-B1B5-D00DED365376}" srcId="{00E8BE63-3E21-494F-858C-0F34A20273E6}" destId="{4A4B0444-0CB1-40F2-BB8B-1126FDE8A12D}" srcOrd="8" destOrd="0" parTransId="{45481ED1-934B-4444-A26D-B63659925D7C}" sibTransId="{3293CAED-6C8C-4F68-B81C-9BE7844C601D}"/>
    <dgm:cxn modelId="{D00BC81A-F49D-4C9B-BCBE-829EC645B85C}" srcId="{00E8BE63-3E21-494F-858C-0F34A20273E6}" destId="{596F4C49-FC6F-4809-B53F-A33850E30B56}" srcOrd="7" destOrd="0" parTransId="{D6A38C48-9F7A-4B05-A7A5-9EC8117D0D5A}" sibTransId="{B3A8A504-EBCE-4637-AB39-717F7A09F42B}"/>
    <dgm:cxn modelId="{A58A8A2B-1C37-4483-B60E-CA091E279679}" type="presOf" srcId="{49761D8B-A2FE-4CEB-B904-F80FC2C81776}" destId="{5BF12577-6152-454F-8880-2191AE8472DE}" srcOrd="0" destOrd="0" presId="urn:microsoft.com/office/officeart/2008/layout/LinedList"/>
    <dgm:cxn modelId="{0B43E832-350F-4C8A-86E6-22D9198C2FFF}" type="presOf" srcId="{D6A75E1E-4C7F-4B68-9B5F-28FC7EA26980}" destId="{9C527882-1F93-4F64-9DBF-0B3BA4341919}" srcOrd="0" destOrd="0" presId="urn:microsoft.com/office/officeart/2008/layout/LinedList"/>
    <dgm:cxn modelId="{F1260B36-3B8C-4F78-9311-59ECE5C96302}" srcId="{00E8BE63-3E21-494F-858C-0F34A20273E6}" destId="{DCB9AACD-D261-4DC5-804B-6310D85759E1}" srcOrd="0" destOrd="0" parTransId="{28C2A440-2AB1-4B5C-B4C1-618E366B5E71}" sibTransId="{C07C5070-6A0B-4F62-929E-EE4F6ECEF497}"/>
    <dgm:cxn modelId="{B9A48E37-757C-4495-9C5D-9C934177D49D}" srcId="{00E8BE63-3E21-494F-858C-0F34A20273E6}" destId="{74501149-D6AD-4B00-9E06-99B9AD97E4A9}" srcOrd="4" destOrd="0" parTransId="{461AAD2B-AA93-4A3F-A7D9-76F66EE53734}" sibTransId="{65A02F20-0B81-4E26-A1EA-64FDCB35D7B8}"/>
    <dgm:cxn modelId="{10C40364-BBDD-468A-BE33-846E5ED2D62D}" srcId="{00E8BE63-3E21-494F-858C-0F34A20273E6}" destId="{F89077A6-AF01-4E58-B548-8451FB30D96C}" srcOrd="2" destOrd="0" parTransId="{17384A47-98D1-4B38-92EA-E99643813986}" sibTransId="{4A89C793-709B-4B6B-A223-6F2A37CF5C49}"/>
    <dgm:cxn modelId="{66F5CB49-DAF4-4D85-8B76-824A183C7BB9}" srcId="{00E8BE63-3E21-494F-858C-0F34A20273E6}" destId="{42456D9B-2D30-4FE9-A8D9-4AAFA3850ABC}" srcOrd="10" destOrd="0" parTransId="{DA0BA43E-54F1-41F5-A9F7-391D71BFFA40}" sibTransId="{6D991F08-2C8D-4713-92DF-5B97F1393F7A}"/>
    <dgm:cxn modelId="{D86D2055-8240-4865-B35D-EB9130C2A51D}" type="presOf" srcId="{51992B0A-ADCD-4E02-963B-18CEB474B4E2}" destId="{C4E69CB8-596C-4196-9EB7-7035B71FB0F0}" srcOrd="0" destOrd="0" presId="urn:microsoft.com/office/officeart/2008/layout/LinedList"/>
    <dgm:cxn modelId="{ED6EAB75-E1E3-42EE-84D1-93BAE525D2E5}" srcId="{00E8BE63-3E21-494F-858C-0F34A20273E6}" destId="{D6A75E1E-4C7F-4B68-9B5F-28FC7EA26980}" srcOrd="6" destOrd="0" parTransId="{F50A9311-9DA7-482B-86EF-0BB95DE055FA}" sibTransId="{1A259137-6B70-4D2C-87C5-E8E39D9910A0}"/>
    <dgm:cxn modelId="{DCE46B86-0610-47B0-B28D-DBDF2253A4DD}" srcId="{00E8BE63-3E21-494F-858C-0F34A20273E6}" destId="{CE7331F7-E557-4F3F-BCFC-B398857E8CA1}" srcOrd="9" destOrd="0" parTransId="{271C30C7-C61A-4CA7-A9A2-81F4912464E7}" sibTransId="{E1EC0B14-FF7E-4D5C-81D0-DDCE62948DBA}"/>
    <dgm:cxn modelId="{87F9438F-3ED4-4BB6-BEC9-2201662C55D8}" srcId="{00E8BE63-3E21-494F-858C-0F34A20273E6}" destId="{51992B0A-ADCD-4E02-963B-18CEB474B4E2}" srcOrd="1" destOrd="0" parTransId="{D477A966-7C20-4B30-B193-6846509E8464}" sibTransId="{024C2532-D4FE-4992-8337-5AF953B99DAB}"/>
    <dgm:cxn modelId="{E30E3D90-2141-49A0-9D4B-7AB428183E8B}" type="presOf" srcId="{42456D9B-2D30-4FE9-A8D9-4AAFA3850ABC}" destId="{354CB662-5CF1-4C8E-9F37-EA9CEC4357BB}" srcOrd="0" destOrd="0" presId="urn:microsoft.com/office/officeart/2008/layout/LinedList"/>
    <dgm:cxn modelId="{37C3009A-7548-4940-A8E0-04E647FE3FB7}" srcId="{00E8BE63-3E21-494F-858C-0F34A20273E6}" destId="{49761D8B-A2FE-4CEB-B904-F80FC2C81776}" srcOrd="5" destOrd="0" parTransId="{E79925C9-4B6E-4B1B-8F38-9DFC2051F07D}" sibTransId="{2777CE50-BF46-46BA-8579-47D807B059BA}"/>
    <dgm:cxn modelId="{69606E9F-25A1-431F-97C1-3A2679149081}" type="presOf" srcId="{4A4B0444-0CB1-40F2-BB8B-1126FDE8A12D}" destId="{F0BFBAD4-2565-40CA-ADF7-B5899538209E}" srcOrd="0" destOrd="0" presId="urn:microsoft.com/office/officeart/2008/layout/LinedList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A66E5A5-9690-450E-9852-EEEB9359D9FE}" type="presOf" srcId="{33042002-BAB6-4E85-B17F-EFAC3DB5CDFC}" destId="{139545CF-33F9-4080-BE23-01EB720E7F88}" srcOrd="0" destOrd="0" presId="urn:microsoft.com/office/officeart/2008/layout/LinedList"/>
    <dgm:cxn modelId="{43ACF0BC-81F9-4370-ABC3-DFBA4258F342}" type="presOf" srcId="{F89077A6-AF01-4E58-B548-8451FB30D96C}" destId="{824D0A4F-0C89-4D66-A2DA-BF9D17BF0028}" srcOrd="0" destOrd="0" presId="urn:microsoft.com/office/officeart/2008/layout/LinedList"/>
    <dgm:cxn modelId="{C930CCC3-7F21-46AE-9F7F-DCFD1164B3C0}" type="presOf" srcId="{DCB9AACD-D261-4DC5-804B-6310D85759E1}" destId="{64C08082-A907-4E23-89CB-013101BB8F25}" srcOrd="0" destOrd="0" presId="urn:microsoft.com/office/officeart/2008/layout/LinedList"/>
    <dgm:cxn modelId="{0C9E9BC4-76C2-4DBA-B19C-ABDA235785E8}" type="presOf" srcId="{596F4C49-FC6F-4809-B53F-A33850E30B56}" destId="{8E6C1954-CD31-4B60-BE51-1AB5A84617DC}" srcOrd="0" destOrd="0" presId="urn:microsoft.com/office/officeart/2008/layout/LinedList"/>
    <dgm:cxn modelId="{F0F9C4C5-295E-4662-9415-870CDB953A6A}" srcId="{00E8BE63-3E21-494F-858C-0F34A20273E6}" destId="{33042002-BAB6-4E85-B17F-EFAC3DB5CDFC}" srcOrd="3" destOrd="0" parTransId="{B534C503-25AF-4348-98D8-3D65444557E4}" sibTransId="{9A068115-0BBB-4632-B6E3-775F48F0EF12}"/>
    <dgm:cxn modelId="{88356FDC-F4A5-47F7-830B-EC35F6B1209A}" srcId="{00E8BE63-3E21-494F-858C-0F34A20273E6}" destId="{1B5E4D09-B9CF-4AD1-94ED-6A73FBE430DB}" srcOrd="11" destOrd="0" parTransId="{07724756-E295-42CB-8CF8-2CA1CF7BAF1C}" sibTransId="{7C7AF6A8-AFC6-4E42-8581-D73BBF7590FE}"/>
    <dgm:cxn modelId="{0666C1DE-F150-48E3-82D8-3190B36417CD}" type="presOf" srcId="{1B5E4D09-B9CF-4AD1-94ED-6A73FBE430DB}" destId="{7F1111B1-65AA-4D0B-9ACD-F88740FB8AA2}" srcOrd="0" destOrd="0" presId="urn:microsoft.com/office/officeart/2008/layout/LinedList"/>
    <dgm:cxn modelId="{48D498F3-CC89-48E2-8840-6F90A8F4B0D8}" type="presOf" srcId="{74501149-D6AD-4B00-9E06-99B9AD97E4A9}" destId="{EF211BCD-BEE9-40AD-A54E-A93812C8FE3A}" srcOrd="0" destOrd="0" presId="urn:microsoft.com/office/officeart/2008/layout/LinedList"/>
    <dgm:cxn modelId="{1ACDD72F-D3BC-4A4A-9DA3-C6EB9CF49E1F}" type="presParOf" srcId="{9ACEFB1E-F90C-4ECF-92AC-A874DD4D8D28}" destId="{0A5F4BAE-3778-49AE-8132-DE5DF94311B4}" srcOrd="0" destOrd="0" presId="urn:microsoft.com/office/officeart/2008/layout/LinedList"/>
    <dgm:cxn modelId="{7A838056-60CE-4582-B5AF-9BB5582F4B64}" type="presParOf" srcId="{9ACEFB1E-F90C-4ECF-92AC-A874DD4D8D28}" destId="{024E5435-17E9-4E30-9F9D-933027A05397}" srcOrd="1" destOrd="0" presId="urn:microsoft.com/office/officeart/2008/layout/LinedList"/>
    <dgm:cxn modelId="{B1AD2D23-FD63-4FFC-A955-1E47FCBA6E7D}" type="presParOf" srcId="{024E5435-17E9-4E30-9F9D-933027A05397}" destId="{64C08082-A907-4E23-89CB-013101BB8F25}" srcOrd="0" destOrd="0" presId="urn:microsoft.com/office/officeart/2008/layout/LinedList"/>
    <dgm:cxn modelId="{00BBE50C-F073-4603-8267-75BD785E52FF}" type="presParOf" srcId="{024E5435-17E9-4E30-9F9D-933027A05397}" destId="{F7C6AAAF-A0D6-44D4-B5C0-68C7193430FE}" srcOrd="1" destOrd="0" presId="urn:microsoft.com/office/officeart/2008/layout/LinedList"/>
    <dgm:cxn modelId="{024B7F2E-E01B-48C2-BA16-4C927D8C9B41}" type="presParOf" srcId="{9ACEFB1E-F90C-4ECF-92AC-A874DD4D8D28}" destId="{F6E97332-88AD-41C0-88E7-1C667FF47318}" srcOrd="2" destOrd="0" presId="urn:microsoft.com/office/officeart/2008/layout/LinedList"/>
    <dgm:cxn modelId="{A48B8C45-E814-4607-B596-A2B9BEFBE5EB}" type="presParOf" srcId="{9ACEFB1E-F90C-4ECF-92AC-A874DD4D8D28}" destId="{70873B1D-C73E-47D1-92B2-5B354767FE04}" srcOrd="3" destOrd="0" presId="urn:microsoft.com/office/officeart/2008/layout/LinedList"/>
    <dgm:cxn modelId="{4686F8BB-DF32-42F2-82CA-933E60C2B06B}" type="presParOf" srcId="{70873B1D-C73E-47D1-92B2-5B354767FE04}" destId="{C4E69CB8-596C-4196-9EB7-7035B71FB0F0}" srcOrd="0" destOrd="0" presId="urn:microsoft.com/office/officeart/2008/layout/LinedList"/>
    <dgm:cxn modelId="{AB649B06-EDBA-44B4-B47A-E75A1F0FEC32}" type="presParOf" srcId="{70873B1D-C73E-47D1-92B2-5B354767FE04}" destId="{D806DF70-CAFF-4A9D-937A-F88D625F57EC}" srcOrd="1" destOrd="0" presId="urn:microsoft.com/office/officeart/2008/layout/LinedList"/>
    <dgm:cxn modelId="{30B7C76F-D984-4401-9102-83E538256A4D}" type="presParOf" srcId="{9ACEFB1E-F90C-4ECF-92AC-A874DD4D8D28}" destId="{A45C4EEA-4432-40D2-887C-871A60A4D4F6}" srcOrd="4" destOrd="0" presId="urn:microsoft.com/office/officeart/2008/layout/LinedList"/>
    <dgm:cxn modelId="{2594E04C-06B4-49C2-AA8C-7B4847C23A09}" type="presParOf" srcId="{9ACEFB1E-F90C-4ECF-92AC-A874DD4D8D28}" destId="{B0D45D24-F9C6-4FB1-B8F7-FC005BCD4425}" srcOrd="5" destOrd="0" presId="urn:microsoft.com/office/officeart/2008/layout/LinedList"/>
    <dgm:cxn modelId="{BBC0074F-FFFD-420A-AD2A-D8D998AD964E}" type="presParOf" srcId="{B0D45D24-F9C6-4FB1-B8F7-FC005BCD4425}" destId="{824D0A4F-0C89-4D66-A2DA-BF9D17BF0028}" srcOrd="0" destOrd="0" presId="urn:microsoft.com/office/officeart/2008/layout/LinedList"/>
    <dgm:cxn modelId="{8B6050A9-A5B1-4D0B-ADDC-ED0AE4B59DC0}" type="presParOf" srcId="{B0D45D24-F9C6-4FB1-B8F7-FC005BCD4425}" destId="{B10C2C70-7E82-47BA-B3F5-0DC147EA96EA}" srcOrd="1" destOrd="0" presId="urn:microsoft.com/office/officeart/2008/layout/LinedList"/>
    <dgm:cxn modelId="{7B68F738-7260-4E67-B5E3-58FC4576D32E}" type="presParOf" srcId="{9ACEFB1E-F90C-4ECF-92AC-A874DD4D8D28}" destId="{75539093-0870-4CE1-B3C8-2087EE14A364}" srcOrd="6" destOrd="0" presId="urn:microsoft.com/office/officeart/2008/layout/LinedList"/>
    <dgm:cxn modelId="{A721F050-9797-4C9D-BB83-610AC190D10B}" type="presParOf" srcId="{9ACEFB1E-F90C-4ECF-92AC-A874DD4D8D28}" destId="{F82D8371-3885-4305-B57E-F0EF1841048B}" srcOrd="7" destOrd="0" presId="urn:microsoft.com/office/officeart/2008/layout/LinedList"/>
    <dgm:cxn modelId="{202FF2B1-4F11-4836-93C1-1FD0A5BAEC9C}" type="presParOf" srcId="{F82D8371-3885-4305-B57E-F0EF1841048B}" destId="{139545CF-33F9-4080-BE23-01EB720E7F88}" srcOrd="0" destOrd="0" presId="urn:microsoft.com/office/officeart/2008/layout/LinedList"/>
    <dgm:cxn modelId="{C47BC0E8-1205-4E76-8DF3-2B7D4220AA1D}" type="presParOf" srcId="{F82D8371-3885-4305-B57E-F0EF1841048B}" destId="{270CAEEE-37EA-4905-9C9D-C70B3A4C3178}" srcOrd="1" destOrd="0" presId="urn:microsoft.com/office/officeart/2008/layout/LinedList"/>
    <dgm:cxn modelId="{579A6717-ABA0-4CE4-99FF-1677827BE9F4}" type="presParOf" srcId="{9ACEFB1E-F90C-4ECF-92AC-A874DD4D8D28}" destId="{80891557-4A6F-43E2-B06B-F7905223618E}" srcOrd="8" destOrd="0" presId="urn:microsoft.com/office/officeart/2008/layout/LinedList"/>
    <dgm:cxn modelId="{34057C05-55B7-4FC7-BD61-221D6FFDF85F}" type="presParOf" srcId="{9ACEFB1E-F90C-4ECF-92AC-A874DD4D8D28}" destId="{E65AE503-ED85-4E93-97A1-5B0EDCDEE5D1}" srcOrd="9" destOrd="0" presId="urn:microsoft.com/office/officeart/2008/layout/LinedList"/>
    <dgm:cxn modelId="{6318BA2A-637F-4613-A88A-A53CC8668AF0}" type="presParOf" srcId="{E65AE503-ED85-4E93-97A1-5B0EDCDEE5D1}" destId="{EF211BCD-BEE9-40AD-A54E-A93812C8FE3A}" srcOrd="0" destOrd="0" presId="urn:microsoft.com/office/officeart/2008/layout/LinedList"/>
    <dgm:cxn modelId="{A7EAD164-E6BA-4CAB-B704-C3319F9ED2AE}" type="presParOf" srcId="{E65AE503-ED85-4E93-97A1-5B0EDCDEE5D1}" destId="{D3B0D449-3F39-406F-B530-8D94AE8C33CB}" srcOrd="1" destOrd="0" presId="urn:microsoft.com/office/officeart/2008/layout/LinedList"/>
    <dgm:cxn modelId="{99389D67-AC5C-4A84-B552-E3665C84CBF8}" type="presParOf" srcId="{9ACEFB1E-F90C-4ECF-92AC-A874DD4D8D28}" destId="{23989523-2FBE-43AF-8249-1738E9E1D0BB}" srcOrd="10" destOrd="0" presId="urn:microsoft.com/office/officeart/2008/layout/LinedList"/>
    <dgm:cxn modelId="{AB5B61E4-8959-4C99-8A08-230B8FFE0EC5}" type="presParOf" srcId="{9ACEFB1E-F90C-4ECF-92AC-A874DD4D8D28}" destId="{FAE36F7F-10B3-4E06-90FF-6B8EC12D84DD}" srcOrd="11" destOrd="0" presId="urn:microsoft.com/office/officeart/2008/layout/LinedList"/>
    <dgm:cxn modelId="{76ECE0F1-D8B9-46BF-8F3D-A85F9DFA7F20}" type="presParOf" srcId="{FAE36F7F-10B3-4E06-90FF-6B8EC12D84DD}" destId="{5BF12577-6152-454F-8880-2191AE8472DE}" srcOrd="0" destOrd="0" presId="urn:microsoft.com/office/officeart/2008/layout/LinedList"/>
    <dgm:cxn modelId="{B04689BC-6FED-48F4-ACC4-BBE63543D001}" type="presParOf" srcId="{FAE36F7F-10B3-4E06-90FF-6B8EC12D84DD}" destId="{01B5B488-8EAE-4313-B7D4-8957BD23F70A}" srcOrd="1" destOrd="0" presId="urn:microsoft.com/office/officeart/2008/layout/LinedList"/>
    <dgm:cxn modelId="{9ABAF5F7-039D-46CF-8642-F235DFB166EE}" type="presParOf" srcId="{9ACEFB1E-F90C-4ECF-92AC-A874DD4D8D28}" destId="{674B48CB-B26A-46FC-AAC6-282E4A73B16F}" srcOrd="12" destOrd="0" presId="urn:microsoft.com/office/officeart/2008/layout/LinedList"/>
    <dgm:cxn modelId="{025A6443-9C7C-470D-ADDC-AC2FBAEC3ACB}" type="presParOf" srcId="{9ACEFB1E-F90C-4ECF-92AC-A874DD4D8D28}" destId="{AEFCAA10-2D76-4237-86AB-B38A031131D7}" srcOrd="13" destOrd="0" presId="urn:microsoft.com/office/officeart/2008/layout/LinedList"/>
    <dgm:cxn modelId="{0749D49B-17A4-4A76-9984-B356436FCBB1}" type="presParOf" srcId="{AEFCAA10-2D76-4237-86AB-B38A031131D7}" destId="{9C527882-1F93-4F64-9DBF-0B3BA4341919}" srcOrd="0" destOrd="0" presId="urn:microsoft.com/office/officeart/2008/layout/LinedList"/>
    <dgm:cxn modelId="{3DD17076-899B-4FA5-AAF7-AF6929F08BE1}" type="presParOf" srcId="{AEFCAA10-2D76-4237-86AB-B38A031131D7}" destId="{D15868CB-4362-401A-AB7D-B87A77620E54}" srcOrd="1" destOrd="0" presId="urn:microsoft.com/office/officeart/2008/layout/LinedList"/>
    <dgm:cxn modelId="{6DA06A2C-9B32-4F0D-904F-655F2A629A05}" type="presParOf" srcId="{9ACEFB1E-F90C-4ECF-92AC-A874DD4D8D28}" destId="{27E2231A-5932-4F4E-AD05-A3C599A47123}" srcOrd="14" destOrd="0" presId="urn:microsoft.com/office/officeart/2008/layout/LinedList"/>
    <dgm:cxn modelId="{F83C9975-92B1-4A33-AB24-859173FACE64}" type="presParOf" srcId="{9ACEFB1E-F90C-4ECF-92AC-A874DD4D8D28}" destId="{3FD1CA5D-16AC-42F2-83AC-05B13F5B7C97}" srcOrd="15" destOrd="0" presId="urn:microsoft.com/office/officeart/2008/layout/LinedList"/>
    <dgm:cxn modelId="{F51AA1CF-1E1A-47B4-B91B-2091B5779110}" type="presParOf" srcId="{3FD1CA5D-16AC-42F2-83AC-05B13F5B7C97}" destId="{8E6C1954-CD31-4B60-BE51-1AB5A84617DC}" srcOrd="0" destOrd="0" presId="urn:microsoft.com/office/officeart/2008/layout/LinedList"/>
    <dgm:cxn modelId="{B3DBE7A9-AC1B-42C1-96E3-9E9ED554CC92}" type="presParOf" srcId="{3FD1CA5D-16AC-42F2-83AC-05B13F5B7C97}" destId="{9E4CB123-5B58-4D24-97D0-F260DC6DD034}" srcOrd="1" destOrd="0" presId="urn:microsoft.com/office/officeart/2008/layout/LinedList"/>
    <dgm:cxn modelId="{320F48D5-AAD7-4D8D-B7B1-948ABEF191BD}" type="presParOf" srcId="{9ACEFB1E-F90C-4ECF-92AC-A874DD4D8D28}" destId="{53734EB1-4C92-4B43-A40D-D7CEF69698E1}" srcOrd="16" destOrd="0" presId="urn:microsoft.com/office/officeart/2008/layout/LinedList"/>
    <dgm:cxn modelId="{B3C14C82-F1CD-4C66-9E01-26C16D1B9EEC}" type="presParOf" srcId="{9ACEFB1E-F90C-4ECF-92AC-A874DD4D8D28}" destId="{4225A404-7EB4-4EAA-AEF9-CCA0F65321A6}" srcOrd="17" destOrd="0" presId="urn:microsoft.com/office/officeart/2008/layout/LinedList"/>
    <dgm:cxn modelId="{F1EE993E-C434-4F3E-B98D-7FB28D566918}" type="presParOf" srcId="{4225A404-7EB4-4EAA-AEF9-CCA0F65321A6}" destId="{F0BFBAD4-2565-40CA-ADF7-B5899538209E}" srcOrd="0" destOrd="0" presId="urn:microsoft.com/office/officeart/2008/layout/LinedList"/>
    <dgm:cxn modelId="{140E5AC0-91D4-482B-A0C0-81A7BDFF4BE2}" type="presParOf" srcId="{4225A404-7EB4-4EAA-AEF9-CCA0F65321A6}" destId="{761A8EED-3EDC-47F5-BC21-4258390CE367}" srcOrd="1" destOrd="0" presId="urn:microsoft.com/office/officeart/2008/layout/LinedList"/>
    <dgm:cxn modelId="{8EEFD355-E4FE-42DB-9D15-95243871F464}" type="presParOf" srcId="{9ACEFB1E-F90C-4ECF-92AC-A874DD4D8D28}" destId="{F3B9DAD3-F9D3-4F8C-906B-A4CB44670CC9}" srcOrd="18" destOrd="0" presId="urn:microsoft.com/office/officeart/2008/layout/LinedList"/>
    <dgm:cxn modelId="{5F7260A0-D162-418F-8945-FAB556DC2EDD}" type="presParOf" srcId="{9ACEFB1E-F90C-4ECF-92AC-A874DD4D8D28}" destId="{4ED6CB3E-F231-442F-8EC7-1235DF2EFA77}" srcOrd="19" destOrd="0" presId="urn:microsoft.com/office/officeart/2008/layout/LinedList"/>
    <dgm:cxn modelId="{15DD5CB6-2D4A-463E-8D38-E805883F5E38}" type="presParOf" srcId="{4ED6CB3E-F231-442F-8EC7-1235DF2EFA77}" destId="{F448856A-FF61-4B62-A97E-7DE6442B7F92}" srcOrd="0" destOrd="0" presId="urn:microsoft.com/office/officeart/2008/layout/LinedList"/>
    <dgm:cxn modelId="{48A23027-ABBE-453C-BCE7-AA0CEDF4482D}" type="presParOf" srcId="{4ED6CB3E-F231-442F-8EC7-1235DF2EFA77}" destId="{2465EAE7-0100-413F-A4A1-4AEBAD2FEB3F}" srcOrd="1" destOrd="0" presId="urn:microsoft.com/office/officeart/2008/layout/LinedList"/>
    <dgm:cxn modelId="{84FCF95F-1ACA-4FBC-A198-3397F9D8BC9D}" type="presParOf" srcId="{9ACEFB1E-F90C-4ECF-92AC-A874DD4D8D28}" destId="{FAA18AD8-BC54-4CDB-8F10-753D9255D154}" srcOrd="20" destOrd="0" presId="urn:microsoft.com/office/officeart/2008/layout/LinedList"/>
    <dgm:cxn modelId="{AB4F1308-4848-483F-A17E-A920E268FD8F}" type="presParOf" srcId="{9ACEFB1E-F90C-4ECF-92AC-A874DD4D8D28}" destId="{39C35779-9930-45CB-895A-F2D0B03CF2F9}" srcOrd="21" destOrd="0" presId="urn:microsoft.com/office/officeart/2008/layout/LinedList"/>
    <dgm:cxn modelId="{F42C9584-0182-4477-90D0-DCC0B1351818}" type="presParOf" srcId="{39C35779-9930-45CB-895A-F2D0B03CF2F9}" destId="{354CB662-5CF1-4C8E-9F37-EA9CEC4357BB}" srcOrd="0" destOrd="0" presId="urn:microsoft.com/office/officeart/2008/layout/LinedList"/>
    <dgm:cxn modelId="{262EE6D5-1469-424C-ADA5-3EED9F5904DC}" type="presParOf" srcId="{39C35779-9930-45CB-895A-F2D0B03CF2F9}" destId="{98A3EB37-C68D-4691-95D9-F691E305056E}" srcOrd="1" destOrd="0" presId="urn:microsoft.com/office/officeart/2008/layout/LinedList"/>
    <dgm:cxn modelId="{EDA8086E-0031-4626-B109-58E47B5DF28F}" type="presParOf" srcId="{9ACEFB1E-F90C-4ECF-92AC-A874DD4D8D28}" destId="{8E2EC253-F195-4F00-AD4D-228339C168F5}" srcOrd="22" destOrd="0" presId="urn:microsoft.com/office/officeart/2008/layout/LinedList"/>
    <dgm:cxn modelId="{0A2F3F4E-6284-48AF-8F39-426AB8839826}" type="presParOf" srcId="{9ACEFB1E-F90C-4ECF-92AC-A874DD4D8D28}" destId="{72B5FE8B-F0AC-4CA9-A3B6-FEDD2D8B9BF6}" srcOrd="23" destOrd="0" presId="urn:microsoft.com/office/officeart/2008/layout/LinedList"/>
    <dgm:cxn modelId="{A923D785-7019-4DE6-A77E-2678F723B59A}" type="presParOf" srcId="{72B5FE8B-F0AC-4CA9-A3B6-FEDD2D8B9BF6}" destId="{7F1111B1-65AA-4D0B-9ACD-F88740FB8AA2}" srcOrd="0" destOrd="0" presId="urn:microsoft.com/office/officeart/2008/layout/LinedList"/>
    <dgm:cxn modelId="{4B2BE8DC-ACB6-4DBF-A0C2-ADD1B14AA343}" type="presParOf" srcId="{72B5FE8B-F0AC-4CA9-A3B6-FEDD2D8B9BF6}" destId="{436057F3-5CCB-442B-997A-DD99FD855E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48D43-A11C-4D3B-9C25-A9A1E0076A95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626F15F-593B-4E8E-BB8A-EC6CCF63C3BB}" type="parTrans" cxnId="{CE807E83-333C-4FB2-906F-458F45BBA099}">
      <dgm:prSet/>
      <dgm:spPr/>
      <dgm:t>
        <a:bodyPr/>
        <a:lstStyle/>
        <a:p>
          <a:endParaRPr lang="pl-PL"/>
        </a:p>
      </dgm:t>
    </dgm:pt>
    <dgm:pt modelId="{7CD4F7CB-9D92-4930-8311-9A61374E1071}" type="sibTrans" cxnId="{CE807E83-333C-4FB2-906F-458F45BBA099}">
      <dgm:prSet/>
      <dgm:spPr/>
      <dgm:t>
        <a:bodyPr/>
        <a:lstStyle/>
        <a:p>
          <a:endParaRPr lang="pl-PL"/>
        </a:p>
      </dgm:t>
    </dgm:pt>
    <dgm:pt modelId="{9DE4F17A-132B-446C-B1FF-581B049AF67F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1638245-9372-400C-A0B5-2385CF74CFB0}" type="parTrans" cxnId="{9B3A0B58-CE67-4A6C-80EC-3B51B24BC54B}">
      <dgm:prSet/>
      <dgm:spPr/>
      <dgm:t>
        <a:bodyPr/>
        <a:lstStyle/>
        <a:p>
          <a:endParaRPr lang="pl-PL"/>
        </a:p>
      </dgm:t>
    </dgm:pt>
    <dgm:pt modelId="{89EBE1F0-9F80-4DA9-9A3F-DCCCC0ECBB2B}" type="sibTrans" cxnId="{9B3A0B58-CE67-4A6C-80EC-3B51B24BC54B}">
      <dgm:prSet/>
      <dgm:spPr/>
      <dgm:t>
        <a:bodyPr/>
        <a:lstStyle/>
        <a:p>
          <a:endParaRPr lang="pl-PL"/>
        </a:p>
      </dgm:t>
    </dgm:pt>
    <dgm:pt modelId="{77E8A484-419E-45D1-B470-5A38486AED3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EF33B1F-0A9A-4854-8181-6D679F56B45F}" type="parTrans" cxnId="{CA57174D-9B99-4A5A-BE09-92184A233A48}">
      <dgm:prSet/>
      <dgm:spPr/>
      <dgm:t>
        <a:bodyPr/>
        <a:lstStyle/>
        <a:p>
          <a:endParaRPr lang="pl-PL"/>
        </a:p>
      </dgm:t>
    </dgm:pt>
    <dgm:pt modelId="{4DD173DF-C629-467C-9057-61B196FF0F4B}" type="sibTrans" cxnId="{CA57174D-9B99-4A5A-BE09-92184A233A48}">
      <dgm:prSet/>
      <dgm:spPr/>
      <dgm:t>
        <a:bodyPr/>
        <a:lstStyle/>
        <a:p>
          <a:endParaRPr lang="pl-PL"/>
        </a:p>
      </dgm:t>
    </dgm:pt>
    <dgm:pt modelId="{05C76C93-F5C9-4FA7-8277-BB4C41EA8DD7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962D78C-D036-4F8D-9D37-5537D5C9AB0D}" type="parTrans" cxnId="{AC151D14-641B-4CE4-81A6-E4F1F5D83AAC}">
      <dgm:prSet/>
      <dgm:spPr/>
      <dgm:t>
        <a:bodyPr/>
        <a:lstStyle/>
        <a:p>
          <a:endParaRPr lang="pl-PL"/>
        </a:p>
      </dgm:t>
    </dgm:pt>
    <dgm:pt modelId="{C6A46F05-4047-4134-9D49-D792A5C6490F}" type="sibTrans" cxnId="{AC151D14-641B-4CE4-81A6-E4F1F5D83AAC}">
      <dgm:prSet/>
      <dgm:spPr/>
      <dgm:t>
        <a:bodyPr/>
        <a:lstStyle/>
        <a:p>
          <a:endParaRPr lang="pl-PL"/>
        </a:p>
      </dgm:t>
    </dgm:pt>
    <dgm:pt modelId="{8D6EC29A-4BBC-49E3-AD9A-7C8BD32B83B8}">
      <dgm:prSet/>
      <dgm:spPr/>
      <dgm:t>
        <a:bodyPr/>
        <a:lstStyle/>
        <a:p>
          <a:r>
            <a:rPr lang="pl-PL" dirty="0"/>
            <a:t>x</a:t>
          </a:r>
        </a:p>
      </dgm:t>
    </dgm:pt>
    <dgm:pt modelId="{D90F3072-0841-4D0E-BD53-A059CBAA3B95}" type="parTrans" cxnId="{64AEA82E-EA36-485A-AE69-5A7B2AF18170}">
      <dgm:prSet/>
      <dgm:spPr/>
      <dgm:t>
        <a:bodyPr/>
        <a:lstStyle/>
        <a:p>
          <a:endParaRPr lang="pl-PL"/>
        </a:p>
      </dgm:t>
    </dgm:pt>
    <dgm:pt modelId="{E7C0AEDF-C5EE-45AC-A3BF-5EA041A9519A}" type="sibTrans" cxnId="{64AEA82E-EA36-485A-AE69-5A7B2AF18170}">
      <dgm:prSet/>
      <dgm:spPr/>
      <dgm:t>
        <a:bodyPr/>
        <a:lstStyle/>
        <a:p>
          <a:endParaRPr lang="pl-PL"/>
        </a:p>
      </dgm:t>
    </dgm:pt>
    <dgm:pt modelId="{709EC061-C6E6-420D-88A7-3B153E47D06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0957C82-1F5F-4CFC-BD04-D38FB628BEAD}" type="parTrans" cxnId="{BEEDB289-568B-4D44-AB53-6CAF41CF53EC}">
      <dgm:prSet/>
      <dgm:spPr/>
      <dgm:t>
        <a:bodyPr/>
        <a:lstStyle/>
        <a:p>
          <a:endParaRPr lang="pl-PL"/>
        </a:p>
      </dgm:t>
    </dgm:pt>
    <dgm:pt modelId="{E64FF4BA-FDCB-4564-98B5-BF4D2E800C8E}" type="sibTrans" cxnId="{BEEDB289-568B-4D44-AB53-6CAF41CF53EC}">
      <dgm:prSet/>
      <dgm:spPr/>
      <dgm:t>
        <a:bodyPr/>
        <a:lstStyle/>
        <a:p>
          <a:endParaRPr lang="pl-PL"/>
        </a:p>
      </dgm:t>
    </dgm:pt>
    <dgm:pt modelId="{F973F1AF-3DE7-4277-B9B1-5DD350A60246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B18540F-F92E-4F8E-A36A-46EEC7FDF6BC}" type="parTrans" cxnId="{2892FD40-A58C-45D9-B5F7-E2403EA65AD2}">
      <dgm:prSet/>
      <dgm:spPr/>
      <dgm:t>
        <a:bodyPr/>
        <a:lstStyle/>
        <a:p>
          <a:endParaRPr lang="pl-PL"/>
        </a:p>
      </dgm:t>
    </dgm:pt>
    <dgm:pt modelId="{4F049244-7698-49DF-9A5D-DFB27C3F30AB}" type="sibTrans" cxnId="{2892FD40-A58C-45D9-B5F7-E2403EA65AD2}">
      <dgm:prSet/>
      <dgm:spPr/>
      <dgm:t>
        <a:bodyPr/>
        <a:lstStyle/>
        <a:p>
          <a:endParaRPr lang="pl-PL"/>
        </a:p>
      </dgm:t>
    </dgm:pt>
    <dgm:pt modelId="{53924139-C30D-49BE-8689-1379B7E9B581}">
      <dgm:prSet/>
      <dgm:spPr/>
      <dgm:t>
        <a:bodyPr/>
        <a:lstStyle/>
        <a:p>
          <a:endParaRPr lang="pl-PL" dirty="0"/>
        </a:p>
      </dgm:t>
    </dgm:pt>
    <dgm:pt modelId="{173F230D-8E33-401B-9827-8C7271826EC7}" type="parTrans" cxnId="{007316A5-803F-423F-B994-D9AE7E9A242F}">
      <dgm:prSet/>
      <dgm:spPr/>
      <dgm:t>
        <a:bodyPr/>
        <a:lstStyle/>
        <a:p>
          <a:endParaRPr lang="pl-PL"/>
        </a:p>
      </dgm:t>
    </dgm:pt>
    <dgm:pt modelId="{7CC7F13D-BCC0-446A-B14C-DBB1C55BDC4E}" type="sibTrans" cxnId="{007316A5-803F-423F-B994-D9AE7E9A242F}">
      <dgm:prSet/>
      <dgm:spPr/>
      <dgm:t>
        <a:bodyPr/>
        <a:lstStyle/>
        <a:p>
          <a:endParaRPr lang="pl-PL"/>
        </a:p>
      </dgm:t>
    </dgm:pt>
    <dgm:pt modelId="{53C13D49-B503-4491-B0D3-229BA2767333}">
      <dgm:prSet/>
      <dgm:spPr/>
      <dgm:t>
        <a:bodyPr/>
        <a:lstStyle/>
        <a:p>
          <a:endParaRPr lang="pl-PL" dirty="0"/>
        </a:p>
      </dgm:t>
    </dgm:pt>
    <dgm:pt modelId="{ACAC2BDB-76EC-459F-B4DB-9D2D283B6F29}" type="parTrans" cxnId="{CA6314CA-3305-484F-87DB-8FC2EC6A4D92}">
      <dgm:prSet/>
      <dgm:spPr/>
      <dgm:t>
        <a:bodyPr/>
        <a:lstStyle/>
        <a:p>
          <a:endParaRPr lang="pl-PL"/>
        </a:p>
      </dgm:t>
    </dgm:pt>
    <dgm:pt modelId="{01A215C4-C345-4721-87E5-CD6A0741B5C6}" type="sibTrans" cxnId="{CA6314CA-3305-484F-87DB-8FC2EC6A4D92}">
      <dgm:prSet/>
      <dgm:spPr/>
      <dgm:t>
        <a:bodyPr/>
        <a:lstStyle/>
        <a:p>
          <a:endParaRPr lang="pl-PL"/>
        </a:p>
      </dgm:t>
    </dgm:pt>
    <dgm:pt modelId="{F8003055-F142-444F-8892-10DB5DF43B62}">
      <dgm:prSet/>
      <dgm:spPr/>
      <dgm:t>
        <a:bodyPr/>
        <a:lstStyle/>
        <a:p>
          <a:endParaRPr lang="pl-PL" dirty="0"/>
        </a:p>
      </dgm:t>
    </dgm:pt>
    <dgm:pt modelId="{350D8947-EDA9-4185-8A0F-35B11D817921}" type="parTrans" cxnId="{02F52C7F-12AB-4245-9B2D-42377812F2E4}">
      <dgm:prSet/>
      <dgm:spPr/>
      <dgm:t>
        <a:bodyPr/>
        <a:lstStyle/>
        <a:p>
          <a:endParaRPr lang="pl-PL"/>
        </a:p>
      </dgm:t>
    </dgm:pt>
    <dgm:pt modelId="{B68553DC-656A-49BD-816A-17EF26F6535B}" type="sibTrans" cxnId="{02F52C7F-12AB-4245-9B2D-42377812F2E4}">
      <dgm:prSet/>
      <dgm:spPr/>
      <dgm:t>
        <a:bodyPr/>
        <a:lstStyle/>
        <a:p>
          <a:endParaRPr lang="pl-PL"/>
        </a:p>
      </dgm:t>
    </dgm:pt>
    <dgm:pt modelId="{CF8D6370-8EED-4C8C-94F4-7B335588D0B1}">
      <dgm:prSet/>
      <dgm:spPr/>
      <dgm:t>
        <a:bodyPr/>
        <a:lstStyle/>
        <a:p>
          <a:r>
            <a:rPr lang="pl-PL" dirty="0"/>
            <a:t>x</a:t>
          </a:r>
        </a:p>
      </dgm:t>
    </dgm:pt>
    <dgm:pt modelId="{41D68C81-3914-455A-8F8F-C0A2C6980C13}" type="parTrans" cxnId="{8AD94F12-15F1-4C21-949F-16603C1F6B8A}">
      <dgm:prSet/>
      <dgm:spPr/>
      <dgm:t>
        <a:bodyPr/>
        <a:lstStyle/>
        <a:p>
          <a:endParaRPr lang="pl-PL"/>
        </a:p>
      </dgm:t>
    </dgm:pt>
    <dgm:pt modelId="{BE4B77A9-13E5-4B5A-A16B-799CE68602F2}" type="sibTrans" cxnId="{8AD94F12-15F1-4C21-949F-16603C1F6B8A}">
      <dgm:prSet/>
      <dgm:spPr/>
      <dgm:t>
        <a:bodyPr/>
        <a:lstStyle/>
        <a:p>
          <a:endParaRPr lang="pl-PL"/>
        </a:p>
      </dgm:t>
    </dgm:pt>
    <dgm:pt modelId="{582DED52-A785-4541-83D1-3C5899336952}">
      <dgm:prSet/>
      <dgm:spPr/>
      <dgm:t>
        <a:bodyPr/>
        <a:lstStyle/>
        <a:p>
          <a:endParaRPr lang="pl-PL" dirty="0"/>
        </a:p>
      </dgm:t>
    </dgm:pt>
    <dgm:pt modelId="{3198B287-B22C-45A1-80C8-9DCF9D2C277A}" type="parTrans" cxnId="{BB10BA9E-BE83-4534-81EE-E77155852F5E}">
      <dgm:prSet/>
      <dgm:spPr/>
      <dgm:t>
        <a:bodyPr/>
        <a:lstStyle/>
        <a:p>
          <a:endParaRPr lang="pl-PL"/>
        </a:p>
      </dgm:t>
    </dgm:pt>
    <dgm:pt modelId="{3F786B96-AD61-47B6-BE3F-22E6B8D02B4F}" type="sibTrans" cxnId="{BB10BA9E-BE83-4534-81EE-E77155852F5E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89D2646F-CE7F-4F51-8041-3C263BE04E66}" type="pres">
      <dgm:prSet presAssocID="{582DED52-A785-4541-83D1-3C5899336952}" presName="thickLine" presStyleLbl="alignNode1" presStyleIdx="0" presStyleCnt="12"/>
      <dgm:spPr/>
    </dgm:pt>
    <dgm:pt modelId="{9615FB47-8F54-4955-B771-625ECD04356D}" type="pres">
      <dgm:prSet presAssocID="{582DED52-A785-4541-83D1-3C5899336952}" presName="horz1" presStyleCnt="0"/>
      <dgm:spPr/>
    </dgm:pt>
    <dgm:pt modelId="{2FCDC2D0-5F11-4815-8F45-B8EB338213D5}" type="pres">
      <dgm:prSet presAssocID="{582DED52-A785-4541-83D1-3C5899336952}" presName="tx1" presStyleLbl="revTx" presStyleIdx="0" presStyleCnt="12"/>
      <dgm:spPr/>
    </dgm:pt>
    <dgm:pt modelId="{4DB64A91-3444-4E85-9A9A-F96523B6912A}" type="pres">
      <dgm:prSet presAssocID="{582DED52-A785-4541-83D1-3C5899336952}" presName="vert1" presStyleCnt="0"/>
      <dgm:spPr/>
    </dgm:pt>
    <dgm:pt modelId="{48CB5292-A2DE-45AC-B372-1E92E4B98643}" type="pres">
      <dgm:prSet presAssocID="{5DC48D43-A11C-4D3B-9C25-A9A1E0076A95}" presName="thickLine" presStyleLbl="alignNode1" presStyleIdx="1" presStyleCnt="12"/>
      <dgm:spPr/>
    </dgm:pt>
    <dgm:pt modelId="{48A45897-2A9F-4DE9-99A7-A5C80E6FDD24}" type="pres">
      <dgm:prSet presAssocID="{5DC48D43-A11C-4D3B-9C25-A9A1E0076A95}" presName="horz1" presStyleCnt="0"/>
      <dgm:spPr/>
    </dgm:pt>
    <dgm:pt modelId="{4E4F9891-9E79-48A0-A534-7DFA58F9617F}" type="pres">
      <dgm:prSet presAssocID="{5DC48D43-A11C-4D3B-9C25-A9A1E0076A95}" presName="tx1" presStyleLbl="revTx" presStyleIdx="1" presStyleCnt="12"/>
      <dgm:spPr/>
    </dgm:pt>
    <dgm:pt modelId="{6AD2BD62-BAF7-4B05-9A8C-855C5349C1D8}" type="pres">
      <dgm:prSet presAssocID="{5DC48D43-A11C-4D3B-9C25-A9A1E0076A95}" presName="vert1" presStyleCnt="0"/>
      <dgm:spPr/>
    </dgm:pt>
    <dgm:pt modelId="{E5ABF909-4BE3-4475-97E0-8DBB4E4C20E9}" type="pres">
      <dgm:prSet presAssocID="{9DE4F17A-132B-446C-B1FF-581B049AF67F}" presName="thickLine" presStyleLbl="alignNode1" presStyleIdx="2" presStyleCnt="12"/>
      <dgm:spPr/>
    </dgm:pt>
    <dgm:pt modelId="{920CBC76-71BC-4A9D-B9D8-FC6837E51326}" type="pres">
      <dgm:prSet presAssocID="{9DE4F17A-132B-446C-B1FF-581B049AF67F}" presName="horz1" presStyleCnt="0"/>
      <dgm:spPr/>
    </dgm:pt>
    <dgm:pt modelId="{078FE015-8161-42A5-9443-582CF55279EC}" type="pres">
      <dgm:prSet presAssocID="{9DE4F17A-132B-446C-B1FF-581B049AF67F}" presName="tx1" presStyleLbl="revTx" presStyleIdx="2" presStyleCnt="12"/>
      <dgm:spPr/>
    </dgm:pt>
    <dgm:pt modelId="{2D7DBDD5-58FF-4E49-8691-1FB2F992EF36}" type="pres">
      <dgm:prSet presAssocID="{9DE4F17A-132B-446C-B1FF-581B049AF67F}" presName="vert1" presStyleCnt="0"/>
      <dgm:spPr/>
    </dgm:pt>
    <dgm:pt modelId="{18DC964B-37F9-45FA-A33A-4A64E6316EAF}" type="pres">
      <dgm:prSet presAssocID="{77E8A484-419E-45D1-B470-5A38486AED34}" presName="thickLine" presStyleLbl="alignNode1" presStyleIdx="3" presStyleCnt="12"/>
      <dgm:spPr/>
    </dgm:pt>
    <dgm:pt modelId="{76269CFC-8898-4460-8DF5-AC099EC298EA}" type="pres">
      <dgm:prSet presAssocID="{77E8A484-419E-45D1-B470-5A38486AED34}" presName="horz1" presStyleCnt="0"/>
      <dgm:spPr/>
    </dgm:pt>
    <dgm:pt modelId="{511699C5-0F17-4F42-A4F0-F47877D5A3C2}" type="pres">
      <dgm:prSet presAssocID="{77E8A484-419E-45D1-B470-5A38486AED34}" presName="tx1" presStyleLbl="revTx" presStyleIdx="3" presStyleCnt="12"/>
      <dgm:spPr/>
    </dgm:pt>
    <dgm:pt modelId="{B5F77535-CC0E-459C-8AC1-939921F13222}" type="pres">
      <dgm:prSet presAssocID="{77E8A484-419E-45D1-B470-5A38486AED34}" presName="vert1" presStyleCnt="0"/>
      <dgm:spPr/>
    </dgm:pt>
    <dgm:pt modelId="{EAAE3919-6552-4C93-B2EE-D0A8082B2B59}" type="pres">
      <dgm:prSet presAssocID="{05C76C93-F5C9-4FA7-8277-BB4C41EA8DD7}" presName="thickLine" presStyleLbl="alignNode1" presStyleIdx="4" presStyleCnt="12"/>
      <dgm:spPr/>
    </dgm:pt>
    <dgm:pt modelId="{BFBEC497-8383-44CA-B9F0-B649825EA773}" type="pres">
      <dgm:prSet presAssocID="{05C76C93-F5C9-4FA7-8277-BB4C41EA8DD7}" presName="horz1" presStyleCnt="0"/>
      <dgm:spPr/>
    </dgm:pt>
    <dgm:pt modelId="{9339E2DF-8812-4F02-88B9-F08BE083FE5C}" type="pres">
      <dgm:prSet presAssocID="{05C76C93-F5C9-4FA7-8277-BB4C41EA8DD7}" presName="tx1" presStyleLbl="revTx" presStyleIdx="4" presStyleCnt="12"/>
      <dgm:spPr/>
    </dgm:pt>
    <dgm:pt modelId="{E192CFA5-A1B9-4F2C-9761-F7192EB63366}" type="pres">
      <dgm:prSet presAssocID="{05C76C93-F5C9-4FA7-8277-BB4C41EA8DD7}" presName="vert1" presStyleCnt="0"/>
      <dgm:spPr/>
    </dgm:pt>
    <dgm:pt modelId="{0A7765F4-570B-438F-8434-18AA5D1F10ED}" type="pres">
      <dgm:prSet presAssocID="{8D6EC29A-4BBC-49E3-AD9A-7C8BD32B83B8}" presName="thickLine" presStyleLbl="alignNode1" presStyleIdx="5" presStyleCnt="12"/>
      <dgm:spPr/>
    </dgm:pt>
    <dgm:pt modelId="{5AA4BC8C-DA90-4081-9CED-CCFBBA87AA63}" type="pres">
      <dgm:prSet presAssocID="{8D6EC29A-4BBC-49E3-AD9A-7C8BD32B83B8}" presName="horz1" presStyleCnt="0"/>
      <dgm:spPr/>
    </dgm:pt>
    <dgm:pt modelId="{4480217A-D07D-4980-A896-4985226D7F1E}" type="pres">
      <dgm:prSet presAssocID="{8D6EC29A-4BBC-49E3-AD9A-7C8BD32B83B8}" presName="tx1" presStyleLbl="revTx" presStyleIdx="5" presStyleCnt="12"/>
      <dgm:spPr/>
    </dgm:pt>
    <dgm:pt modelId="{15C57AF7-1E03-4947-AEE8-B0BF80D99E2E}" type="pres">
      <dgm:prSet presAssocID="{8D6EC29A-4BBC-49E3-AD9A-7C8BD32B83B8}" presName="vert1" presStyleCnt="0"/>
      <dgm:spPr/>
    </dgm:pt>
    <dgm:pt modelId="{42212DD4-597D-413F-9BB3-C406F3EABE02}" type="pres">
      <dgm:prSet presAssocID="{CF8D6370-8EED-4C8C-94F4-7B335588D0B1}" presName="thickLine" presStyleLbl="alignNode1" presStyleIdx="6" presStyleCnt="12"/>
      <dgm:spPr/>
    </dgm:pt>
    <dgm:pt modelId="{D759B3A9-07A5-4049-8551-5D59698E9E1C}" type="pres">
      <dgm:prSet presAssocID="{CF8D6370-8EED-4C8C-94F4-7B335588D0B1}" presName="horz1" presStyleCnt="0"/>
      <dgm:spPr/>
    </dgm:pt>
    <dgm:pt modelId="{EA025459-7083-49A1-9292-84878394665C}" type="pres">
      <dgm:prSet presAssocID="{CF8D6370-8EED-4C8C-94F4-7B335588D0B1}" presName="tx1" presStyleLbl="revTx" presStyleIdx="6" presStyleCnt="12"/>
      <dgm:spPr/>
    </dgm:pt>
    <dgm:pt modelId="{F4149130-1302-4EF8-AB7A-7FA690E2E308}" type="pres">
      <dgm:prSet presAssocID="{CF8D6370-8EED-4C8C-94F4-7B335588D0B1}" presName="vert1" presStyleCnt="0"/>
      <dgm:spPr/>
    </dgm:pt>
    <dgm:pt modelId="{2B85DF20-DB39-4AB5-AAF9-527E696ED975}" type="pres">
      <dgm:prSet presAssocID="{709EC061-C6E6-420D-88A7-3B153E47D06C}" presName="thickLine" presStyleLbl="alignNode1" presStyleIdx="7" presStyleCnt="12"/>
      <dgm:spPr/>
    </dgm:pt>
    <dgm:pt modelId="{CCA70848-F7CC-476D-AA44-4AEFA01346BA}" type="pres">
      <dgm:prSet presAssocID="{709EC061-C6E6-420D-88A7-3B153E47D06C}" presName="horz1" presStyleCnt="0"/>
      <dgm:spPr/>
    </dgm:pt>
    <dgm:pt modelId="{A0A89427-684F-4215-A2EF-F23FDF4A3D22}" type="pres">
      <dgm:prSet presAssocID="{709EC061-C6E6-420D-88A7-3B153E47D06C}" presName="tx1" presStyleLbl="revTx" presStyleIdx="7" presStyleCnt="12"/>
      <dgm:spPr/>
    </dgm:pt>
    <dgm:pt modelId="{D024E5CB-7D7C-4967-B09E-8926E74372FD}" type="pres">
      <dgm:prSet presAssocID="{709EC061-C6E6-420D-88A7-3B153E47D06C}" presName="vert1" presStyleCnt="0"/>
      <dgm:spPr/>
    </dgm:pt>
    <dgm:pt modelId="{D54E0390-2AC6-448E-88F8-4E7169C81B31}" type="pres">
      <dgm:prSet presAssocID="{F973F1AF-3DE7-4277-B9B1-5DD350A60246}" presName="thickLine" presStyleLbl="alignNode1" presStyleIdx="8" presStyleCnt="12"/>
      <dgm:spPr/>
    </dgm:pt>
    <dgm:pt modelId="{76204595-88F1-4153-AA9F-E19D541D72B4}" type="pres">
      <dgm:prSet presAssocID="{F973F1AF-3DE7-4277-B9B1-5DD350A60246}" presName="horz1" presStyleCnt="0"/>
      <dgm:spPr/>
    </dgm:pt>
    <dgm:pt modelId="{DC5B93BD-69A2-4E0A-8DBC-CAF86BA3065C}" type="pres">
      <dgm:prSet presAssocID="{F973F1AF-3DE7-4277-B9B1-5DD350A60246}" presName="tx1" presStyleLbl="revTx" presStyleIdx="8" presStyleCnt="12"/>
      <dgm:spPr/>
    </dgm:pt>
    <dgm:pt modelId="{4FF6D1E7-F3A9-474D-8FD4-9ACB393949DC}" type="pres">
      <dgm:prSet presAssocID="{F973F1AF-3DE7-4277-B9B1-5DD350A60246}" presName="vert1" presStyleCnt="0"/>
      <dgm:spPr/>
    </dgm:pt>
    <dgm:pt modelId="{A747CB96-8535-4C43-8FE3-627EB1508E01}" type="pres">
      <dgm:prSet presAssocID="{53924139-C30D-49BE-8689-1379B7E9B581}" presName="thickLine" presStyleLbl="alignNode1" presStyleIdx="9" presStyleCnt="12"/>
      <dgm:spPr/>
    </dgm:pt>
    <dgm:pt modelId="{91CCCEF5-0021-41F1-9FB8-B251011203A1}" type="pres">
      <dgm:prSet presAssocID="{53924139-C30D-49BE-8689-1379B7E9B581}" presName="horz1" presStyleCnt="0"/>
      <dgm:spPr/>
    </dgm:pt>
    <dgm:pt modelId="{3F66CEBC-F041-47F0-AE40-F5DD099755BC}" type="pres">
      <dgm:prSet presAssocID="{53924139-C30D-49BE-8689-1379B7E9B581}" presName="tx1" presStyleLbl="revTx" presStyleIdx="9" presStyleCnt="12"/>
      <dgm:spPr/>
    </dgm:pt>
    <dgm:pt modelId="{6E71AB59-EFDD-4A9D-8E60-ED2B56198E4A}" type="pres">
      <dgm:prSet presAssocID="{53924139-C30D-49BE-8689-1379B7E9B581}" presName="vert1" presStyleCnt="0"/>
      <dgm:spPr/>
    </dgm:pt>
    <dgm:pt modelId="{9B652FAD-D891-4CFF-B45D-7B5AB29DFD52}" type="pres">
      <dgm:prSet presAssocID="{F8003055-F142-444F-8892-10DB5DF43B62}" presName="thickLine" presStyleLbl="alignNode1" presStyleIdx="10" presStyleCnt="12"/>
      <dgm:spPr/>
    </dgm:pt>
    <dgm:pt modelId="{EE0D98D5-D431-4287-9FDE-F9FC2196C757}" type="pres">
      <dgm:prSet presAssocID="{F8003055-F142-444F-8892-10DB5DF43B62}" presName="horz1" presStyleCnt="0"/>
      <dgm:spPr/>
    </dgm:pt>
    <dgm:pt modelId="{D3278C97-C906-463E-97DD-74F93E045F26}" type="pres">
      <dgm:prSet presAssocID="{F8003055-F142-444F-8892-10DB5DF43B62}" presName="tx1" presStyleLbl="revTx" presStyleIdx="10" presStyleCnt="12"/>
      <dgm:spPr/>
    </dgm:pt>
    <dgm:pt modelId="{6AFBEF49-CDE6-4FA3-B54C-32EA254569B4}" type="pres">
      <dgm:prSet presAssocID="{F8003055-F142-444F-8892-10DB5DF43B62}" presName="vert1" presStyleCnt="0"/>
      <dgm:spPr/>
    </dgm:pt>
    <dgm:pt modelId="{FB782091-CB99-4766-A1C6-D153FFD0FB34}" type="pres">
      <dgm:prSet presAssocID="{53C13D49-B503-4491-B0D3-229BA2767333}" presName="thickLine" presStyleLbl="alignNode1" presStyleIdx="11" presStyleCnt="12"/>
      <dgm:spPr/>
    </dgm:pt>
    <dgm:pt modelId="{62E78D4E-3A7B-4966-8827-C199CD7A177B}" type="pres">
      <dgm:prSet presAssocID="{53C13D49-B503-4491-B0D3-229BA2767333}" presName="horz1" presStyleCnt="0"/>
      <dgm:spPr/>
    </dgm:pt>
    <dgm:pt modelId="{89CCAE50-3533-464A-A558-B312BC2F33AF}" type="pres">
      <dgm:prSet presAssocID="{53C13D49-B503-4491-B0D3-229BA2767333}" presName="tx1" presStyleLbl="revTx" presStyleIdx="11" presStyleCnt="12"/>
      <dgm:spPr/>
    </dgm:pt>
    <dgm:pt modelId="{37D7C33B-A28F-4393-B71A-1BFD13A4D631}" type="pres">
      <dgm:prSet presAssocID="{53C13D49-B503-4491-B0D3-229BA2767333}" presName="vert1" presStyleCnt="0"/>
      <dgm:spPr/>
    </dgm:pt>
  </dgm:ptLst>
  <dgm:cxnLst>
    <dgm:cxn modelId="{8AD94F12-15F1-4C21-949F-16603C1F6B8A}" srcId="{00E8BE63-3E21-494F-858C-0F34A20273E6}" destId="{CF8D6370-8EED-4C8C-94F4-7B335588D0B1}" srcOrd="6" destOrd="0" parTransId="{41D68C81-3914-455A-8F8F-C0A2C6980C13}" sibTransId="{BE4B77A9-13E5-4B5A-A16B-799CE68602F2}"/>
    <dgm:cxn modelId="{AC151D14-641B-4CE4-81A6-E4F1F5D83AAC}" srcId="{00E8BE63-3E21-494F-858C-0F34A20273E6}" destId="{05C76C93-F5C9-4FA7-8277-BB4C41EA8DD7}" srcOrd="4" destOrd="0" parTransId="{1962D78C-D036-4F8D-9D37-5537D5C9AB0D}" sibTransId="{C6A46F05-4047-4134-9D49-D792A5C6490F}"/>
    <dgm:cxn modelId="{AD2EF219-F7EE-44EC-A990-68B2AE1CC8CF}" type="presOf" srcId="{8D6EC29A-4BBC-49E3-AD9A-7C8BD32B83B8}" destId="{4480217A-D07D-4980-A896-4985226D7F1E}" srcOrd="0" destOrd="0" presId="urn:microsoft.com/office/officeart/2008/layout/LinedList"/>
    <dgm:cxn modelId="{64AEA82E-EA36-485A-AE69-5A7B2AF18170}" srcId="{00E8BE63-3E21-494F-858C-0F34A20273E6}" destId="{8D6EC29A-4BBC-49E3-AD9A-7C8BD32B83B8}" srcOrd="5" destOrd="0" parTransId="{D90F3072-0841-4D0E-BD53-A059CBAA3B95}" sibTransId="{E7C0AEDF-C5EE-45AC-A3BF-5EA041A9519A}"/>
    <dgm:cxn modelId="{9A6FBC3B-C700-4EA3-BF88-3ECE11B3A6BE}" type="presOf" srcId="{709EC061-C6E6-420D-88A7-3B153E47D06C}" destId="{A0A89427-684F-4215-A2EF-F23FDF4A3D22}" srcOrd="0" destOrd="0" presId="urn:microsoft.com/office/officeart/2008/layout/LinedList"/>
    <dgm:cxn modelId="{2892FD40-A58C-45D9-B5F7-E2403EA65AD2}" srcId="{00E8BE63-3E21-494F-858C-0F34A20273E6}" destId="{F973F1AF-3DE7-4277-B9B1-5DD350A60246}" srcOrd="8" destOrd="0" parTransId="{EB18540F-F92E-4F8E-A36A-46EEC7FDF6BC}" sibTransId="{4F049244-7698-49DF-9A5D-DFB27C3F30AB}"/>
    <dgm:cxn modelId="{457A615F-62D6-43B9-BCB4-9D35B553644A}" type="presOf" srcId="{53924139-C30D-49BE-8689-1379B7E9B581}" destId="{3F66CEBC-F041-47F0-AE40-F5DD099755BC}" srcOrd="0" destOrd="0" presId="urn:microsoft.com/office/officeart/2008/layout/LinedList"/>
    <dgm:cxn modelId="{92F11060-113E-4F6B-946F-E6E27BF81410}" type="presOf" srcId="{CF8D6370-8EED-4C8C-94F4-7B335588D0B1}" destId="{EA025459-7083-49A1-9292-84878394665C}" srcOrd="0" destOrd="0" presId="urn:microsoft.com/office/officeart/2008/layout/LinedList"/>
    <dgm:cxn modelId="{A76DFF46-6FC4-42B2-A130-68EA73B419CB}" type="presOf" srcId="{F973F1AF-3DE7-4277-B9B1-5DD350A60246}" destId="{DC5B93BD-69A2-4E0A-8DBC-CAF86BA3065C}" srcOrd="0" destOrd="0" presId="urn:microsoft.com/office/officeart/2008/layout/LinedList"/>
    <dgm:cxn modelId="{86CCAD68-63E8-42E5-85F0-CF4E2D8C92AC}" type="presOf" srcId="{582DED52-A785-4541-83D1-3C5899336952}" destId="{2FCDC2D0-5F11-4815-8F45-B8EB338213D5}" srcOrd="0" destOrd="0" presId="urn:microsoft.com/office/officeart/2008/layout/LinedList"/>
    <dgm:cxn modelId="{CA57174D-9B99-4A5A-BE09-92184A233A48}" srcId="{00E8BE63-3E21-494F-858C-0F34A20273E6}" destId="{77E8A484-419E-45D1-B470-5A38486AED34}" srcOrd="3" destOrd="0" parTransId="{6EF33B1F-0A9A-4854-8181-6D679F56B45F}" sibTransId="{4DD173DF-C629-467C-9057-61B196FF0F4B}"/>
    <dgm:cxn modelId="{3D019F71-88FC-4D49-BE63-A58ABCD28D62}" type="presOf" srcId="{9DE4F17A-132B-446C-B1FF-581B049AF67F}" destId="{078FE015-8161-42A5-9443-582CF55279EC}" srcOrd="0" destOrd="0" presId="urn:microsoft.com/office/officeart/2008/layout/LinedList"/>
    <dgm:cxn modelId="{9B3A0B58-CE67-4A6C-80EC-3B51B24BC54B}" srcId="{00E8BE63-3E21-494F-858C-0F34A20273E6}" destId="{9DE4F17A-132B-446C-B1FF-581B049AF67F}" srcOrd="2" destOrd="0" parTransId="{11638245-9372-400C-A0B5-2385CF74CFB0}" sibTransId="{89EBE1F0-9F80-4DA9-9A3F-DCCCC0ECBB2B}"/>
    <dgm:cxn modelId="{209DE17E-35AD-47F5-981E-A853958DBEC6}" type="presOf" srcId="{F8003055-F142-444F-8892-10DB5DF43B62}" destId="{D3278C97-C906-463E-97DD-74F93E045F26}" srcOrd="0" destOrd="0" presId="urn:microsoft.com/office/officeart/2008/layout/LinedList"/>
    <dgm:cxn modelId="{83EEEA7E-6EED-4E5C-BB5E-149F228D56FE}" type="presOf" srcId="{53C13D49-B503-4491-B0D3-229BA2767333}" destId="{89CCAE50-3533-464A-A558-B312BC2F33AF}" srcOrd="0" destOrd="0" presId="urn:microsoft.com/office/officeart/2008/layout/LinedList"/>
    <dgm:cxn modelId="{02F52C7F-12AB-4245-9B2D-42377812F2E4}" srcId="{00E8BE63-3E21-494F-858C-0F34A20273E6}" destId="{F8003055-F142-444F-8892-10DB5DF43B62}" srcOrd="10" destOrd="0" parTransId="{350D8947-EDA9-4185-8A0F-35B11D817921}" sibTransId="{B68553DC-656A-49BD-816A-17EF26F6535B}"/>
    <dgm:cxn modelId="{7F82B581-5D7A-4B41-9B67-AC95CDEF9C51}" type="presOf" srcId="{05C76C93-F5C9-4FA7-8277-BB4C41EA8DD7}" destId="{9339E2DF-8812-4F02-88B9-F08BE083FE5C}" srcOrd="0" destOrd="0" presId="urn:microsoft.com/office/officeart/2008/layout/LinedList"/>
    <dgm:cxn modelId="{CE807E83-333C-4FB2-906F-458F45BBA099}" srcId="{00E8BE63-3E21-494F-858C-0F34A20273E6}" destId="{5DC48D43-A11C-4D3B-9C25-A9A1E0076A95}" srcOrd="1" destOrd="0" parTransId="{6626F15F-593B-4E8E-BB8A-EC6CCF63C3BB}" sibTransId="{7CD4F7CB-9D92-4930-8311-9A61374E1071}"/>
    <dgm:cxn modelId="{BEEDB289-568B-4D44-AB53-6CAF41CF53EC}" srcId="{00E8BE63-3E21-494F-858C-0F34A20273E6}" destId="{709EC061-C6E6-420D-88A7-3B153E47D06C}" srcOrd="7" destOrd="0" parTransId="{60957C82-1F5F-4CFC-BD04-D38FB628BEAD}" sibTransId="{E64FF4BA-FDCB-4564-98B5-BF4D2E800C8E}"/>
    <dgm:cxn modelId="{BB10BA9E-BE83-4534-81EE-E77155852F5E}" srcId="{00E8BE63-3E21-494F-858C-0F34A20273E6}" destId="{582DED52-A785-4541-83D1-3C5899336952}" srcOrd="0" destOrd="0" parTransId="{3198B287-B22C-45A1-80C8-9DCF9D2C277A}" sibTransId="{3F786B96-AD61-47B6-BE3F-22E6B8D02B4F}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007316A5-803F-423F-B994-D9AE7E9A242F}" srcId="{00E8BE63-3E21-494F-858C-0F34A20273E6}" destId="{53924139-C30D-49BE-8689-1379B7E9B581}" srcOrd="9" destOrd="0" parTransId="{173F230D-8E33-401B-9827-8C7271826EC7}" sibTransId="{7CC7F13D-BCC0-446A-B14C-DBB1C55BDC4E}"/>
    <dgm:cxn modelId="{35E294C8-817B-445A-82C0-0A3703A8A96B}" type="presOf" srcId="{5DC48D43-A11C-4D3B-9C25-A9A1E0076A95}" destId="{4E4F9891-9E79-48A0-A534-7DFA58F9617F}" srcOrd="0" destOrd="0" presId="urn:microsoft.com/office/officeart/2008/layout/LinedList"/>
    <dgm:cxn modelId="{CA6314CA-3305-484F-87DB-8FC2EC6A4D92}" srcId="{00E8BE63-3E21-494F-858C-0F34A20273E6}" destId="{53C13D49-B503-4491-B0D3-229BA2767333}" srcOrd="11" destOrd="0" parTransId="{ACAC2BDB-76EC-459F-B4DB-9D2D283B6F29}" sibTransId="{01A215C4-C345-4721-87E5-CD6A0741B5C6}"/>
    <dgm:cxn modelId="{B8C722CB-28F2-473D-9F06-65F5C6A64738}" type="presOf" srcId="{77E8A484-419E-45D1-B470-5A38486AED34}" destId="{511699C5-0F17-4F42-A4F0-F47877D5A3C2}" srcOrd="0" destOrd="0" presId="urn:microsoft.com/office/officeart/2008/layout/LinedList"/>
    <dgm:cxn modelId="{598F9F54-FCCF-4A3A-B887-5065A6BE14D7}" type="presParOf" srcId="{9ACEFB1E-F90C-4ECF-92AC-A874DD4D8D28}" destId="{89D2646F-CE7F-4F51-8041-3C263BE04E66}" srcOrd="0" destOrd="0" presId="urn:microsoft.com/office/officeart/2008/layout/LinedList"/>
    <dgm:cxn modelId="{F75EB160-58F0-4439-83FA-641087D2DCAA}" type="presParOf" srcId="{9ACEFB1E-F90C-4ECF-92AC-A874DD4D8D28}" destId="{9615FB47-8F54-4955-B771-625ECD04356D}" srcOrd="1" destOrd="0" presId="urn:microsoft.com/office/officeart/2008/layout/LinedList"/>
    <dgm:cxn modelId="{2D9763DE-542D-4A38-8908-169BDA62B2ED}" type="presParOf" srcId="{9615FB47-8F54-4955-B771-625ECD04356D}" destId="{2FCDC2D0-5F11-4815-8F45-B8EB338213D5}" srcOrd="0" destOrd="0" presId="urn:microsoft.com/office/officeart/2008/layout/LinedList"/>
    <dgm:cxn modelId="{C2555891-4DA7-4DA8-BB07-9CD566F2CB9D}" type="presParOf" srcId="{9615FB47-8F54-4955-B771-625ECD04356D}" destId="{4DB64A91-3444-4E85-9A9A-F96523B6912A}" srcOrd="1" destOrd="0" presId="urn:microsoft.com/office/officeart/2008/layout/LinedList"/>
    <dgm:cxn modelId="{A72B71B3-5646-4873-B2EA-729B3B98663F}" type="presParOf" srcId="{9ACEFB1E-F90C-4ECF-92AC-A874DD4D8D28}" destId="{48CB5292-A2DE-45AC-B372-1E92E4B98643}" srcOrd="2" destOrd="0" presId="urn:microsoft.com/office/officeart/2008/layout/LinedList"/>
    <dgm:cxn modelId="{5E55AA0B-CAB1-45CB-B509-1E31C63FF76C}" type="presParOf" srcId="{9ACEFB1E-F90C-4ECF-92AC-A874DD4D8D28}" destId="{48A45897-2A9F-4DE9-99A7-A5C80E6FDD24}" srcOrd="3" destOrd="0" presId="urn:microsoft.com/office/officeart/2008/layout/LinedList"/>
    <dgm:cxn modelId="{D094D180-8F1A-4B25-958B-ADCC38B33D53}" type="presParOf" srcId="{48A45897-2A9F-4DE9-99A7-A5C80E6FDD24}" destId="{4E4F9891-9E79-48A0-A534-7DFA58F9617F}" srcOrd="0" destOrd="0" presId="urn:microsoft.com/office/officeart/2008/layout/LinedList"/>
    <dgm:cxn modelId="{035E54EB-5762-4C1E-BED2-880CEB07BE14}" type="presParOf" srcId="{48A45897-2A9F-4DE9-99A7-A5C80E6FDD24}" destId="{6AD2BD62-BAF7-4B05-9A8C-855C5349C1D8}" srcOrd="1" destOrd="0" presId="urn:microsoft.com/office/officeart/2008/layout/LinedList"/>
    <dgm:cxn modelId="{B6DB1E34-2A48-4BD0-A499-245356DEDB8B}" type="presParOf" srcId="{9ACEFB1E-F90C-4ECF-92AC-A874DD4D8D28}" destId="{E5ABF909-4BE3-4475-97E0-8DBB4E4C20E9}" srcOrd="4" destOrd="0" presId="urn:microsoft.com/office/officeart/2008/layout/LinedList"/>
    <dgm:cxn modelId="{45C1971C-7819-4F24-B7A4-C363300031C2}" type="presParOf" srcId="{9ACEFB1E-F90C-4ECF-92AC-A874DD4D8D28}" destId="{920CBC76-71BC-4A9D-B9D8-FC6837E51326}" srcOrd="5" destOrd="0" presId="urn:microsoft.com/office/officeart/2008/layout/LinedList"/>
    <dgm:cxn modelId="{D138CAC2-F151-4152-8252-FE13B439EB73}" type="presParOf" srcId="{920CBC76-71BC-4A9D-B9D8-FC6837E51326}" destId="{078FE015-8161-42A5-9443-582CF55279EC}" srcOrd="0" destOrd="0" presId="urn:microsoft.com/office/officeart/2008/layout/LinedList"/>
    <dgm:cxn modelId="{49FFBC75-6D26-4E65-AEEC-73892B80F84D}" type="presParOf" srcId="{920CBC76-71BC-4A9D-B9D8-FC6837E51326}" destId="{2D7DBDD5-58FF-4E49-8691-1FB2F992EF36}" srcOrd="1" destOrd="0" presId="urn:microsoft.com/office/officeart/2008/layout/LinedList"/>
    <dgm:cxn modelId="{BDF90F74-25BA-4A89-815D-E0462E880454}" type="presParOf" srcId="{9ACEFB1E-F90C-4ECF-92AC-A874DD4D8D28}" destId="{18DC964B-37F9-45FA-A33A-4A64E6316EAF}" srcOrd="6" destOrd="0" presId="urn:microsoft.com/office/officeart/2008/layout/LinedList"/>
    <dgm:cxn modelId="{9BDD1887-3CDF-4533-AE0A-5946C8773705}" type="presParOf" srcId="{9ACEFB1E-F90C-4ECF-92AC-A874DD4D8D28}" destId="{76269CFC-8898-4460-8DF5-AC099EC298EA}" srcOrd="7" destOrd="0" presId="urn:microsoft.com/office/officeart/2008/layout/LinedList"/>
    <dgm:cxn modelId="{862A5250-1CC0-4142-A610-12971E8E4BBD}" type="presParOf" srcId="{76269CFC-8898-4460-8DF5-AC099EC298EA}" destId="{511699C5-0F17-4F42-A4F0-F47877D5A3C2}" srcOrd="0" destOrd="0" presId="urn:microsoft.com/office/officeart/2008/layout/LinedList"/>
    <dgm:cxn modelId="{D5B53329-BE67-4B0F-91F6-6C80CF43A758}" type="presParOf" srcId="{76269CFC-8898-4460-8DF5-AC099EC298EA}" destId="{B5F77535-CC0E-459C-8AC1-939921F13222}" srcOrd="1" destOrd="0" presId="urn:microsoft.com/office/officeart/2008/layout/LinedList"/>
    <dgm:cxn modelId="{9F342FF1-9745-4A41-A02C-DE6F01766C4D}" type="presParOf" srcId="{9ACEFB1E-F90C-4ECF-92AC-A874DD4D8D28}" destId="{EAAE3919-6552-4C93-B2EE-D0A8082B2B59}" srcOrd="8" destOrd="0" presId="urn:microsoft.com/office/officeart/2008/layout/LinedList"/>
    <dgm:cxn modelId="{925D1330-8B76-47BF-8CB8-B5BF4A207058}" type="presParOf" srcId="{9ACEFB1E-F90C-4ECF-92AC-A874DD4D8D28}" destId="{BFBEC497-8383-44CA-B9F0-B649825EA773}" srcOrd="9" destOrd="0" presId="urn:microsoft.com/office/officeart/2008/layout/LinedList"/>
    <dgm:cxn modelId="{C1CAF5FC-12CB-47C2-B9BB-C3B0BAD6A3B9}" type="presParOf" srcId="{BFBEC497-8383-44CA-B9F0-B649825EA773}" destId="{9339E2DF-8812-4F02-88B9-F08BE083FE5C}" srcOrd="0" destOrd="0" presId="urn:microsoft.com/office/officeart/2008/layout/LinedList"/>
    <dgm:cxn modelId="{E2923E09-0E30-430D-85F3-7695F0698CCF}" type="presParOf" srcId="{BFBEC497-8383-44CA-B9F0-B649825EA773}" destId="{E192CFA5-A1B9-4F2C-9761-F7192EB63366}" srcOrd="1" destOrd="0" presId="urn:microsoft.com/office/officeart/2008/layout/LinedList"/>
    <dgm:cxn modelId="{E74D83E1-D646-4443-934C-11A04A721DD6}" type="presParOf" srcId="{9ACEFB1E-F90C-4ECF-92AC-A874DD4D8D28}" destId="{0A7765F4-570B-438F-8434-18AA5D1F10ED}" srcOrd="10" destOrd="0" presId="urn:microsoft.com/office/officeart/2008/layout/LinedList"/>
    <dgm:cxn modelId="{E9A9911C-083B-44A3-8EC5-6B3FD3C7A4C0}" type="presParOf" srcId="{9ACEFB1E-F90C-4ECF-92AC-A874DD4D8D28}" destId="{5AA4BC8C-DA90-4081-9CED-CCFBBA87AA63}" srcOrd="11" destOrd="0" presId="urn:microsoft.com/office/officeart/2008/layout/LinedList"/>
    <dgm:cxn modelId="{B0B1B500-926F-4B77-BEF9-9AEC6F5ABB58}" type="presParOf" srcId="{5AA4BC8C-DA90-4081-9CED-CCFBBA87AA63}" destId="{4480217A-D07D-4980-A896-4985226D7F1E}" srcOrd="0" destOrd="0" presId="urn:microsoft.com/office/officeart/2008/layout/LinedList"/>
    <dgm:cxn modelId="{3B816A48-FF55-4B84-BDF6-87AEEA8E6C5A}" type="presParOf" srcId="{5AA4BC8C-DA90-4081-9CED-CCFBBA87AA63}" destId="{15C57AF7-1E03-4947-AEE8-B0BF80D99E2E}" srcOrd="1" destOrd="0" presId="urn:microsoft.com/office/officeart/2008/layout/LinedList"/>
    <dgm:cxn modelId="{F1109442-692C-4A29-A5D9-5E1470F2A471}" type="presParOf" srcId="{9ACEFB1E-F90C-4ECF-92AC-A874DD4D8D28}" destId="{42212DD4-597D-413F-9BB3-C406F3EABE02}" srcOrd="12" destOrd="0" presId="urn:microsoft.com/office/officeart/2008/layout/LinedList"/>
    <dgm:cxn modelId="{B234D65C-9ECF-4D27-A3FA-202A768ADB7B}" type="presParOf" srcId="{9ACEFB1E-F90C-4ECF-92AC-A874DD4D8D28}" destId="{D759B3A9-07A5-4049-8551-5D59698E9E1C}" srcOrd="13" destOrd="0" presId="urn:microsoft.com/office/officeart/2008/layout/LinedList"/>
    <dgm:cxn modelId="{14FAE4B7-FDA2-4CB9-B4B7-BB2913732F8D}" type="presParOf" srcId="{D759B3A9-07A5-4049-8551-5D59698E9E1C}" destId="{EA025459-7083-49A1-9292-84878394665C}" srcOrd="0" destOrd="0" presId="urn:microsoft.com/office/officeart/2008/layout/LinedList"/>
    <dgm:cxn modelId="{A8FE5219-A231-44F7-BD42-AB62186E8AF9}" type="presParOf" srcId="{D759B3A9-07A5-4049-8551-5D59698E9E1C}" destId="{F4149130-1302-4EF8-AB7A-7FA690E2E308}" srcOrd="1" destOrd="0" presId="urn:microsoft.com/office/officeart/2008/layout/LinedList"/>
    <dgm:cxn modelId="{9F7E948C-3999-42AF-A8C9-E5EE2545D4C1}" type="presParOf" srcId="{9ACEFB1E-F90C-4ECF-92AC-A874DD4D8D28}" destId="{2B85DF20-DB39-4AB5-AAF9-527E696ED975}" srcOrd="14" destOrd="0" presId="urn:microsoft.com/office/officeart/2008/layout/LinedList"/>
    <dgm:cxn modelId="{983EA0F4-2004-4621-B1D4-B7B827FD199C}" type="presParOf" srcId="{9ACEFB1E-F90C-4ECF-92AC-A874DD4D8D28}" destId="{CCA70848-F7CC-476D-AA44-4AEFA01346BA}" srcOrd="15" destOrd="0" presId="urn:microsoft.com/office/officeart/2008/layout/LinedList"/>
    <dgm:cxn modelId="{18ACBA8F-A2F6-4622-9BAC-4D814FB28FE1}" type="presParOf" srcId="{CCA70848-F7CC-476D-AA44-4AEFA01346BA}" destId="{A0A89427-684F-4215-A2EF-F23FDF4A3D22}" srcOrd="0" destOrd="0" presId="urn:microsoft.com/office/officeart/2008/layout/LinedList"/>
    <dgm:cxn modelId="{79B9D843-DCCC-4A99-87D3-F94A9FE4BBDC}" type="presParOf" srcId="{CCA70848-F7CC-476D-AA44-4AEFA01346BA}" destId="{D024E5CB-7D7C-4967-B09E-8926E74372FD}" srcOrd="1" destOrd="0" presId="urn:microsoft.com/office/officeart/2008/layout/LinedList"/>
    <dgm:cxn modelId="{9230007C-03D2-49E3-96CB-7D6EAD659B82}" type="presParOf" srcId="{9ACEFB1E-F90C-4ECF-92AC-A874DD4D8D28}" destId="{D54E0390-2AC6-448E-88F8-4E7169C81B31}" srcOrd="16" destOrd="0" presId="urn:microsoft.com/office/officeart/2008/layout/LinedList"/>
    <dgm:cxn modelId="{BBA94364-6DB8-4F83-B216-6874254BF0A3}" type="presParOf" srcId="{9ACEFB1E-F90C-4ECF-92AC-A874DD4D8D28}" destId="{76204595-88F1-4153-AA9F-E19D541D72B4}" srcOrd="17" destOrd="0" presId="urn:microsoft.com/office/officeart/2008/layout/LinedList"/>
    <dgm:cxn modelId="{659CBA7C-979F-4C69-8AC5-976BE2E61198}" type="presParOf" srcId="{76204595-88F1-4153-AA9F-E19D541D72B4}" destId="{DC5B93BD-69A2-4E0A-8DBC-CAF86BA3065C}" srcOrd="0" destOrd="0" presId="urn:microsoft.com/office/officeart/2008/layout/LinedList"/>
    <dgm:cxn modelId="{BEFB9152-73BA-4030-8AA1-DB7F886911D2}" type="presParOf" srcId="{76204595-88F1-4153-AA9F-E19D541D72B4}" destId="{4FF6D1E7-F3A9-474D-8FD4-9ACB393949DC}" srcOrd="1" destOrd="0" presId="urn:microsoft.com/office/officeart/2008/layout/LinedList"/>
    <dgm:cxn modelId="{CE0CE9A4-A007-480C-8606-A42DDD416BDE}" type="presParOf" srcId="{9ACEFB1E-F90C-4ECF-92AC-A874DD4D8D28}" destId="{A747CB96-8535-4C43-8FE3-627EB1508E01}" srcOrd="18" destOrd="0" presId="urn:microsoft.com/office/officeart/2008/layout/LinedList"/>
    <dgm:cxn modelId="{ADFC638F-4C98-4948-915F-F5B4E7DA63E6}" type="presParOf" srcId="{9ACEFB1E-F90C-4ECF-92AC-A874DD4D8D28}" destId="{91CCCEF5-0021-41F1-9FB8-B251011203A1}" srcOrd="19" destOrd="0" presId="urn:microsoft.com/office/officeart/2008/layout/LinedList"/>
    <dgm:cxn modelId="{EA145230-A897-4B47-90A7-6C169336D8FA}" type="presParOf" srcId="{91CCCEF5-0021-41F1-9FB8-B251011203A1}" destId="{3F66CEBC-F041-47F0-AE40-F5DD099755BC}" srcOrd="0" destOrd="0" presId="urn:microsoft.com/office/officeart/2008/layout/LinedList"/>
    <dgm:cxn modelId="{5A88AEF1-4426-4F23-BF60-0C9907AC8FB8}" type="presParOf" srcId="{91CCCEF5-0021-41F1-9FB8-B251011203A1}" destId="{6E71AB59-EFDD-4A9D-8E60-ED2B56198E4A}" srcOrd="1" destOrd="0" presId="urn:microsoft.com/office/officeart/2008/layout/LinedList"/>
    <dgm:cxn modelId="{746A89F3-5AA0-4339-B102-C57B6EC8E48D}" type="presParOf" srcId="{9ACEFB1E-F90C-4ECF-92AC-A874DD4D8D28}" destId="{9B652FAD-D891-4CFF-B45D-7B5AB29DFD52}" srcOrd="20" destOrd="0" presId="urn:microsoft.com/office/officeart/2008/layout/LinedList"/>
    <dgm:cxn modelId="{106AA398-112F-4C62-ADB9-D7F5B5084B54}" type="presParOf" srcId="{9ACEFB1E-F90C-4ECF-92AC-A874DD4D8D28}" destId="{EE0D98D5-D431-4287-9FDE-F9FC2196C757}" srcOrd="21" destOrd="0" presId="urn:microsoft.com/office/officeart/2008/layout/LinedList"/>
    <dgm:cxn modelId="{A1CB4525-11CC-4515-ACFA-D5908056BB00}" type="presParOf" srcId="{EE0D98D5-D431-4287-9FDE-F9FC2196C757}" destId="{D3278C97-C906-463E-97DD-74F93E045F26}" srcOrd="0" destOrd="0" presId="urn:microsoft.com/office/officeart/2008/layout/LinedList"/>
    <dgm:cxn modelId="{9A2EDA48-49FE-438A-9CCC-A08AAC20F715}" type="presParOf" srcId="{EE0D98D5-D431-4287-9FDE-F9FC2196C757}" destId="{6AFBEF49-CDE6-4FA3-B54C-32EA254569B4}" srcOrd="1" destOrd="0" presId="urn:microsoft.com/office/officeart/2008/layout/LinedList"/>
    <dgm:cxn modelId="{0745881B-67C4-436E-A4C8-EA8F361FAE81}" type="presParOf" srcId="{9ACEFB1E-F90C-4ECF-92AC-A874DD4D8D28}" destId="{FB782091-CB99-4766-A1C6-D153FFD0FB34}" srcOrd="22" destOrd="0" presId="urn:microsoft.com/office/officeart/2008/layout/LinedList"/>
    <dgm:cxn modelId="{2500FEDA-2780-45AC-A8D0-9BF8C2FD5E9C}" type="presParOf" srcId="{9ACEFB1E-F90C-4ECF-92AC-A874DD4D8D28}" destId="{62E78D4E-3A7B-4966-8827-C199CD7A177B}" srcOrd="23" destOrd="0" presId="urn:microsoft.com/office/officeart/2008/layout/LinedList"/>
    <dgm:cxn modelId="{9C9E4C8D-D4E2-4B0E-8991-2D3AEFCC1548}" type="presParOf" srcId="{62E78D4E-3A7B-4966-8827-C199CD7A177B}" destId="{89CCAE50-3533-464A-A558-B312BC2F33AF}" srcOrd="0" destOrd="0" presId="urn:microsoft.com/office/officeart/2008/layout/LinedList"/>
    <dgm:cxn modelId="{D87A536D-B16C-4C59-8289-618FF61E0A79}" type="presParOf" srcId="{62E78D4E-3A7B-4966-8827-C199CD7A177B}" destId="{37D7C33B-A28F-4393-B71A-1BFD13A4D6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0E8BE63-3E21-494F-858C-0F34A20273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13D49-B503-4491-B0D3-229BA2767333}">
      <dgm:prSet/>
      <dgm:spPr/>
      <dgm:t>
        <a:bodyPr/>
        <a:lstStyle/>
        <a:p>
          <a:r>
            <a:rPr lang="pl-PL" dirty="0"/>
            <a:t>x</a:t>
          </a:r>
        </a:p>
      </dgm:t>
    </dgm:pt>
    <dgm:pt modelId="{ACAC2BDB-76EC-459F-B4DB-9D2D283B6F29}" type="parTrans" cxnId="{CA6314CA-3305-484F-87DB-8FC2EC6A4D92}">
      <dgm:prSet/>
      <dgm:spPr/>
      <dgm:t>
        <a:bodyPr/>
        <a:lstStyle/>
        <a:p>
          <a:endParaRPr lang="pl-PL"/>
        </a:p>
      </dgm:t>
    </dgm:pt>
    <dgm:pt modelId="{01A215C4-C345-4721-87E5-CD6A0741B5C6}" type="sibTrans" cxnId="{CA6314CA-3305-484F-87DB-8FC2EC6A4D92}">
      <dgm:prSet/>
      <dgm:spPr/>
      <dgm:t>
        <a:bodyPr/>
        <a:lstStyle/>
        <a:p>
          <a:endParaRPr lang="pl-PL"/>
        </a:p>
      </dgm:t>
    </dgm:pt>
    <dgm:pt modelId="{582DED52-A785-4541-83D1-3C5899336952}">
      <dgm:prSet/>
      <dgm:spPr/>
      <dgm:t>
        <a:bodyPr/>
        <a:lstStyle/>
        <a:p>
          <a:endParaRPr lang="pl-PL" dirty="0"/>
        </a:p>
      </dgm:t>
    </dgm:pt>
    <dgm:pt modelId="{3198B287-B22C-45A1-80C8-9DCF9D2C277A}" type="parTrans" cxnId="{BB10BA9E-BE83-4534-81EE-E77155852F5E}">
      <dgm:prSet/>
      <dgm:spPr/>
      <dgm:t>
        <a:bodyPr/>
        <a:lstStyle/>
        <a:p>
          <a:endParaRPr lang="pl-PL"/>
        </a:p>
      </dgm:t>
    </dgm:pt>
    <dgm:pt modelId="{3F786B96-AD61-47B6-BE3F-22E6B8D02B4F}" type="sibTrans" cxnId="{BB10BA9E-BE83-4534-81EE-E77155852F5E}">
      <dgm:prSet/>
      <dgm:spPr/>
      <dgm:t>
        <a:bodyPr/>
        <a:lstStyle/>
        <a:p>
          <a:endParaRPr lang="pl-PL"/>
        </a:p>
      </dgm:t>
    </dgm:pt>
    <dgm:pt modelId="{14EA2BE9-80B9-46D7-8BE8-A3466F52A426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9C51CD3-914F-4F3A-AD77-FB1B7EE7BC22}" type="parTrans" cxnId="{E41ECB1E-42D8-484E-B9A4-C5AC3101C27F}">
      <dgm:prSet/>
      <dgm:spPr/>
      <dgm:t>
        <a:bodyPr/>
        <a:lstStyle/>
        <a:p>
          <a:endParaRPr lang="pl-PL"/>
        </a:p>
      </dgm:t>
    </dgm:pt>
    <dgm:pt modelId="{39E72E1F-A75C-4F30-B710-FC92E8A158BD}" type="sibTrans" cxnId="{E41ECB1E-42D8-484E-B9A4-C5AC3101C27F}">
      <dgm:prSet/>
      <dgm:spPr/>
      <dgm:t>
        <a:bodyPr/>
        <a:lstStyle/>
        <a:p>
          <a:endParaRPr lang="pl-PL"/>
        </a:p>
      </dgm:t>
    </dgm:pt>
    <dgm:pt modelId="{FC294295-6E97-4D87-8CA6-A9A25158379A}">
      <dgm:prSet/>
      <dgm:spPr/>
      <dgm:t>
        <a:bodyPr/>
        <a:lstStyle/>
        <a:p>
          <a:r>
            <a:rPr lang="pl-PL" dirty="0"/>
            <a:t>x</a:t>
          </a:r>
        </a:p>
      </dgm:t>
    </dgm:pt>
    <dgm:pt modelId="{92784B30-7F61-4891-A85A-946832509961}" type="parTrans" cxnId="{07BE5DF1-C8CD-4DD0-AA4A-CF27932F6CC1}">
      <dgm:prSet/>
      <dgm:spPr/>
      <dgm:t>
        <a:bodyPr/>
        <a:lstStyle/>
        <a:p>
          <a:endParaRPr lang="pl-PL"/>
        </a:p>
      </dgm:t>
    </dgm:pt>
    <dgm:pt modelId="{07884BB3-4076-4EA1-BAA6-D30457BC66E6}" type="sibTrans" cxnId="{07BE5DF1-C8CD-4DD0-AA4A-CF27932F6CC1}">
      <dgm:prSet/>
      <dgm:spPr/>
      <dgm:t>
        <a:bodyPr/>
        <a:lstStyle/>
        <a:p>
          <a:endParaRPr lang="pl-PL"/>
        </a:p>
      </dgm:t>
    </dgm:pt>
    <dgm:pt modelId="{C507EE2B-4B27-4059-B620-2D4C5D6135EF}">
      <dgm:prSet/>
      <dgm:spPr/>
      <dgm:t>
        <a:bodyPr/>
        <a:lstStyle/>
        <a:p>
          <a:r>
            <a:rPr lang="pl-PL" dirty="0"/>
            <a:t>x</a:t>
          </a:r>
        </a:p>
      </dgm:t>
    </dgm:pt>
    <dgm:pt modelId="{E5F98596-66C4-49AD-B7E1-99DF64DA07CB}" type="parTrans" cxnId="{4DDE160F-EC42-457E-A299-688848865F4D}">
      <dgm:prSet/>
      <dgm:spPr/>
      <dgm:t>
        <a:bodyPr/>
        <a:lstStyle/>
        <a:p>
          <a:endParaRPr lang="pl-PL"/>
        </a:p>
      </dgm:t>
    </dgm:pt>
    <dgm:pt modelId="{6492D099-8CB4-4060-9C07-DE9845A9533C}" type="sibTrans" cxnId="{4DDE160F-EC42-457E-A299-688848865F4D}">
      <dgm:prSet/>
      <dgm:spPr/>
      <dgm:t>
        <a:bodyPr/>
        <a:lstStyle/>
        <a:p>
          <a:endParaRPr lang="pl-PL"/>
        </a:p>
      </dgm:t>
    </dgm:pt>
    <dgm:pt modelId="{02115241-E190-4319-83BC-DB38AB19237B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362A557-289B-4214-896A-FBEB506E0F96}" type="parTrans" cxnId="{AE181B24-5127-4C4D-A16C-93428B2E9E86}">
      <dgm:prSet/>
      <dgm:spPr/>
      <dgm:t>
        <a:bodyPr/>
        <a:lstStyle/>
        <a:p>
          <a:endParaRPr lang="pl-PL"/>
        </a:p>
      </dgm:t>
    </dgm:pt>
    <dgm:pt modelId="{F2F0B478-B3F3-415E-936B-8D7DAD258FC0}" type="sibTrans" cxnId="{AE181B24-5127-4C4D-A16C-93428B2E9E86}">
      <dgm:prSet/>
      <dgm:spPr/>
      <dgm:t>
        <a:bodyPr/>
        <a:lstStyle/>
        <a:p>
          <a:endParaRPr lang="pl-PL"/>
        </a:p>
      </dgm:t>
    </dgm:pt>
    <dgm:pt modelId="{1658E283-B3AB-42A5-910A-5863E481798A}">
      <dgm:prSet/>
      <dgm:spPr/>
      <dgm:t>
        <a:bodyPr/>
        <a:lstStyle/>
        <a:p>
          <a:r>
            <a:rPr lang="pl-PL" dirty="0"/>
            <a:t>x</a:t>
          </a:r>
        </a:p>
      </dgm:t>
    </dgm:pt>
    <dgm:pt modelId="{322B31AE-151D-432D-BE7E-D43509F7E60E}" type="parTrans" cxnId="{CCE96FFB-87D5-4281-A6FD-84C4718053C2}">
      <dgm:prSet/>
      <dgm:spPr/>
      <dgm:t>
        <a:bodyPr/>
        <a:lstStyle/>
        <a:p>
          <a:endParaRPr lang="pl-PL"/>
        </a:p>
      </dgm:t>
    </dgm:pt>
    <dgm:pt modelId="{C039236E-E7C2-4DAF-88B3-E4346011F3EF}" type="sibTrans" cxnId="{CCE96FFB-87D5-4281-A6FD-84C4718053C2}">
      <dgm:prSet/>
      <dgm:spPr/>
      <dgm:t>
        <a:bodyPr/>
        <a:lstStyle/>
        <a:p>
          <a:endParaRPr lang="pl-PL"/>
        </a:p>
      </dgm:t>
    </dgm:pt>
    <dgm:pt modelId="{24A2FDAE-2456-4093-BA9F-E272498D804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B9BCD5A4-331F-406B-B193-805E22272B78}" type="parTrans" cxnId="{0E54FC27-95CC-420B-83AF-F39676767E3D}">
      <dgm:prSet/>
      <dgm:spPr/>
      <dgm:t>
        <a:bodyPr/>
        <a:lstStyle/>
        <a:p>
          <a:endParaRPr lang="pl-PL"/>
        </a:p>
      </dgm:t>
    </dgm:pt>
    <dgm:pt modelId="{A03E714D-A68E-4020-BC67-49A8697EE326}" type="sibTrans" cxnId="{0E54FC27-95CC-420B-83AF-F39676767E3D}">
      <dgm:prSet/>
      <dgm:spPr/>
      <dgm:t>
        <a:bodyPr/>
        <a:lstStyle/>
        <a:p>
          <a:endParaRPr lang="pl-PL"/>
        </a:p>
      </dgm:t>
    </dgm:pt>
    <dgm:pt modelId="{CCD7261F-72FD-4A86-824C-EE2CC37F46A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60CCAA8A-8F5E-4E58-8AFB-C143F9F6F05C}" type="parTrans" cxnId="{7F8FF78C-4EA7-4C0E-A8B4-5D91B888C4CF}">
      <dgm:prSet/>
      <dgm:spPr/>
      <dgm:t>
        <a:bodyPr/>
        <a:lstStyle/>
        <a:p>
          <a:endParaRPr lang="pl-PL"/>
        </a:p>
      </dgm:t>
    </dgm:pt>
    <dgm:pt modelId="{89656329-82DB-43B5-8255-28706B914888}" type="sibTrans" cxnId="{7F8FF78C-4EA7-4C0E-A8B4-5D91B888C4CF}">
      <dgm:prSet/>
      <dgm:spPr/>
      <dgm:t>
        <a:bodyPr/>
        <a:lstStyle/>
        <a:p>
          <a:endParaRPr lang="pl-PL"/>
        </a:p>
      </dgm:t>
    </dgm:pt>
    <dgm:pt modelId="{ACAA621D-42A9-4A44-BD77-360BE315CDF4}">
      <dgm:prSet/>
      <dgm:spPr/>
      <dgm:t>
        <a:bodyPr/>
        <a:lstStyle/>
        <a:p>
          <a:r>
            <a:rPr lang="pl-PL" dirty="0"/>
            <a:t>x</a:t>
          </a:r>
        </a:p>
      </dgm:t>
    </dgm:pt>
    <dgm:pt modelId="{76E100E4-9416-45FF-AB64-63BE13868D05}" type="parTrans" cxnId="{80606DE9-876F-4259-8B47-8B767BFF1047}">
      <dgm:prSet/>
      <dgm:spPr/>
      <dgm:t>
        <a:bodyPr/>
        <a:lstStyle/>
        <a:p>
          <a:endParaRPr lang="pl-PL"/>
        </a:p>
      </dgm:t>
    </dgm:pt>
    <dgm:pt modelId="{3B9D44A7-3CF2-4E0A-883A-B7C2056279E5}" type="sibTrans" cxnId="{80606DE9-876F-4259-8B47-8B767BFF1047}">
      <dgm:prSet/>
      <dgm:spPr/>
      <dgm:t>
        <a:bodyPr/>
        <a:lstStyle/>
        <a:p>
          <a:endParaRPr lang="pl-PL"/>
        </a:p>
      </dgm:t>
    </dgm:pt>
    <dgm:pt modelId="{52AE7154-D79D-40B8-A61F-F65D52CDEF65}">
      <dgm:prSet/>
      <dgm:spPr/>
      <dgm:t>
        <a:bodyPr/>
        <a:lstStyle/>
        <a:p>
          <a:r>
            <a:rPr lang="pl-PL" dirty="0"/>
            <a:t>x</a:t>
          </a:r>
        </a:p>
      </dgm:t>
    </dgm:pt>
    <dgm:pt modelId="{9EFA459D-C302-4318-8566-4A7D88DAD4F5}" type="parTrans" cxnId="{9C4810B7-E1DF-40CC-B90A-F26008949151}">
      <dgm:prSet/>
      <dgm:spPr/>
      <dgm:t>
        <a:bodyPr/>
        <a:lstStyle/>
        <a:p>
          <a:endParaRPr lang="pl-PL"/>
        </a:p>
      </dgm:t>
    </dgm:pt>
    <dgm:pt modelId="{BE0FCDBE-3F7B-44E7-A18B-E673BAF901E5}" type="sibTrans" cxnId="{9C4810B7-E1DF-40CC-B90A-F26008949151}">
      <dgm:prSet/>
      <dgm:spPr/>
      <dgm:t>
        <a:bodyPr/>
        <a:lstStyle/>
        <a:p>
          <a:endParaRPr lang="pl-PL"/>
        </a:p>
      </dgm:t>
    </dgm:pt>
    <dgm:pt modelId="{8BF4A8C2-1497-405A-9D93-D23DE60826AC}">
      <dgm:prSet/>
      <dgm:spPr/>
      <dgm:t>
        <a:bodyPr/>
        <a:lstStyle/>
        <a:p>
          <a:r>
            <a:rPr lang="pl-PL" dirty="0"/>
            <a:t>x</a:t>
          </a:r>
        </a:p>
      </dgm:t>
    </dgm:pt>
    <dgm:pt modelId="{1B9DC355-2806-49BD-888C-B43DB26CD7F3}" type="parTrans" cxnId="{8E2EDBE2-7ABC-4935-9BC2-8CF46929DADE}">
      <dgm:prSet/>
      <dgm:spPr/>
      <dgm:t>
        <a:bodyPr/>
        <a:lstStyle/>
        <a:p>
          <a:endParaRPr lang="pl-PL"/>
        </a:p>
      </dgm:t>
    </dgm:pt>
    <dgm:pt modelId="{438EA8D4-3B78-493B-9912-B51EEF7477CC}" type="sibTrans" cxnId="{8E2EDBE2-7ABC-4935-9BC2-8CF46929DADE}">
      <dgm:prSet/>
      <dgm:spPr/>
      <dgm:t>
        <a:bodyPr/>
        <a:lstStyle/>
        <a:p>
          <a:endParaRPr lang="pl-PL"/>
        </a:p>
      </dgm:t>
    </dgm:pt>
    <dgm:pt modelId="{9ACEFB1E-F90C-4ECF-92AC-A874DD4D8D28}" type="pres">
      <dgm:prSet presAssocID="{00E8BE63-3E21-494F-858C-0F34A20273E6}" presName="vert0" presStyleCnt="0">
        <dgm:presLayoutVars>
          <dgm:dir/>
          <dgm:animOne val="branch"/>
          <dgm:animLvl val="lvl"/>
        </dgm:presLayoutVars>
      </dgm:prSet>
      <dgm:spPr/>
    </dgm:pt>
    <dgm:pt modelId="{89D2646F-CE7F-4F51-8041-3C263BE04E66}" type="pres">
      <dgm:prSet presAssocID="{582DED52-A785-4541-83D1-3C5899336952}" presName="thickLine" presStyleLbl="alignNode1" presStyleIdx="0" presStyleCnt="12"/>
      <dgm:spPr/>
    </dgm:pt>
    <dgm:pt modelId="{9615FB47-8F54-4955-B771-625ECD04356D}" type="pres">
      <dgm:prSet presAssocID="{582DED52-A785-4541-83D1-3C5899336952}" presName="horz1" presStyleCnt="0"/>
      <dgm:spPr/>
    </dgm:pt>
    <dgm:pt modelId="{2FCDC2D0-5F11-4815-8F45-B8EB338213D5}" type="pres">
      <dgm:prSet presAssocID="{582DED52-A785-4541-83D1-3C5899336952}" presName="tx1" presStyleLbl="revTx" presStyleIdx="0" presStyleCnt="12"/>
      <dgm:spPr/>
    </dgm:pt>
    <dgm:pt modelId="{4DB64A91-3444-4E85-9A9A-F96523B6912A}" type="pres">
      <dgm:prSet presAssocID="{582DED52-A785-4541-83D1-3C5899336952}" presName="vert1" presStyleCnt="0"/>
      <dgm:spPr/>
    </dgm:pt>
    <dgm:pt modelId="{5411A119-B0E1-4BC4-9469-9F6BDDE19077}" type="pres">
      <dgm:prSet presAssocID="{14EA2BE9-80B9-46D7-8BE8-A3466F52A426}" presName="thickLine" presStyleLbl="alignNode1" presStyleIdx="1" presStyleCnt="12"/>
      <dgm:spPr/>
    </dgm:pt>
    <dgm:pt modelId="{CEA5C40B-0B2E-4C1D-A738-2FF78C768C0E}" type="pres">
      <dgm:prSet presAssocID="{14EA2BE9-80B9-46D7-8BE8-A3466F52A426}" presName="horz1" presStyleCnt="0"/>
      <dgm:spPr/>
    </dgm:pt>
    <dgm:pt modelId="{3B38AD84-FD96-47DF-B821-BD61142CC901}" type="pres">
      <dgm:prSet presAssocID="{14EA2BE9-80B9-46D7-8BE8-A3466F52A426}" presName="tx1" presStyleLbl="revTx" presStyleIdx="1" presStyleCnt="12"/>
      <dgm:spPr/>
    </dgm:pt>
    <dgm:pt modelId="{74081BAC-0C4C-4A7A-9F95-6FA57765E96D}" type="pres">
      <dgm:prSet presAssocID="{14EA2BE9-80B9-46D7-8BE8-A3466F52A426}" presName="vert1" presStyleCnt="0"/>
      <dgm:spPr/>
    </dgm:pt>
    <dgm:pt modelId="{41CD8A5A-B506-48AF-A0C2-22BC17295592}" type="pres">
      <dgm:prSet presAssocID="{FC294295-6E97-4D87-8CA6-A9A25158379A}" presName="thickLine" presStyleLbl="alignNode1" presStyleIdx="2" presStyleCnt="12"/>
      <dgm:spPr/>
    </dgm:pt>
    <dgm:pt modelId="{1C845AA1-BA70-4642-B87A-FF42BCE8E72F}" type="pres">
      <dgm:prSet presAssocID="{FC294295-6E97-4D87-8CA6-A9A25158379A}" presName="horz1" presStyleCnt="0"/>
      <dgm:spPr/>
    </dgm:pt>
    <dgm:pt modelId="{94C836BC-253D-4DD4-A02E-9076D336A82C}" type="pres">
      <dgm:prSet presAssocID="{FC294295-6E97-4D87-8CA6-A9A25158379A}" presName="tx1" presStyleLbl="revTx" presStyleIdx="2" presStyleCnt="12"/>
      <dgm:spPr/>
    </dgm:pt>
    <dgm:pt modelId="{AADEF1CE-1862-4579-8597-BD8109A38AD1}" type="pres">
      <dgm:prSet presAssocID="{FC294295-6E97-4D87-8CA6-A9A25158379A}" presName="vert1" presStyleCnt="0"/>
      <dgm:spPr/>
    </dgm:pt>
    <dgm:pt modelId="{DA11192E-152F-4F64-9AE5-76661CC815D1}" type="pres">
      <dgm:prSet presAssocID="{02115241-E190-4319-83BC-DB38AB19237B}" presName="thickLine" presStyleLbl="alignNode1" presStyleIdx="3" presStyleCnt="12"/>
      <dgm:spPr/>
    </dgm:pt>
    <dgm:pt modelId="{FB9D0068-D0AE-4503-8D72-E54BEE26EC49}" type="pres">
      <dgm:prSet presAssocID="{02115241-E190-4319-83BC-DB38AB19237B}" presName="horz1" presStyleCnt="0"/>
      <dgm:spPr/>
    </dgm:pt>
    <dgm:pt modelId="{665A0CBE-58FA-475C-987F-AF2E8BC0F440}" type="pres">
      <dgm:prSet presAssocID="{02115241-E190-4319-83BC-DB38AB19237B}" presName="tx1" presStyleLbl="revTx" presStyleIdx="3" presStyleCnt="12"/>
      <dgm:spPr/>
    </dgm:pt>
    <dgm:pt modelId="{2800134A-7E0B-43FB-BC2A-D1CD484D9A18}" type="pres">
      <dgm:prSet presAssocID="{02115241-E190-4319-83BC-DB38AB19237B}" presName="vert1" presStyleCnt="0"/>
      <dgm:spPr/>
    </dgm:pt>
    <dgm:pt modelId="{2E1CE446-CB78-4040-BBC5-B613F1B2B626}" type="pres">
      <dgm:prSet presAssocID="{C507EE2B-4B27-4059-B620-2D4C5D6135EF}" presName="thickLine" presStyleLbl="alignNode1" presStyleIdx="4" presStyleCnt="12"/>
      <dgm:spPr/>
    </dgm:pt>
    <dgm:pt modelId="{70D6D9FA-4C24-41E2-9289-51EF2EA76991}" type="pres">
      <dgm:prSet presAssocID="{C507EE2B-4B27-4059-B620-2D4C5D6135EF}" presName="horz1" presStyleCnt="0"/>
      <dgm:spPr/>
    </dgm:pt>
    <dgm:pt modelId="{1B0DF926-49A1-4C29-BBBD-4D8E7C11114E}" type="pres">
      <dgm:prSet presAssocID="{C507EE2B-4B27-4059-B620-2D4C5D6135EF}" presName="tx1" presStyleLbl="revTx" presStyleIdx="4" presStyleCnt="12"/>
      <dgm:spPr/>
    </dgm:pt>
    <dgm:pt modelId="{BD16EFC4-13DF-40BF-A765-37B51B747DDA}" type="pres">
      <dgm:prSet presAssocID="{C507EE2B-4B27-4059-B620-2D4C5D6135EF}" presName="vert1" presStyleCnt="0"/>
      <dgm:spPr/>
    </dgm:pt>
    <dgm:pt modelId="{9D418496-1624-4682-9560-D2E1AB3E4B97}" type="pres">
      <dgm:prSet presAssocID="{24A2FDAE-2456-4093-BA9F-E272498D804C}" presName="thickLine" presStyleLbl="alignNode1" presStyleIdx="5" presStyleCnt="12"/>
      <dgm:spPr/>
    </dgm:pt>
    <dgm:pt modelId="{2B81E641-CA53-4662-8BCE-C916168D510D}" type="pres">
      <dgm:prSet presAssocID="{24A2FDAE-2456-4093-BA9F-E272498D804C}" presName="horz1" presStyleCnt="0"/>
      <dgm:spPr/>
    </dgm:pt>
    <dgm:pt modelId="{E565AA2E-0CF6-45AA-AD39-971626320868}" type="pres">
      <dgm:prSet presAssocID="{24A2FDAE-2456-4093-BA9F-E272498D804C}" presName="tx1" presStyleLbl="revTx" presStyleIdx="5" presStyleCnt="12"/>
      <dgm:spPr/>
    </dgm:pt>
    <dgm:pt modelId="{1E4C2A3C-8A3C-414E-84E5-B5EB06066460}" type="pres">
      <dgm:prSet presAssocID="{24A2FDAE-2456-4093-BA9F-E272498D804C}" presName="vert1" presStyleCnt="0"/>
      <dgm:spPr/>
    </dgm:pt>
    <dgm:pt modelId="{605C6243-EA40-43C5-987E-07CCD1543F2D}" type="pres">
      <dgm:prSet presAssocID="{1658E283-B3AB-42A5-910A-5863E481798A}" presName="thickLine" presStyleLbl="alignNode1" presStyleIdx="6" presStyleCnt="12"/>
      <dgm:spPr/>
    </dgm:pt>
    <dgm:pt modelId="{68579901-ECF8-45D9-9091-3A5A93D615FA}" type="pres">
      <dgm:prSet presAssocID="{1658E283-B3AB-42A5-910A-5863E481798A}" presName="horz1" presStyleCnt="0"/>
      <dgm:spPr/>
    </dgm:pt>
    <dgm:pt modelId="{0B2D9BF4-3076-4B17-B48E-EB977B565D90}" type="pres">
      <dgm:prSet presAssocID="{1658E283-B3AB-42A5-910A-5863E481798A}" presName="tx1" presStyleLbl="revTx" presStyleIdx="6" presStyleCnt="12"/>
      <dgm:spPr/>
    </dgm:pt>
    <dgm:pt modelId="{85B20AF2-266E-4EB4-B948-773E587F9829}" type="pres">
      <dgm:prSet presAssocID="{1658E283-B3AB-42A5-910A-5863E481798A}" presName="vert1" presStyleCnt="0"/>
      <dgm:spPr/>
    </dgm:pt>
    <dgm:pt modelId="{8C58A147-912F-4D97-ACE5-E9C2EF23C09F}" type="pres">
      <dgm:prSet presAssocID="{8BF4A8C2-1497-405A-9D93-D23DE60826AC}" presName="thickLine" presStyleLbl="alignNode1" presStyleIdx="7" presStyleCnt="12"/>
      <dgm:spPr/>
    </dgm:pt>
    <dgm:pt modelId="{6EA76832-ED74-4358-B842-07CE264F4154}" type="pres">
      <dgm:prSet presAssocID="{8BF4A8C2-1497-405A-9D93-D23DE60826AC}" presName="horz1" presStyleCnt="0"/>
      <dgm:spPr/>
    </dgm:pt>
    <dgm:pt modelId="{E23427AA-9F63-4F08-B0A0-A8AEECC08408}" type="pres">
      <dgm:prSet presAssocID="{8BF4A8C2-1497-405A-9D93-D23DE60826AC}" presName="tx1" presStyleLbl="revTx" presStyleIdx="7" presStyleCnt="12"/>
      <dgm:spPr/>
    </dgm:pt>
    <dgm:pt modelId="{1282B777-3ED8-4847-AC5A-639CFB5114CE}" type="pres">
      <dgm:prSet presAssocID="{8BF4A8C2-1497-405A-9D93-D23DE60826AC}" presName="vert1" presStyleCnt="0"/>
      <dgm:spPr/>
    </dgm:pt>
    <dgm:pt modelId="{7D67CCB3-D9B7-4826-A711-16D1CCFF8529}" type="pres">
      <dgm:prSet presAssocID="{CCD7261F-72FD-4A86-824C-EE2CC37F46A4}" presName="thickLine" presStyleLbl="alignNode1" presStyleIdx="8" presStyleCnt="12"/>
      <dgm:spPr/>
    </dgm:pt>
    <dgm:pt modelId="{68F3E552-C46B-4941-986A-178E0994C7C7}" type="pres">
      <dgm:prSet presAssocID="{CCD7261F-72FD-4A86-824C-EE2CC37F46A4}" presName="horz1" presStyleCnt="0"/>
      <dgm:spPr/>
    </dgm:pt>
    <dgm:pt modelId="{812CDE7A-952D-4980-856B-ABA00D8EA251}" type="pres">
      <dgm:prSet presAssocID="{CCD7261F-72FD-4A86-824C-EE2CC37F46A4}" presName="tx1" presStyleLbl="revTx" presStyleIdx="8" presStyleCnt="12"/>
      <dgm:spPr/>
    </dgm:pt>
    <dgm:pt modelId="{7C1565C3-DAE2-40E3-A05C-5589785A5CD8}" type="pres">
      <dgm:prSet presAssocID="{CCD7261F-72FD-4A86-824C-EE2CC37F46A4}" presName="vert1" presStyleCnt="0"/>
      <dgm:spPr/>
    </dgm:pt>
    <dgm:pt modelId="{29FDEEFE-142B-4178-8631-1F9553D5F41F}" type="pres">
      <dgm:prSet presAssocID="{ACAA621D-42A9-4A44-BD77-360BE315CDF4}" presName="thickLine" presStyleLbl="alignNode1" presStyleIdx="9" presStyleCnt="12"/>
      <dgm:spPr/>
    </dgm:pt>
    <dgm:pt modelId="{E5FB045A-9178-4A55-9CCA-87CEA6CB6627}" type="pres">
      <dgm:prSet presAssocID="{ACAA621D-42A9-4A44-BD77-360BE315CDF4}" presName="horz1" presStyleCnt="0"/>
      <dgm:spPr/>
    </dgm:pt>
    <dgm:pt modelId="{C10F1223-09CC-4BE2-A728-3A39AB5EE655}" type="pres">
      <dgm:prSet presAssocID="{ACAA621D-42A9-4A44-BD77-360BE315CDF4}" presName="tx1" presStyleLbl="revTx" presStyleIdx="9" presStyleCnt="12"/>
      <dgm:spPr/>
    </dgm:pt>
    <dgm:pt modelId="{F7433166-1FE7-4C6F-A7DD-6798253B833B}" type="pres">
      <dgm:prSet presAssocID="{ACAA621D-42A9-4A44-BD77-360BE315CDF4}" presName="vert1" presStyleCnt="0"/>
      <dgm:spPr/>
    </dgm:pt>
    <dgm:pt modelId="{4B7C40EA-1990-4D3C-9D4E-E007F144D732}" type="pres">
      <dgm:prSet presAssocID="{52AE7154-D79D-40B8-A61F-F65D52CDEF65}" presName="thickLine" presStyleLbl="alignNode1" presStyleIdx="10" presStyleCnt="12"/>
      <dgm:spPr/>
    </dgm:pt>
    <dgm:pt modelId="{9B19EA63-4BC5-4D17-9861-BD8136A600A4}" type="pres">
      <dgm:prSet presAssocID="{52AE7154-D79D-40B8-A61F-F65D52CDEF65}" presName="horz1" presStyleCnt="0"/>
      <dgm:spPr/>
    </dgm:pt>
    <dgm:pt modelId="{8A02D3C1-5CBE-45EF-88CF-31EB7E349BA9}" type="pres">
      <dgm:prSet presAssocID="{52AE7154-D79D-40B8-A61F-F65D52CDEF65}" presName="tx1" presStyleLbl="revTx" presStyleIdx="10" presStyleCnt="12"/>
      <dgm:spPr/>
    </dgm:pt>
    <dgm:pt modelId="{F9A47EE1-EF7C-4608-9AB7-6798C7A0F30C}" type="pres">
      <dgm:prSet presAssocID="{52AE7154-D79D-40B8-A61F-F65D52CDEF65}" presName="vert1" presStyleCnt="0"/>
      <dgm:spPr/>
    </dgm:pt>
    <dgm:pt modelId="{FB782091-CB99-4766-A1C6-D153FFD0FB34}" type="pres">
      <dgm:prSet presAssocID="{53C13D49-B503-4491-B0D3-229BA2767333}" presName="thickLine" presStyleLbl="alignNode1" presStyleIdx="11" presStyleCnt="12"/>
      <dgm:spPr/>
    </dgm:pt>
    <dgm:pt modelId="{62E78D4E-3A7B-4966-8827-C199CD7A177B}" type="pres">
      <dgm:prSet presAssocID="{53C13D49-B503-4491-B0D3-229BA2767333}" presName="horz1" presStyleCnt="0"/>
      <dgm:spPr/>
    </dgm:pt>
    <dgm:pt modelId="{89CCAE50-3533-464A-A558-B312BC2F33AF}" type="pres">
      <dgm:prSet presAssocID="{53C13D49-B503-4491-B0D3-229BA2767333}" presName="tx1" presStyleLbl="revTx" presStyleIdx="11" presStyleCnt="12"/>
      <dgm:spPr/>
    </dgm:pt>
    <dgm:pt modelId="{37D7C33B-A28F-4393-B71A-1BFD13A4D631}" type="pres">
      <dgm:prSet presAssocID="{53C13D49-B503-4491-B0D3-229BA2767333}" presName="vert1" presStyleCnt="0"/>
      <dgm:spPr/>
    </dgm:pt>
  </dgm:ptLst>
  <dgm:cxnLst>
    <dgm:cxn modelId="{338CB005-1DAA-4671-BBC4-7834166223C8}" type="presOf" srcId="{CCD7261F-72FD-4A86-824C-EE2CC37F46A4}" destId="{812CDE7A-952D-4980-856B-ABA00D8EA251}" srcOrd="0" destOrd="0" presId="urn:microsoft.com/office/officeart/2008/layout/LinedList"/>
    <dgm:cxn modelId="{D1CC080D-55F2-4341-B357-ECF7257ED326}" type="presOf" srcId="{02115241-E190-4319-83BC-DB38AB19237B}" destId="{665A0CBE-58FA-475C-987F-AF2E8BC0F440}" srcOrd="0" destOrd="0" presId="urn:microsoft.com/office/officeart/2008/layout/LinedList"/>
    <dgm:cxn modelId="{25A12D0D-AEC6-423E-BEAD-1F645AA6F712}" type="presOf" srcId="{53C13D49-B503-4491-B0D3-229BA2767333}" destId="{89CCAE50-3533-464A-A558-B312BC2F33AF}" srcOrd="0" destOrd="0" presId="urn:microsoft.com/office/officeart/2008/layout/LinedList"/>
    <dgm:cxn modelId="{4DDE160F-EC42-457E-A299-688848865F4D}" srcId="{00E8BE63-3E21-494F-858C-0F34A20273E6}" destId="{C507EE2B-4B27-4059-B620-2D4C5D6135EF}" srcOrd="4" destOrd="0" parTransId="{E5F98596-66C4-49AD-B7E1-99DF64DA07CB}" sibTransId="{6492D099-8CB4-4060-9C07-DE9845A9533C}"/>
    <dgm:cxn modelId="{90302A11-0436-427C-9E22-7F41A20323C9}" type="presOf" srcId="{8BF4A8C2-1497-405A-9D93-D23DE60826AC}" destId="{E23427AA-9F63-4F08-B0A0-A8AEECC08408}" srcOrd="0" destOrd="0" presId="urn:microsoft.com/office/officeart/2008/layout/LinedList"/>
    <dgm:cxn modelId="{12FD4615-EC39-49C2-8392-F12C94F04957}" type="presOf" srcId="{14EA2BE9-80B9-46D7-8BE8-A3466F52A426}" destId="{3B38AD84-FD96-47DF-B821-BD61142CC901}" srcOrd="0" destOrd="0" presId="urn:microsoft.com/office/officeart/2008/layout/LinedList"/>
    <dgm:cxn modelId="{E41ECB1E-42D8-484E-B9A4-C5AC3101C27F}" srcId="{00E8BE63-3E21-494F-858C-0F34A20273E6}" destId="{14EA2BE9-80B9-46D7-8BE8-A3466F52A426}" srcOrd="1" destOrd="0" parTransId="{39C51CD3-914F-4F3A-AD77-FB1B7EE7BC22}" sibTransId="{39E72E1F-A75C-4F30-B710-FC92E8A158BD}"/>
    <dgm:cxn modelId="{273E3422-9C53-4257-868F-56A54FBF7C8C}" type="presOf" srcId="{FC294295-6E97-4D87-8CA6-A9A25158379A}" destId="{94C836BC-253D-4DD4-A02E-9076D336A82C}" srcOrd="0" destOrd="0" presId="urn:microsoft.com/office/officeart/2008/layout/LinedList"/>
    <dgm:cxn modelId="{AE181B24-5127-4C4D-A16C-93428B2E9E86}" srcId="{00E8BE63-3E21-494F-858C-0F34A20273E6}" destId="{02115241-E190-4319-83BC-DB38AB19237B}" srcOrd="3" destOrd="0" parTransId="{1362A557-289B-4214-896A-FBEB506E0F96}" sibTransId="{F2F0B478-B3F3-415E-936B-8D7DAD258FC0}"/>
    <dgm:cxn modelId="{0E54FC27-95CC-420B-83AF-F39676767E3D}" srcId="{00E8BE63-3E21-494F-858C-0F34A20273E6}" destId="{24A2FDAE-2456-4093-BA9F-E272498D804C}" srcOrd="5" destOrd="0" parTransId="{B9BCD5A4-331F-406B-B193-805E22272B78}" sibTransId="{A03E714D-A68E-4020-BC67-49A8697EE326}"/>
    <dgm:cxn modelId="{E4D77D2F-4C9E-4AB0-9435-ACF037102F51}" type="presOf" srcId="{24A2FDAE-2456-4093-BA9F-E272498D804C}" destId="{E565AA2E-0CF6-45AA-AD39-971626320868}" srcOrd="0" destOrd="0" presId="urn:microsoft.com/office/officeart/2008/layout/LinedList"/>
    <dgm:cxn modelId="{FCA9A880-9498-4A03-B9D4-72AA3A733BBA}" type="presOf" srcId="{C507EE2B-4B27-4059-B620-2D4C5D6135EF}" destId="{1B0DF926-49A1-4C29-BBBD-4D8E7C11114E}" srcOrd="0" destOrd="0" presId="urn:microsoft.com/office/officeart/2008/layout/LinedList"/>
    <dgm:cxn modelId="{7F8FF78C-4EA7-4C0E-A8B4-5D91B888C4CF}" srcId="{00E8BE63-3E21-494F-858C-0F34A20273E6}" destId="{CCD7261F-72FD-4A86-824C-EE2CC37F46A4}" srcOrd="8" destOrd="0" parTransId="{60CCAA8A-8F5E-4E58-8AFB-C143F9F6F05C}" sibTransId="{89656329-82DB-43B5-8255-28706B914888}"/>
    <dgm:cxn modelId="{89D88C8E-1671-4AE5-B683-9E119AF8DFCA}" type="presOf" srcId="{582DED52-A785-4541-83D1-3C5899336952}" destId="{2FCDC2D0-5F11-4815-8F45-B8EB338213D5}" srcOrd="0" destOrd="0" presId="urn:microsoft.com/office/officeart/2008/layout/LinedList"/>
    <dgm:cxn modelId="{254E7B94-B600-47E3-8787-B559113ED467}" type="presOf" srcId="{1658E283-B3AB-42A5-910A-5863E481798A}" destId="{0B2D9BF4-3076-4B17-B48E-EB977B565D90}" srcOrd="0" destOrd="0" presId="urn:microsoft.com/office/officeart/2008/layout/LinedList"/>
    <dgm:cxn modelId="{7750CD9D-FFE3-4212-AD32-227B9C94C71A}" type="presOf" srcId="{52AE7154-D79D-40B8-A61F-F65D52CDEF65}" destId="{8A02D3C1-5CBE-45EF-88CF-31EB7E349BA9}" srcOrd="0" destOrd="0" presId="urn:microsoft.com/office/officeart/2008/layout/LinedList"/>
    <dgm:cxn modelId="{BB10BA9E-BE83-4534-81EE-E77155852F5E}" srcId="{00E8BE63-3E21-494F-858C-0F34A20273E6}" destId="{582DED52-A785-4541-83D1-3C5899336952}" srcOrd="0" destOrd="0" parTransId="{3198B287-B22C-45A1-80C8-9DCF9D2C277A}" sibTransId="{3F786B96-AD61-47B6-BE3F-22E6B8D02B4F}"/>
    <dgm:cxn modelId="{AA3FFAA3-5CA9-44B2-9F74-A2BB294059F8}" type="presOf" srcId="{00E8BE63-3E21-494F-858C-0F34A20273E6}" destId="{9ACEFB1E-F90C-4ECF-92AC-A874DD4D8D28}" srcOrd="0" destOrd="0" presId="urn:microsoft.com/office/officeart/2008/layout/LinedList"/>
    <dgm:cxn modelId="{9C4810B7-E1DF-40CC-B90A-F26008949151}" srcId="{00E8BE63-3E21-494F-858C-0F34A20273E6}" destId="{52AE7154-D79D-40B8-A61F-F65D52CDEF65}" srcOrd="10" destOrd="0" parTransId="{9EFA459D-C302-4318-8566-4A7D88DAD4F5}" sibTransId="{BE0FCDBE-3F7B-44E7-A18B-E673BAF901E5}"/>
    <dgm:cxn modelId="{CA6314CA-3305-484F-87DB-8FC2EC6A4D92}" srcId="{00E8BE63-3E21-494F-858C-0F34A20273E6}" destId="{53C13D49-B503-4491-B0D3-229BA2767333}" srcOrd="11" destOrd="0" parTransId="{ACAC2BDB-76EC-459F-B4DB-9D2D283B6F29}" sibTransId="{01A215C4-C345-4721-87E5-CD6A0741B5C6}"/>
    <dgm:cxn modelId="{8E2EDBE2-7ABC-4935-9BC2-8CF46929DADE}" srcId="{00E8BE63-3E21-494F-858C-0F34A20273E6}" destId="{8BF4A8C2-1497-405A-9D93-D23DE60826AC}" srcOrd="7" destOrd="0" parTransId="{1B9DC355-2806-49BD-888C-B43DB26CD7F3}" sibTransId="{438EA8D4-3B78-493B-9912-B51EEF7477CC}"/>
    <dgm:cxn modelId="{80606DE9-876F-4259-8B47-8B767BFF1047}" srcId="{00E8BE63-3E21-494F-858C-0F34A20273E6}" destId="{ACAA621D-42A9-4A44-BD77-360BE315CDF4}" srcOrd="9" destOrd="0" parTransId="{76E100E4-9416-45FF-AB64-63BE13868D05}" sibTransId="{3B9D44A7-3CF2-4E0A-883A-B7C2056279E5}"/>
    <dgm:cxn modelId="{4051C3ED-229C-4976-AAEB-33CE649EAFA7}" type="presOf" srcId="{ACAA621D-42A9-4A44-BD77-360BE315CDF4}" destId="{C10F1223-09CC-4BE2-A728-3A39AB5EE655}" srcOrd="0" destOrd="0" presId="urn:microsoft.com/office/officeart/2008/layout/LinedList"/>
    <dgm:cxn modelId="{07BE5DF1-C8CD-4DD0-AA4A-CF27932F6CC1}" srcId="{00E8BE63-3E21-494F-858C-0F34A20273E6}" destId="{FC294295-6E97-4D87-8CA6-A9A25158379A}" srcOrd="2" destOrd="0" parTransId="{92784B30-7F61-4891-A85A-946832509961}" sibTransId="{07884BB3-4076-4EA1-BAA6-D30457BC66E6}"/>
    <dgm:cxn modelId="{CCE96FFB-87D5-4281-A6FD-84C4718053C2}" srcId="{00E8BE63-3E21-494F-858C-0F34A20273E6}" destId="{1658E283-B3AB-42A5-910A-5863E481798A}" srcOrd="6" destOrd="0" parTransId="{322B31AE-151D-432D-BE7E-D43509F7E60E}" sibTransId="{C039236E-E7C2-4DAF-88B3-E4346011F3EF}"/>
    <dgm:cxn modelId="{0058E4B1-2DB5-434B-8238-73559E0ADEF8}" type="presParOf" srcId="{9ACEFB1E-F90C-4ECF-92AC-A874DD4D8D28}" destId="{89D2646F-CE7F-4F51-8041-3C263BE04E66}" srcOrd="0" destOrd="0" presId="urn:microsoft.com/office/officeart/2008/layout/LinedList"/>
    <dgm:cxn modelId="{4468A45A-75B4-40C5-B1AD-8D856E6AE959}" type="presParOf" srcId="{9ACEFB1E-F90C-4ECF-92AC-A874DD4D8D28}" destId="{9615FB47-8F54-4955-B771-625ECD04356D}" srcOrd="1" destOrd="0" presId="urn:microsoft.com/office/officeart/2008/layout/LinedList"/>
    <dgm:cxn modelId="{36A4AE23-3DE2-47EE-9491-7895C7E0E257}" type="presParOf" srcId="{9615FB47-8F54-4955-B771-625ECD04356D}" destId="{2FCDC2D0-5F11-4815-8F45-B8EB338213D5}" srcOrd="0" destOrd="0" presId="urn:microsoft.com/office/officeart/2008/layout/LinedList"/>
    <dgm:cxn modelId="{629EB694-3875-41BE-AED4-F67B8F5CCFFC}" type="presParOf" srcId="{9615FB47-8F54-4955-B771-625ECD04356D}" destId="{4DB64A91-3444-4E85-9A9A-F96523B6912A}" srcOrd="1" destOrd="0" presId="urn:microsoft.com/office/officeart/2008/layout/LinedList"/>
    <dgm:cxn modelId="{E7346558-440F-487C-BE40-EAD9D74C0DA7}" type="presParOf" srcId="{9ACEFB1E-F90C-4ECF-92AC-A874DD4D8D28}" destId="{5411A119-B0E1-4BC4-9469-9F6BDDE19077}" srcOrd="2" destOrd="0" presId="urn:microsoft.com/office/officeart/2008/layout/LinedList"/>
    <dgm:cxn modelId="{EEC9C075-A9EC-4D1C-A0FC-69DEF1A18E6D}" type="presParOf" srcId="{9ACEFB1E-F90C-4ECF-92AC-A874DD4D8D28}" destId="{CEA5C40B-0B2E-4C1D-A738-2FF78C768C0E}" srcOrd="3" destOrd="0" presId="urn:microsoft.com/office/officeart/2008/layout/LinedList"/>
    <dgm:cxn modelId="{9768CC08-76CD-42F7-BFC3-EE135D560AA0}" type="presParOf" srcId="{CEA5C40B-0B2E-4C1D-A738-2FF78C768C0E}" destId="{3B38AD84-FD96-47DF-B821-BD61142CC901}" srcOrd="0" destOrd="0" presId="urn:microsoft.com/office/officeart/2008/layout/LinedList"/>
    <dgm:cxn modelId="{5A9C45A3-A8A3-4BC8-BA25-669F27AAF6BA}" type="presParOf" srcId="{CEA5C40B-0B2E-4C1D-A738-2FF78C768C0E}" destId="{74081BAC-0C4C-4A7A-9F95-6FA57765E96D}" srcOrd="1" destOrd="0" presId="urn:microsoft.com/office/officeart/2008/layout/LinedList"/>
    <dgm:cxn modelId="{46E570BB-C665-4F87-A755-05B9746D70E8}" type="presParOf" srcId="{9ACEFB1E-F90C-4ECF-92AC-A874DD4D8D28}" destId="{41CD8A5A-B506-48AF-A0C2-22BC17295592}" srcOrd="4" destOrd="0" presId="urn:microsoft.com/office/officeart/2008/layout/LinedList"/>
    <dgm:cxn modelId="{D1FC165C-981B-4695-9997-E609E9E70AAF}" type="presParOf" srcId="{9ACEFB1E-F90C-4ECF-92AC-A874DD4D8D28}" destId="{1C845AA1-BA70-4642-B87A-FF42BCE8E72F}" srcOrd="5" destOrd="0" presId="urn:microsoft.com/office/officeart/2008/layout/LinedList"/>
    <dgm:cxn modelId="{8F486CC6-CAC8-4144-8C26-51407F194BA3}" type="presParOf" srcId="{1C845AA1-BA70-4642-B87A-FF42BCE8E72F}" destId="{94C836BC-253D-4DD4-A02E-9076D336A82C}" srcOrd="0" destOrd="0" presId="urn:microsoft.com/office/officeart/2008/layout/LinedList"/>
    <dgm:cxn modelId="{A077DE2C-1F0F-470A-A481-8F44BAED33ED}" type="presParOf" srcId="{1C845AA1-BA70-4642-B87A-FF42BCE8E72F}" destId="{AADEF1CE-1862-4579-8597-BD8109A38AD1}" srcOrd="1" destOrd="0" presId="urn:microsoft.com/office/officeart/2008/layout/LinedList"/>
    <dgm:cxn modelId="{C6647B75-2BF0-466A-A112-F89CA4BD002C}" type="presParOf" srcId="{9ACEFB1E-F90C-4ECF-92AC-A874DD4D8D28}" destId="{DA11192E-152F-4F64-9AE5-76661CC815D1}" srcOrd="6" destOrd="0" presId="urn:microsoft.com/office/officeart/2008/layout/LinedList"/>
    <dgm:cxn modelId="{E1643480-C83D-4D4F-8697-34A1518219B8}" type="presParOf" srcId="{9ACEFB1E-F90C-4ECF-92AC-A874DD4D8D28}" destId="{FB9D0068-D0AE-4503-8D72-E54BEE26EC49}" srcOrd="7" destOrd="0" presId="urn:microsoft.com/office/officeart/2008/layout/LinedList"/>
    <dgm:cxn modelId="{A26A31D1-D067-4B8D-B797-D085C5006E53}" type="presParOf" srcId="{FB9D0068-D0AE-4503-8D72-E54BEE26EC49}" destId="{665A0CBE-58FA-475C-987F-AF2E8BC0F440}" srcOrd="0" destOrd="0" presId="urn:microsoft.com/office/officeart/2008/layout/LinedList"/>
    <dgm:cxn modelId="{BA8EDCC5-297D-46F2-9DDA-AF78F44D324E}" type="presParOf" srcId="{FB9D0068-D0AE-4503-8D72-E54BEE26EC49}" destId="{2800134A-7E0B-43FB-BC2A-D1CD484D9A18}" srcOrd="1" destOrd="0" presId="urn:microsoft.com/office/officeart/2008/layout/LinedList"/>
    <dgm:cxn modelId="{CDC2353F-7F07-4BDE-B255-86F5AEC12046}" type="presParOf" srcId="{9ACEFB1E-F90C-4ECF-92AC-A874DD4D8D28}" destId="{2E1CE446-CB78-4040-BBC5-B613F1B2B626}" srcOrd="8" destOrd="0" presId="urn:microsoft.com/office/officeart/2008/layout/LinedList"/>
    <dgm:cxn modelId="{CEF302A6-A7E0-4EAA-B6E7-1FBC07D71713}" type="presParOf" srcId="{9ACEFB1E-F90C-4ECF-92AC-A874DD4D8D28}" destId="{70D6D9FA-4C24-41E2-9289-51EF2EA76991}" srcOrd="9" destOrd="0" presId="urn:microsoft.com/office/officeart/2008/layout/LinedList"/>
    <dgm:cxn modelId="{AF0FB8BB-3099-4C2C-B917-4D89605E42FB}" type="presParOf" srcId="{70D6D9FA-4C24-41E2-9289-51EF2EA76991}" destId="{1B0DF926-49A1-4C29-BBBD-4D8E7C11114E}" srcOrd="0" destOrd="0" presId="urn:microsoft.com/office/officeart/2008/layout/LinedList"/>
    <dgm:cxn modelId="{DF5712AC-78B2-4E98-B703-F0A0C576B61B}" type="presParOf" srcId="{70D6D9FA-4C24-41E2-9289-51EF2EA76991}" destId="{BD16EFC4-13DF-40BF-A765-37B51B747DDA}" srcOrd="1" destOrd="0" presId="urn:microsoft.com/office/officeart/2008/layout/LinedList"/>
    <dgm:cxn modelId="{7BC05C89-1574-4713-B483-02EF2B2DF244}" type="presParOf" srcId="{9ACEFB1E-F90C-4ECF-92AC-A874DD4D8D28}" destId="{9D418496-1624-4682-9560-D2E1AB3E4B97}" srcOrd="10" destOrd="0" presId="urn:microsoft.com/office/officeart/2008/layout/LinedList"/>
    <dgm:cxn modelId="{E6F1EEA2-7A20-4392-BF41-6D0C914487DD}" type="presParOf" srcId="{9ACEFB1E-F90C-4ECF-92AC-A874DD4D8D28}" destId="{2B81E641-CA53-4662-8BCE-C916168D510D}" srcOrd="11" destOrd="0" presId="urn:microsoft.com/office/officeart/2008/layout/LinedList"/>
    <dgm:cxn modelId="{055CE897-BC03-495D-83AD-CBD2B19F1A94}" type="presParOf" srcId="{2B81E641-CA53-4662-8BCE-C916168D510D}" destId="{E565AA2E-0CF6-45AA-AD39-971626320868}" srcOrd="0" destOrd="0" presId="urn:microsoft.com/office/officeart/2008/layout/LinedList"/>
    <dgm:cxn modelId="{116C5AB1-19D9-4A12-B233-076D342212DA}" type="presParOf" srcId="{2B81E641-CA53-4662-8BCE-C916168D510D}" destId="{1E4C2A3C-8A3C-414E-84E5-B5EB06066460}" srcOrd="1" destOrd="0" presId="urn:microsoft.com/office/officeart/2008/layout/LinedList"/>
    <dgm:cxn modelId="{2D5A0733-6239-4934-B2E9-A506EDEC862F}" type="presParOf" srcId="{9ACEFB1E-F90C-4ECF-92AC-A874DD4D8D28}" destId="{605C6243-EA40-43C5-987E-07CCD1543F2D}" srcOrd="12" destOrd="0" presId="urn:microsoft.com/office/officeart/2008/layout/LinedList"/>
    <dgm:cxn modelId="{F99071DF-AF1F-491A-B10B-A2EC0779B7A1}" type="presParOf" srcId="{9ACEFB1E-F90C-4ECF-92AC-A874DD4D8D28}" destId="{68579901-ECF8-45D9-9091-3A5A93D615FA}" srcOrd="13" destOrd="0" presId="urn:microsoft.com/office/officeart/2008/layout/LinedList"/>
    <dgm:cxn modelId="{74AED2CA-A700-4062-AABF-4AC7FD86F386}" type="presParOf" srcId="{68579901-ECF8-45D9-9091-3A5A93D615FA}" destId="{0B2D9BF4-3076-4B17-B48E-EB977B565D90}" srcOrd="0" destOrd="0" presId="urn:microsoft.com/office/officeart/2008/layout/LinedList"/>
    <dgm:cxn modelId="{9EA17B4F-56B8-4D65-8790-2BFA1BAD15D8}" type="presParOf" srcId="{68579901-ECF8-45D9-9091-3A5A93D615FA}" destId="{85B20AF2-266E-4EB4-B948-773E587F9829}" srcOrd="1" destOrd="0" presId="urn:microsoft.com/office/officeart/2008/layout/LinedList"/>
    <dgm:cxn modelId="{62AE911B-8DCA-4D4A-95AE-58F9757ECB8E}" type="presParOf" srcId="{9ACEFB1E-F90C-4ECF-92AC-A874DD4D8D28}" destId="{8C58A147-912F-4D97-ACE5-E9C2EF23C09F}" srcOrd="14" destOrd="0" presId="urn:microsoft.com/office/officeart/2008/layout/LinedList"/>
    <dgm:cxn modelId="{510B2D9F-F98E-4197-813F-3DB9A262B50E}" type="presParOf" srcId="{9ACEFB1E-F90C-4ECF-92AC-A874DD4D8D28}" destId="{6EA76832-ED74-4358-B842-07CE264F4154}" srcOrd="15" destOrd="0" presId="urn:microsoft.com/office/officeart/2008/layout/LinedList"/>
    <dgm:cxn modelId="{802D8962-05E2-4E25-9C1C-0D090E1331D8}" type="presParOf" srcId="{6EA76832-ED74-4358-B842-07CE264F4154}" destId="{E23427AA-9F63-4F08-B0A0-A8AEECC08408}" srcOrd="0" destOrd="0" presId="urn:microsoft.com/office/officeart/2008/layout/LinedList"/>
    <dgm:cxn modelId="{45480456-3DDF-40F9-A87C-70F48495CD65}" type="presParOf" srcId="{6EA76832-ED74-4358-B842-07CE264F4154}" destId="{1282B777-3ED8-4847-AC5A-639CFB5114CE}" srcOrd="1" destOrd="0" presId="urn:microsoft.com/office/officeart/2008/layout/LinedList"/>
    <dgm:cxn modelId="{0B901E5E-6B4F-48E5-AA40-EF8FE047EE80}" type="presParOf" srcId="{9ACEFB1E-F90C-4ECF-92AC-A874DD4D8D28}" destId="{7D67CCB3-D9B7-4826-A711-16D1CCFF8529}" srcOrd="16" destOrd="0" presId="urn:microsoft.com/office/officeart/2008/layout/LinedList"/>
    <dgm:cxn modelId="{52FCB927-D709-4F02-B121-CE7CA886841E}" type="presParOf" srcId="{9ACEFB1E-F90C-4ECF-92AC-A874DD4D8D28}" destId="{68F3E552-C46B-4941-986A-178E0994C7C7}" srcOrd="17" destOrd="0" presId="urn:microsoft.com/office/officeart/2008/layout/LinedList"/>
    <dgm:cxn modelId="{3D642B4D-590F-465F-9C72-7E3400606B93}" type="presParOf" srcId="{68F3E552-C46B-4941-986A-178E0994C7C7}" destId="{812CDE7A-952D-4980-856B-ABA00D8EA251}" srcOrd="0" destOrd="0" presId="urn:microsoft.com/office/officeart/2008/layout/LinedList"/>
    <dgm:cxn modelId="{AB945546-3BD6-43B8-8BB8-B2D3A0976F0B}" type="presParOf" srcId="{68F3E552-C46B-4941-986A-178E0994C7C7}" destId="{7C1565C3-DAE2-40E3-A05C-5589785A5CD8}" srcOrd="1" destOrd="0" presId="urn:microsoft.com/office/officeart/2008/layout/LinedList"/>
    <dgm:cxn modelId="{9BD1F727-FB1A-49D9-9F3C-8FA7E4C2812D}" type="presParOf" srcId="{9ACEFB1E-F90C-4ECF-92AC-A874DD4D8D28}" destId="{29FDEEFE-142B-4178-8631-1F9553D5F41F}" srcOrd="18" destOrd="0" presId="urn:microsoft.com/office/officeart/2008/layout/LinedList"/>
    <dgm:cxn modelId="{12478D0A-E0AF-486E-93AC-EA31751E757D}" type="presParOf" srcId="{9ACEFB1E-F90C-4ECF-92AC-A874DD4D8D28}" destId="{E5FB045A-9178-4A55-9CCA-87CEA6CB6627}" srcOrd="19" destOrd="0" presId="urn:microsoft.com/office/officeart/2008/layout/LinedList"/>
    <dgm:cxn modelId="{B75A8959-07C4-4F51-BFF8-2D30E81DE9E7}" type="presParOf" srcId="{E5FB045A-9178-4A55-9CCA-87CEA6CB6627}" destId="{C10F1223-09CC-4BE2-A728-3A39AB5EE655}" srcOrd="0" destOrd="0" presId="urn:microsoft.com/office/officeart/2008/layout/LinedList"/>
    <dgm:cxn modelId="{9B77289B-7D3E-4762-8CFA-9E18B5AC557C}" type="presParOf" srcId="{E5FB045A-9178-4A55-9CCA-87CEA6CB6627}" destId="{F7433166-1FE7-4C6F-A7DD-6798253B833B}" srcOrd="1" destOrd="0" presId="urn:microsoft.com/office/officeart/2008/layout/LinedList"/>
    <dgm:cxn modelId="{342959F3-3140-40BD-843D-FD0531AAC44C}" type="presParOf" srcId="{9ACEFB1E-F90C-4ECF-92AC-A874DD4D8D28}" destId="{4B7C40EA-1990-4D3C-9D4E-E007F144D732}" srcOrd="20" destOrd="0" presId="urn:microsoft.com/office/officeart/2008/layout/LinedList"/>
    <dgm:cxn modelId="{D10EE0E7-68E4-4D1E-867E-6A2887B588A5}" type="presParOf" srcId="{9ACEFB1E-F90C-4ECF-92AC-A874DD4D8D28}" destId="{9B19EA63-4BC5-4D17-9861-BD8136A600A4}" srcOrd="21" destOrd="0" presId="urn:microsoft.com/office/officeart/2008/layout/LinedList"/>
    <dgm:cxn modelId="{D561A8F5-DFB1-4F7B-B990-7713ECB14CED}" type="presParOf" srcId="{9B19EA63-4BC5-4D17-9861-BD8136A600A4}" destId="{8A02D3C1-5CBE-45EF-88CF-31EB7E349BA9}" srcOrd="0" destOrd="0" presId="urn:microsoft.com/office/officeart/2008/layout/LinedList"/>
    <dgm:cxn modelId="{2146AFB6-9460-4324-AEE4-5F79034E0229}" type="presParOf" srcId="{9B19EA63-4BC5-4D17-9861-BD8136A600A4}" destId="{F9A47EE1-EF7C-4608-9AB7-6798C7A0F30C}" srcOrd="1" destOrd="0" presId="urn:microsoft.com/office/officeart/2008/layout/LinedList"/>
    <dgm:cxn modelId="{5B8B45BB-CCA3-44C5-9DE7-7E56B5750479}" type="presParOf" srcId="{9ACEFB1E-F90C-4ECF-92AC-A874DD4D8D28}" destId="{FB782091-CB99-4766-A1C6-D153FFD0FB34}" srcOrd="22" destOrd="0" presId="urn:microsoft.com/office/officeart/2008/layout/LinedList"/>
    <dgm:cxn modelId="{3DFDDE69-7AF9-4CEA-AC3B-00AC6372422A}" type="presParOf" srcId="{9ACEFB1E-F90C-4ECF-92AC-A874DD4D8D28}" destId="{62E78D4E-3A7B-4966-8827-C199CD7A177B}" srcOrd="23" destOrd="0" presId="urn:microsoft.com/office/officeart/2008/layout/LinedList"/>
    <dgm:cxn modelId="{06033E7E-2FE6-4037-AEC1-F6A511786416}" type="presParOf" srcId="{62E78D4E-3A7B-4966-8827-C199CD7A177B}" destId="{89CCAE50-3533-464A-A558-B312BC2F33AF}" srcOrd="0" destOrd="0" presId="urn:microsoft.com/office/officeart/2008/layout/LinedList"/>
    <dgm:cxn modelId="{E3A987F6-2FC5-45EC-B5B0-4B385D4AE0E2}" type="presParOf" srcId="{62E78D4E-3A7B-4966-8827-C199CD7A177B}" destId="{37D7C33B-A28F-4393-B71A-1BFD13A4D6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CE5CE54-5B44-4E8A-997F-DF59CF47BA02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269245-DF9D-4487-BBCD-AB27EF255931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 b="1" dirty="0"/>
            <a:t>Standard </a:t>
          </a:r>
          <a:r>
            <a:rPr lang="pl-PL" b="1" dirty="0" err="1"/>
            <a:t>Tokenizer</a:t>
          </a:r>
          <a:r>
            <a:rPr lang="pl-PL" b="1" dirty="0"/>
            <a:t> </a:t>
          </a:r>
          <a:r>
            <a:rPr lang="pl-PL" dirty="0"/>
            <a:t>	</a:t>
          </a:r>
          <a:r>
            <a:rPr lang="pl-PL" dirty="0" err="1"/>
            <a:t>The,Quick,Brown,Fox,jumped,over,the,Lazy,Dog</a:t>
          </a:r>
          <a:endParaRPr lang="en-US" dirty="0"/>
        </a:p>
      </dgm:t>
    </dgm:pt>
    <dgm:pt modelId="{A535B44E-40C4-406D-B8F2-AF27816AFCA6}" type="parTrans" cxnId="{09DF8E8C-BD3F-4658-98D0-960160261AEE}">
      <dgm:prSet/>
      <dgm:spPr/>
      <dgm:t>
        <a:bodyPr/>
        <a:lstStyle/>
        <a:p>
          <a:endParaRPr lang="en-US"/>
        </a:p>
      </dgm:t>
    </dgm:pt>
    <dgm:pt modelId="{15F9F4CA-CB6E-4C7A-B7E9-B2D2A9840327}" type="sibTrans" cxnId="{09DF8E8C-BD3F-4658-98D0-960160261AEE}">
      <dgm:prSet/>
      <dgm:spPr/>
      <dgm:t>
        <a:bodyPr/>
        <a:lstStyle/>
        <a:p>
          <a:endParaRPr lang="en-US"/>
        </a:p>
      </dgm:t>
    </dgm:pt>
    <dgm:pt modelId="{BEB6194A-52BF-4F99-8FEB-AE00F50F5517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 b="1" dirty="0" err="1"/>
            <a:t>Lowercase</a:t>
          </a:r>
          <a:r>
            <a:rPr lang="pl-PL" b="1" dirty="0"/>
            <a:t> </a:t>
          </a:r>
          <a:r>
            <a:rPr lang="pl-PL" b="1" dirty="0" err="1"/>
            <a:t>Filter</a:t>
          </a:r>
          <a:r>
            <a:rPr lang="pl-PL" b="1" dirty="0"/>
            <a:t>  </a:t>
          </a:r>
          <a:r>
            <a:rPr lang="pl-PL" dirty="0"/>
            <a:t>	</a:t>
          </a:r>
          <a:r>
            <a:rPr lang="pl-PL" dirty="0" err="1"/>
            <a:t>the,quick,brown,fox,jumped,over,the,lazy,dog</a:t>
          </a:r>
          <a:endParaRPr lang="en-US" dirty="0"/>
        </a:p>
      </dgm:t>
    </dgm:pt>
    <dgm:pt modelId="{0BBD00AF-E7D6-4F38-A416-5F13B4A72BD4}" type="parTrans" cxnId="{7A969DED-53C8-49FE-AF63-C7D2B3CC9505}">
      <dgm:prSet/>
      <dgm:spPr/>
      <dgm:t>
        <a:bodyPr/>
        <a:lstStyle/>
        <a:p>
          <a:endParaRPr lang="en-US"/>
        </a:p>
      </dgm:t>
    </dgm:pt>
    <dgm:pt modelId="{874382E9-7CE2-4353-A41B-084238FB53A1}" type="sibTrans" cxnId="{7A969DED-53C8-49FE-AF63-C7D2B3CC9505}">
      <dgm:prSet/>
      <dgm:spPr/>
      <dgm:t>
        <a:bodyPr/>
        <a:lstStyle/>
        <a:p>
          <a:endParaRPr lang="en-US"/>
        </a:p>
      </dgm:t>
    </dgm:pt>
    <dgm:pt modelId="{4B47F675-7B79-4E6A-A523-4D3972D4C07A}">
      <dgm:prSet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pl-PL" b="1" dirty="0" err="1"/>
            <a:t>Stopwords</a:t>
          </a:r>
          <a:r>
            <a:rPr lang="pl-PL" b="1" dirty="0"/>
            <a:t> </a:t>
          </a:r>
          <a:r>
            <a:rPr lang="pl-PL" b="1"/>
            <a:t>Filter</a:t>
          </a:r>
          <a:r>
            <a:rPr lang="pl-PL" dirty="0"/>
            <a:t>	,quick,brown,fox,jumped,</a:t>
          </a:r>
          <a:r>
            <a:rPr lang="pl-PL" dirty="0" err="1"/>
            <a:t>over</a:t>
          </a:r>
          <a:r>
            <a:rPr lang="pl-PL" dirty="0"/>
            <a:t>,,</a:t>
          </a:r>
          <a:r>
            <a:rPr lang="pl-PL" dirty="0" err="1"/>
            <a:t>lazy,dog</a:t>
          </a:r>
          <a:endParaRPr lang="en-US" dirty="0"/>
        </a:p>
      </dgm:t>
    </dgm:pt>
    <dgm:pt modelId="{35DF5F79-F004-4082-8FFF-015F834CB580}" type="parTrans" cxnId="{33463BF5-B01C-4DA0-BC9B-EFD76A5E9879}">
      <dgm:prSet/>
      <dgm:spPr/>
      <dgm:t>
        <a:bodyPr/>
        <a:lstStyle/>
        <a:p>
          <a:endParaRPr lang="en-US"/>
        </a:p>
      </dgm:t>
    </dgm:pt>
    <dgm:pt modelId="{EFDB8CE6-721E-4F10-818C-1FE252ED04AA}" type="sibTrans" cxnId="{33463BF5-B01C-4DA0-BC9B-EFD76A5E9879}">
      <dgm:prSet/>
      <dgm:spPr/>
      <dgm:t>
        <a:bodyPr/>
        <a:lstStyle/>
        <a:p>
          <a:endParaRPr lang="en-US"/>
        </a:p>
      </dgm:t>
    </dgm:pt>
    <dgm:pt modelId="{5E95CF72-CDF2-49F7-A3F6-2A302FA0D02F}" type="pres">
      <dgm:prSet presAssocID="{ECE5CE54-5B44-4E8A-997F-DF59CF47BA02}" presName="outerComposite" presStyleCnt="0">
        <dgm:presLayoutVars>
          <dgm:chMax val="5"/>
          <dgm:dir/>
          <dgm:resizeHandles val="exact"/>
        </dgm:presLayoutVars>
      </dgm:prSet>
      <dgm:spPr/>
    </dgm:pt>
    <dgm:pt modelId="{F9EFF1B3-389A-4FCD-8074-C67AC3FA96B5}" type="pres">
      <dgm:prSet presAssocID="{ECE5CE54-5B44-4E8A-997F-DF59CF47BA02}" presName="dummyMaxCanvas" presStyleCnt="0">
        <dgm:presLayoutVars/>
      </dgm:prSet>
      <dgm:spPr/>
    </dgm:pt>
    <dgm:pt modelId="{A3A07BF9-127A-4DBE-9087-99B85EADC48F}" type="pres">
      <dgm:prSet presAssocID="{ECE5CE54-5B44-4E8A-997F-DF59CF47BA02}" presName="ThreeNodes_1" presStyleLbl="node1" presStyleIdx="0" presStyleCnt="3" custScaleX="99317" custScaleY="78038">
        <dgm:presLayoutVars>
          <dgm:bulletEnabled val="1"/>
        </dgm:presLayoutVars>
      </dgm:prSet>
      <dgm:spPr/>
    </dgm:pt>
    <dgm:pt modelId="{BA87F8ED-07CD-43BC-B62C-D39270B07928}" type="pres">
      <dgm:prSet presAssocID="{ECE5CE54-5B44-4E8A-997F-DF59CF47BA02}" presName="ThreeNodes_2" presStyleLbl="node1" presStyleIdx="1" presStyleCnt="3" custScaleX="104128" custScaleY="78038">
        <dgm:presLayoutVars>
          <dgm:bulletEnabled val="1"/>
        </dgm:presLayoutVars>
      </dgm:prSet>
      <dgm:spPr/>
    </dgm:pt>
    <dgm:pt modelId="{E14F82E2-91ED-4A02-B4CB-16111E575CB3}" type="pres">
      <dgm:prSet presAssocID="{ECE5CE54-5B44-4E8A-997F-DF59CF47BA02}" presName="ThreeNodes_3" presStyleLbl="node1" presStyleIdx="2" presStyleCnt="3" custScaleX="99317" custScaleY="78038" custLinFactNeighborX="4127">
        <dgm:presLayoutVars>
          <dgm:bulletEnabled val="1"/>
        </dgm:presLayoutVars>
      </dgm:prSet>
      <dgm:spPr/>
    </dgm:pt>
    <dgm:pt modelId="{84FDD3BD-3C6A-4FA9-8B63-5B1DD67331D3}" type="pres">
      <dgm:prSet presAssocID="{ECE5CE54-5B44-4E8A-997F-DF59CF47BA02}" presName="ThreeConn_1-2" presStyleLbl="fgAccFollowNode1" presStyleIdx="0" presStyleCnt="2">
        <dgm:presLayoutVars>
          <dgm:bulletEnabled val="1"/>
        </dgm:presLayoutVars>
      </dgm:prSet>
      <dgm:spPr/>
    </dgm:pt>
    <dgm:pt modelId="{F47731F3-D7A9-469E-AC38-AD68A3991C96}" type="pres">
      <dgm:prSet presAssocID="{ECE5CE54-5B44-4E8A-997F-DF59CF47BA02}" presName="ThreeConn_2-3" presStyleLbl="fgAccFollowNode1" presStyleIdx="1" presStyleCnt="2">
        <dgm:presLayoutVars>
          <dgm:bulletEnabled val="1"/>
        </dgm:presLayoutVars>
      </dgm:prSet>
      <dgm:spPr/>
    </dgm:pt>
    <dgm:pt modelId="{B0C1C47B-B1D9-404E-8447-30C078F5C871}" type="pres">
      <dgm:prSet presAssocID="{ECE5CE54-5B44-4E8A-997F-DF59CF47BA02}" presName="ThreeNodes_1_text" presStyleLbl="node1" presStyleIdx="2" presStyleCnt="3">
        <dgm:presLayoutVars>
          <dgm:bulletEnabled val="1"/>
        </dgm:presLayoutVars>
      </dgm:prSet>
      <dgm:spPr/>
    </dgm:pt>
    <dgm:pt modelId="{2D8F5F1E-5010-43CF-9ADE-24657BED8688}" type="pres">
      <dgm:prSet presAssocID="{ECE5CE54-5B44-4E8A-997F-DF59CF47BA02}" presName="ThreeNodes_2_text" presStyleLbl="node1" presStyleIdx="2" presStyleCnt="3">
        <dgm:presLayoutVars>
          <dgm:bulletEnabled val="1"/>
        </dgm:presLayoutVars>
      </dgm:prSet>
      <dgm:spPr/>
    </dgm:pt>
    <dgm:pt modelId="{2DB0A435-A110-44C6-AAC6-FDECB8A3E162}" type="pres">
      <dgm:prSet presAssocID="{ECE5CE54-5B44-4E8A-997F-DF59CF47BA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A3ECA74-FEE3-40F9-8052-04108AE41363}" type="presOf" srcId="{BEB6194A-52BF-4F99-8FEB-AE00F50F5517}" destId="{2D8F5F1E-5010-43CF-9ADE-24657BED8688}" srcOrd="1" destOrd="0" presId="urn:microsoft.com/office/officeart/2005/8/layout/vProcess5"/>
    <dgm:cxn modelId="{801B2875-C8BA-4B26-BDD2-E0F2BD8ECA5B}" type="presOf" srcId="{4B47F675-7B79-4E6A-A523-4D3972D4C07A}" destId="{E14F82E2-91ED-4A02-B4CB-16111E575CB3}" srcOrd="0" destOrd="0" presId="urn:microsoft.com/office/officeart/2005/8/layout/vProcess5"/>
    <dgm:cxn modelId="{93B76976-CB41-4B4A-BEB8-F3254967533E}" type="presOf" srcId="{4B47F675-7B79-4E6A-A523-4D3972D4C07A}" destId="{2DB0A435-A110-44C6-AAC6-FDECB8A3E162}" srcOrd="1" destOrd="0" presId="urn:microsoft.com/office/officeart/2005/8/layout/vProcess5"/>
    <dgm:cxn modelId="{D47C0077-1398-4617-86A3-CC5EB69F0C0C}" type="presOf" srcId="{15F9F4CA-CB6E-4C7A-B7E9-B2D2A9840327}" destId="{84FDD3BD-3C6A-4FA9-8B63-5B1DD67331D3}" srcOrd="0" destOrd="0" presId="urn:microsoft.com/office/officeart/2005/8/layout/vProcess5"/>
    <dgm:cxn modelId="{09DF8E8C-BD3F-4658-98D0-960160261AEE}" srcId="{ECE5CE54-5B44-4E8A-997F-DF59CF47BA02}" destId="{A9269245-DF9D-4487-BBCD-AB27EF255931}" srcOrd="0" destOrd="0" parTransId="{A535B44E-40C4-406D-B8F2-AF27816AFCA6}" sibTransId="{15F9F4CA-CB6E-4C7A-B7E9-B2D2A9840327}"/>
    <dgm:cxn modelId="{801F628F-BA6E-440D-A50F-BC53581AF23A}" type="presOf" srcId="{BEB6194A-52BF-4F99-8FEB-AE00F50F5517}" destId="{BA87F8ED-07CD-43BC-B62C-D39270B07928}" srcOrd="0" destOrd="0" presId="urn:microsoft.com/office/officeart/2005/8/layout/vProcess5"/>
    <dgm:cxn modelId="{37F5759D-C1BE-44C9-B6C8-CF2E0D8E7E71}" type="presOf" srcId="{A9269245-DF9D-4487-BBCD-AB27EF255931}" destId="{A3A07BF9-127A-4DBE-9087-99B85EADC48F}" srcOrd="0" destOrd="0" presId="urn:microsoft.com/office/officeart/2005/8/layout/vProcess5"/>
    <dgm:cxn modelId="{CC0A03B5-17B2-4B8D-A77D-B0DC07B6003B}" type="presOf" srcId="{874382E9-7CE2-4353-A41B-084238FB53A1}" destId="{F47731F3-D7A9-469E-AC38-AD68A3991C96}" srcOrd="0" destOrd="0" presId="urn:microsoft.com/office/officeart/2005/8/layout/vProcess5"/>
    <dgm:cxn modelId="{99E783BC-FA4E-4706-BD09-A64A2C530B0A}" type="presOf" srcId="{ECE5CE54-5B44-4E8A-997F-DF59CF47BA02}" destId="{5E95CF72-CDF2-49F7-A3F6-2A302FA0D02F}" srcOrd="0" destOrd="0" presId="urn:microsoft.com/office/officeart/2005/8/layout/vProcess5"/>
    <dgm:cxn modelId="{219B26C5-C81E-4272-A489-5F85359B38D0}" type="presOf" srcId="{A9269245-DF9D-4487-BBCD-AB27EF255931}" destId="{B0C1C47B-B1D9-404E-8447-30C078F5C871}" srcOrd="1" destOrd="0" presId="urn:microsoft.com/office/officeart/2005/8/layout/vProcess5"/>
    <dgm:cxn modelId="{7A969DED-53C8-49FE-AF63-C7D2B3CC9505}" srcId="{ECE5CE54-5B44-4E8A-997F-DF59CF47BA02}" destId="{BEB6194A-52BF-4F99-8FEB-AE00F50F5517}" srcOrd="1" destOrd="0" parTransId="{0BBD00AF-E7D6-4F38-A416-5F13B4A72BD4}" sibTransId="{874382E9-7CE2-4353-A41B-084238FB53A1}"/>
    <dgm:cxn modelId="{33463BF5-B01C-4DA0-BC9B-EFD76A5E9879}" srcId="{ECE5CE54-5B44-4E8A-997F-DF59CF47BA02}" destId="{4B47F675-7B79-4E6A-A523-4D3972D4C07A}" srcOrd="2" destOrd="0" parTransId="{35DF5F79-F004-4082-8FFF-015F834CB580}" sibTransId="{EFDB8CE6-721E-4F10-818C-1FE252ED04AA}"/>
    <dgm:cxn modelId="{547883A2-4813-4293-B979-E2EE370B99CE}" type="presParOf" srcId="{5E95CF72-CDF2-49F7-A3F6-2A302FA0D02F}" destId="{F9EFF1B3-389A-4FCD-8074-C67AC3FA96B5}" srcOrd="0" destOrd="0" presId="urn:microsoft.com/office/officeart/2005/8/layout/vProcess5"/>
    <dgm:cxn modelId="{5E8BFE22-3DAC-4E07-A9C8-4D97B632A4B5}" type="presParOf" srcId="{5E95CF72-CDF2-49F7-A3F6-2A302FA0D02F}" destId="{A3A07BF9-127A-4DBE-9087-99B85EADC48F}" srcOrd="1" destOrd="0" presId="urn:microsoft.com/office/officeart/2005/8/layout/vProcess5"/>
    <dgm:cxn modelId="{2C27DA34-DB94-464C-B782-9CAF100B7B31}" type="presParOf" srcId="{5E95CF72-CDF2-49F7-A3F6-2A302FA0D02F}" destId="{BA87F8ED-07CD-43BC-B62C-D39270B07928}" srcOrd="2" destOrd="0" presId="urn:microsoft.com/office/officeart/2005/8/layout/vProcess5"/>
    <dgm:cxn modelId="{4C92C901-53EC-4DCA-A275-8F8FFAFDA801}" type="presParOf" srcId="{5E95CF72-CDF2-49F7-A3F6-2A302FA0D02F}" destId="{E14F82E2-91ED-4A02-B4CB-16111E575CB3}" srcOrd="3" destOrd="0" presId="urn:microsoft.com/office/officeart/2005/8/layout/vProcess5"/>
    <dgm:cxn modelId="{194F354A-E35F-4AAD-8D33-3D4500E74F06}" type="presParOf" srcId="{5E95CF72-CDF2-49F7-A3F6-2A302FA0D02F}" destId="{84FDD3BD-3C6A-4FA9-8B63-5B1DD67331D3}" srcOrd="4" destOrd="0" presId="urn:microsoft.com/office/officeart/2005/8/layout/vProcess5"/>
    <dgm:cxn modelId="{078C3986-65EB-4881-AB8D-8649B5BCDF08}" type="presParOf" srcId="{5E95CF72-CDF2-49F7-A3F6-2A302FA0D02F}" destId="{F47731F3-D7A9-469E-AC38-AD68A3991C96}" srcOrd="5" destOrd="0" presId="urn:microsoft.com/office/officeart/2005/8/layout/vProcess5"/>
    <dgm:cxn modelId="{D6D9067D-0306-4A1B-BC76-2B72A38512E7}" type="presParOf" srcId="{5E95CF72-CDF2-49F7-A3F6-2A302FA0D02F}" destId="{B0C1C47B-B1D9-404E-8447-30C078F5C871}" srcOrd="6" destOrd="0" presId="urn:microsoft.com/office/officeart/2005/8/layout/vProcess5"/>
    <dgm:cxn modelId="{6EDAD0B1-F087-423D-9541-BC4230E1E872}" type="presParOf" srcId="{5E95CF72-CDF2-49F7-A3F6-2A302FA0D02F}" destId="{2D8F5F1E-5010-43CF-9ADE-24657BED8688}" srcOrd="7" destOrd="0" presId="urn:microsoft.com/office/officeart/2005/8/layout/vProcess5"/>
    <dgm:cxn modelId="{73D41DC5-F322-48AC-9040-01067ABE9CC3}" type="presParOf" srcId="{5E95CF72-CDF2-49F7-A3F6-2A302FA0D02F}" destId="{2DB0A435-A110-44C6-AAC6-FDECB8A3E1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A8F391-D822-442A-BE59-4053E65B98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3CBE6-5AF3-4AA6-B92C-108232A1C8D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olidFill>
                <a:schemeClr val="bg1"/>
              </a:solidFill>
            </a:rPr>
            <a:t>1. </a:t>
          </a:r>
          <a:r>
            <a:rPr lang="pl-PL" dirty="0" err="1">
              <a:solidFill>
                <a:schemeClr val="bg1"/>
              </a:solidFill>
            </a:rPr>
            <a:t>Download</a:t>
          </a:r>
          <a:endParaRPr lang="en-US" dirty="0">
            <a:solidFill>
              <a:schemeClr val="bg1"/>
            </a:solidFill>
          </a:endParaRPr>
        </a:p>
      </dgm:t>
    </dgm:pt>
    <dgm:pt modelId="{8B0EA548-9E1B-4862-8CF1-83BE47D5083D}" type="parTrans" cxnId="{B2A754C3-48EB-42E1-AD17-CC513CAFEFC0}">
      <dgm:prSet/>
      <dgm:spPr/>
      <dgm:t>
        <a:bodyPr/>
        <a:lstStyle/>
        <a:p>
          <a:endParaRPr lang="en-US"/>
        </a:p>
      </dgm:t>
    </dgm:pt>
    <dgm:pt modelId="{BDD000D7-A33F-472B-AC5D-F57B804E35DD}" type="sibTrans" cxnId="{B2A754C3-48EB-42E1-AD17-CC513CAFEFC0}">
      <dgm:prSet/>
      <dgm:spPr/>
      <dgm:t>
        <a:bodyPr/>
        <a:lstStyle/>
        <a:p>
          <a:endParaRPr lang="en-US"/>
        </a:p>
      </dgm:t>
    </dgm:pt>
    <dgm:pt modelId="{74FF4AEB-3B77-4E11-AF99-42951A7ED04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olidFill>
                <a:schemeClr val="bg1"/>
              </a:solidFill>
            </a:rPr>
            <a:t>2. </a:t>
          </a:r>
          <a:r>
            <a:rPr lang="pl-PL" dirty="0" err="1">
              <a:solidFill>
                <a:schemeClr val="bg1"/>
              </a:solidFill>
            </a:rPr>
            <a:t>UnZip</a:t>
          </a:r>
          <a:endParaRPr lang="en-US" dirty="0">
            <a:solidFill>
              <a:schemeClr val="bg1"/>
            </a:solidFill>
          </a:endParaRPr>
        </a:p>
      </dgm:t>
    </dgm:pt>
    <dgm:pt modelId="{9E432CC8-37D8-4AF8-B2D8-F3BD838F73FC}" type="parTrans" cxnId="{BBA0793B-AFB5-4F8B-900D-778699B5FD8A}">
      <dgm:prSet/>
      <dgm:spPr/>
      <dgm:t>
        <a:bodyPr/>
        <a:lstStyle/>
        <a:p>
          <a:endParaRPr lang="en-US"/>
        </a:p>
      </dgm:t>
    </dgm:pt>
    <dgm:pt modelId="{20C1D207-DCA1-4C72-8950-9CAB4045A786}" type="sibTrans" cxnId="{BBA0793B-AFB5-4F8B-900D-778699B5FD8A}">
      <dgm:prSet/>
      <dgm:spPr/>
      <dgm:t>
        <a:bodyPr/>
        <a:lstStyle/>
        <a:p>
          <a:endParaRPr lang="en-US"/>
        </a:p>
      </dgm:t>
    </dgm:pt>
    <dgm:pt modelId="{F5E2DCEC-67E9-4119-8300-9BDC25426D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olidFill>
                <a:schemeClr val="bg1"/>
              </a:solidFill>
            </a:rPr>
            <a:t>3. Run </a:t>
          </a:r>
          <a:endParaRPr lang="en-US" dirty="0">
            <a:solidFill>
              <a:schemeClr val="bg1"/>
            </a:solidFill>
          </a:endParaRPr>
        </a:p>
      </dgm:t>
    </dgm:pt>
    <dgm:pt modelId="{4C4D26D8-06B4-4CA5-863F-9EE413374655}" type="parTrans" cxnId="{89C5B4F6-BB41-4AAB-A4E1-1B281E99AEF2}">
      <dgm:prSet/>
      <dgm:spPr/>
      <dgm:t>
        <a:bodyPr/>
        <a:lstStyle/>
        <a:p>
          <a:endParaRPr lang="en-US"/>
        </a:p>
      </dgm:t>
    </dgm:pt>
    <dgm:pt modelId="{0847D2B9-BF29-4F74-AA58-F28CC569BCB4}" type="sibTrans" cxnId="{89C5B4F6-BB41-4AAB-A4E1-1B281E99AEF2}">
      <dgm:prSet/>
      <dgm:spPr/>
      <dgm:t>
        <a:bodyPr/>
        <a:lstStyle/>
        <a:p>
          <a:endParaRPr lang="en-US"/>
        </a:p>
      </dgm:t>
    </dgm:pt>
    <dgm:pt modelId="{F8C4FFAF-30CE-4401-A658-7CC19700D6BA}" type="pres">
      <dgm:prSet presAssocID="{D1A8F391-D822-442A-BE59-4053E65B98FA}" presName="root" presStyleCnt="0">
        <dgm:presLayoutVars>
          <dgm:dir/>
          <dgm:resizeHandles val="exact"/>
        </dgm:presLayoutVars>
      </dgm:prSet>
      <dgm:spPr/>
    </dgm:pt>
    <dgm:pt modelId="{9CB2A64A-57A4-4F24-B1B0-847CD8B47267}" type="pres">
      <dgm:prSet presAssocID="{DE13CBE6-5AF3-4AA6-B92C-108232A1C8DB}" presName="compNode" presStyleCnt="0"/>
      <dgm:spPr/>
    </dgm:pt>
    <dgm:pt modelId="{932A455C-69E2-4F71-87DF-948AD6393146}" type="pres">
      <dgm:prSet presAssocID="{DE13CBE6-5AF3-4AA6-B92C-108232A1C8DB}" presName="bgRect" presStyleLbl="bgShp" presStyleIdx="0" presStyleCnt="3" custLinFactNeighborX="-8989"/>
      <dgm:spPr>
        <a:solidFill>
          <a:schemeClr val="accent1">
            <a:lumMod val="25000"/>
          </a:schemeClr>
        </a:solidFill>
      </dgm:spPr>
    </dgm:pt>
    <dgm:pt modelId="{E1D61A6E-3C04-40F0-9B14-0BFDF0012D51}" type="pres">
      <dgm:prSet presAssocID="{DE13CBE6-5AF3-4AA6-B92C-108232A1C8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bierz">
            <a:hlinkClick xmlns:r="http://schemas.openxmlformats.org/officeDocument/2006/relationships" r:id="rId3"/>
          </dgm14:cNvPr>
        </a:ext>
      </dgm:extLst>
    </dgm:pt>
    <dgm:pt modelId="{8ACEB384-43EF-4796-87B0-4CBD03E86582}" type="pres">
      <dgm:prSet presAssocID="{DE13CBE6-5AF3-4AA6-B92C-108232A1C8DB}" presName="spaceRect" presStyleCnt="0"/>
      <dgm:spPr/>
    </dgm:pt>
    <dgm:pt modelId="{FB82C118-419B-4CD0-A2F7-A5C6C941C4D3}" type="pres">
      <dgm:prSet presAssocID="{DE13CBE6-5AF3-4AA6-B92C-108232A1C8DB}" presName="parTx" presStyleLbl="revTx" presStyleIdx="0" presStyleCnt="3">
        <dgm:presLayoutVars>
          <dgm:chMax val="0"/>
          <dgm:chPref val="0"/>
        </dgm:presLayoutVars>
      </dgm:prSet>
      <dgm:spPr/>
    </dgm:pt>
    <dgm:pt modelId="{1ED75CD0-C351-43FC-BF25-89B50AF626FC}" type="pres">
      <dgm:prSet presAssocID="{BDD000D7-A33F-472B-AC5D-F57B804E35DD}" presName="sibTrans" presStyleCnt="0"/>
      <dgm:spPr/>
    </dgm:pt>
    <dgm:pt modelId="{A1FEFC01-3B70-47C5-95C8-3F6EE555CE38}" type="pres">
      <dgm:prSet presAssocID="{74FF4AEB-3B77-4E11-AF99-42951A7ED046}" presName="compNode" presStyleCnt="0"/>
      <dgm:spPr/>
    </dgm:pt>
    <dgm:pt modelId="{36BE350E-AF80-4499-A75C-613F34E4A01A}" type="pres">
      <dgm:prSet presAssocID="{74FF4AEB-3B77-4E11-AF99-42951A7ED046}" presName="bgRect" presStyleLbl="bgShp" presStyleIdx="1" presStyleCnt="3"/>
      <dgm:spPr>
        <a:solidFill>
          <a:schemeClr val="accent1">
            <a:lumMod val="25000"/>
          </a:schemeClr>
        </a:solidFill>
      </dgm:spPr>
    </dgm:pt>
    <dgm:pt modelId="{59ED371C-DBBD-441E-93ED-902C80F16167}" type="pres">
      <dgm:prSet presAssocID="{74FF4AEB-3B77-4E11-AF99-42951A7ED046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twarty folder kontur"/>
        </a:ext>
      </dgm:extLst>
    </dgm:pt>
    <dgm:pt modelId="{662C2566-0CE9-4C03-8B71-D173ADC5A822}" type="pres">
      <dgm:prSet presAssocID="{74FF4AEB-3B77-4E11-AF99-42951A7ED046}" presName="spaceRect" presStyleCnt="0"/>
      <dgm:spPr/>
    </dgm:pt>
    <dgm:pt modelId="{78572EE6-BDC7-4DBE-90F6-4874F21B5E7A}" type="pres">
      <dgm:prSet presAssocID="{74FF4AEB-3B77-4E11-AF99-42951A7ED046}" presName="parTx" presStyleLbl="revTx" presStyleIdx="1" presStyleCnt="3">
        <dgm:presLayoutVars>
          <dgm:chMax val="0"/>
          <dgm:chPref val="0"/>
        </dgm:presLayoutVars>
      </dgm:prSet>
      <dgm:spPr/>
    </dgm:pt>
    <dgm:pt modelId="{A251379B-807A-492E-8877-F894468FEC9E}" type="pres">
      <dgm:prSet presAssocID="{20C1D207-DCA1-4C72-8950-9CAB4045A786}" presName="sibTrans" presStyleCnt="0"/>
      <dgm:spPr/>
    </dgm:pt>
    <dgm:pt modelId="{98179BDE-1F16-4C4B-B144-5C809DA0F61B}" type="pres">
      <dgm:prSet presAssocID="{F5E2DCEC-67E9-4119-8300-9BDC25426D22}" presName="compNode" presStyleCnt="0"/>
      <dgm:spPr/>
    </dgm:pt>
    <dgm:pt modelId="{0802BAE7-94A6-4096-9DB9-6634922C633B}" type="pres">
      <dgm:prSet presAssocID="{F5E2DCEC-67E9-4119-8300-9BDC25426D22}" presName="bgRect" presStyleLbl="bgShp" presStyleIdx="2" presStyleCnt="3"/>
      <dgm:spPr>
        <a:solidFill>
          <a:schemeClr val="accent1">
            <a:lumMod val="25000"/>
          </a:schemeClr>
        </a:solidFill>
      </dgm:spPr>
    </dgm:pt>
    <dgm:pt modelId="{859CE36B-E986-4E02-8305-BC820BDA5E8F}" type="pres">
      <dgm:prSet presAssocID="{F5E2DCEC-67E9-4119-8300-9BDC25426D2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łzać"/>
        </a:ext>
      </dgm:extLst>
    </dgm:pt>
    <dgm:pt modelId="{2D165062-A50B-44D0-B2A6-786D5B4E1BE6}" type="pres">
      <dgm:prSet presAssocID="{F5E2DCEC-67E9-4119-8300-9BDC25426D22}" presName="spaceRect" presStyleCnt="0"/>
      <dgm:spPr/>
    </dgm:pt>
    <dgm:pt modelId="{7934B917-FFCB-4098-9309-FFF5D7F307CE}" type="pres">
      <dgm:prSet presAssocID="{F5E2DCEC-67E9-4119-8300-9BDC25426D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FB281E-5E49-4B5C-B157-96C7554056CB}" type="presOf" srcId="{D1A8F391-D822-442A-BE59-4053E65B98FA}" destId="{F8C4FFAF-30CE-4401-A658-7CC19700D6BA}" srcOrd="0" destOrd="0" presId="urn:microsoft.com/office/officeart/2018/2/layout/IconVerticalSolidList"/>
    <dgm:cxn modelId="{D5C5C038-0532-48F2-9437-30419EAF8421}" type="presOf" srcId="{DE13CBE6-5AF3-4AA6-B92C-108232A1C8DB}" destId="{FB82C118-419B-4CD0-A2F7-A5C6C941C4D3}" srcOrd="0" destOrd="0" presId="urn:microsoft.com/office/officeart/2018/2/layout/IconVerticalSolidList"/>
    <dgm:cxn modelId="{BBA0793B-AFB5-4F8B-900D-778699B5FD8A}" srcId="{D1A8F391-D822-442A-BE59-4053E65B98FA}" destId="{74FF4AEB-3B77-4E11-AF99-42951A7ED046}" srcOrd="1" destOrd="0" parTransId="{9E432CC8-37D8-4AF8-B2D8-F3BD838F73FC}" sibTransId="{20C1D207-DCA1-4C72-8950-9CAB4045A786}"/>
    <dgm:cxn modelId="{327E5372-7C3E-45B6-97DB-D3145156AF02}" type="presOf" srcId="{74FF4AEB-3B77-4E11-AF99-42951A7ED046}" destId="{78572EE6-BDC7-4DBE-90F6-4874F21B5E7A}" srcOrd="0" destOrd="0" presId="urn:microsoft.com/office/officeart/2018/2/layout/IconVerticalSolidList"/>
    <dgm:cxn modelId="{F7DCB1A7-022C-4EFD-884F-63823603E132}" type="presOf" srcId="{F5E2DCEC-67E9-4119-8300-9BDC25426D22}" destId="{7934B917-FFCB-4098-9309-FFF5D7F307CE}" srcOrd="0" destOrd="0" presId="urn:microsoft.com/office/officeart/2018/2/layout/IconVerticalSolidList"/>
    <dgm:cxn modelId="{B2A754C3-48EB-42E1-AD17-CC513CAFEFC0}" srcId="{D1A8F391-D822-442A-BE59-4053E65B98FA}" destId="{DE13CBE6-5AF3-4AA6-B92C-108232A1C8DB}" srcOrd="0" destOrd="0" parTransId="{8B0EA548-9E1B-4862-8CF1-83BE47D5083D}" sibTransId="{BDD000D7-A33F-472B-AC5D-F57B804E35DD}"/>
    <dgm:cxn modelId="{89C5B4F6-BB41-4AAB-A4E1-1B281E99AEF2}" srcId="{D1A8F391-D822-442A-BE59-4053E65B98FA}" destId="{F5E2DCEC-67E9-4119-8300-9BDC25426D22}" srcOrd="2" destOrd="0" parTransId="{4C4D26D8-06B4-4CA5-863F-9EE413374655}" sibTransId="{0847D2B9-BF29-4F74-AA58-F28CC569BCB4}"/>
    <dgm:cxn modelId="{BC39C974-7306-4C47-9807-206A3F5FED7C}" type="presParOf" srcId="{F8C4FFAF-30CE-4401-A658-7CC19700D6BA}" destId="{9CB2A64A-57A4-4F24-B1B0-847CD8B47267}" srcOrd="0" destOrd="0" presId="urn:microsoft.com/office/officeart/2018/2/layout/IconVerticalSolidList"/>
    <dgm:cxn modelId="{DDE0F67E-3F7B-4C6F-9C51-3EDBB587F291}" type="presParOf" srcId="{9CB2A64A-57A4-4F24-B1B0-847CD8B47267}" destId="{932A455C-69E2-4F71-87DF-948AD6393146}" srcOrd="0" destOrd="0" presId="urn:microsoft.com/office/officeart/2018/2/layout/IconVerticalSolidList"/>
    <dgm:cxn modelId="{71660D8A-7F1B-4E15-AEDA-96AE4DA66C7E}" type="presParOf" srcId="{9CB2A64A-57A4-4F24-B1B0-847CD8B47267}" destId="{E1D61A6E-3C04-40F0-9B14-0BFDF0012D51}" srcOrd="1" destOrd="0" presId="urn:microsoft.com/office/officeart/2018/2/layout/IconVerticalSolidList"/>
    <dgm:cxn modelId="{AA2324E5-EC41-4810-8F59-EC37AA8D14F7}" type="presParOf" srcId="{9CB2A64A-57A4-4F24-B1B0-847CD8B47267}" destId="{8ACEB384-43EF-4796-87B0-4CBD03E86582}" srcOrd="2" destOrd="0" presId="urn:microsoft.com/office/officeart/2018/2/layout/IconVerticalSolidList"/>
    <dgm:cxn modelId="{7EF36915-CB75-48CE-BC00-D98433D014BB}" type="presParOf" srcId="{9CB2A64A-57A4-4F24-B1B0-847CD8B47267}" destId="{FB82C118-419B-4CD0-A2F7-A5C6C941C4D3}" srcOrd="3" destOrd="0" presId="urn:microsoft.com/office/officeart/2018/2/layout/IconVerticalSolidList"/>
    <dgm:cxn modelId="{3824AC4F-B0ED-492D-8514-F81B93EE6135}" type="presParOf" srcId="{F8C4FFAF-30CE-4401-A658-7CC19700D6BA}" destId="{1ED75CD0-C351-43FC-BF25-89B50AF626FC}" srcOrd="1" destOrd="0" presId="urn:microsoft.com/office/officeart/2018/2/layout/IconVerticalSolidList"/>
    <dgm:cxn modelId="{D50B3792-9009-499C-8B66-799EB0A45A6A}" type="presParOf" srcId="{F8C4FFAF-30CE-4401-A658-7CC19700D6BA}" destId="{A1FEFC01-3B70-47C5-95C8-3F6EE555CE38}" srcOrd="2" destOrd="0" presId="urn:microsoft.com/office/officeart/2018/2/layout/IconVerticalSolidList"/>
    <dgm:cxn modelId="{77156738-AA1C-4C1C-BE11-C9E7CC5FEFA8}" type="presParOf" srcId="{A1FEFC01-3B70-47C5-95C8-3F6EE555CE38}" destId="{36BE350E-AF80-4499-A75C-613F34E4A01A}" srcOrd="0" destOrd="0" presId="urn:microsoft.com/office/officeart/2018/2/layout/IconVerticalSolidList"/>
    <dgm:cxn modelId="{027E8A7E-27A2-4A03-82B5-BB5FDB00A3D3}" type="presParOf" srcId="{A1FEFC01-3B70-47C5-95C8-3F6EE555CE38}" destId="{59ED371C-DBBD-441E-93ED-902C80F16167}" srcOrd="1" destOrd="0" presId="urn:microsoft.com/office/officeart/2018/2/layout/IconVerticalSolidList"/>
    <dgm:cxn modelId="{D2F393FD-7D93-4112-B710-B67A110392DF}" type="presParOf" srcId="{A1FEFC01-3B70-47C5-95C8-3F6EE555CE38}" destId="{662C2566-0CE9-4C03-8B71-D173ADC5A822}" srcOrd="2" destOrd="0" presId="urn:microsoft.com/office/officeart/2018/2/layout/IconVerticalSolidList"/>
    <dgm:cxn modelId="{F912DAF7-2885-4DCD-AEA2-8B2DA4831803}" type="presParOf" srcId="{A1FEFC01-3B70-47C5-95C8-3F6EE555CE38}" destId="{78572EE6-BDC7-4DBE-90F6-4874F21B5E7A}" srcOrd="3" destOrd="0" presId="urn:microsoft.com/office/officeart/2018/2/layout/IconVerticalSolidList"/>
    <dgm:cxn modelId="{387EF063-2A44-4B92-B080-C9A903C89C7D}" type="presParOf" srcId="{F8C4FFAF-30CE-4401-A658-7CC19700D6BA}" destId="{A251379B-807A-492E-8877-F894468FEC9E}" srcOrd="3" destOrd="0" presId="urn:microsoft.com/office/officeart/2018/2/layout/IconVerticalSolidList"/>
    <dgm:cxn modelId="{E3D3ECD1-CB03-4117-8A57-49B281B517BD}" type="presParOf" srcId="{F8C4FFAF-30CE-4401-A658-7CC19700D6BA}" destId="{98179BDE-1F16-4C4B-B144-5C809DA0F61B}" srcOrd="4" destOrd="0" presId="urn:microsoft.com/office/officeart/2018/2/layout/IconVerticalSolidList"/>
    <dgm:cxn modelId="{412CBD2B-BA68-4855-9447-59CD5F27FADA}" type="presParOf" srcId="{98179BDE-1F16-4C4B-B144-5C809DA0F61B}" destId="{0802BAE7-94A6-4096-9DB9-6634922C633B}" srcOrd="0" destOrd="0" presId="urn:microsoft.com/office/officeart/2018/2/layout/IconVerticalSolidList"/>
    <dgm:cxn modelId="{06AF65E1-6C9F-46DE-8F08-260BDB0170D7}" type="presParOf" srcId="{98179BDE-1F16-4C4B-B144-5C809DA0F61B}" destId="{859CE36B-E986-4E02-8305-BC820BDA5E8F}" srcOrd="1" destOrd="0" presId="urn:microsoft.com/office/officeart/2018/2/layout/IconVerticalSolidList"/>
    <dgm:cxn modelId="{A2210627-C70E-49A3-B2CD-EC8B20A6DC34}" type="presParOf" srcId="{98179BDE-1F16-4C4B-B144-5C809DA0F61B}" destId="{2D165062-A50B-44D0-B2A6-786D5B4E1BE6}" srcOrd="2" destOrd="0" presId="urn:microsoft.com/office/officeart/2018/2/layout/IconVerticalSolidList"/>
    <dgm:cxn modelId="{82436050-DA36-4C04-924B-C37D250246A2}" type="presParOf" srcId="{98179BDE-1F16-4C4B-B144-5C809DA0F61B}" destId="{7934B917-FFCB-4098-9309-FFF5D7F307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C8248-94FF-4297-8CF9-1B9290F88B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2D3095-3CB0-4340-A817-854C7F270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600" dirty="0" err="1"/>
            <a:t>It’s</a:t>
          </a:r>
          <a:r>
            <a:rPr lang="pl-PL" sz="1600" dirty="0"/>
            <a:t> a </a:t>
          </a:r>
          <a:r>
            <a:rPr lang="pl-PL" sz="1600" dirty="0" err="1"/>
            <a:t>copy</a:t>
          </a:r>
          <a:r>
            <a:rPr lang="pl-PL" sz="1600" dirty="0"/>
            <a:t> of </a:t>
          </a:r>
          <a:r>
            <a:rPr lang="pl-PL" sz="1600" dirty="0" err="1"/>
            <a:t>shard</a:t>
          </a:r>
          <a:endParaRPr lang="en-US" sz="1600" dirty="0"/>
        </a:p>
      </dgm:t>
    </dgm:pt>
    <dgm:pt modelId="{D79BEE84-E56D-4370-8734-9869DDC9E565}" type="parTrans" cxnId="{CA68D1B1-B335-4793-B890-E52BF0300853}">
      <dgm:prSet/>
      <dgm:spPr/>
      <dgm:t>
        <a:bodyPr/>
        <a:lstStyle/>
        <a:p>
          <a:endParaRPr lang="en-US"/>
        </a:p>
      </dgm:t>
    </dgm:pt>
    <dgm:pt modelId="{945D5E2A-A3CE-4551-A1F6-3983A51D4187}" type="sibTrans" cxnId="{CA68D1B1-B335-4793-B890-E52BF0300853}">
      <dgm:prSet/>
      <dgm:spPr/>
      <dgm:t>
        <a:bodyPr/>
        <a:lstStyle/>
        <a:p>
          <a:endParaRPr lang="en-US"/>
        </a:p>
      </dgm:t>
    </dgm:pt>
    <dgm:pt modelId="{02771EC2-F081-4583-9DE0-DC058923D7C7}" type="pres">
      <dgm:prSet presAssocID="{6C9C8248-94FF-4297-8CF9-1B9290F88B27}" presName="root" presStyleCnt="0">
        <dgm:presLayoutVars>
          <dgm:dir/>
          <dgm:resizeHandles val="exact"/>
        </dgm:presLayoutVars>
      </dgm:prSet>
      <dgm:spPr/>
    </dgm:pt>
    <dgm:pt modelId="{B087A517-C66D-4781-9C2E-432444978238}" type="pres">
      <dgm:prSet presAssocID="{B22D3095-3CB0-4340-A817-854C7F27060C}" presName="compNode" presStyleCnt="0"/>
      <dgm:spPr/>
    </dgm:pt>
    <dgm:pt modelId="{2177B29F-0482-4A50-AA57-DCA58A337D64}" type="pres">
      <dgm:prSet presAssocID="{B22D3095-3CB0-4340-A817-854C7F27060C}" presName="iconBgRect" presStyleLbl="bgShp" presStyleIdx="0" presStyleCnt="1" custScaleX="88609" custScaleY="87233"/>
      <dgm:spPr>
        <a:prstGeom prst="round2DiagRect">
          <a:avLst>
            <a:gd name="adj1" fmla="val 29727"/>
            <a:gd name="adj2" fmla="val 0"/>
          </a:avLst>
        </a:prstGeom>
      </dgm:spPr>
    </dgm:pt>
    <dgm:pt modelId="{AA9409DD-CED0-42BE-AC78-82F1C85002C2}" type="pres">
      <dgm:prSet presAssocID="{B22D3095-3CB0-4340-A817-854C7F27060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25376CE8-61A0-4617-8018-B3F01CB070D2}" type="pres">
      <dgm:prSet presAssocID="{B22D3095-3CB0-4340-A817-854C7F27060C}" presName="spaceRect" presStyleCnt="0"/>
      <dgm:spPr/>
    </dgm:pt>
    <dgm:pt modelId="{06C4AF1C-2A0E-49FC-9EC8-026C9E05AF02}" type="pres">
      <dgm:prSet presAssocID="{B22D3095-3CB0-4340-A817-854C7F27060C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2C4D953-C3D9-4E51-86D8-179A576558BD}" type="presOf" srcId="{6C9C8248-94FF-4297-8CF9-1B9290F88B27}" destId="{02771EC2-F081-4583-9DE0-DC058923D7C7}" srcOrd="0" destOrd="0" presId="urn:microsoft.com/office/officeart/2018/5/layout/IconLeafLabelList"/>
    <dgm:cxn modelId="{CA68D1B1-B335-4793-B890-E52BF0300853}" srcId="{6C9C8248-94FF-4297-8CF9-1B9290F88B27}" destId="{B22D3095-3CB0-4340-A817-854C7F27060C}" srcOrd="0" destOrd="0" parTransId="{D79BEE84-E56D-4370-8734-9869DDC9E565}" sibTransId="{945D5E2A-A3CE-4551-A1F6-3983A51D4187}"/>
    <dgm:cxn modelId="{52243FC8-7CB2-4F3D-BD5A-938F1FD9E650}" type="presOf" srcId="{B22D3095-3CB0-4340-A817-854C7F27060C}" destId="{06C4AF1C-2A0E-49FC-9EC8-026C9E05AF02}" srcOrd="0" destOrd="0" presId="urn:microsoft.com/office/officeart/2018/5/layout/IconLeafLabelList"/>
    <dgm:cxn modelId="{768ECE79-54E1-48D0-B8AE-E306832DF452}" type="presParOf" srcId="{02771EC2-F081-4583-9DE0-DC058923D7C7}" destId="{B087A517-C66D-4781-9C2E-432444978238}" srcOrd="0" destOrd="0" presId="urn:microsoft.com/office/officeart/2018/5/layout/IconLeafLabelList"/>
    <dgm:cxn modelId="{9ED0102F-A1C5-4620-90EF-7DD102C604F5}" type="presParOf" srcId="{B087A517-C66D-4781-9C2E-432444978238}" destId="{2177B29F-0482-4A50-AA57-DCA58A337D64}" srcOrd="0" destOrd="0" presId="urn:microsoft.com/office/officeart/2018/5/layout/IconLeafLabelList"/>
    <dgm:cxn modelId="{A2175809-E256-4074-8A3B-D7B729AB4D89}" type="presParOf" srcId="{B087A517-C66D-4781-9C2E-432444978238}" destId="{AA9409DD-CED0-42BE-AC78-82F1C85002C2}" srcOrd="1" destOrd="0" presId="urn:microsoft.com/office/officeart/2018/5/layout/IconLeafLabelList"/>
    <dgm:cxn modelId="{F01D4DC6-0986-432D-B208-8A17B72EFCAD}" type="presParOf" srcId="{B087A517-C66D-4781-9C2E-432444978238}" destId="{25376CE8-61A0-4617-8018-B3F01CB070D2}" srcOrd="2" destOrd="0" presId="urn:microsoft.com/office/officeart/2018/5/layout/IconLeafLabelList"/>
    <dgm:cxn modelId="{A806A706-69F2-44E3-A781-6D0BBAE2A9B3}" type="presParOf" srcId="{B087A517-C66D-4781-9C2E-432444978238}" destId="{06C4AF1C-2A0E-49FC-9EC8-026C9E05AF0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C8248-94FF-4297-8CF9-1B9290F88B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1CFDB4-DD7A-4C3C-B68F-D985B359DE4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600" dirty="0"/>
            <a:t>I</a:t>
          </a:r>
          <a:r>
            <a:rPr lang="en-US" sz="1600" dirty="0" err="1"/>
            <a:t>ncreases</a:t>
          </a:r>
          <a:br>
            <a:rPr lang="pl-PL" sz="1600" dirty="0"/>
          </a:br>
          <a:r>
            <a:rPr lang="en-US" sz="1600" dirty="0"/>
            <a:t>reliability </a:t>
          </a:r>
          <a:br>
            <a:rPr lang="pl-PL" sz="1600" dirty="0"/>
          </a:br>
          <a:r>
            <a:rPr lang="en-US" sz="1600" dirty="0"/>
            <a:t>protects against failures</a:t>
          </a:r>
        </a:p>
      </dgm:t>
    </dgm:pt>
    <dgm:pt modelId="{3446CD5E-EE9D-4A5E-AD1D-E76C3B8D8BD8}" type="parTrans" cxnId="{9CFFABD9-BA3A-440D-8512-D81D2A2660BE}">
      <dgm:prSet/>
      <dgm:spPr/>
      <dgm:t>
        <a:bodyPr/>
        <a:lstStyle/>
        <a:p>
          <a:endParaRPr lang="en-US"/>
        </a:p>
      </dgm:t>
    </dgm:pt>
    <dgm:pt modelId="{B9C8A1A8-CE7D-4699-A4A8-B9402C4EFBC4}" type="sibTrans" cxnId="{9CFFABD9-BA3A-440D-8512-D81D2A2660BE}">
      <dgm:prSet/>
      <dgm:spPr/>
      <dgm:t>
        <a:bodyPr/>
        <a:lstStyle/>
        <a:p>
          <a:endParaRPr lang="en-US"/>
        </a:p>
      </dgm:t>
    </dgm:pt>
    <dgm:pt modelId="{02771EC2-F081-4583-9DE0-DC058923D7C7}" type="pres">
      <dgm:prSet presAssocID="{6C9C8248-94FF-4297-8CF9-1B9290F88B27}" presName="root" presStyleCnt="0">
        <dgm:presLayoutVars>
          <dgm:dir/>
          <dgm:resizeHandles val="exact"/>
        </dgm:presLayoutVars>
      </dgm:prSet>
      <dgm:spPr/>
    </dgm:pt>
    <dgm:pt modelId="{51CF3BFD-7048-457A-B0E5-22B7ED22DB84}" type="pres">
      <dgm:prSet presAssocID="{DE1CFDB4-DD7A-4C3C-B68F-D985B359DE45}" presName="compNode" presStyleCnt="0"/>
      <dgm:spPr/>
    </dgm:pt>
    <dgm:pt modelId="{9CD87212-F005-4C4D-9B4B-817433A7C114}" type="pres">
      <dgm:prSet presAssocID="{DE1CFDB4-DD7A-4C3C-B68F-D985B359DE45}" presName="iconBgRect" presStyleLbl="bgShp" presStyleIdx="0" presStyleCnt="1" custScaleX="88609" custScaleY="87233"/>
      <dgm:spPr>
        <a:prstGeom prst="round2DiagRect">
          <a:avLst>
            <a:gd name="adj1" fmla="val 29727"/>
            <a:gd name="adj2" fmla="val 0"/>
          </a:avLst>
        </a:prstGeom>
      </dgm:spPr>
    </dgm:pt>
    <dgm:pt modelId="{1A0324EF-B65C-4FF7-9698-C80F1077BFB9}" type="pres">
      <dgm:prSet presAssocID="{DE1CFDB4-DD7A-4C3C-B68F-D985B359DE4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cza z wypełnieniem pełnym"/>
        </a:ext>
      </dgm:extLst>
    </dgm:pt>
    <dgm:pt modelId="{0DF29E9E-5E2A-4162-99A9-34F6CB0D5B7A}" type="pres">
      <dgm:prSet presAssocID="{DE1CFDB4-DD7A-4C3C-B68F-D985B359DE45}" presName="spaceRect" presStyleCnt="0"/>
      <dgm:spPr/>
    </dgm:pt>
    <dgm:pt modelId="{2090E5EA-6860-43BF-A92A-38A349BF3ACF}" type="pres">
      <dgm:prSet presAssocID="{DE1CFDB4-DD7A-4C3C-B68F-D985B359DE45}" presName="textRect" presStyleLbl="revTx" presStyleIdx="0" presStyleCnt="1" custScaleX="121681">
        <dgm:presLayoutVars>
          <dgm:chMax val="1"/>
          <dgm:chPref val="1"/>
        </dgm:presLayoutVars>
      </dgm:prSet>
      <dgm:spPr/>
    </dgm:pt>
  </dgm:ptLst>
  <dgm:cxnLst>
    <dgm:cxn modelId="{6E4EAF0C-B74E-464C-99C0-85F4AB1F4D51}" type="presOf" srcId="{DE1CFDB4-DD7A-4C3C-B68F-D985B359DE45}" destId="{2090E5EA-6860-43BF-A92A-38A349BF3ACF}" srcOrd="0" destOrd="0" presId="urn:microsoft.com/office/officeart/2018/5/layout/IconLeafLabelList"/>
    <dgm:cxn modelId="{02C4D953-C3D9-4E51-86D8-179A576558BD}" type="presOf" srcId="{6C9C8248-94FF-4297-8CF9-1B9290F88B27}" destId="{02771EC2-F081-4583-9DE0-DC058923D7C7}" srcOrd="0" destOrd="0" presId="urn:microsoft.com/office/officeart/2018/5/layout/IconLeafLabelList"/>
    <dgm:cxn modelId="{9CFFABD9-BA3A-440D-8512-D81D2A2660BE}" srcId="{6C9C8248-94FF-4297-8CF9-1B9290F88B27}" destId="{DE1CFDB4-DD7A-4C3C-B68F-D985B359DE45}" srcOrd="0" destOrd="0" parTransId="{3446CD5E-EE9D-4A5E-AD1D-E76C3B8D8BD8}" sibTransId="{B9C8A1A8-CE7D-4699-A4A8-B9402C4EFBC4}"/>
    <dgm:cxn modelId="{B088BF23-CFD8-4E03-8359-335A4354DD75}" type="presParOf" srcId="{02771EC2-F081-4583-9DE0-DC058923D7C7}" destId="{51CF3BFD-7048-457A-B0E5-22B7ED22DB84}" srcOrd="0" destOrd="0" presId="urn:microsoft.com/office/officeart/2018/5/layout/IconLeafLabelList"/>
    <dgm:cxn modelId="{02FA277E-63D3-4E61-94A9-208D17E3AAEC}" type="presParOf" srcId="{51CF3BFD-7048-457A-B0E5-22B7ED22DB84}" destId="{9CD87212-F005-4C4D-9B4B-817433A7C114}" srcOrd="0" destOrd="0" presId="urn:microsoft.com/office/officeart/2018/5/layout/IconLeafLabelList"/>
    <dgm:cxn modelId="{1599703D-184D-4142-851D-41C6C5291652}" type="presParOf" srcId="{51CF3BFD-7048-457A-B0E5-22B7ED22DB84}" destId="{1A0324EF-B65C-4FF7-9698-C80F1077BFB9}" srcOrd="1" destOrd="0" presId="urn:microsoft.com/office/officeart/2018/5/layout/IconLeafLabelList"/>
    <dgm:cxn modelId="{A6AF91D4-ED4E-41D4-AFAA-57FBD3E0C684}" type="presParOf" srcId="{51CF3BFD-7048-457A-B0E5-22B7ED22DB84}" destId="{0DF29E9E-5E2A-4162-99A9-34F6CB0D5B7A}" srcOrd="2" destOrd="0" presId="urn:microsoft.com/office/officeart/2018/5/layout/IconLeafLabelList"/>
    <dgm:cxn modelId="{873F3A9E-F200-4A44-81C0-B0F7EB05D7C1}" type="presParOf" srcId="{51CF3BFD-7048-457A-B0E5-22B7ED22DB84}" destId="{2090E5EA-6860-43BF-A92A-38A349BF3A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9C8248-94FF-4297-8CF9-1B9290F88B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49F6CD-5521-435C-A297-F3DBB25CCF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600" dirty="0" err="1"/>
            <a:t>Improves</a:t>
          </a:r>
          <a:r>
            <a:rPr lang="pl-PL" sz="1600" dirty="0"/>
            <a:t> </a:t>
          </a:r>
          <a:r>
            <a:rPr lang="pl-PL" sz="1600" dirty="0" err="1"/>
            <a:t>reading</a:t>
          </a:r>
          <a:r>
            <a:rPr lang="pl-PL" sz="1600" dirty="0"/>
            <a:t> performance</a:t>
          </a:r>
          <a:endParaRPr lang="en-US" sz="1600" dirty="0"/>
        </a:p>
      </dgm:t>
    </dgm:pt>
    <dgm:pt modelId="{8A12BFD6-B4E1-4C8E-A9E1-DC8A7C01E498}" type="parTrans" cxnId="{29D3F37C-46D5-4B5D-82A1-D3E4516D71F3}">
      <dgm:prSet/>
      <dgm:spPr/>
      <dgm:t>
        <a:bodyPr/>
        <a:lstStyle/>
        <a:p>
          <a:endParaRPr lang="en-US"/>
        </a:p>
      </dgm:t>
    </dgm:pt>
    <dgm:pt modelId="{0F028FA1-1E7A-4847-8E56-3DFA751873A3}" type="sibTrans" cxnId="{29D3F37C-46D5-4B5D-82A1-D3E4516D71F3}">
      <dgm:prSet/>
      <dgm:spPr/>
      <dgm:t>
        <a:bodyPr/>
        <a:lstStyle/>
        <a:p>
          <a:endParaRPr lang="en-US"/>
        </a:p>
      </dgm:t>
    </dgm:pt>
    <dgm:pt modelId="{02771EC2-F081-4583-9DE0-DC058923D7C7}" type="pres">
      <dgm:prSet presAssocID="{6C9C8248-94FF-4297-8CF9-1B9290F88B27}" presName="root" presStyleCnt="0">
        <dgm:presLayoutVars>
          <dgm:dir/>
          <dgm:resizeHandles val="exact"/>
        </dgm:presLayoutVars>
      </dgm:prSet>
      <dgm:spPr/>
    </dgm:pt>
    <dgm:pt modelId="{87247D38-73C5-462B-812F-8E6A7E24EB94}" type="pres">
      <dgm:prSet presAssocID="{FC49F6CD-5521-435C-A297-F3DBB25CCF14}" presName="compNode" presStyleCnt="0"/>
      <dgm:spPr/>
    </dgm:pt>
    <dgm:pt modelId="{8D536BE7-B04C-4163-9CA3-0EDA280B5BC5}" type="pres">
      <dgm:prSet presAssocID="{FC49F6CD-5521-435C-A297-F3DBB25CCF14}" presName="iconBgRect" presStyleLbl="bgShp" presStyleIdx="0" presStyleCnt="1" custScaleX="88609" custScaleY="87233"/>
      <dgm:spPr>
        <a:prstGeom prst="round2DiagRect">
          <a:avLst>
            <a:gd name="adj1" fmla="val 29727"/>
            <a:gd name="adj2" fmla="val 0"/>
          </a:avLst>
        </a:prstGeom>
      </dgm:spPr>
    </dgm:pt>
    <dgm:pt modelId="{97C314F4-4A15-4F1C-85C5-5310C4F3B7C3}" type="pres">
      <dgm:prSet presAssocID="{FC49F6CD-5521-435C-A297-F3DBB25CCF14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92940E-761D-468A-B5D2-6A86BE25943A}" type="pres">
      <dgm:prSet presAssocID="{FC49F6CD-5521-435C-A297-F3DBB25CCF14}" presName="spaceRect" presStyleCnt="0"/>
      <dgm:spPr/>
    </dgm:pt>
    <dgm:pt modelId="{EBB39D23-4403-4C0E-9AFC-D847DB7ACABC}" type="pres">
      <dgm:prSet presAssocID="{FC49F6CD-5521-435C-A297-F3DBB25CCF1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2C4D953-C3D9-4E51-86D8-179A576558BD}" type="presOf" srcId="{6C9C8248-94FF-4297-8CF9-1B9290F88B27}" destId="{02771EC2-F081-4583-9DE0-DC058923D7C7}" srcOrd="0" destOrd="0" presId="urn:microsoft.com/office/officeart/2018/5/layout/IconLeafLabelList"/>
    <dgm:cxn modelId="{29D3F37C-46D5-4B5D-82A1-D3E4516D71F3}" srcId="{6C9C8248-94FF-4297-8CF9-1B9290F88B27}" destId="{FC49F6CD-5521-435C-A297-F3DBB25CCF14}" srcOrd="0" destOrd="0" parTransId="{8A12BFD6-B4E1-4C8E-A9E1-DC8A7C01E498}" sibTransId="{0F028FA1-1E7A-4847-8E56-3DFA751873A3}"/>
    <dgm:cxn modelId="{8980E6DD-EBF8-41EA-ADE5-0003C538EDB3}" type="presOf" srcId="{FC49F6CD-5521-435C-A297-F3DBB25CCF14}" destId="{EBB39D23-4403-4C0E-9AFC-D847DB7ACABC}" srcOrd="0" destOrd="0" presId="urn:microsoft.com/office/officeart/2018/5/layout/IconLeafLabelList"/>
    <dgm:cxn modelId="{A718FA3E-CEF1-4727-AE11-FAF869F93DF0}" type="presParOf" srcId="{02771EC2-F081-4583-9DE0-DC058923D7C7}" destId="{87247D38-73C5-462B-812F-8E6A7E24EB94}" srcOrd="0" destOrd="0" presId="urn:microsoft.com/office/officeart/2018/5/layout/IconLeafLabelList"/>
    <dgm:cxn modelId="{39DC00DE-9E37-49C1-961B-10614D52859F}" type="presParOf" srcId="{87247D38-73C5-462B-812F-8E6A7E24EB94}" destId="{8D536BE7-B04C-4163-9CA3-0EDA280B5BC5}" srcOrd="0" destOrd="0" presId="urn:microsoft.com/office/officeart/2018/5/layout/IconLeafLabelList"/>
    <dgm:cxn modelId="{CCC15CAA-1B56-42D5-8593-AC60FAE6B7A8}" type="presParOf" srcId="{87247D38-73C5-462B-812F-8E6A7E24EB94}" destId="{97C314F4-4A15-4F1C-85C5-5310C4F3B7C3}" srcOrd="1" destOrd="0" presId="urn:microsoft.com/office/officeart/2018/5/layout/IconLeafLabelList"/>
    <dgm:cxn modelId="{B19D6BF8-29E8-4088-905B-3F73D2BB0F47}" type="presParOf" srcId="{87247D38-73C5-462B-812F-8E6A7E24EB94}" destId="{5D92940E-761D-468A-B5D2-6A86BE25943A}" srcOrd="2" destOrd="0" presId="urn:microsoft.com/office/officeart/2018/5/layout/IconLeafLabelList"/>
    <dgm:cxn modelId="{4373C790-F917-4014-AEF0-B77F7CAD6229}" type="presParOf" srcId="{87247D38-73C5-462B-812F-8E6A7E24EB94}" destId="{EBB39D23-4403-4C0E-9AFC-D847DB7ACA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sz="2200" dirty="0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2200" b="1" dirty="0"/>
            <a:t>PROTOCOL</a:t>
          </a:r>
          <a:r>
            <a:rPr lang="pl-PL" sz="2200" dirty="0"/>
            <a:t> </a:t>
          </a:r>
          <a:br>
            <a:rPr lang="pl-PL" sz="2200" dirty="0"/>
          </a:br>
          <a:br>
            <a:rPr lang="pl-PL" sz="2200" dirty="0"/>
          </a:br>
          <a:r>
            <a:rPr lang="pl-PL" sz="2200" dirty="0"/>
            <a:t>http / </a:t>
          </a:r>
          <a:r>
            <a:rPr lang="pl-PL" sz="2200" dirty="0" err="1"/>
            <a:t>https</a:t>
          </a:r>
          <a:endParaRPr lang="en-US" sz="2200" dirty="0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AE228F-5DB7-4E26-A12F-B8A875F25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7BDAA-72A6-4A85-95A3-D9B0D5A3B11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VERBS</a:t>
          </a:r>
          <a:br>
            <a:rPr lang="pl-PL" dirty="0"/>
          </a:br>
          <a:br>
            <a:rPr lang="pl-PL" dirty="0"/>
          </a:br>
          <a:r>
            <a:rPr lang="pl-PL" dirty="0"/>
            <a:t>GET, POST, PUT, DELETE</a:t>
          </a:r>
          <a:endParaRPr lang="en-US" dirty="0"/>
        </a:p>
      </dgm:t>
    </dgm:pt>
    <dgm:pt modelId="{4B6EA62F-FA5C-479B-AEE8-F8ADB10AF3C8}" type="parTrans" cxnId="{86AAADBC-D31D-444A-8A0C-52FB4CE9F7BA}">
      <dgm:prSet/>
      <dgm:spPr/>
      <dgm:t>
        <a:bodyPr/>
        <a:lstStyle/>
        <a:p>
          <a:endParaRPr lang="en-US"/>
        </a:p>
      </dgm:t>
    </dgm:pt>
    <dgm:pt modelId="{461944D1-9F45-4BC7-98F6-F4F0A525DEDD}" type="sibTrans" cxnId="{86AAADBC-D31D-444A-8A0C-52FB4CE9F7BA}">
      <dgm:prSet/>
      <dgm:spPr/>
      <dgm:t>
        <a:bodyPr/>
        <a:lstStyle/>
        <a:p>
          <a:endParaRPr lang="en-US"/>
        </a:p>
      </dgm:t>
    </dgm:pt>
    <dgm:pt modelId="{ED5E0A7C-BAFB-46B2-9D01-963B831306CD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2200" b="1" dirty="0"/>
            <a:t>PROTOCOL</a:t>
          </a:r>
          <a:r>
            <a:rPr lang="pl-PL" sz="2200" dirty="0"/>
            <a:t> </a:t>
          </a:r>
          <a:br>
            <a:rPr lang="pl-PL" sz="2200" dirty="0"/>
          </a:br>
          <a:br>
            <a:rPr lang="pl-PL" sz="2200" dirty="0"/>
          </a:br>
          <a:r>
            <a:rPr lang="pl-PL" sz="2200" dirty="0"/>
            <a:t>http / </a:t>
          </a:r>
          <a:r>
            <a:rPr lang="pl-PL" sz="2200" dirty="0" err="1"/>
            <a:t>https</a:t>
          </a:r>
          <a:endParaRPr lang="en-US" sz="2200" dirty="0"/>
        </a:p>
      </dgm:t>
    </dgm:pt>
    <dgm:pt modelId="{19772B15-E72C-41A9-B639-640DA2E95C1D}" type="parTrans" cxnId="{2F7B3432-4DD1-444A-A18D-11D1E8D59013}">
      <dgm:prSet/>
      <dgm:spPr/>
      <dgm:t>
        <a:bodyPr/>
        <a:lstStyle/>
        <a:p>
          <a:endParaRPr lang="en-US"/>
        </a:p>
      </dgm:t>
    </dgm:pt>
    <dgm:pt modelId="{0D08EB6E-0C04-4A1D-8128-76359DCCB009}" type="sibTrans" cxnId="{2F7B3432-4DD1-444A-A18D-11D1E8D59013}">
      <dgm:prSet/>
      <dgm:spPr/>
      <dgm:t>
        <a:bodyPr/>
        <a:lstStyle/>
        <a:p>
          <a:endParaRPr lang="en-US"/>
        </a:p>
      </dgm:t>
    </dgm:pt>
    <dgm:pt modelId="{277798D4-10C2-4002-B757-6E72DA91556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b="1" dirty="0"/>
            <a:t>HOST</a:t>
          </a:r>
          <a:br>
            <a:rPr lang="pl-PL" dirty="0"/>
          </a:br>
          <a:br>
            <a:rPr lang="pl-PL" dirty="0"/>
          </a:br>
          <a:r>
            <a:rPr lang="pl-PL" dirty="0" err="1"/>
            <a:t>node</a:t>
          </a:r>
          <a:r>
            <a:rPr lang="pl-PL" dirty="0"/>
            <a:t> host</a:t>
          </a:r>
          <a:endParaRPr lang="en-US" dirty="0"/>
        </a:p>
      </dgm:t>
    </dgm:pt>
    <dgm:pt modelId="{C7F2243B-5167-4557-8842-4D832297DCE3}" type="parTrans" cxnId="{6786C97D-B4B4-4787-AE52-CA2F694D0C45}">
      <dgm:prSet/>
      <dgm:spPr/>
      <dgm:t>
        <a:bodyPr/>
        <a:lstStyle/>
        <a:p>
          <a:endParaRPr lang="en-US"/>
        </a:p>
      </dgm:t>
    </dgm:pt>
    <dgm:pt modelId="{9E0621EA-701D-4780-9221-D75DB0443AC0}" type="sibTrans" cxnId="{6786C97D-B4B4-4787-AE52-CA2F694D0C45}">
      <dgm:prSet/>
      <dgm:spPr/>
      <dgm:t>
        <a:bodyPr/>
        <a:lstStyle/>
        <a:p>
          <a:endParaRPr lang="en-US"/>
        </a:p>
      </dgm:t>
    </dgm:pt>
    <dgm:pt modelId="{2F36DFEF-991A-4401-B407-8018F8A36C3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DB0DC71-B68E-46E1-9269-99F409C3CC73}" type="parTrans" cxnId="{3A459CC7-5F62-4731-ACEF-5B03738457DF}">
      <dgm:prSet/>
      <dgm:spPr/>
      <dgm:t>
        <a:bodyPr/>
        <a:lstStyle/>
        <a:p>
          <a:endParaRPr lang="en-US"/>
        </a:p>
      </dgm:t>
    </dgm:pt>
    <dgm:pt modelId="{0FA2A3A2-EBE7-4391-97EE-E198E7418E41}" type="sibTrans" cxnId="{3A459CC7-5F62-4731-ACEF-5B03738457DF}">
      <dgm:prSet/>
      <dgm:spPr/>
      <dgm:t>
        <a:bodyPr/>
        <a:lstStyle/>
        <a:p>
          <a:endParaRPr lang="en-US"/>
        </a:p>
      </dgm:t>
    </dgm:pt>
    <dgm:pt modelId="{F7907B80-DA61-46CB-85B9-BDCB6DC19A7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842E4C1-A4D9-4C3B-930A-4FFCC4F30F0A}" type="parTrans" cxnId="{C2E79019-B496-480B-8EAB-A2C0394CB78A}">
      <dgm:prSet/>
      <dgm:spPr/>
      <dgm:t>
        <a:bodyPr/>
        <a:lstStyle/>
        <a:p>
          <a:endParaRPr lang="en-US"/>
        </a:p>
      </dgm:t>
    </dgm:pt>
    <dgm:pt modelId="{05F04F2F-34AA-43C0-A725-514CE9E542FD}" type="sibTrans" cxnId="{C2E79019-B496-480B-8EAB-A2C0394CB78A}">
      <dgm:prSet/>
      <dgm:spPr/>
      <dgm:t>
        <a:bodyPr/>
        <a:lstStyle/>
        <a:p>
          <a:endParaRPr lang="en-US"/>
        </a:p>
      </dgm:t>
    </dgm:pt>
    <dgm:pt modelId="{199CBCC5-6B41-40E3-88E5-F74BE576E79E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4AA1F6D-0657-45FB-BE2F-30E25125F1A4}" type="parTrans" cxnId="{5D1D6DC8-3BDF-4548-A136-C732C05C99B6}">
      <dgm:prSet/>
      <dgm:spPr/>
      <dgm:t>
        <a:bodyPr/>
        <a:lstStyle/>
        <a:p>
          <a:endParaRPr lang="en-US"/>
        </a:p>
      </dgm:t>
    </dgm:pt>
    <dgm:pt modelId="{1D0CBE27-F4F7-4111-9833-B51447AE14D1}" type="sibTrans" cxnId="{5D1D6DC8-3BDF-4548-A136-C732C05C99B6}">
      <dgm:prSet/>
      <dgm:spPr/>
      <dgm:t>
        <a:bodyPr/>
        <a:lstStyle/>
        <a:p>
          <a:endParaRPr lang="en-US"/>
        </a:p>
      </dgm:t>
    </dgm:pt>
    <dgm:pt modelId="{5CB8B26F-AC5B-413C-8294-D9ECEA0D4EA5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426AD04-BB1C-49B3-A22E-3D8758A0AFBC}" type="parTrans" cxnId="{03AE0E74-5357-479E-8015-01186B08CB2D}">
      <dgm:prSet/>
      <dgm:spPr/>
      <dgm:t>
        <a:bodyPr/>
        <a:lstStyle/>
        <a:p>
          <a:endParaRPr lang="en-US"/>
        </a:p>
      </dgm:t>
    </dgm:pt>
    <dgm:pt modelId="{B2DFED2A-9970-4141-BD14-2017878182E8}" type="sibTrans" cxnId="{03AE0E74-5357-479E-8015-01186B08CB2D}">
      <dgm:prSet/>
      <dgm:spPr/>
      <dgm:t>
        <a:bodyPr/>
        <a:lstStyle/>
        <a:p>
          <a:endParaRPr lang="en-US"/>
        </a:p>
      </dgm:t>
    </dgm:pt>
    <dgm:pt modelId="{EB759081-1440-422A-9879-A461888321ED}" type="pres">
      <dgm:prSet presAssocID="{AAAE228F-5DB7-4E26-A12F-B8A875F25C8B}" presName="diagram" presStyleCnt="0">
        <dgm:presLayoutVars>
          <dgm:dir/>
          <dgm:resizeHandles val="exact"/>
        </dgm:presLayoutVars>
      </dgm:prSet>
      <dgm:spPr/>
    </dgm:pt>
    <dgm:pt modelId="{31DF6DBE-65BF-4516-902A-09F27710C6D2}" type="pres">
      <dgm:prSet presAssocID="{9AB7BDAA-72A6-4A85-95A3-D9B0D5A3B111}" presName="node" presStyleLbl="node1" presStyleIdx="0" presStyleCnt="7">
        <dgm:presLayoutVars>
          <dgm:bulletEnabled val="1"/>
        </dgm:presLayoutVars>
      </dgm:prSet>
      <dgm:spPr/>
    </dgm:pt>
    <dgm:pt modelId="{AE85B51E-ACD7-4633-BFA9-9E6BABD9FC49}" type="pres">
      <dgm:prSet presAssocID="{461944D1-9F45-4BC7-98F6-F4F0A525DEDD}" presName="sibTrans" presStyleCnt="0"/>
      <dgm:spPr/>
    </dgm:pt>
    <dgm:pt modelId="{211131F8-EC07-4843-9945-2209EC4A1794}" type="pres">
      <dgm:prSet presAssocID="{ED5E0A7C-BAFB-46B2-9D01-963B831306CD}" presName="node" presStyleLbl="node1" presStyleIdx="1" presStyleCnt="7">
        <dgm:presLayoutVars>
          <dgm:bulletEnabled val="1"/>
        </dgm:presLayoutVars>
      </dgm:prSet>
      <dgm:spPr/>
    </dgm:pt>
    <dgm:pt modelId="{ACEC5FDE-40A2-45CE-A1F7-5C2F448D051D}" type="pres">
      <dgm:prSet presAssocID="{0D08EB6E-0C04-4A1D-8128-76359DCCB009}" presName="sibTrans" presStyleCnt="0"/>
      <dgm:spPr/>
    </dgm:pt>
    <dgm:pt modelId="{81A67FC9-3774-4EF0-BE75-F468D3D1277D}" type="pres">
      <dgm:prSet presAssocID="{277798D4-10C2-4002-B757-6E72DA91556B}" presName="node" presStyleLbl="node1" presStyleIdx="2" presStyleCnt="7">
        <dgm:presLayoutVars>
          <dgm:bulletEnabled val="1"/>
        </dgm:presLayoutVars>
      </dgm:prSet>
      <dgm:spPr/>
    </dgm:pt>
    <dgm:pt modelId="{1382C97F-C180-4C86-A247-08D33F5371F0}" type="pres">
      <dgm:prSet presAssocID="{9E0621EA-701D-4780-9221-D75DB0443AC0}" presName="sibTrans" presStyleCnt="0"/>
      <dgm:spPr/>
    </dgm:pt>
    <dgm:pt modelId="{9D75443C-AA10-48F8-9AFC-68D4399581B0}" type="pres">
      <dgm:prSet presAssocID="{2F36DFEF-991A-4401-B407-8018F8A36C3E}" presName="node" presStyleLbl="node1" presStyleIdx="3" presStyleCnt="7">
        <dgm:presLayoutVars>
          <dgm:bulletEnabled val="1"/>
        </dgm:presLayoutVars>
      </dgm:prSet>
      <dgm:spPr/>
    </dgm:pt>
    <dgm:pt modelId="{F8928A78-6F74-4565-BA7E-414882FFBD7A}" type="pres">
      <dgm:prSet presAssocID="{0FA2A3A2-EBE7-4391-97EE-E198E7418E41}" presName="sibTrans" presStyleCnt="0"/>
      <dgm:spPr/>
    </dgm:pt>
    <dgm:pt modelId="{8A768B5E-A08A-4E48-8026-BE9C62859C7E}" type="pres">
      <dgm:prSet presAssocID="{F7907B80-DA61-46CB-85B9-BDCB6DC19A7E}" presName="node" presStyleLbl="node1" presStyleIdx="4" presStyleCnt="7">
        <dgm:presLayoutVars>
          <dgm:bulletEnabled val="1"/>
        </dgm:presLayoutVars>
      </dgm:prSet>
      <dgm:spPr/>
    </dgm:pt>
    <dgm:pt modelId="{C7F91625-713C-492E-856A-4F6217FB22A1}" type="pres">
      <dgm:prSet presAssocID="{05F04F2F-34AA-43C0-A725-514CE9E542FD}" presName="sibTrans" presStyleCnt="0"/>
      <dgm:spPr/>
    </dgm:pt>
    <dgm:pt modelId="{A905C05E-155E-489E-BA0C-DBCC604BE190}" type="pres">
      <dgm:prSet presAssocID="{199CBCC5-6B41-40E3-88E5-F74BE576E79E}" presName="node" presStyleLbl="node1" presStyleIdx="5" presStyleCnt="7">
        <dgm:presLayoutVars>
          <dgm:bulletEnabled val="1"/>
        </dgm:presLayoutVars>
      </dgm:prSet>
      <dgm:spPr/>
    </dgm:pt>
    <dgm:pt modelId="{0A9E70E3-D8A7-46C6-8E83-794519722D31}" type="pres">
      <dgm:prSet presAssocID="{1D0CBE27-F4F7-4111-9833-B51447AE14D1}" presName="sibTrans" presStyleCnt="0"/>
      <dgm:spPr/>
    </dgm:pt>
    <dgm:pt modelId="{6454CBA9-08E2-412F-9325-20BEC80B0294}" type="pres">
      <dgm:prSet presAssocID="{5CB8B26F-AC5B-413C-8294-D9ECEA0D4EA5}" presName="node" presStyleLbl="node1" presStyleIdx="6" presStyleCnt="7">
        <dgm:presLayoutVars>
          <dgm:bulletEnabled val="1"/>
        </dgm:presLayoutVars>
      </dgm:prSet>
      <dgm:spPr/>
    </dgm:pt>
  </dgm:ptLst>
  <dgm:cxnLst>
    <dgm:cxn modelId="{C2E79019-B496-480B-8EAB-A2C0394CB78A}" srcId="{AAAE228F-5DB7-4E26-A12F-B8A875F25C8B}" destId="{F7907B80-DA61-46CB-85B9-BDCB6DC19A7E}" srcOrd="4" destOrd="0" parTransId="{E842E4C1-A4D9-4C3B-930A-4FFCC4F30F0A}" sibTransId="{05F04F2F-34AA-43C0-A725-514CE9E542FD}"/>
    <dgm:cxn modelId="{2F7B3432-4DD1-444A-A18D-11D1E8D59013}" srcId="{AAAE228F-5DB7-4E26-A12F-B8A875F25C8B}" destId="{ED5E0A7C-BAFB-46B2-9D01-963B831306CD}" srcOrd="1" destOrd="0" parTransId="{19772B15-E72C-41A9-B639-640DA2E95C1D}" sibTransId="{0D08EB6E-0C04-4A1D-8128-76359DCCB009}"/>
    <dgm:cxn modelId="{9D763F47-A533-4BF2-B65D-655DCC704A9C}" type="presOf" srcId="{F7907B80-DA61-46CB-85B9-BDCB6DC19A7E}" destId="{8A768B5E-A08A-4E48-8026-BE9C62859C7E}" srcOrd="0" destOrd="0" presId="urn:microsoft.com/office/officeart/2005/8/layout/default"/>
    <dgm:cxn modelId="{D73F1E6B-D000-4CE4-BB63-AD9B414D021A}" type="presOf" srcId="{AAAE228F-5DB7-4E26-A12F-B8A875F25C8B}" destId="{EB759081-1440-422A-9879-A461888321ED}" srcOrd="0" destOrd="0" presId="urn:microsoft.com/office/officeart/2005/8/layout/default"/>
    <dgm:cxn modelId="{03AE0E74-5357-479E-8015-01186B08CB2D}" srcId="{AAAE228F-5DB7-4E26-A12F-B8A875F25C8B}" destId="{5CB8B26F-AC5B-413C-8294-D9ECEA0D4EA5}" srcOrd="6" destOrd="0" parTransId="{C426AD04-BB1C-49B3-A22E-3D8758A0AFBC}" sibTransId="{B2DFED2A-9970-4141-BD14-2017878182E8}"/>
    <dgm:cxn modelId="{6786C97D-B4B4-4787-AE52-CA2F694D0C45}" srcId="{AAAE228F-5DB7-4E26-A12F-B8A875F25C8B}" destId="{277798D4-10C2-4002-B757-6E72DA91556B}" srcOrd="2" destOrd="0" parTransId="{C7F2243B-5167-4557-8842-4D832297DCE3}" sibTransId="{9E0621EA-701D-4780-9221-D75DB0443AC0}"/>
    <dgm:cxn modelId="{E301DA8D-7454-4471-A979-9700365EF2FE}" type="presOf" srcId="{ED5E0A7C-BAFB-46B2-9D01-963B831306CD}" destId="{211131F8-EC07-4843-9945-2209EC4A1794}" srcOrd="0" destOrd="0" presId="urn:microsoft.com/office/officeart/2005/8/layout/default"/>
    <dgm:cxn modelId="{F4977EA3-8B83-4CB2-AC77-3DEB0A0BD424}" type="presOf" srcId="{199CBCC5-6B41-40E3-88E5-F74BE576E79E}" destId="{A905C05E-155E-489E-BA0C-DBCC604BE190}" srcOrd="0" destOrd="0" presId="urn:microsoft.com/office/officeart/2005/8/layout/default"/>
    <dgm:cxn modelId="{86AAADBC-D31D-444A-8A0C-52FB4CE9F7BA}" srcId="{AAAE228F-5DB7-4E26-A12F-B8A875F25C8B}" destId="{9AB7BDAA-72A6-4A85-95A3-D9B0D5A3B111}" srcOrd="0" destOrd="0" parTransId="{4B6EA62F-FA5C-479B-AEE8-F8ADB10AF3C8}" sibTransId="{461944D1-9F45-4BC7-98F6-F4F0A525DEDD}"/>
    <dgm:cxn modelId="{E80420C1-641A-439A-8D0C-EE5D915F5D8E}" type="presOf" srcId="{2F36DFEF-991A-4401-B407-8018F8A36C3E}" destId="{9D75443C-AA10-48F8-9AFC-68D4399581B0}" srcOrd="0" destOrd="0" presId="urn:microsoft.com/office/officeart/2005/8/layout/default"/>
    <dgm:cxn modelId="{3A459CC7-5F62-4731-ACEF-5B03738457DF}" srcId="{AAAE228F-5DB7-4E26-A12F-B8A875F25C8B}" destId="{2F36DFEF-991A-4401-B407-8018F8A36C3E}" srcOrd="3" destOrd="0" parTransId="{EDB0DC71-B68E-46E1-9269-99F409C3CC73}" sibTransId="{0FA2A3A2-EBE7-4391-97EE-E198E7418E41}"/>
    <dgm:cxn modelId="{5D1D6DC8-3BDF-4548-A136-C732C05C99B6}" srcId="{AAAE228F-5DB7-4E26-A12F-B8A875F25C8B}" destId="{199CBCC5-6B41-40E3-88E5-F74BE576E79E}" srcOrd="5" destOrd="0" parTransId="{54AA1F6D-0657-45FB-BE2F-30E25125F1A4}" sibTransId="{1D0CBE27-F4F7-4111-9833-B51447AE14D1}"/>
    <dgm:cxn modelId="{DDB55BE3-F90D-4BDE-A406-CC9144FFF44E}" type="presOf" srcId="{277798D4-10C2-4002-B757-6E72DA91556B}" destId="{81A67FC9-3774-4EF0-BE75-F468D3D1277D}" srcOrd="0" destOrd="0" presId="urn:microsoft.com/office/officeart/2005/8/layout/default"/>
    <dgm:cxn modelId="{A0A96FF1-7B6C-4C8A-97EB-8E40E2134E0B}" type="presOf" srcId="{5CB8B26F-AC5B-413C-8294-D9ECEA0D4EA5}" destId="{6454CBA9-08E2-412F-9325-20BEC80B0294}" srcOrd="0" destOrd="0" presId="urn:microsoft.com/office/officeart/2005/8/layout/default"/>
    <dgm:cxn modelId="{863BF7FD-E5F7-4EB8-8191-4231E41B32CF}" type="presOf" srcId="{9AB7BDAA-72A6-4A85-95A3-D9B0D5A3B111}" destId="{31DF6DBE-65BF-4516-902A-09F27710C6D2}" srcOrd="0" destOrd="0" presId="urn:microsoft.com/office/officeart/2005/8/layout/default"/>
    <dgm:cxn modelId="{B8A6ED39-92A7-4369-B64E-110CF7654B8E}" type="presParOf" srcId="{EB759081-1440-422A-9879-A461888321ED}" destId="{31DF6DBE-65BF-4516-902A-09F27710C6D2}" srcOrd="0" destOrd="0" presId="urn:microsoft.com/office/officeart/2005/8/layout/default"/>
    <dgm:cxn modelId="{4F4E1D19-489A-432B-97FA-60AC4B29539A}" type="presParOf" srcId="{EB759081-1440-422A-9879-A461888321ED}" destId="{AE85B51E-ACD7-4633-BFA9-9E6BABD9FC49}" srcOrd="1" destOrd="0" presId="urn:microsoft.com/office/officeart/2005/8/layout/default"/>
    <dgm:cxn modelId="{DD3D591B-F1E4-4CD0-84AC-6BE5018575BE}" type="presParOf" srcId="{EB759081-1440-422A-9879-A461888321ED}" destId="{211131F8-EC07-4843-9945-2209EC4A1794}" srcOrd="2" destOrd="0" presId="urn:microsoft.com/office/officeart/2005/8/layout/default"/>
    <dgm:cxn modelId="{1531674B-0B70-432F-886B-5871D6C2DE96}" type="presParOf" srcId="{EB759081-1440-422A-9879-A461888321ED}" destId="{ACEC5FDE-40A2-45CE-A1F7-5C2F448D051D}" srcOrd="3" destOrd="0" presId="urn:microsoft.com/office/officeart/2005/8/layout/default"/>
    <dgm:cxn modelId="{4A5D9801-06AC-4693-B12A-A9FBE87E5073}" type="presParOf" srcId="{EB759081-1440-422A-9879-A461888321ED}" destId="{81A67FC9-3774-4EF0-BE75-F468D3D1277D}" srcOrd="4" destOrd="0" presId="urn:microsoft.com/office/officeart/2005/8/layout/default"/>
    <dgm:cxn modelId="{3314B76D-485D-4650-B295-CAEE02A1AFB1}" type="presParOf" srcId="{EB759081-1440-422A-9879-A461888321ED}" destId="{1382C97F-C180-4C86-A247-08D33F5371F0}" srcOrd="5" destOrd="0" presId="urn:microsoft.com/office/officeart/2005/8/layout/default"/>
    <dgm:cxn modelId="{13A5B8B7-FB75-45DB-AD6B-D078F7C96A22}" type="presParOf" srcId="{EB759081-1440-422A-9879-A461888321ED}" destId="{9D75443C-AA10-48F8-9AFC-68D4399581B0}" srcOrd="6" destOrd="0" presId="urn:microsoft.com/office/officeart/2005/8/layout/default"/>
    <dgm:cxn modelId="{9EE87055-00DB-49F0-8DF2-C86397EFEACE}" type="presParOf" srcId="{EB759081-1440-422A-9879-A461888321ED}" destId="{F8928A78-6F74-4565-BA7E-414882FFBD7A}" srcOrd="7" destOrd="0" presId="urn:microsoft.com/office/officeart/2005/8/layout/default"/>
    <dgm:cxn modelId="{A9F57C0C-5C1C-4A26-8D7D-C090F288C0DD}" type="presParOf" srcId="{EB759081-1440-422A-9879-A461888321ED}" destId="{8A768B5E-A08A-4E48-8026-BE9C62859C7E}" srcOrd="8" destOrd="0" presId="urn:microsoft.com/office/officeart/2005/8/layout/default"/>
    <dgm:cxn modelId="{DCFE9156-DAE3-4AF8-88BC-6DD309ABAD98}" type="presParOf" srcId="{EB759081-1440-422A-9879-A461888321ED}" destId="{C7F91625-713C-492E-856A-4F6217FB22A1}" srcOrd="9" destOrd="0" presId="urn:microsoft.com/office/officeart/2005/8/layout/default"/>
    <dgm:cxn modelId="{85F0B06F-21DE-4D0D-939B-E34D8BAC449C}" type="presParOf" srcId="{EB759081-1440-422A-9879-A461888321ED}" destId="{A905C05E-155E-489E-BA0C-DBCC604BE190}" srcOrd="10" destOrd="0" presId="urn:microsoft.com/office/officeart/2005/8/layout/default"/>
    <dgm:cxn modelId="{DC72F051-90A6-4538-8C55-0F5D01155AE3}" type="presParOf" srcId="{EB759081-1440-422A-9879-A461888321ED}" destId="{0A9E70E3-D8A7-46C6-8E83-794519722D31}" srcOrd="11" destOrd="0" presId="urn:microsoft.com/office/officeart/2005/8/layout/default"/>
    <dgm:cxn modelId="{F3472D41-0A2C-4E55-8CE2-124716BD4628}" type="presParOf" srcId="{EB759081-1440-422A-9879-A461888321ED}" destId="{6454CBA9-08E2-412F-9325-20BEC80B0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6872-A7F3-44DD-B8B6-63BB8A87D786}">
      <dsp:nvSpPr>
        <dsp:cNvPr id="0" name=""/>
        <dsp:cNvSpPr/>
      </dsp:nvSpPr>
      <dsp:spPr>
        <a:xfrm>
          <a:off x="0" y="0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What</a:t>
          </a:r>
          <a:r>
            <a:rPr lang="pl-PL" sz="2700" kern="1200" dirty="0"/>
            <a:t> </a:t>
          </a:r>
          <a:r>
            <a:rPr lang="pl-PL" sz="2700" kern="1200" dirty="0" err="1"/>
            <a:t>is</a:t>
          </a:r>
          <a:r>
            <a:rPr lang="pl-PL" sz="2700" kern="1200" dirty="0"/>
            <a:t> </a:t>
          </a:r>
          <a:r>
            <a:rPr lang="pl-PL" sz="2700" kern="1200" dirty="0" err="1"/>
            <a:t>Elastic</a:t>
          </a:r>
          <a:r>
            <a:rPr lang="pl-PL" sz="2700" kern="1200" dirty="0"/>
            <a:t> ?</a:t>
          </a:r>
          <a:endParaRPr lang="en-US" sz="2700" kern="1200" dirty="0"/>
        </a:p>
      </dsp:txBody>
      <dsp:txXfrm>
        <a:off x="32016" y="32016"/>
        <a:ext cx="5909661" cy="591813"/>
      </dsp:txXfrm>
    </dsp:sp>
    <dsp:sp modelId="{A24904D4-D52F-4CE2-9BE7-E52D7F2425C3}">
      <dsp:nvSpPr>
        <dsp:cNvPr id="0" name=""/>
        <dsp:cNvSpPr/>
      </dsp:nvSpPr>
      <dsp:spPr>
        <a:xfrm>
          <a:off x="0" y="754195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Instalation</a:t>
          </a:r>
          <a:endParaRPr lang="en-US" sz="2700" kern="1200" dirty="0"/>
        </a:p>
      </dsp:txBody>
      <dsp:txXfrm>
        <a:off x="32016" y="786211"/>
        <a:ext cx="5909661" cy="591813"/>
      </dsp:txXfrm>
    </dsp:sp>
    <dsp:sp modelId="{05B876EE-1756-43B1-A0F9-D9C06F662C51}">
      <dsp:nvSpPr>
        <dsp:cNvPr id="0" name=""/>
        <dsp:cNvSpPr/>
      </dsp:nvSpPr>
      <dsp:spPr>
        <a:xfrm>
          <a:off x="0" y="1480563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API</a:t>
          </a:r>
          <a:endParaRPr lang="en-US" sz="2700" kern="1200" dirty="0"/>
        </a:p>
      </dsp:txBody>
      <dsp:txXfrm>
        <a:off x="32016" y="1512579"/>
        <a:ext cx="5909661" cy="591813"/>
      </dsp:txXfrm>
    </dsp:sp>
    <dsp:sp modelId="{A3D5AFD0-4BC5-4F33-A064-EE3C52F0E76B}">
      <dsp:nvSpPr>
        <dsp:cNvPr id="0" name=""/>
        <dsp:cNvSpPr/>
      </dsp:nvSpPr>
      <dsp:spPr>
        <a:xfrm>
          <a:off x="0" y="2250297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Indexing</a:t>
          </a:r>
          <a:endParaRPr lang="en-US" sz="2700" kern="1200" dirty="0"/>
        </a:p>
      </dsp:txBody>
      <dsp:txXfrm>
        <a:off x="32016" y="2282313"/>
        <a:ext cx="5909661" cy="591813"/>
      </dsp:txXfrm>
    </dsp:sp>
    <dsp:sp modelId="{44DB9411-23AE-44BB-A3F2-49C9CE0210DC}">
      <dsp:nvSpPr>
        <dsp:cNvPr id="0" name=""/>
        <dsp:cNvSpPr/>
      </dsp:nvSpPr>
      <dsp:spPr>
        <a:xfrm>
          <a:off x="0" y="3037479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Searching</a:t>
          </a:r>
          <a:endParaRPr lang="en-US" sz="2700" kern="1200" dirty="0"/>
        </a:p>
      </dsp:txBody>
      <dsp:txXfrm>
        <a:off x="32016" y="3069495"/>
        <a:ext cx="5909661" cy="591813"/>
      </dsp:txXfrm>
    </dsp:sp>
    <dsp:sp modelId="{7B61A344-1DEB-4FCE-B1DD-143243086985}">
      <dsp:nvSpPr>
        <dsp:cNvPr id="0" name=""/>
        <dsp:cNvSpPr/>
      </dsp:nvSpPr>
      <dsp:spPr>
        <a:xfrm>
          <a:off x="0" y="3803964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Mapping</a:t>
          </a:r>
          <a:endParaRPr lang="en-US" sz="2700" kern="1200" dirty="0"/>
        </a:p>
      </dsp:txBody>
      <dsp:txXfrm>
        <a:off x="32016" y="3835980"/>
        <a:ext cx="5909661" cy="591813"/>
      </dsp:txXfrm>
    </dsp:sp>
    <dsp:sp modelId="{3C4926C3-3DC2-4CA6-A806-891BF67D9F3B}">
      <dsp:nvSpPr>
        <dsp:cNvPr id="0" name=""/>
        <dsp:cNvSpPr/>
      </dsp:nvSpPr>
      <dsp:spPr>
        <a:xfrm>
          <a:off x="0" y="4611838"/>
          <a:ext cx="5973693" cy="655845"/>
        </a:xfrm>
        <a:prstGeom prst="roundRect">
          <a:avLst/>
        </a:prstGeom>
        <a:solidFill>
          <a:schemeClr val="accent3">
            <a:lumMod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Tools</a:t>
          </a:r>
          <a:endParaRPr lang="en-US" sz="2700" kern="1200" dirty="0"/>
        </a:p>
      </dsp:txBody>
      <dsp:txXfrm>
        <a:off x="32016" y="4643854"/>
        <a:ext cx="5909661" cy="5918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PROTOCOL</a:t>
          </a:r>
          <a:r>
            <a:rPr lang="pl-PL" sz="2200" kern="1200" dirty="0"/>
            <a:t> </a:t>
          </a:r>
          <a:br>
            <a:rPr lang="pl-PL" sz="2200" kern="1200" dirty="0"/>
          </a:br>
          <a:br>
            <a:rPr lang="pl-PL" sz="2200" kern="1200" dirty="0"/>
          </a:br>
          <a:r>
            <a:rPr lang="pl-PL" sz="2200" kern="1200" dirty="0"/>
            <a:t>http / </a:t>
          </a:r>
          <a:r>
            <a:rPr lang="pl-PL" sz="2200" kern="1200" dirty="0" err="1"/>
            <a:t>https</a:t>
          </a: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HOST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node</a:t>
          </a:r>
          <a:r>
            <a:rPr lang="pl-PL" sz="2100" kern="1200" dirty="0"/>
            <a:t> host</a:t>
          </a: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PORT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9200http </a:t>
          </a:r>
          <a:r>
            <a:rPr lang="pl-PL" sz="2100" kern="1200" dirty="0" err="1"/>
            <a:t>api</a:t>
          </a: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380195" y="1879099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134274" y="1879099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88354" y="1879099"/>
        <a:ext cx="2503708" cy="15022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PROTOCOL</a:t>
          </a:r>
          <a:r>
            <a:rPr lang="pl-PL" sz="2200" kern="1200" dirty="0"/>
            <a:t> </a:t>
          </a:r>
          <a:br>
            <a:rPr lang="pl-PL" sz="2200" kern="1200" dirty="0"/>
          </a:br>
          <a:br>
            <a:rPr lang="pl-PL" sz="2200" kern="1200" dirty="0"/>
          </a:br>
          <a:r>
            <a:rPr lang="pl-PL" sz="2200" kern="1200" dirty="0"/>
            <a:t>http / </a:t>
          </a:r>
          <a:r>
            <a:rPr lang="pl-PL" sz="2200" kern="1200" dirty="0" err="1"/>
            <a:t>https</a:t>
          </a: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HOST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node</a:t>
          </a:r>
          <a:r>
            <a:rPr lang="pl-PL" sz="2100" kern="1200" dirty="0"/>
            <a:t> host</a:t>
          </a: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PORT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9200http </a:t>
          </a:r>
          <a:r>
            <a:rPr lang="pl-PL" sz="2100" kern="1200" dirty="0" err="1"/>
            <a:t>api</a:t>
          </a: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1879099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PATH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api</a:t>
          </a:r>
          <a:r>
            <a:rPr lang="pl-PL" sz="2100" kern="1200" dirty="0"/>
            <a:t> </a:t>
          </a:r>
          <a:r>
            <a:rPr lang="pl-PL" sz="2100" kern="1200" dirty="0" err="1"/>
            <a:t>endpoint</a:t>
          </a:r>
          <a:r>
            <a:rPr lang="pl-PL" sz="2100" kern="1200" dirty="0"/>
            <a:t> </a:t>
          </a:r>
          <a:r>
            <a:rPr lang="pl-PL" sz="2100" kern="1200" dirty="0" err="1"/>
            <a:t>eq</a:t>
          </a:r>
          <a:r>
            <a:rPr lang="pl-PL" sz="2100" kern="1200" dirty="0"/>
            <a:t>. /_</a:t>
          </a:r>
          <a:r>
            <a:rPr lang="pl-PL" sz="2100" kern="1200" dirty="0" err="1"/>
            <a:t>cat</a:t>
          </a:r>
          <a:r>
            <a:rPr lang="pl-PL" sz="2100" kern="1200" dirty="0"/>
            <a:t> / _</a:t>
          </a:r>
          <a:r>
            <a:rPr lang="pl-PL" sz="2100" kern="1200" dirty="0" err="1"/>
            <a:t>plugin</a:t>
          </a:r>
          <a:endParaRPr lang="en-US" sz="2100" kern="1200" dirty="0"/>
        </a:p>
      </dsp:txBody>
      <dsp:txXfrm>
        <a:off x="1380195" y="1879099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134274" y="1879099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88354" y="1879099"/>
        <a:ext cx="2503708" cy="15022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PROTOCOL</a:t>
          </a:r>
          <a:r>
            <a:rPr lang="pl-PL" sz="2200" kern="1200" dirty="0"/>
            <a:t> </a:t>
          </a:r>
          <a:br>
            <a:rPr lang="pl-PL" sz="2200" kern="1200" dirty="0"/>
          </a:br>
          <a:br>
            <a:rPr lang="pl-PL" sz="2200" kern="1200" dirty="0"/>
          </a:br>
          <a:r>
            <a:rPr lang="pl-PL" sz="2200" kern="1200" dirty="0"/>
            <a:t>http / </a:t>
          </a:r>
          <a:r>
            <a:rPr lang="pl-PL" sz="2200" kern="1200" dirty="0" err="1"/>
            <a:t>https</a:t>
          </a: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HOST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node</a:t>
          </a:r>
          <a:r>
            <a:rPr lang="pl-PL" sz="2100" kern="1200" dirty="0"/>
            <a:t> host</a:t>
          </a: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PORT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9200http </a:t>
          </a:r>
          <a:r>
            <a:rPr lang="pl-PL" sz="2100" kern="1200" dirty="0" err="1"/>
            <a:t>api</a:t>
          </a: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1879099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PATH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api</a:t>
          </a:r>
          <a:r>
            <a:rPr lang="pl-PL" sz="2100" kern="1200" dirty="0"/>
            <a:t> </a:t>
          </a:r>
          <a:r>
            <a:rPr lang="pl-PL" sz="2100" kern="1200" dirty="0" err="1"/>
            <a:t>endpoint</a:t>
          </a:r>
          <a:r>
            <a:rPr lang="pl-PL" sz="2100" kern="1200" dirty="0"/>
            <a:t> </a:t>
          </a:r>
          <a:r>
            <a:rPr lang="pl-PL" sz="2100" kern="1200" dirty="0" err="1"/>
            <a:t>eq</a:t>
          </a:r>
          <a:r>
            <a:rPr lang="pl-PL" sz="2100" kern="1200" dirty="0"/>
            <a:t>. /_</a:t>
          </a:r>
          <a:r>
            <a:rPr lang="pl-PL" sz="2100" kern="1200" dirty="0" err="1"/>
            <a:t>cat</a:t>
          </a:r>
          <a:r>
            <a:rPr lang="pl-PL" sz="2100" kern="1200" dirty="0"/>
            <a:t> / _</a:t>
          </a:r>
          <a:r>
            <a:rPr lang="pl-PL" sz="2100" kern="1200" dirty="0" err="1"/>
            <a:t>plugin</a:t>
          </a:r>
          <a:endParaRPr lang="en-US" sz="2100" kern="1200" dirty="0"/>
        </a:p>
      </dsp:txBody>
      <dsp:txXfrm>
        <a:off x="1380195" y="1879099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1879099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QUERY_STRING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?</a:t>
          </a:r>
          <a:r>
            <a:rPr lang="pl-PL" sz="2100" kern="1200" dirty="0" err="1"/>
            <a:t>pretty</a:t>
          </a:r>
          <a:r>
            <a:rPr lang="pl-PL" sz="2100" kern="1200" dirty="0"/>
            <a:t> (</a:t>
          </a:r>
          <a:r>
            <a:rPr lang="pl-PL" sz="2100" kern="1200" dirty="0" err="1"/>
            <a:t>optional</a:t>
          </a:r>
          <a:r>
            <a:rPr lang="pl-PL" sz="2100" kern="1200" dirty="0"/>
            <a:t>) </a:t>
          </a:r>
          <a:endParaRPr lang="en-US" sz="2100" kern="1200" dirty="0"/>
        </a:p>
      </dsp:txBody>
      <dsp:txXfrm>
        <a:off x="4134274" y="1879099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88354" y="1879099"/>
        <a:ext cx="2503708" cy="15022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PROTOCOL</a:t>
          </a:r>
          <a:r>
            <a:rPr lang="pl-PL" sz="2200" kern="1200" dirty="0"/>
            <a:t> </a:t>
          </a:r>
          <a:br>
            <a:rPr lang="pl-PL" sz="2200" kern="1200" dirty="0"/>
          </a:br>
          <a:br>
            <a:rPr lang="pl-PL" sz="2200" kern="1200" dirty="0"/>
          </a:br>
          <a:r>
            <a:rPr lang="pl-PL" sz="2200" kern="1200" dirty="0"/>
            <a:t>http / </a:t>
          </a:r>
          <a:r>
            <a:rPr lang="pl-PL" sz="2200" kern="1200" dirty="0" err="1"/>
            <a:t>https</a:t>
          </a: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HOST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node</a:t>
          </a:r>
          <a:r>
            <a:rPr lang="pl-PL" sz="2100" kern="1200" dirty="0"/>
            <a:t> host</a:t>
          </a: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PORT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9200http </a:t>
          </a:r>
          <a:r>
            <a:rPr lang="pl-PL" sz="2100" kern="1200" dirty="0" err="1"/>
            <a:t>api</a:t>
          </a: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2005602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PATH</a:t>
          </a:r>
          <a:r>
            <a:rPr lang="pl-PL" sz="2100" kern="1200" dirty="0"/>
            <a:t> 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endpoint</a:t>
          </a:r>
          <a:r>
            <a:rPr lang="pl-PL" sz="2100" kern="1200" dirty="0"/>
            <a:t> </a:t>
          </a:r>
          <a:r>
            <a:rPr lang="pl-PL" sz="2100" kern="1200" dirty="0" err="1"/>
            <a:t>eq</a:t>
          </a:r>
          <a:r>
            <a:rPr lang="pl-PL" sz="2100" kern="1200" dirty="0"/>
            <a:t>. /_</a:t>
          </a:r>
          <a:r>
            <a:rPr lang="pl-PL" sz="2100" kern="1200" dirty="0" err="1"/>
            <a:t>cat</a:t>
          </a:r>
          <a:r>
            <a:rPr lang="pl-PL" sz="2100" kern="1200" dirty="0"/>
            <a:t>  /_</a:t>
          </a:r>
          <a:r>
            <a:rPr lang="pl-PL" sz="2100" kern="1200" dirty="0" err="1"/>
            <a:t>plugin</a:t>
          </a:r>
          <a:r>
            <a:rPr lang="pl-PL" sz="2100" kern="1200" dirty="0"/>
            <a:t>  /_</a:t>
          </a:r>
          <a:r>
            <a:rPr lang="pl-PL" sz="2100" kern="1200" dirty="0" err="1"/>
            <a:t>search</a:t>
          </a:r>
          <a:endParaRPr lang="en-US" sz="2100" kern="1200" dirty="0"/>
        </a:p>
      </dsp:txBody>
      <dsp:txXfrm>
        <a:off x="1380195" y="2005602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2005602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QUERY_STRING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?</a:t>
          </a:r>
          <a:r>
            <a:rPr lang="pl-PL" sz="2100" kern="1200" dirty="0" err="1"/>
            <a:t>pretty</a:t>
          </a:r>
          <a:r>
            <a:rPr lang="pl-PL" sz="2100" kern="1200" dirty="0"/>
            <a:t> (</a:t>
          </a:r>
          <a:r>
            <a:rPr lang="pl-PL" sz="2100" kern="1200" dirty="0" err="1"/>
            <a:t>optional</a:t>
          </a:r>
          <a:r>
            <a:rPr lang="pl-PL" sz="2100" kern="1200" dirty="0"/>
            <a:t>) </a:t>
          </a:r>
          <a:endParaRPr lang="en-US" sz="2100" kern="1200" dirty="0"/>
        </a:p>
      </dsp:txBody>
      <dsp:txXfrm>
        <a:off x="4134274" y="2005602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2005602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BODY</a:t>
          </a:r>
          <a:br>
            <a:rPr lang="pl-PL" sz="2100" kern="1200" dirty="0"/>
          </a:br>
          <a:r>
            <a:rPr lang="pl-PL" sz="2100" kern="1200" dirty="0"/>
            <a:t> </a:t>
          </a:r>
          <a:br>
            <a:rPr lang="pl-PL" sz="2100" kern="1200" dirty="0"/>
          </a:br>
          <a:r>
            <a:rPr lang="pl-PL" sz="2100" kern="1200" dirty="0"/>
            <a:t> </a:t>
          </a:r>
          <a:r>
            <a:rPr lang="pl-PL" sz="2100" kern="1200" dirty="0" err="1"/>
            <a:t>json</a:t>
          </a:r>
          <a:r>
            <a:rPr lang="pl-PL" sz="2100" kern="1200" dirty="0"/>
            <a:t>(</a:t>
          </a:r>
          <a:r>
            <a:rPr lang="pl-PL" sz="2100" kern="1200" dirty="0" err="1"/>
            <a:t>optional</a:t>
          </a:r>
          <a:r>
            <a:rPr lang="pl-PL" sz="2100" kern="1200" dirty="0"/>
            <a:t>)</a:t>
          </a:r>
          <a:endParaRPr lang="en-US" sz="2100" kern="1200" dirty="0"/>
        </a:p>
      </dsp:txBody>
      <dsp:txXfrm>
        <a:off x="6888354" y="2005602"/>
        <a:ext cx="2503708" cy="15022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DFB30-9EF6-44FB-B280-AABC3E4FDB79}">
      <dsp:nvSpPr>
        <dsp:cNvPr id="0" name=""/>
        <dsp:cNvSpPr/>
      </dsp:nvSpPr>
      <dsp:spPr>
        <a:xfrm>
          <a:off x="0" y="366956"/>
          <a:ext cx="11023600" cy="97536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CD1E6-1B3F-407F-A52D-4765B06B155B}">
      <dsp:nvSpPr>
        <dsp:cNvPr id="0" name=""/>
        <dsp:cNvSpPr/>
      </dsp:nvSpPr>
      <dsp:spPr>
        <a:xfrm>
          <a:off x="295046" y="539344"/>
          <a:ext cx="536448" cy="536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7A636-5ABC-4DFB-9AB8-5980D60367BB}">
      <dsp:nvSpPr>
        <dsp:cNvPr id="0" name=""/>
        <dsp:cNvSpPr/>
      </dsp:nvSpPr>
      <dsp:spPr>
        <a:xfrm>
          <a:off x="2167068" y="380406"/>
          <a:ext cx="8501870" cy="97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26" tIns="103226" rIns="103226" bIns="1032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 „</a:t>
          </a:r>
          <a:r>
            <a:rPr lang="en-US" sz="2000" kern="1200" dirty="0"/>
            <a:t>A fast red car passed a truck standing on the side of the road</a:t>
          </a:r>
          <a:r>
            <a:rPr lang="pl-PL" sz="2000" kern="1200" dirty="0"/>
            <a:t>”</a:t>
          </a:r>
          <a:endParaRPr lang="en-US" sz="2000" kern="1200" dirty="0"/>
        </a:p>
      </dsp:txBody>
      <dsp:txXfrm>
        <a:off x="2167068" y="380406"/>
        <a:ext cx="8501870" cy="975360"/>
      </dsp:txXfrm>
    </dsp:sp>
    <dsp:sp modelId="{65327170-3295-402F-B765-9E3CE3CB5B79}">
      <dsp:nvSpPr>
        <dsp:cNvPr id="0" name=""/>
        <dsp:cNvSpPr/>
      </dsp:nvSpPr>
      <dsp:spPr>
        <a:xfrm>
          <a:off x="0" y="1949224"/>
          <a:ext cx="11023600" cy="97536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B1170-BE94-4720-B94B-449C114EB88C}">
      <dsp:nvSpPr>
        <dsp:cNvPr id="0" name=""/>
        <dsp:cNvSpPr/>
      </dsp:nvSpPr>
      <dsp:spPr>
        <a:xfrm>
          <a:off x="295046" y="2114890"/>
          <a:ext cx="536448" cy="53644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8EB66-A28F-4F8E-93D0-7266F41526BE}">
      <dsp:nvSpPr>
        <dsp:cNvPr id="0" name=""/>
        <dsp:cNvSpPr/>
      </dsp:nvSpPr>
      <dsp:spPr>
        <a:xfrm>
          <a:off x="1038654" y="1955944"/>
          <a:ext cx="9897059" cy="97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26" tIns="103226" rIns="103226" bIns="103226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„</a:t>
          </a:r>
          <a:r>
            <a:rPr lang="en-US" sz="2000" kern="1200" dirty="0"/>
            <a:t>The next day, three fast red cars passed trucks standing on the side of the road</a:t>
          </a:r>
          <a:r>
            <a:rPr lang="pl-PL" sz="2000" kern="1200" dirty="0"/>
            <a:t>”</a:t>
          </a:r>
          <a:endParaRPr lang="en-US" sz="2000" kern="1200" dirty="0"/>
        </a:p>
      </dsp:txBody>
      <dsp:txXfrm>
        <a:off x="1038654" y="1955944"/>
        <a:ext cx="9897059" cy="9753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DFB30-9EF6-44FB-B280-AABC3E4FDB79}">
      <dsp:nvSpPr>
        <dsp:cNvPr id="0" name=""/>
        <dsp:cNvSpPr/>
      </dsp:nvSpPr>
      <dsp:spPr>
        <a:xfrm>
          <a:off x="0" y="366956"/>
          <a:ext cx="11023600" cy="97536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CD1E6-1B3F-407F-A52D-4765B06B155B}">
      <dsp:nvSpPr>
        <dsp:cNvPr id="0" name=""/>
        <dsp:cNvSpPr/>
      </dsp:nvSpPr>
      <dsp:spPr>
        <a:xfrm>
          <a:off x="295046" y="539344"/>
          <a:ext cx="536448" cy="536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7A636-5ABC-4DFB-9AB8-5980D60367BB}">
      <dsp:nvSpPr>
        <dsp:cNvPr id="0" name=""/>
        <dsp:cNvSpPr/>
      </dsp:nvSpPr>
      <dsp:spPr>
        <a:xfrm>
          <a:off x="2167068" y="380406"/>
          <a:ext cx="8501870" cy="97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26" tIns="103226" rIns="103226" bIns="1032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 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fast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passed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truck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standing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on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side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of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road</a:t>
          </a:r>
        </a:p>
      </dsp:txBody>
      <dsp:txXfrm>
        <a:off x="2167068" y="380406"/>
        <a:ext cx="8501870" cy="975360"/>
      </dsp:txXfrm>
    </dsp:sp>
    <dsp:sp modelId="{65327170-3295-402F-B765-9E3CE3CB5B79}">
      <dsp:nvSpPr>
        <dsp:cNvPr id="0" name=""/>
        <dsp:cNvSpPr/>
      </dsp:nvSpPr>
      <dsp:spPr>
        <a:xfrm>
          <a:off x="0" y="1949224"/>
          <a:ext cx="11023600" cy="97536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B1170-BE94-4720-B94B-449C114EB88C}">
      <dsp:nvSpPr>
        <dsp:cNvPr id="0" name=""/>
        <dsp:cNvSpPr/>
      </dsp:nvSpPr>
      <dsp:spPr>
        <a:xfrm>
          <a:off x="295046" y="2114890"/>
          <a:ext cx="536448" cy="53644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8EB66-A28F-4F8E-93D0-7266F41526BE}">
      <dsp:nvSpPr>
        <dsp:cNvPr id="0" name=""/>
        <dsp:cNvSpPr/>
      </dsp:nvSpPr>
      <dsp:spPr>
        <a:xfrm>
          <a:off x="1038654" y="1955944"/>
          <a:ext cx="9897059" cy="97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26" tIns="103226" rIns="103226" bIns="103226" numCol="1" spcCol="1270" anchor="ctr" anchorCtr="0">
          <a:noAutofit/>
        </a:bodyPr>
        <a:lstStyle/>
        <a:p>
          <a:pPr marL="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next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day,three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fast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cars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passed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trucks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standing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on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side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of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road</a:t>
          </a:r>
        </a:p>
      </dsp:txBody>
      <dsp:txXfrm>
        <a:off x="1038654" y="1955944"/>
        <a:ext cx="9897059" cy="9753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DFB30-9EF6-44FB-B280-AABC3E4FDB79}">
      <dsp:nvSpPr>
        <dsp:cNvPr id="0" name=""/>
        <dsp:cNvSpPr/>
      </dsp:nvSpPr>
      <dsp:spPr>
        <a:xfrm>
          <a:off x="0" y="366956"/>
          <a:ext cx="11023600" cy="97536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CD1E6-1B3F-407F-A52D-4765B06B155B}">
      <dsp:nvSpPr>
        <dsp:cNvPr id="0" name=""/>
        <dsp:cNvSpPr/>
      </dsp:nvSpPr>
      <dsp:spPr>
        <a:xfrm>
          <a:off x="295046" y="539344"/>
          <a:ext cx="536448" cy="536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7A636-5ABC-4DFB-9AB8-5980D60367BB}">
      <dsp:nvSpPr>
        <dsp:cNvPr id="0" name=""/>
        <dsp:cNvSpPr/>
      </dsp:nvSpPr>
      <dsp:spPr>
        <a:xfrm>
          <a:off x="1626391" y="380406"/>
          <a:ext cx="8501870" cy="97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26" tIns="103226" rIns="103226" bIns="10322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 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a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fast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of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on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passed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red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road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 side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standing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the</a:t>
          </a:r>
          <a:r>
            <a:rPr lang="pl-PL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,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truck</a:t>
          </a:r>
        </a:p>
      </dsp:txBody>
      <dsp:txXfrm>
        <a:off x="1626391" y="380406"/>
        <a:ext cx="8501870" cy="975360"/>
      </dsp:txXfrm>
    </dsp:sp>
    <dsp:sp modelId="{65327170-3295-402F-B765-9E3CE3CB5B79}">
      <dsp:nvSpPr>
        <dsp:cNvPr id="0" name=""/>
        <dsp:cNvSpPr/>
      </dsp:nvSpPr>
      <dsp:spPr>
        <a:xfrm>
          <a:off x="0" y="1966156"/>
          <a:ext cx="11023600" cy="97536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B1170-BE94-4720-B94B-449C114EB88C}">
      <dsp:nvSpPr>
        <dsp:cNvPr id="0" name=""/>
        <dsp:cNvSpPr/>
      </dsp:nvSpPr>
      <dsp:spPr>
        <a:xfrm>
          <a:off x="295046" y="2114890"/>
          <a:ext cx="536448" cy="53644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8EB66-A28F-4F8E-93D0-7266F41526BE}">
      <dsp:nvSpPr>
        <dsp:cNvPr id="0" name=""/>
        <dsp:cNvSpPr/>
      </dsp:nvSpPr>
      <dsp:spPr>
        <a:xfrm>
          <a:off x="1044494" y="1955944"/>
          <a:ext cx="9885380" cy="97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26" tIns="103226" rIns="103226" bIns="103226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/>
              <a:ea typeface="+mn-ea"/>
              <a:cs typeface="+mn-cs"/>
            </a:rPr>
            <a:t>cars,day,fast,next,of,on,passed,red,road,side,standing,the,the,The,three,trucks</a:t>
          </a:r>
        </a:p>
      </dsp:txBody>
      <dsp:txXfrm>
        <a:off x="1044494" y="1955944"/>
        <a:ext cx="9885380" cy="9753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F4BAE-3778-49AE-8132-DE5DF94311B4}">
      <dsp:nvSpPr>
        <dsp:cNvPr id="0" name=""/>
        <dsp:cNvSpPr/>
      </dsp:nvSpPr>
      <dsp:spPr>
        <a:xfrm>
          <a:off x="0" y="793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8082-A907-4E23-89CB-013101BB8F25}">
      <dsp:nvSpPr>
        <dsp:cNvPr id="0" name=""/>
        <dsp:cNvSpPr/>
      </dsp:nvSpPr>
      <dsp:spPr>
        <a:xfrm>
          <a:off x="0" y="793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Term 	        </a:t>
          </a:r>
          <a:r>
            <a:rPr lang="pl-PL" sz="1500" kern="1200" baseline="0" dirty="0" err="1"/>
            <a:t>Document</a:t>
          </a:r>
          <a:r>
            <a:rPr lang="pl-PL" sz="1500" kern="1200" baseline="0" dirty="0"/>
            <a:t> 1	       </a:t>
          </a:r>
          <a:r>
            <a:rPr lang="pl-PL" sz="1500" kern="1200" baseline="0" dirty="0" err="1"/>
            <a:t>Document</a:t>
          </a:r>
          <a:r>
            <a:rPr lang="pl-PL" sz="1500" kern="1200" baseline="0" dirty="0"/>
            <a:t> 2</a:t>
          </a:r>
          <a:endParaRPr lang="en-US" sz="1500" kern="1200" dirty="0"/>
        </a:p>
      </dsp:txBody>
      <dsp:txXfrm>
        <a:off x="0" y="793"/>
        <a:ext cx="5717152" cy="325003"/>
      </dsp:txXfrm>
    </dsp:sp>
    <dsp:sp modelId="{E5FD1806-3299-4D8B-AA05-F1CF9BF6DDBC}">
      <dsp:nvSpPr>
        <dsp:cNvPr id="0" name=""/>
        <dsp:cNvSpPr/>
      </dsp:nvSpPr>
      <dsp:spPr>
        <a:xfrm>
          <a:off x="0" y="325796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2C86C-D45E-4699-B305-C92118E7CFCF}">
      <dsp:nvSpPr>
        <dsp:cNvPr id="0" name=""/>
        <dsp:cNvSpPr/>
      </dsp:nvSpPr>
      <dsp:spPr>
        <a:xfrm>
          <a:off x="0" y="325796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A	        	        </a:t>
          </a:r>
        </a:p>
      </dsp:txBody>
      <dsp:txXfrm>
        <a:off x="0" y="325796"/>
        <a:ext cx="5717152" cy="325003"/>
      </dsp:txXfrm>
    </dsp:sp>
    <dsp:sp modelId="{B6D2DC00-401A-4DFA-B3A4-1D3DA8034865}">
      <dsp:nvSpPr>
        <dsp:cNvPr id="0" name=""/>
        <dsp:cNvSpPr/>
      </dsp:nvSpPr>
      <dsp:spPr>
        <a:xfrm>
          <a:off x="0" y="650800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0784-D926-4FC6-A22F-BDD66A6BC67F}">
      <dsp:nvSpPr>
        <dsp:cNvPr id="0" name=""/>
        <dsp:cNvSpPr/>
      </dsp:nvSpPr>
      <dsp:spPr>
        <a:xfrm>
          <a:off x="0" y="650800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a	        		        </a:t>
          </a:r>
        </a:p>
      </dsp:txBody>
      <dsp:txXfrm>
        <a:off x="0" y="650800"/>
        <a:ext cx="5717152" cy="325003"/>
      </dsp:txXfrm>
    </dsp:sp>
    <dsp:sp modelId="{F6E97332-88AD-41C0-88E7-1C667FF47318}">
      <dsp:nvSpPr>
        <dsp:cNvPr id="0" name=""/>
        <dsp:cNvSpPr/>
      </dsp:nvSpPr>
      <dsp:spPr>
        <a:xfrm>
          <a:off x="0" y="975803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9CB8-596C-4196-9EB7-7035B71FB0F0}">
      <dsp:nvSpPr>
        <dsp:cNvPr id="0" name=""/>
        <dsp:cNvSpPr/>
      </dsp:nvSpPr>
      <dsp:spPr>
        <a:xfrm>
          <a:off x="0" y="975803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f</a:t>
          </a:r>
          <a:r>
            <a:rPr lang="en-US" sz="1500" kern="1200" baseline="0" dirty="0" err="1"/>
            <a:t>ast</a:t>
          </a:r>
          <a:r>
            <a:rPr lang="pl-PL" sz="1500" kern="1200" baseline="0" dirty="0"/>
            <a:t>              </a:t>
          </a:r>
          <a:r>
            <a:rPr lang="en-US" sz="1500" kern="1200" baseline="0" dirty="0"/>
            <a:t> </a:t>
          </a:r>
          <a:endParaRPr lang="en-US" sz="1500" kern="1200" dirty="0"/>
        </a:p>
      </dsp:txBody>
      <dsp:txXfrm>
        <a:off x="0" y="975803"/>
        <a:ext cx="5717152" cy="325003"/>
      </dsp:txXfrm>
    </dsp:sp>
    <dsp:sp modelId="{A45C4EEA-4432-40D2-887C-871A60A4D4F6}">
      <dsp:nvSpPr>
        <dsp:cNvPr id="0" name=""/>
        <dsp:cNvSpPr/>
      </dsp:nvSpPr>
      <dsp:spPr>
        <a:xfrm>
          <a:off x="0" y="1300806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D0A4F-0C89-4D66-A2DA-BF9D17BF0028}">
      <dsp:nvSpPr>
        <dsp:cNvPr id="0" name=""/>
        <dsp:cNvSpPr/>
      </dsp:nvSpPr>
      <dsp:spPr>
        <a:xfrm>
          <a:off x="0" y="1300806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red </a:t>
          </a:r>
          <a:endParaRPr lang="en-US" sz="1500" kern="1200"/>
        </a:p>
      </dsp:txBody>
      <dsp:txXfrm>
        <a:off x="0" y="1300806"/>
        <a:ext cx="5717152" cy="325003"/>
      </dsp:txXfrm>
    </dsp:sp>
    <dsp:sp modelId="{75539093-0870-4CE1-B3C8-2087EE14A364}">
      <dsp:nvSpPr>
        <dsp:cNvPr id="0" name=""/>
        <dsp:cNvSpPr/>
      </dsp:nvSpPr>
      <dsp:spPr>
        <a:xfrm>
          <a:off x="0" y="1625809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45CF-33F9-4080-BE23-01EB720E7F88}">
      <dsp:nvSpPr>
        <dsp:cNvPr id="0" name=""/>
        <dsp:cNvSpPr/>
      </dsp:nvSpPr>
      <dsp:spPr>
        <a:xfrm>
          <a:off x="0" y="1625809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car </a:t>
          </a:r>
          <a:endParaRPr lang="en-US" sz="1500" kern="1200"/>
        </a:p>
      </dsp:txBody>
      <dsp:txXfrm>
        <a:off x="0" y="1625809"/>
        <a:ext cx="5717152" cy="325003"/>
      </dsp:txXfrm>
    </dsp:sp>
    <dsp:sp modelId="{80891557-4A6F-43E2-B06B-F7905223618E}">
      <dsp:nvSpPr>
        <dsp:cNvPr id="0" name=""/>
        <dsp:cNvSpPr/>
      </dsp:nvSpPr>
      <dsp:spPr>
        <a:xfrm>
          <a:off x="0" y="1950813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11BCD-BEE9-40AD-A54E-A93812C8FE3A}">
      <dsp:nvSpPr>
        <dsp:cNvPr id="0" name=""/>
        <dsp:cNvSpPr/>
      </dsp:nvSpPr>
      <dsp:spPr>
        <a:xfrm>
          <a:off x="0" y="1950813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cars</a:t>
          </a:r>
          <a:endParaRPr lang="en-US" sz="1500" kern="1200"/>
        </a:p>
      </dsp:txBody>
      <dsp:txXfrm>
        <a:off x="0" y="1950813"/>
        <a:ext cx="5717152" cy="325003"/>
      </dsp:txXfrm>
    </dsp:sp>
    <dsp:sp modelId="{E75C914D-2C64-433F-8CD7-57E2B09412C7}">
      <dsp:nvSpPr>
        <dsp:cNvPr id="0" name=""/>
        <dsp:cNvSpPr/>
      </dsp:nvSpPr>
      <dsp:spPr>
        <a:xfrm>
          <a:off x="0" y="2275816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81224-4993-4236-8BA3-F90E07CDABC2}">
      <dsp:nvSpPr>
        <dsp:cNvPr id="0" name=""/>
        <dsp:cNvSpPr/>
      </dsp:nvSpPr>
      <dsp:spPr>
        <a:xfrm>
          <a:off x="0" y="2275816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passed </a:t>
          </a:r>
          <a:endParaRPr lang="en-US" sz="1500" kern="1200"/>
        </a:p>
      </dsp:txBody>
      <dsp:txXfrm>
        <a:off x="0" y="2275816"/>
        <a:ext cx="5717152" cy="325003"/>
      </dsp:txXfrm>
    </dsp:sp>
    <dsp:sp modelId="{23989523-2FBE-43AF-8249-1738E9E1D0BB}">
      <dsp:nvSpPr>
        <dsp:cNvPr id="0" name=""/>
        <dsp:cNvSpPr/>
      </dsp:nvSpPr>
      <dsp:spPr>
        <a:xfrm>
          <a:off x="0" y="2600819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2577-6152-454F-8880-2191AE8472DE}">
      <dsp:nvSpPr>
        <dsp:cNvPr id="0" name=""/>
        <dsp:cNvSpPr/>
      </dsp:nvSpPr>
      <dsp:spPr>
        <a:xfrm>
          <a:off x="0" y="2600819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truck </a:t>
          </a:r>
          <a:endParaRPr lang="en-US" sz="1500" kern="1200"/>
        </a:p>
      </dsp:txBody>
      <dsp:txXfrm>
        <a:off x="0" y="2600819"/>
        <a:ext cx="5717152" cy="325003"/>
      </dsp:txXfrm>
    </dsp:sp>
    <dsp:sp modelId="{674B48CB-B26A-46FC-AAC6-282E4A73B16F}">
      <dsp:nvSpPr>
        <dsp:cNvPr id="0" name=""/>
        <dsp:cNvSpPr/>
      </dsp:nvSpPr>
      <dsp:spPr>
        <a:xfrm>
          <a:off x="0" y="2925822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7882-1F93-4F64-9DBF-0B3BA4341919}">
      <dsp:nvSpPr>
        <dsp:cNvPr id="0" name=""/>
        <dsp:cNvSpPr/>
      </dsp:nvSpPr>
      <dsp:spPr>
        <a:xfrm>
          <a:off x="0" y="2925822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trucks</a:t>
          </a:r>
          <a:endParaRPr lang="en-US" sz="1500" kern="1200"/>
        </a:p>
      </dsp:txBody>
      <dsp:txXfrm>
        <a:off x="0" y="2925822"/>
        <a:ext cx="5717152" cy="325003"/>
      </dsp:txXfrm>
    </dsp:sp>
    <dsp:sp modelId="{FD932C4F-33C8-4512-B66A-AD709486E87C}">
      <dsp:nvSpPr>
        <dsp:cNvPr id="0" name=""/>
        <dsp:cNvSpPr/>
      </dsp:nvSpPr>
      <dsp:spPr>
        <a:xfrm>
          <a:off x="0" y="3250825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BE1B-1D07-4963-8FAA-5D38F7A2E0F0}">
      <dsp:nvSpPr>
        <dsp:cNvPr id="0" name=""/>
        <dsp:cNvSpPr/>
      </dsp:nvSpPr>
      <dsp:spPr>
        <a:xfrm>
          <a:off x="0" y="3250825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standing </a:t>
          </a:r>
          <a:endParaRPr lang="en-US" sz="1500" kern="1200"/>
        </a:p>
      </dsp:txBody>
      <dsp:txXfrm>
        <a:off x="0" y="3250825"/>
        <a:ext cx="5717152" cy="325003"/>
      </dsp:txXfrm>
    </dsp:sp>
    <dsp:sp modelId="{27E2231A-5932-4F4E-AD05-A3C599A47123}">
      <dsp:nvSpPr>
        <dsp:cNvPr id="0" name=""/>
        <dsp:cNvSpPr/>
      </dsp:nvSpPr>
      <dsp:spPr>
        <a:xfrm>
          <a:off x="0" y="3575829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C1954-CD31-4B60-BE51-1AB5A84617DC}">
      <dsp:nvSpPr>
        <dsp:cNvPr id="0" name=""/>
        <dsp:cNvSpPr/>
      </dsp:nvSpPr>
      <dsp:spPr>
        <a:xfrm>
          <a:off x="0" y="3575829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on </a:t>
          </a:r>
          <a:endParaRPr lang="en-US" sz="1500" kern="1200"/>
        </a:p>
      </dsp:txBody>
      <dsp:txXfrm>
        <a:off x="0" y="3575829"/>
        <a:ext cx="5717152" cy="325003"/>
      </dsp:txXfrm>
    </dsp:sp>
    <dsp:sp modelId="{39711E11-7AC0-43AA-9D7A-494D4F6C6486}">
      <dsp:nvSpPr>
        <dsp:cNvPr id="0" name=""/>
        <dsp:cNvSpPr/>
      </dsp:nvSpPr>
      <dsp:spPr>
        <a:xfrm>
          <a:off x="0" y="3900832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C5AB2-8407-471E-812E-E08F50ACC941}">
      <dsp:nvSpPr>
        <dsp:cNvPr id="0" name=""/>
        <dsp:cNvSpPr/>
      </dsp:nvSpPr>
      <dsp:spPr>
        <a:xfrm>
          <a:off x="0" y="3900832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the </a:t>
          </a:r>
          <a:endParaRPr lang="en-US" sz="1500" kern="1200"/>
        </a:p>
      </dsp:txBody>
      <dsp:txXfrm>
        <a:off x="0" y="3900832"/>
        <a:ext cx="5717152" cy="325003"/>
      </dsp:txXfrm>
    </dsp:sp>
    <dsp:sp modelId="{786D7964-B995-441D-A182-6B829F9ABD42}">
      <dsp:nvSpPr>
        <dsp:cNvPr id="0" name=""/>
        <dsp:cNvSpPr/>
      </dsp:nvSpPr>
      <dsp:spPr>
        <a:xfrm>
          <a:off x="0" y="4225835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4990-D4FA-4A78-94B7-538E08AF0AFE}">
      <dsp:nvSpPr>
        <dsp:cNvPr id="0" name=""/>
        <dsp:cNvSpPr/>
      </dsp:nvSpPr>
      <dsp:spPr>
        <a:xfrm>
          <a:off x="0" y="4225835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side </a:t>
          </a:r>
          <a:endParaRPr lang="en-US" sz="1500" kern="1200"/>
        </a:p>
      </dsp:txBody>
      <dsp:txXfrm>
        <a:off x="0" y="4225835"/>
        <a:ext cx="5717152" cy="325003"/>
      </dsp:txXfrm>
    </dsp:sp>
    <dsp:sp modelId="{53734EB1-4C92-4B43-A40D-D7CEF69698E1}">
      <dsp:nvSpPr>
        <dsp:cNvPr id="0" name=""/>
        <dsp:cNvSpPr/>
      </dsp:nvSpPr>
      <dsp:spPr>
        <a:xfrm>
          <a:off x="0" y="4550838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FBAD4-2565-40CA-ADF7-B5899538209E}">
      <dsp:nvSpPr>
        <dsp:cNvPr id="0" name=""/>
        <dsp:cNvSpPr/>
      </dsp:nvSpPr>
      <dsp:spPr>
        <a:xfrm>
          <a:off x="0" y="4550838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of </a:t>
          </a:r>
          <a:endParaRPr lang="en-US" sz="1500" kern="1200"/>
        </a:p>
      </dsp:txBody>
      <dsp:txXfrm>
        <a:off x="0" y="4550838"/>
        <a:ext cx="5717152" cy="325003"/>
      </dsp:txXfrm>
    </dsp:sp>
    <dsp:sp modelId="{3C178E3D-E1DB-4701-BBAD-795AD3B03EC3}">
      <dsp:nvSpPr>
        <dsp:cNvPr id="0" name=""/>
        <dsp:cNvSpPr/>
      </dsp:nvSpPr>
      <dsp:spPr>
        <a:xfrm>
          <a:off x="0" y="4875842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C92ED-B881-40B9-B69E-0F3B814B449A}">
      <dsp:nvSpPr>
        <dsp:cNvPr id="0" name=""/>
        <dsp:cNvSpPr/>
      </dsp:nvSpPr>
      <dsp:spPr>
        <a:xfrm>
          <a:off x="0" y="4875842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th</a:t>
          </a:r>
          <a:r>
            <a:rPr lang="en-US" sz="1500" kern="1200" baseline="0"/>
            <a:t>e</a:t>
          </a:r>
          <a:endParaRPr lang="en-US" sz="1500" kern="1200"/>
        </a:p>
      </dsp:txBody>
      <dsp:txXfrm>
        <a:off x="0" y="4875842"/>
        <a:ext cx="5717152" cy="325003"/>
      </dsp:txXfrm>
    </dsp:sp>
    <dsp:sp modelId="{BFE95CD7-7AAB-4FE6-A3B9-94566BC0E480}">
      <dsp:nvSpPr>
        <dsp:cNvPr id="0" name=""/>
        <dsp:cNvSpPr/>
      </dsp:nvSpPr>
      <dsp:spPr>
        <a:xfrm>
          <a:off x="0" y="5200845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B467C-F1C2-4C51-A56A-C8F3749A56F4}">
      <dsp:nvSpPr>
        <dsp:cNvPr id="0" name=""/>
        <dsp:cNvSpPr/>
      </dsp:nvSpPr>
      <dsp:spPr>
        <a:xfrm>
          <a:off x="0" y="5200845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road</a:t>
          </a:r>
          <a:endParaRPr lang="en-US" sz="1500" kern="1200" dirty="0"/>
        </a:p>
      </dsp:txBody>
      <dsp:txXfrm>
        <a:off x="0" y="5200845"/>
        <a:ext cx="5717152" cy="325003"/>
      </dsp:txXfrm>
    </dsp:sp>
    <dsp:sp modelId="{F3B9DAD3-F9D3-4F8C-906B-A4CB44670CC9}">
      <dsp:nvSpPr>
        <dsp:cNvPr id="0" name=""/>
        <dsp:cNvSpPr/>
      </dsp:nvSpPr>
      <dsp:spPr>
        <a:xfrm>
          <a:off x="0" y="5525848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8856A-FF61-4B62-A97E-7DE6442B7F92}">
      <dsp:nvSpPr>
        <dsp:cNvPr id="0" name=""/>
        <dsp:cNvSpPr/>
      </dsp:nvSpPr>
      <dsp:spPr>
        <a:xfrm>
          <a:off x="0" y="5525848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 err="1"/>
            <a:t>Next</a:t>
          </a:r>
          <a:endParaRPr lang="en-US" sz="1500" kern="1200" dirty="0"/>
        </a:p>
      </dsp:txBody>
      <dsp:txXfrm>
        <a:off x="0" y="5525848"/>
        <a:ext cx="5717152" cy="325003"/>
      </dsp:txXfrm>
    </dsp:sp>
    <dsp:sp modelId="{FAA18AD8-BC54-4CDB-8F10-753D9255D154}">
      <dsp:nvSpPr>
        <dsp:cNvPr id="0" name=""/>
        <dsp:cNvSpPr/>
      </dsp:nvSpPr>
      <dsp:spPr>
        <a:xfrm>
          <a:off x="0" y="5850851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CB662-5CF1-4C8E-9F37-EA9CEC4357BB}">
      <dsp:nvSpPr>
        <dsp:cNvPr id="0" name=""/>
        <dsp:cNvSpPr/>
      </dsp:nvSpPr>
      <dsp:spPr>
        <a:xfrm>
          <a:off x="0" y="5850851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Day</a:t>
          </a:r>
          <a:endParaRPr lang="en-US" sz="1500" kern="1200" dirty="0"/>
        </a:p>
      </dsp:txBody>
      <dsp:txXfrm>
        <a:off x="0" y="5850851"/>
        <a:ext cx="5717152" cy="325003"/>
      </dsp:txXfrm>
    </dsp:sp>
    <dsp:sp modelId="{8E2EC253-F195-4F00-AD4D-228339C168F5}">
      <dsp:nvSpPr>
        <dsp:cNvPr id="0" name=""/>
        <dsp:cNvSpPr/>
      </dsp:nvSpPr>
      <dsp:spPr>
        <a:xfrm>
          <a:off x="0" y="6175855"/>
          <a:ext cx="5717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11B1-65AA-4D0B-9ACD-F88740FB8AA2}">
      <dsp:nvSpPr>
        <dsp:cNvPr id="0" name=""/>
        <dsp:cNvSpPr/>
      </dsp:nvSpPr>
      <dsp:spPr>
        <a:xfrm>
          <a:off x="0" y="6175855"/>
          <a:ext cx="5717152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 err="1"/>
            <a:t>three</a:t>
          </a:r>
          <a:endParaRPr lang="en-US" sz="1500" kern="1200" dirty="0"/>
        </a:p>
      </dsp:txBody>
      <dsp:txXfrm>
        <a:off x="0" y="6175855"/>
        <a:ext cx="5717152" cy="3250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646F-CE7F-4F51-8041-3C263BE04E66}">
      <dsp:nvSpPr>
        <dsp:cNvPr id="0" name=""/>
        <dsp:cNvSpPr/>
      </dsp:nvSpPr>
      <dsp:spPr>
        <a:xfrm>
          <a:off x="0" y="793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C2D0-5F11-4815-8F45-B8EB338213D5}">
      <dsp:nvSpPr>
        <dsp:cNvPr id="0" name=""/>
        <dsp:cNvSpPr/>
      </dsp:nvSpPr>
      <dsp:spPr>
        <a:xfrm>
          <a:off x="0" y="793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793"/>
        <a:ext cx="477101" cy="325003"/>
      </dsp:txXfrm>
    </dsp:sp>
    <dsp:sp modelId="{F67E178F-8BF8-4F19-9FC0-3F09842F8135}">
      <dsp:nvSpPr>
        <dsp:cNvPr id="0" name=""/>
        <dsp:cNvSpPr/>
      </dsp:nvSpPr>
      <dsp:spPr>
        <a:xfrm>
          <a:off x="0" y="325796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7A075-96A3-47A2-824A-8C25666557CD}">
      <dsp:nvSpPr>
        <dsp:cNvPr id="0" name=""/>
        <dsp:cNvSpPr/>
      </dsp:nvSpPr>
      <dsp:spPr>
        <a:xfrm>
          <a:off x="0" y="325796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25796"/>
        <a:ext cx="477101" cy="325003"/>
      </dsp:txXfrm>
    </dsp:sp>
    <dsp:sp modelId="{48CB5292-A2DE-45AC-B372-1E92E4B98643}">
      <dsp:nvSpPr>
        <dsp:cNvPr id="0" name=""/>
        <dsp:cNvSpPr/>
      </dsp:nvSpPr>
      <dsp:spPr>
        <a:xfrm>
          <a:off x="0" y="650800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F9891-9E79-48A0-A534-7DFA58F9617F}">
      <dsp:nvSpPr>
        <dsp:cNvPr id="0" name=""/>
        <dsp:cNvSpPr/>
      </dsp:nvSpPr>
      <dsp:spPr>
        <a:xfrm>
          <a:off x="0" y="650800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650800"/>
        <a:ext cx="477101" cy="325003"/>
      </dsp:txXfrm>
    </dsp:sp>
    <dsp:sp modelId="{B8B4D5CD-F73B-4227-9C5D-A3E54DC3A095}">
      <dsp:nvSpPr>
        <dsp:cNvPr id="0" name=""/>
        <dsp:cNvSpPr/>
      </dsp:nvSpPr>
      <dsp:spPr>
        <a:xfrm>
          <a:off x="0" y="975803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69FE1-5F21-4EF1-B148-53E04AD570B9}">
      <dsp:nvSpPr>
        <dsp:cNvPr id="0" name=""/>
        <dsp:cNvSpPr/>
      </dsp:nvSpPr>
      <dsp:spPr>
        <a:xfrm>
          <a:off x="0" y="975803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975803"/>
        <a:ext cx="477101" cy="325003"/>
      </dsp:txXfrm>
    </dsp:sp>
    <dsp:sp modelId="{E5ABF909-4BE3-4475-97E0-8DBB4E4C20E9}">
      <dsp:nvSpPr>
        <dsp:cNvPr id="0" name=""/>
        <dsp:cNvSpPr/>
      </dsp:nvSpPr>
      <dsp:spPr>
        <a:xfrm>
          <a:off x="0" y="1300806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E015-8161-42A5-9443-582CF55279EC}">
      <dsp:nvSpPr>
        <dsp:cNvPr id="0" name=""/>
        <dsp:cNvSpPr/>
      </dsp:nvSpPr>
      <dsp:spPr>
        <a:xfrm>
          <a:off x="0" y="1300806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300806"/>
        <a:ext cx="477101" cy="325003"/>
      </dsp:txXfrm>
    </dsp:sp>
    <dsp:sp modelId="{18DC964B-37F9-45FA-A33A-4A64E6316EAF}">
      <dsp:nvSpPr>
        <dsp:cNvPr id="0" name=""/>
        <dsp:cNvSpPr/>
      </dsp:nvSpPr>
      <dsp:spPr>
        <a:xfrm>
          <a:off x="0" y="1625809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699C5-0F17-4F42-A4F0-F47877D5A3C2}">
      <dsp:nvSpPr>
        <dsp:cNvPr id="0" name=""/>
        <dsp:cNvSpPr/>
      </dsp:nvSpPr>
      <dsp:spPr>
        <a:xfrm>
          <a:off x="0" y="1625809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625809"/>
        <a:ext cx="477101" cy="325003"/>
      </dsp:txXfrm>
    </dsp:sp>
    <dsp:sp modelId="{EAAE3919-6552-4C93-B2EE-D0A8082B2B59}">
      <dsp:nvSpPr>
        <dsp:cNvPr id="0" name=""/>
        <dsp:cNvSpPr/>
      </dsp:nvSpPr>
      <dsp:spPr>
        <a:xfrm>
          <a:off x="0" y="1950813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9E2DF-8812-4F02-88B9-F08BE083FE5C}">
      <dsp:nvSpPr>
        <dsp:cNvPr id="0" name=""/>
        <dsp:cNvSpPr/>
      </dsp:nvSpPr>
      <dsp:spPr>
        <a:xfrm>
          <a:off x="0" y="1950813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1950813"/>
        <a:ext cx="477101" cy="325003"/>
      </dsp:txXfrm>
    </dsp:sp>
    <dsp:sp modelId="{9F41893D-6E2D-49CF-AACC-4375A5BEAC2E}">
      <dsp:nvSpPr>
        <dsp:cNvPr id="0" name=""/>
        <dsp:cNvSpPr/>
      </dsp:nvSpPr>
      <dsp:spPr>
        <a:xfrm>
          <a:off x="0" y="2275816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93025-6B68-430F-9125-9D82255A3426}">
      <dsp:nvSpPr>
        <dsp:cNvPr id="0" name=""/>
        <dsp:cNvSpPr/>
      </dsp:nvSpPr>
      <dsp:spPr>
        <a:xfrm>
          <a:off x="0" y="2275816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275816"/>
        <a:ext cx="477101" cy="325003"/>
      </dsp:txXfrm>
    </dsp:sp>
    <dsp:sp modelId="{0A7765F4-570B-438F-8434-18AA5D1F10ED}">
      <dsp:nvSpPr>
        <dsp:cNvPr id="0" name=""/>
        <dsp:cNvSpPr/>
      </dsp:nvSpPr>
      <dsp:spPr>
        <a:xfrm>
          <a:off x="0" y="2600819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0217A-D07D-4980-A896-4985226D7F1E}">
      <dsp:nvSpPr>
        <dsp:cNvPr id="0" name=""/>
        <dsp:cNvSpPr/>
      </dsp:nvSpPr>
      <dsp:spPr>
        <a:xfrm>
          <a:off x="0" y="2600819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600819"/>
        <a:ext cx="477101" cy="325003"/>
      </dsp:txXfrm>
    </dsp:sp>
    <dsp:sp modelId="{42212DD4-597D-413F-9BB3-C406F3EABE02}">
      <dsp:nvSpPr>
        <dsp:cNvPr id="0" name=""/>
        <dsp:cNvSpPr/>
      </dsp:nvSpPr>
      <dsp:spPr>
        <a:xfrm>
          <a:off x="0" y="2925822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25459-7083-49A1-9292-84878394665C}">
      <dsp:nvSpPr>
        <dsp:cNvPr id="0" name=""/>
        <dsp:cNvSpPr/>
      </dsp:nvSpPr>
      <dsp:spPr>
        <a:xfrm>
          <a:off x="0" y="2925822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2925822"/>
        <a:ext cx="477101" cy="325003"/>
      </dsp:txXfrm>
    </dsp:sp>
    <dsp:sp modelId="{C19997F3-70B6-450E-B43D-B68F4ACA710C}">
      <dsp:nvSpPr>
        <dsp:cNvPr id="0" name=""/>
        <dsp:cNvSpPr/>
      </dsp:nvSpPr>
      <dsp:spPr>
        <a:xfrm>
          <a:off x="0" y="325082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BD35C-D6F4-45BF-A38F-3312AA8503CB}">
      <dsp:nvSpPr>
        <dsp:cNvPr id="0" name=""/>
        <dsp:cNvSpPr/>
      </dsp:nvSpPr>
      <dsp:spPr>
        <a:xfrm>
          <a:off x="0" y="325082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250825"/>
        <a:ext cx="477101" cy="325003"/>
      </dsp:txXfrm>
    </dsp:sp>
    <dsp:sp modelId="{2B85DF20-DB39-4AB5-AAF9-527E696ED975}">
      <dsp:nvSpPr>
        <dsp:cNvPr id="0" name=""/>
        <dsp:cNvSpPr/>
      </dsp:nvSpPr>
      <dsp:spPr>
        <a:xfrm>
          <a:off x="0" y="3575829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9427-684F-4215-A2EF-F23FDF4A3D22}">
      <dsp:nvSpPr>
        <dsp:cNvPr id="0" name=""/>
        <dsp:cNvSpPr/>
      </dsp:nvSpPr>
      <dsp:spPr>
        <a:xfrm>
          <a:off x="0" y="3575829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575829"/>
        <a:ext cx="477101" cy="325003"/>
      </dsp:txXfrm>
    </dsp:sp>
    <dsp:sp modelId="{BA5B6B76-CBD3-4041-A66B-D20C0805010D}">
      <dsp:nvSpPr>
        <dsp:cNvPr id="0" name=""/>
        <dsp:cNvSpPr/>
      </dsp:nvSpPr>
      <dsp:spPr>
        <a:xfrm>
          <a:off x="0" y="3900832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2FCCD-B3BB-42C9-851F-7474462371BB}">
      <dsp:nvSpPr>
        <dsp:cNvPr id="0" name=""/>
        <dsp:cNvSpPr/>
      </dsp:nvSpPr>
      <dsp:spPr>
        <a:xfrm>
          <a:off x="0" y="3900832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900832"/>
        <a:ext cx="477101" cy="325003"/>
      </dsp:txXfrm>
    </dsp:sp>
    <dsp:sp modelId="{E3982FE2-5C29-471A-B3FC-9309372182EB}">
      <dsp:nvSpPr>
        <dsp:cNvPr id="0" name=""/>
        <dsp:cNvSpPr/>
      </dsp:nvSpPr>
      <dsp:spPr>
        <a:xfrm>
          <a:off x="0" y="422583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F0194-3F54-4408-B008-8B8A09E799BB}">
      <dsp:nvSpPr>
        <dsp:cNvPr id="0" name=""/>
        <dsp:cNvSpPr/>
      </dsp:nvSpPr>
      <dsp:spPr>
        <a:xfrm>
          <a:off x="0" y="422583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225835"/>
        <a:ext cx="477101" cy="325003"/>
      </dsp:txXfrm>
    </dsp:sp>
    <dsp:sp modelId="{24EFB8E4-C8EC-4FFA-A1ED-6BC7A149F005}">
      <dsp:nvSpPr>
        <dsp:cNvPr id="0" name=""/>
        <dsp:cNvSpPr/>
      </dsp:nvSpPr>
      <dsp:spPr>
        <a:xfrm>
          <a:off x="0" y="4550838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D79D5-C48D-4352-A80E-6338E08016E9}">
      <dsp:nvSpPr>
        <dsp:cNvPr id="0" name=""/>
        <dsp:cNvSpPr/>
      </dsp:nvSpPr>
      <dsp:spPr>
        <a:xfrm>
          <a:off x="0" y="4550838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550838"/>
        <a:ext cx="477101" cy="325003"/>
      </dsp:txXfrm>
    </dsp:sp>
    <dsp:sp modelId="{FF9099E5-8CCD-42BD-B765-465D6161F9C6}">
      <dsp:nvSpPr>
        <dsp:cNvPr id="0" name=""/>
        <dsp:cNvSpPr/>
      </dsp:nvSpPr>
      <dsp:spPr>
        <a:xfrm>
          <a:off x="0" y="4875842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BBE20-ADBE-4A6E-83CB-E1F56A80E982}">
      <dsp:nvSpPr>
        <dsp:cNvPr id="0" name=""/>
        <dsp:cNvSpPr/>
      </dsp:nvSpPr>
      <dsp:spPr>
        <a:xfrm>
          <a:off x="0" y="4875842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875842"/>
        <a:ext cx="477101" cy="325003"/>
      </dsp:txXfrm>
    </dsp:sp>
    <dsp:sp modelId="{D54E0390-2AC6-448E-88F8-4E7169C81B31}">
      <dsp:nvSpPr>
        <dsp:cNvPr id="0" name=""/>
        <dsp:cNvSpPr/>
      </dsp:nvSpPr>
      <dsp:spPr>
        <a:xfrm>
          <a:off x="0" y="520084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B93BD-69A2-4E0A-8DBC-CAF86BA3065C}">
      <dsp:nvSpPr>
        <dsp:cNvPr id="0" name=""/>
        <dsp:cNvSpPr/>
      </dsp:nvSpPr>
      <dsp:spPr>
        <a:xfrm>
          <a:off x="0" y="520084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200845"/>
        <a:ext cx="477101" cy="325003"/>
      </dsp:txXfrm>
    </dsp:sp>
    <dsp:sp modelId="{A747CB96-8535-4C43-8FE3-627EB1508E01}">
      <dsp:nvSpPr>
        <dsp:cNvPr id="0" name=""/>
        <dsp:cNvSpPr/>
      </dsp:nvSpPr>
      <dsp:spPr>
        <a:xfrm>
          <a:off x="0" y="5525848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6CEBC-F041-47F0-AE40-F5DD099755BC}">
      <dsp:nvSpPr>
        <dsp:cNvPr id="0" name=""/>
        <dsp:cNvSpPr/>
      </dsp:nvSpPr>
      <dsp:spPr>
        <a:xfrm>
          <a:off x="0" y="5525848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5525848"/>
        <a:ext cx="477101" cy="325003"/>
      </dsp:txXfrm>
    </dsp:sp>
    <dsp:sp modelId="{9B652FAD-D891-4CFF-B45D-7B5AB29DFD52}">
      <dsp:nvSpPr>
        <dsp:cNvPr id="0" name=""/>
        <dsp:cNvSpPr/>
      </dsp:nvSpPr>
      <dsp:spPr>
        <a:xfrm>
          <a:off x="0" y="5850851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8C97-C906-463E-97DD-74F93E045F26}">
      <dsp:nvSpPr>
        <dsp:cNvPr id="0" name=""/>
        <dsp:cNvSpPr/>
      </dsp:nvSpPr>
      <dsp:spPr>
        <a:xfrm>
          <a:off x="0" y="5850851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5850851"/>
        <a:ext cx="477101" cy="325003"/>
      </dsp:txXfrm>
    </dsp:sp>
    <dsp:sp modelId="{FB782091-CB99-4766-A1C6-D153FFD0FB34}">
      <dsp:nvSpPr>
        <dsp:cNvPr id="0" name=""/>
        <dsp:cNvSpPr/>
      </dsp:nvSpPr>
      <dsp:spPr>
        <a:xfrm>
          <a:off x="0" y="617585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AE50-3533-464A-A558-B312BC2F33AF}">
      <dsp:nvSpPr>
        <dsp:cNvPr id="0" name=""/>
        <dsp:cNvSpPr/>
      </dsp:nvSpPr>
      <dsp:spPr>
        <a:xfrm>
          <a:off x="0" y="617585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6175855"/>
        <a:ext cx="477101" cy="3250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646F-CE7F-4F51-8041-3C263BE04E66}">
      <dsp:nvSpPr>
        <dsp:cNvPr id="0" name=""/>
        <dsp:cNvSpPr/>
      </dsp:nvSpPr>
      <dsp:spPr>
        <a:xfrm>
          <a:off x="0" y="793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C2D0-5F11-4815-8F45-B8EB338213D5}">
      <dsp:nvSpPr>
        <dsp:cNvPr id="0" name=""/>
        <dsp:cNvSpPr/>
      </dsp:nvSpPr>
      <dsp:spPr>
        <a:xfrm>
          <a:off x="0" y="793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793"/>
        <a:ext cx="477101" cy="325003"/>
      </dsp:txXfrm>
    </dsp:sp>
    <dsp:sp modelId="{5411A119-B0E1-4BC4-9469-9F6BDDE19077}">
      <dsp:nvSpPr>
        <dsp:cNvPr id="0" name=""/>
        <dsp:cNvSpPr/>
      </dsp:nvSpPr>
      <dsp:spPr>
        <a:xfrm>
          <a:off x="0" y="325796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AD84-FD96-47DF-B821-BD61142CC901}">
      <dsp:nvSpPr>
        <dsp:cNvPr id="0" name=""/>
        <dsp:cNvSpPr/>
      </dsp:nvSpPr>
      <dsp:spPr>
        <a:xfrm>
          <a:off x="0" y="325796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325796"/>
        <a:ext cx="477101" cy="325003"/>
      </dsp:txXfrm>
    </dsp:sp>
    <dsp:sp modelId="{FBEB39E9-908B-43F7-B195-AF1935149B83}">
      <dsp:nvSpPr>
        <dsp:cNvPr id="0" name=""/>
        <dsp:cNvSpPr/>
      </dsp:nvSpPr>
      <dsp:spPr>
        <a:xfrm>
          <a:off x="0" y="650800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6FFAA-83E2-4E9C-A667-32E2F5565A00}">
      <dsp:nvSpPr>
        <dsp:cNvPr id="0" name=""/>
        <dsp:cNvSpPr/>
      </dsp:nvSpPr>
      <dsp:spPr>
        <a:xfrm>
          <a:off x="0" y="650800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650800"/>
        <a:ext cx="477101" cy="325003"/>
      </dsp:txXfrm>
    </dsp:sp>
    <dsp:sp modelId="{2A70646F-2670-4DAF-841C-CD240DF03758}">
      <dsp:nvSpPr>
        <dsp:cNvPr id="0" name=""/>
        <dsp:cNvSpPr/>
      </dsp:nvSpPr>
      <dsp:spPr>
        <a:xfrm>
          <a:off x="0" y="975803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697A-DE19-4967-866E-FE798CD9A49A}">
      <dsp:nvSpPr>
        <dsp:cNvPr id="0" name=""/>
        <dsp:cNvSpPr/>
      </dsp:nvSpPr>
      <dsp:spPr>
        <a:xfrm>
          <a:off x="0" y="975803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975803"/>
        <a:ext cx="477101" cy="325003"/>
      </dsp:txXfrm>
    </dsp:sp>
    <dsp:sp modelId="{41CD8A5A-B506-48AF-A0C2-22BC17295592}">
      <dsp:nvSpPr>
        <dsp:cNvPr id="0" name=""/>
        <dsp:cNvSpPr/>
      </dsp:nvSpPr>
      <dsp:spPr>
        <a:xfrm>
          <a:off x="0" y="1300806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36BC-253D-4DD4-A02E-9076D336A82C}">
      <dsp:nvSpPr>
        <dsp:cNvPr id="0" name=""/>
        <dsp:cNvSpPr/>
      </dsp:nvSpPr>
      <dsp:spPr>
        <a:xfrm>
          <a:off x="0" y="1300806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300806"/>
        <a:ext cx="477101" cy="325003"/>
      </dsp:txXfrm>
    </dsp:sp>
    <dsp:sp modelId="{2E1CE446-CB78-4040-BBC5-B613F1B2B626}">
      <dsp:nvSpPr>
        <dsp:cNvPr id="0" name=""/>
        <dsp:cNvSpPr/>
      </dsp:nvSpPr>
      <dsp:spPr>
        <a:xfrm>
          <a:off x="0" y="1625809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F926-49A1-4C29-BBBD-4D8E7C11114E}">
      <dsp:nvSpPr>
        <dsp:cNvPr id="0" name=""/>
        <dsp:cNvSpPr/>
      </dsp:nvSpPr>
      <dsp:spPr>
        <a:xfrm>
          <a:off x="0" y="1625809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1625809"/>
        <a:ext cx="477101" cy="325003"/>
      </dsp:txXfrm>
    </dsp:sp>
    <dsp:sp modelId="{DA11192E-152F-4F64-9AE5-76661CC815D1}">
      <dsp:nvSpPr>
        <dsp:cNvPr id="0" name=""/>
        <dsp:cNvSpPr/>
      </dsp:nvSpPr>
      <dsp:spPr>
        <a:xfrm>
          <a:off x="0" y="1950813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0CBE-58FA-475C-987F-AF2E8BC0F440}">
      <dsp:nvSpPr>
        <dsp:cNvPr id="0" name=""/>
        <dsp:cNvSpPr/>
      </dsp:nvSpPr>
      <dsp:spPr>
        <a:xfrm>
          <a:off x="0" y="1950813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950813"/>
        <a:ext cx="477101" cy="325003"/>
      </dsp:txXfrm>
    </dsp:sp>
    <dsp:sp modelId="{4B18393B-3374-4DAD-BFD9-32B96D6E5AC4}">
      <dsp:nvSpPr>
        <dsp:cNvPr id="0" name=""/>
        <dsp:cNvSpPr/>
      </dsp:nvSpPr>
      <dsp:spPr>
        <a:xfrm>
          <a:off x="0" y="2275816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FF005-D0DC-4535-B853-554003A48F57}">
      <dsp:nvSpPr>
        <dsp:cNvPr id="0" name=""/>
        <dsp:cNvSpPr/>
      </dsp:nvSpPr>
      <dsp:spPr>
        <a:xfrm>
          <a:off x="0" y="2275816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275816"/>
        <a:ext cx="477101" cy="325003"/>
      </dsp:txXfrm>
    </dsp:sp>
    <dsp:sp modelId="{605C6243-EA40-43C5-987E-07CCD1543F2D}">
      <dsp:nvSpPr>
        <dsp:cNvPr id="0" name=""/>
        <dsp:cNvSpPr/>
      </dsp:nvSpPr>
      <dsp:spPr>
        <a:xfrm>
          <a:off x="0" y="2600819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9BF4-3076-4B17-B48E-EB977B565D90}">
      <dsp:nvSpPr>
        <dsp:cNvPr id="0" name=""/>
        <dsp:cNvSpPr/>
      </dsp:nvSpPr>
      <dsp:spPr>
        <a:xfrm>
          <a:off x="0" y="2600819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2600819"/>
        <a:ext cx="477101" cy="325003"/>
      </dsp:txXfrm>
    </dsp:sp>
    <dsp:sp modelId="{9D418496-1624-4682-9560-D2E1AB3E4B97}">
      <dsp:nvSpPr>
        <dsp:cNvPr id="0" name=""/>
        <dsp:cNvSpPr/>
      </dsp:nvSpPr>
      <dsp:spPr>
        <a:xfrm>
          <a:off x="0" y="2925822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AA2E-0CF6-45AA-AD39-971626320868}">
      <dsp:nvSpPr>
        <dsp:cNvPr id="0" name=""/>
        <dsp:cNvSpPr/>
      </dsp:nvSpPr>
      <dsp:spPr>
        <a:xfrm>
          <a:off x="0" y="2925822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925822"/>
        <a:ext cx="477101" cy="325003"/>
      </dsp:txXfrm>
    </dsp:sp>
    <dsp:sp modelId="{254876B7-C95F-41BD-961B-8038CB756EB2}">
      <dsp:nvSpPr>
        <dsp:cNvPr id="0" name=""/>
        <dsp:cNvSpPr/>
      </dsp:nvSpPr>
      <dsp:spPr>
        <a:xfrm>
          <a:off x="0" y="325082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760E7-C37E-4680-AFFD-5134F64FE0ED}">
      <dsp:nvSpPr>
        <dsp:cNvPr id="0" name=""/>
        <dsp:cNvSpPr/>
      </dsp:nvSpPr>
      <dsp:spPr>
        <a:xfrm>
          <a:off x="0" y="325082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250825"/>
        <a:ext cx="477101" cy="325003"/>
      </dsp:txXfrm>
    </dsp:sp>
    <dsp:sp modelId="{8C58A147-912F-4D97-ACE5-E9C2EF23C09F}">
      <dsp:nvSpPr>
        <dsp:cNvPr id="0" name=""/>
        <dsp:cNvSpPr/>
      </dsp:nvSpPr>
      <dsp:spPr>
        <a:xfrm>
          <a:off x="0" y="3575829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27AA-9F63-4F08-B0A0-A8AEECC08408}">
      <dsp:nvSpPr>
        <dsp:cNvPr id="0" name=""/>
        <dsp:cNvSpPr/>
      </dsp:nvSpPr>
      <dsp:spPr>
        <a:xfrm>
          <a:off x="0" y="3575829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575829"/>
        <a:ext cx="477101" cy="325003"/>
      </dsp:txXfrm>
    </dsp:sp>
    <dsp:sp modelId="{7C024731-7A2B-4C17-AB4A-7BA12F629862}">
      <dsp:nvSpPr>
        <dsp:cNvPr id="0" name=""/>
        <dsp:cNvSpPr/>
      </dsp:nvSpPr>
      <dsp:spPr>
        <a:xfrm>
          <a:off x="0" y="3900832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24F0C-0800-4C0B-BE82-E684C30B5CEA}">
      <dsp:nvSpPr>
        <dsp:cNvPr id="0" name=""/>
        <dsp:cNvSpPr/>
      </dsp:nvSpPr>
      <dsp:spPr>
        <a:xfrm>
          <a:off x="0" y="3900832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900832"/>
        <a:ext cx="477101" cy="325003"/>
      </dsp:txXfrm>
    </dsp:sp>
    <dsp:sp modelId="{856CC156-FE3C-4E40-94CA-30C805BFE88D}">
      <dsp:nvSpPr>
        <dsp:cNvPr id="0" name=""/>
        <dsp:cNvSpPr/>
      </dsp:nvSpPr>
      <dsp:spPr>
        <a:xfrm>
          <a:off x="0" y="422583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0179-8465-4DBC-B6F4-F168E4F120BF}">
      <dsp:nvSpPr>
        <dsp:cNvPr id="0" name=""/>
        <dsp:cNvSpPr/>
      </dsp:nvSpPr>
      <dsp:spPr>
        <a:xfrm>
          <a:off x="0" y="422583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225835"/>
        <a:ext cx="477101" cy="325003"/>
      </dsp:txXfrm>
    </dsp:sp>
    <dsp:sp modelId="{7AB1AF86-C29C-403D-AB86-180993249B79}">
      <dsp:nvSpPr>
        <dsp:cNvPr id="0" name=""/>
        <dsp:cNvSpPr/>
      </dsp:nvSpPr>
      <dsp:spPr>
        <a:xfrm>
          <a:off x="0" y="4550838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C997-1B35-4A10-92A7-7D693A0BD5D1}">
      <dsp:nvSpPr>
        <dsp:cNvPr id="0" name=""/>
        <dsp:cNvSpPr/>
      </dsp:nvSpPr>
      <dsp:spPr>
        <a:xfrm>
          <a:off x="0" y="4550838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550838"/>
        <a:ext cx="477101" cy="325003"/>
      </dsp:txXfrm>
    </dsp:sp>
    <dsp:sp modelId="{7D67CCB3-D9B7-4826-A711-16D1CCFF8529}">
      <dsp:nvSpPr>
        <dsp:cNvPr id="0" name=""/>
        <dsp:cNvSpPr/>
      </dsp:nvSpPr>
      <dsp:spPr>
        <a:xfrm>
          <a:off x="0" y="4875842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DE7A-952D-4980-856B-ABA00D8EA251}">
      <dsp:nvSpPr>
        <dsp:cNvPr id="0" name=""/>
        <dsp:cNvSpPr/>
      </dsp:nvSpPr>
      <dsp:spPr>
        <a:xfrm>
          <a:off x="0" y="4875842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875842"/>
        <a:ext cx="477101" cy="325003"/>
      </dsp:txXfrm>
    </dsp:sp>
    <dsp:sp modelId="{981E63CC-705E-4EA3-8607-17F69BD4A2FF}">
      <dsp:nvSpPr>
        <dsp:cNvPr id="0" name=""/>
        <dsp:cNvSpPr/>
      </dsp:nvSpPr>
      <dsp:spPr>
        <a:xfrm>
          <a:off x="0" y="520084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B383F-7224-41C1-866D-6FD896AE8971}">
      <dsp:nvSpPr>
        <dsp:cNvPr id="0" name=""/>
        <dsp:cNvSpPr/>
      </dsp:nvSpPr>
      <dsp:spPr>
        <a:xfrm>
          <a:off x="0" y="520084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200845"/>
        <a:ext cx="477101" cy="325003"/>
      </dsp:txXfrm>
    </dsp:sp>
    <dsp:sp modelId="{29FDEEFE-142B-4178-8631-1F9553D5F41F}">
      <dsp:nvSpPr>
        <dsp:cNvPr id="0" name=""/>
        <dsp:cNvSpPr/>
      </dsp:nvSpPr>
      <dsp:spPr>
        <a:xfrm>
          <a:off x="0" y="5525848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F1223-09CC-4BE2-A728-3A39AB5EE655}">
      <dsp:nvSpPr>
        <dsp:cNvPr id="0" name=""/>
        <dsp:cNvSpPr/>
      </dsp:nvSpPr>
      <dsp:spPr>
        <a:xfrm>
          <a:off x="0" y="5525848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525848"/>
        <a:ext cx="477101" cy="325003"/>
      </dsp:txXfrm>
    </dsp:sp>
    <dsp:sp modelId="{4B7C40EA-1990-4D3C-9D4E-E007F144D732}">
      <dsp:nvSpPr>
        <dsp:cNvPr id="0" name=""/>
        <dsp:cNvSpPr/>
      </dsp:nvSpPr>
      <dsp:spPr>
        <a:xfrm>
          <a:off x="0" y="5850851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2D3C1-5CBE-45EF-88CF-31EB7E349BA9}">
      <dsp:nvSpPr>
        <dsp:cNvPr id="0" name=""/>
        <dsp:cNvSpPr/>
      </dsp:nvSpPr>
      <dsp:spPr>
        <a:xfrm>
          <a:off x="0" y="5850851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850851"/>
        <a:ext cx="477101" cy="325003"/>
      </dsp:txXfrm>
    </dsp:sp>
    <dsp:sp modelId="{FB782091-CB99-4766-A1C6-D153FFD0FB34}">
      <dsp:nvSpPr>
        <dsp:cNvPr id="0" name=""/>
        <dsp:cNvSpPr/>
      </dsp:nvSpPr>
      <dsp:spPr>
        <a:xfrm>
          <a:off x="0" y="6175855"/>
          <a:ext cx="4771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AE50-3533-464A-A558-B312BC2F33AF}">
      <dsp:nvSpPr>
        <dsp:cNvPr id="0" name=""/>
        <dsp:cNvSpPr/>
      </dsp:nvSpPr>
      <dsp:spPr>
        <a:xfrm>
          <a:off x="0" y="6175855"/>
          <a:ext cx="477101" cy="32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6175855"/>
        <a:ext cx="477101" cy="325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3D1D6-EC4F-45F9-885A-6B57B86E7C54}">
      <dsp:nvSpPr>
        <dsp:cNvPr id="0" name=""/>
        <dsp:cNvSpPr/>
      </dsp:nvSpPr>
      <dsp:spPr>
        <a:xfrm>
          <a:off x="0" y="0"/>
          <a:ext cx="8082098" cy="924325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Shay Banon </a:t>
          </a:r>
          <a:endParaRPr lang="en-US" sz="2400" kern="1200"/>
        </a:p>
      </dsp:txBody>
      <dsp:txXfrm>
        <a:off x="27073" y="27073"/>
        <a:ext cx="7006573" cy="870179"/>
      </dsp:txXfrm>
    </dsp:sp>
    <dsp:sp modelId="{7125E90B-FCB7-4173-9E2B-B1F2FC4813A4}">
      <dsp:nvSpPr>
        <dsp:cNvPr id="0" name=""/>
        <dsp:cNvSpPr/>
      </dsp:nvSpPr>
      <dsp:spPr>
        <a:xfrm>
          <a:off x="676875" y="1092384"/>
          <a:ext cx="8082098" cy="924325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Abstraction</a:t>
          </a:r>
          <a:r>
            <a:rPr lang="pl-PL" sz="2400" kern="1200" dirty="0"/>
            <a:t> </a:t>
          </a:r>
          <a:r>
            <a:rPr lang="pl-PL" sz="2400" kern="1200" dirty="0" err="1"/>
            <a:t>layer</a:t>
          </a:r>
          <a:r>
            <a:rPr lang="pl-PL" sz="2400" kern="1200" dirty="0"/>
            <a:t> for Apache </a:t>
          </a:r>
          <a:r>
            <a:rPr lang="pl-PL" sz="2400" kern="1200" dirty="0" err="1"/>
            <a:t>Lucene</a:t>
          </a:r>
          <a:r>
            <a:rPr lang="pl-PL" sz="2400" kern="1200" dirty="0"/>
            <a:t> </a:t>
          </a:r>
          <a:endParaRPr lang="en-US" sz="2400" kern="1200" dirty="0"/>
        </a:p>
      </dsp:txBody>
      <dsp:txXfrm>
        <a:off x="703948" y="1119457"/>
        <a:ext cx="6750265" cy="870179"/>
      </dsp:txXfrm>
    </dsp:sp>
    <dsp:sp modelId="{F6D598B4-E3F6-4BE7-9F0A-94CC2480FE8C}">
      <dsp:nvSpPr>
        <dsp:cNvPr id="0" name=""/>
        <dsp:cNvSpPr/>
      </dsp:nvSpPr>
      <dsp:spPr>
        <a:xfrm>
          <a:off x="1343648" y="2184768"/>
          <a:ext cx="8082098" cy="924325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First public </a:t>
          </a:r>
          <a:r>
            <a:rPr lang="pl-PL" sz="2400" kern="1200" dirty="0" err="1"/>
            <a:t>release</a:t>
          </a:r>
          <a:r>
            <a:rPr lang="pl-PL" sz="2400" kern="1200" dirty="0"/>
            <a:t> </a:t>
          </a:r>
          <a:r>
            <a:rPr lang="pl-PL" sz="2400" kern="1200" dirty="0" err="1"/>
            <a:t>came</a:t>
          </a:r>
          <a:r>
            <a:rPr lang="pl-PL" sz="2400" kern="1200" dirty="0"/>
            <a:t> out in </a:t>
          </a:r>
          <a:r>
            <a:rPr lang="pl-PL" sz="2400" kern="1200" dirty="0" err="1"/>
            <a:t>februarry</a:t>
          </a:r>
          <a:r>
            <a:rPr lang="pl-PL" sz="2400" kern="1200" dirty="0"/>
            <a:t> 2010 </a:t>
          </a:r>
          <a:endParaRPr lang="en-US" sz="2400" kern="1200" dirty="0"/>
        </a:p>
      </dsp:txBody>
      <dsp:txXfrm>
        <a:off x="1370721" y="2211841"/>
        <a:ext cx="6760367" cy="870179"/>
      </dsp:txXfrm>
    </dsp:sp>
    <dsp:sp modelId="{189B9113-2F86-4499-95D2-D11244FEF9E5}">
      <dsp:nvSpPr>
        <dsp:cNvPr id="0" name=""/>
        <dsp:cNvSpPr/>
      </dsp:nvSpPr>
      <dsp:spPr>
        <a:xfrm>
          <a:off x="2037577" y="3365772"/>
          <a:ext cx="8047991" cy="747085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Open Source</a:t>
          </a:r>
          <a:endParaRPr lang="en-US" sz="2400" kern="1200" dirty="0"/>
        </a:p>
      </dsp:txBody>
      <dsp:txXfrm>
        <a:off x="2059458" y="3387653"/>
        <a:ext cx="6731934" cy="703323"/>
      </dsp:txXfrm>
    </dsp:sp>
    <dsp:sp modelId="{19549337-BC40-4925-8D2C-7DDC4FE73E6E}">
      <dsp:nvSpPr>
        <dsp:cNvPr id="0" name=""/>
        <dsp:cNvSpPr/>
      </dsp:nvSpPr>
      <dsp:spPr>
        <a:xfrm>
          <a:off x="7481287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616469" y="707949"/>
        <a:ext cx="330447" cy="452110"/>
      </dsp:txXfrm>
    </dsp:sp>
    <dsp:sp modelId="{200850C1-16B4-436D-91D5-30AC157C9881}">
      <dsp:nvSpPr>
        <dsp:cNvPr id="0" name=""/>
        <dsp:cNvSpPr/>
      </dsp:nvSpPr>
      <dsp:spPr>
        <a:xfrm>
          <a:off x="8158162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-1458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-1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93344" y="1800333"/>
        <a:ext cx="330447" cy="452110"/>
      </dsp:txXfrm>
    </dsp:sp>
    <dsp:sp modelId="{3E324541-450B-4932-B39D-2BC7B7C31D75}">
      <dsp:nvSpPr>
        <dsp:cNvPr id="0" name=""/>
        <dsp:cNvSpPr/>
      </dsp:nvSpPr>
      <dsp:spPr>
        <a:xfrm>
          <a:off x="8824935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60117" y="2892717"/>
        <a:ext cx="330447" cy="45211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F4BAE-3778-49AE-8132-DE5DF94311B4}">
      <dsp:nvSpPr>
        <dsp:cNvPr id="0" name=""/>
        <dsp:cNvSpPr/>
      </dsp:nvSpPr>
      <dsp:spPr>
        <a:xfrm>
          <a:off x="0" y="1130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8082-A907-4E23-89CB-013101BB8F25}">
      <dsp:nvSpPr>
        <dsp:cNvPr id="0" name=""/>
        <dsp:cNvSpPr/>
      </dsp:nvSpPr>
      <dsp:spPr>
        <a:xfrm>
          <a:off x="0" y="1130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Term 	         </a:t>
          </a:r>
          <a:r>
            <a:rPr lang="pl-PL" sz="1500" kern="1200" baseline="0" dirty="0" err="1"/>
            <a:t>Document</a:t>
          </a:r>
          <a:r>
            <a:rPr lang="pl-PL" sz="1500" kern="1200" baseline="0" dirty="0"/>
            <a:t> 1	        </a:t>
          </a:r>
          <a:r>
            <a:rPr lang="pl-PL" sz="1500" kern="1200" baseline="0" dirty="0" err="1"/>
            <a:t>Document</a:t>
          </a:r>
          <a:r>
            <a:rPr lang="pl-PL" sz="1500" kern="1200" baseline="0" dirty="0"/>
            <a:t> 2</a:t>
          </a:r>
          <a:endParaRPr lang="en-US" sz="1500" kern="1200" dirty="0"/>
        </a:p>
      </dsp:txBody>
      <dsp:txXfrm>
        <a:off x="0" y="1130"/>
        <a:ext cx="5602852" cy="324733"/>
      </dsp:txXfrm>
    </dsp:sp>
    <dsp:sp modelId="{B6D2DC00-401A-4DFA-B3A4-1D3DA8034865}">
      <dsp:nvSpPr>
        <dsp:cNvPr id="0" name=""/>
        <dsp:cNvSpPr/>
      </dsp:nvSpPr>
      <dsp:spPr>
        <a:xfrm>
          <a:off x="0" y="325863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0784-D926-4FC6-A22F-BDD66A6BC67F}">
      <dsp:nvSpPr>
        <dsp:cNvPr id="0" name=""/>
        <dsp:cNvSpPr/>
      </dsp:nvSpPr>
      <dsp:spPr>
        <a:xfrm>
          <a:off x="0" y="325863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a	        		        </a:t>
          </a:r>
        </a:p>
      </dsp:txBody>
      <dsp:txXfrm>
        <a:off x="0" y="325863"/>
        <a:ext cx="5602852" cy="324733"/>
      </dsp:txXfrm>
    </dsp:sp>
    <dsp:sp modelId="{F6E97332-88AD-41C0-88E7-1C667FF47318}">
      <dsp:nvSpPr>
        <dsp:cNvPr id="0" name=""/>
        <dsp:cNvSpPr/>
      </dsp:nvSpPr>
      <dsp:spPr>
        <a:xfrm>
          <a:off x="0" y="650597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9CB8-596C-4196-9EB7-7035B71FB0F0}">
      <dsp:nvSpPr>
        <dsp:cNvPr id="0" name=""/>
        <dsp:cNvSpPr/>
      </dsp:nvSpPr>
      <dsp:spPr>
        <a:xfrm>
          <a:off x="0" y="650597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/>
            <a:t>f</a:t>
          </a:r>
          <a:r>
            <a:rPr lang="en-US" sz="1500" kern="1200" baseline="0" dirty="0" err="1"/>
            <a:t>ast</a:t>
          </a:r>
          <a:r>
            <a:rPr lang="pl-PL" sz="1500" kern="1200" baseline="0" dirty="0"/>
            <a:t>              </a:t>
          </a:r>
          <a:r>
            <a:rPr lang="en-US" sz="1500" kern="1200" baseline="0" dirty="0"/>
            <a:t> </a:t>
          </a:r>
          <a:endParaRPr lang="en-US" sz="1500" kern="1200" dirty="0"/>
        </a:p>
      </dsp:txBody>
      <dsp:txXfrm>
        <a:off x="0" y="650597"/>
        <a:ext cx="5602852" cy="324733"/>
      </dsp:txXfrm>
    </dsp:sp>
    <dsp:sp modelId="{A45C4EEA-4432-40D2-887C-871A60A4D4F6}">
      <dsp:nvSpPr>
        <dsp:cNvPr id="0" name=""/>
        <dsp:cNvSpPr/>
      </dsp:nvSpPr>
      <dsp:spPr>
        <a:xfrm>
          <a:off x="0" y="975331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D0A4F-0C89-4D66-A2DA-BF9D17BF0028}">
      <dsp:nvSpPr>
        <dsp:cNvPr id="0" name=""/>
        <dsp:cNvSpPr/>
      </dsp:nvSpPr>
      <dsp:spPr>
        <a:xfrm>
          <a:off x="0" y="975331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red </a:t>
          </a:r>
          <a:endParaRPr lang="en-US" sz="1500" kern="1200"/>
        </a:p>
      </dsp:txBody>
      <dsp:txXfrm>
        <a:off x="0" y="975331"/>
        <a:ext cx="5602852" cy="324733"/>
      </dsp:txXfrm>
    </dsp:sp>
    <dsp:sp modelId="{75539093-0870-4CE1-B3C8-2087EE14A364}">
      <dsp:nvSpPr>
        <dsp:cNvPr id="0" name=""/>
        <dsp:cNvSpPr/>
      </dsp:nvSpPr>
      <dsp:spPr>
        <a:xfrm>
          <a:off x="0" y="1300064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45CF-33F9-4080-BE23-01EB720E7F88}">
      <dsp:nvSpPr>
        <dsp:cNvPr id="0" name=""/>
        <dsp:cNvSpPr/>
      </dsp:nvSpPr>
      <dsp:spPr>
        <a:xfrm>
          <a:off x="0" y="1300064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car </a:t>
          </a:r>
          <a:endParaRPr lang="en-US" sz="1500" kern="1200"/>
        </a:p>
      </dsp:txBody>
      <dsp:txXfrm>
        <a:off x="0" y="1300064"/>
        <a:ext cx="5602852" cy="324733"/>
      </dsp:txXfrm>
    </dsp:sp>
    <dsp:sp modelId="{80891557-4A6F-43E2-B06B-F7905223618E}">
      <dsp:nvSpPr>
        <dsp:cNvPr id="0" name=""/>
        <dsp:cNvSpPr/>
      </dsp:nvSpPr>
      <dsp:spPr>
        <a:xfrm>
          <a:off x="0" y="1624798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11BCD-BEE9-40AD-A54E-A93812C8FE3A}">
      <dsp:nvSpPr>
        <dsp:cNvPr id="0" name=""/>
        <dsp:cNvSpPr/>
      </dsp:nvSpPr>
      <dsp:spPr>
        <a:xfrm>
          <a:off x="0" y="1624798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cars</a:t>
          </a:r>
          <a:endParaRPr lang="en-US" sz="1500" kern="1200"/>
        </a:p>
      </dsp:txBody>
      <dsp:txXfrm>
        <a:off x="0" y="1624798"/>
        <a:ext cx="5602852" cy="324733"/>
      </dsp:txXfrm>
    </dsp:sp>
    <dsp:sp modelId="{E75C914D-2C64-433F-8CD7-57E2B09412C7}">
      <dsp:nvSpPr>
        <dsp:cNvPr id="0" name=""/>
        <dsp:cNvSpPr/>
      </dsp:nvSpPr>
      <dsp:spPr>
        <a:xfrm>
          <a:off x="0" y="1949531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81224-4993-4236-8BA3-F90E07CDABC2}">
      <dsp:nvSpPr>
        <dsp:cNvPr id="0" name=""/>
        <dsp:cNvSpPr/>
      </dsp:nvSpPr>
      <dsp:spPr>
        <a:xfrm>
          <a:off x="0" y="1949531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passed </a:t>
          </a:r>
          <a:endParaRPr lang="en-US" sz="1500" kern="1200"/>
        </a:p>
      </dsp:txBody>
      <dsp:txXfrm>
        <a:off x="0" y="1949531"/>
        <a:ext cx="5602852" cy="324733"/>
      </dsp:txXfrm>
    </dsp:sp>
    <dsp:sp modelId="{23989523-2FBE-43AF-8249-1738E9E1D0BB}">
      <dsp:nvSpPr>
        <dsp:cNvPr id="0" name=""/>
        <dsp:cNvSpPr/>
      </dsp:nvSpPr>
      <dsp:spPr>
        <a:xfrm>
          <a:off x="0" y="2274265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2577-6152-454F-8880-2191AE8472DE}">
      <dsp:nvSpPr>
        <dsp:cNvPr id="0" name=""/>
        <dsp:cNvSpPr/>
      </dsp:nvSpPr>
      <dsp:spPr>
        <a:xfrm>
          <a:off x="0" y="2274265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truck </a:t>
          </a:r>
          <a:endParaRPr lang="en-US" sz="1500" kern="1200"/>
        </a:p>
      </dsp:txBody>
      <dsp:txXfrm>
        <a:off x="0" y="2274265"/>
        <a:ext cx="5602852" cy="324733"/>
      </dsp:txXfrm>
    </dsp:sp>
    <dsp:sp modelId="{674B48CB-B26A-46FC-AAC6-282E4A73B16F}">
      <dsp:nvSpPr>
        <dsp:cNvPr id="0" name=""/>
        <dsp:cNvSpPr/>
      </dsp:nvSpPr>
      <dsp:spPr>
        <a:xfrm>
          <a:off x="0" y="2598999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7882-1F93-4F64-9DBF-0B3BA4341919}">
      <dsp:nvSpPr>
        <dsp:cNvPr id="0" name=""/>
        <dsp:cNvSpPr/>
      </dsp:nvSpPr>
      <dsp:spPr>
        <a:xfrm>
          <a:off x="0" y="2598999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trucks</a:t>
          </a:r>
          <a:endParaRPr lang="en-US" sz="1500" kern="1200"/>
        </a:p>
      </dsp:txBody>
      <dsp:txXfrm>
        <a:off x="0" y="2598999"/>
        <a:ext cx="5602852" cy="324733"/>
      </dsp:txXfrm>
    </dsp:sp>
    <dsp:sp modelId="{FD932C4F-33C8-4512-B66A-AD709486E87C}">
      <dsp:nvSpPr>
        <dsp:cNvPr id="0" name=""/>
        <dsp:cNvSpPr/>
      </dsp:nvSpPr>
      <dsp:spPr>
        <a:xfrm>
          <a:off x="0" y="2923732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BE1B-1D07-4963-8FAA-5D38F7A2E0F0}">
      <dsp:nvSpPr>
        <dsp:cNvPr id="0" name=""/>
        <dsp:cNvSpPr/>
      </dsp:nvSpPr>
      <dsp:spPr>
        <a:xfrm>
          <a:off x="0" y="2923732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standing </a:t>
          </a:r>
          <a:endParaRPr lang="en-US" sz="1500" kern="1200"/>
        </a:p>
      </dsp:txBody>
      <dsp:txXfrm>
        <a:off x="0" y="2923732"/>
        <a:ext cx="5602852" cy="324733"/>
      </dsp:txXfrm>
    </dsp:sp>
    <dsp:sp modelId="{27E2231A-5932-4F4E-AD05-A3C599A47123}">
      <dsp:nvSpPr>
        <dsp:cNvPr id="0" name=""/>
        <dsp:cNvSpPr/>
      </dsp:nvSpPr>
      <dsp:spPr>
        <a:xfrm>
          <a:off x="0" y="3248466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C1954-CD31-4B60-BE51-1AB5A84617DC}">
      <dsp:nvSpPr>
        <dsp:cNvPr id="0" name=""/>
        <dsp:cNvSpPr/>
      </dsp:nvSpPr>
      <dsp:spPr>
        <a:xfrm>
          <a:off x="0" y="3248466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on </a:t>
          </a:r>
          <a:endParaRPr lang="en-US" sz="1500" kern="1200"/>
        </a:p>
      </dsp:txBody>
      <dsp:txXfrm>
        <a:off x="0" y="3248466"/>
        <a:ext cx="5602852" cy="324733"/>
      </dsp:txXfrm>
    </dsp:sp>
    <dsp:sp modelId="{39711E11-7AC0-43AA-9D7A-494D4F6C6486}">
      <dsp:nvSpPr>
        <dsp:cNvPr id="0" name=""/>
        <dsp:cNvSpPr/>
      </dsp:nvSpPr>
      <dsp:spPr>
        <a:xfrm>
          <a:off x="0" y="3573199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C5AB2-8407-471E-812E-E08F50ACC941}">
      <dsp:nvSpPr>
        <dsp:cNvPr id="0" name=""/>
        <dsp:cNvSpPr/>
      </dsp:nvSpPr>
      <dsp:spPr>
        <a:xfrm>
          <a:off x="0" y="3573199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the </a:t>
          </a:r>
          <a:endParaRPr lang="en-US" sz="1500" kern="1200"/>
        </a:p>
      </dsp:txBody>
      <dsp:txXfrm>
        <a:off x="0" y="3573199"/>
        <a:ext cx="5602852" cy="324733"/>
      </dsp:txXfrm>
    </dsp:sp>
    <dsp:sp modelId="{786D7964-B995-441D-A182-6B829F9ABD42}">
      <dsp:nvSpPr>
        <dsp:cNvPr id="0" name=""/>
        <dsp:cNvSpPr/>
      </dsp:nvSpPr>
      <dsp:spPr>
        <a:xfrm>
          <a:off x="0" y="3897933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4990-D4FA-4A78-94B7-538E08AF0AFE}">
      <dsp:nvSpPr>
        <dsp:cNvPr id="0" name=""/>
        <dsp:cNvSpPr/>
      </dsp:nvSpPr>
      <dsp:spPr>
        <a:xfrm>
          <a:off x="0" y="3897933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side </a:t>
          </a:r>
          <a:endParaRPr lang="en-US" sz="1500" kern="1200"/>
        </a:p>
      </dsp:txBody>
      <dsp:txXfrm>
        <a:off x="0" y="3897933"/>
        <a:ext cx="5602852" cy="324733"/>
      </dsp:txXfrm>
    </dsp:sp>
    <dsp:sp modelId="{53734EB1-4C92-4B43-A40D-D7CEF69698E1}">
      <dsp:nvSpPr>
        <dsp:cNvPr id="0" name=""/>
        <dsp:cNvSpPr/>
      </dsp:nvSpPr>
      <dsp:spPr>
        <a:xfrm>
          <a:off x="0" y="4222667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FBAD4-2565-40CA-ADF7-B5899538209E}">
      <dsp:nvSpPr>
        <dsp:cNvPr id="0" name=""/>
        <dsp:cNvSpPr/>
      </dsp:nvSpPr>
      <dsp:spPr>
        <a:xfrm>
          <a:off x="0" y="4222667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of </a:t>
          </a:r>
          <a:endParaRPr lang="en-US" sz="1500" kern="1200"/>
        </a:p>
      </dsp:txBody>
      <dsp:txXfrm>
        <a:off x="0" y="4222667"/>
        <a:ext cx="5602852" cy="324733"/>
      </dsp:txXfrm>
    </dsp:sp>
    <dsp:sp modelId="{3C178E3D-E1DB-4701-BBAD-795AD3B03EC3}">
      <dsp:nvSpPr>
        <dsp:cNvPr id="0" name=""/>
        <dsp:cNvSpPr/>
      </dsp:nvSpPr>
      <dsp:spPr>
        <a:xfrm>
          <a:off x="0" y="4547400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C92ED-B881-40B9-B69E-0F3B814B449A}">
      <dsp:nvSpPr>
        <dsp:cNvPr id="0" name=""/>
        <dsp:cNvSpPr/>
      </dsp:nvSpPr>
      <dsp:spPr>
        <a:xfrm>
          <a:off x="0" y="4547400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th</a:t>
          </a:r>
          <a:r>
            <a:rPr lang="en-US" sz="1500" kern="1200" baseline="0"/>
            <a:t>e</a:t>
          </a:r>
          <a:endParaRPr lang="en-US" sz="1500" kern="1200"/>
        </a:p>
      </dsp:txBody>
      <dsp:txXfrm>
        <a:off x="0" y="4547400"/>
        <a:ext cx="5602852" cy="324733"/>
      </dsp:txXfrm>
    </dsp:sp>
    <dsp:sp modelId="{BFE95CD7-7AAB-4FE6-A3B9-94566BC0E480}">
      <dsp:nvSpPr>
        <dsp:cNvPr id="0" name=""/>
        <dsp:cNvSpPr/>
      </dsp:nvSpPr>
      <dsp:spPr>
        <a:xfrm>
          <a:off x="0" y="4872134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B467C-F1C2-4C51-A56A-C8F3749A56F4}">
      <dsp:nvSpPr>
        <dsp:cNvPr id="0" name=""/>
        <dsp:cNvSpPr/>
      </dsp:nvSpPr>
      <dsp:spPr>
        <a:xfrm>
          <a:off x="0" y="4872134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road</a:t>
          </a:r>
          <a:endParaRPr lang="en-US" sz="1500" kern="1200" dirty="0"/>
        </a:p>
      </dsp:txBody>
      <dsp:txXfrm>
        <a:off x="0" y="4872134"/>
        <a:ext cx="5602852" cy="324733"/>
      </dsp:txXfrm>
    </dsp:sp>
    <dsp:sp modelId="{F3B9DAD3-F9D3-4F8C-906B-A4CB44670CC9}">
      <dsp:nvSpPr>
        <dsp:cNvPr id="0" name=""/>
        <dsp:cNvSpPr/>
      </dsp:nvSpPr>
      <dsp:spPr>
        <a:xfrm>
          <a:off x="0" y="5196867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8856A-FF61-4B62-A97E-7DE6442B7F92}">
      <dsp:nvSpPr>
        <dsp:cNvPr id="0" name=""/>
        <dsp:cNvSpPr/>
      </dsp:nvSpPr>
      <dsp:spPr>
        <a:xfrm>
          <a:off x="0" y="5196867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 err="1"/>
            <a:t>next</a:t>
          </a:r>
          <a:endParaRPr lang="en-US" sz="1500" kern="1200" dirty="0"/>
        </a:p>
      </dsp:txBody>
      <dsp:txXfrm>
        <a:off x="0" y="5196867"/>
        <a:ext cx="5602852" cy="324733"/>
      </dsp:txXfrm>
    </dsp:sp>
    <dsp:sp modelId="{FAA18AD8-BC54-4CDB-8F10-753D9255D154}">
      <dsp:nvSpPr>
        <dsp:cNvPr id="0" name=""/>
        <dsp:cNvSpPr/>
      </dsp:nvSpPr>
      <dsp:spPr>
        <a:xfrm>
          <a:off x="0" y="5521601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CB662-5CF1-4C8E-9F37-EA9CEC4357BB}">
      <dsp:nvSpPr>
        <dsp:cNvPr id="0" name=""/>
        <dsp:cNvSpPr/>
      </dsp:nvSpPr>
      <dsp:spPr>
        <a:xfrm>
          <a:off x="0" y="5521601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 err="1"/>
            <a:t>day</a:t>
          </a:r>
          <a:endParaRPr lang="en-US" sz="1500" kern="1200" dirty="0"/>
        </a:p>
      </dsp:txBody>
      <dsp:txXfrm>
        <a:off x="0" y="5521601"/>
        <a:ext cx="5602852" cy="324733"/>
      </dsp:txXfrm>
    </dsp:sp>
    <dsp:sp modelId="{8E2EC253-F195-4F00-AD4D-228339C168F5}">
      <dsp:nvSpPr>
        <dsp:cNvPr id="0" name=""/>
        <dsp:cNvSpPr/>
      </dsp:nvSpPr>
      <dsp:spPr>
        <a:xfrm>
          <a:off x="0" y="5846335"/>
          <a:ext cx="5602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11B1-65AA-4D0B-9ACD-F88740FB8AA2}">
      <dsp:nvSpPr>
        <dsp:cNvPr id="0" name=""/>
        <dsp:cNvSpPr/>
      </dsp:nvSpPr>
      <dsp:spPr>
        <a:xfrm>
          <a:off x="0" y="5846335"/>
          <a:ext cx="5602852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 dirty="0" err="1"/>
            <a:t>three</a:t>
          </a:r>
          <a:endParaRPr lang="en-US" sz="1500" kern="1200" dirty="0"/>
        </a:p>
      </dsp:txBody>
      <dsp:txXfrm>
        <a:off x="0" y="5846335"/>
        <a:ext cx="5602852" cy="32473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646F-CE7F-4F51-8041-3C263BE04E66}">
      <dsp:nvSpPr>
        <dsp:cNvPr id="0" name=""/>
        <dsp:cNvSpPr/>
      </dsp:nvSpPr>
      <dsp:spPr>
        <a:xfrm>
          <a:off x="0" y="1130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C2D0-5F11-4815-8F45-B8EB338213D5}">
      <dsp:nvSpPr>
        <dsp:cNvPr id="0" name=""/>
        <dsp:cNvSpPr/>
      </dsp:nvSpPr>
      <dsp:spPr>
        <a:xfrm>
          <a:off x="0" y="1130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1130"/>
        <a:ext cx="467563" cy="324733"/>
      </dsp:txXfrm>
    </dsp:sp>
    <dsp:sp modelId="{48CB5292-A2DE-45AC-B372-1E92E4B98643}">
      <dsp:nvSpPr>
        <dsp:cNvPr id="0" name=""/>
        <dsp:cNvSpPr/>
      </dsp:nvSpPr>
      <dsp:spPr>
        <a:xfrm>
          <a:off x="0" y="325863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F9891-9E79-48A0-A534-7DFA58F9617F}">
      <dsp:nvSpPr>
        <dsp:cNvPr id="0" name=""/>
        <dsp:cNvSpPr/>
      </dsp:nvSpPr>
      <dsp:spPr>
        <a:xfrm>
          <a:off x="0" y="325863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25863"/>
        <a:ext cx="467563" cy="324733"/>
      </dsp:txXfrm>
    </dsp:sp>
    <dsp:sp modelId="{B8B4D5CD-F73B-4227-9C5D-A3E54DC3A095}">
      <dsp:nvSpPr>
        <dsp:cNvPr id="0" name=""/>
        <dsp:cNvSpPr/>
      </dsp:nvSpPr>
      <dsp:spPr>
        <a:xfrm>
          <a:off x="0" y="650597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69FE1-5F21-4EF1-B148-53E04AD570B9}">
      <dsp:nvSpPr>
        <dsp:cNvPr id="0" name=""/>
        <dsp:cNvSpPr/>
      </dsp:nvSpPr>
      <dsp:spPr>
        <a:xfrm>
          <a:off x="0" y="650597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650597"/>
        <a:ext cx="467563" cy="324733"/>
      </dsp:txXfrm>
    </dsp:sp>
    <dsp:sp modelId="{E5ABF909-4BE3-4475-97E0-8DBB4E4C20E9}">
      <dsp:nvSpPr>
        <dsp:cNvPr id="0" name=""/>
        <dsp:cNvSpPr/>
      </dsp:nvSpPr>
      <dsp:spPr>
        <a:xfrm>
          <a:off x="0" y="975331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E015-8161-42A5-9443-582CF55279EC}">
      <dsp:nvSpPr>
        <dsp:cNvPr id="0" name=""/>
        <dsp:cNvSpPr/>
      </dsp:nvSpPr>
      <dsp:spPr>
        <a:xfrm>
          <a:off x="0" y="975331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975331"/>
        <a:ext cx="467563" cy="324733"/>
      </dsp:txXfrm>
    </dsp:sp>
    <dsp:sp modelId="{18DC964B-37F9-45FA-A33A-4A64E6316EAF}">
      <dsp:nvSpPr>
        <dsp:cNvPr id="0" name=""/>
        <dsp:cNvSpPr/>
      </dsp:nvSpPr>
      <dsp:spPr>
        <a:xfrm>
          <a:off x="0" y="1300064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699C5-0F17-4F42-A4F0-F47877D5A3C2}">
      <dsp:nvSpPr>
        <dsp:cNvPr id="0" name=""/>
        <dsp:cNvSpPr/>
      </dsp:nvSpPr>
      <dsp:spPr>
        <a:xfrm>
          <a:off x="0" y="1300064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300064"/>
        <a:ext cx="467563" cy="324733"/>
      </dsp:txXfrm>
    </dsp:sp>
    <dsp:sp modelId="{EAAE3919-6552-4C93-B2EE-D0A8082B2B59}">
      <dsp:nvSpPr>
        <dsp:cNvPr id="0" name=""/>
        <dsp:cNvSpPr/>
      </dsp:nvSpPr>
      <dsp:spPr>
        <a:xfrm>
          <a:off x="0" y="1624798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9E2DF-8812-4F02-88B9-F08BE083FE5C}">
      <dsp:nvSpPr>
        <dsp:cNvPr id="0" name=""/>
        <dsp:cNvSpPr/>
      </dsp:nvSpPr>
      <dsp:spPr>
        <a:xfrm>
          <a:off x="0" y="1624798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1624798"/>
        <a:ext cx="467563" cy="324733"/>
      </dsp:txXfrm>
    </dsp:sp>
    <dsp:sp modelId="{9F41893D-6E2D-49CF-AACC-4375A5BEAC2E}">
      <dsp:nvSpPr>
        <dsp:cNvPr id="0" name=""/>
        <dsp:cNvSpPr/>
      </dsp:nvSpPr>
      <dsp:spPr>
        <a:xfrm>
          <a:off x="0" y="1949531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93025-6B68-430F-9125-9D82255A3426}">
      <dsp:nvSpPr>
        <dsp:cNvPr id="0" name=""/>
        <dsp:cNvSpPr/>
      </dsp:nvSpPr>
      <dsp:spPr>
        <a:xfrm>
          <a:off x="0" y="1949531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949531"/>
        <a:ext cx="467563" cy="324733"/>
      </dsp:txXfrm>
    </dsp:sp>
    <dsp:sp modelId="{0A7765F4-570B-438F-8434-18AA5D1F10ED}">
      <dsp:nvSpPr>
        <dsp:cNvPr id="0" name=""/>
        <dsp:cNvSpPr/>
      </dsp:nvSpPr>
      <dsp:spPr>
        <a:xfrm>
          <a:off x="0" y="2274265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0217A-D07D-4980-A896-4985226D7F1E}">
      <dsp:nvSpPr>
        <dsp:cNvPr id="0" name=""/>
        <dsp:cNvSpPr/>
      </dsp:nvSpPr>
      <dsp:spPr>
        <a:xfrm>
          <a:off x="0" y="2274265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274265"/>
        <a:ext cx="467563" cy="324733"/>
      </dsp:txXfrm>
    </dsp:sp>
    <dsp:sp modelId="{42212DD4-597D-413F-9BB3-C406F3EABE02}">
      <dsp:nvSpPr>
        <dsp:cNvPr id="0" name=""/>
        <dsp:cNvSpPr/>
      </dsp:nvSpPr>
      <dsp:spPr>
        <a:xfrm>
          <a:off x="0" y="2598999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25459-7083-49A1-9292-84878394665C}">
      <dsp:nvSpPr>
        <dsp:cNvPr id="0" name=""/>
        <dsp:cNvSpPr/>
      </dsp:nvSpPr>
      <dsp:spPr>
        <a:xfrm>
          <a:off x="0" y="2598999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2598999"/>
        <a:ext cx="467563" cy="324733"/>
      </dsp:txXfrm>
    </dsp:sp>
    <dsp:sp modelId="{C19997F3-70B6-450E-B43D-B68F4ACA710C}">
      <dsp:nvSpPr>
        <dsp:cNvPr id="0" name=""/>
        <dsp:cNvSpPr/>
      </dsp:nvSpPr>
      <dsp:spPr>
        <a:xfrm>
          <a:off x="0" y="2923732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BD35C-D6F4-45BF-A38F-3312AA8503CB}">
      <dsp:nvSpPr>
        <dsp:cNvPr id="0" name=""/>
        <dsp:cNvSpPr/>
      </dsp:nvSpPr>
      <dsp:spPr>
        <a:xfrm>
          <a:off x="0" y="2923732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923732"/>
        <a:ext cx="467563" cy="324733"/>
      </dsp:txXfrm>
    </dsp:sp>
    <dsp:sp modelId="{2B85DF20-DB39-4AB5-AAF9-527E696ED975}">
      <dsp:nvSpPr>
        <dsp:cNvPr id="0" name=""/>
        <dsp:cNvSpPr/>
      </dsp:nvSpPr>
      <dsp:spPr>
        <a:xfrm>
          <a:off x="0" y="3248466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9427-684F-4215-A2EF-F23FDF4A3D22}">
      <dsp:nvSpPr>
        <dsp:cNvPr id="0" name=""/>
        <dsp:cNvSpPr/>
      </dsp:nvSpPr>
      <dsp:spPr>
        <a:xfrm>
          <a:off x="0" y="3248466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248466"/>
        <a:ext cx="467563" cy="324733"/>
      </dsp:txXfrm>
    </dsp:sp>
    <dsp:sp modelId="{BA5B6B76-CBD3-4041-A66B-D20C0805010D}">
      <dsp:nvSpPr>
        <dsp:cNvPr id="0" name=""/>
        <dsp:cNvSpPr/>
      </dsp:nvSpPr>
      <dsp:spPr>
        <a:xfrm>
          <a:off x="0" y="3573199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2FCCD-B3BB-42C9-851F-7474462371BB}">
      <dsp:nvSpPr>
        <dsp:cNvPr id="0" name=""/>
        <dsp:cNvSpPr/>
      </dsp:nvSpPr>
      <dsp:spPr>
        <a:xfrm>
          <a:off x="0" y="3573199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573199"/>
        <a:ext cx="467563" cy="324733"/>
      </dsp:txXfrm>
    </dsp:sp>
    <dsp:sp modelId="{E3982FE2-5C29-471A-B3FC-9309372182EB}">
      <dsp:nvSpPr>
        <dsp:cNvPr id="0" name=""/>
        <dsp:cNvSpPr/>
      </dsp:nvSpPr>
      <dsp:spPr>
        <a:xfrm>
          <a:off x="0" y="3897933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F0194-3F54-4408-B008-8B8A09E799BB}">
      <dsp:nvSpPr>
        <dsp:cNvPr id="0" name=""/>
        <dsp:cNvSpPr/>
      </dsp:nvSpPr>
      <dsp:spPr>
        <a:xfrm>
          <a:off x="0" y="3897933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897933"/>
        <a:ext cx="467563" cy="324733"/>
      </dsp:txXfrm>
    </dsp:sp>
    <dsp:sp modelId="{24EFB8E4-C8EC-4FFA-A1ED-6BC7A149F005}">
      <dsp:nvSpPr>
        <dsp:cNvPr id="0" name=""/>
        <dsp:cNvSpPr/>
      </dsp:nvSpPr>
      <dsp:spPr>
        <a:xfrm>
          <a:off x="0" y="4222667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D79D5-C48D-4352-A80E-6338E08016E9}">
      <dsp:nvSpPr>
        <dsp:cNvPr id="0" name=""/>
        <dsp:cNvSpPr/>
      </dsp:nvSpPr>
      <dsp:spPr>
        <a:xfrm>
          <a:off x="0" y="4222667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222667"/>
        <a:ext cx="467563" cy="324733"/>
      </dsp:txXfrm>
    </dsp:sp>
    <dsp:sp modelId="{FF9099E5-8CCD-42BD-B765-465D6161F9C6}">
      <dsp:nvSpPr>
        <dsp:cNvPr id="0" name=""/>
        <dsp:cNvSpPr/>
      </dsp:nvSpPr>
      <dsp:spPr>
        <a:xfrm>
          <a:off x="0" y="4547400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BBE20-ADBE-4A6E-83CB-E1F56A80E982}">
      <dsp:nvSpPr>
        <dsp:cNvPr id="0" name=""/>
        <dsp:cNvSpPr/>
      </dsp:nvSpPr>
      <dsp:spPr>
        <a:xfrm>
          <a:off x="0" y="4547400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547400"/>
        <a:ext cx="467563" cy="324733"/>
      </dsp:txXfrm>
    </dsp:sp>
    <dsp:sp modelId="{D54E0390-2AC6-448E-88F8-4E7169C81B31}">
      <dsp:nvSpPr>
        <dsp:cNvPr id="0" name=""/>
        <dsp:cNvSpPr/>
      </dsp:nvSpPr>
      <dsp:spPr>
        <a:xfrm>
          <a:off x="0" y="4872134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B93BD-69A2-4E0A-8DBC-CAF86BA3065C}">
      <dsp:nvSpPr>
        <dsp:cNvPr id="0" name=""/>
        <dsp:cNvSpPr/>
      </dsp:nvSpPr>
      <dsp:spPr>
        <a:xfrm>
          <a:off x="0" y="4872134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872134"/>
        <a:ext cx="467563" cy="324733"/>
      </dsp:txXfrm>
    </dsp:sp>
    <dsp:sp modelId="{A747CB96-8535-4C43-8FE3-627EB1508E01}">
      <dsp:nvSpPr>
        <dsp:cNvPr id="0" name=""/>
        <dsp:cNvSpPr/>
      </dsp:nvSpPr>
      <dsp:spPr>
        <a:xfrm>
          <a:off x="0" y="5196867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6CEBC-F041-47F0-AE40-F5DD099755BC}">
      <dsp:nvSpPr>
        <dsp:cNvPr id="0" name=""/>
        <dsp:cNvSpPr/>
      </dsp:nvSpPr>
      <dsp:spPr>
        <a:xfrm>
          <a:off x="0" y="5196867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5196867"/>
        <a:ext cx="467563" cy="324733"/>
      </dsp:txXfrm>
    </dsp:sp>
    <dsp:sp modelId="{9B652FAD-D891-4CFF-B45D-7B5AB29DFD52}">
      <dsp:nvSpPr>
        <dsp:cNvPr id="0" name=""/>
        <dsp:cNvSpPr/>
      </dsp:nvSpPr>
      <dsp:spPr>
        <a:xfrm>
          <a:off x="0" y="5521601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8C97-C906-463E-97DD-74F93E045F26}">
      <dsp:nvSpPr>
        <dsp:cNvPr id="0" name=""/>
        <dsp:cNvSpPr/>
      </dsp:nvSpPr>
      <dsp:spPr>
        <a:xfrm>
          <a:off x="0" y="5521601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5521601"/>
        <a:ext cx="467563" cy="324733"/>
      </dsp:txXfrm>
    </dsp:sp>
    <dsp:sp modelId="{FB782091-CB99-4766-A1C6-D153FFD0FB34}">
      <dsp:nvSpPr>
        <dsp:cNvPr id="0" name=""/>
        <dsp:cNvSpPr/>
      </dsp:nvSpPr>
      <dsp:spPr>
        <a:xfrm>
          <a:off x="0" y="5846335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AE50-3533-464A-A558-B312BC2F33AF}">
      <dsp:nvSpPr>
        <dsp:cNvPr id="0" name=""/>
        <dsp:cNvSpPr/>
      </dsp:nvSpPr>
      <dsp:spPr>
        <a:xfrm>
          <a:off x="0" y="5846335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5846335"/>
        <a:ext cx="467563" cy="32473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646F-CE7F-4F51-8041-3C263BE04E66}">
      <dsp:nvSpPr>
        <dsp:cNvPr id="0" name=""/>
        <dsp:cNvSpPr/>
      </dsp:nvSpPr>
      <dsp:spPr>
        <a:xfrm>
          <a:off x="0" y="1130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C2D0-5F11-4815-8F45-B8EB338213D5}">
      <dsp:nvSpPr>
        <dsp:cNvPr id="0" name=""/>
        <dsp:cNvSpPr/>
      </dsp:nvSpPr>
      <dsp:spPr>
        <a:xfrm>
          <a:off x="0" y="1130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1130"/>
        <a:ext cx="467563" cy="324733"/>
      </dsp:txXfrm>
    </dsp:sp>
    <dsp:sp modelId="{5411A119-B0E1-4BC4-9469-9F6BDDE19077}">
      <dsp:nvSpPr>
        <dsp:cNvPr id="0" name=""/>
        <dsp:cNvSpPr/>
      </dsp:nvSpPr>
      <dsp:spPr>
        <a:xfrm>
          <a:off x="0" y="325863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AD84-FD96-47DF-B821-BD61142CC901}">
      <dsp:nvSpPr>
        <dsp:cNvPr id="0" name=""/>
        <dsp:cNvSpPr/>
      </dsp:nvSpPr>
      <dsp:spPr>
        <a:xfrm>
          <a:off x="0" y="325863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325863"/>
        <a:ext cx="467563" cy="324733"/>
      </dsp:txXfrm>
    </dsp:sp>
    <dsp:sp modelId="{2A70646F-2670-4DAF-841C-CD240DF03758}">
      <dsp:nvSpPr>
        <dsp:cNvPr id="0" name=""/>
        <dsp:cNvSpPr/>
      </dsp:nvSpPr>
      <dsp:spPr>
        <a:xfrm>
          <a:off x="0" y="650597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697A-DE19-4967-866E-FE798CD9A49A}">
      <dsp:nvSpPr>
        <dsp:cNvPr id="0" name=""/>
        <dsp:cNvSpPr/>
      </dsp:nvSpPr>
      <dsp:spPr>
        <a:xfrm>
          <a:off x="0" y="650597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650597"/>
        <a:ext cx="467563" cy="324733"/>
      </dsp:txXfrm>
    </dsp:sp>
    <dsp:sp modelId="{41CD8A5A-B506-48AF-A0C2-22BC17295592}">
      <dsp:nvSpPr>
        <dsp:cNvPr id="0" name=""/>
        <dsp:cNvSpPr/>
      </dsp:nvSpPr>
      <dsp:spPr>
        <a:xfrm>
          <a:off x="0" y="975331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36BC-253D-4DD4-A02E-9076D336A82C}">
      <dsp:nvSpPr>
        <dsp:cNvPr id="0" name=""/>
        <dsp:cNvSpPr/>
      </dsp:nvSpPr>
      <dsp:spPr>
        <a:xfrm>
          <a:off x="0" y="975331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975331"/>
        <a:ext cx="467563" cy="324733"/>
      </dsp:txXfrm>
    </dsp:sp>
    <dsp:sp modelId="{2E1CE446-CB78-4040-BBC5-B613F1B2B626}">
      <dsp:nvSpPr>
        <dsp:cNvPr id="0" name=""/>
        <dsp:cNvSpPr/>
      </dsp:nvSpPr>
      <dsp:spPr>
        <a:xfrm>
          <a:off x="0" y="1300064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F926-49A1-4C29-BBBD-4D8E7C11114E}">
      <dsp:nvSpPr>
        <dsp:cNvPr id="0" name=""/>
        <dsp:cNvSpPr/>
      </dsp:nvSpPr>
      <dsp:spPr>
        <a:xfrm>
          <a:off x="0" y="1300064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1300064"/>
        <a:ext cx="467563" cy="324733"/>
      </dsp:txXfrm>
    </dsp:sp>
    <dsp:sp modelId="{DA11192E-152F-4F64-9AE5-76661CC815D1}">
      <dsp:nvSpPr>
        <dsp:cNvPr id="0" name=""/>
        <dsp:cNvSpPr/>
      </dsp:nvSpPr>
      <dsp:spPr>
        <a:xfrm>
          <a:off x="0" y="1624798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0CBE-58FA-475C-987F-AF2E8BC0F440}">
      <dsp:nvSpPr>
        <dsp:cNvPr id="0" name=""/>
        <dsp:cNvSpPr/>
      </dsp:nvSpPr>
      <dsp:spPr>
        <a:xfrm>
          <a:off x="0" y="1624798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624798"/>
        <a:ext cx="467563" cy="324733"/>
      </dsp:txXfrm>
    </dsp:sp>
    <dsp:sp modelId="{4B18393B-3374-4DAD-BFD9-32B96D6E5AC4}">
      <dsp:nvSpPr>
        <dsp:cNvPr id="0" name=""/>
        <dsp:cNvSpPr/>
      </dsp:nvSpPr>
      <dsp:spPr>
        <a:xfrm>
          <a:off x="0" y="1949531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FF005-D0DC-4535-B853-554003A48F57}">
      <dsp:nvSpPr>
        <dsp:cNvPr id="0" name=""/>
        <dsp:cNvSpPr/>
      </dsp:nvSpPr>
      <dsp:spPr>
        <a:xfrm>
          <a:off x="0" y="1949531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1949531"/>
        <a:ext cx="467563" cy="324733"/>
      </dsp:txXfrm>
    </dsp:sp>
    <dsp:sp modelId="{605C6243-EA40-43C5-987E-07CCD1543F2D}">
      <dsp:nvSpPr>
        <dsp:cNvPr id="0" name=""/>
        <dsp:cNvSpPr/>
      </dsp:nvSpPr>
      <dsp:spPr>
        <a:xfrm>
          <a:off x="0" y="2274265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9BF4-3076-4B17-B48E-EB977B565D90}">
      <dsp:nvSpPr>
        <dsp:cNvPr id="0" name=""/>
        <dsp:cNvSpPr/>
      </dsp:nvSpPr>
      <dsp:spPr>
        <a:xfrm>
          <a:off x="0" y="2274265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 dirty="0"/>
        </a:p>
      </dsp:txBody>
      <dsp:txXfrm>
        <a:off x="0" y="2274265"/>
        <a:ext cx="467563" cy="324733"/>
      </dsp:txXfrm>
    </dsp:sp>
    <dsp:sp modelId="{9D418496-1624-4682-9560-D2E1AB3E4B97}">
      <dsp:nvSpPr>
        <dsp:cNvPr id="0" name=""/>
        <dsp:cNvSpPr/>
      </dsp:nvSpPr>
      <dsp:spPr>
        <a:xfrm>
          <a:off x="0" y="2598999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AA2E-0CF6-45AA-AD39-971626320868}">
      <dsp:nvSpPr>
        <dsp:cNvPr id="0" name=""/>
        <dsp:cNvSpPr/>
      </dsp:nvSpPr>
      <dsp:spPr>
        <a:xfrm>
          <a:off x="0" y="2598999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598999"/>
        <a:ext cx="467563" cy="324733"/>
      </dsp:txXfrm>
    </dsp:sp>
    <dsp:sp modelId="{254876B7-C95F-41BD-961B-8038CB756EB2}">
      <dsp:nvSpPr>
        <dsp:cNvPr id="0" name=""/>
        <dsp:cNvSpPr/>
      </dsp:nvSpPr>
      <dsp:spPr>
        <a:xfrm>
          <a:off x="0" y="2923732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760E7-C37E-4680-AFFD-5134F64FE0ED}">
      <dsp:nvSpPr>
        <dsp:cNvPr id="0" name=""/>
        <dsp:cNvSpPr/>
      </dsp:nvSpPr>
      <dsp:spPr>
        <a:xfrm>
          <a:off x="0" y="2923732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2923732"/>
        <a:ext cx="467563" cy="324733"/>
      </dsp:txXfrm>
    </dsp:sp>
    <dsp:sp modelId="{8C58A147-912F-4D97-ACE5-E9C2EF23C09F}">
      <dsp:nvSpPr>
        <dsp:cNvPr id="0" name=""/>
        <dsp:cNvSpPr/>
      </dsp:nvSpPr>
      <dsp:spPr>
        <a:xfrm>
          <a:off x="0" y="3248466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27AA-9F63-4F08-B0A0-A8AEECC08408}">
      <dsp:nvSpPr>
        <dsp:cNvPr id="0" name=""/>
        <dsp:cNvSpPr/>
      </dsp:nvSpPr>
      <dsp:spPr>
        <a:xfrm>
          <a:off x="0" y="3248466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248466"/>
        <a:ext cx="467563" cy="324733"/>
      </dsp:txXfrm>
    </dsp:sp>
    <dsp:sp modelId="{7C024731-7A2B-4C17-AB4A-7BA12F629862}">
      <dsp:nvSpPr>
        <dsp:cNvPr id="0" name=""/>
        <dsp:cNvSpPr/>
      </dsp:nvSpPr>
      <dsp:spPr>
        <a:xfrm>
          <a:off x="0" y="3573199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24F0C-0800-4C0B-BE82-E684C30B5CEA}">
      <dsp:nvSpPr>
        <dsp:cNvPr id="0" name=""/>
        <dsp:cNvSpPr/>
      </dsp:nvSpPr>
      <dsp:spPr>
        <a:xfrm>
          <a:off x="0" y="3573199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573199"/>
        <a:ext cx="467563" cy="324733"/>
      </dsp:txXfrm>
    </dsp:sp>
    <dsp:sp modelId="{856CC156-FE3C-4E40-94CA-30C805BFE88D}">
      <dsp:nvSpPr>
        <dsp:cNvPr id="0" name=""/>
        <dsp:cNvSpPr/>
      </dsp:nvSpPr>
      <dsp:spPr>
        <a:xfrm>
          <a:off x="0" y="3897933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0179-8465-4DBC-B6F4-F168E4F120BF}">
      <dsp:nvSpPr>
        <dsp:cNvPr id="0" name=""/>
        <dsp:cNvSpPr/>
      </dsp:nvSpPr>
      <dsp:spPr>
        <a:xfrm>
          <a:off x="0" y="3897933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3897933"/>
        <a:ext cx="467563" cy="324733"/>
      </dsp:txXfrm>
    </dsp:sp>
    <dsp:sp modelId="{7AB1AF86-C29C-403D-AB86-180993249B79}">
      <dsp:nvSpPr>
        <dsp:cNvPr id="0" name=""/>
        <dsp:cNvSpPr/>
      </dsp:nvSpPr>
      <dsp:spPr>
        <a:xfrm>
          <a:off x="0" y="4222667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C997-1B35-4A10-92A7-7D693A0BD5D1}">
      <dsp:nvSpPr>
        <dsp:cNvPr id="0" name=""/>
        <dsp:cNvSpPr/>
      </dsp:nvSpPr>
      <dsp:spPr>
        <a:xfrm>
          <a:off x="0" y="4222667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222667"/>
        <a:ext cx="467563" cy="324733"/>
      </dsp:txXfrm>
    </dsp:sp>
    <dsp:sp modelId="{7D67CCB3-D9B7-4826-A711-16D1CCFF8529}">
      <dsp:nvSpPr>
        <dsp:cNvPr id="0" name=""/>
        <dsp:cNvSpPr/>
      </dsp:nvSpPr>
      <dsp:spPr>
        <a:xfrm>
          <a:off x="0" y="4547400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DE7A-952D-4980-856B-ABA00D8EA251}">
      <dsp:nvSpPr>
        <dsp:cNvPr id="0" name=""/>
        <dsp:cNvSpPr/>
      </dsp:nvSpPr>
      <dsp:spPr>
        <a:xfrm>
          <a:off x="0" y="4547400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547400"/>
        <a:ext cx="467563" cy="324733"/>
      </dsp:txXfrm>
    </dsp:sp>
    <dsp:sp modelId="{981E63CC-705E-4EA3-8607-17F69BD4A2FF}">
      <dsp:nvSpPr>
        <dsp:cNvPr id="0" name=""/>
        <dsp:cNvSpPr/>
      </dsp:nvSpPr>
      <dsp:spPr>
        <a:xfrm>
          <a:off x="0" y="4872134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B383F-7224-41C1-866D-6FD896AE8971}">
      <dsp:nvSpPr>
        <dsp:cNvPr id="0" name=""/>
        <dsp:cNvSpPr/>
      </dsp:nvSpPr>
      <dsp:spPr>
        <a:xfrm>
          <a:off x="0" y="4872134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4872134"/>
        <a:ext cx="467563" cy="324733"/>
      </dsp:txXfrm>
    </dsp:sp>
    <dsp:sp modelId="{29FDEEFE-142B-4178-8631-1F9553D5F41F}">
      <dsp:nvSpPr>
        <dsp:cNvPr id="0" name=""/>
        <dsp:cNvSpPr/>
      </dsp:nvSpPr>
      <dsp:spPr>
        <a:xfrm>
          <a:off x="0" y="5196867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F1223-09CC-4BE2-A728-3A39AB5EE655}">
      <dsp:nvSpPr>
        <dsp:cNvPr id="0" name=""/>
        <dsp:cNvSpPr/>
      </dsp:nvSpPr>
      <dsp:spPr>
        <a:xfrm>
          <a:off x="0" y="5196867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196867"/>
        <a:ext cx="467563" cy="324733"/>
      </dsp:txXfrm>
    </dsp:sp>
    <dsp:sp modelId="{4B7C40EA-1990-4D3C-9D4E-E007F144D732}">
      <dsp:nvSpPr>
        <dsp:cNvPr id="0" name=""/>
        <dsp:cNvSpPr/>
      </dsp:nvSpPr>
      <dsp:spPr>
        <a:xfrm>
          <a:off x="0" y="5521601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2D3C1-5CBE-45EF-88CF-31EB7E349BA9}">
      <dsp:nvSpPr>
        <dsp:cNvPr id="0" name=""/>
        <dsp:cNvSpPr/>
      </dsp:nvSpPr>
      <dsp:spPr>
        <a:xfrm>
          <a:off x="0" y="5521601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521601"/>
        <a:ext cx="467563" cy="324733"/>
      </dsp:txXfrm>
    </dsp:sp>
    <dsp:sp modelId="{FB782091-CB99-4766-A1C6-D153FFD0FB34}">
      <dsp:nvSpPr>
        <dsp:cNvPr id="0" name=""/>
        <dsp:cNvSpPr/>
      </dsp:nvSpPr>
      <dsp:spPr>
        <a:xfrm>
          <a:off x="0" y="5846335"/>
          <a:ext cx="467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AE50-3533-464A-A558-B312BC2F33AF}">
      <dsp:nvSpPr>
        <dsp:cNvPr id="0" name=""/>
        <dsp:cNvSpPr/>
      </dsp:nvSpPr>
      <dsp:spPr>
        <a:xfrm>
          <a:off x="0" y="5846335"/>
          <a:ext cx="467563" cy="32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x</a:t>
          </a:r>
        </a:p>
      </dsp:txBody>
      <dsp:txXfrm>
        <a:off x="0" y="5846335"/>
        <a:ext cx="467563" cy="32473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F4BAE-3778-49AE-8132-DE5DF94311B4}">
      <dsp:nvSpPr>
        <dsp:cNvPr id="0" name=""/>
        <dsp:cNvSpPr/>
      </dsp:nvSpPr>
      <dsp:spPr>
        <a:xfrm>
          <a:off x="0" y="2589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8082-A907-4E23-89CB-013101BB8F25}">
      <dsp:nvSpPr>
        <dsp:cNvPr id="0" name=""/>
        <dsp:cNvSpPr/>
      </dsp:nvSpPr>
      <dsp:spPr>
        <a:xfrm>
          <a:off x="0" y="2589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baseline="0" dirty="0"/>
            <a:t>Term 	          </a:t>
          </a:r>
          <a:r>
            <a:rPr lang="pl-PL" sz="1400" kern="1200" baseline="0" dirty="0" err="1"/>
            <a:t>Document</a:t>
          </a:r>
          <a:r>
            <a:rPr lang="pl-PL" sz="1400" kern="1200" baseline="0" dirty="0"/>
            <a:t> 1	            </a:t>
          </a:r>
          <a:r>
            <a:rPr lang="pl-PL" sz="1400" kern="1200" baseline="0" err="1"/>
            <a:t>Document</a:t>
          </a:r>
          <a:r>
            <a:rPr lang="pl-PL" sz="1400" kern="1200" baseline="0"/>
            <a:t> 2    		       </a:t>
          </a:r>
          <a:endParaRPr lang="en-US" sz="1400" kern="1200" dirty="0"/>
        </a:p>
      </dsp:txBody>
      <dsp:txXfrm>
        <a:off x="0" y="2589"/>
        <a:ext cx="5262833" cy="441560"/>
      </dsp:txXfrm>
    </dsp:sp>
    <dsp:sp modelId="{F6E97332-88AD-41C0-88E7-1C667FF47318}">
      <dsp:nvSpPr>
        <dsp:cNvPr id="0" name=""/>
        <dsp:cNvSpPr/>
      </dsp:nvSpPr>
      <dsp:spPr>
        <a:xfrm>
          <a:off x="0" y="444150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9CB8-596C-4196-9EB7-7035B71FB0F0}">
      <dsp:nvSpPr>
        <dsp:cNvPr id="0" name=""/>
        <dsp:cNvSpPr/>
      </dsp:nvSpPr>
      <dsp:spPr>
        <a:xfrm>
          <a:off x="0" y="444150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baseline="0" dirty="0"/>
            <a:t>f</a:t>
          </a:r>
          <a:r>
            <a:rPr lang="en-US" sz="1400" kern="1200" baseline="0" dirty="0" err="1"/>
            <a:t>ast</a:t>
          </a:r>
          <a:r>
            <a:rPr lang="pl-PL" sz="1400" kern="1200" baseline="0" dirty="0"/>
            <a:t>              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0" y="444150"/>
        <a:ext cx="5262833" cy="441560"/>
      </dsp:txXfrm>
    </dsp:sp>
    <dsp:sp modelId="{A45C4EEA-4432-40D2-887C-871A60A4D4F6}">
      <dsp:nvSpPr>
        <dsp:cNvPr id="0" name=""/>
        <dsp:cNvSpPr/>
      </dsp:nvSpPr>
      <dsp:spPr>
        <a:xfrm>
          <a:off x="0" y="885710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D0A4F-0C89-4D66-A2DA-BF9D17BF0028}">
      <dsp:nvSpPr>
        <dsp:cNvPr id="0" name=""/>
        <dsp:cNvSpPr/>
      </dsp:nvSpPr>
      <dsp:spPr>
        <a:xfrm>
          <a:off x="0" y="885710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red </a:t>
          </a:r>
          <a:endParaRPr lang="en-US" sz="1400" kern="1200"/>
        </a:p>
      </dsp:txBody>
      <dsp:txXfrm>
        <a:off x="0" y="885710"/>
        <a:ext cx="5262833" cy="441560"/>
      </dsp:txXfrm>
    </dsp:sp>
    <dsp:sp modelId="{75539093-0870-4CE1-B3C8-2087EE14A364}">
      <dsp:nvSpPr>
        <dsp:cNvPr id="0" name=""/>
        <dsp:cNvSpPr/>
      </dsp:nvSpPr>
      <dsp:spPr>
        <a:xfrm>
          <a:off x="0" y="1327270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45CF-33F9-4080-BE23-01EB720E7F88}">
      <dsp:nvSpPr>
        <dsp:cNvPr id="0" name=""/>
        <dsp:cNvSpPr/>
      </dsp:nvSpPr>
      <dsp:spPr>
        <a:xfrm>
          <a:off x="0" y="1327270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car </a:t>
          </a:r>
          <a:endParaRPr lang="en-US" sz="1400" kern="1200"/>
        </a:p>
      </dsp:txBody>
      <dsp:txXfrm>
        <a:off x="0" y="1327270"/>
        <a:ext cx="5262833" cy="441560"/>
      </dsp:txXfrm>
    </dsp:sp>
    <dsp:sp modelId="{80891557-4A6F-43E2-B06B-F7905223618E}">
      <dsp:nvSpPr>
        <dsp:cNvPr id="0" name=""/>
        <dsp:cNvSpPr/>
      </dsp:nvSpPr>
      <dsp:spPr>
        <a:xfrm>
          <a:off x="0" y="1768830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11BCD-BEE9-40AD-A54E-A93812C8FE3A}">
      <dsp:nvSpPr>
        <dsp:cNvPr id="0" name=""/>
        <dsp:cNvSpPr/>
      </dsp:nvSpPr>
      <dsp:spPr>
        <a:xfrm>
          <a:off x="0" y="1768830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pass </a:t>
          </a:r>
          <a:endParaRPr lang="en-US" sz="1400" kern="1200" dirty="0"/>
        </a:p>
      </dsp:txBody>
      <dsp:txXfrm>
        <a:off x="0" y="1768830"/>
        <a:ext cx="5262833" cy="441560"/>
      </dsp:txXfrm>
    </dsp:sp>
    <dsp:sp modelId="{23989523-2FBE-43AF-8249-1738E9E1D0BB}">
      <dsp:nvSpPr>
        <dsp:cNvPr id="0" name=""/>
        <dsp:cNvSpPr/>
      </dsp:nvSpPr>
      <dsp:spPr>
        <a:xfrm>
          <a:off x="0" y="2210391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2577-6152-454F-8880-2191AE8472DE}">
      <dsp:nvSpPr>
        <dsp:cNvPr id="0" name=""/>
        <dsp:cNvSpPr/>
      </dsp:nvSpPr>
      <dsp:spPr>
        <a:xfrm>
          <a:off x="0" y="2210391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truck </a:t>
          </a:r>
          <a:endParaRPr lang="en-US" sz="1400" kern="1200"/>
        </a:p>
      </dsp:txBody>
      <dsp:txXfrm>
        <a:off x="0" y="2210391"/>
        <a:ext cx="5262833" cy="441560"/>
      </dsp:txXfrm>
    </dsp:sp>
    <dsp:sp modelId="{674B48CB-B26A-46FC-AAC6-282E4A73B16F}">
      <dsp:nvSpPr>
        <dsp:cNvPr id="0" name=""/>
        <dsp:cNvSpPr/>
      </dsp:nvSpPr>
      <dsp:spPr>
        <a:xfrm>
          <a:off x="0" y="2651951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7882-1F93-4F64-9DBF-0B3BA4341919}">
      <dsp:nvSpPr>
        <dsp:cNvPr id="0" name=""/>
        <dsp:cNvSpPr/>
      </dsp:nvSpPr>
      <dsp:spPr>
        <a:xfrm>
          <a:off x="0" y="2651951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stand </a:t>
          </a:r>
          <a:endParaRPr lang="en-US" sz="1400" kern="1200" dirty="0"/>
        </a:p>
      </dsp:txBody>
      <dsp:txXfrm>
        <a:off x="0" y="2651951"/>
        <a:ext cx="5262833" cy="441560"/>
      </dsp:txXfrm>
    </dsp:sp>
    <dsp:sp modelId="{27E2231A-5932-4F4E-AD05-A3C599A47123}">
      <dsp:nvSpPr>
        <dsp:cNvPr id="0" name=""/>
        <dsp:cNvSpPr/>
      </dsp:nvSpPr>
      <dsp:spPr>
        <a:xfrm>
          <a:off x="0" y="3093511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C1954-CD31-4B60-BE51-1AB5A84617DC}">
      <dsp:nvSpPr>
        <dsp:cNvPr id="0" name=""/>
        <dsp:cNvSpPr/>
      </dsp:nvSpPr>
      <dsp:spPr>
        <a:xfrm>
          <a:off x="0" y="3093511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side </a:t>
          </a:r>
          <a:endParaRPr lang="en-US" sz="1400" kern="1200" dirty="0"/>
        </a:p>
      </dsp:txBody>
      <dsp:txXfrm>
        <a:off x="0" y="3093511"/>
        <a:ext cx="5262833" cy="441560"/>
      </dsp:txXfrm>
    </dsp:sp>
    <dsp:sp modelId="{53734EB1-4C92-4B43-A40D-D7CEF69698E1}">
      <dsp:nvSpPr>
        <dsp:cNvPr id="0" name=""/>
        <dsp:cNvSpPr/>
      </dsp:nvSpPr>
      <dsp:spPr>
        <a:xfrm>
          <a:off x="0" y="3535072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FBAD4-2565-40CA-ADF7-B5899538209E}">
      <dsp:nvSpPr>
        <dsp:cNvPr id="0" name=""/>
        <dsp:cNvSpPr/>
      </dsp:nvSpPr>
      <dsp:spPr>
        <a:xfrm>
          <a:off x="0" y="3535072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road</a:t>
          </a:r>
          <a:endParaRPr lang="en-US" sz="1400" kern="1200" dirty="0"/>
        </a:p>
      </dsp:txBody>
      <dsp:txXfrm>
        <a:off x="0" y="3535072"/>
        <a:ext cx="5262833" cy="441560"/>
      </dsp:txXfrm>
    </dsp:sp>
    <dsp:sp modelId="{F3B9DAD3-F9D3-4F8C-906B-A4CB44670CC9}">
      <dsp:nvSpPr>
        <dsp:cNvPr id="0" name=""/>
        <dsp:cNvSpPr/>
      </dsp:nvSpPr>
      <dsp:spPr>
        <a:xfrm>
          <a:off x="0" y="3976632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8856A-FF61-4B62-A97E-7DE6442B7F92}">
      <dsp:nvSpPr>
        <dsp:cNvPr id="0" name=""/>
        <dsp:cNvSpPr/>
      </dsp:nvSpPr>
      <dsp:spPr>
        <a:xfrm>
          <a:off x="0" y="3976632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baseline="0" dirty="0" err="1"/>
            <a:t>next</a:t>
          </a:r>
          <a:endParaRPr lang="en-US" sz="1400" kern="1200" dirty="0"/>
        </a:p>
      </dsp:txBody>
      <dsp:txXfrm>
        <a:off x="0" y="3976632"/>
        <a:ext cx="5262833" cy="441560"/>
      </dsp:txXfrm>
    </dsp:sp>
    <dsp:sp modelId="{FAA18AD8-BC54-4CDB-8F10-753D9255D154}">
      <dsp:nvSpPr>
        <dsp:cNvPr id="0" name=""/>
        <dsp:cNvSpPr/>
      </dsp:nvSpPr>
      <dsp:spPr>
        <a:xfrm>
          <a:off x="0" y="4418192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CB662-5CF1-4C8E-9F37-EA9CEC4357BB}">
      <dsp:nvSpPr>
        <dsp:cNvPr id="0" name=""/>
        <dsp:cNvSpPr/>
      </dsp:nvSpPr>
      <dsp:spPr>
        <a:xfrm>
          <a:off x="0" y="4418192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baseline="0" dirty="0" err="1"/>
            <a:t>day</a:t>
          </a:r>
          <a:endParaRPr lang="en-US" sz="1400" kern="1200" dirty="0"/>
        </a:p>
      </dsp:txBody>
      <dsp:txXfrm>
        <a:off x="0" y="4418192"/>
        <a:ext cx="5262833" cy="441560"/>
      </dsp:txXfrm>
    </dsp:sp>
    <dsp:sp modelId="{8E2EC253-F195-4F00-AD4D-228339C168F5}">
      <dsp:nvSpPr>
        <dsp:cNvPr id="0" name=""/>
        <dsp:cNvSpPr/>
      </dsp:nvSpPr>
      <dsp:spPr>
        <a:xfrm>
          <a:off x="0" y="4859752"/>
          <a:ext cx="5262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11B1-65AA-4D0B-9ACD-F88740FB8AA2}">
      <dsp:nvSpPr>
        <dsp:cNvPr id="0" name=""/>
        <dsp:cNvSpPr/>
      </dsp:nvSpPr>
      <dsp:spPr>
        <a:xfrm>
          <a:off x="0" y="4859752"/>
          <a:ext cx="5262833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baseline="0" dirty="0" err="1"/>
            <a:t>three</a:t>
          </a:r>
          <a:endParaRPr lang="en-US" sz="1400" kern="1200" dirty="0"/>
        </a:p>
      </dsp:txBody>
      <dsp:txXfrm>
        <a:off x="0" y="4859752"/>
        <a:ext cx="5262833" cy="4415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646F-CE7F-4F51-8041-3C263BE04E66}">
      <dsp:nvSpPr>
        <dsp:cNvPr id="0" name=""/>
        <dsp:cNvSpPr/>
      </dsp:nvSpPr>
      <dsp:spPr>
        <a:xfrm>
          <a:off x="0" y="2589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C2D0-5F11-4815-8F45-B8EB338213D5}">
      <dsp:nvSpPr>
        <dsp:cNvPr id="0" name=""/>
        <dsp:cNvSpPr/>
      </dsp:nvSpPr>
      <dsp:spPr>
        <a:xfrm>
          <a:off x="0" y="2589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</dsp:txBody>
      <dsp:txXfrm>
        <a:off x="0" y="2589"/>
        <a:ext cx="439187" cy="441560"/>
      </dsp:txXfrm>
    </dsp:sp>
    <dsp:sp modelId="{48CB5292-A2DE-45AC-B372-1E92E4B98643}">
      <dsp:nvSpPr>
        <dsp:cNvPr id="0" name=""/>
        <dsp:cNvSpPr/>
      </dsp:nvSpPr>
      <dsp:spPr>
        <a:xfrm>
          <a:off x="0" y="44415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F9891-9E79-48A0-A534-7DFA58F9617F}">
      <dsp:nvSpPr>
        <dsp:cNvPr id="0" name=""/>
        <dsp:cNvSpPr/>
      </dsp:nvSpPr>
      <dsp:spPr>
        <a:xfrm>
          <a:off x="0" y="44415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444150"/>
        <a:ext cx="439187" cy="441560"/>
      </dsp:txXfrm>
    </dsp:sp>
    <dsp:sp modelId="{E5ABF909-4BE3-4475-97E0-8DBB4E4C20E9}">
      <dsp:nvSpPr>
        <dsp:cNvPr id="0" name=""/>
        <dsp:cNvSpPr/>
      </dsp:nvSpPr>
      <dsp:spPr>
        <a:xfrm>
          <a:off x="0" y="88571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E015-8161-42A5-9443-582CF55279EC}">
      <dsp:nvSpPr>
        <dsp:cNvPr id="0" name=""/>
        <dsp:cNvSpPr/>
      </dsp:nvSpPr>
      <dsp:spPr>
        <a:xfrm>
          <a:off x="0" y="88571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885710"/>
        <a:ext cx="439187" cy="441560"/>
      </dsp:txXfrm>
    </dsp:sp>
    <dsp:sp modelId="{18DC964B-37F9-45FA-A33A-4A64E6316EAF}">
      <dsp:nvSpPr>
        <dsp:cNvPr id="0" name=""/>
        <dsp:cNvSpPr/>
      </dsp:nvSpPr>
      <dsp:spPr>
        <a:xfrm>
          <a:off x="0" y="132727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699C5-0F17-4F42-A4F0-F47877D5A3C2}">
      <dsp:nvSpPr>
        <dsp:cNvPr id="0" name=""/>
        <dsp:cNvSpPr/>
      </dsp:nvSpPr>
      <dsp:spPr>
        <a:xfrm>
          <a:off x="0" y="132727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1327270"/>
        <a:ext cx="439187" cy="441560"/>
      </dsp:txXfrm>
    </dsp:sp>
    <dsp:sp modelId="{EAAE3919-6552-4C93-B2EE-D0A8082B2B59}">
      <dsp:nvSpPr>
        <dsp:cNvPr id="0" name=""/>
        <dsp:cNvSpPr/>
      </dsp:nvSpPr>
      <dsp:spPr>
        <a:xfrm>
          <a:off x="0" y="176883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9E2DF-8812-4F02-88B9-F08BE083FE5C}">
      <dsp:nvSpPr>
        <dsp:cNvPr id="0" name=""/>
        <dsp:cNvSpPr/>
      </dsp:nvSpPr>
      <dsp:spPr>
        <a:xfrm>
          <a:off x="0" y="176883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1768830"/>
        <a:ext cx="439187" cy="441560"/>
      </dsp:txXfrm>
    </dsp:sp>
    <dsp:sp modelId="{0A7765F4-570B-438F-8434-18AA5D1F10ED}">
      <dsp:nvSpPr>
        <dsp:cNvPr id="0" name=""/>
        <dsp:cNvSpPr/>
      </dsp:nvSpPr>
      <dsp:spPr>
        <a:xfrm>
          <a:off x="0" y="2210391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0217A-D07D-4980-A896-4985226D7F1E}">
      <dsp:nvSpPr>
        <dsp:cNvPr id="0" name=""/>
        <dsp:cNvSpPr/>
      </dsp:nvSpPr>
      <dsp:spPr>
        <a:xfrm>
          <a:off x="0" y="2210391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2210391"/>
        <a:ext cx="439187" cy="441560"/>
      </dsp:txXfrm>
    </dsp:sp>
    <dsp:sp modelId="{42212DD4-597D-413F-9BB3-C406F3EABE02}">
      <dsp:nvSpPr>
        <dsp:cNvPr id="0" name=""/>
        <dsp:cNvSpPr/>
      </dsp:nvSpPr>
      <dsp:spPr>
        <a:xfrm>
          <a:off x="0" y="2651951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25459-7083-49A1-9292-84878394665C}">
      <dsp:nvSpPr>
        <dsp:cNvPr id="0" name=""/>
        <dsp:cNvSpPr/>
      </dsp:nvSpPr>
      <dsp:spPr>
        <a:xfrm>
          <a:off x="0" y="2651951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2651951"/>
        <a:ext cx="439187" cy="441560"/>
      </dsp:txXfrm>
    </dsp:sp>
    <dsp:sp modelId="{2B85DF20-DB39-4AB5-AAF9-527E696ED975}">
      <dsp:nvSpPr>
        <dsp:cNvPr id="0" name=""/>
        <dsp:cNvSpPr/>
      </dsp:nvSpPr>
      <dsp:spPr>
        <a:xfrm>
          <a:off x="0" y="3093511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9427-684F-4215-A2EF-F23FDF4A3D22}">
      <dsp:nvSpPr>
        <dsp:cNvPr id="0" name=""/>
        <dsp:cNvSpPr/>
      </dsp:nvSpPr>
      <dsp:spPr>
        <a:xfrm>
          <a:off x="0" y="3093511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3093511"/>
        <a:ext cx="439187" cy="441560"/>
      </dsp:txXfrm>
    </dsp:sp>
    <dsp:sp modelId="{D54E0390-2AC6-448E-88F8-4E7169C81B31}">
      <dsp:nvSpPr>
        <dsp:cNvPr id="0" name=""/>
        <dsp:cNvSpPr/>
      </dsp:nvSpPr>
      <dsp:spPr>
        <a:xfrm>
          <a:off x="0" y="353507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B93BD-69A2-4E0A-8DBC-CAF86BA3065C}">
      <dsp:nvSpPr>
        <dsp:cNvPr id="0" name=""/>
        <dsp:cNvSpPr/>
      </dsp:nvSpPr>
      <dsp:spPr>
        <a:xfrm>
          <a:off x="0" y="353507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3535072"/>
        <a:ext cx="439187" cy="441560"/>
      </dsp:txXfrm>
    </dsp:sp>
    <dsp:sp modelId="{A747CB96-8535-4C43-8FE3-627EB1508E01}">
      <dsp:nvSpPr>
        <dsp:cNvPr id="0" name=""/>
        <dsp:cNvSpPr/>
      </dsp:nvSpPr>
      <dsp:spPr>
        <a:xfrm>
          <a:off x="0" y="397663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6CEBC-F041-47F0-AE40-F5DD099755BC}">
      <dsp:nvSpPr>
        <dsp:cNvPr id="0" name=""/>
        <dsp:cNvSpPr/>
      </dsp:nvSpPr>
      <dsp:spPr>
        <a:xfrm>
          <a:off x="0" y="397663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</dsp:txBody>
      <dsp:txXfrm>
        <a:off x="0" y="3976632"/>
        <a:ext cx="439187" cy="441560"/>
      </dsp:txXfrm>
    </dsp:sp>
    <dsp:sp modelId="{9B652FAD-D891-4CFF-B45D-7B5AB29DFD52}">
      <dsp:nvSpPr>
        <dsp:cNvPr id="0" name=""/>
        <dsp:cNvSpPr/>
      </dsp:nvSpPr>
      <dsp:spPr>
        <a:xfrm>
          <a:off x="0" y="441819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8C97-C906-463E-97DD-74F93E045F26}">
      <dsp:nvSpPr>
        <dsp:cNvPr id="0" name=""/>
        <dsp:cNvSpPr/>
      </dsp:nvSpPr>
      <dsp:spPr>
        <a:xfrm>
          <a:off x="0" y="441819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</dsp:txBody>
      <dsp:txXfrm>
        <a:off x="0" y="4418192"/>
        <a:ext cx="439187" cy="441560"/>
      </dsp:txXfrm>
    </dsp:sp>
    <dsp:sp modelId="{FB782091-CB99-4766-A1C6-D153FFD0FB34}">
      <dsp:nvSpPr>
        <dsp:cNvPr id="0" name=""/>
        <dsp:cNvSpPr/>
      </dsp:nvSpPr>
      <dsp:spPr>
        <a:xfrm>
          <a:off x="0" y="485975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AE50-3533-464A-A558-B312BC2F33AF}">
      <dsp:nvSpPr>
        <dsp:cNvPr id="0" name=""/>
        <dsp:cNvSpPr/>
      </dsp:nvSpPr>
      <dsp:spPr>
        <a:xfrm>
          <a:off x="0" y="485975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</dsp:txBody>
      <dsp:txXfrm>
        <a:off x="0" y="4859752"/>
        <a:ext cx="439187" cy="4415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646F-CE7F-4F51-8041-3C263BE04E66}">
      <dsp:nvSpPr>
        <dsp:cNvPr id="0" name=""/>
        <dsp:cNvSpPr/>
      </dsp:nvSpPr>
      <dsp:spPr>
        <a:xfrm>
          <a:off x="0" y="2589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C2D0-5F11-4815-8F45-B8EB338213D5}">
      <dsp:nvSpPr>
        <dsp:cNvPr id="0" name=""/>
        <dsp:cNvSpPr/>
      </dsp:nvSpPr>
      <dsp:spPr>
        <a:xfrm>
          <a:off x="0" y="2589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</dsp:txBody>
      <dsp:txXfrm>
        <a:off x="0" y="2589"/>
        <a:ext cx="439187" cy="441560"/>
      </dsp:txXfrm>
    </dsp:sp>
    <dsp:sp modelId="{5411A119-B0E1-4BC4-9469-9F6BDDE19077}">
      <dsp:nvSpPr>
        <dsp:cNvPr id="0" name=""/>
        <dsp:cNvSpPr/>
      </dsp:nvSpPr>
      <dsp:spPr>
        <a:xfrm>
          <a:off x="0" y="44415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AD84-FD96-47DF-B821-BD61142CC901}">
      <dsp:nvSpPr>
        <dsp:cNvPr id="0" name=""/>
        <dsp:cNvSpPr/>
      </dsp:nvSpPr>
      <dsp:spPr>
        <a:xfrm>
          <a:off x="0" y="44415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444150"/>
        <a:ext cx="439187" cy="441560"/>
      </dsp:txXfrm>
    </dsp:sp>
    <dsp:sp modelId="{41CD8A5A-B506-48AF-A0C2-22BC17295592}">
      <dsp:nvSpPr>
        <dsp:cNvPr id="0" name=""/>
        <dsp:cNvSpPr/>
      </dsp:nvSpPr>
      <dsp:spPr>
        <a:xfrm>
          <a:off x="0" y="88571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36BC-253D-4DD4-A02E-9076D336A82C}">
      <dsp:nvSpPr>
        <dsp:cNvPr id="0" name=""/>
        <dsp:cNvSpPr/>
      </dsp:nvSpPr>
      <dsp:spPr>
        <a:xfrm>
          <a:off x="0" y="88571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885710"/>
        <a:ext cx="439187" cy="441560"/>
      </dsp:txXfrm>
    </dsp:sp>
    <dsp:sp modelId="{DA11192E-152F-4F64-9AE5-76661CC815D1}">
      <dsp:nvSpPr>
        <dsp:cNvPr id="0" name=""/>
        <dsp:cNvSpPr/>
      </dsp:nvSpPr>
      <dsp:spPr>
        <a:xfrm>
          <a:off x="0" y="132727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0CBE-58FA-475C-987F-AF2E8BC0F440}">
      <dsp:nvSpPr>
        <dsp:cNvPr id="0" name=""/>
        <dsp:cNvSpPr/>
      </dsp:nvSpPr>
      <dsp:spPr>
        <a:xfrm>
          <a:off x="0" y="132727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1327270"/>
        <a:ext cx="439187" cy="441560"/>
      </dsp:txXfrm>
    </dsp:sp>
    <dsp:sp modelId="{2E1CE446-CB78-4040-BBC5-B613F1B2B626}">
      <dsp:nvSpPr>
        <dsp:cNvPr id="0" name=""/>
        <dsp:cNvSpPr/>
      </dsp:nvSpPr>
      <dsp:spPr>
        <a:xfrm>
          <a:off x="0" y="1768830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F926-49A1-4C29-BBBD-4D8E7C11114E}">
      <dsp:nvSpPr>
        <dsp:cNvPr id="0" name=""/>
        <dsp:cNvSpPr/>
      </dsp:nvSpPr>
      <dsp:spPr>
        <a:xfrm>
          <a:off x="0" y="1768830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1768830"/>
        <a:ext cx="439187" cy="441560"/>
      </dsp:txXfrm>
    </dsp:sp>
    <dsp:sp modelId="{9D418496-1624-4682-9560-D2E1AB3E4B97}">
      <dsp:nvSpPr>
        <dsp:cNvPr id="0" name=""/>
        <dsp:cNvSpPr/>
      </dsp:nvSpPr>
      <dsp:spPr>
        <a:xfrm>
          <a:off x="0" y="2210391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AA2E-0CF6-45AA-AD39-971626320868}">
      <dsp:nvSpPr>
        <dsp:cNvPr id="0" name=""/>
        <dsp:cNvSpPr/>
      </dsp:nvSpPr>
      <dsp:spPr>
        <a:xfrm>
          <a:off x="0" y="2210391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2210391"/>
        <a:ext cx="439187" cy="441560"/>
      </dsp:txXfrm>
    </dsp:sp>
    <dsp:sp modelId="{605C6243-EA40-43C5-987E-07CCD1543F2D}">
      <dsp:nvSpPr>
        <dsp:cNvPr id="0" name=""/>
        <dsp:cNvSpPr/>
      </dsp:nvSpPr>
      <dsp:spPr>
        <a:xfrm>
          <a:off x="0" y="2651951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9BF4-3076-4B17-B48E-EB977B565D90}">
      <dsp:nvSpPr>
        <dsp:cNvPr id="0" name=""/>
        <dsp:cNvSpPr/>
      </dsp:nvSpPr>
      <dsp:spPr>
        <a:xfrm>
          <a:off x="0" y="2651951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2651951"/>
        <a:ext cx="439187" cy="441560"/>
      </dsp:txXfrm>
    </dsp:sp>
    <dsp:sp modelId="{8C58A147-912F-4D97-ACE5-E9C2EF23C09F}">
      <dsp:nvSpPr>
        <dsp:cNvPr id="0" name=""/>
        <dsp:cNvSpPr/>
      </dsp:nvSpPr>
      <dsp:spPr>
        <a:xfrm>
          <a:off x="0" y="3093511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27AA-9F63-4F08-B0A0-A8AEECC08408}">
      <dsp:nvSpPr>
        <dsp:cNvPr id="0" name=""/>
        <dsp:cNvSpPr/>
      </dsp:nvSpPr>
      <dsp:spPr>
        <a:xfrm>
          <a:off x="0" y="3093511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3093511"/>
        <a:ext cx="439187" cy="441560"/>
      </dsp:txXfrm>
    </dsp:sp>
    <dsp:sp modelId="{7D67CCB3-D9B7-4826-A711-16D1CCFF8529}">
      <dsp:nvSpPr>
        <dsp:cNvPr id="0" name=""/>
        <dsp:cNvSpPr/>
      </dsp:nvSpPr>
      <dsp:spPr>
        <a:xfrm>
          <a:off x="0" y="353507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DE7A-952D-4980-856B-ABA00D8EA251}">
      <dsp:nvSpPr>
        <dsp:cNvPr id="0" name=""/>
        <dsp:cNvSpPr/>
      </dsp:nvSpPr>
      <dsp:spPr>
        <a:xfrm>
          <a:off x="0" y="353507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3535072"/>
        <a:ext cx="439187" cy="441560"/>
      </dsp:txXfrm>
    </dsp:sp>
    <dsp:sp modelId="{29FDEEFE-142B-4178-8631-1F9553D5F41F}">
      <dsp:nvSpPr>
        <dsp:cNvPr id="0" name=""/>
        <dsp:cNvSpPr/>
      </dsp:nvSpPr>
      <dsp:spPr>
        <a:xfrm>
          <a:off x="0" y="397663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F1223-09CC-4BE2-A728-3A39AB5EE655}">
      <dsp:nvSpPr>
        <dsp:cNvPr id="0" name=""/>
        <dsp:cNvSpPr/>
      </dsp:nvSpPr>
      <dsp:spPr>
        <a:xfrm>
          <a:off x="0" y="397663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3976632"/>
        <a:ext cx="439187" cy="441560"/>
      </dsp:txXfrm>
    </dsp:sp>
    <dsp:sp modelId="{4B7C40EA-1990-4D3C-9D4E-E007F144D732}">
      <dsp:nvSpPr>
        <dsp:cNvPr id="0" name=""/>
        <dsp:cNvSpPr/>
      </dsp:nvSpPr>
      <dsp:spPr>
        <a:xfrm>
          <a:off x="0" y="441819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2D3C1-5CBE-45EF-88CF-31EB7E349BA9}">
      <dsp:nvSpPr>
        <dsp:cNvPr id="0" name=""/>
        <dsp:cNvSpPr/>
      </dsp:nvSpPr>
      <dsp:spPr>
        <a:xfrm>
          <a:off x="0" y="441819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4418192"/>
        <a:ext cx="439187" cy="441560"/>
      </dsp:txXfrm>
    </dsp:sp>
    <dsp:sp modelId="{FB782091-CB99-4766-A1C6-D153FFD0FB34}">
      <dsp:nvSpPr>
        <dsp:cNvPr id="0" name=""/>
        <dsp:cNvSpPr/>
      </dsp:nvSpPr>
      <dsp:spPr>
        <a:xfrm>
          <a:off x="0" y="4859752"/>
          <a:ext cx="4391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AE50-3533-464A-A558-B312BC2F33AF}">
      <dsp:nvSpPr>
        <dsp:cNvPr id="0" name=""/>
        <dsp:cNvSpPr/>
      </dsp:nvSpPr>
      <dsp:spPr>
        <a:xfrm>
          <a:off x="0" y="4859752"/>
          <a:ext cx="439187" cy="44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x</a:t>
          </a:r>
        </a:p>
      </dsp:txBody>
      <dsp:txXfrm>
        <a:off x="0" y="4859752"/>
        <a:ext cx="439187" cy="4415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7BF9-127A-4DBE-9087-99B85EADC48F}">
      <dsp:nvSpPr>
        <dsp:cNvPr id="0" name=""/>
        <dsp:cNvSpPr/>
      </dsp:nvSpPr>
      <dsp:spPr>
        <a:xfrm>
          <a:off x="29504" y="138409"/>
          <a:ext cx="8580635" cy="983624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Standard </a:t>
          </a:r>
          <a:r>
            <a:rPr lang="pl-PL" sz="2100" b="1" kern="1200" dirty="0" err="1"/>
            <a:t>Tokenizer</a:t>
          </a:r>
          <a:r>
            <a:rPr lang="pl-PL" sz="2100" b="1" kern="1200" dirty="0"/>
            <a:t> </a:t>
          </a:r>
          <a:r>
            <a:rPr lang="pl-PL" sz="2100" kern="1200" dirty="0"/>
            <a:t>	</a:t>
          </a:r>
          <a:r>
            <a:rPr lang="pl-PL" sz="2100" kern="1200" dirty="0" err="1"/>
            <a:t>The,Quick,Brown,Fox,jumped,over,the,Lazy,Dog</a:t>
          </a:r>
          <a:endParaRPr lang="en-US" sz="2100" kern="1200" dirty="0"/>
        </a:p>
      </dsp:txBody>
      <dsp:txXfrm>
        <a:off x="58313" y="167218"/>
        <a:ext cx="7245520" cy="926006"/>
      </dsp:txXfrm>
    </dsp:sp>
    <dsp:sp modelId="{BA87F8ED-07CD-43BC-B62C-D39270B07928}">
      <dsp:nvSpPr>
        <dsp:cNvPr id="0" name=""/>
        <dsp:cNvSpPr/>
      </dsp:nvSpPr>
      <dsp:spPr>
        <a:xfrm>
          <a:off x="583999" y="1608926"/>
          <a:ext cx="8996288" cy="983624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 err="1"/>
            <a:t>Lowercase</a:t>
          </a:r>
          <a:r>
            <a:rPr lang="pl-PL" sz="2100" b="1" kern="1200" dirty="0"/>
            <a:t> </a:t>
          </a:r>
          <a:r>
            <a:rPr lang="pl-PL" sz="2100" b="1" kern="1200" dirty="0" err="1"/>
            <a:t>Filter</a:t>
          </a:r>
          <a:r>
            <a:rPr lang="pl-PL" sz="2100" b="1" kern="1200" dirty="0"/>
            <a:t>  </a:t>
          </a:r>
          <a:r>
            <a:rPr lang="pl-PL" sz="2100" kern="1200" dirty="0"/>
            <a:t>	</a:t>
          </a:r>
          <a:r>
            <a:rPr lang="pl-PL" sz="2100" kern="1200" dirty="0" err="1"/>
            <a:t>the,quick,brown,fox,jumped,over,the,lazy,dog</a:t>
          </a:r>
          <a:endParaRPr lang="en-US" sz="2100" kern="1200" dirty="0"/>
        </a:p>
      </dsp:txBody>
      <dsp:txXfrm>
        <a:off x="612808" y="1637735"/>
        <a:ext cx="7291771" cy="926006"/>
      </dsp:txXfrm>
    </dsp:sp>
    <dsp:sp modelId="{E14F82E2-91ED-4A02-B4CB-16111E575CB3}">
      <dsp:nvSpPr>
        <dsp:cNvPr id="0" name=""/>
        <dsp:cNvSpPr/>
      </dsp:nvSpPr>
      <dsp:spPr>
        <a:xfrm>
          <a:off x="1583651" y="3079443"/>
          <a:ext cx="8580635" cy="983624"/>
        </a:xfrm>
        <a:prstGeom prst="roundRect">
          <a:avLst>
            <a:gd name="adj" fmla="val 10000"/>
          </a:avLst>
        </a:prstGeom>
        <a:solidFill>
          <a:schemeClr val="tx2">
            <a:lumMod val="85000"/>
            <a:lumOff val="1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 err="1"/>
            <a:t>Stopwords</a:t>
          </a:r>
          <a:r>
            <a:rPr lang="pl-PL" sz="2100" b="1" kern="1200" dirty="0"/>
            <a:t> </a:t>
          </a:r>
          <a:r>
            <a:rPr lang="pl-PL" sz="2100" b="1" kern="1200"/>
            <a:t>Filter</a:t>
          </a:r>
          <a:r>
            <a:rPr lang="pl-PL" sz="2100" kern="1200" dirty="0"/>
            <a:t>	,quick,brown,fox,jumped,</a:t>
          </a:r>
          <a:r>
            <a:rPr lang="pl-PL" sz="2100" kern="1200" dirty="0" err="1"/>
            <a:t>over</a:t>
          </a:r>
          <a:r>
            <a:rPr lang="pl-PL" sz="2100" kern="1200" dirty="0"/>
            <a:t>,,</a:t>
          </a:r>
          <a:r>
            <a:rPr lang="pl-PL" sz="2100" kern="1200" dirty="0" err="1"/>
            <a:t>lazy,dog</a:t>
          </a:r>
          <a:endParaRPr lang="en-US" sz="2100" kern="1200" dirty="0"/>
        </a:p>
      </dsp:txBody>
      <dsp:txXfrm>
        <a:off x="1612460" y="3108252"/>
        <a:ext cx="6952209" cy="926006"/>
      </dsp:txXfrm>
    </dsp:sp>
    <dsp:sp modelId="{84FDD3BD-3C6A-4FA9-8B63-5B1DD67331D3}">
      <dsp:nvSpPr>
        <dsp:cNvPr id="0" name=""/>
        <dsp:cNvSpPr/>
      </dsp:nvSpPr>
      <dsp:spPr>
        <a:xfrm>
          <a:off x="7820355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04695" y="955836"/>
        <a:ext cx="450608" cy="616514"/>
      </dsp:txXfrm>
    </dsp:sp>
    <dsp:sp modelId="{F47731F3-D7A9-469E-AC38-AD68A3991C96}">
      <dsp:nvSpPr>
        <dsp:cNvPr id="0" name=""/>
        <dsp:cNvSpPr/>
      </dsp:nvSpPr>
      <dsp:spPr>
        <a:xfrm>
          <a:off x="8582677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67017" y="2417950"/>
        <a:ext cx="450608" cy="616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A455C-69E2-4F71-87DF-948AD6393146}">
      <dsp:nvSpPr>
        <dsp:cNvPr id="0" name=""/>
        <dsp:cNvSpPr/>
      </dsp:nvSpPr>
      <dsp:spPr>
        <a:xfrm>
          <a:off x="0" y="421"/>
          <a:ext cx="7641265" cy="986055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D61A6E-3C04-40F0-9B14-0BFDF0012D51}">
      <dsp:nvSpPr>
        <dsp:cNvPr id="0" name=""/>
        <dsp:cNvSpPr/>
      </dsp:nvSpPr>
      <dsp:spPr>
        <a:xfrm>
          <a:off x="298281" y="222283"/>
          <a:ext cx="542330" cy="542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2C118-419B-4CD0-A2F7-A5C6C941C4D3}">
      <dsp:nvSpPr>
        <dsp:cNvPr id="0" name=""/>
        <dsp:cNvSpPr/>
      </dsp:nvSpPr>
      <dsp:spPr>
        <a:xfrm>
          <a:off x="1138894" y="421"/>
          <a:ext cx="6502370" cy="98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58" tIns="104358" rIns="104358" bIns="1043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solidFill>
                <a:schemeClr val="bg1"/>
              </a:solidFill>
            </a:rPr>
            <a:t>1. </a:t>
          </a:r>
          <a:r>
            <a:rPr lang="pl-PL" sz="2500" kern="1200" dirty="0" err="1">
              <a:solidFill>
                <a:schemeClr val="bg1"/>
              </a:solidFill>
            </a:rPr>
            <a:t>Download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38894" y="421"/>
        <a:ext cx="6502370" cy="986055"/>
      </dsp:txXfrm>
    </dsp:sp>
    <dsp:sp modelId="{36BE350E-AF80-4499-A75C-613F34E4A01A}">
      <dsp:nvSpPr>
        <dsp:cNvPr id="0" name=""/>
        <dsp:cNvSpPr/>
      </dsp:nvSpPr>
      <dsp:spPr>
        <a:xfrm>
          <a:off x="0" y="1232990"/>
          <a:ext cx="7641265" cy="986055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D371C-DBBD-441E-93ED-902C80F16167}">
      <dsp:nvSpPr>
        <dsp:cNvPr id="0" name=""/>
        <dsp:cNvSpPr/>
      </dsp:nvSpPr>
      <dsp:spPr>
        <a:xfrm>
          <a:off x="298281" y="1454853"/>
          <a:ext cx="542330" cy="542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72EE6-BDC7-4DBE-90F6-4874F21B5E7A}">
      <dsp:nvSpPr>
        <dsp:cNvPr id="0" name=""/>
        <dsp:cNvSpPr/>
      </dsp:nvSpPr>
      <dsp:spPr>
        <a:xfrm>
          <a:off x="1138894" y="1232990"/>
          <a:ext cx="6502370" cy="98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58" tIns="104358" rIns="104358" bIns="1043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solidFill>
                <a:schemeClr val="bg1"/>
              </a:solidFill>
            </a:rPr>
            <a:t>2. </a:t>
          </a:r>
          <a:r>
            <a:rPr lang="pl-PL" sz="2500" kern="1200" dirty="0" err="1">
              <a:solidFill>
                <a:schemeClr val="bg1"/>
              </a:solidFill>
            </a:rPr>
            <a:t>UnZip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38894" y="1232990"/>
        <a:ext cx="6502370" cy="986055"/>
      </dsp:txXfrm>
    </dsp:sp>
    <dsp:sp modelId="{0802BAE7-94A6-4096-9DB9-6634922C633B}">
      <dsp:nvSpPr>
        <dsp:cNvPr id="0" name=""/>
        <dsp:cNvSpPr/>
      </dsp:nvSpPr>
      <dsp:spPr>
        <a:xfrm>
          <a:off x="0" y="2465560"/>
          <a:ext cx="7641265" cy="986055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9CE36B-E986-4E02-8305-BC820BDA5E8F}">
      <dsp:nvSpPr>
        <dsp:cNvPr id="0" name=""/>
        <dsp:cNvSpPr/>
      </dsp:nvSpPr>
      <dsp:spPr>
        <a:xfrm>
          <a:off x="298281" y="2687422"/>
          <a:ext cx="542330" cy="542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4B917-FFCB-4098-9309-FFF5D7F307CE}">
      <dsp:nvSpPr>
        <dsp:cNvPr id="0" name=""/>
        <dsp:cNvSpPr/>
      </dsp:nvSpPr>
      <dsp:spPr>
        <a:xfrm>
          <a:off x="1138894" y="2465560"/>
          <a:ext cx="6502370" cy="98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58" tIns="104358" rIns="104358" bIns="1043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solidFill>
                <a:schemeClr val="bg1"/>
              </a:solidFill>
            </a:rPr>
            <a:t>3. Run 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38894" y="2465560"/>
        <a:ext cx="6502370" cy="986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7B29F-0482-4A50-AA57-DCA58A337D64}">
      <dsp:nvSpPr>
        <dsp:cNvPr id="0" name=""/>
        <dsp:cNvSpPr/>
      </dsp:nvSpPr>
      <dsp:spPr>
        <a:xfrm>
          <a:off x="1425141" y="127687"/>
          <a:ext cx="1670320" cy="16188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409DD-CED0-42BE-AC78-82F1C85002C2}">
      <dsp:nvSpPr>
        <dsp:cNvPr id="0" name=""/>
        <dsp:cNvSpPr/>
      </dsp:nvSpPr>
      <dsp:spPr>
        <a:xfrm>
          <a:off x="1649989" y="326798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4AF1C-2A0E-49FC-9EC8-026C9E05AF02}">
      <dsp:nvSpPr>
        <dsp:cNvPr id="0" name=""/>
        <dsp:cNvSpPr/>
      </dsp:nvSpPr>
      <dsp:spPr>
        <a:xfrm>
          <a:off x="516552" y="252762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 dirty="0" err="1"/>
            <a:t>It’s</a:t>
          </a:r>
          <a:r>
            <a:rPr lang="pl-PL" sz="1600" kern="1200" dirty="0"/>
            <a:t> a </a:t>
          </a:r>
          <a:r>
            <a:rPr lang="pl-PL" sz="1600" kern="1200" dirty="0" err="1"/>
            <a:t>copy</a:t>
          </a:r>
          <a:r>
            <a:rPr lang="pl-PL" sz="1600" kern="1200" dirty="0"/>
            <a:t> of </a:t>
          </a:r>
          <a:r>
            <a:rPr lang="pl-PL" sz="1600" kern="1200" dirty="0" err="1"/>
            <a:t>shard</a:t>
          </a:r>
          <a:endParaRPr lang="en-US" sz="1600" kern="1200" dirty="0"/>
        </a:p>
      </dsp:txBody>
      <dsp:txXfrm>
        <a:off x="516552" y="2527622"/>
        <a:ext cx="348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87212-F005-4C4D-9B4B-817433A7C114}">
      <dsp:nvSpPr>
        <dsp:cNvPr id="0" name=""/>
        <dsp:cNvSpPr/>
      </dsp:nvSpPr>
      <dsp:spPr>
        <a:xfrm>
          <a:off x="1438611" y="135791"/>
          <a:ext cx="1643379" cy="15927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324EF-B65C-4FF7-9698-C80F1077BFB9}">
      <dsp:nvSpPr>
        <dsp:cNvPr id="0" name=""/>
        <dsp:cNvSpPr/>
      </dsp:nvSpPr>
      <dsp:spPr>
        <a:xfrm>
          <a:off x="1659832" y="331691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0E5EA-6860-43BF-A92A-38A349BF3ACF}">
      <dsp:nvSpPr>
        <dsp:cNvPr id="0" name=""/>
        <dsp:cNvSpPr/>
      </dsp:nvSpPr>
      <dsp:spPr>
        <a:xfrm>
          <a:off x="172711" y="2497018"/>
          <a:ext cx="417517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 dirty="0"/>
            <a:t>I</a:t>
          </a:r>
          <a:r>
            <a:rPr lang="en-US" sz="1600" kern="1200" dirty="0" err="1"/>
            <a:t>ncreases</a:t>
          </a:r>
          <a:br>
            <a:rPr lang="pl-PL" sz="1600" kern="1200" dirty="0"/>
          </a:br>
          <a:r>
            <a:rPr lang="en-US" sz="1600" kern="1200" dirty="0"/>
            <a:t>reliability </a:t>
          </a:r>
          <a:br>
            <a:rPr lang="pl-PL" sz="1600" kern="1200" dirty="0"/>
          </a:br>
          <a:r>
            <a:rPr lang="en-US" sz="1600" kern="1200" dirty="0"/>
            <a:t>protects against failures</a:t>
          </a:r>
        </a:p>
      </dsp:txBody>
      <dsp:txXfrm>
        <a:off x="172711" y="2497018"/>
        <a:ext cx="4175179" cy="74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6BE7-B04C-4163-9CA3-0EDA280B5BC5}">
      <dsp:nvSpPr>
        <dsp:cNvPr id="0" name=""/>
        <dsp:cNvSpPr/>
      </dsp:nvSpPr>
      <dsp:spPr>
        <a:xfrm>
          <a:off x="1010843" y="127687"/>
          <a:ext cx="1670320" cy="16188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314F4-4A15-4F1C-85C5-5310C4F3B7C3}">
      <dsp:nvSpPr>
        <dsp:cNvPr id="0" name=""/>
        <dsp:cNvSpPr/>
      </dsp:nvSpPr>
      <dsp:spPr>
        <a:xfrm>
          <a:off x="1235691" y="326798"/>
          <a:ext cx="1220625" cy="12206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39D23-4403-4C0E-9AFC-D847DB7ACABC}">
      <dsp:nvSpPr>
        <dsp:cNvPr id="0" name=""/>
        <dsp:cNvSpPr/>
      </dsp:nvSpPr>
      <dsp:spPr>
        <a:xfrm>
          <a:off x="102253" y="252762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 dirty="0" err="1"/>
            <a:t>Improves</a:t>
          </a:r>
          <a:r>
            <a:rPr lang="pl-PL" sz="1600" kern="1200" dirty="0"/>
            <a:t> </a:t>
          </a:r>
          <a:r>
            <a:rPr lang="pl-PL" sz="1600" kern="1200" dirty="0" err="1"/>
            <a:t>reading</a:t>
          </a:r>
          <a:r>
            <a:rPr lang="pl-PL" sz="1600" kern="1200" dirty="0"/>
            <a:t> performance</a:t>
          </a:r>
          <a:endParaRPr lang="en-US" sz="1600" kern="1200" dirty="0"/>
        </a:p>
      </dsp:txBody>
      <dsp:txXfrm>
        <a:off x="102253" y="2527622"/>
        <a:ext cx="348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380195" y="1879099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134274" y="1879099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88354" y="1879099"/>
        <a:ext cx="2503708" cy="15022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PROTOCOL</a:t>
          </a:r>
          <a:r>
            <a:rPr lang="pl-PL" sz="2200" kern="1200" dirty="0"/>
            <a:t> </a:t>
          </a:r>
          <a:br>
            <a:rPr lang="pl-PL" sz="2200" kern="1200" dirty="0"/>
          </a:br>
          <a:br>
            <a:rPr lang="pl-PL" sz="2200" kern="1200" dirty="0"/>
          </a:br>
          <a:r>
            <a:rPr lang="pl-PL" sz="2200" kern="1200" dirty="0"/>
            <a:t>http / </a:t>
          </a:r>
          <a:r>
            <a:rPr lang="pl-PL" sz="2200" kern="1200" dirty="0" err="1"/>
            <a:t>https</a:t>
          </a: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380195" y="1879099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134274" y="1879099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88354" y="1879099"/>
        <a:ext cx="2503708" cy="15022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6DBE-65BF-4516-902A-09F27710C6D2}">
      <dsp:nvSpPr>
        <dsp:cNvPr id="0" name=""/>
        <dsp:cNvSpPr/>
      </dsp:nvSpPr>
      <dsp:spPr>
        <a:xfrm>
          <a:off x="315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VERBS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/>
            <a:t>GET, POST, PUT, DELETE</a:t>
          </a:r>
          <a:endParaRPr lang="en-US" sz="2100" kern="1200" dirty="0"/>
        </a:p>
      </dsp:txBody>
      <dsp:txXfrm>
        <a:off x="3155" y="126503"/>
        <a:ext cx="2503708" cy="1502225"/>
      </dsp:txXfrm>
    </dsp:sp>
    <dsp:sp modelId="{211131F8-EC07-4843-9945-2209EC4A1794}">
      <dsp:nvSpPr>
        <dsp:cNvPr id="0" name=""/>
        <dsp:cNvSpPr/>
      </dsp:nvSpPr>
      <dsp:spPr>
        <a:xfrm>
          <a:off x="2757235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PROTOCOL</a:t>
          </a:r>
          <a:r>
            <a:rPr lang="pl-PL" sz="2200" kern="1200" dirty="0"/>
            <a:t> </a:t>
          </a:r>
          <a:br>
            <a:rPr lang="pl-PL" sz="2200" kern="1200" dirty="0"/>
          </a:br>
          <a:br>
            <a:rPr lang="pl-PL" sz="2200" kern="1200" dirty="0"/>
          </a:br>
          <a:r>
            <a:rPr lang="pl-PL" sz="2200" kern="1200" dirty="0"/>
            <a:t>http / </a:t>
          </a:r>
          <a:r>
            <a:rPr lang="pl-PL" sz="2200" kern="1200" dirty="0" err="1"/>
            <a:t>https</a:t>
          </a:r>
          <a:endParaRPr lang="en-US" sz="2200" kern="1200" dirty="0"/>
        </a:p>
      </dsp:txBody>
      <dsp:txXfrm>
        <a:off x="2757235" y="126503"/>
        <a:ext cx="2503708" cy="1502225"/>
      </dsp:txXfrm>
    </dsp:sp>
    <dsp:sp modelId="{81A67FC9-3774-4EF0-BE75-F468D3D1277D}">
      <dsp:nvSpPr>
        <dsp:cNvPr id="0" name=""/>
        <dsp:cNvSpPr/>
      </dsp:nvSpPr>
      <dsp:spPr>
        <a:xfrm>
          <a:off x="5511314" y="126503"/>
          <a:ext cx="2503708" cy="15022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HOST</a:t>
          </a:r>
          <a:br>
            <a:rPr lang="pl-PL" sz="2100" kern="1200" dirty="0"/>
          </a:br>
          <a:br>
            <a:rPr lang="pl-PL" sz="2100" kern="1200" dirty="0"/>
          </a:br>
          <a:r>
            <a:rPr lang="pl-PL" sz="2100" kern="1200" dirty="0" err="1"/>
            <a:t>node</a:t>
          </a:r>
          <a:r>
            <a:rPr lang="pl-PL" sz="2100" kern="1200" dirty="0"/>
            <a:t> host</a:t>
          </a:r>
          <a:endParaRPr lang="en-US" sz="2100" kern="1200" dirty="0"/>
        </a:p>
      </dsp:txBody>
      <dsp:txXfrm>
        <a:off x="5511314" y="126503"/>
        <a:ext cx="2503708" cy="1502225"/>
      </dsp:txXfrm>
    </dsp:sp>
    <dsp:sp modelId="{9D75443C-AA10-48F8-9AFC-68D4399581B0}">
      <dsp:nvSpPr>
        <dsp:cNvPr id="0" name=""/>
        <dsp:cNvSpPr/>
      </dsp:nvSpPr>
      <dsp:spPr>
        <a:xfrm>
          <a:off x="8265393" y="126503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8265393" y="126503"/>
        <a:ext cx="2503708" cy="1502225"/>
      </dsp:txXfrm>
    </dsp:sp>
    <dsp:sp modelId="{8A768B5E-A08A-4E48-8026-BE9C62859C7E}">
      <dsp:nvSpPr>
        <dsp:cNvPr id="0" name=""/>
        <dsp:cNvSpPr/>
      </dsp:nvSpPr>
      <dsp:spPr>
        <a:xfrm>
          <a:off x="1380195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380195" y="1879099"/>
        <a:ext cx="2503708" cy="1502225"/>
      </dsp:txXfrm>
    </dsp:sp>
    <dsp:sp modelId="{A905C05E-155E-489E-BA0C-DBCC604BE190}">
      <dsp:nvSpPr>
        <dsp:cNvPr id="0" name=""/>
        <dsp:cNvSpPr/>
      </dsp:nvSpPr>
      <dsp:spPr>
        <a:xfrm>
          <a:off x="413427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134274" y="1879099"/>
        <a:ext cx="2503708" cy="1502225"/>
      </dsp:txXfrm>
    </dsp:sp>
    <dsp:sp modelId="{6454CBA9-08E2-412F-9325-20BEC80B0294}">
      <dsp:nvSpPr>
        <dsp:cNvPr id="0" name=""/>
        <dsp:cNvSpPr/>
      </dsp:nvSpPr>
      <dsp:spPr>
        <a:xfrm>
          <a:off x="6888354" y="1879099"/>
          <a:ext cx="2503708" cy="1502225"/>
        </a:xfrm>
        <a:prstGeom prst="rect">
          <a:avLst/>
        </a:prstGeom>
        <a:solidFill>
          <a:schemeClr val="bg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88354" y="1879099"/>
        <a:ext cx="2503708" cy="150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DCE5-B1D6-4999-867E-F50D936AD441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7123-5BA6-4AC9-B8D4-8D2345241E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3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73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30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93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3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9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01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98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725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32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51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29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76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430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016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6423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798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457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1349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289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61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74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879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517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30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8914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472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534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232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498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505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3528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Stemming</a:t>
            </a:r>
            <a:r>
              <a:rPr lang="pl-PL" dirty="0"/>
              <a:t> </a:t>
            </a:r>
          </a:p>
          <a:p>
            <a:r>
              <a:rPr lang="pl-PL" dirty="0" err="1"/>
              <a:t>Lematyzja</a:t>
            </a:r>
            <a:endParaRPr lang="pl-PL" dirty="0"/>
          </a:p>
          <a:p>
            <a:r>
              <a:rPr lang="pl-PL" dirty="0" err="1"/>
              <a:t>Lowercasing</a:t>
            </a: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21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802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Stemming</a:t>
            </a:r>
            <a:r>
              <a:rPr lang="pl-PL" dirty="0"/>
              <a:t> </a:t>
            </a:r>
          </a:p>
          <a:p>
            <a:r>
              <a:rPr lang="pl-PL" dirty="0" err="1"/>
              <a:t>Lematyzja</a:t>
            </a:r>
            <a:endParaRPr lang="pl-PL" dirty="0"/>
          </a:p>
          <a:p>
            <a:r>
              <a:rPr lang="pl-PL" dirty="0" err="1"/>
              <a:t>Lowercasing</a:t>
            </a: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269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485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042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262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504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258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23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88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96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419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29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123-5BA6-4AC9-B8D4-8D2345241EC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46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15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8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2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86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1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3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5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8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9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8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70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B1C8D8-E9CC-4D69-A76A-F4266C08D050}" type="datetimeFigureOut">
              <a:rPr lang="pl-PL" smtClean="0"/>
              <a:t>28.05.2024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36E1E67-B636-4059-82EF-25939C7F53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19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guide/current/relevance-intro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notesSlide" Target="../notesSlides/notesSlide41.xml"/><Relationship Id="rId16" Type="http://schemas.openxmlformats.org/officeDocument/2006/relationships/diagramColors" Target="../diagrams/colors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" Type="http://schemas.openxmlformats.org/officeDocument/2006/relationships/notesSlide" Target="../notesSlides/notesSlide42.xml"/><Relationship Id="rId16" Type="http://schemas.openxmlformats.org/officeDocument/2006/relationships/diagramColors" Target="../diagrams/colors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13" Type="http://schemas.openxmlformats.org/officeDocument/2006/relationships/diagramData" Target="../diagrams/data25.xm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17" Type="http://schemas.microsoft.com/office/2007/relationships/diagramDrawing" Target="../diagrams/drawing25.xml"/><Relationship Id="rId2" Type="http://schemas.openxmlformats.org/officeDocument/2006/relationships/notesSlide" Target="../notesSlides/notesSlide43.xml"/><Relationship Id="rId16" Type="http://schemas.openxmlformats.org/officeDocument/2006/relationships/diagramColors" Target="../diagrams/colors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Relationship Id="rId14" Type="http://schemas.openxmlformats.org/officeDocument/2006/relationships/diagramLayout" Target="../diagrams/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3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 descr="Obraz zawierający Grafika, Wielobarwność, zrzut ekranu, projekt graficzny&#10;&#10;Opis wygenerowany automatycznie">
            <a:extLst>
              <a:ext uri="{FF2B5EF4-FFF2-40B4-BE49-F238E27FC236}">
                <a16:creationId xmlns:a16="http://schemas.microsoft.com/office/drawing/2014/main" id="{B943EAF7-35DE-0D5B-B7CE-77C58C49B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04" b="25946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92C3AFA-EAAD-C12F-7D88-6CDF609D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pl-PL"/>
              <a:t>First Step with ElasticSearch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2684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E678DE-97E9-F882-A6D5-CF786F71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7" y="365760"/>
            <a:ext cx="9692640" cy="1023201"/>
          </a:xfrm>
        </p:spPr>
        <p:txBody>
          <a:bodyPr/>
          <a:lstStyle/>
          <a:p>
            <a:r>
              <a:rPr lang="pl-PL" dirty="0"/>
              <a:t>IT’S ALIVE !!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065F00-1527-188B-013B-C5CA854D1B37}"/>
              </a:ext>
            </a:extLst>
          </p:cNvPr>
          <p:cNvSpPr txBox="1"/>
          <p:nvPr/>
        </p:nvSpPr>
        <p:spPr>
          <a:xfrm>
            <a:off x="928577" y="2187684"/>
            <a:ext cx="9604745" cy="4165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  "</a:t>
            </a:r>
            <a:r>
              <a:rPr lang="pl-PL" sz="1400" dirty="0" err="1"/>
              <a:t>name</a:t>
            </a:r>
            <a:r>
              <a:rPr lang="pl-PL" sz="1400" dirty="0"/>
              <a:t>" : "bartek-1-2",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  "</a:t>
            </a:r>
            <a:r>
              <a:rPr lang="pl-PL" sz="1400" dirty="0" err="1"/>
              <a:t>cluster_name</a:t>
            </a:r>
            <a:r>
              <a:rPr lang="pl-PL" sz="1400" dirty="0"/>
              <a:t>" : "</a:t>
            </a:r>
            <a:r>
              <a:rPr lang="pl-PL" sz="1400" dirty="0" err="1"/>
              <a:t>elasticsearch</a:t>
            </a:r>
            <a:r>
              <a:rPr lang="pl-PL" sz="1400" dirty="0"/>
              <a:t>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  "</a:t>
            </a:r>
            <a:r>
              <a:rPr lang="pl-PL" sz="1400" dirty="0" err="1"/>
              <a:t>cluster_uuid</a:t>
            </a:r>
            <a:r>
              <a:rPr lang="pl-PL" sz="1400" dirty="0"/>
              <a:t>" : "8zpKnwOaRv2bKY7GgFSBSg",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  "version" 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number</a:t>
            </a:r>
            <a:r>
              <a:rPr lang="pl-PL" sz="1400" dirty="0"/>
              <a:t>" : "8.13.3",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build_flavor</a:t>
            </a:r>
            <a:r>
              <a:rPr lang="pl-PL" sz="1400" dirty="0"/>
              <a:t>" : "</a:t>
            </a:r>
            <a:r>
              <a:rPr lang="pl-PL" sz="1400" dirty="0" err="1"/>
              <a:t>default</a:t>
            </a:r>
            <a:r>
              <a:rPr lang="pl-PL" sz="1400" dirty="0"/>
              <a:t>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build_type</a:t>
            </a:r>
            <a:r>
              <a:rPr lang="pl-PL" sz="1400" dirty="0"/>
              <a:t>" : "</a:t>
            </a:r>
            <a:r>
              <a:rPr lang="pl-PL" sz="1400" dirty="0" err="1"/>
              <a:t>deb</a:t>
            </a:r>
            <a:r>
              <a:rPr lang="pl-PL" sz="1400" dirty="0"/>
              <a:t>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build_hash</a:t>
            </a:r>
            <a:r>
              <a:rPr lang="pl-PL" sz="1400" dirty="0"/>
              <a:t>" : "617f7b76c4ebcb5a7f1e70d409a99c437c896aea",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build_date</a:t>
            </a:r>
            <a:r>
              <a:rPr lang="pl-PL" sz="1400" dirty="0"/>
              <a:t>" : "2024-04-29T22:05:16.051731935Z",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build_snapshot</a:t>
            </a:r>
            <a:r>
              <a:rPr lang="pl-PL" sz="1400" dirty="0"/>
              <a:t>" : </a:t>
            </a:r>
            <a:r>
              <a:rPr lang="pl-PL" sz="1400" dirty="0" err="1"/>
              <a:t>false</a:t>
            </a:r>
            <a:r>
              <a:rPr lang="pl-PL" sz="14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lucene_version</a:t>
            </a:r>
            <a:r>
              <a:rPr lang="pl-PL" sz="1400" dirty="0"/>
              <a:t>" : "9.10.0",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minimum_wire_compatibility_version</a:t>
            </a:r>
            <a:r>
              <a:rPr lang="pl-PL" sz="1400" dirty="0"/>
              <a:t>" : "7.17.0",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	"</a:t>
            </a:r>
            <a:r>
              <a:rPr lang="pl-PL" sz="1400" dirty="0" err="1"/>
              <a:t>minimum_index_compatibility_version</a:t>
            </a:r>
            <a:r>
              <a:rPr lang="pl-PL" sz="1400" dirty="0"/>
              <a:t>" : "7.0.0"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 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  "</a:t>
            </a:r>
            <a:r>
              <a:rPr lang="pl-PL" sz="1400" dirty="0" err="1"/>
              <a:t>tagline</a:t>
            </a:r>
            <a:r>
              <a:rPr lang="pl-PL" sz="1400" dirty="0"/>
              <a:t>" : "</a:t>
            </a:r>
            <a:r>
              <a:rPr lang="pl-PL" sz="1400" dirty="0" err="1"/>
              <a:t>You</a:t>
            </a:r>
            <a:r>
              <a:rPr lang="pl-PL" sz="1400" dirty="0"/>
              <a:t> </a:t>
            </a:r>
            <a:r>
              <a:rPr lang="pl-PL" sz="1400" dirty="0" err="1"/>
              <a:t>Know</a:t>
            </a:r>
            <a:r>
              <a:rPr lang="pl-PL" sz="1400" dirty="0"/>
              <a:t>, for </a:t>
            </a:r>
            <a:r>
              <a:rPr lang="pl-PL" sz="1400" dirty="0" err="1"/>
              <a:t>Search</a:t>
            </a:r>
            <a:r>
              <a:rPr lang="pl-PL" sz="14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400" dirty="0"/>
              <a:t>}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C8AA249B-B93F-A2E7-EF03-FD2617EB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77" y="1625201"/>
            <a:ext cx="9604745" cy="355482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pl-PL" dirty="0"/>
              <a:t> $ </a:t>
            </a:r>
            <a:r>
              <a:rPr lang="pl-PL" dirty="0" err="1"/>
              <a:t>curl</a:t>
            </a:r>
            <a:r>
              <a:rPr lang="pl-PL" dirty="0"/>
              <a:t> localhost:9200</a:t>
            </a:r>
          </a:p>
        </p:txBody>
      </p:sp>
    </p:spTree>
    <p:extLst>
      <p:ext uri="{BB962C8B-B14F-4D97-AF65-F5344CB8AC3E}">
        <p14:creationId xmlns:p14="http://schemas.microsoft.com/office/powerpoint/2010/main" val="2541473022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F41AB4-F508-0525-62F8-86873648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Basic Terms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17014"/>
      </p:ext>
    </p:extLst>
  </p:cSld>
  <p:clrMapOvr>
    <a:masterClrMapping/>
  </p:clrMapOvr>
  <p:transition spd="slow">
    <p:strips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92A21-EFAD-1523-C771-2570C6CB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CLASTER ?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3D06A00-9F95-8148-2471-B80D046242C8}"/>
              </a:ext>
            </a:extLst>
          </p:cNvPr>
          <p:cNvSpPr/>
          <p:nvPr/>
        </p:nvSpPr>
        <p:spPr>
          <a:xfrm>
            <a:off x="832383" y="2448462"/>
            <a:ext cx="9692640" cy="75887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/>
              <a:t>The largest unit in Elasticsearch. </a:t>
            </a:r>
            <a:endParaRPr lang="pl-PL" sz="32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157D067-C46A-C42F-C0AA-770AE511D7A8}"/>
              </a:ext>
            </a:extLst>
          </p:cNvPr>
          <p:cNvSpPr/>
          <p:nvPr/>
        </p:nvSpPr>
        <p:spPr>
          <a:xfrm>
            <a:off x="832383" y="4030100"/>
            <a:ext cx="9692640" cy="116492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/>
              <a:t>Consists of multiple nodes working together to store and process large amounts of data. 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074564067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4DD8BC-263E-CE5B-D1B5-9BA1A1C2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NODE ?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0DDABE0-C8DC-2498-D669-B0BF6F12934C}"/>
              </a:ext>
            </a:extLst>
          </p:cNvPr>
          <p:cNvSpPr/>
          <p:nvPr/>
        </p:nvSpPr>
        <p:spPr>
          <a:xfrm>
            <a:off x="832383" y="2343468"/>
            <a:ext cx="9692640" cy="108553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/>
              <a:t>A single instance of Elasticsearch software that can run on a separate machine.</a:t>
            </a:r>
            <a:endParaRPr lang="pl-PL" sz="28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5DAE447-63AA-5612-DB4E-F1D005536764}"/>
              </a:ext>
            </a:extLst>
          </p:cNvPr>
          <p:cNvSpPr/>
          <p:nvPr/>
        </p:nvSpPr>
        <p:spPr>
          <a:xfrm>
            <a:off x="832383" y="4195128"/>
            <a:ext cx="9692640" cy="108553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/>
              <a:t>The nodes form a cluster and work together to ensure availability and high performance.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545495097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69AEE7E8-AC34-003D-7999-1A04D151F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9" t="-479" r="2696" b="9215"/>
          <a:stretch/>
        </p:blipFill>
        <p:spPr>
          <a:xfrm>
            <a:off x="1100667" y="970823"/>
            <a:ext cx="9548706" cy="49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2321"/>
      </p:ext>
    </p:extLst>
  </p:cSld>
  <p:clrMapOvr>
    <a:masterClrMapping/>
  </p:clrMapOvr>
  <p:transition spd="slow">
    <p:strips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FC1F6-2880-11B9-7BB6-4258623F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66" y="373076"/>
            <a:ext cx="9692640" cy="1214322"/>
          </a:xfrm>
        </p:spPr>
        <p:txBody>
          <a:bodyPr/>
          <a:lstStyle/>
          <a:p>
            <a:r>
              <a:rPr lang="pl-PL" dirty="0"/>
              <a:t>WHAT IS INDEX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54B0A9A-60B4-9213-1F40-08A7C79DE736}"/>
              </a:ext>
            </a:extLst>
          </p:cNvPr>
          <p:cNvGrpSpPr/>
          <p:nvPr/>
        </p:nvGrpSpPr>
        <p:grpSpPr>
          <a:xfrm>
            <a:off x="742534" y="3532478"/>
            <a:ext cx="9692640" cy="950359"/>
            <a:chOff x="0" y="1556444"/>
            <a:chExt cx="9692640" cy="950359"/>
          </a:xfrm>
        </p:grpSpPr>
        <p:sp>
          <p:nvSpPr>
            <p:cNvPr id="4" name="Prostokąt: zaokrąglone rogi 3">
              <a:extLst>
                <a:ext uri="{FF2B5EF4-FFF2-40B4-BE49-F238E27FC236}">
                  <a16:creationId xmlns:a16="http://schemas.microsoft.com/office/drawing/2014/main" id="{30723E1E-2EC1-800C-59FA-95224E0F00DC}"/>
                </a:ext>
              </a:extLst>
            </p:cNvPr>
            <p:cNvSpPr/>
            <p:nvPr/>
          </p:nvSpPr>
          <p:spPr>
            <a:xfrm>
              <a:off x="0" y="1556444"/>
              <a:ext cx="9692640" cy="9503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5" name="Prostokąt: zaokrąglone rogi 4">
              <a:extLst>
                <a:ext uri="{FF2B5EF4-FFF2-40B4-BE49-F238E27FC236}">
                  <a16:creationId xmlns:a16="http://schemas.microsoft.com/office/drawing/2014/main" id="{F717C536-05D0-E5EC-5E57-312B5AF319EF}"/>
                </a:ext>
              </a:extLst>
            </p:cNvPr>
            <p:cNvSpPr txBox="1"/>
            <p:nvPr/>
          </p:nvSpPr>
          <p:spPr>
            <a:xfrm>
              <a:off x="46393" y="1602837"/>
              <a:ext cx="9599854" cy="857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 err="1"/>
                <a:t>An</a:t>
              </a:r>
              <a:r>
                <a:rPr lang="pl-PL" sz="2400" kern="1200" dirty="0"/>
                <a:t> index </a:t>
              </a:r>
              <a:r>
                <a:rPr lang="pl-PL" sz="2400" kern="1200" dirty="0" err="1"/>
                <a:t>is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stored</a:t>
              </a:r>
              <a:r>
                <a:rPr lang="pl-PL" sz="2400" kern="1200" dirty="0"/>
                <a:t> in a set of </a:t>
              </a:r>
              <a:r>
                <a:rPr lang="pl-PL" sz="2400" kern="1200" dirty="0" err="1"/>
                <a:t>shards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which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are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themselves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Lucene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indices</a:t>
              </a:r>
              <a:r>
                <a:rPr lang="pl-PL" sz="2400" kern="1200" dirty="0"/>
                <a:t>. </a:t>
              </a:r>
              <a:endParaRPr lang="en-US" sz="2400" kern="1200" dirty="0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9C85CE22-163A-D496-D712-4D44FB9EA166}"/>
              </a:ext>
            </a:extLst>
          </p:cNvPr>
          <p:cNvGrpSpPr/>
          <p:nvPr/>
        </p:nvGrpSpPr>
        <p:grpSpPr>
          <a:xfrm>
            <a:off x="742534" y="2054846"/>
            <a:ext cx="9692640" cy="871162"/>
            <a:chOff x="0" y="0"/>
            <a:chExt cx="9692640" cy="871162"/>
          </a:xfrm>
        </p:grpSpPr>
        <p:sp>
          <p:nvSpPr>
            <p:cNvPr id="8" name="Prostokąt: zaokrąglone rogi 7">
              <a:extLst>
                <a:ext uri="{FF2B5EF4-FFF2-40B4-BE49-F238E27FC236}">
                  <a16:creationId xmlns:a16="http://schemas.microsoft.com/office/drawing/2014/main" id="{2C392EA6-14A5-48F1-3691-A491546343B1}"/>
                </a:ext>
              </a:extLst>
            </p:cNvPr>
            <p:cNvSpPr/>
            <p:nvPr/>
          </p:nvSpPr>
          <p:spPr>
            <a:xfrm>
              <a:off x="0" y="0"/>
              <a:ext cx="9692640" cy="87116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9" name="Prostokąt: zaokrąglone rogi 4">
              <a:extLst>
                <a:ext uri="{FF2B5EF4-FFF2-40B4-BE49-F238E27FC236}">
                  <a16:creationId xmlns:a16="http://schemas.microsoft.com/office/drawing/2014/main" id="{D08AC32A-B378-6D66-12E5-E527AFB0AECF}"/>
                </a:ext>
              </a:extLst>
            </p:cNvPr>
            <p:cNvSpPr txBox="1"/>
            <p:nvPr/>
          </p:nvSpPr>
          <p:spPr>
            <a:xfrm>
              <a:off x="42527" y="42527"/>
              <a:ext cx="9607586" cy="786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200" kern="1200" dirty="0" err="1"/>
                <a:t>An</a:t>
              </a:r>
              <a:r>
                <a:rPr lang="pl-PL" sz="2200" kern="1200" dirty="0"/>
                <a:t> index </a:t>
              </a:r>
              <a:r>
                <a:rPr lang="pl-PL" sz="2200" kern="1200" dirty="0" err="1"/>
                <a:t>is</a:t>
              </a:r>
              <a:r>
                <a:rPr lang="pl-PL" sz="2200" kern="1200" dirty="0"/>
                <a:t> </a:t>
              </a:r>
              <a:r>
                <a:rPr lang="pl-PL" sz="2200" kern="1200" dirty="0" err="1"/>
                <a:t>collection</a:t>
              </a:r>
              <a:r>
                <a:rPr lang="pl-PL" sz="2200" kern="1200" dirty="0"/>
                <a:t> of </a:t>
              </a:r>
              <a:r>
                <a:rPr lang="pl-PL" sz="2200" kern="1200" dirty="0" err="1"/>
                <a:t>documents</a:t>
              </a:r>
              <a:r>
                <a:rPr lang="pl-PL" sz="2200" kern="1200" dirty="0"/>
                <a:t> </a:t>
              </a:r>
              <a:r>
                <a:rPr lang="pl-PL" sz="2200" kern="1200" dirty="0" err="1"/>
                <a:t>that</a:t>
              </a:r>
              <a:r>
                <a:rPr lang="pl-PL" sz="2200" kern="1200" dirty="0"/>
                <a:t> </a:t>
              </a:r>
              <a:r>
                <a:rPr lang="pl-PL" sz="2200" kern="1200" dirty="0" err="1"/>
                <a:t>have</a:t>
              </a:r>
              <a:r>
                <a:rPr lang="pl-PL" sz="2200" kern="1200" dirty="0"/>
                <a:t> </a:t>
              </a:r>
              <a:r>
                <a:rPr lang="pl-PL" sz="2200" kern="1200" dirty="0" err="1"/>
                <a:t>somewhat</a:t>
              </a:r>
              <a:r>
                <a:rPr lang="pl-PL" sz="2200" kern="1200" dirty="0"/>
                <a:t> </a:t>
              </a:r>
              <a:r>
                <a:rPr lang="pl-PL" sz="2200" kern="1200" dirty="0" err="1"/>
                <a:t>similar</a:t>
              </a:r>
              <a:r>
                <a:rPr lang="pl-PL" sz="2200" kern="1200" dirty="0"/>
                <a:t> </a:t>
              </a:r>
              <a:r>
                <a:rPr lang="pl-PL" sz="2200" kern="1200" dirty="0" err="1"/>
                <a:t>charateristics</a:t>
              </a:r>
              <a:endParaRPr lang="en-US" sz="2200" kern="1200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8A6EEBF7-A728-A0B7-3BA1-67605568C401}"/>
              </a:ext>
            </a:extLst>
          </p:cNvPr>
          <p:cNvGrpSpPr/>
          <p:nvPr/>
        </p:nvGrpSpPr>
        <p:grpSpPr>
          <a:xfrm>
            <a:off x="785061" y="4934744"/>
            <a:ext cx="9692640" cy="953476"/>
            <a:chOff x="0" y="3135720"/>
            <a:chExt cx="9692640" cy="953476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AF5FA20F-CE84-69B6-B72B-50E2345A858F}"/>
                </a:ext>
              </a:extLst>
            </p:cNvPr>
            <p:cNvSpPr/>
            <p:nvPr/>
          </p:nvSpPr>
          <p:spPr>
            <a:xfrm>
              <a:off x="0" y="3135720"/>
              <a:ext cx="9692640" cy="95347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4" name="Prostokąt: zaokrąglone rogi 4">
              <a:extLst>
                <a:ext uri="{FF2B5EF4-FFF2-40B4-BE49-F238E27FC236}">
                  <a16:creationId xmlns:a16="http://schemas.microsoft.com/office/drawing/2014/main" id="{A3E99D5B-3F4A-23F6-07B6-3A7BD610CB70}"/>
                </a:ext>
              </a:extLst>
            </p:cNvPr>
            <p:cNvSpPr txBox="1"/>
            <p:nvPr/>
          </p:nvSpPr>
          <p:spPr>
            <a:xfrm>
              <a:off x="46545" y="3182265"/>
              <a:ext cx="9599550" cy="860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 err="1"/>
                <a:t>ElasticSearch</a:t>
              </a:r>
              <a:r>
                <a:rPr lang="en-US" sz="2200" kern="1200" dirty="0"/>
                <a:t> will eventually need to merge results from all the shards it has searched.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419099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41503-6178-9CDD-092A-A486DA5B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SHARD ?</a:t>
            </a:r>
          </a:p>
        </p:txBody>
      </p:sp>
      <p:sp>
        <p:nvSpPr>
          <p:cNvPr id="11" name="Prostokąt: zaokrąglone rogi 4">
            <a:extLst>
              <a:ext uri="{FF2B5EF4-FFF2-40B4-BE49-F238E27FC236}">
                <a16:creationId xmlns:a16="http://schemas.microsoft.com/office/drawing/2014/main" id="{3FE19EF0-225B-2413-2050-3D8B0FEE51CB}"/>
              </a:ext>
            </a:extLst>
          </p:cNvPr>
          <p:cNvSpPr txBox="1"/>
          <p:nvPr/>
        </p:nvSpPr>
        <p:spPr>
          <a:xfrm>
            <a:off x="1069365" y="4845984"/>
            <a:ext cx="9599854" cy="11182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r>
              <a:rPr lang="en-US" sz="2400" dirty="0"/>
              <a:t>Each shard is </a:t>
            </a:r>
            <a:r>
              <a:rPr lang="pl-PL" sz="2400" dirty="0"/>
              <a:t>in</a:t>
            </a:r>
            <a:r>
              <a:rPr lang="en-US" sz="2400" dirty="0"/>
              <a:t> itself a fully functional and independent "index" that can be hosted on any node in the cluster.</a:t>
            </a:r>
          </a:p>
          <a:p>
            <a:endParaRPr lang="pl-PL" sz="2400" dirty="0"/>
          </a:p>
        </p:txBody>
      </p:sp>
      <p:sp>
        <p:nvSpPr>
          <p:cNvPr id="3" name="Prostokąt 2" descr="Pudełko">
            <a:extLst>
              <a:ext uri="{FF2B5EF4-FFF2-40B4-BE49-F238E27FC236}">
                <a16:creationId xmlns:a16="http://schemas.microsoft.com/office/drawing/2014/main" id="{AD7542CA-4873-3699-C037-F8DE390AC3F5}"/>
              </a:ext>
            </a:extLst>
          </p:cNvPr>
          <p:cNvSpPr/>
          <p:nvPr/>
        </p:nvSpPr>
        <p:spPr>
          <a:xfrm>
            <a:off x="4783851" y="2828845"/>
            <a:ext cx="2170881" cy="215280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23"/>
      </p:ext>
    </p:extLst>
  </p:cSld>
  <p:clrMapOvr>
    <a:masterClrMapping/>
  </p:clrMapOvr>
  <p:transition spd="slow">
    <p:strips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41503-6178-9CDD-092A-A486DA5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514536"/>
            <a:ext cx="9692640" cy="1325562"/>
          </a:xfrm>
        </p:spPr>
        <p:txBody>
          <a:bodyPr/>
          <a:lstStyle/>
          <a:p>
            <a:r>
              <a:rPr lang="pl-PL" dirty="0"/>
              <a:t>WHAT IS A SHARD ?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737EC2B-DC0F-DA9B-3063-686B628AB77F}"/>
              </a:ext>
            </a:extLst>
          </p:cNvPr>
          <p:cNvGrpSpPr/>
          <p:nvPr/>
        </p:nvGrpSpPr>
        <p:grpSpPr>
          <a:xfrm>
            <a:off x="925373" y="4897190"/>
            <a:ext cx="9704832" cy="950359"/>
            <a:chOff x="0" y="222455"/>
            <a:chExt cx="9704832" cy="950359"/>
          </a:xfrm>
        </p:grpSpPr>
        <p:sp>
          <p:nvSpPr>
            <p:cNvPr id="5" name="Prostokąt: zaokrąglone rogi 4">
              <a:extLst>
                <a:ext uri="{FF2B5EF4-FFF2-40B4-BE49-F238E27FC236}">
                  <a16:creationId xmlns:a16="http://schemas.microsoft.com/office/drawing/2014/main" id="{0F5CAACF-DC82-2841-B2F8-353C58D411EC}"/>
                </a:ext>
              </a:extLst>
            </p:cNvPr>
            <p:cNvSpPr/>
            <p:nvPr/>
          </p:nvSpPr>
          <p:spPr>
            <a:xfrm>
              <a:off x="0" y="222455"/>
              <a:ext cx="9692640" cy="9503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6" name="Prostokąt: zaokrąglone rogi 4">
              <a:extLst>
                <a:ext uri="{FF2B5EF4-FFF2-40B4-BE49-F238E27FC236}">
                  <a16:creationId xmlns:a16="http://schemas.microsoft.com/office/drawing/2014/main" id="{11E3E4A0-7156-364B-C13F-2125752751FA}"/>
                </a:ext>
              </a:extLst>
            </p:cNvPr>
            <p:cNvSpPr txBox="1"/>
            <p:nvPr/>
          </p:nvSpPr>
          <p:spPr>
            <a:xfrm>
              <a:off x="104978" y="329711"/>
              <a:ext cx="9599854" cy="694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Each shard is </a:t>
              </a:r>
              <a:r>
                <a:rPr lang="pl-PL" sz="2400" dirty="0"/>
                <a:t>in</a:t>
              </a:r>
              <a:r>
                <a:rPr lang="en-US" sz="2400" dirty="0"/>
                <a:t> itself a fully functional and independent "index" that can be hosted on any node in the cluster.</a:t>
              </a:r>
              <a:endParaRPr lang="pl-PL" sz="2400" dirty="0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7A8EEC3-356C-5755-8E5B-42A99B522658}"/>
              </a:ext>
            </a:extLst>
          </p:cNvPr>
          <p:cNvGrpSpPr/>
          <p:nvPr/>
        </p:nvGrpSpPr>
        <p:grpSpPr>
          <a:xfrm>
            <a:off x="925373" y="2395501"/>
            <a:ext cx="9704832" cy="843104"/>
            <a:chOff x="0" y="222455"/>
            <a:chExt cx="9704832" cy="950359"/>
          </a:xfrm>
        </p:grpSpPr>
        <p:sp>
          <p:nvSpPr>
            <p:cNvPr id="8" name="Prostokąt: zaokrąglone rogi 7">
              <a:extLst>
                <a:ext uri="{FF2B5EF4-FFF2-40B4-BE49-F238E27FC236}">
                  <a16:creationId xmlns:a16="http://schemas.microsoft.com/office/drawing/2014/main" id="{21940A8D-B205-3424-B528-5E8E3766C641}"/>
                </a:ext>
              </a:extLst>
            </p:cNvPr>
            <p:cNvSpPr/>
            <p:nvPr/>
          </p:nvSpPr>
          <p:spPr>
            <a:xfrm>
              <a:off x="0" y="222455"/>
              <a:ext cx="9692640" cy="9503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9" name="Prostokąt: zaokrąglone rogi 4">
              <a:extLst>
                <a:ext uri="{FF2B5EF4-FFF2-40B4-BE49-F238E27FC236}">
                  <a16:creationId xmlns:a16="http://schemas.microsoft.com/office/drawing/2014/main" id="{1042CC7B-963F-A164-42E3-3B9D1F1A7422}"/>
                </a:ext>
              </a:extLst>
            </p:cNvPr>
            <p:cNvSpPr txBox="1"/>
            <p:nvPr/>
          </p:nvSpPr>
          <p:spPr>
            <a:xfrm>
              <a:off x="104978" y="329711"/>
              <a:ext cx="9599854" cy="739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Shard is the box in which the parts of the indexes are stored</a:t>
              </a:r>
              <a:endParaRPr lang="pl-PL" sz="2400" dirty="0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D33E64A7-06C6-0744-BCBB-5C97107A9971}"/>
              </a:ext>
            </a:extLst>
          </p:cNvPr>
          <p:cNvGrpSpPr/>
          <p:nvPr/>
        </p:nvGrpSpPr>
        <p:grpSpPr>
          <a:xfrm>
            <a:off x="937565" y="3652214"/>
            <a:ext cx="9704832" cy="846353"/>
            <a:chOff x="0" y="222455"/>
            <a:chExt cx="9704832" cy="950359"/>
          </a:xfrm>
        </p:grpSpPr>
        <p:sp>
          <p:nvSpPr>
            <p:cNvPr id="15" name="Prostokąt: zaokrąglone rogi 14">
              <a:extLst>
                <a:ext uri="{FF2B5EF4-FFF2-40B4-BE49-F238E27FC236}">
                  <a16:creationId xmlns:a16="http://schemas.microsoft.com/office/drawing/2014/main" id="{4CC98C6F-C797-A107-FF58-A085B8DE35B2}"/>
                </a:ext>
              </a:extLst>
            </p:cNvPr>
            <p:cNvSpPr/>
            <p:nvPr/>
          </p:nvSpPr>
          <p:spPr>
            <a:xfrm>
              <a:off x="0" y="222455"/>
              <a:ext cx="9692640" cy="9503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6" name="Prostokąt: zaokrąglone rogi 4">
              <a:extLst>
                <a:ext uri="{FF2B5EF4-FFF2-40B4-BE49-F238E27FC236}">
                  <a16:creationId xmlns:a16="http://schemas.microsoft.com/office/drawing/2014/main" id="{8038C042-5032-9DA8-E6A8-0FF059768744}"/>
                </a:ext>
              </a:extLst>
            </p:cNvPr>
            <p:cNvSpPr txBox="1"/>
            <p:nvPr/>
          </p:nvSpPr>
          <p:spPr>
            <a:xfrm>
              <a:off x="104978" y="329711"/>
              <a:ext cx="9599854" cy="739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Each index is stored as a set of shards</a:t>
              </a:r>
              <a:endParaRPr lang="pl-P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27075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41503-6178-9CDD-092A-A486DA5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514536"/>
            <a:ext cx="9692640" cy="1325562"/>
          </a:xfrm>
        </p:spPr>
        <p:txBody>
          <a:bodyPr/>
          <a:lstStyle/>
          <a:p>
            <a:r>
              <a:rPr lang="pl-PL" dirty="0"/>
              <a:t>SHARD 	   SHARDING</a:t>
            </a:r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DF81581C-3F4F-ED36-A5C4-9DAE98D1BE0A}"/>
              </a:ext>
            </a:extLst>
          </p:cNvPr>
          <p:cNvSpPr/>
          <p:nvPr/>
        </p:nvSpPr>
        <p:spPr>
          <a:xfrm>
            <a:off x="3357677" y="1279251"/>
            <a:ext cx="665683" cy="38684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0AB2B031-17AB-2A98-BD0A-2913AD2E7468}"/>
              </a:ext>
            </a:extLst>
          </p:cNvPr>
          <p:cNvGrpSpPr/>
          <p:nvPr/>
        </p:nvGrpSpPr>
        <p:grpSpPr>
          <a:xfrm>
            <a:off x="864413" y="2848727"/>
            <a:ext cx="9704832" cy="823504"/>
            <a:chOff x="0" y="222455"/>
            <a:chExt cx="9704832" cy="950359"/>
          </a:xfrm>
        </p:grpSpPr>
        <p:sp>
          <p:nvSpPr>
            <p:cNvPr id="11" name="Prostokąt: zaokrąglone rogi 10">
              <a:extLst>
                <a:ext uri="{FF2B5EF4-FFF2-40B4-BE49-F238E27FC236}">
                  <a16:creationId xmlns:a16="http://schemas.microsoft.com/office/drawing/2014/main" id="{EC76900F-0C45-C380-8C77-ED53797264F1}"/>
                </a:ext>
              </a:extLst>
            </p:cNvPr>
            <p:cNvSpPr/>
            <p:nvPr/>
          </p:nvSpPr>
          <p:spPr>
            <a:xfrm>
              <a:off x="0" y="222455"/>
              <a:ext cx="9692640" cy="9503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2" name="Prostokąt: zaokrąglone rogi 4">
              <a:extLst>
                <a:ext uri="{FF2B5EF4-FFF2-40B4-BE49-F238E27FC236}">
                  <a16:creationId xmlns:a16="http://schemas.microsoft.com/office/drawing/2014/main" id="{6BD55ED0-4AA4-B1FD-8498-4C7AC0DDBE21}"/>
                </a:ext>
              </a:extLst>
            </p:cNvPr>
            <p:cNvSpPr txBox="1"/>
            <p:nvPr/>
          </p:nvSpPr>
          <p:spPr>
            <a:xfrm>
              <a:off x="104978" y="329711"/>
              <a:ext cx="9599854" cy="739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400" dirty="0"/>
                <a:t>Allows to horizontally split/scale your content volume </a:t>
              </a:r>
              <a:endParaRPr lang="pl-PL" sz="2400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DA43D1B8-2C79-7785-7E14-8B797EC39543}"/>
              </a:ext>
            </a:extLst>
          </p:cNvPr>
          <p:cNvGrpSpPr/>
          <p:nvPr/>
        </p:nvGrpSpPr>
        <p:grpSpPr>
          <a:xfrm>
            <a:off x="864413" y="4193475"/>
            <a:ext cx="9704832" cy="1051523"/>
            <a:chOff x="0" y="222455"/>
            <a:chExt cx="9704832" cy="950359"/>
          </a:xfrm>
        </p:grpSpPr>
        <p:sp>
          <p:nvSpPr>
            <p:cNvPr id="17" name="Prostokąt: zaokrąglone rogi 16">
              <a:extLst>
                <a:ext uri="{FF2B5EF4-FFF2-40B4-BE49-F238E27FC236}">
                  <a16:creationId xmlns:a16="http://schemas.microsoft.com/office/drawing/2014/main" id="{09B011C2-25AF-101D-0A40-838BBE8C4C77}"/>
                </a:ext>
              </a:extLst>
            </p:cNvPr>
            <p:cNvSpPr/>
            <p:nvPr/>
          </p:nvSpPr>
          <p:spPr>
            <a:xfrm>
              <a:off x="0" y="222455"/>
              <a:ext cx="9692640" cy="95035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8" name="Prostokąt: zaokrąglone rogi 4">
              <a:extLst>
                <a:ext uri="{FF2B5EF4-FFF2-40B4-BE49-F238E27FC236}">
                  <a16:creationId xmlns:a16="http://schemas.microsoft.com/office/drawing/2014/main" id="{6A96F6F9-3B69-2B0C-2D7F-B21D0015CD8A}"/>
                </a:ext>
              </a:extLst>
            </p:cNvPr>
            <p:cNvSpPr txBox="1"/>
            <p:nvPr/>
          </p:nvSpPr>
          <p:spPr>
            <a:xfrm>
              <a:off x="104978" y="391137"/>
              <a:ext cx="9599854" cy="612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400" dirty="0"/>
                <a:t>Allows you to distribute and parallelize operation across shards/ nodes  -&gt; </a:t>
              </a:r>
              <a:r>
                <a:rPr lang="en-US" sz="2400" dirty="0" err="1"/>
                <a:t>incresing</a:t>
              </a:r>
              <a:r>
                <a:rPr lang="en-US" sz="2400" dirty="0"/>
                <a:t> performance.</a:t>
              </a:r>
              <a:endParaRPr lang="pl-P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002255"/>
      </p:ext>
    </p:extLst>
  </p:cSld>
  <p:clrMapOvr>
    <a:masterClrMapping/>
  </p:clrMapOvr>
  <p:transition spd="slow">
    <p:strips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7D191-1ADA-81DA-67F4-E23397E1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05" y="358445"/>
            <a:ext cx="9692640" cy="1193730"/>
          </a:xfrm>
        </p:spPr>
        <p:txBody>
          <a:bodyPr>
            <a:normAutofit/>
          </a:bodyPr>
          <a:lstStyle/>
          <a:p>
            <a:r>
              <a:rPr lang="pl-PL" dirty="0"/>
              <a:t>WHAT IS REPLICA ?</a:t>
            </a: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66DD72E3-93F6-A735-E088-F35A2F2FD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797116"/>
              </p:ext>
            </p:extLst>
          </p:nvPr>
        </p:nvGraphicFramePr>
        <p:xfrm>
          <a:off x="-92208" y="2036269"/>
          <a:ext cx="4520604" cy="337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6A652F6-9D40-7E35-2FAA-5B434E69B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177313"/>
              </p:ext>
            </p:extLst>
          </p:nvPr>
        </p:nvGraphicFramePr>
        <p:xfrm>
          <a:off x="3675215" y="2036269"/>
          <a:ext cx="4520603" cy="337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C4CD05F-8761-1A43-D2AC-E0AB1451D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28946"/>
              </p:ext>
            </p:extLst>
          </p:nvPr>
        </p:nvGraphicFramePr>
        <p:xfrm>
          <a:off x="7638003" y="2036269"/>
          <a:ext cx="3692008" cy="337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125829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78BA2-9BB4-6203-A719-7C9B389C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877" y="292622"/>
            <a:ext cx="2696559" cy="796733"/>
          </a:xfrm>
        </p:spPr>
        <p:txBody>
          <a:bodyPr/>
          <a:lstStyle/>
          <a:p>
            <a:r>
              <a:rPr lang="pl-PL" dirty="0"/>
              <a:t>Materials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E1DB739-16B9-A73B-0681-70928B8AE5FE}"/>
              </a:ext>
            </a:extLst>
          </p:cNvPr>
          <p:cNvSpPr txBox="1"/>
          <p:nvPr/>
        </p:nvSpPr>
        <p:spPr>
          <a:xfrm>
            <a:off x="7535945" y="4691426"/>
            <a:ext cx="30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ElasticSearch</a:t>
            </a:r>
            <a:r>
              <a:rPr lang="pl-PL" sz="2000" dirty="0"/>
              <a:t> GitHub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3E4BA8C-E578-1702-F9B7-E8477E9D074E}"/>
              </a:ext>
            </a:extLst>
          </p:cNvPr>
          <p:cNvSpPr txBox="1"/>
          <p:nvPr/>
        </p:nvSpPr>
        <p:spPr>
          <a:xfrm>
            <a:off x="4580717" y="6165268"/>
            <a:ext cx="3829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Bartosz</a:t>
            </a:r>
            <a:r>
              <a:rPr lang="pl-PL" sz="2000" b="1" dirty="0"/>
              <a:t>.</a:t>
            </a:r>
            <a:r>
              <a:rPr lang="pl-PL" sz="2000" dirty="0"/>
              <a:t>loboda1@gmail.com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8E6DB67-A24F-DF1A-51E0-36E40E448473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77FE997-D742-92B5-95E8-EDBA95FF10CB}"/>
              </a:ext>
            </a:extLst>
          </p:cNvPr>
          <p:cNvSpPr txBox="1"/>
          <p:nvPr/>
        </p:nvSpPr>
        <p:spPr>
          <a:xfrm>
            <a:off x="2301059" y="4648473"/>
            <a:ext cx="306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My GitHub with materials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43AD5A-77D0-C882-6B7E-BE0C138F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7" y="1931387"/>
            <a:ext cx="2763746" cy="262687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919A4DD-098A-0941-7121-D99AD35BE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436" y="1800346"/>
            <a:ext cx="2864257" cy="27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2577"/>
      </p:ext>
    </p:extLst>
  </p:cSld>
  <p:clrMapOvr>
    <a:masterClrMapping/>
  </p:clrMapOvr>
  <p:transition spd="slow">
    <p:strips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22" name="Picture 21" descr="Display stock market numbers">
            <a:extLst>
              <a:ext uri="{FF2B5EF4-FFF2-40B4-BE49-F238E27FC236}">
                <a16:creationId xmlns:a16="http://schemas.microsoft.com/office/drawing/2014/main" id="{54DC953B-1E01-D3FA-FF7F-72A9B4140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3420" b="5600"/>
          <a:stretch/>
        </p:blipFill>
        <p:spPr>
          <a:xfrm>
            <a:off x="0" y="0"/>
            <a:ext cx="1129282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FEE2650-998E-0400-5C3A-4D5280CA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09" y="1408617"/>
            <a:ext cx="11292820" cy="2494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pl-PL" sz="5400" b="1" dirty="0"/>
              <a:t>INDEX = SHARDS + REPLICS</a:t>
            </a:r>
            <a:endParaRPr lang="en-US" sz="5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32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360E9-255F-1F24-0270-6A5CD164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3" y="1031444"/>
            <a:ext cx="9692640" cy="1325562"/>
          </a:xfrm>
        </p:spPr>
        <p:txBody>
          <a:bodyPr/>
          <a:lstStyle/>
          <a:p>
            <a:r>
              <a:rPr lang="pl-PL" dirty="0"/>
              <a:t>Index </a:t>
            </a:r>
            <a:r>
              <a:rPr lang="pl-PL" dirty="0" err="1"/>
              <a:t>Configuration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826597C-8CE8-D3F6-0B19-0EF33C113AAE}"/>
              </a:ext>
            </a:extLst>
          </p:cNvPr>
          <p:cNvSpPr txBox="1"/>
          <p:nvPr/>
        </p:nvSpPr>
        <p:spPr>
          <a:xfrm>
            <a:off x="767643" y="3036246"/>
            <a:ext cx="9604745" cy="1740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$ curl -XPUT "http://localhost:9200/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umowa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/_settings" -H 'Content-Type: application/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' -d'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"index": {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number_of_replicas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": 2,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number_of_shards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": 5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}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773133796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84061"/>
              </p:ext>
            </p:extLst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</a:t>
            </a:r>
          </a:p>
        </p:txBody>
      </p:sp>
    </p:spTree>
    <p:extLst>
      <p:ext uri="{BB962C8B-B14F-4D97-AF65-F5344CB8AC3E}">
        <p14:creationId xmlns:p14="http://schemas.microsoft.com/office/powerpoint/2010/main" val="3169550128"/>
      </p:ext>
    </p:extLst>
  </p:cSld>
  <p:clrMapOvr>
    <a:masterClrMapping/>
  </p:clrMapOvr>
  <p:transition spd="slow">
    <p:strips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513200"/>
              </p:ext>
            </p:extLst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&lt;VERBS&gt;&lt; PROTOCOL&gt;</a:t>
            </a:r>
          </a:p>
        </p:txBody>
      </p:sp>
    </p:spTree>
    <p:extLst>
      <p:ext uri="{BB962C8B-B14F-4D97-AF65-F5344CB8AC3E}">
        <p14:creationId xmlns:p14="http://schemas.microsoft.com/office/powerpoint/2010/main" val="42525728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960112"/>
              </p:ext>
            </p:extLst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&lt;VERBS&gt;&lt; PROTOCOL&gt;://&lt;HOST&gt;</a:t>
            </a:r>
          </a:p>
        </p:txBody>
      </p:sp>
    </p:spTree>
    <p:extLst>
      <p:ext uri="{BB962C8B-B14F-4D97-AF65-F5344CB8AC3E}">
        <p14:creationId xmlns:p14="http://schemas.microsoft.com/office/powerpoint/2010/main" val="13498439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61771"/>
              </p:ext>
            </p:extLst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&lt;VERBS&gt;&lt; PROTOCOL&gt;://&lt;HOST&gt;:&lt;PORT&gt;</a:t>
            </a:r>
          </a:p>
        </p:txBody>
      </p:sp>
    </p:spTree>
    <p:extLst>
      <p:ext uri="{BB962C8B-B14F-4D97-AF65-F5344CB8AC3E}">
        <p14:creationId xmlns:p14="http://schemas.microsoft.com/office/powerpoint/2010/main" val="20766293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428264"/>
              </p:ext>
            </p:extLst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&lt;VERBS&gt;&lt; PROTOCOL&gt;://&lt;HOST&gt;:&lt;PORT&gt;/&lt;PATH&gt;</a:t>
            </a:r>
          </a:p>
        </p:txBody>
      </p:sp>
    </p:spTree>
    <p:extLst>
      <p:ext uri="{BB962C8B-B14F-4D97-AF65-F5344CB8AC3E}">
        <p14:creationId xmlns:p14="http://schemas.microsoft.com/office/powerpoint/2010/main" val="199768918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&lt;VERBS&gt;&lt; PROTOCOL&gt;://&lt;HOST&gt;:&lt;PORT&gt;/&lt;PATH&gt;?&lt;QUERY_STRING&gt;</a:t>
            </a:r>
          </a:p>
        </p:txBody>
      </p:sp>
    </p:spTree>
    <p:extLst>
      <p:ext uri="{BB962C8B-B14F-4D97-AF65-F5344CB8AC3E}">
        <p14:creationId xmlns:p14="http://schemas.microsoft.com/office/powerpoint/2010/main" val="12235908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FF918-CDA7-E5B5-13D0-1713F68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8610"/>
            <a:ext cx="9692640" cy="1221740"/>
          </a:xfrm>
        </p:spPr>
        <p:txBody>
          <a:bodyPr/>
          <a:lstStyle/>
          <a:p>
            <a:r>
              <a:rPr lang="pl-PL" dirty="0"/>
              <a:t>How do we talk to </a:t>
            </a:r>
            <a:r>
              <a:rPr lang="pl-PL" dirty="0" err="1"/>
              <a:t>Elastic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2B03B00C-EC60-5086-005E-86F272E0C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925864"/>
              </p:ext>
            </p:extLst>
          </p:nvPr>
        </p:nvGraphicFramePr>
        <p:xfrm>
          <a:off x="259021" y="2806436"/>
          <a:ext cx="10772258" cy="350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338064B-027B-7ABB-24EC-DEE477D706BD}"/>
              </a:ext>
            </a:extLst>
          </p:cNvPr>
          <p:cNvSpPr txBox="1">
            <a:spLocks/>
          </p:cNvSpPr>
          <p:nvPr/>
        </p:nvSpPr>
        <p:spPr>
          <a:xfrm>
            <a:off x="203200" y="1942169"/>
            <a:ext cx="10883900" cy="35548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$</a:t>
            </a:r>
            <a:r>
              <a:rPr lang="pl-PL" dirty="0" err="1"/>
              <a:t>curl</a:t>
            </a:r>
            <a:r>
              <a:rPr lang="pl-PL" dirty="0"/>
              <a:t> –X &lt;VERBS&gt;&lt; PROTOCOL&gt;://&lt;HOST&gt;:&lt;PORT&gt;/&lt;PATH&gt;?&lt;QUERY_STRING&gt; –d &lt; BODY&gt;</a:t>
            </a:r>
          </a:p>
        </p:txBody>
      </p:sp>
    </p:spTree>
    <p:extLst>
      <p:ext uri="{BB962C8B-B14F-4D97-AF65-F5344CB8AC3E}">
        <p14:creationId xmlns:p14="http://schemas.microsoft.com/office/powerpoint/2010/main" val="345305151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E34C1E-28CA-A7C7-2CD0-ECADDCE6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WHAT IS DATA ?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9F7B7EE-0BEF-00FC-55D9-527D15B89E71}"/>
              </a:ext>
            </a:extLst>
          </p:cNvPr>
          <p:cNvSpPr txBox="1"/>
          <p:nvPr/>
        </p:nvSpPr>
        <p:spPr>
          <a:xfrm>
            <a:off x="885092" y="2917680"/>
            <a:ext cx="9604745" cy="214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pl-PL"/>
              <a:t>{</a:t>
            </a:r>
          </a:p>
          <a:p>
            <a:pPr>
              <a:spcBef>
                <a:spcPts val="0"/>
              </a:spcBef>
            </a:pPr>
            <a:r>
              <a:rPr lang="pl-PL"/>
              <a:t>  "</a:t>
            </a:r>
            <a:r>
              <a:rPr lang="pl-PL">
                <a:solidFill>
                  <a:srgbClr val="00B050"/>
                </a:solidFill>
              </a:rPr>
              <a:t>umowaId</a:t>
            </a:r>
            <a:r>
              <a:rPr lang="pl-PL"/>
              <a:t>": 1,</a:t>
            </a:r>
          </a:p>
          <a:p>
            <a:pPr>
              <a:spcBef>
                <a:spcPts val="0"/>
              </a:spcBef>
            </a:pPr>
            <a:r>
              <a:rPr lang="pl-PL"/>
              <a:t>  "</a:t>
            </a:r>
            <a:r>
              <a:rPr lang="pl-PL">
                <a:solidFill>
                  <a:srgbClr val="00B050"/>
                </a:solidFill>
              </a:rPr>
              <a:t>firstName</a:t>
            </a:r>
            <a:r>
              <a:rPr lang="pl-PL"/>
              <a:t>": "Jan",</a:t>
            </a:r>
          </a:p>
          <a:p>
            <a:pPr>
              <a:spcBef>
                <a:spcPts val="0"/>
              </a:spcBef>
            </a:pPr>
            <a:r>
              <a:rPr lang="pl-PL"/>
              <a:t>  "</a:t>
            </a:r>
            <a:r>
              <a:rPr lang="pl-PL">
                <a:solidFill>
                  <a:srgbClr val="00B050"/>
                </a:solidFill>
              </a:rPr>
              <a:t>name</a:t>
            </a:r>
            <a:r>
              <a:rPr lang="pl-PL"/>
              <a:t>": "Kowalski",</a:t>
            </a:r>
          </a:p>
          <a:p>
            <a:pPr>
              <a:spcBef>
                <a:spcPts val="0"/>
              </a:spcBef>
            </a:pPr>
            <a:r>
              <a:rPr lang="pl-PL"/>
              <a:t>  "</a:t>
            </a:r>
            <a:r>
              <a:rPr lang="pl-PL">
                <a:solidFill>
                  <a:srgbClr val="00B050"/>
                </a:solidFill>
              </a:rPr>
              <a:t>label</a:t>
            </a:r>
            <a:r>
              <a:rPr lang="pl-PL"/>
              <a:t>": "Jan Kowalski",</a:t>
            </a:r>
          </a:p>
          <a:p>
            <a:pPr>
              <a:spcBef>
                <a:spcPts val="0"/>
              </a:spcBef>
            </a:pPr>
            <a:r>
              <a:rPr lang="pl-PL"/>
              <a:t>  "</a:t>
            </a:r>
            <a:r>
              <a:rPr lang="pl-PL">
                <a:solidFill>
                  <a:srgbClr val="00B050"/>
                </a:solidFill>
              </a:rPr>
              <a:t>BirthDate</a:t>
            </a:r>
            <a:r>
              <a:rPr lang="pl-PL"/>
              <a:t>": "2000-01-01",</a:t>
            </a:r>
          </a:p>
          <a:p>
            <a:pPr>
              <a:spcBef>
                <a:spcPts val="0"/>
              </a:spcBef>
            </a:pPr>
            <a:r>
              <a:rPr lang="pl-PL"/>
              <a:t>  "</a:t>
            </a:r>
            <a:r>
              <a:rPr lang="pl-PL">
                <a:solidFill>
                  <a:srgbClr val="00B050"/>
                </a:solidFill>
              </a:rPr>
              <a:t>Price</a:t>
            </a:r>
            <a:r>
              <a:rPr lang="pl-PL"/>
              <a:t>": 1560</a:t>
            </a:r>
          </a:p>
          <a:p>
            <a:pPr>
              <a:spcBef>
                <a:spcPts val="0"/>
              </a:spcBef>
            </a:pPr>
            <a:r>
              <a:rPr lang="pl-PL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7711719"/>
      </p:ext>
    </p:extLst>
  </p:cSld>
  <p:clrMapOvr>
    <a:masterClrMapping/>
  </p:clrMapOvr>
  <p:transition spd="slow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98AB5F-F939-D360-7730-6BEB1924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29" y="2686493"/>
            <a:ext cx="2969462" cy="17427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WHAT WILL YOU LEARN ?</a:t>
            </a:r>
            <a:endParaRPr lang="en-US" sz="3200" dirty="0">
              <a:solidFill>
                <a:srgbClr val="FFFFFF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Symbol zastępczy zawartości 2">
            <a:extLst>
              <a:ext uri="{FF2B5EF4-FFF2-40B4-BE49-F238E27FC236}">
                <a16:creationId xmlns:a16="http://schemas.microsoft.com/office/drawing/2014/main" id="{B610B3CA-AA01-12B0-254D-19435294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101240"/>
              </p:ext>
            </p:extLst>
          </p:nvPr>
        </p:nvGraphicFramePr>
        <p:xfrm>
          <a:off x="5029843" y="754956"/>
          <a:ext cx="5973693" cy="53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548960"/>
      </p:ext>
    </p:extLst>
  </p:cSld>
  <p:clrMapOvr>
    <a:masterClrMapping/>
  </p:clrMapOvr>
  <p:transition spd="slow">
    <p:strips dir="l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A46220-C5C9-8727-59D3-A60D138D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" y="1175657"/>
            <a:ext cx="11287845" cy="1325562"/>
          </a:xfrm>
        </p:spPr>
        <p:txBody>
          <a:bodyPr/>
          <a:lstStyle/>
          <a:p>
            <a:pPr algn="ctr"/>
            <a:r>
              <a:rPr lang="pl-PL" sz="5400" dirty="0" err="1"/>
              <a:t>Mapping</a:t>
            </a:r>
            <a:r>
              <a:rPr lang="pl-PL" dirty="0"/>
              <a:t> 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6446FB0-6B8C-4EE2-C1C0-C4BA9BE59C64}"/>
              </a:ext>
            </a:extLst>
          </p:cNvPr>
          <p:cNvGrpSpPr/>
          <p:nvPr/>
        </p:nvGrpSpPr>
        <p:grpSpPr>
          <a:xfrm>
            <a:off x="1221697" y="3206163"/>
            <a:ext cx="9428375" cy="983624"/>
            <a:chOff x="29504" y="138409"/>
            <a:chExt cx="8580635" cy="983624"/>
          </a:xfrm>
        </p:grpSpPr>
        <p:sp>
          <p:nvSpPr>
            <p:cNvPr id="10" name="Prostokąt: zaokrąglone rogi 9">
              <a:extLst>
                <a:ext uri="{FF2B5EF4-FFF2-40B4-BE49-F238E27FC236}">
                  <a16:creationId xmlns:a16="http://schemas.microsoft.com/office/drawing/2014/main" id="{6815B665-C555-A9B4-60C1-77DD4F455C1C}"/>
                </a:ext>
              </a:extLst>
            </p:cNvPr>
            <p:cNvSpPr/>
            <p:nvPr/>
          </p:nvSpPr>
          <p:spPr>
            <a:xfrm>
              <a:off x="29504" y="138409"/>
              <a:ext cx="8580635" cy="98362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85000"/>
                <a:lumOff val="1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1" name="Prostokąt: zaokrąglone rogi 4">
              <a:extLst>
                <a:ext uri="{FF2B5EF4-FFF2-40B4-BE49-F238E27FC236}">
                  <a16:creationId xmlns:a16="http://schemas.microsoft.com/office/drawing/2014/main" id="{7E92E417-9B83-9B11-B0D1-20BAF3D80357}"/>
                </a:ext>
              </a:extLst>
            </p:cNvPr>
            <p:cNvSpPr txBox="1"/>
            <p:nvPr/>
          </p:nvSpPr>
          <p:spPr>
            <a:xfrm>
              <a:off x="58313" y="167218"/>
              <a:ext cx="8502873" cy="926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pl-PL" sz="24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$ </a:t>
              </a:r>
              <a:r>
                <a:rPr lang="pl-PL" sz="2400" b="0" i="0" u="none" strike="noStrike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curl</a:t>
              </a:r>
              <a:r>
                <a:rPr lang="pl-PL" sz="24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-XGET "http://localhost:9200/umowa/_</a:t>
              </a:r>
              <a:r>
                <a:rPr lang="pl-PL" sz="2400" b="0" i="0" u="none" strike="noStrike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mapping?pretty</a:t>
              </a:r>
              <a:r>
                <a:rPr lang="pl-PL" sz="24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"</a:t>
              </a:r>
              <a:endParaRPr lang="pl-PL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64565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5DB84DD6-E9C4-E088-5528-5CDD607C654B}"/>
              </a:ext>
            </a:extLst>
          </p:cNvPr>
          <p:cNvSpPr txBox="1"/>
          <p:nvPr/>
        </p:nvSpPr>
        <p:spPr>
          <a:xfrm>
            <a:off x="860611" y="207468"/>
            <a:ext cx="9843247" cy="61280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2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"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</a:rPr>
              <a:t>umowa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								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solidFill>
                  <a:srgbClr val="7030A0"/>
                </a:solidFill>
                <a:latin typeface="Arial" panose="020B0604020202020204" pitchFamily="34" charset="0"/>
              </a:rPr>
              <a:t>label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solidFill>
                  <a:srgbClr val="993366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latin typeface="Arial" panose="020B0604020202020204" pitchFamily="34" charset="0"/>
              </a:rPr>
              <a:t>fields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 "</a:t>
            </a:r>
            <a:r>
              <a:rPr lang="pl-PL" dirty="0" err="1">
                <a:latin typeface="Arial" panose="020B0604020202020204" pitchFamily="34" charset="0"/>
              </a:rPr>
              <a:t>keyword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 </a:t>
            </a:r>
            <a:r>
              <a:rPr lang="pl-PL" dirty="0">
                <a:latin typeface="Arial" panose="020B0604020202020204" pitchFamily="34" charset="0"/>
              </a:rPr>
              <a:t>"</a:t>
            </a:r>
            <a:r>
              <a:rPr lang="pl-PL" dirty="0" err="1">
                <a:latin typeface="Arial" panose="020B0604020202020204" pitchFamily="34" charset="0"/>
              </a:rPr>
              <a:t>type</a:t>
            </a:r>
            <a:r>
              <a:rPr lang="pl-PL" dirty="0">
                <a:latin typeface="Arial" panose="020B0604020202020204" pitchFamily="34" charset="0"/>
              </a:rPr>
              <a:t>" : "</a:t>
            </a:r>
            <a:r>
              <a:rPr lang="pl-PL" dirty="0" err="1">
                <a:latin typeface="Arial" panose="020B0604020202020204" pitchFamily="34" charset="0"/>
              </a:rPr>
              <a:t>keyword</a:t>
            </a:r>
            <a:r>
              <a:rPr lang="pl-PL" dirty="0">
                <a:latin typeface="Arial" panose="020B0604020202020204" pitchFamily="34" charset="0"/>
              </a:rPr>
              <a:t>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</a:rPr>
              <a:t>           "</a:t>
            </a:r>
            <a:r>
              <a:rPr lang="pl-PL" dirty="0" err="1">
                <a:latin typeface="Arial" panose="020B0604020202020204" pitchFamily="34" charset="0"/>
              </a:rPr>
              <a:t>ignore_above</a:t>
            </a:r>
            <a:r>
              <a:rPr lang="pl-PL" dirty="0">
                <a:latin typeface="Arial" panose="020B0604020202020204" pitchFamily="34" charset="0"/>
              </a:rPr>
              <a:t>" : 256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solidFill>
                  <a:srgbClr val="7030A0"/>
                </a:solidFill>
                <a:latin typeface="Arial" panose="020B0604020202020204" pitchFamily="34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solidFill>
                  <a:srgbClr val="993366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</a:rPr>
              <a:t>       "</a:t>
            </a:r>
            <a:r>
              <a:rPr lang="pl-PL" dirty="0" err="1">
                <a:latin typeface="Arial" panose="020B0604020202020204" pitchFamily="34" charset="0"/>
              </a:rPr>
              <a:t>fields</a:t>
            </a:r>
            <a:r>
              <a:rPr lang="pl-PL" dirty="0"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</a:rPr>
              <a:t>         "</a:t>
            </a:r>
            <a:r>
              <a:rPr lang="pl-PL" dirty="0" err="1">
                <a:latin typeface="Arial" panose="020B0604020202020204" pitchFamily="34" charset="0"/>
              </a:rPr>
              <a:t>keyword</a:t>
            </a:r>
            <a:r>
              <a:rPr lang="pl-PL" dirty="0"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</a:rPr>
              <a:t>           "</a:t>
            </a:r>
            <a:r>
              <a:rPr lang="pl-PL" dirty="0" err="1">
                <a:latin typeface="Arial" panose="020B0604020202020204" pitchFamily="34" charset="0"/>
              </a:rPr>
              <a:t>type</a:t>
            </a:r>
            <a:r>
              <a:rPr lang="pl-PL" dirty="0">
                <a:latin typeface="Arial" panose="020B0604020202020204" pitchFamily="34" charset="0"/>
              </a:rPr>
              <a:t>" : "</a:t>
            </a:r>
            <a:r>
              <a:rPr lang="pl-PL" dirty="0" err="1">
                <a:latin typeface="Arial" panose="020B0604020202020204" pitchFamily="34" charset="0"/>
              </a:rPr>
              <a:t>keyword</a:t>
            </a:r>
            <a:r>
              <a:rPr lang="pl-PL" dirty="0">
                <a:latin typeface="Arial" panose="020B0604020202020204" pitchFamily="34" charset="0"/>
              </a:rPr>
              <a:t>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</a:rPr>
              <a:t>           "</a:t>
            </a:r>
            <a:r>
              <a:rPr lang="pl-PL" dirty="0" err="1">
                <a:latin typeface="Arial" panose="020B0604020202020204" pitchFamily="34" charset="0"/>
              </a:rPr>
              <a:t>ignore_above</a:t>
            </a:r>
            <a:r>
              <a:rPr lang="pl-PL" dirty="0">
                <a:latin typeface="Arial" panose="020B0604020202020204" pitchFamily="34" charset="0"/>
              </a:rPr>
              <a:t>" : 256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solidFill>
                  <a:srgbClr val="7030A0"/>
                </a:solidFill>
                <a:latin typeface="Arial" panose="020B0604020202020204" pitchFamily="34" charset="0"/>
              </a:rPr>
              <a:t>price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solidFill>
                  <a:srgbClr val="993366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long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latin typeface="Arial" panose="020B0604020202020204" pitchFamily="34" charset="0"/>
              </a:rPr>
              <a:t>umowaId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long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pl-PL" dirty="0" err="1">
                <a:latin typeface="Arial" panose="020B0604020202020204" pitchFamily="34" charset="0"/>
              </a:rPr>
              <a:t>mappings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 "</a:t>
            </a:r>
            <a:r>
              <a:rPr lang="pl-PL" dirty="0" err="1">
                <a:latin typeface="Arial" panose="020B0604020202020204" pitchFamily="34" charset="0"/>
              </a:rPr>
              <a:t>properties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solidFill>
                  <a:srgbClr val="7030A0"/>
                </a:solidFill>
                <a:latin typeface="Arial" panose="020B0604020202020204" pitchFamily="34" charset="0"/>
              </a:rPr>
              <a:t>BirthDate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solidFill>
                  <a:srgbClr val="993366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date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solidFill>
                  <a:srgbClr val="7030A0"/>
                </a:solidFill>
                <a:latin typeface="Arial" panose="020B0604020202020204" pitchFamily="34" charset="0"/>
              </a:rPr>
              <a:t>birth_date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solidFill>
                  <a:srgbClr val="993366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date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"</a:t>
            </a:r>
            <a:r>
              <a:rPr lang="pl-PL" dirty="0" err="1">
                <a:solidFill>
                  <a:srgbClr val="7030A0"/>
                </a:solidFill>
                <a:latin typeface="Arial" panose="020B0604020202020204" pitchFamily="34" charset="0"/>
              </a:rPr>
              <a:t>firstName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solidFill>
                  <a:srgbClr val="993366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dirty="0" err="1">
                <a:latin typeface="Arial" panose="020B0604020202020204" pitchFamily="34" charset="0"/>
              </a:rPr>
              <a:t>fields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 "</a:t>
            </a:r>
            <a:r>
              <a:rPr lang="pl-PL" dirty="0" err="1">
                <a:latin typeface="Arial" panose="020B0604020202020204" pitchFamily="34" charset="0"/>
              </a:rPr>
              <a:t>keyword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 </a:t>
            </a:r>
            <a:r>
              <a:rPr lang="pl-PL" dirty="0">
                <a:latin typeface="Arial" panose="020B0604020202020204" pitchFamily="34" charset="0"/>
              </a:rPr>
              <a:t>"</a:t>
            </a:r>
            <a:r>
              <a:rPr lang="pl-PL" dirty="0" err="1">
                <a:latin typeface="Arial" panose="020B0604020202020204" pitchFamily="34" charset="0"/>
              </a:rPr>
              <a:t>type</a:t>
            </a:r>
            <a:r>
              <a:rPr lang="pl-PL" dirty="0">
                <a:latin typeface="Arial" panose="020B0604020202020204" pitchFamily="34" charset="0"/>
              </a:rPr>
              <a:t>" : "</a:t>
            </a:r>
            <a:r>
              <a:rPr lang="pl-PL" dirty="0" err="1">
                <a:latin typeface="Arial" panose="020B0604020202020204" pitchFamily="34" charset="0"/>
              </a:rPr>
              <a:t>keyword</a:t>
            </a:r>
            <a:r>
              <a:rPr lang="pl-PL" dirty="0">
                <a:latin typeface="Arial" panose="020B0604020202020204" pitchFamily="34" charset="0"/>
              </a:rPr>
              <a:t>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</a:rPr>
              <a:t>           "</a:t>
            </a:r>
            <a:r>
              <a:rPr lang="pl-PL" dirty="0" err="1">
                <a:latin typeface="Arial" panose="020B0604020202020204" pitchFamily="34" charset="0"/>
              </a:rPr>
              <a:t>ignore_above</a:t>
            </a:r>
            <a:r>
              <a:rPr lang="pl-PL" dirty="0">
                <a:latin typeface="Arial" panose="020B0604020202020204" pitchFamily="34" charset="0"/>
              </a:rPr>
              <a:t>" : 256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  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   }}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 },</a:t>
            </a:r>
          </a:p>
        </p:txBody>
      </p:sp>
    </p:spTree>
    <p:extLst>
      <p:ext uri="{BB962C8B-B14F-4D97-AF65-F5344CB8AC3E}">
        <p14:creationId xmlns:p14="http://schemas.microsoft.com/office/powerpoint/2010/main" val="3142857869"/>
      </p:ext>
    </p:extLst>
  </p:cSld>
  <p:clrMapOvr>
    <a:masterClrMapping/>
  </p:clrMapOvr>
  <p:transition spd="slow">
    <p:strips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A46220-C5C9-8727-59D3-A60D138D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DEFINED TYPES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98AE00-15FC-D6ED-89F9-0C0483E5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89842"/>
            <a:ext cx="8595360" cy="3327187"/>
          </a:xfrm>
        </p:spPr>
        <p:txBody>
          <a:bodyPr numCol="2">
            <a:normAutofit/>
          </a:bodyPr>
          <a:lstStyle/>
          <a:p>
            <a:r>
              <a:rPr lang="pl-PL" dirty="0"/>
              <a:t>String 			</a:t>
            </a:r>
          </a:p>
          <a:p>
            <a:r>
              <a:rPr lang="pl-PL" dirty="0" err="1"/>
              <a:t>Dataimes</a:t>
            </a:r>
            <a:endParaRPr lang="pl-PL" dirty="0"/>
          </a:p>
          <a:p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 err="1"/>
              <a:t>Floats</a:t>
            </a:r>
            <a:endParaRPr lang="pl-PL" dirty="0"/>
          </a:p>
          <a:p>
            <a:r>
              <a:rPr lang="pl-PL" dirty="0" err="1"/>
              <a:t>Booleans</a:t>
            </a:r>
            <a:endParaRPr lang="pl-PL" dirty="0"/>
          </a:p>
          <a:p>
            <a:r>
              <a:rPr lang="pl-PL" dirty="0"/>
              <a:t>Objects</a:t>
            </a:r>
          </a:p>
          <a:p>
            <a:r>
              <a:rPr lang="pl-PL" dirty="0" err="1"/>
              <a:t>Also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Keyword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Data</a:t>
            </a:r>
          </a:p>
          <a:p>
            <a:pPr marL="0" indent="0">
              <a:buNone/>
            </a:pPr>
            <a:r>
              <a:rPr lang="pl-PL" dirty="0" err="1"/>
              <a:t>Binary</a:t>
            </a:r>
            <a:r>
              <a:rPr lang="pl-PL" dirty="0"/>
              <a:t>/</a:t>
            </a:r>
            <a:r>
              <a:rPr lang="pl-PL" dirty="0" err="1"/>
              <a:t>Short</a:t>
            </a:r>
            <a:r>
              <a:rPr lang="pl-PL" dirty="0"/>
              <a:t>/</a:t>
            </a:r>
            <a:r>
              <a:rPr lang="pl-PL" dirty="0" err="1"/>
              <a:t>Inteeger</a:t>
            </a:r>
            <a:r>
              <a:rPr lang="pl-PL" dirty="0"/>
              <a:t>/</a:t>
            </a:r>
            <a:r>
              <a:rPr lang="pl-PL" dirty="0" err="1"/>
              <a:t>Long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Float</a:t>
            </a:r>
            <a:r>
              <a:rPr lang="pl-PL" dirty="0"/>
              <a:t>/</a:t>
            </a:r>
            <a:r>
              <a:rPr lang="pl-PL" dirty="0" err="1"/>
              <a:t>Double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Boolen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Object</a:t>
            </a:r>
          </a:p>
          <a:p>
            <a:pPr marL="0" indent="0">
              <a:buNone/>
            </a:pPr>
            <a:r>
              <a:rPr lang="pl-PL" dirty="0" err="1"/>
              <a:t>Multi_field</a:t>
            </a:r>
            <a:r>
              <a:rPr lang="pl-PL" dirty="0"/>
              <a:t>, </a:t>
            </a:r>
            <a:r>
              <a:rPr lang="pl-PL" dirty="0" err="1"/>
              <a:t>ip</a:t>
            </a:r>
            <a:r>
              <a:rPr lang="pl-PL" dirty="0"/>
              <a:t>, </a:t>
            </a:r>
            <a:r>
              <a:rPr lang="pl-PL" dirty="0" err="1"/>
              <a:t>geo_points</a:t>
            </a:r>
            <a:r>
              <a:rPr lang="pl-PL" dirty="0"/>
              <a:t>, </a:t>
            </a:r>
            <a:r>
              <a:rPr lang="pl-PL" dirty="0" err="1"/>
              <a:t>geo_shape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0D7107-6CC9-FB1C-A95F-512D92158B21}"/>
              </a:ext>
            </a:extLst>
          </p:cNvPr>
          <p:cNvSpPr txBox="1"/>
          <p:nvPr/>
        </p:nvSpPr>
        <p:spPr>
          <a:xfrm>
            <a:off x="0" y="6403770"/>
            <a:ext cx="9598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https://www.elastic.co/guide/en/elasticsearch/reference/current/mapping-types.html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D03A93A7-19F4-121C-D2A6-4CDE1366FDD9}"/>
              </a:ext>
            </a:extLst>
          </p:cNvPr>
          <p:cNvCxnSpPr/>
          <p:nvPr/>
        </p:nvCxnSpPr>
        <p:spPr>
          <a:xfrm>
            <a:off x="1261872" y="3142770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7A981D20-26A7-6D70-4367-17CA726712D0}"/>
              </a:ext>
            </a:extLst>
          </p:cNvPr>
          <p:cNvCxnSpPr/>
          <p:nvPr/>
        </p:nvCxnSpPr>
        <p:spPr>
          <a:xfrm>
            <a:off x="1261872" y="2680448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677F65E-4FC0-AE64-C627-D92F38B15F20}"/>
              </a:ext>
            </a:extLst>
          </p:cNvPr>
          <p:cNvCxnSpPr/>
          <p:nvPr/>
        </p:nvCxnSpPr>
        <p:spPr>
          <a:xfrm>
            <a:off x="1261872" y="3671687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C83677FC-7FCA-B649-C6FA-555957533C4D}"/>
              </a:ext>
            </a:extLst>
          </p:cNvPr>
          <p:cNvCxnSpPr/>
          <p:nvPr/>
        </p:nvCxnSpPr>
        <p:spPr>
          <a:xfrm>
            <a:off x="1261872" y="4132730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6518EB85-5C65-E940-FB8D-1178E9FF9D57}"/>
              </a:ext>
            </a:extLst>
          </p:cNvPr>
          <p:cNvCxnSpPr/>
          <p:nvPr/>
        </p:nvCxnSpPr>
        <p:spPr>
          <a:xfrm>
            <a:off x="1261871" y="4586088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E91EDADD-6BCF-8606-2D9C-36436C31523D}"/>
              </a:ext>
            </a:extLst>
          </p:cNvPr>
          <p:cNvCxnSpPr/>
          <p:nvPr/>
        </p:nvCxnSpPr>
        <p:spPr>
          <a:xfrm>
            <a:off x="1261870" y="5031762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FCBA1B-F9A8-B2D4-AE59-A4EE75AF6E2A}"/>
              </a:ext>
            </a:extLst>
          </p:cNvPr>
          <p:cNvCxnSpPr/>
          <p:nvPr/>
        </p:nvCxnSpPr>
        <p:spPr>
          <a:xfrm>
            <a:off x="1261870" y="5523539"/>
            <a:ext cx="849685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48287"/>
      </p:ext>
    </p:extLst>
  </p:cSld>
  <p:clrMapOvr>
    <a:masterClrMapping/>
  </p:clrMapOvr>
  <p:transition spd="slow">
    <p:strips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B0A21F-DB2C-E0D4-9D43-3A2361BC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6" y="288919"/>
            <a:ext cx="9692640" cy="1063471"/>
          </a:xfrm>
        </p:spPr>
        <p:txBody>
          <a:bodyPr/>
          <a:lstStyle/>
          <a:p>
            <a:r>
              <a:rPr lang="pl-PL" dirty="0"/>
              <a:t>ADD MAPPING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E84BA4-F197-79AD-51ED-F38F5B35BAFF}"/>
              </a:ext>
            </a:extLst>
          </p:cNvPr>
          <p:cNvSpPr txBox="1"/>
          <p:nvPr/>
        </p:nvSpPr>
        <p:spPr>
          <a:xfrm>
            <a:off x="571446" y="1570790"/>
            <a:ext cx="10175448" cy="49982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curl</a:t>
            </a:r>
            <a:r>
              <a:rPr lang="pl-PL" dirty="0"/>
              <a:t> -XPUT "http://localhost:9200/umowa2" -H 'Content-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r>
              <a:rPr lang="pl-PL" dirty="0"/>
              <a:t>' -d ‚</a:t>
            </a:r>
          </a:p>
          <a:p>
            <a:pPr>
              <a:spcBef>
                <a:spcPts val="0"/>
              </a:spcBef>
            </a:pP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{</a:t>
            </a:r>
          </a:p>
          <a:p>
            <a:pPr>
              <a:spcBef>
                <a:spcPts val="0"/>
              </a:spcBef>
            </a:pPr>
            <a:r>
              <a:rPr lang="pl-PL" dirty="0"/>
              <a:t>  "</a:t>
            </a:r>
            <a:r>
              <a:rPr lang="pl-PL" dirty="0" err="1"/>
              <a:t>mappings</a:t>
            </a:r>
            <a:r>
              <a:rPr lang="pl-PL" dirty="0"/>
              <a:t>": {</a:t>
            </a:r>
          </a:p>
          <a:p>
            <a:pPr>
              <a:spcBef>
                <a:spcPts val="0"/>
              </a:spcBef>
            </a:pPr>
            <a:r>
              <a:rPr lang="pl-PL" dirty="0"/>
              <a:t>    "</a:t>
            </a:r>
            <a:r>
              <a:rPr lang="pl-PL" dirty="0" err="1"/>
              <a:t>properties</a:t>
            </a:r>
            <a:r>
              <a:rPr lang="pl-PL" dirty="0"/>
              <a:t>": {</a:t>
            </a:r>
          </a:p>
          <a:p>
            <a:pPr>
              <a:spcBef>
                <a:spcPts val="0"/>
              </a:spcBef>
            </a:pPr>
            <a:r>
              <a:rPr lang="pl-PL" dirty="0"/>
              <a:t>      "</a:t>
            </a:r>
            <a:r>
              <a:rPr lang="pl-PL" dirty="0" err="1"/>
              <a:t>birthDate</a:t>
            </a:r>
            <a:r>
              <a:rPr lang="pl-PL" dirty="0"/>
              <a:t>": {</a:t>
            </a:r>
          </a:p>
          <a:p>
            <a:pPr>
              <a:spcBef>
                <a:spcPts val="0"/>
              </a:spcBef>
            </a:pPr>
            <a:r>
              <a:rPr lang="pl-PL" dirty="0"/>
              <a:t>        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date</a:t>
            </a:r>
            <a:r>
              <a:rPr lang="pl-PL" dirty="0"/>
              <a:t>",</a:t>
            </a:r>
          </a:p>
          <a:p>
            <a:pPr>
              <a:spcBef>
                <a:spcPts val="0"/>
              </a:spcBef>
            </a:pPr>
            <a:r>
              <a:rPr lang="pl-PL" dirty="0"/>
              <a:t>        "format": "</a:t>
            </a:r>
            <a:r>
              <a:rPr lang="pl-PL" dirty="0" err="1"/>
              <a:t>strict_date_optional_time</a:t>
            </a:r>
            <a:r>
              <a:rPr lang="pl-PL" dirty="0"/>
              <a:t>||</a:t>
            </a:r>
            <a:r>
              <a:rPr lang="pl-PL" dirty="0" err="1"/>
              <a:t>epoch_millis</a:t>
            </a:r>
            <a:r>
              <a:rPr lang="pl-PL" dirty="0"/>
              <a:t>"</a:t>
            </a:r>
          </a:p>
          <a:p>
            <a:pPr>
              <a:spcBef>
                <a:spcPts val="0"/>
              </a:spcBef>
            </a:pPr>
            <a:r>
              <a:rPr lang="pl-PL" dirty="0"/>
              <a:t>      },</a:t>
            </a:r>
          </a:p>
          <a:p>
            <a:pPr>
              <a:spcBef>
                <a:spcPts val="0"/>
              </a:spcBef>
            </a:pPr>
            <a:r>
              <a:rPr lang="pl-PL" dirty="0"/>
              <a:t>      "</a:t>
            </a:r>
            <a:r>
              <a:rPr lang="pl-PL" dirty="0" err="1"/>
              <a:t>name</a:t>
            </a:r>
            <a:r>
              <a:rPr lang="pl-PL" dirty="0"/>
              <a:t>": {</a:t>
            </a:r>
          </a:p>
          <a:p>
            <a:pPr>
              <a:spcBef>
                <a:spcPts val="0"/>
              </a:spcBef>
            </a:pPr>
            <a:r>
              <a:rPr lang="pl-PL" dirty="0"/>
              <a:t>        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keyword</a:t>
            </a:r>
            <a:r>
              <a:rPr lang="pl-PL" dirty="0"/>
              <a:t>"</a:t>
            </a:r>
          </a:p>
          <a:p>
            <a:pPr>
              <a:spcBef>
                <a:spcPts val="0"/>
              </a:spcBef>
            </a:pPr>
            <a:r>
              <a:rPr lang="pl-PL" dirty="0"/>
              <a:t>      },</a:t>
            </a:r>
          </a:p>
          <a:p>
            <a:pPr>
              <a:spcBef>
                <a:spcPts val="0"/>
              </a:spcBef>
            </a:pPr>
            <a:r>
              <a:rPr lang="pl-PL" dirty="0"/>
              <a:t>      „</a:t>
            </a:r>
            <a:r>
              <a:rPr lang="pl-PL" dirty="0" err="1"/>
              <a:t>umowaId</a:t>
            </a:r>
            <a:r>
              <a:rPr lang="pl-PL" dirty="0"/>
              <a:t>": {</a:t>
            </a:r>
          </a:p>
          <a:p>
            <a:pPr>
              <a:spcBef>
                <a:spcPts val="0"/>
              </a:spcBef>
            </a:pPr>
            <a:r>
              <a:rPr lang="pl-PL" dirty="0"/>
              <a:t>        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long</a:t>
            </a:r>
            <a:r>
              <a:rPr lang="pl-PL" dirty="0"/>
              <a:t>"</a:t>
            </a:r>
          </a:p>
          <a:p>
            <a:pPr>
              <a:spcBef>
                <a:spcPts val="0"/>
              </a:spcBef>
            </a:pPr>
            <a:r>
              <a:rPr lang="pl-PL" dirty="0"/>
              <a:t>      },</a:t>
            </a:r>
          </a:p>
          <a:p>
            <a:pPr>
              <a:spcBef>
                <a:spcPts val="0"/>
              </a:spcBef>
            </a:pPr>
            <a:r>
              <a:rPr lang="pl-PL" dirty="0"/>
              <a:t> 	„</a:t>
            </a:r>
            <a:r>
              <a:rPr lang="pl-PL" dirty="0" err="1"/>
              <a:t>Price</a:t>
            </a:r>
            <a:r>
              <a:rPr lang="pl-PL" dirty="0"/>
              <a:t>": {</a:t>
            </a:r>
          </a:p>
          <a:p>
            <a:pPr>
              <a:spcBef>
                <a:spcPts val="0"/>
              </a:spcBef>
            </a:pPr>
            <a:r>
              <a:rPr lang="pl-PL" dirty="0"/>
              <a:t>        "</a:t>
            </a:r>
            <a:r>
              <a:rPr lang="pl-PL" dirty="0" err="1"/>
              <a:t>type</a:t>
            </a:r>
            <a:r>
              <a:rPr lang="pl-PL" dirty="0"/>
              <a:t>": „</a:t>
            </a:r>
            <a:r>
              <a:rPr lang="pl-PL" dirty="0" err="1"/>
              <a:t>integer</a:t>
            </a:r>
            <a:r>
              <a:rPr lang="pl-PL" dirty="0"/>
              <a:t>"</a:t>
            </a:r>
          </a:p>
          <a:p>
            <a:pPr>
              <a:spcBef>
                <a:spcPts val="0"/>
              </a:spcBef>
            </a:pPr>
            <a:r>
              <a:rPr lang="pl-PL" dirty="0"/>
              <a:t>      }}}}'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51250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4C455-61ED-1DE5-5CC5-3F70002F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9" y="171675"/>
            <a:ext cx="9692640" cy="889029"/>
          </a:xfrm>
        </p:spPr>
        <p:txBody>
          <a:bodyPr/>
          <a:lstStyle/>
          <a:p>
            <a:r>
              <a:rPr lang="pl-PL" dirty="0"/>
              <a:t>ADD SOME DATA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A10ACEF-D13D-2DA0-ABA9-F40C7645FF6A}"/>
              </a:ext>
            </a:extLst>
          </p:cNvPr>
          <p:cNvSpPr txBox="1">
            <a:spLocks/>
          </p:cNvSpPr>
          <p:nvPr/>
        </p:nvSpPr>
        <p:spPr>
          <a:xfrm>
            <a:off x="1261872" y="4224307"/>
            <a:ext cx="8595360" cy="232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32230E-75D8-619F-CD5D-25CA88532E43}"/>
              </a:ext>
            </a:extLst>
          </p:cNvPr>
          <p:cNvSpPr txBox="1"/>
          <p:nvPr/>
        </p:nvSpPr>
        <p:spPr>
          <a:xfrm>
            <a:off x="757180" y="3795345"/>
            <a:ext cx="4524394" cy="27530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"_index" : "</a:t>
            </a:r>
            <a:r>
              <a:rPr lang="en-US" sz="1400" dirty="0" err="1"/>
              <a:t>umowa</a:t>
            </a:r>
            <a:r>
              <a:rPr lang="en-US" sz="1400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"_id" : "1",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"_version" : 1,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"result" : "created",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"_shards" 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"total" : 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"successful" : 1,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"failed" :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"_</a:t>
            </a:r>
            <a:r>
              <a:rPr lang="en-US" sz="1400" dirty="0" err="1"/>
              <a:t>seq_no</a:t>
            </a:r>
            <a:r>
              <a:rPr lang="en-US" sz="1400" dirty="0"/>
              <a:t>" : 0,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"_</a:t>
            </a:r>
            <a:r>
              <a:rPr lang="en-US" sz="1400" dirty="0" err="1"/>
              <a:t>primary_term</a:t>
            </a:r>
            <a:r>
              <a:rPr lang="en-US" sz="1400" dirty="0"/>
              <a:t>" :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}</a:t>
            </a:r>
            <a:endParaRPr lang="pl-PL" sz="1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FE71697-F86C-42BB-564F-5F0DF1E5C0E1}"/>
              </a:ext>
            </a:extLst>
          </p:cNvPr>
          <p:cNvSpPr txBox="1"/>
          <p:nvPr/>
        </p:nvSpPr>
        <p:spPr>
          <a:xfrm>
            <a:off x="757179" y="1460596"/>
            <a:ext cx="9301221" cy="2143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$ </a:t>
            </a:r>
            <a:r>
              <a:rPr lang="pl-PL" dirty="0" err="1"/>
              <a:t>curl</a:t>
            </a:r>
            <a:r>
              <a:rPr lang="pl-PL" dirty="0"/>
              <a:t> -XPUT "localhost:9200/umowa/_</a:t>
            </a:r>
            <a:r>
              <a:rPr lang="pl-PL" dirty="0" err="1"/>
              <a:t>doc</a:t>
            </a:r>
            <a:r>
              <a:rPr lang="pl-PL" dirty="0"/>
              <a:t>/1?pretty" -H 'Content-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r>
              <a:rPr lang="pl-PL" dirty="0"/>
              <a:t>' -d '{</a:t>
            </a:r>
          </a:p>
          <a:p>
            <a:pPr>
              <a:spcBef>
                <a:spcPts val="0"/>
              </a:spcBef>
            </a:pPr>
            <a:r>
              <a:rPr lang="pl-PL" dirty="0"/>
              <a:t>  "</a:t>
            </a:r>
            <a:r>
              <a:rPr lang="pl-PL" dirty="0" err="1">
                <a:solidFill>
                  <a:srgbClr val="00B050"/>
                </a:solidFill>
              </a:rPr>
              <a:t>umowaId</a:t>
            </a:r>
            <a:r>
              <a:rPr lang="pl-PL" dirty="0"/>
              <a:t>": 1,</a:t>
            </a:r>
          </a:p>
          <a:p>
            <a:pPr>
              <a:spcBef>
                <a:spcPts val="0"/>
              </a:spcBef>
            </a:pPr>
            <a:r>
              <a:rPr lang="pl-PL" dirty="0"/>
              <a:t>  "</a:t>
            </a:r>
            <a:r>
              <a:rPr lang="pl-PL" dirty="0" err="1">
                <a:solidFill>
                  <a:srgbClr val="00B050"/>
                </a:solidFill>
              </a:rPr>
              <a:t>firstName</a:t>
            </a:r>
            <a:r>
              <a:rPr lang="pl-PL" dirty="0"/>
              <a:t>": "Jan",</a:t>
            </a:r>
          </a:p>
          <a:p>
            <a:pPr>
              <a:spcBef>
                <a:spcPts val="0"/>
              </a:spcBef>
            </a:pPr>
            <a:r>
              <a:rPr lang="pl-PL" dirty="0"/>
              <a:t>  "</a:t>
            </a:r>
            <a:r>
              <a:rPr lang="pl-PL" dirty="0" err="1">
                <a:solidFill>
                  <a:srgbClr val="00B050"/>
                </a:solidFill>
              </a:rPr>
              <a:t>name</a:t>
            </a:r>
            <a:r>
              <a:rPr lang="pl-PL" dirty="0"/>
              <a:t>": "Kowalski",</a:t>
            </a:r>
          </a:p>
          <a:p>
            <a:pPr>
              <a:spcBef>
                <a:spcPts val="0"/>
              </a:spcBef>
            </a:pPr>
            <a:r>
              <a:rPr lang="pl-PL" dirty="0"/>
              <a:t>  "</a:t>
            </a:r>
            <a:r>
              <a:rPr lang="pl-PL" dirty="0" err="1">
                <a:solidFill>
                  <a:srgbClr val="00B050"/>
                </a:solidFill>
              </a:rPr>
              <a:t>label</a:t>
            </a:r>
            <a:r>
              <a:rPr lang="pl-PL" dirty="0"/>
              <a:t>": "Jan Kowalski",</a:t>
            </a:r>
          </a:p>
          <a:p>
            <a:pPr>
              <a:spcBef>
                <a:spcPts val="0"/>
              </a:spcBef>
            </a:pPr>
            <a:r>
              <a:rPr lang="pl-PL" dirty="0"/>
              <a:t>  "</a:t>
            </a:r>
            <a:r>
              <a:rPr lang="pl-PL" dirty="0" err="1">
                <a:solidFill>
                  <a:srgbClr val="00B050"/>
                </a:solidFill>
              </a:rPr>
              <a:t>BirthDate</a:t>
            </a:r>
            <a:r>
              <a:rPr lang="pl-PL" dirty="0"/>
              <a:t>": "2000-01-01",</a:t>
            </a:r>
          </a:p>
          <a:p>
            <a:pPr>
              <a:spcBef>
                <a:spcPts val="0"/>
              </a:spcBef>
            </a:pPr>
            <a:r>
              <a:rPr lang="pl-PL" dirty="0"/>
              <a:t>  "</a:t>
            </a:r>
            <a:r>
              <a:rPr lang="pl-PL" dirty="0" err="1">
                <a:solidFill>
                  <a:srgbClr val="00B050"/>
                </a:solidFill>
              </a:rPr>
              <a:t>Price</a:t>
            </a:r>
            <a:r>
              <a:rPr lang="pl-PL" dirty="0"/>
              <a:t>": 1560</a:t>
            </a:r>
          </a:p>
          <a:p>
            <a:pPr>
              <a:spcBef>
                <a:spcPts val="0"/>
              </a:spcBef>
            </a:pPr>
            <a:r>
              <a:rPr lang="pl-PL" dirty="0"/>
              <a:t>}'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DEE03A-F4D6-0855-AA41-169BE9AAAC52}"/>
              </a:ext>
            </a:extLst>
          </p:cNvPr>
          <p:cNvSpPr txBox="1"/>
          <p:nvPr/>
        </p:nvSpPr>
        <p:spPr>
          <a:xfrm>
            <a:off x="5281574" y="3795345"/>
            <a:ext cx="4776826" cy="27530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Index </a:t>
            </a:r>
            <a:r>
              <a:rPr lang="pl-PL" sz="1400" dirty="0" err="1"/>
              <a:t>name</a:t>
            </a:r>
            <a:r>
              <a:rPr lang="pl-PL" sz="1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 err="1"/>
              <a:t>Document</a:t>
            </a:r>
            <a:r>
              <a:rPr lang="pl-PL" sz="1400" dirty="0"/>
              <a:t> 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 err="1"/>
              <a:t>Document</a:t>
            </a:r>
            <a:r>
              <a:rPr lang="pl-PL" sz="1400" dirty="0"/>
              <a:t> Version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 err="1"/>
              <a:t>Results</a:t>
            </a:r>
            <a:endParaRPr lang="pl-PL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Information on </a:t>
            </a:r>
            <a:r>
              <a:rPr lang="pl-PL" sz="1400" dirty="0" err="1"/>
              <a:t>shard</a:t>
            </a:r>
            <a:r>
              <a:rPr lang="pl-PL" sz="1400" dirty="0"/>
              <a:t> </a:t>
            </a:r>
            <a:r>
              <a:rPr lang="pl-PL" sz="1400" dirty="0" err="1"/>
              <a:t>operations</a:t>
            </a:r>
            <a:r>
              <a:rPr lang="pl-PL" sz="1400" dirty="0"/>
              <a:t>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Total </a:t>
            </a:r>
            <a:r>
              <a:rPr lang="pl-PL" sz="1400" dirty="0" err="1"/>
              <a:t>number</a:t>
            </a:r>
            <a:r>
              <a:rPr lang="pl-PL" sz="1400" dirty="0"/>
              <a:t> of </a:t>
            </a:r>
            <a:r>
              <a:rPr lang="pl-PL" sz="1400" dirty="0" err="1"/>
              <a:t>shards</a:t>
            </a:r>
            <a:endParaRPr lang="pl-PL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N</a:t>
            </a:r>
            <a:r>
              <a:rPr lang="en-US" sz="1400" dirty="0"/>
              <a:t>umber of shards successfully served</a:t>
            </a:r>
            <a:br>
              <a:rPr lang="pl-PL" sz="1400" dirty="0"/>
            </a:br>
            <a:r>
              <a:rPr lang="en-US" sz="1400" dirty="0"/>
              <a:t>Number of shards that failed to be processed</a:t>
            </a:r>
            <a:endParaRPr lang="pl-PL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 err="1"/>
              <a:t>Document</a:t>
            </a:r>
            <a:r>
              <a:rPr lang="pl-PL" sz="1400" dirty="0"/>
              <a:t> </a:t>
            </a:r>
            <a:r>
              <a:rPr lang="pl-PL" sz="1400" dirty="0" err="1"/>
              <a:t>sequence</a:t>
            </a:r>
            <a:r>
              <a:rPr lang="pl-PL" sz="1400" dirty="0"/>
              <a:t> numer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 err="1"/>
              <a:t>Document</a:t>
            </a:r>
            <a:r>
              <a:rPr lang="pl-PL" sz="1400" dirty="0"/>
              <a:t> </a:t>
            </a:r>
            <a:r>
              <a:rPr lang="pl-PL" sz="1400" dirty="0" err="1"/>
              <a:t>primary</a:t>
            </a:r>
            <a:r>
              <a:rPr lang="pl-PL" sz="1400" dirty="0"/>
              <a:t> term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900641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5AB862-D38C-7361-3BCA-8E9CD65E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567383"/>
            <a:ext cx="3362972" cy="2551176"/>
          </a:xfrm>
          <a:noFill/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l-PL" sz="3200" dirty="0">
                <a:solidFill>
                  <a:schemeClr val="bg1"/>
                </a:solidFill>
              </a:rPr>
              <a:t>ADD </a:t>
            </a:r>
            <a:br>
              <a:rPr lang="pl-PL" sz="3200" dirty="0">
                <a:solidFill>
                  <a:schemeClr val="bg1"/>
                </a:solidFill>
              </a:rPr>
            </a:br>
            <a:r>
              <a:rPr lang="pl-PL" sz="3200" dirty="0">
                <a:solidFill>
                  <a:schemeClr val="bg1"/>
                </a:solidFill>
              </a:rPr>
              <a:t>SOME</a:t>
            </a:r>
            <a:br>
              <a:rPr lang="pl-PL" sz="3200" dirty="0">
                <a:solidFill>
                  <a:schemeClr val="bg1"/>
                </a:solidFill>
              </a:rPr>
            </a:br>
            <a:r>
              <a:rPr lang="pl-PL" sz="3200" dirty="0">
                <a:solidFill>
                  <a:schemeClr val="bg1"/>
                </a:solidFill>
              </a:rPr>
              <a:t>MORE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E1026DF-A4A3-8FC5-48D4-51782408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77" y="349953"/>
            <a:ext cx="6558340" cy="6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085886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7A3B1F-E32C-B8C6-51AB-A602B54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70432"/>
          </a:xfrm>
        </p:spPr>
        <p:txBody>
          <a:bodyPr/>
          <a:lstStyle/>
          <a:p>
            <a:r>
              <a:rPr lang="pl-PL" dirty="0"/>
              <a:t>Read data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D6F12E-8D4D-F363-8D31-473408F44D62}"/>
              </a:ext>
            </a:extLst>
          </p:cNvPr>
          <p:cNvSpPr txBox="1"/>
          <p:nvPr/>
        </p:nvSpPr>
        <p:spPr>
          <a:xfrm>
            <a:off x="1261870" y="2001102"/>
            <a:ext cx="9301221" cy="326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$ </a:t>
            </a:r>
            <a:r>
              <a:rPr lang="pl-PL" dirty="0" err="1"/>
              <a:t>curl</a:t>
            </a:r>
            <a:r>
              <a:rPr lang="pl-PL" dirty="0"/>
              <a:t> -XGET "localhost:9200/umowa/_</a:t>
            </a:r>
            <a:r>
              <a:rPr lang="pl-PL" dirty="0" err="1"/>
              <a:t>doc</a:t>
            </a:r>
            <a:r>
              <a:rPr lang="pl-PL" dirty="0"/>
              <a:t>/1?pretty"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A86C4B-6793-F916-0706-8432123F8EAF}"/>
              </a:ext>
            </a:extLst>
          </p:cNvPr>
          <p:cNvSpPr txBox="1"/>
          <p:nvPr/>
        </p:nvSpPr>
        <p:spPr>
          <a:xfrm>
            <a:off x="1261870" y="2613208"/>
            <a:ext cx="9301221" cy="3834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"_index" : "umowa",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"_id" : "1",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"_version" : 1,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"_</a:t>
            </a:r>
            <a:r>
              <a:rPr lang="pl-PL" dirty="0" err="1"/>
              <a:t>seq_no</a:t>
            </a:r>
            <a:r>
              <a:rPr lang="pl-PL" dirty="0"/>
              <a:t>" : 0,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"_</a:t>
            </a:r>
            <a:r>
              <a:rPr lang="pl-PL" dirty="0" err="1"/>
              <a:t>primary_term</a:t>
            </a:r>
            <a:r>
              <a:rPr lang="pl-PL" dirty="0"/>
              <a:t>" : 1,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</a:t>
            </a:r>
            <a:r>
              <a:rPr lang="pl-PL" dirty="0" err="1"/>
              <a:t>found</a:t>
            </a:r>
            <a:r>
              <a:rPr lang="pl-PL" dirty="0"/>
              <a:t>" : </a:t>
            </a:r>
            <a:r>
              <a:rPr lang="pl-PL" dirty="0" err="1"/>
              <a:t>true</a:t>
            </a:r>
            <a:r>
              <a:rPr lang="pl-PL" dirty="0"/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"_</a:t>
            </a:r>
            <a:r>
              <a:rPr lang="pl-PL" dirty="0" err="1"/>
              <a:t>source</a:t>
            </a:r>
            <a:r>
              <a:rPr lang="pl-PL" dirty="0"/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"</a:t>
            </a:r>
            <a:r>
              <a:rPr lang="pl-PL" dirty="0" err="1">
                <a:solidFill>
                  <a:srgbClr val="00B050"/>
                </a:solidFill>
              </a:rPr>
              <a:t>umowaId</a:t>
            </a:r>
            <a:r>
              <a:rPr lang="pl-PL" dirty="0"/>
              <a:t>" : 1,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"</a:t>
            </a:r>
            <a:r>
              <a:rPr lang="pl-PL" dirty="0" err="1">
                <a:solidFill>
                  <a:srgbClr val="00B050"/>
                </a:solidFill>
              </a:rPr>
              <a:t>firstName</a:t>
            </a:r>
            <a:r>
              <a:rPr lang="pl-PL" dirty="0"/>
              <a:t>" : "Jan",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"</a:t>
            </a:r>
            <a:r>
              <a:rPr lang="pl-PL" dirty="0" err="1">
                <a:solidFill>
                  <a:srgbClr val="00B050"/>
                </a:solidFill>
              </a:rPr>
              <a:t>name</a:t>
            </a:r>
            <a:r>
              <a:rPr lang="pl-PL" dirty="0"/>
              <a:t>" : "Kowalski",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"</a:t>
            </a:r>
            <a:r>
              <a:rPr lang="pl-PL" dirty="0" err="1">
                <a:solidFill>
                  <a:srgbClr val="00B050"/>
                </a:solidFill>
              </a:rPr>
              <a:t>label</a:t>
            </a:r>
            <a:r>
              <a:rPr lang="pl-PL" dirty="0"/>
              <a:t>" : "Jan Kowalski",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"</a:t>
            </a:r>
            <a:r>
              <a:rPr lang="pl-PL" dirty="0" err="1">
                <a:solidFill>
                  <a:srgbClr val="00B050"/>
                </a:solidFill>
              </a:rPr>
              <a:t>BirthDate</a:t>
            </a:r>
            <a:r>
              <a:rPr lang="pl-PL" dirty="0"/>
              <a:t>" : "2000-01-01„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"</a:t>
            </a:r>
            <a:r>
              <a:rPr lang="pl-PL" dirty="0" err="1">
                <a:solidFill>
                  <a:srgbClr val="00B050"/>
                </a:solidFill>
              </a:rPr>
              <a:t>Price</a:t>
            </a:r>
            <a:r>
              <a:rPr lang="pl-PL" dirty="0"/>
              <a:t>": 1560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  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614308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7A3B1F-E32C-B8C6-51AB-A602B54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4" y="145375"/>
            <a:ext cx="9692640" cy="644957"/>
          </a:xfrm>
        </p:spPr>
        <p:txBody>
          <a:bodyPr>
            <a:normAutofit fontScale="90000"/>
          </a:bodyPr>
          <a:lstStyle/>
          <a:p>
            <a:r>
              <a:rPr lang="pl-PL" dirty="0"/>
              <a:t>Read data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D6F12E-8D4D-F363-8D31-473408F44D62}"/>
              </a:ext>
            </a:extLst>
          </p:cNvPr>
          <p:cNvSpPr txBox="1"/>
          <p:nvPr/>
        </p:nvSpPr>
        <p:spPr>
          <a:xfrm>
            <a:off x="779064" y="923324"/>
            <a:ext cx="10175448" cy="326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curl -XGET "localhost:9200/</a:t>
            </a:r>
            <a:r>
              <a:rPr lang="en-US" dirty="0" err="1"/>
              <a:t>umowa</a:t>
            </a:r>
            <a:r>
              <a:rPr lang="en-US" dirty="0"/>
              <a:t>/_</a:t>
            </a:r>
            <a:r>
              <a:rPr lang="en-US" dirty="0" err="1"/>
              <a:t>search?size</a:t>
            </a:r>
            <a:r>
              <a:rPr lang="en-US" dirty="0"/>
              <a:t>=10&amp;pretty"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A86C4B-6793-F916-0706-8432123F8EAF}"/>
              </a:ext>
            </a:extLst>
          </p:cNvPr>
          <p:cNvSpPr txBox="1"/>
          <p:nvPr/>
        </p:nvSpPr>
        <p:spPr>
          <a:xfrm>
            <a:off x="780628" y="1363167"/>
            <a:ext cx="4469787" cy="5413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took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9,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timed_out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"_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shards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{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1,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successful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1,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skipped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0,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failed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0},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hits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{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 "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: 2,</a:t>
            </a:r>
            <a:endParaRPr lang="pl-P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 "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relation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"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eq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max_score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1.0,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hits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[{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 "_index" : "umowa",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 "_id" : "1",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 "_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score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1.0,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 "_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source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sz="1400" dirty="0" err="1">
                <a:solidFill>
                  <a:srgbClr val="00B050"/>
                </a:solidFill>
                <a:latin typeface="Arial" panose="020B0604020202020204" pitchFamily="34" charset="0"/>
              </a:rPr>
              <a:t>umowaId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1,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sz="1400" dirty="0" err="1">
                <a:solidFill>
                  <a:srgbClr val="00B050"/>
                </a:solidFill>
                <a:latin typeface="Arial" panose="020B0604020202020204" pitchFamily="34" charset="0"/>
              </a:rPr>
              <a:t>firstName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"Jan",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sz="1400" dirty="0" err="1">
                <a:solidFill>
                  <a:srgbClr val="00B050"/>
                </a:solidFill>
                <a:latin typeface="Arial" panose="020B0604020202020204" pitchFamily="34" charset="0"/>
              </a:rPr>
              <a:t>name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"Kowalski",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sz="1400" dirty="0" err="1">
                <a:solidFill>
                  <a:srgbClr val="00B050"/>
                </a:solidFill>
                <a:latin typeface="Arial" panose="020B0604020202020204" pitchFamily="34" charset="0"/>
              </a:rPr>
              <a:t>label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"Jan Kowalski",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 "</a:t>
            </a:r>
            <a:r>
              <a:rPr lang="pl-PL" sz="1400" dirty="0" err="1">
                <a:solidFill>
                  <a:srgbClr val="00B050"/>
                </a:solidFill>
                <a:latin typeface="Arial" panose="020B0604020202020204" pitchFamily="34" charset="0"/>
              </a:rPr>
              <a:t>BirthDate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" : "2000-01-01„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/>
              <a:t>       "</a:t>
            </a:r>
            <a:r>
              <a:rPr lang="pl-PL" sz="1400" dirty="0" err="1">
                <a:solidFill>
                  <a:srgbClr val="00B050"/>
                </a:solidFill>
              </a:rPr>
              <a:t>Price</a:t>
            </a:r>
            <a:r>
              <a:rPr lang="pl-PL" sz="1400" dirty="0"/>
              <a:t>": 1560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 }</a:t>
            </a:r>
            <a:endParaRPr lang="pl-PL" sz="1200" dirty="0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94014671-131A-E868-6528-022C366BEABE}"/>
              </a:ext>
            </a:extLst>
          </p:cNvPr>
          <p:cNvCxnSpPr>
            <a:cxnSpLocks/>
          </p:cNvCxnSpPr>
          <p:nvPr/>
        </p:nvCxnSpPr>
        <p:spPr>
          <a:xfrm>
            <a:off x="1918741" y="1723835"/>
            <a:ext cx="5184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E4A67B8-EBC4-2054-A427-B3FA5EDF46D9}"/>
              </a:ext>
            </a:extLst>
          </p:cNvPr>
          <p:cNvCxnSpPr>
            <a:cxnSpLocks/>
          </p:cNvCxnSpPr>
          <p:nvPr/>
        </p:nvCxnSpPr>
        <p:spPr>
          <a:xfrm>
            <a:off x="2633272" y="2046101"/>
            <a:ext cx="4469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Nawias klamrowy zamykający 14">
            <a:extLst>
              <a:ext uri="{FF2B5EF4-FFF2-40B4-BE49-F238E27FC236}">
                <a16:creationId xmlns:a16="http://schemas.microsoft.com/office/drawing/2014/main" id="{3FDC761C-B97C-12AA-5DB3-19A105C58AE2}"/>
              </a:ext>
            </a:extLst>
          </p:cNvPr>
          <p:cNvSpPr/>
          <p:nvPr/>
        </p:nvSpPr>
        <p:spPr>
          <a:xfrm>
            <a:off x="2633272" y="2198103"/>
            <a:ext cx="382250" cy="1134711"/>
          </a:xfrm>
          <a:prstGeom prst="rightBrace">
            <a:avLst>
              <a:gd name="adj1" fmla="val 9615"/>
              <a:gd name="adj2" fmla="val 5193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137021BC-62FA-4747-01A7-AC1477729092}"/>
              </a:ext>
            </a:extLst>
          </p:cNvPr>
          <p:cNvCxnSpPr>
            <a:cxnSpLocks/>
          </p:cNvCxnSpPr>
          <p:nvPr/>
        </p:nvCxnSpPr>
        <p:spPr>
          <a:xfrm>
            <a:off x="3008729" y="2787310"/>
            <a:ext cx="4094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76BEADB-9192-1A64-1E55-F8A5EECC6BF7}"/>
              </a:ext>
            </a:extLst>
          </p:cNvPr>
          <p:cNvSpPr txBox="1"/>
          <p:nvPr/>
        </p:nvSpPr>
        <p:spPr>
          <a:xfrm>
            <a:off x="7461503" y="1977217"/>
            <a:ext cx="3642972" cy="307777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spc="1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400" spc="10" dirty="0" err="1">
                <a:solidFill>
                  <a:srgbClr val="000000"/>
                </a:solidFill>
                <a:latin typeface="Arial" panose="020B0604020202020204" pitchFamily="34" charset="0"/>
              </a:rPr>
              <a:t>nformation</a:t>
            </a:r>
            <a:r>
              <a:rPr lang="en-US" sz="1400" spc="10" dirty="0">
                <a:solidFill>
                  <a:srgbClr val="000000"/>
                </a:solidFill>
                <a:latin typeface="Arial" panose="020B0604020202020204" pitchFamily="34" charset="0"/>
              </a:rPr>
              <a:t> on exceeding the time limit</a:t>
            </a:r>
            <a:endParaRPr lang="pl-PL" sz="1400" spc="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1444DDD-62C3-BD07-18AB-F424E72D0D69}"/>
              </a:ext>
            </a:extLst>
          </p:cNvPr>
          <p:cNvSpPr txBox="1"/>
          <p:nvPr/>
        </p:nvSpPr>
        <p:spPr>
          <a:xfrm>
            <a:off x="7461503" y="1536448"/>
            <a:ext cx="3642970" cy="307777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spc="10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1400" spc="10" dirty="0" err="1">
                <a:solidFill>
                  <a:srgbClr val="000000"/>
                </a:solidFill>
                <a:latin typeface="Arial" panose="020B0604020202020204" pitchFamily="34" charset="0"/>
              </a:rPr>
              <a:t>xecution</a:t>
            </a:r>
            <a:r>
              <a:rPr lang="en-US" sz="1400" spc="10" dirty="0">
                <a:solidFill>
                  <a:srgbClr val="000000"/>
                </a:solidFill>
                <a:latin typeface="Arial" panose="020B0604020202020204" pitchFamily="34" charset="0"/>
              </a:rPr>
              <a:t> time in milliseconds</a:t>
            </a:r>
            <a:endParaRPr lang="pl-PL" sz="1400" spc="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121E1C4-13C8-0969-0409-16E6BF4342C7}"/>
              </a:ext>
            </a:extLst>
          </p:cNvPr>
          <p:cNvSpPr txBox="1"/>
          <p:nvPr/>
        </p:nvSpPr>
        <p:spPr>
          <a:xfrm>
            <a:off x="7461503" y="2586211"/>
            <a:ext cx="3642972" cy="52322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nformation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the status of task completion </a:t>
            </a:r>
            <a:endParaRPr lang="pl-PL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different parts of the shard</a:t>
            </a:r>
            <a:endParaRPr lang="pl-PL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A9700785-9490-109E-69D6-70BAB843A75D}"/>
              </a:ext>
            </a:extLst>
          </p:cNvPr>
          <p:cNvCxnSpPr>
            <a:cxnSpLocks/>
          </p:cNvCxnSpPr>
          <p:nvPr/>
        </p:nvCxnSpPr>
        <p:spPr>
          <a:xfrm>
            <a:off x="2929467" y="3788554"/>
            <a:ext cx="4173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52FD050E-8480-A4D1-7D34-7BC7FDE291A8}"/>
              </a:ext>
            </a:extLst>
          </p:cNvPr>
          <p:cNvSpPr txBox="1"/>
          <p:nvPr/>
        </p:nvSpPr>
        <p:spPr>
          <a:xfrm>
            <a:off x="7461503" y="3554229"/>
            <a:ext cx="3642970" cy="738664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otal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number of eligible documents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value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of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doc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relations 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eq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pl-PL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hits</a:t>
            </a:r>
            <a:r>
              <a:rPr lang="pl-P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B2EE7FA-0BDA-F8EE-3DD1-54A2AD104B1E}"/>
              </a:ext>
            </a:extLst>
          </p:cNvPr>
          <p:cNvCxnSpPr>
            <a:cxnSpLocks/>
          </p:cNvCxnSpPr>
          <p:nvPr/>
        </p:nvCxnSpPr>
        <p:spPr>
          <a:xfrm>
            <a:off x="3471746" y="5245823"/>
            <a:ext cx="363131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0F5EBC92-707E-0C49-D058-129DAA2D8A2C}"/>
              </a:ext>
            </a:extLst>
          </p:cNvPr>
          <p:cNvSpPr txBox="1"/>
          <p:nvPr/>
        </p:nvSpPr>
        <p:spPr>
          <a:xfrm>
            <a:off x="7461503" y="4984213"/>
            <a:ext cx="3642970" cy="52322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Section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providing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information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for a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particular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document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l-PL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40386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8" grpId="0" animBg="1"/>
      <p:bldP spid="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5AB862-D38C-7361-3BCA-8E9CD65E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87" y="3167482"/>
            <a:ext cx="3362972" cy="2551176"/>
          </a:xfrm>
          <a:noFill/>
        </p:spPr>
        <p:txBody>
          <a:bodyPr anchor="t">
            <a:normAutofit/>
          </a:bodyPr>
          <a:lstStyle/>
          <a:p>
            <a:r>
              <a:rPr lang="pl-PL" sz="2800" dirty="0">
                <a:solidFill>
                  <a:srgbClr val="FFFFFF"/>
                </a:solidFill>
              </a:rPr>
              <a:t>WHAT IS SCORE ?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ymbol zastępczy zawartości 2">
            <a:extLst>
              <a:ext uri="{FF2B5EF4-FFF2-40B4-BE49-F238E27FC236}">
                <a16:creationId xmlns:a16="http://schemas.microsoft.com/office/drawing/2014/main" id="{ABDF4A47-AABF-6E3C-F3D8-6874DABF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14" y="819167"/>
            <a:ext cx="6085065" cy="5219666"/>
          </a:xfrm>
        </p:spPr>
        <p:txBody>
          <a:bodyPr>
            <a:normAutofit/>
          </a:bodyPr>
          <a:lstStyle/>
          <a:p>
            <a:r>
              <a:rPr lang="pl-PL" sz="2400" dirty="0"/>
              <a:t>_</a:t>
            </a:r>
            <a:r>
              <a:rPr lang="pl-PL" sz="2400" dirty="0" err="1"/>
              <a:t>score</a:t>
            </a:r>
            <a:r>
              <a:rPr lang="en-US" sz="2400" dirty="0"/>
              <a:t> specifies the extent to which the returned document matches the query.</a:t>
            </a:r>
            <a:endParaRPr lang="pl-PL" sz="2400" dirty="0"/>
          </a:p>
          <a:p>
            <a:endParaRPr lang="pl-PL" sz="800" dirty="0"/>
          </a:p>
          <a:p>
            <a:endParaRPr lang="pl-PL" sz="1400" dirty="0"/>
          </a:p>
          <a:p>
            <a:r>
              <a:rPr lang="pl-PL" sz="2400" dirty="0"/>
              <a:t>_</a:t>
            </a:r>
            <a:r>
              <a:rPr lang="pl-PL" sz="2400" dirty="0" err="1"/>
              <a:t>score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based</a:t>
            </a:r>
            <a:r>
              <a:rPr lang="pl-PL" sz="2400" dirty="0"/>
              <a:t> on term </a:t>
            </a:r>
            <a:r>
              <a:rPr lang="pl-PL" sz="2400" dirty="0" err="1"/>
              <a:t>frequency</a:t>
            </a:r>
            <a:r>
              <a:rPr lang="pl-PL" sz="2400" dirty="0"/>
              <a:t>, </a:t>
            </a:r>
            <a:r>
              <a:rPr lang="pl-PL" sz="2400" dirty="0" err="1"/>
              <a:t>invers</a:t>
            </a:r>
            <a:r>
              <a:rPr lang="pl-PL" sz="2400" dirty="0"/>
              <a:t> </a:t>
            </a:r>
            <a:r>
              <a:rPr lang="pl-PL" sz="2400" dirty="0" err="1"/>
              <a:t>document</a:t>
            </a:r>
            <a:r>
              <a:rPr lang="pl-PL" sz="2400" dirty="0"/>
              <a:t> </a:t>
            </a:r>
            <a:r>
              <a:rPr lang="pl-PL" sz="2400" dirty="0" err="1"/>
              <a:t>frequency</a:t>
            </a:r>
            <a:r>
              <a:rPr lang="pl-PL" sz="2400" dirty="0"/>
              <a:t>, and field-</a:t>
            </a:r>
            <a:r>
              <a:rPr lang="pl-PL" sz="2400" dirty="0" err="1"/>
              <a:t>lenght</a:t>
            </a:r>
            <a:r>
              <a:rPr lang="pl-PL" sz="2400" dirty="0"/>
              <a:t> norm</a:t>
            </a:r>
          </a:p>
          <a:p>
            <a:pPr marL="0" indent="0">
              <a:buNone/>
            </a:pPr>
            <a:endParaRPr lang="pl-PL" sz="800" dirty="0"/>
          </a:p>
          <a:p>
            <a:pPr marL="0" indent="0">
              <a:buNone/>
            </a:pPr>
            <a:endParaRPr lang="pl-PL" sz="1400" dirty="0"/>
          </a:p>
          <a:p>
            <a:r>
              <a:rPr lang="pl-PL" sz="2400" dirty="0">
                <a:hlinkClick r:id="rId3"/>
              </a:rPr>
              <a:t>https://www.elastic.co/guide/en/elasticsearch/guide/current/relevance-intro.html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9505659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03DCBA-EF69-3A79-95E9-F34F9228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18" y="373075"/>
            <a:ext cx="9692640" cy="794064"/>
          </a:xfrm>
        </p:spPr>
        <p:txBody>
          <a:bodyPr/>
          <a:lstStyle/>
          <a:p>
            <a:r>
              <a:rPr lang="pl-PL" dirty="0" err="1"/>
              <a:t>Change</a:t>
            </a:r>
            <a:r>
              <a:rPr lang="pl-PL" dirty="0"/>
              <a:t> data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D77FAAF-A232-4701-F0E2-E3508D00DD23}"/>
              </a:ext>
            </a:extLst>
          </p:cNvPr>
          <p:cNvSpPr txBox="1"/>
          <p:nvPr/>
        </p:nvSpPr>
        <p:spPr>
          <a:xfrm>
            <a:off x="632918" y="1656669"/>
            <a:ext cx="10175448" cy="794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curl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-XPOST "localhost:9200/umowa/_update/1?pretty" -H 'Content-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json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' -d '{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"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doc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  "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</a:rPr>
              <a:t>firstName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": "Krzysztof" }}'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FBA5C5-29D1-CEB7-77FE-E66C515CFA37}"/>
              </a:ext>
            </a:extLst>
          </p:cNvPr>
          <p:cNvSpPr txBox="1"/>
          <p:nvPr/>
        </p:nvSpPr>
        <p:spPr>
          <a:xfrm>
            <a:off x="632918" y="2757384"/>
            <a:ext cx="10175448" cy="31331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"_index" : "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umowa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"_id" : "1",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"_version" : 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"result" : "updated",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"_shards" 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"total" : 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"successful" : 1,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"failed" :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"_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seq_no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 : 3,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"_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primary_term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 :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92914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596301B8-4D80-38C2-0D44-CAE07B48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81463"/>
            <a:ext cx="9692640" cy="1325562"/>
          </a:xfrm>
        </p:spPr>
        <p:txBody>
          <a:bodyPr/>
          <a:lstStyle/>
          <a:p>
            <a:r>
              <a:rPr lang="pl-PL" dirty="0" err="1"/>
              <a:t>Mostly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7B5B662-9CE9-F8DB-1DBB-A1687999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73" y="2695357"/>
            <a:ext cx="7005694" cy="18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8590"/>
      </p:ext>
    </p:extLst>
  </p:cSld>
  <p:clrMapOvr>
    <a:masterClrMapping/>
  </p:clrMapOvr>
  <p:transition spd="slow">
    <p:strips dir="l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BE4359-FCC9-2612-576C-6450FB64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18" y="358832"/>
            <a:ext cx="9692640" cy="1095895"/>
          </a:xfrm>
        </p:spPr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5AC40CC-ABBA-2A0E-63E2-7EFA82C08CCE}"/>
              </a:ext>
            </a:extLst>
          </p:cNvPr>
          <p:cNvSpPr txBox="1"/>
          <p:nvPr/>
        </p:nvSpPr>
        <p:spPr>
          <a:xfrm>
            <a:off x="632918" y="1671099"/>
            <a:ext cx="10175448" cy="3554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curl -XDELETE "localhost:9200/umowa/_doc/1"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2D54B81-C350-DA84-9D27-C713DBC16B2E}"/>
              </a:ext>
            </a:extLst>
          </p:cNvPr>
          <p:cNvSpPr txBox="1"/>
          <p:nvPr/>
        </p:nvSpPr>
        <p:spPr>
          <a:xfrm>
            <a:off x="632918" y="5132640"/>
            <a:ext cx="10175448" cy="3554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curl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-XDELETE "localhost:9200/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umowa?pretty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„ 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E4A0EDD-0291-8FB9-8666-2173E9CDFFC0}"/>
              </a:ext>
            </a:extLst>
          </p:cNvPr>
          <p:cNvSpPr txBox="1"/>
          <p:nvPr/>
        </p:nvSpPr>
        <p:spPr>
          <a:xfrm>
            <a:off x="632918" y="2096327"/>
            <a:ext cx="10175448" cy="2665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{"_index":"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umowa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"_id":"1",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"_version":2,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result":"deleted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"_shards":{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"total":2,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"successful":1,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"failed":0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},"_seq_no":6,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"_primary_term":3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5E8C2E-B586-DF5E-C7C5-65BBBF7BAE31}"/>
              </a:ext>
            </a:extLst>
          </p:cNvPr>
          <p:cNvSpPr txBox="1"/>
          <p:nvPr/>
        </p:nvSpPr>
        <p:spPr>
          <a:xfrm>
            <a:off x="632918" y="5558127"/>
            <a:ext cx="10175448" cy="794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  "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acknowledged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" :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  <a:endParaRPr lang="pl-P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5334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AB08B-4152-4C18-8FEE-0F5AA29E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4" name="Picture 4" descr="Magnifying glass and question mark">
            <a:extLst>
              <a:ext uri="{FF2B5EF4-FFF2-40B4-BE49-F238E27FC236}">
                <a16:creationId xmlns:a16="http://schemas.microsoft.com/office/drawing/2014/main" id="{45469C16-DEDA-AFC3-108F-629FF39B8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7415" r="3766"/>
          <a:stretch/>
        </p:blipFill>
        <p:spPr>
          <a:xfrm>
            <a:off x="464023" y="10"/>
            <a:ext cx="1082881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8D455C-225C-40D3-AAFE-9E6119A3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0"/>
            <a:ext cx="10828817" cy="4233670"/>
          </a:xfrm>
          <a:prstGeom prst="rect">
            <a:avLst/>
          </a:prstGeom>
          <a:solidFill>
            <a:schemeClr val="accent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32086B-E315-A344-DE65-FB6774BC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25" y="228599"/>
            <a:ext cx="10132452" cy="3839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dirty="0">
                <a:solidFill>
                  <a:srgbClr val="FFFFFF"/>
                </a:solidFill>
              </a:rPr>
              <a:t>HOW TO SEARCH</a:t>
            </a:r>
            <a:r>
              <a:rPr lang="pl-PL" sz="4800" dirty="0">
                <a:solidFill>
                  <a:srgbClr val="FFFFFF"/>
                </a:solidFill>
              </a:rPr>
              <a:t> 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F625B-9480-40A9-A9FD-C7236C488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1BB1F9-1853-4BBA-886D-9615F0F59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133367"/>
      </p:ext>
    </p:extLst>
  </p:cSld>
  <p:clrMapOvr>
    <a:masterClrMapping/>
  </p:clrMapOvr>
  <p:transition spd="slow">
    <p:strips dir="l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C50F8-666F-1FCB-E8B6-4DC5CD0F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4" y="95764"/>
            <a:ext cx="9692640" cy="1248942"/>
          </a:xfrm>
        </p:spPr>
        <p:txBody>
          <a:bodyPr/>
          <a:lstStyle/>
          <a:p>
            <a:r>
              <a:rPr lang="pl-PL" dirty="0"/>
              <a:t>QUERY SYNTAX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8925081-29A8-BD4D-0AF4-51EAD15B17BD}"/>
              </a:ext>
            </a:extLst>
          </p:cNvPr>
          <p:cNvSpPr txBox="1"/>
          <p:nvPr/>
        </p:nvSpPr>
        <p:spPr>
          <a:xfrm>
            <a:off x="606024" y="2283141"/>
            <a:ext cx="10175448" cy="3554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curl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-XGET "http://localhost:9200/umowa/_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doc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/_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search?q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name:Kowalczyk&amp;pretty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B2BFF9A-3F25-B951-6A50-BEB095AE565D}"/>
              </a:ext>
            </a:extLst>
          </p:cNvPr>
          <p:cNvSpPr txBox="1"/>
          <p:nvPr/>
        </p:nvSpPr>
        <p:spPr>
          <a:xfrm>
            <a:off x="531158" y="1814796"/>
            <a:ext cx="1025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URL </a:t>
            </a:r>
            <a:r>
              <a:rPr lang="pl-PL" b="1" dirty="0" err="1"/>
              <a:t>Search</a:t>
            </a:r>
            <a:endParaRPr lang="pl-PL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456A612-7A6E-ED95-D2DA-37DE6166A502}"/>
              </a:ext>
            </a:extLst>
          </p:cNvPr>
          <p:cNvSpPr txBox="1"/>
          <p:nvPr/>
        </p:nvSpPr>
        <p:spPr>
          <a:xfrm>
            <a:off x="606024" y="3847281"/>
            <a:ext cx="10175448" cy="2197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00" spc="10" baseline="0"/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curl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-X POST "http://localhost:9200/umowa/_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doc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/_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search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" -H 'Content-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json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' -d '{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 "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query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":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   "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match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":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     "</a:t>
            </a:r>
            <a:r>
              <a:rPr lang="pl-PL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": „Kowalczyk"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dirty="0">
                <a:solidFill>
                  <a:srgbClr val="000000"/>
                </a:solidFill>
                <a:latin typeface="Arial" panose="020B0604020202020204" pitchFamily="34" charset="0"/>
              </a:rPr>
              <a:t>}'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22DF0D4-4AA0-E184-C96B-CFE827CD4801}"/>
              </a:ext>
            </a:extLst>
          </p:cNvPr>
          <p:cNvSpPr txBox="1"/>
          <p:nvPr/>
        </p:nvSpPr>
        <p:spPr>
          <a:xfrm>
            <a:off x="606024" y="3379338"/>
            <a:ext cx="1017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Request</a:t>
            </a:r>
            <a:r>
              <a:rPr lang="pl-PL" b="1" dirty="0"/>
              <a:t> Body </a:t>
            </a:r>
            <a:r>
              <a:rPr lang="pl-PL" b="1" dirty="0" err="1"/>
              <a:t>Search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59206878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85D690-32AB-34BF-D829-61B5906B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7" y="140789"/>
            <a:ext cx="9692640" cy="984068"/>
          </a:xfrm>
        </p:spPr>
        <p:txBody>
          <a:bodyPr/>
          <a:lstStyle/>
          <a:p>
            <a:r>
              <a:rPr lang="pl-PL" dirty="0"/>
              <a:t>HOW TO SEARCH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9CDA5890-941D-ACBF-11FB-1BF33DD7B7AA}"/>
              </a:ext>
            </a:extLst>
          </p:cNvPr>
          <p:cNvGrpSpPr/>
          <p:nvPr/>
        </p:nvGrpSpPr>
        <p:grpSpPr>
          <a:xfrm>
            <a:off x="720093" y="1583830"/>
            <a:ext cx="9589404" cy="677129"/>
            <a:chOff x="1249680" y="2953820"/>
            <a:chExt cx="9692640" cy="677129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368C942F-EE8D-9D21-2D92-BEB02ABD54B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49680" y="2953820"/>
              <a:ext cx="9692640" cy="677129"/>
              <a:chOff x="0" y="222455"/>
              <a:chExt cx="9692640" cy="677129"/>
            </a:xfrm>
          </p:grpSpPr>
          <p:sp>
            <p:nvSpPr>
              <p:cNvPr id="20" name="Prostokąt: zaokrąglone rogi 19">
                <a:extLst>
                  <a:ext uri="{FF2B5EF4-FFF2-40B4-BE49-F238E27FC236}">
                    <a16:creationId xmlns:a16="http://schemas.microsoft.com/office/drawing/2014/main" id="{32105F1D-B63A-09C4-DB1A-B207EA9527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222455"/>
                <a:ext cx="9692640" cy="67712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l-PL"/>
              </a:p>
            </p:txBody>
          </p:sp>
          <p:sp>
            <p:nvSpPr>
              <p:cNvPr id="23" name="Prostokąt: zaokrąglone rogi 4">
                <a:extLst>
                  <a:ext uri="{FF2B5EF4-FFF2-40B4-BE49-F238E27FC236}">
                    <a16:creationId xmlns:a16="http://schemas.microsoft.com/office/drawing/2014/main" id="{CE202214-F618-0B11-96B6-35FB172A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93" y="268849"/>
                <a:ext cx="9599854" cy="60541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400" kern="1200" dirty="0"/>
              </a:p>
            </p:txBody>
          </p: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9C361FC-F2C0-C151-AE72-ACEB38D82998}"/>
                </a:ext>
              </a:extLst>
            </p:cNvPr>
            <p:cNvSpPr txBox="1">
              <a:spLocks/>
            </p:cNvSpPr>
            <p:nvPr/>
          </p:nvSpPr>
          <p:spPr>
            <a:xfrm>
              <a:off x="1461656" y="3105835"/>
              <a:ext cx="926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pl-PL" dirty="0">
                  <a:solidFill>
                    <a:schemeClr val="bg1"/>
                  </a:solidFill>
                </a:rPr>
                <a:t>$ </a:t>
              </a:r>
              <a:r>
                <a:rPr lang="en-US" dirty="0">
                  <a:solidFill>
                    <a:schemeClr val="bg1"/>
                  </a:solidFill>
                </a:rPr>
                <a:t>curl -XGET "localhost:9200/</a:t>
              </a:r>
              <a:r>
                <a:rPr lang="pl-PL" dirty="0">
                  <a:solidFill>
                    <a:schemeClr val="bg1"/>
                  </a:solidFill>
                </a:rPr>
                <a:t>umowa</a:t>
              </a:r>
              <a:r>
                <a:rPr lang="en-US" dirty="0">
                  <a:solidFill>
                    <a:schemeClr val="bg1"/>
                  </a:solidFill>
                </a:rPr>
                <a:t>/_</a:t>
              </a:r>
              <a:r>
                <a:rPr lang="en-US" dirty="0" err="1">
                  <a:solidFill>
                    <a:schemeClr val="bg1"/>
                  </a:solidFill>
                </a:rPr>
                <a:t>search?pretty</a:t>
              </a:r>
              <a:r>
                <a:rPr lang="en-US" dirty="0">
                  <a:solidFill>
                    <a:schemeClr val="bg1"/>
                  </a:solidFill>
                </a:rPr>
                <a:t>"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02DF76E1-08E7-4980-D9EE-6E6A14FAAF77}"/>
              </a:ext>
            </a:extLst>
          </p:cNvPr>
          <p:cNvGrpSpPr/>
          <p:nvPr/>
        </p:nvGrpSpPr>
        <p:grpSpPr>
          <a:xfrm>
            <a:off x="720093" y="2622720"/>
            <a:ext cx="9589404" cy="691158"/>
            <a:chOff x="1249680" y="2953820"/>
            <a:chExt cx="9692640" cy="691158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38E5F6BE-53FD-5FE6-1937-735BDF18DF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49680" y="2953820"/>
              <a:ext cx="9692640" cy="691158"/>
              <a:chOff x="0" y="222455"/>
              <a:chExt cx="9692640" cy="691158"/>
            </a:xfrm>
          </p:grpSpPr>
          <p:sp>
            <p:nvSpPr>
              <p:cNvPr id="11" name="Prostokąt: zaokrąglone rogi 10">
                <a:extLst>
                  <a:ext uri="{FF2B5EF4-FFF2-40B4-BE49-F238E27FC236}">
                    <a16:creationId xmlns:a16="http://schemas.microsoft.com/office/drawing/2014/main" id="{D15B448D-29DE-741F-6EB2-0DAE630F22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222455"/>
                <a:ext cx="9692640" cy="67712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l-PL"/>
              </a:p>
            </p:txBody>
          </p:sp>
          <p:sp>
            <p:nvSpPr>
              <p:cNvPr id="12" name="Prostokąt: zaokrąglone rogi 4">
                <a:extLst>
                  <a:ext uri="{FF2B5EF4-FFF2-40B4-BE49-F238E27FC236}">
                    <a16:creationId xmlns:a16="http://schemas.microsoft.com/office/drawing/2014/main" id="{B6E17FFE-CA0B-BC5E-054E-594077D7A4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93" y="268848"/>
                <a:ext cx="9599854" cy="6447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400" kern="1200" dirty="0"/>
              </a:p>
            </p:txBody>
          </p:sp>
        </p:grp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067A7500-91E7-7910-F8CA-D298A0A09BA0}"/>
                </a:ext>
              </a:extLst>
            </p:cNvPr>
            <p:cNvSpPr txBox="1">
              <a:spLocks/>
            </p:cNvSpPr>
            <p:nvPr/>
          </p:nvSpPr>
          <p:spPr>
            <a:xfrm>
              <a:off x="1461656" y="3105835"/>
              <a:ext cx="926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pl-PL" dirty="0">
                  <a:solidFill>
                    <a:schemeClr val="bg1"/>
                  </a:solidFill>
                </a:rPr>
                <a:t>$ </a:t>
              </a:r>
              <a:r>
                <a:rPr lang="en-US" dirty="0">
                  <a:solidFill>
                    <a:schemeClr val="bg1"/>
                  </a:solidFill>
                </a:rPr>
                <a:t>curl -XGET "localhost:9200/p*/</a:t>
              </a:r>
              <a:r>
                <a:rPr lang="pl-PL" dirty="0">
                  <a:solidFill>
                    <a:schemeClr val="bg1"/>
                  </a:solidFill>
                </a:rPr>
                <a:t>_</a:t>
              </a:r>
              <a:r>
                <a:rPr lang="pl-PL" dirty="0" err="1">
                  <a:solidFill>
                    <a:schemeClr val="bg1"/>
                  </a:solidFill>
                </a:rPr>
                <a:t>search?pretty</a:t>
              </a:r>
              <a:r>
                <a:rPr lang="en-US" dirty="0">
                  <a:solidFill>
                    <a:schemeClr val="bg1"/>
                  </a:solidFill>
                </a:rPr>
                <a:t> "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4BD0229D-874D-B878-3DAB-CC72E46A4290}"/>
              </a:ext>
            </a:extLst>
          </p:cNvPr>
          <p:cNvGrpSpPr/>
          <p:nvPr/>
        </p:nvGrpSpPr>
        <p:grpSpPr>
          <a:xfrm>
            <a:off x="720093" y="3697884"/>
            <a:ext cx="9589404" cy="2494758"/>
            <a:chOff x="1352916" y="3090408"/>
            <a:chExt cx="9589404" cy="2630597"/>
          </a:xfrm>
        </p:grpSpPr>
        <p:sp>
          <p:nvSpPr>
            <p:cNvPr id="16" name="Prostokąt: zaokrąglone rogi 15">
              <a:extLst>
                <a:ext uri="{FF2B5EF4-FFF2-40B4-BE49-F238E27FC236}">
                  <a16:creationId xmlns:a16="http://schemas.microsoft.com/office/drawing/2014/main" id="{52DCAD9E-D6D6-6F95-7D92-C65956863DA6}"/>
                </a:ext>
              </a:extLst>
            </p:cNvPr>
            <p:cNvSpPr>
              <a:spLocks/>
            </p:cNvSpPr>
            <p:nvPr/>
          </p:nvSpPr>
          <p:spPr>
            <a:xfrm>
              <a:off x="1352916" y="3105836"/>
              <a:ext cx="9589404" cy="261516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BD180767-0648-4B36-9423-079FEFF480AA}"/>
                </a:ext>
              </a:extLst>
            </p:cNvPr>
            <p:cNvSpPr txBox="1">
              <a:spLocks/>
            </p:cNvSpPr>
            <p:nvPr/>
          </p:nvSpPr>
          <p:spPr>
            <a:xfrm>
              <a:off x="1513274" y="3090408"/>
              <a:ext cx="9268688" cy="2378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  <a:spcBef>
                  <a:spcPts val="600"/>
                </a:spcBef>
              </a:pPr>
              <a:r>
                <a:rPr lang="pl-PL" dirty="0" err="1">
                  <a:solidFill>
                    <a:schemeClr val="bg1"/>
                  </a:solidFill>
                </a:rPr>
                <a:t>curl</a:t>
              </a:r>
              <a:r>
                <a:rPr lang="pl-PL" dirty="0">
                  <a:solidFill>
                    <a:schemeClr val="bg1"/>
                  </a:solidFill>
                </a:rPr>
                <a:t> -XGET "localhost:9200/_</a:t>
              </a:r>
              <a:r>
                <a:rPr lang="pl-PL" dirty="0" err="1">
                  <a:solidFill>
                    <a:schemeClr val="bg1"/>
                  </a:solidFill>
                </a:rPr>
                <a:t>search</a:t>
              </a:r>
              <a:r>
                <a:rPr lang="pl-PL" dirty="0">
                  <a:solidFill>
                    <a:schemeClr val="bg1"/>
                  </a:solidFill>
                </a:rPr>
                <a:t>" -H 'Content-</a:t>
              </a:r>
              <a:r>
                <a:rPr lang="pl-PL" dirty="0" err="1">
                  <a:solidFill>
                    <a:schemeClr val="bg1"/>
                  </a:solidFill>
                </a:rPr>
                <a:t>Type</a:t>
              </a:r>
              <a:r>
                <a:rPr lang="pl-PL" dirty="0">
                  <a:solidFill>
                    <a:schemeClr val="bg1"/>
                  </a:solidFill>
                </a:rPr>
                <a:t>: </a:t>
              </a:r>
              <a:r>
                <a:rPr lang="pl-PL" dirty="0" err="1">
                  <a:solidFill>
                    <a:schemeClr val="bg1"/>
                  </a:solidFill>
                </a:rPr>
                <a:t>application</a:t>
              </a:r>
              <a:r>
                <a:rPr lang="pl-PL" dirty="0">
                  <a:solidFill>
                    <a:schemeClr val="bg1"/>
                  </a:solidFill>
                </a:rPr>
                <a:t>/</a:t>
              </a:r>
              <a:r>
                <a:rPr lang="pl-PL" dirty="0" err="1">
                  <a:solidFill>
                    <a:schemeClr val="bg1"/>
                  </a:solidFill>
                </a:rPr>
                <a:t>json</a:t>
              </a:r>
              <a:r>
                <a:rPr lang="pl-PL" dirty="0">
                  <a:solidFill>
                    <a:schemeClr val="bg1"/>
                  </a:solidFill>
                </a:rPr>
                <a:t>' -d '{</a:t>
              </a:r>
            </a:p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pl-PL" dirty="0">
                  <a:solidFill>
                    <a:schemeClr val="bg1"/>
                  </a:solidFill>
                </a:rPr>
                <a:t>  "</a:t>
              </a:r>
              <a:r>
                <a:rPr lang="pl-PL" dirty="0" err="1">
                  <a:solidFill>
                    <a:schemeClr val="bg1"/>
                  </a:solidFill>
                </a:rPr>
                <a:t>query</a:t>
              </a:r>
              <a:r>
                <a:rPr lang="pl-PL" dirty="0">
                  <a:solidFill>
                    <a:schemeClr val="bg1"/>
                  </a:solidFill>
                </a:rPr>
                <a:t>": {</a:t>
              </a:r>
            </a:p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pl-PL" dirty="0">
                  <a:solidFill>
                    <a:schemeClr val="bg1"/>
                  </a:solidFill>
                </a:rPr>
                <a:t>    "</a:t>
              </a:r>
              <a:r>
                <a:rPr lang="pl-PL" dirty="0" err="1">
                  <a:solidFill>
                    <a:schemeClr val="bg1"/>
                  </a:solidFill>
                </a:rPr>
                <a:t>multi_match</a:t>
              </a:r>
              <a:r>
                <a:rPr lang="pl-PL" dirty="0">
                  <a:solidFill>
                    <a:schemeClr val="bg1"/>
                  </a:solidFill>
                </a:rPr>
                <a:t>": {</a:t>
              </a:r>
            </a:p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pl-PL" dirty="0">
                  <a:solidFill>
                    <a:schemeClr val="bg1"/>
                  </a:solidFill>
                </a:rPr>
                <a:t>      "</a:t>
              </a:r>
              <a:r>
                <a:rPr lang="pl-PL" dirty="0" err="1">
                  <a:solidFill>
                    <a:schemeClr val="bg1"/>
                  </a:solidFill>
                </a:rPr>
                <a:t>query</a:t>
              </a:r>
              <a:r>
                <a:rPr lang="pl-PL" dirty="0">
                  <a:solidFill>
                    <a:schemeClr val="bg1"/>
                  </a:solidFill>
                </a:rPr>
                <a:t>": „</a:t>
              </a:r>
              <a:r>
                <a:rPr lang="pl-PL" dirty="0" err="1">
                  <a:solidFill>
                    <a:schemeClr val="bg1"/>
                  </a:solidFill>
                </a:rPr>
                <a:t>Lorem</a:t>
              </a:r>
              <a:r>
                <a:rPr lang="pl-PL" dirty="0">
                  <a:solidFill>
                    <a:schemeClr val="bg1"/>
                  </a:solidFill>
                </a:rPr>
                <a:t>",</a:t>
              </a:r>
            </a:p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pl-PL" dirty="0">
                  <a:solidFill>
                    <a:schemeClr val="bg1"/>
                  </a:solidFill>
                </a:rPr>
                <a:t>      "</a:t>
              </a:r>
              <a:r>
                <a:rPr lang="pl-PL" dirty="0" err="1">
                  <a:solidFill>
                    <a:schemeClr val="bg1"/>
                  </a:solidFill>
                </a:rPr>
                <a:t>fields</a:t>
              </a:r>
              <a:r>
                <a:rPr lang="pl-PL" dirty="0">
                  <a:solidFill>
                    <a:schemeClr val="bg1"/>
                  </a:solidFill>
                </a:rPr>
                <a:t>": ["field1", "field2", "field3"],</a:t>
              </a:r>
            </a:p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pl-PL" dirty="0">
                  <a:solidFill>
                    <a:schemeClr val="bg1"/>
                  </a:solidFill>
                </a:rPr>
                <a:t>      "</a:t>
              </a:r>
              <a:r>
                <a:rPr lang="pl-PL" dirty="0" err="1">
                  <a:solidFill>
                    <a:schemeClr val="bg1"/>
                  </a:solidFill>
                </a:rPr>
                <a:t>type</a:t>
              </a:r>
              <a:r>
                <a:rPr lang="pl-PL" dirty="0">
                  <a:solidFill>
                    <a:schemeClr val="bg1"/>
                  </a:solidFill>
                </a:rPr>
                <a:t>": "</a:t>
              </a:r>
              <a:r>
                <a:rPr lang="pl-PL" dirty="0" err="1">
                  <a:solidFill>
                    <a:schemeClr val="bg1"/>
                  </a:solidFill>
                </a:rPr>
                <a:t>phrase</a:t>
              </a:r>
              <a:r>
                <a:rPr lang="pl-PL" dirty="0">
                  <a:solidFill>
                    <a:schemeClr val="bg1"/>
                  </a:solidFill>
                </a:rPr>
                <a:t>"  }}}'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305526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87AEAA-0722-CD8F-ABA9-641A751C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82" y="3749041"/>
            <a:ext cx="10134678" cy="163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800"/>
              <a:t>Demo 1 </a:t>
            </a:r>
          </a:p>
        </p:txBody>
      </p:sp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405BF0B8-DA0B-AC90-AE57-C0198D1BE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914" y="1081457"/>
            <a:ext cx="2841413" cy="28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8209"/>
      </p:ext>
    </p:extLst>
  </p:cSld>
  <p:clrMapOvr>
    <a:masterClrMapping/>
  </p:clrMapOvr>
  <p:transition spd="slow">
    <p:strips dir="l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AE72D2-13AE-AC92-B4D9-31301DAE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HOW IT WORKS 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4FF96B-619D-A59B-4634-26DBA2791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Full text search by default!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22951"/>
      </p:ext>
    </p:extLst>
  </p:cSld>
  <p:clrMapOvr>
    <a:masterClrMapping/>
  </p:clrMapOvr>
  <p:transition spd="slow">
    <p:strips dir="l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78AA132-DA7C-DD6D-62CB-64B9FFC9F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568783"/>
              </p:ext>
            </p:extLst>
          </p:nvPr>
        </p:nvGraphicFramePr>
        <p:xfrm>
          <a:off x="108857" y="1821543"/>
          <a:ext cx="11023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1479B05F-4BD1-019D-BDCA-F09B0C226895}"/>
              </a:ext>
            </a:extLst>
          </p:cNvPr>
          <p:cNvSpPr txBox="1"/>
          <p:nvPr/>
        </p:nvSpPr>
        <p:spPr>
          <a:xfrm>
            <a:off x="-82605" y="6562165"/>
            <a:ext cx="68368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https://www.elastic.co/guide/en/elasticsearch/reference/current/analysis-stop-tokenfilter.html</a:t>
            </a:r>
          </a:p>
        </p:txBody>
      </p:sp>
    </p:spTree>
    <p:extLst>
      <p:ext uri="{BB962C8B-B14F-4D97-AF65-F5344CB8AC3E}">
        <p14:creationId xmlns:p14="http://schemas.microsoft.com/office/powerpoint/2010/main" val="431887180"/>
      </p:ext>
    </p:extLst>
  </p:cSld>
  <p:clrMapOvr>
    <a:masterClrMapping/>
  </p:clrMapOvr>
  <p:transition spd="slow">
    <p:strips dir="l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78AA132-DA7C-DD6D-62CB-64B9FFC9F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283346"/>
              </p:ext>
            </p:extLst>
          </p:nvPr>
        </p:nvGraphicFramePr>
        <p:xfrm>
          <a:off x="108857" y="1821543"/>
          <a:ext cx="11023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388D0071-65F0-C5BB-92A9-79C3B4E67CFF}"/>
              </a:ext>
            </a:extLst>
          </p:cNvPr>
          <p:cNvSpPr txBox="1"/>
          <p:nvPr/>
        </p:nvSpPr>
        <p:spPr>
          <a:xfrm>
            <a:off x="-82605" y="6562165"/>
            <a:ext cx="68368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https://www.elastic.co/guide/en/elasticsearch/reference/current/analysis-stop-tokenfilter.html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E1C8E3-2E2F-6BAE-C633-0F2B316B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4" y="95764"/>
            <a:ext cx="9692640" cy="1248942"/>
          </a:xfrm>
        </p:spPr>
        <p:txBody>
          <a:bodyPr/>
          <a:lstStyle/>
          <a:p>
            <a:r>
              <a:rPr lang="pl-PL" dirty="0"/>
              <a:t>SEPARATE WORDS / TERMS</a:t>
            </a:r>
          </a:p>
        </p:txBody>
      </p:sp>
    </p:spTree>
    <p:extLst>
      <p:ext uri="{BB962C8B-B14F-4D97-AF65-F5344CB8AC3E}">
        <p14:creationId xmlns:p14="http://schemas.microsoft.com/office/powerpoint/2010/main" val="3486880714"/>
      </p:ext>
    </p:extLst>
  </p:cSld>
  <p:clrMapOvr>
    <a:masterClrMapping/>
  </p:clrMapOvr>
  <p:transition spd="slow">
    <p:strips dir="l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78AA132-DA7C-DD6D-62CB-64B9FFC9F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892397"/>
              </p:ext>
            </p:extLst>
          </p:nvPr>
        </p:nvGraphicFramePr>
        <p:xfrm>
          <a:off x="108857" y="1821543"/>
          <a:ext cx="11023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388D0071-65F0-C5BB-92A9-79C3B4E67CFF}"/>
              </a:ext>
            </a:extLst>
          </p:cNvPr>
          <p:cNvSpPr txBox="1"/>
          <p:nvPr/>
        </p:nvSpPr>
        <p:spPr>
          <a:xfrm>
            <a:off x="-82605" y="6562165"/>
            <a:ext cx="68368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https://www.elastic.co/guide/en/elasticsearch/reference/current/analysis-stop-tokenfilter.html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E1C8E3-2E2F-6BAE-C633-0F2B316B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4" y="95764"/>
            <a:ext cx="9692640" cy="1248942"/>
          </a:xfrm>
        </p:spPr>
        <p:txBody>
          <a:bodyPr/>
          <a:lstStyle/>
          <a:p>
            <a:r>
              <a:rPr lang="pl-PL" dirty="0"/>
              <a:t>SORT TERMS</a:t>
            </a:r>
          </a:p>
        </p:txBody>
      </p:sp>
    </p:spTree>
    <p:extLst>
      <p:ext uri="{BB962C8B-B14F-4D97-AF65-F5344CB8AC3E}">
        <p14:creationId xmlns:p14="http://schemas.microsoft.com/office/powerpoint/2010/main" val="220278755"/>
      </p:ext>
    </p:extLst>
  </p:cSld>
  <p:clrMapOvr>
    <a:masterClrMapping/>
  </p:clrMapOvr>
  <p:transition spd="slow">
    <p:strips dir="l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CB87AB-EB67-1867-390B-05F238620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598240"/>
              </p:ext>
            </p:extLst>
          </p:nvPr>
        </p:nvGraphicFramePr>
        <p:xfrm>
          <a:off x="2693983" y="208430"/>
          <a:ext cx="5717152" cy="650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Symbol zastępczy zawartości 2">
            <a:extLst>
              <a:ext uri="{FF2B5EF4-FFF2-40B4-BE49-F238E27FC236}">
                <a16:creationId xmlns:a16="http://schemas.microsoft.com/office/drawing/2014/main" id="{B16F92A4-6AE3-D72E-0CE0-A7B8C83FD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793"/>
              </p:ext>
            </p:extLst>
          </p:nvPr>
        </p:nvGraphicFramePr>
        <p:xfrm>
          <a:off x="4204916" y="208430"/>
          <a:ext cx="477101" cy="650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49F78FE-7B00-D0D1-2F55-2718EB6E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812489"/>
              </p:ext>
            </p:extLst>
          </p:nvPr>
        </p:nvGraphicFramePr>
        <p:xfrm>
          <a:off x="6224867" y="208430"/>
          <a:ext cx="477101" cy="650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35780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5C212F60-3FB3-CA40-107D-1D3A97D5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Focus on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AD3F278-8872-64B3-12AF-38D134A8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07" y="2762969"/>
            <a:ext cx="6569947" cy="19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7130"/>
      </p:ext>
    </p:extLst>
  </p:cSld>
  <p:clrMapOvr>
    <a:masterClrMapping/>
  </p:clrMapOvr>
  <p:transition spd="slow">
    <p:strips dir="l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CB87AB-EB67-1867-390B-05F238620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722650"/>
              </p:ext>
            </p:extLst>
          </p:nvPr>
        </p:nvGraphicFramePr>
        <p:xfrm>
          <a:off x="2747771" y="215154"/>
          <a:ext cx="5602852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Symbol zastępczy zawartości 2">
            <a:extLst>
              <a:ext uri="{FF2B5EF4-FFF2-40B4-BE49-F238E27FC236}">
                <a16:creationId xmlns:a16="http://schemas.microsoft.com/office/drawing/2014/main" id="{B16F92A4-6AE3-D72E-0CE0-A7B8C83FD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37440"/>
              </p:ext>
            </p:extLst>
          </p:nvPr>
        </p:nvGraphicFramePr>
        <p:xfrm>
          <a:off x="4258704" y="215154"/>
          <a:ext cx="467563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49F78FE-7B00-D0D1-2F55-2718EB6E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172306"/>
              </p:ext>
            </p:extLst>
          </p:nvPr>
        </p:nvGraphicFramePr>
        <p:xfrm>
          <a:off x="6278655" y="215154"/>
          <a:ext cx="467563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680422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CB87AB-EB67-1867-390B-05F238620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62671"/>
              </p:ext>
            </p:extLst>
          </p:nvPr>
        </p:nvGraphicFramePr>
        <p:xfrm>
          <a:off x="3158868" y="520595"/>
          <a:ext cx="5262833" cy="5303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Symbol zastępczy zawartości 2">
            <a:extLst>
              <a:ext uri="{FF2B5EF4-FFF2-40B4-BE49-F238E27FC236}">
                <a16:creationId xmlns:a16="http://schemas.microsoft.com/office/drawing/2014/main" id="{B16F92A4-6AE3-D72E-0CE0-A7B8C83FD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591366"/>
              </p:ext>
            </p:extLst>
          </p:nvPr>
        </p:nvGraphicFramePr>
        <p:xfrm>
          <a:off x="4669801" y="520595"/>
          <a:ext cx="439187" cy="5303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49F78FE-7B00-D0D1-2F55-2718EB6E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37830"/>
              </p:ext>
            </p:extLst>
          </p:nvPr>
        </p:nvGraphicFramePr>
        <p:xfrm>
          <a:off x="6689752" y="520595"/>
          <a:ext cx="439187" cy="5303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962071B1-B105-A082-5524-19B383D527B7}"/>
              </a:ext>
            </a:extLst>
          </p:cNvPr>
          <p:cNvSpPr txBox="1"/>
          <p:nvPr/>
        </p:nvSpPr>
        <p:spPr>
          <a:xfrm>
            <a:off x="0" y="6537004"/>
            <a:ext cx="7038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https://www.elastic.co/guide/en/elasticsearch/reference/current/analysis-stop-tokenfilter.html</a:t>
            </a:r>
          </a:p>
        </p:txBody>
      </p:sp>
    </p:spTree>
    <p:extLst>
      <p:ext uri="{BB962C8B-B14F-4D97-AF65-F5344CB8AC3E}">
        <p14:creationId xmlns:p14="http://schemas.microsoft.com/office/powerpoint/2010/main" val="358938699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7490C5-9D55-8526-BAAF-516B565E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Analysis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7EEE6C-03F9-EF36-5C0C-276DCCCD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37" y="4218535"/>
            <a:ext cx="9418320" cy="1367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Tokenization + normalization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rostokąt 3">
            <a:extLst>
              <a:ext uri="{FF2B5EF4-FFF2-40B4-BE49-F238E27FC236}">
                <a16:creationId xmlns:a16="http://schemas.microsoft.com/office/drawing/2014/main" id="{E56A99A4-8ACF-9EA4-E748-0A2CAC9B4FD1}"/>
              </a:ext>
            </a:extLst>
          </p:cNvPr>
          <p:cNvSpPr/>
          <p:nvPr/>
        </p:nvSpPr>
        <p:spPr>
          <a:xfrm>
            <a:off x="5340403" y="4971570"/>
            <a:ext cx="1260182" cy="43799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614917"/>
      </p:ext>
    </p:extLst>
  </p:cSld>
  <p:clrMapOvr>
    <a:masterClrMapping/>
  </p:clrMapOvr>
  <p:transition spd="slow">
    <p:strips dir="l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4B1A3-A643-B6F9-AC84-9F04D94C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62" y="250500"/>
            <a:ext cx="9858383" cy="1240203"/>
          </a:xfrm>
        </p:spPr>
        <p:txBody>
          <a:bodyPr>
            <a:normAutofit/>
          </a:bodyPr>
          <a:lstStyle/>
          <a:p>
            <a:r>
              <a:rPr lang="pl-PL" dirty="0"/>
              <a:t>Standard Analyzer</a:t>
            </a:r>
          </a:p>
        </p:txBody>
      </p:sp>
      <p:graphicFrame>
        <p:nvGraphicFramePr>
          <p:cNvPr id="20" name="Symbol zastępczy zawartości 2">
            <a:extLst>
              <a:ext uri="{FF2B5EF4-FFF2-40B4-BE49-F238E27FC236}">
                <a16:creationId xmlns:a16="http://schemas.microsoft.com/office/drawing/2014/main" id="{617AAE5D-5468-BA17-7CD4-D174D8C3C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435041"/>
              </p:ext>
            </p:extLst>
          </p:nvPr>
        </p:nvGraphicFramePr>
        <p:xfrm>
          <a:off x="977562" y="1928530"/>
          <a:ext cx="10164287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6011193"/>
      </p:ext>
    </p:extLst>
  </p:cSld>
  <p:clrMapOvr>
    <a:masterClrMapping/>
  </p:clrMapOvr>
  <p:transition spd="slow">
    <p:strips dir="l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78BA2-9BB4-6203-A719-7C9B389C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00" y="345962"/>
            <a:ext cx="2696559" cy="796733"/>
          </a:xfrm>
        </p:spPr>
        <p:txBody>
          <a:bodyPr/>
          <a:lstStyle/>
          <a:p>
            <a:r>
              <a:rPr lang="pl-PL" dirty="0"/>
              <a:t>Materials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8E6DB67-A24F-DF1A-51E0-36E40E448473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77FE997-D742-92B5-95E8-EDBA95FF10CB}"/>
              </a:ext>
            </a:extLst>
          </p:cNvPr>
          <p:cNvSpPr txBox="1"/>
          <p:nvPr/>
        </p:nvSpPr>
        <p:spPr>
          <a:xfrm>
            <a:off x="7345856" y="4694597"/>
            <a:ext cx="30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Pytania i Feedback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83EEA48-2474-C650-172F-09F89EFAE482}"/>
              </a:ext>
            </a:extLst>
          </p:cNvPr>
          <p:cNvSpPr txBox="1"/>
          <p:nvPr/>
        </p:nvSpPr>
        <p:spPr>
          <a:xfrm>
            <a:off x="2076132" y="4658490"/>
            <a:ext cx="306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My GitHub with materials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9935C9E-E861-FFD3-F850-CF2210A2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59" y="1829652"/>
            <a:ext cx="2607369" cy="259209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1813BFC-7CA7-FD26-DECF-83C72782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42" y="1973028"/>
            <a:ext cx="2696559" cy="25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9396"/>
      </p:ext>
    </p:extLst>
  </p:cSld>
  <p:clrMapOvr>
    <a:masterClrMapping/>
  </p:clrMapOvr>
  <p:transition spd="slow">
    <p:strips dir="l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E14E0-E6CB-444C-97C0-D67DA9F4D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CA8DC79-F2F5-AF7D-72D0-E441F9622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2024" r="-1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7D29E2-7609-4210-93A1-BFB7944C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chemeClr val="accent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0C720A-AACD-FC45-6743-58542075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23331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Thanks for your attention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B6ECA-5FD8-454D-ABC3-C4ACC15AF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7B8F6-F933-4DC0-BBB7-EE99DB8AA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B8B265-4BAE-5CF4-7253-0D79E062AF92}"/>
              </a:ext>
            </a:extLst>
          </p:cNvPr>
          <p:cNvSpPr txBox="1"/>
          <p:nvPr/>
        </p:nvSpPr>
        <p:spPr>
          <a:xfrm>
            <a:off x="8498541" y="5440296"/>
            <a:ext cx="209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Bartosz Łoboda</a:t>
            </a:r>
          </a:p>
        </p:txBody>
      </p:sp>
    </p:spTree>
    <p:extLst>
      <p:ext uri="{BB962C8B-B14F-4D97-AF65-F5344CB8AC3E}">
        <p14:creationId xmlns:p14="http://schemas.microsoft.com/office/powerpoint/2010/main" val="2402496587"/>
      </p:ext>
    </p:extLst>
  </p:cSld>
  <p:clrMapOvr>
    <a:masterClrMapping/>
  </p:clrMapOvr>
  <p:transition spd="slow">
    <p:strips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B4B1A3-A643-B6F9-AC84-9F04D94C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20" name="Symbol zastępczy zawartości 2">
            <a:extLst>
              <a:ext uri="{FF2B5EF4-FFF2-40B4-BE49-F238E27FC236}">
                <a16:creationId xmlns:a16="http://schemas.microsoft.com/office/drawing/2014/main" id="{617AAE5D-5468-BA17-7CD4-D174D8C3C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779529"/>
              </p:ext>
            </p:extLst>
          </p:nvPr>
        </p:nvGraphicFramePr>
        <p:xfrm>
          <a:off x="1262063" y="2057082"/>
          <a:ext cx="1010262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wal 3">
            <a:extLst>
              <a:ext uri="{FF2B5EF4-FFF2-40B4-BE49-F238E27FC236}">
                <a16:creationId xmlns:a16="http://schemas.microsoft.com/office/drawing/2014/main" id="{16EC527A-49AA-30B7-0EBC-0BFCFC3FE951}"/>
              </a:ext>
            </a:extLst>
          </p:cNvPr>
          <p:cNvSpPr/>
          <p:nvPr/>
        </p:nvSpPr>
        <p:spPr>
          <a:xfrm>
            <a:off x="8896548" y="416560"/>
            <a:ext cx="2332074" cy="2225749"/>
          </a:xfrm>
          <a:prstGeom prst="ellipse">
            <a:avLst/>
          </a:prstGeom>
          <a:blipFill dpi="0"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701718"/>
      </p:ext>
    </p:extLst>
  </p:cSld>
  <p:clrMapOvr>
    <a:masterClrMapping/>
  </p:clrMapOvr>
  <p:transition spd="slow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8532EA-0514-B6BD-9D07-58039642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96" y="252270"/>
            <a:ext cx="9692640" cy="903059"/>
          </a:xfrm>
        </p:spPr>
        <p:txBody>
          <a:bodyPr/>
          <a:lstStyle/>
          <a:p>
            <a:r>
              <a:rPr lang="pl-PL" dirty="0" err="1"/>
              <a:t>ElasticSearch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29AC7AF6-3F7F-F956-C153-69C55F4A358B}"/>
              </a:ext>
            </a:extLst>
          </p:cNvPr>
          <p:cNvGrpSpPr/>
          <p:nvPr/>
        </p:nvGrpSpPr>
        <p:grpSpPr>
          <a:xfrm>
            <a:off x="1065696" y="1600412"/>
            <a:ext cx="2587743" cy="992779"/>
            <a:chOff x="808200" y="0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1DAED8D2-3DDA-7622-E2C4-E82781415B89}"/>
                </a:ext>
              </a:extLst>
            </p:cNvPr>
            <p:cNvSpPr/>
            <p:nvPr/>
          </p:nvSpPr>
          <p:spPr>
            <a:xfrm>
              <a:off x="808200" y="0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42A1AD96-909A-6EBF-EB28-7A74AEE7D1CB}"/>
                </a:ext>
              </a:extLst>
            </p:cNvPr>
            <p:cNvSpPr txBox="1"/>
            <p:nvPr/>
          </p:nvSpPr>
          <p:spPr>
            <a:xfrm>
              <a:off x="808200" y="0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Open Source</a:t>
              </a:r>
              <a:endParaRPr lang="en-US" sz="2400" kern="1200" dirty="0"/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A4A65089-59A2-443B-2AB0-0849323DACA0}"/>
              </a:ext>
            </a:extLst>
          </p:cNvPr>
          <p:cNvGrpSpPr/>
          <p:nvPr/>
        </p:nvGrpSpPr>
        <p:grpSpPr>
          <a:xfrm>
            <a:off x="1065696" y="2900095"/>
            <a:ext cx="2587743" cy="992779"/>
            <a:chOff x="1042118" y="0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DE29AED2-53EC-D285-409A-E1012C924845}"/>
                </a:ext>
              </a:extLst>
            </p:cNvPr>
            <p:cNvSpPr/>
            <p:nvPr/>
          </p:nvSpPr>
          <p:spPr>
            <a:xfrm>
              <a:off x="1042118" y="0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7CEA02EB-605F-4F19-4F55-F57377C03923}"/>
                </a:ext>
              </a:extLst>
            </p:cNvPr>
            <p:cNvSpPr txBox="1"/>
            <p:nvPr/>
          </p:nvSpPr>
          <p:spPr>
            <a:xfrm>
              <a:off x="1042118" y="0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 err="1"/>
                <a:t>Aims</a:t>
              </a:r>
              <a:r>
                <a:rPr lang="pl-PL" sz="2400" kern="1200" dirty="0"/>
                <a:t> to </a:t>
              </a:r>
              <a:r>
                <a:rPr lang="pl-PL" sz="2400" kern="1200" dirty="0" err="1"/>
                <a:t>make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full-text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easy</a:t>
              </a:r>
              <a:endParaRPr lang="en-US" sz="2400" kern="1200" dirty="0"/>
            </a:p>
          </p:txBody>
        </p: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49C8C66D-4C87-6EC2-FECB-FD249C3966C4}"/>
              </a:ext>
            </a:extLst>
          </p:cNvPr>
          <p:cNvGrpSpPr/>
          <p:nvPr/>
        </p:nvGrpSpPr>
        <p:grpSpPr>
          <a:xfrm>
            <a:off x="4335516" y="2887579"/>
            <a:ext cx="2587743" cy="992779"/>
            <a:chOff x="1042118" y="1316529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E27D2ED-3C75-7D5A-EE91-E32F9F1DDA3B}"/>
                </a:ext>
              </a:extLst>
            </p:cNvPr>
            <p:cNvSpPr/>
            <p:nvPr/>
          </p:nvSpPr>
          <p:spPr>
            <a:xfrm>
              <a:off x="1042118" y="1316529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907D8EE3-5726-FD19-E027-ABAF50FC2899}"/>
                </a:ext>
              </a:extLst>
            </p:cNvPr>
            <p:cNvSpPr txBox="1"/>
            <p:nvPr/>
          </p:nvSpPr>
          <p:spPr>
            <a:xfrm>
              <a:off x="1042118" y="1316529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/>
                <a:t>Apache Lucene</a:t>
              </a:r>
              <a:endParaRPr lang="en-US" sz="2400" kern="1200" dirty="0"/>
            </a:p>
          </p:txBody>
        </p:sp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FE7CF2A6-043C-9CFE-76DD-0B284167529E}"/>
              </a:ext>
            </a:extLst>
          </p:cNvPr>
          <p:cNvGrpSpPr/>
          <p:nvPr/>
        </p:nvGrpSpPr>
        <p:grpSpPr>
          <a:xfrm>
            <a:off x="7605336" y="1517017"/>
            <a:ext cx="2587743" cy="992779"/>
            <a:chOff x="1027969" y="2649930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39" name="Prostokąt 38">
              <a:extLst>
                <a:ext uri="{FF2B5EF4-FFF2-40B4-BE49-F238E27FC236}">
                  <a16:creationId xmlns:a16="http://schemas.microsoft.com/office/drawing/2014/main" id="{A147FB79-F500-0605-C00E-5EF4AD594672}"/>
                </a:ext>
              </a:extLst>
            </p:cNvPr>
            <p:cNvSpPr/>
            <p:nvPr/>
          </p:nvSpPr>
          <p:spPr>
            <a:xfrm>
              <a:off x="1027969" y="2649930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44599AFD-B2A6-0DBB-4AB5-C0EAA1F9CFFC}"/>
                </a:ext>
              </a:extLst>
            </p:cNvPr>
            <p:cNvSpPr txBox="1"/>
            <p:nvPr/>
          </p:nvSpPr>
          <p:spPr>
            <a:xfrm>
              <a:off x="1027969" y="2649930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Scalable</a:t>
              </a:r>
              <a:endParaRPr lang="en-US" sz="2400" kern="1200" dirty="0"/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37F330AD-C1B7-5285-44D7-199BF360079B}"/>
              </a:ext>
            </a:extLst>
          </p:cNvPr>
          <p:cNvGrpSpPr/>
          <p:nvPr/>
        </p:nvGrpSpPr>
        <p:grpSpPr>
          <a:xfrm>
            <a:off x="1065696" y="4197975"/>
            <a:ext cx="2587743" cy="992779"/>
            <a:chOff x="4044406" y="1876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14287290-E6E0-D664-FF5A-DF7D7AA509F1}"/>
                </a:ext>
              </a:extLst>
            </p:cNvPr>
            <p:cNvSpPr/>
            <p:nvPr/>
          </p:nvSpPr>
          <p:spPr>
            <a:xfrm>
              <a:off x="4044406" y="1876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9900CCA4-C0C8-6792-D9C3-C4E1B52E989E}"/>
                </a:ext>
              </a:extLst>
            </p:cNvPr>
            <p:cNvSpPr txBox="1"/>
            <p:nvPr/>
          </p:nvSpPr>
          <p:spPr>
            <a:xfrm>
              <a:off x="4044406" y="1876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 err="1"/>
                <a:t>NoSql</a:t>
              </a:r>
              <a:r>
                <a:rPr lang="pl-PL" sz="2400" kern="1200" dirty="0"/>
                <a:t> DB</a:t>
              </a:r>
              <a:endParaRPr lang="en-US" sz="2400" kern="1200" dirty="0"/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1AB2BDC3-1788-0241-0051-8F608FF32A62}"/>
              </a:ext>
            </a:extLst>
          </p:cNvPr>
          <p:cNvGrpSpPr/>
          <p:nvPr/>
        </p:nvGrpSpPr>
        <p:grpSpPr>
          <a:xfrm>
            <a:off x="4335516" y="4148727"/>
            <a:ext cx="2587743" cy="992779"/>
            <a:chOff x="4058554" y="1316529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23D65F07-97BF-9222-A271-C9F0DE042BED}"/>
                </a:ext>
              </a:extLst>
            </p:cNvPr>
            <p:cNvSpPr/>
            <p:nvPr/>
          </p:nvSpPr>
          <p:spPr>
            <a:xfrm>
              <a:off x="4058554" y="1316529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ABD6CE35-DD4E-C25F-B396-74EF6A5FF9A9}"/>
                </a:ext>
              </a:extLst>
            </p:cNvPr>
            <p:cNvSpPr txBox="1"/>
            <p:nvPr/>
          </p:nvSpPr>
          <p:spPr>
            <a:xfrm>
              <a:off x="4058554" y="1316529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 err="1"/>
                <a:t>Inverted</a:t>
              </a:r>
              <a:r>
                <a:rPr lang="pl-PL" sz="2400" kern="1200" dirty="0"/>
                <a:t> </a:t>
              </a:r>
              <a:r>
                <a:rPr lang="pl-PL" sz="2400" kern="1200" dirty="0" err="1"/>
                <a:t>indexes</a:t>
              </a:r>
              <a:endParaRPr lang="en-US" sz="2400" kern="1200" dirty="0"/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DDDDAB87-6E9F-7E70-0B71-2F8747C9BBE0}"/>
              </a:ext>
            </a:extLst>
          </p:cNvPr>
          <p:cNvGrpSpPr/>
          <p:nvPr/>
        </p:nvGrpSpPr>
        <p:grpSpPr>
          <a:xfrm>
            <a:off x="7605336" y="4180510"/>
            <a:ext cx="2587743" cy="992779"/>
            <a:chOff x="4058554" y="2640556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0B2FF404-F029-F9EB-328D-135E4D077A3B}"/>
                </a:ext>
              </a:extLst>
            </p:cNvPr>
            <p:cNvSpPr/>
            <p:nvPr/>
          </p:nvSpPr>
          <p:spPr>
            <a:xfrm>
              <a:off x="4058554" y="2640556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432ADD84-A294-CC1D-D590-EA45FDE03CCE}"/>
                </a:ext>
              </a:extLst>
            </p:cNvPr>
            <p:cNvSpPr txBox="1"/>
            <p:nvPr/>
          </p:nvSpPr>
          <p:spPr>
            <a:xfrm>
              <a:off x="4058554" y="2640556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REST </a:t>
              </a:r>
              <a:r>
                <a:rPr lang="pl-PL" sz="2400" kern="1200" dirty="0" err="1"/>
                <a:t>api</a:t>
              </a:r>
              <a:endParaRPr lang="en-US" sz="2400" kern="1200" dirty="0"/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164852D1-30FD-6A29-EE5C-1EB8EAD613BF}"/>
              </a:ext>
            </a:extLst>
          </p:cNvPr>
          <p:cNvGrpSpPr/>
          <p:nvPr/>
        </p:nvGrpSpPr>
        <p:grpSpPr>
          <a:xfrm>
            <a:off x="1065696" y="5499461"/>
            <a:ext cx="2587743" cy="992779"/>
            <a:chOff x="6529207" y="0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689C9A87-34E4-4E55-A949-308589E92AAA}"/>
                </a:ext>
              </a:extLst>
            </p:cNvPr>
            <p:cNvSpPr/>
            <p:nvPr/>
          </p:nvSpPr>
          <p:spPr>
            <a:xfrm>
              <a:off x="6529207" y="0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58" name="pole tekstowe 57">
              <a:extLst>
                <a:ext uri="{FF2B5EF4-FFF2-40B4-BE49-F238E27FC236}">
                  <a16:creationId xmlns:a16="http://schemas.microsoft.com/office/drawing/2014/main" id="{EECE225F-9697-CAA6-6932-100C1DD62EC7}"/>
                </a:ext>
              </a:extLst>
            </p:cNvPr>
            <p:cNvSpPr txBox="1"/>
            <p:nvPr/>
          </p:nvSpPr>
          <p:spPr>
            <a:xfrm>
              <a:off x="6529207" y="0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Analytics </a:t>
              </a:r>
              <a:r>
                <a:rPr lang="pl-PL" sz="2400" dirty="0" err="1"/>
                <a:t>engine</a:t>
              </a:r>
              <a:endParaRPr lang="pl-PL" sz="2400" dirty="0"/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07DDACF1-747D-9BAD-A619-D568C43DF6DC}"/>
              </a:ext>
            </a:extLst>
          </p:cNvPr>
          <p:cNvGrpSpPr/>
          <p:nvPr/>
        </p:nvGrpSpPr>
        <p:grpSpPr>
          <a:xfrm>
            <a:off x="7605336" y="2861560"/>
            <a:ext cx="2587743" cy="992779"/>
            <a:chOff x="2475906" y="3964583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F055AC26-1C35-1615-2896-12DE4BBA529E}"/>
                </a:ext>
              </a:extLst>
            </p:cNvPr>
            <p:cNvSpPr/>
            <p:nvPr/>
          </p:nvSpPr>
          <p:spPr>
            <a:xfrm>
              <a:off x="2475906" y="3964583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61" name="pole tekstowe 60">
              <a:extLst>
                <a:ext uri="{FF2B5EF4-FFF2-40B4-BE49-F238E27FC236}">
                  <a16:creationId xmlns:a16="http://schemas.microsoft.com/office/drawing/2014/main" id="{FF5325AA-F681-A998-4E6C-F1D9299D4A3F}"/>
                </a:ext>
              </a:extLst>
            </p:cNvPr>
            <p:cNvSpPr txBox="1"/>
            <p:nvPr/>
          </p:nvSpPr>
          <p:spPr>
            <a:xfrm>
              <a:off x="2475906" y="3964583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High </a:t>
              </a:r>
              <a:r>
                <a:rPr lang="pl-PL" sz="2400" kern="1200" dirty="0" err="1"/>
                <a:t>Aviailablity</a:t>
              </a:r>
              <a:endParaRPr lang="en-US" sz="2400" kern="1200" dirty="0"/>
            </a:p>
          </p:txBody>
        </p:sp>
      </p:grpSp>
      <p:grpSp>
        <p:nvGrpSpPr>
          <p:cNvPr id="62" name="Grupa 61">
            <a:extLst>
              <a:ext uri="{FF2B5EF4-FFF2-40B4-BE49-F238E27FC236}">
                <a16:creationId xmlns:a16="http://schemas.microsoft.com/office/drawing/2014/main" id="{53947FB2-8431-A3CF-C0A4-B2183163911A}"/>
              </a:ext>
            </a:extLst>
          </p:cNvPr>
          <p:cNvGrpSpPr/>
          <p:nvPr/>
        </p:nvGrpSpPr>
        <p:grpSpPr>
          <a:xfrm>
            <a:off x="4335516" y="5467677"/>
            <a:ext cx="2587743" cy="992779"/>
            <a:chOff x="6543355" y="1309436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5E8DEA1A-4909-8721-2A19-A90635C6CD90}"/>
                </a:ext>
              </a:extLst>
            </p:cNvPr>
            <p:cNvSpPr/>
            <p:nvPr/>
          </p:nvSpPr>
          <p:spPr>
            <a:xfrm>
              <a:off x="6543355" y="1309436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92F5576A-67F2-96C8-87A1-F86A1B2C2C3B}"/>
                </a:ext>
              </a:extLst>
            </p:cNvPr>
            <p:cNvSpPr txBox="1"/>
            <p:nvPr/>
          </p:nvSpPr>
          <p:spPr>
            <a:xfrm>
              <a:off x="6543355" y="1309436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Distributed</a:t>
              </a:r>
              <a:endParaRPr lang="en-US" sz="2400" kern="1200" dirty="0"/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736D81A0-118B-1658-07FF-D84E0DA510CE}"/>
              </a:ext>
            </a:extLst>
          </p:cNvPr>
          <p:cNvGrpSpPr/>
          <p:nvPr/>
        </p:nvGrpSpPr>
        <p:grpSpPr>
          <a:xfrm>
            <a:off x="7605336" y="5499461"/>
            <a:ext cx="2587743" cy="992779"/>
            <a:chOff x="6926131" y="3964583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C8621B63-2F47-433E-E02F-5EA3DB39A8F8}"/>
                </a:ext>
              </a:extLst>
            </p:cNvPr>
            <p:cNvSpPr/>
            <p:nvPr/>
          </p:nvSpPr>
          <p:spPr>
            <a:xfrm>
              <a:off x="6926131" y="3964583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70" name="pole tekstowe 69">
              <a:extLst>
                <a:ext uri="{FF2B5EF4-FFF2-40B4-BE49-F238E27FC236}">
                  <a16:creationId xmlns:a16="http://schemas.microsoft.com/office/drawing/2014/main" id="{848610B9-1C1A-9D07-95A1-85C9DD43E3C5}"/>
                </a:ext>
              </a:extLst>
            </p:cNvPr>
            <p:cNvSpPr txBox="1"/>
            <p:nvPr/>
          </p:nvSpPr>
          <p:spPr>
            <a:xfrm>
              <a:off x="6926131" y="3964583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 err="1"/>
                <a:t>Near</a:t>
              </a:r>
              <a:r>
                <a:rPr lang="pl-PL" sz="2400" kern="1200" dirty="0"/>
                <a:t> Real Time</a:t>
              </a:r>
              <a:endParaRPr lang="en-US" sz="2400" kern="1200" dirty="0"/>
            </a:p>
          </p:txBody>
        </p:sp>
      </p:grpSp>
      <p:grpSp>
        <p:nvGrpSpPr>
          <p:cNvPr id="73" name="Grupa 72">
            <a:extLst>
              <a:ext uri="{FF2B5EF4-FFF2-40B4-BE49-F238E27FC236}">
                <a16:creationId xmlns:a16="http://schemas.microsoft.com/office/drawing/2014/main" id="{7FC528C0-BC34-43B7-D36E-9EEFDD417856}"/>
              </a:ext>
            </a:extLst>
          </p:cNvPr>
          <p:cNvGrpSpPr/>
          <p:nvPr/>
        </p:nvGrpSpPr>
        <p:grpSpPr>
          <a:xfrm>
            <a:off x="4335516" y="1568629"/>
            <a:ext cx="2587743" cy="992779"/>
            <a:chOff x="1042118" y="1316529"/>
            <a:chExt cx="2678430" cy="113488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ED465886-829C-45A2-2DDF-BC4C1BF31C1D}"/>
                </a:ext>
              </a:extLst>
            </p:cNvPr>
            <p:cNvSpPr/>
            <p:nvPr/>
          </p:nvSpPr>
          <p:spPr>
            <a:xfrm>
              <a:off x="1042118" y="1316529"/>
              <a:ext cx="2678430" cy="113488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75" name="pole tekstowe 74">
              <a:extLst>
                <a:ext uri="{FF2B5EF4-FFF2-40B4-BE49-F238E27FC236}">
                  <a16:creationId xmlns:a16="http://schemas.microsoft.com/office/drawing/2014/main" id="{E9A92CD5-F0B5-8314-CFEE-DF70B309DD4C}"/>
                </a:ext>
              </a:extLst>
            </p:cNvPr>
            <p:cNvSpPr txBox="1"/>
            <p:nvPr/>
          </p:nvSpPr>
          <p:spPr>
            <a:xfrm>
              <a:off x="1042118" y="1316529"/>
              <a:ext cx="2678430" cy="11348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400" kern="1200" dirty="0"/>
                <a:t>Java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188489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1372E-B935-36E1-EF2B-15519AF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8119"/>
          </a:xfrm>
        </p:spPr>
        <p:txBody>
          <a:bodyPr/>
          <a:lstStyle/>
          <a:p>
            <a:r>
              <a:rPr lang="pl-PL" dirty="0"/>
              <a:t>Installation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10E887A4-C0D8-AA23-AC5D-AEF0D6189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81971"/>
              </p:ext>
            </p:extLst>
          </p:nvPr>
        </p:nvGraphicFramePr>
        <p:xfrm>
          <a:off x="2112334" y="1970568"/>
          <a:ext cx="7641265" cy="345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090534"/>
      </p:ext>
    </p:extLst>
  </p:cSld>
  <p:clrMapOvr>
    <a:masterClrMapping/>
  </p:clrMapOvr>
  <p:transition spd="slow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E678DE-97E9-F882-A6D5-CF786F71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56" y="559589"/>
            <a:ext cx="9692640" cy="1002296"/>
          </a:xfrm>
        </p:spPr>
        <p:txBody>
          <a:bodyPr/>
          <a:lstStyle/>
          <a:p>
            <a:r>
              <a:rPr lang="pl-PL" dirty="0" err="1"/>
              <a:t>Check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635286-A02F-DB03-C541-2B51D75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56" y="1936375"/>
            <a:ext cx="9084791" cy="355482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marL="0" defTabSz="457200"/>
            <a:r>
              <a:rPr lang="pl-PL" dirty="0"/>
              <a:t>$ service </a:t>
            </a:r>
            <a:r>
              <a:rPr lang="pl-PL" dirty="0" err="1"/>
              <a:t>elasticsearch</a:t>
            </a:r>
            <a:r>
              <a:rPr lang="pl-PL" dirty="0"/>
              <a:t> status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D1E8748-8250-E254-A9E1-FC2416A93003}"/>
              </a:ext>
            </a:extLst>
          </p:cNvPr>
          <p:cNvSpPr txBox="1"/>
          <p:nvPr/>
        </p:nvSpPr>
        <p:spPr>
          <a:xfrm>
            <a:off x="758456" y="2647585"/>
            <a:ext cx="9084791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l-PL" sz="1600" dirty="0" err="1"/>
              <a:t>elasticsearch.service</a:t>
            </a:r>
            <a:r>
              <a:rPr lang="pl-PL" sz="1600" dirty="0"/>
              <a:t> - </a:t>
            </a:r>
            <a:r>
              <a:rPr lang="pl-PL" sz="1600" dirty="0" err="1"/>
              <a:t>Elasticsearch</a:t>
            </a:r>
            <a:endParaRPr lang="pl-PL" sz="1600" dirty="0"/>
          </a:p>
          <a:p>
            <a:r>
              <a:rPr lang="pl-PL" sz="1600" dirty="0"/>
              <a:t> 	</a:t>
            </a:r>
            <a:r>
              <a:rPr lang="pl-PL" sz="1600" dirty="0" err="1"/>
              <a:t>Loaded</a:t>
            </a:r>
            <a:r>
              <a:rPr lang="pl-PL" sz="1600" dirty="0"/>
              <a:t>: </a:t>
            </a:r>
            <a:r>
              <a:rPr lang="pl-PL" sz="1600" dirty="0" err="1"/>
              <a:t>loaded</a:t>
            </a:r>
            <a:r>
              <a:rPr lang="pl-PL" sz="1600" dirty="0"/>
              <a:t> (/</a:t>
            </a:r>
            <a:r>
              <a:rPr lang="pl-PL" sz="1600" dirty="0" err="1"/>
              <a:t>lib</a:t>
            </a:r>
            <a:r>
              <a:rPr lang="pl-PL" sz="1600" dirty="0"/>
              <a:t>/</a:t>
            </a:r>
            <a:r>
              <a:rPr lang="pl-PL" sz="1600" dirty="0" err="1"/>
              <a:t>systemd</a:t>
            </a:r>
            <a:r>
              <a:rPr lang="pl-PL" sz="1600" dirty="0"/>
              <a:t>/system/</a:t>
            </a:r>
            <a:r>
              <a:rPr lang="pl-PL" sz="1600" dirty="0" err="1"/>
              <a:t>elasticsearch.service</a:t>
            </a:r>
            <a:r>
              <a:rPr lang="pl-PL" sz="1600" dirty="0"/>
              <a:t>; </a:t>
            </a:r>
            <a:r>
              <a:rPr lang="pl-PL" sz="1600" dirty="0" err="1">
                <a:solidFill>
                  <a:srgbClr val="00B050"/>
                </a:solidFill>
              </a:rPr>
              <a:t>enabled</a:t>
            </a:r>
            <a:r>
              <a:rPr lang="pl-PL" sz="1600" dirty="0"/>
              <a:t>; </a:t>
            </a:r>
            <a:r>
              <a:rPr lang="pl-PL" sz="1600" dirty="0" err="1"/>
              <a:t>preset</a:t>
            </a:r>
            <a:r>
              <a:rPr lang="pl-PL" sz="1600" dirty="0"/>
              <a:t>: </a:t>
            </a:r>
            <a:r>
              <a:rPr lang="pl-PL" sz="1600" dirty="0" err="1">
                <a:solidFill>
                  <a:srgbClr val="00B050"/>
                </a:solidFill>
              </a:rPr>
              <a:t>enable</a:t>
            </a:r>
            <a:endParaRPr lang="pl-PL" sz="1600" dirty="0"/>
          </a:p>
          <a:p>
            <a:r>
              <a:rPr lang="pl-PL" sz="1600" dirty="0"/>
              <a:t> 	Active: </a:t>
            </a:r>
            <a:r>
              <a:rPr lang="pl-PL" sz="1600" dirty="0" err="1">
                <a:solidFill>
                  <a:srgbClr val="00B050"/>
                </a:solidFill>
              </a:rPr>
              <a:t>active</a:t>
            </a:r>
            <a:r>
              <a:rPr lang="pl-PL" sz="1600" dirty="0">
                <a:solidFill>
                  <a:srgbClr val="00B050"/>
                </a:solidFill>
              </a:rPr>
              <a:t> (</a:t>
            </a:r>
            <a:r>
              <a:rPr lang="pl-PL" sz="1600" dirty="0" err="1">
                <a:solidFill>
                  <a:srgbClr val="00B050"/>
                </a:solidFill>
              </a:rPr>
              <a:t>running</a:t>
            </a:r>
            <a:r>
              <a:rPr lang="pl-PL" sz="1600" dirty="0">
                <a:solidFill>
                  <a:srgbClr val="00B050"/>
                </a:solidFill>
              </a:rPr>
              <a:t>) </a:t>
            </a:r>
            <a:r>
              <a:rPr lang="pl-PL" sz="1600" dirty="0" err="1"/>
              <a:t>since</a:t>
            </a:r>
            <a:r>
              <a:rPr lang="pl-PL" sz="1600" dirty="0"/>
              <a:t> </a:t>
            </a:r>
            <a:r>
              <a:rPr lang="pl-PL" sz="1600" dirty="0" err="1"/>
              <a:t>Thu</a:t>
            </a:r>
            <a:r>
              <a:rPr lang="pl-PL" sz="1600" dirty="0"/>
              <a:t> 2024-05-02 23:09:28 CEST; 15h ago</a:t>
            </a:r>
          </a:p>
          <a:p>
            <a:r>
              <a:rPr lang="pl-PL" sz="1600" dirty="0"/>
              <a:t>   	</a:t>
            </a:r>
            <a:r>
              <a:rPr lang="pl-PL" sz="1600" dirty="0" err="1"/>
              <a:t>Docs</a:t>
            </a:r>
            <a:r>
              <a:rPr lang="pl-PL" sz="1600" dirty="0"/>
              <a:t>: https://www.elastic.co</a:t>
            </a:r>
          </a:p>
          <a:p>
            <a:r>
              <a:rPr lang="pl-PL" sz="1600" dirty="0"/>
              <a:t>   </a:t>
            </a:r>
            <a:r>
              <a:rPr lang="pl-PL" sz="1600" dirty="0" err="1"/>
              <a:t>Main</a:t>
            </a:r>
            <a:r>
              <a:rPr lang="pl-PL" sz="1600" dirty="0"/>
              <a:t> PID: 2733 (</a:t>
            </a:r>
            <a:r>
              <a:rPr lang="pl-PL" sz="1600" dirty="0" err="1"/>
              <a:t>java</a:t>
            </a:r>
            <a:r>
              <a:rPr lang="pl-PL" sz="1600" dirty="0"/>
              <a:t>)</a:t>
            </a:r>
          </a:p>
          <a:p>
            <a:r>
              <a:rPr lang="pl-PL" sz="1600" dirty="0"/>
              <a:t>  	</a:t>
            </a:r>
            <a:r>
              <a:rPr lang="pl-PL" sz="1600" dirty="0" err="1"/>
              <a:t>Tasks</a:t>
            </a:r>
            <a:r>
              <a:rPr lang="pl-PL" sz="1600" dirty="0"/>
              <a:t>: 109 (limit: 9444)</a:t>
            </a:r>
          </a:p>
          <a:p>
            <a:r>
              <a:rPr lang="pl-PL" sz="1600" dirty="0"/>
              <a:t> 	Memory: 2.1G</a:t>
            </a:r>
          </a:p>
          <a:p>
            <a:r>
              <a:rPr lang="pl-PL" sz="1600" dirty="0"/>
              <a:t>    	CPU: 3min 1.547s</a:t>
            </a:r>
          </a:p>
          <a:p>
            <a:r>
              <a:rPr lang="pl-PL" sz="1600" dirty="0"/>
              <a:t> 	</a:t>
            </a:r>
            <a:r>
              <a:rPr lang="pl-PL" sz="1600" dirty="0" err="1"/>
              <a:t>CGroup</a:t>
            </a:r>
            <a:r>
              <a:rPr lang="pl-PL" sz="1600" dirty="0"/>
              <a:t>: /</a:t>
            </a:r>
            <a:r>
              <a:rPr lang="pl-PL" sz="1600" dirty="0" err="1"/>
              <a:t>system.slice</a:t>
            </a:r>
            <a:r>
              <a:rPr lang="pl-PL" sz="1600" dirty="0"/>
              <a:t>/</a:t>
            </a:r>
            <a:r>
              <a:rPr lang="pl-PL" sz="1600" dirty="0" err="1"/>
              <a:t>elasticsearch.service</a:t>
            </a:r>
            <a:endParaRPr lang="pl-PL" sz="1600" dirty="0"/>
          </a:p>
          <a:p>
            <a:r>
              <a:rPr lang="pl-PL" sz="1600" dirty="0"/>
              <a:t>         	├─2733 /</a:t>
            </a:r>
            <a:r>
              <a:rPr lang="pl-PL" sz="1600" dirty="0" err="1"/>
              <a:t>usr</a:t>
            </a:r>
            <a:r>
              <a:rPr lang="pl-PL" sz="1600" dirty="0"/>
              <a:t>/</a:t>
            </a:r>
            <a:r>
              <a:rPr lang="pl-PL" sz="1600" dirty="0" err="1"/>
              <a:t>share</a:t>
            </a:r>
            <a:r>
              <a:rPr lang="pl-PL" sz="1600" dirty="0"/>
              <a:t>/</a:t>
            </a:r>
            <a:r>
              <a:rPr lang="pl-PL" sz="1600" dirty="0" err="1"/>
              <a:t>elasticsearch</a:t>
            </a:r>
            <a:r>
              <a:rPr lang="pl-PL" sz="1600" dirty="0"/>
              <a:t>/</a:t>
            </a:r>
            <a:r>
              <a:rPr lang="pl-PL" sz="1600" dirty="0" err="1"/>
              <a:t>jdk</a:t>
            </a:r>
            <a:r>
              <a:rPr lang="pl-PL" sz="1600" dirty="0"/>
              <a:t>/bin/</a:t>
            </a:r>
            <a:r>
              <a:rPr lang="pl-PL" sz="1600" dirty="0" err="1"/>
              <a:t>java</a:t>
            </a:r>
            <a:r>
              <a:rPr lang="pl-PL" sz="1600" dirty="0"/>
              <a:t> -Xms4m -Xmx64m -XX:+</a:t>
            </a:r>
            <a:r>
              <a:rPr lang="pl-PL" sz="1600" dirty="0" err="1"/>
              <a:t>UseSeria</a:t>
            </a:r>
            <a:r>
              <a:rPr lang="pl-PL" sz="1600" dirty="0"/>
              <a:t>&gt;</a:t>
            </a:r>
          </a:p>
          <a:p>
            <a:r>
              <a:rPr lang="pl-PL" sz="1600" dirty="0"/>
              <a:t>         	├─2793 /</a:t>
            </a:r>
            <a:r>
              <a:rPr lang="pl-PL" sz="1600" dirty="0" err="1"/>
              <a:t>usr</a:t>
            </a:r>
            <a:r>
              <a:rPr lang="pl-PL" sz="1600" dirty="0"/>
              <a:t>/</a:t>
            </a:r>
            <a:r>
              <a:rPr lang="pl-PL" sz="1600" dirty="0" err="1"/>
              <a:t>share</a:t>
            </a:r>
            <a:r>
              <a:rPr lang="pl-PL" sz="1600" dirty="0"/>
              <a:t>/</a:t>
            </a:r>
            <a:r>
              <a:rPr lang="pl-PL" sz="1600" dirty="0" err="1"/>
              <a:t>elasticsearch</a:t>
            </a:r>
            <a:r>
              <a:rPr lang="pl-PL" sz="1600" dirty="0"/>
              <a:t>/</a:t>
            </a:r>
            <a:r>
              <a:rPr lang="pl-PL" sz="1600" dirty="0" err="1"/>
              <a:t>jdk</a:t>
            </a:r>
            <a:r>
              <a:rPr lang="pl-PL" sz="1600" dirty="0"/>
              <a:t>/bin/</a:t>
            </a:r>
            <a:r>
              <a:rPr lang="pl-PL" sz="1600" dirty="0" err="1"/>
              <a:t>java</a:t>
            </a:r>
            <a:r>
              <a:rPr lang="pl-PL" sz="1600" dirty="0"/>
              <a:t> -Des.networkaddress.cache.tt&gt;</a:t>
            </a:r>
          </a:p>
          <a:p>
            <a:r>
              <a:rPr lang="pl-PL" sz="1600" dirty="0"/>
              <a:t>         	└─2816 /</a:t>
            </a:r>
            <a:r>
              <a:rPr lang="pl-PL" sz="1600" dirty="0" err="1"/>
              <a:t>usr</a:t>
            </a:r>
            <a:r>
              <a:rPr lang="pl-PL" sz="1600" dirty="0"/>
              <a:t>/</a:t>
            </a:r>
            <a:r>
              <a:rPr lang="pl-PL" sz="1600" dirty="0" err="1"/>
              <a:t>share</a:t>
            </a:r>
            <a:r>
              <a:rPr lang="pl-PL" sz="1600" dirty="0"/>
              <a:t>/</a:t>
            </a:r>
            <a:r>
              <a:rPr lang="pl-PL" sz="1600" dirty="0" err="1"/>
              <a:t>elasticsearch</a:t>
            </a:r>
            <a:r>
              <a:rPr lang="pl-PL" sz="1600" dirty="0"/>
              <a:t>/</a:t>
            </a:r>
            <a:r>
              <a:rPr lang="pl-PL" sz="1600" dirty="0" err="1"/>
              <a:t>modules</a:t>
            </a:r>
            <a:r>
              <a:rPr lang="pl-PL" sz="1600" dirty="0"/>
              <a:t>/x-</a:t>
            </a:r>
            <a:r>
              <a:rPr lang="pl-PL" sz="1600" dirty="0" err="1"/>
              <a:t>pack</a:t>
            </a:r>
            <a:r>
              <a:rPr lang="pl-PL" sz="1600" dirty="0"/>
              <a:t>-ml/platform/linux-x86_64/b&gt;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1770334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Widok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Widok</Template>
  <TotalTime>4066</TotalTime>
  <Words>3095</Words>
  <Application>Microsoft Office PowerPoint</Application>
  <PresentationFormat>Panoramiczny</PresentationFormat>
  <Paragraphs>596</Paragraphs>
  <Slides>55</Slides>
  <Notes>46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55</vt:i4>
      </vt:variant>
    </vt:vector>
  </HeadingPairs>
  <TitlesOfParts>
    <vt:vector size="60" baseType="lpstr">
      <vt:lpstr>Aptos</vt:lpstr>
      <vt:lpstr>Arial</vt:lpstr>
      <vt:lpstr>Century Schoolbook</vt:lpstr>
      <vt:lpstr>Wingdings 2</vt:lpstr>
      <vt:lpstr>Widok</vt:lpstr>
      <vt:lpstr>First Step with ElasticSearch</vt:lpstr>
      <vt:lpstr>Materials</vt:lpstr>
      <vt:lpstr>WHAT WILL YOU LEARN ?</vt:lpstr>
      <vt:lpstr>Mostly</vt:lpstr>
      <vt:lpstr>We will Focus on </vt:lpstr>
      <vt:lpstr>History</vt:lpstr>
      <vt:lpstr>ElasticSearch is </vt:lpstr>
      <vt:lpstr>Installation</vt:lpstr>
      <vt:lpstr>Check</vt:lpstr>
      <vt:lpstr>IT’S ALIVE !!</vt:lpstr>
      <vt:lpstr>Basic Terms</vt:lpstr>
      <vt:lpstr>WHAT IS A CLASTER ?</vt:lpstr>
      <vt:lpstr>WHAT IS A NODE ?</vt:lpstr>
      <vt:lpstr>Prezentacja programu PowerPoint</vt:lpstr>
      <vt:lpstr>WHAT IS INDEX</vt:lpstr>
      <vt:lpstr>WHAT IS A SHARD ?</vt:lpstr>
      <vt:lpstr>WHAT IS A SHARD ?</vt:lpstr>
      <vt:lpstr>SHARD     SHARDING</vt:lpstr>
      <vt:lpstr>WHAT IS REPLICA ?</vt:lpstr>
      <vt:lpstr>INDEX = SHARDS + REPLICS</vt:lpstr>
      <vt:lpstr>Index Configuration</vt:lpstr>
      <vt:lpstr>How do we talk to Elastic</vt:lpstr>
      <vt:lpstr>How do we talk to Elastic</vt:lpstr>
      <vt:lpstr>How do we talk to Elastic</vt:lpstr>
      <vt:lpstr>How do we talk to Elastic</vt:lpstr>
      <vt:lpstr>How do we talk to Elastic</vt:lpstr>
      <vt:lpstr>How do we talk to Elastic</vt:lpstr>
      <vt:lpstr>How do we talk to Elastic</vt:lpstr>
      <vt:lpstr>WHAT IS DATA ?</vt:lpstr>
      <vt:lpstr>Mapping </vt:lpstr>
      <vt:lpstr>Prezentacja programu PowerPoint</vt:lpstr>
      <vt:lpstr>DEFINED TYPES</vt:lpstr>
      <vt:lpstr>ADD MAPPING</vt:lpstr>
      <vt:lpstr>ADD SOME DATA</vt:lpstr>
      <vt:lpstr>ADD  SOME MORE</vt:lpstr>
      <vt:lpstr>Read data</vt:lpstr>
      <vt:lpstr>Read data</vt:lpstr>
      <vt:lpstr>WHAT IS SCORE ?</vt:lpstr>
      <vt:lpstr>Change data </vt:lpstr>
      <vt:lpstr>Clean it up </vt:lpstr>
      <vt:lpstr>HOW TO SEARCH ?</vt:lpstr>
      <vt:lpstr>QUERY SYNTAX</vt:lpstr>
      <vt:lpstr>HOW TO SEARCH</vt:lpstr>
      <vt:lpstr>Demo 1 </vt:lpstr>
      <vt:lpstr>HOW IT WORKS  </vt:lpstr>
      <vt:lpstr>Prezentacja programu PowerPoint</vt:lpstr>
      <vt:lpstr>SEPARATE WORDS / TERMS</vt:lpstr>
      <vt:lpstr>SORT TERMS</vt:lpstr>
      <vt:lpstr>Prezentacja programu PowerPoint</vt:lpstr>
      <vt:lpstr>Prezentacja programu PowerPoint</vt:lpstr>
      <vt:lpstr>Prezentacja programu PowerPoint</vt:lpstr>
      <vt:lpstr>Analysis</vt:lpstr>
      <vt:lpstr>Standard Analyzer</vt:lpstr>
      <vt:lpstr>Materials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 with elasticsearch</dc:title>
  <dc:creator>Bartosz Łoboda</dc:creator>
  <cp:lastModifiedBy>Bartosz Łoboda</cp:lastModifiedBy>
  <cp:revision>50</cp:revision>
  <dcterms:created xsi:type="dcterms:W3CDTF">2024-05-03T08:58:37Z</dcterms:created>
  <dcterms:modified xsi:type="dcterms:W3CDTF">2024-05-28T09:36:31Z</dcterms:modified>
</cp:coreProperties>
</file>