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93" r:id="rId2"/>
    <p:sldId id="290" r:id="rId3"/>
    <p:sldId id="298" r:id="rId4"/>
    <p:sldId id="295" r:id="rId5"/>
    <p:sldId id="289" r:id="rId6"/>
    <p:sldId id="297" r:id="rId7"/>
    <p:sldId id="296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8" r:id="rId16"/>
    <p:sldId id="309" r:id="rId17"/>
    <p:sldId id="306" r:id="rId18"/>
    <p:sldId id="291" r:id="rId19"/>
    <p:sldId id="292" r:id="rId20"/>
    <p:sldId id="310" r:id="rId21"/>
    <p:sldId id="29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07ADE0-2EF2-40E6-B390-35EAD7718C48}" v="146" dt="2019-05-14T08:40:39.0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5501" autoAdjust="0"/>
  </p:normalViewPr>
  <p:slideViewPr>
    <p:cSldViewPr>
      <p:cViewPr varScale="1">
        <p:scale>
          <a:sx n="77" d="100"/>
          <a:sy n="77" d="100"/>
        </p:scale>
        <p:origin x="106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tek Ratajczyk" userId="f24143ecd03da9a1" providerId="LiveId" clId="{8807ADE0-2EF2-40E6-B390-35EAD7718C48}"/>
    <pc:docChg chg="undo redo custSel addSld delSld modSld sldOrd">
      <pc:chgData name="Bartek Ratajczyk" userId="f24143ecd03da9a1" providerId="LiveId" clId="{8807ADE0-2EF2-40E6-B390-35EAD7718C48}" dt="2019-05-14T08:59:36.446" v="3506" actId="20577"/>
      <pc:docMkLst>
        <pc:docMk/>
      </pc:docMkLst>
      <pc:sldChg chg="modSp">
        <pc:chgData name="Bartek Ratajczyk" userId="f24143ecd03da9a1" providerId="LiveId" clId="{8807ADE0-2EF2-40E6-B390-35EAD7718C48}" dt="2019-05-10T08:01:04.476" v="353" actId="20577"/>
        <pc:sldMkLst>
          <pc:docMk/>
          <pc:sldMk cId="2619000021" sldId="289"/>
        </pc:sldMkLst>
        <pc:spChg chg="mod">
          <ac:chgData name="Bartek Ratajczyk" userId="f24143ecd03da9a1" providerId="LiveId" clId="{8807ADE0-2EF2-40E6-B390-35EAD7718C48}" dt="2019-05-10T08:01:04.476" v="353" actId="20577"/>
          <ac:spMkLst>
            <pc:docMk/>
            <pc:sldMk cId="2619000021" sldId="289"/>
            <ac:spMk id="3" creationId="{00000000-0000-0000-0000-000000000000}"/>
          </ac:spMkLst>
        </pc:spChg>
      </pc:sldChg>
      <pc:sldChg chg="modSp">
        <pc:chgData name="Bartek Ratajczyk" userId="f24143ecd03da9a1" providerId="LiveId" clId="{8807ADE0-2EF2-40E6-B390-35EAD7718C48}" dt="2019-05-09T03:00:14.706" v="60" actId="20577"/>
        <pc:sldMkLst>
          <pc:docMk/>
          <pc:sldMk cId="3007831600" sldId="290"/>
        </pc:sldMkLst>
        <pc:spChg chg="mod">
          <ac:chgData name="Bartek Ratajczyk" userId="f24143ecd03da9a1" providerId="LiveId" clId="{8807ADE0-2EF2-40E6-B390-35EAD7718C48}" dt="2019-05-09T03:00:03.622" v="33" actId="20577"/>
          <ac:spMkLst>
            <pc:docMk/>
            <pc:sldMk cId="3007831600" sldId="290"/>
            <ac:spMk id="2" creationId="{00000000-0000-0000-0000-000000000000}"/>
          </ac:spMkLst>
        </pc:spChg>
        <pc:spChg chg="mod">
          <ac:chgData name="Bartek Ratajczyk" userId="f24143ecd03da9a1" providerId="LiveId" clId="{8807ADE0-2EF2-40E6-B390-35EAD7718C48}" dt="2019-05-09T03:00:14.706" v="60" actId="20577"/>
          <ac:spMkLst>
            <pc:docMk/>
            <pc:sldMk cId="3007831600" sldId="290"/>
            <ac:spMk id="3" creationId="{00000000-0000-0000-0000-000000000000}"/>
          </ac:spMkLst>
        </pc:spChg>
      </pc:sldChg>
      <pc:sldChg chg="modSp">
        <pc:chgData name="Bartek Ratajczyk" userId="f24143ecd03da9a1" providerId="LiveId" clId="{8807ADE0-2EF2-40E6-B390-35EAD7718C48}" dt="2019-05-13T14:55:39.908" v="2700" actId="20577"/>
        <pc:sldMkLst>
          <pc:docMk/>
          <pc:sldMk cId="1040046409" sldId="291"/>
        </pc:sldMkLst>
        <pc:spChg chg="mod">
          <ac:chgData name="Bartek Ratajczyk" userId="f24143ecd03da9a1" providerId="LiveId" clId="{8807ADE0-2EF2-40E6-B390-35EAD7718C48}" dt="2019-05-13T14:55:39.908" v="2700" actId="20577"/>
          <ac:spMkLst>
            <pc:docMk/>
            <pc:sldMk cId="1040046409" sldId="291"/>
            <ac:spMk id="5" creationId="{30E54DBC-E9A5-4423-AE6A-4825355BEE4D}"/>
          </ac:spMkLst>
        </pc:spChg>
      </pc:sldChg>
      <pc:sldChg chg="addSp modSp">
        <pc:chgData name="Bartek Ratajczyk" userId="f24143ecd03da9a1" providerId="LiveId" clId="{8807ADE0-2EF2-40E6-B390-35EAD7718C48}" dt="2019-05-14T04:00:08.541" v="3338" actId="108"/>
        <pc:sldMkLst>
          <pc:docMk/>
          <pc:sldMk cId="1498293126" sldId="292"/>
        </pc:sldMkLst>
        <pc:spChg chg="add mod">
          <ac:chgData name="Bartek Ratajczyk" userId="f24143ecd03da9a1" providerId="LiveId" clId="{8807ADE0-2EF2-40E6-B390-35EAD7718C48}" dt="2019-05-13T14:56:41.618" v="2720" actId="20577"/>
          <ac:spMkLst>
            <pc:docMk/>
            <pc:sldMk cId="1498293126" sldId="292"/>
            <ac:spMk id="2" creationId="{328304FC-C822-47AE-8986-527E0CF7207A}"/>
          </ac:spMkLst>
        </pc:spChg>
        <pc:spChg chg="add mod">
          <ac:chgData name="Bartek Ratajczyk" userId="f24143ecd03da9a1" providerId="LiveId" clId="{8807ADE0-2EF2-40E6-B390-35EAD7718C48}" dt="2019-05-14T04:00:08.541" v="3338" actId="108"/>
          <ac:spMkLst>
            <pc:docMk/>
            <pc:sldMk cId="1498293126" sldId="292"/>
            <ac:spMk id="3" creationId="{E78A9FBA-3B29-4738-81AB-268C59B8FBA3}"/>
          </ac:spMkLst>
        </pc:spChg>
      </pc:sldChg>
      <pc:sldChg chg="modSp">
        <pc:chgData name="Bartek Ratajczyk" userId="f24143ecd03da9a1" providerId="LiveId" clId="{8807ADE0-2EF2-40E6-B390-35EAD7718C48}" dt="2019-05-12T19:29:33.626" v="2500" actId="20577"/>
        <pc:sldMkLst>
          <pc:docMk/>
          <pc:sldMk cId="1657455306" sldId="295"/>
        </pc:sldMkLst>
        <pc:spChg chg="mod">
          <ac:chgData name="Bartek Ratajczyk" userId="f24143ecd03da9a1" providerId="LiveId" clId="{8807ADE0-2EF2-40E6-B390-35EAD7718C48}" dt="2019-05-09T03:05:17.329" v="63" actId="1076"/>
          <ac:spMkLst>
            <pc:docMk/>
            <pc:sldMk cId="1657455306" sldId="295"/>
            <ac:spMk id="2" creationId="{CE7F2D7D-D995-4472-B4FF-8238EEB5FCF4}"/>
          </ac:spMkLst>
        </pc:spChg>
        <pc:spChg chg="mod">
          <ac:chgData name="Bartek Ratajczyk" userId="f24143ecd03da9a1" providerId="LiveId" clId="{8807ADE0-2EF2-40E6-B390-35EAD7718C48}" dt="2019-05-12T19:29:33.626" v="2500" actId="20577"/>
          <ac:spMkLst>
            <pc:docMk/>
            <pc:sldMk cId="1657455306" sldId="295"/>
            <ac:spMk id="3" creationId="{5F3FD79C-F3D7-4E95-86B7-873B9373E8DA}"/>
          </ac:spMkLst>
        </pc:spChg>
        <pc:spChg chg="mod">
          <ac:chgData name="Bartek Ratajczyk" userId="f24143ecd03da9a1" providerId="LiveId" clId="{8807ADE0-2EF2-40E6-B390-35EAD7718C48}" dt="2019-05-09T03:06:36.395" v="103" actId="1076"/>
          <ac:spMkLst>
            <pc:docMk/>
            <pc:sldMk cId="1657455306" sldId="295"/>
            <ac:spMk id="8" creationId="{65CB935B-3054-48AA-86FB-149FD3140A70}"/>
          </ac:spMkLst>
        </pc:spChg>
        <pc:spChg chg="mod">
          <ac:chgData name="Bartek Ratajczyk" userId="f24143ecd03da9a1" providerId="LiveId" clId="{8807ADE0-2EF2-40E6-B390-35EAD7718C48}" dt="2019-05-09T03:06:56.071" v="127" actId="20577"/>
          <ac:spMkLst>
            <pc:docMk/>
            <pc:sldMk cId="1657455306" sldId="295"/>
            <ac:spMk id="10" creationId="{C84D2607-B5CF-4CC8-A92E-381374DCF877}"/>
          </ac:spMkLst>
        </pc:spChg>
        <pc:spChg chg="mod">
          <ac:chgData name="Bartek Ratajczyk" userId="f24143ecd03da9a1" providerId="LiveId" clId="{8807ADE0-2EF2-40E6-B390-35EAD7718C48}" dt="2019-05-09T03:08:18.123" v="133" actId="1076"/>
          <ac:spMkLst>
            <pc:docMk/>
            <pc:sldMk cId="1657455306" sldId="295"/>
            <ac:spMk id="17" creationId="{39FB838A-BE47-48B1-924A-21C740D34CCD}"/>
          </ac:spMkLst>
        </pc:spChg>
        <pc:picChg chg="mod">
          <ac:chgData name="Bartek Ratajczyk" userId="f24143ecd03da9a1" providerId="LiveId" clId="{8807ADE0-2EF2-40E6-B390-35EAD7718C48}" dt="2019-05-09T03:08:47.656" v="135" actId="1076"/>
          <ac:picMkLst>
            <pc:docMk/>
            <pc:sldMk cId="1657455306" sldId="295"/>
            <ac:picMk id="7" creationId="{0A5637BB-5B04-4C4D-AD94-C48147B10CF1}"/>
          </ac:picMkLst>
        </pc:picChg>
        <pc:picChg chg="mod">
          <ac:chgData name="Bartek Ratajczyk" userId="f24143ecd03da9a1" providerId="LiveId" clId="{8807ADE0-2EF2-40E6-B390-35EAD7718C48}" dt="2019-05-09T03:08:47.656" v="135" actId="1076"/>
          <ac:picMkLst>
            <pc:docMk/>
            <pc:sldMk cId="1657455306" sldId="295"/>
            <ac:picMk id="9" creationId="{F16F95E6-CF97-4942-8F61-C0FBD53C7CD6}"/>
          </ac:picMkLst>
        </pc:picChg>
        <pc:picChg chg="mod">
          <ac:chgData name="Bartek Ratajczyk" userId="f24143ecd03da9a1" providerId="LiveId" clId="{8807ADE0-2EF2-40E6-B390-35EAD7718C48}" dt="2019-05-09T03:08:47.656" v="135" actId="1076"/>
          <ac:picMkLst>
            <pc:docMk/>
            <pc:sldMk cId="1657455306" sldId="295"/>
            <ac:picMk id="11" creationId="{E96148EF-4902-4291-9C69-9452C98E1D87}"/>
          </ac:picMkLst>
        </pc:picChg>
        <pc:picChg chg="mod">
          <ac:chgData name="Bartek Ratajczyk" userId="f24143ecd03da9a1" providerId="LiveId" clId="{8807ADE0-2EF2-40E6-B390-35EAD7718C48}" dt="2019-05-09T03:06:36.395" v="103" actId="1076"/>
          <ac:picMkLst>
            <pc:docMk/>
            <pc:sldMk cId="1657455306" sldId="295"/>
            <ac:picMk id="12" creationId="{F8CB0F0A-EA57-4B2F-9523-A1799BE957FF}"/>
          </ac:picMkLst>
        </pc:picChg>
        <pc:picChg chg="mod">
          <ac:chgData name="Bartek Ratajczyk" userId="f24143ecd03da9a1" providerId="LiveId" clId="{8807ADE0-2EF2-40E6-B390-35EAD7718C48}" dt="2019-05-09T03:09:06.837" v="143" actId="1035"/>
          <ac:picMkLst>
            <pc:docMk/>
            <pc:sldMk cId="1657455306" sldId="295"/>
            <ac:picMk id="13" creationId="{71820ADF-A30A-42CB-887D-04AB537EB9B9}"/>
          </ac:picMkLst>
        </pc:picChg>
        <pc:picChg chg="mod">
          <ac:chgData name="Bartek Ratajczyk" userId="f24143ecd03da9a1" providerId="LiveId" clId="{8807ADE0-2EF2-40E6-B390-35EAD7718C48}" dt="2019-05-09T03:08:47.656" v="135" actId="1076"/>
          <ac:picMkLst>
            <pc:docMk/>
            <pc:sldMk cId="1657455306" sldId="295"/>
            <ac:picMk id="15" creationId="{120EFC41-7818-4D3C-A309-03A17FF1186C}"/>
          </ac:picMkLst>
        </pc:picChg>
        <pc:picChg chg="mod">
          <ac:chgData name="Bartek Ratajczyk" userId="f24143ecd03da9a1" providerId="LiveId" clId="{8807ADE0-2EF2-40E6-B390-35EAD7718C48}" dt="2019-05-09T03:07:47.988" v="129" actId="14100"/>
          <ac:picMkLst>
            <pc:docMk/>
            <pc:sldMk cId="1657455306" sldId="295"/>
            <ac:picMk id="16" creationId="{6AEE8E19-5AA9-477F-A3E0-208690CBCFCD}"/>
          </ac:picMkLst>
        </pc:picChg>
      </pc:sldChg>
      <pc:sldChg chg="modSp add">
        <pc:chgData name="Bartek Ratajczyk" userId="f24143ecd03da9a1" providerId="LiveId" clId="{8807ADE0-2EF2-40E6-B390-35EAD7718C48}" dt="2019-05-14T08:59:36.446" v="3506" actId="20577"/>
        <pc:sldMkLst>
          <pc:docMk/>
          <pc:sldMk cId="153804603" sldId="296"/>
        </pc:sldMkLst>
        <pc:spChg chg="mod">
          <ac:chgData name="Bartek Ratajczyk" userId="f24143ecd03da9a1" providerId="LiveId" clId="{8807ADE0-2EF2-40E6-B390-35EAD7718C48}" dt="2019-05-10T08:01:49.054" v="375" actId="20577"/>
          <ac:spMkLst>
            <pc:docMk/>
            <pc:sldMk cId="153804603" sldId="296"/>
            <ac:spMk id="2" creationId="{1772CE48-B0A2-4647-BD0A-187C3BCBDCE0}"/>
          </ac:spMkLst>
        </pc:spChg>
        <pc:spChg chg="mod">
          <ac:chgData name="Bartek Ratajczyk" userId="f24143ecd03da9a1" providerId="LiveId" clId="{8807ADE0-2EF2-40E6-B390-35EAD7718C48}" dt="2019-05-14T08:59:36.446" v="3506" actId="20577"/>
          <ac:spMkLst>
            <pc:docMk/>
            <pc:sldMk cId="153804603" sldId="296"/>
            <ac:spMk id="3" creationId="{F1E0066D-F628-4163-AC9F-2307E2D9DA17}"/>
          </ac:spMkLst>
        </pc:spChg>
      </pc:sldChg>
      <pc:sldChg chg="modSp add">
        <pc:chgData name="Bartek Ratajczyk" userId="f24143ecd03da9a1" providerId="LiveId" clId="{8807ADE0-2EF2-40E6-B390-35EAD7718C48}" dt="2019-05-10T18:01:50.283" v="1145" actId="20577"/>
        <pc:sldMkLst>
          <pc:docMk/>
          <pc:sldMk cId="2411566628" sldId="297"/>
        </pc:sldMkLst>
        <pc:spChg chg="mod">
          <ac:chgData name="Bartek Ratajczyk" userId="f24143ecd03da9a1" providerId="LiveId" clId="{8807ADE0-2EF2-40E6-B390-35EAD7718C48}" dt="2019-05-10T11:49:57.994" v="647" actId="20577"/>
          <ac:spMkLst>
            <pc:docMk/>
            <pc:sldMk cId="2411566628" sldId="297"/>
            <ac:spMk id="2" creationId="{3E3714F0-C993-4BEC-8091-57CDAC9D3A78}"/>
          </ac:spMkLst>
        </pc:spChg>
        <pc:spChg chg="mod">
          <ac:chgData name="Bartek Ratajczyk" userId="f24143ecd03da9a1" providerId="LiveId" clId="{8807ADE0-2EF2-40E6-B390-35EAD7718C48}" dt="2019-05-10T18:01:50.283" v="1145" actId="20577"/>
          <ac:spMkLst>
            <pc:docMk/>
            <pc:sldMk cId="2411566628" sldId="297"/>
            <ac:spMk id="3" creationId="{0441BE72-00DC-43D1-8D37-7E87FEF867F0}"/>
          </ac:spMkLst>
        </pc:spChg>
      </pc:sldChg>
      <pc:sldChg chg="modSp add ord">
        <pc:chgData name="Bartek Ratajczyk" userId="f24143ecd03da9a1" providerId="LiveId" clId="{8807ADE0-2EF2-40E6-B390-35EAD7718C48}" dt="2019-05-14T06:20:41.053" v="3339"/>
        <pc:sldMkLst>
          <pc:docMk/>
          <pc:sldMk cId="3611429893" sldId="298"/>
        </pc:sldMkLst>
        <pc:spChg chg="mod">
          <ac:chgData name="Bartek Ratajczyk" userId="f24143ecd03da9a1" providerId="LiveId" clId="{8807ADE0-2EF2-40E6-B390-35EAD7718C48}" dt="2019-05-10T11:52:16.471" v="809" actId="20577"/>
          <ac:spMkLst>
            <pc:docMk/>
            <pc:sldMk cId="3611429893" sldId="298"/>
            <ac:spMk id="2" creationId="{EAB95EF7-4B4B-4ACF-ADCA-12180CD09999}"/>
          </ac:spMkLst>
        </pc:spChg>
        <pc:spChg chg="mod">
          <ac:chgData name="Bartek Ratajczyk" userId="f24143ecd03da9a1" providerId="LiveId" clId="{8807ADE0-2EF2-40E6-B390-35EAD7718C48}" dt="2019-05-14T03:43:22.985" v="3235" actId="20577"/>
          <ac:spMkLst>
            <pc:docMk/>
            <pc:sldMk cId="3611429893" sldId="298"/>
            <ac:spMk id="3" creationId="{BA8C3DB8-253A-42AA-8242-D5356E477033}"/>
          </ac:spMkLst>
        </pc:spChg>
      </pc:sldChg>
      <pc:sldChg chg="modSp add">
        <pc:chgData name="Bartek Ratajczyk" userId="f24143ecd03da9a1" providerId="LiveId" clId="{8807ADE0-2EF2-40E6-B390-35EAD7718C48}" dt="2019-05-10T18:02:46.075" v="1177" actId="20577"/>
        <pc:sldMkLst>
          <pc:docMk/>
          <pc:sldMk cId="871909663" sldId="299"/>
        </pc:sldMkLst>
        <pc:spChg chg="mod">
          <ac:chgData name="Bartek Ratajczyk" userId="f24143ecd03da9a1" providerId="LiveId" clId="{8807ADE0-2EF2-40E6-B390-35EAD7718C48}" dt="2019-05-10T18:02:33.451" v="1156" actId="20577"/>
          <ac:spMkLst>
            <pc:docMk/>
            <pc:sldMk cId="871909663" sldId="299"/>
            <ac:spMk id="2" creationId="{66ECDB22-F69A-4557-A92D-F9D7876FD87D}"/>
          </ac:spMkLst>
        </pc:spChg>
        <pc:spChg chg="mod">
          <ac:chgData name="Bartek Ratajczyk" userId="f24143ecd03da9a1" providerId="LiveId" clId="{8807ADE0-2EF2-40E6-B390-35EAD7718C48}" dt="2019-05-10T18:02:46.075" v="1177" actId="20577"/>
          <ac:spMkLst>
            <pc:docMk/>
            <pc:sldMk cId="871909663" sldId="299"/>
            <ac:spMk id="3" creationId="{26851666-654A-41EC-B88B-7CAD74B3831E}"/>
          </ac:spMkLst>
        </pc:spChg>
      </pc:sldChg>
      <pc:sldChg chg="addSp delSp modSp add del">
        <pc:chgData name="Bartek Ratajczyk" userId="f24143ecd03da9a1" providerId="LiveId" clId="{8807ADE0-2EF2-40E6-B390-35EAD7718C48}" dt="2019-05-10T18:46:26.915" v="2120" actId="20577"/>
        <pc:sldMkLst>
          <pc:docMk/>
          <pc:sldMk cId="1293807354" sldId="300"/>
        </pc:sldMkLst>
        <pc:spChg chg="mod">
          <ac:chgData name="Bartek Ratajczyk" userId="f24143ecd03da9a1" providerId="LiveId" clId="{8807ADE0-2EF2-40E6-B390-35EAD7718C48}" dt="2019-05-10T18:10:10.097" v="1569" actId="20577"/>
          <ac:spMkLst>
            <pc:docMk/>
            <pc:sldMk cId="1293807354" sldId="300"/>
            <ac:spMk id="2" creationId="{D1120C96-3191-44C3-B5B3-2026001E4D2A}"/>
          </ac:spMkLst>
        </pc:spChg>
        <pc:spChg chg="mod">
          <ac:chgData name="Bartek Ratajczyk" userId="f24143ecd03da9a1" providerId="LiveId" clId="{8807ADE0-2EF2-40E6-B390-35EAD7718C48}" dt="2019-05-10T18:06:33.899" v="1261" actId="20577"/>
          <ac:spMkLst>
            <pc:docMk/>
            <pc:sldMk cId="1293807354" sldId="300"/>
            <ac:spMk id="3" creationId="{91388FFD-1F13-4D54-A1A7-1D95A4C32CEA}"/>
          </ac:spMkLst>
        </pc:spChg>
        <pc:spChg chg="add del mod">
          <ac:chgData name="Bartek Ratajczyk" userId="f24143ecd03da9a1" providerId="LiveId" clId="{8807ADE0-2EF2-40E6-B390-35EAD7718C48}" dt="2019-05-10T18:09:27.264" v="1545" actId="478"/>
          <ac:spMkLst>
            <pc:docMk/>
            <pc:sldMk cId="1293807354" sldId="300"/>
            <ac:spMk id="5" creationId="{7A9C7230-1CBC-4D47-B98E-4595BB3F6036}"/>
          </ac:spMkLst>
        </pc:spChg>
        <pc:spChg chg="add mod">
          <ac:chgData name="Bartek Ratajczyk" userId="f24143ecd03da9a1" providerId="LiveId" clId="{8807ADE0-2EF2-40E6-B390-35EAD7718C48}" dt="2019-05-10T18:11:05.287" v="1641" actId="404"/>
          <ac:spMkLst>
            <pc:docMk/>
            <pc:sldMk cId="1293807354" sldId="300"/>
            <ac:spMk id="6" creationId="{3A436AAD-4DF1-47E7-8833-E5729E56974A}"/>
          </ac:spMkLst>
        </pc:spChg>
        <pc:graphicFrameChg chg="mod modGraphic">
          <ac:chgData name="Bartek Ratajczyk" userId="f24143ecd03da9a1" providerId="LiveId" clId="{8807ADE0-2EF2-40E6-B390-35EAD7718C48}" dt="2019-05-10T18:46:26.915" v="2120" actId="20577"/>
          <ac:graphicFrameMkLst>
            <pc:docMk/>
            <pc:sldMk cId="1293807354" sldId="300"/>
            <ac:graphicFrameMk id="4" creationId="{66A4CBAF-A4C7-4E7C-9C78-77D22AA11388}"/>
          </ac:graphicFrameMkLst>
        </pc:graphicFrameChg>
      </pc:sldChg>
      <pc:sldChg chg="modSp add">
        <pc:chgData name="Bartek Ratajczyk" userId="f24143ecd03da9a1" providerId="LiveId" clId="{8807ADE0-2EF2-40E6-B390-35EAD7718C48}" dt="2019-05-13T14:39:12.470" v="2661" actId="20577"/>
        <pc:sldMkLst>
          <pc:docMk/>
          <pc:sldMk cId="770370304" sldId="301"/>
        </pc:sldMkLst>
        <pc:spChg chg="mod">
          <ac:chgData name="Bartek Ratajczyk" userId="f24143ecd03da9a1" providerId="LiveId" clId="{8807ADE0-2EF2-40E6-B390-35EAD7718C48}" dt="2019-05-10T18:23:45.142" v="1933" actId="20577"/>
          <ac:spMkLst>
            <pc:docMk/>
            <pc:sldMk cId="770370304" sldId="301"/>
            <ac:spMk id="2" creationId="{76F1A089-A44B-4DAA-A2CB-C7C2E76AD5EA}"/>
          </ac:spMkLst>
        </pc:spChg>
        <pc:spChg chg="mod">
          <ac:chgData name="Bartek Ratajczyk" userId="f24143ecd03da9a1" providerId="LiveId" clId="{8807ADE0-2EF2-40E6-B390-35EAD7718C48}" dt="2019-05-13T14:39:12.470" v="2661" actId="20577"/>
          <ac:spMkLst>
            <pc:docMk/>
            <pc:sldMk cId="770370304" sldId="301"/>
            <ac:spMk id="3" creationId="{3899B18E-C0FF-479F-89B2-DF558154A195}"/>
          </ac:spMkLst>
        </pc:spChg>
      </pc:sldChg>
      <pc:sldChg chg="addSp modSp add">
        <pc:chgData name="Bartek Ratajczyk" userId="f24143ecd03da9a1" providerId="LiveId" clId="{8807ADE0-2EF2-40E6-B390-35EAD7718C48}" dt="2019-05-10T19:48:23.790" v="2133" actId="1076"/>
        <pc:sldMkLst>
          <pc:docMk/>
          <pc:sldMk cId="3937899323" sldId="302"/>
        </pc:sldMkLst>
        <pc:spChg chg="add mod">
          <ac:chgData name="Bartek Ratajczyk" userId="f24143ecd03da9a1" providerId="LiveId" clId="{8807ADE0-2EF2-40E6-B390-35EAD7718C48}" dt="2019-05-10T19:47:47.374" v="2130" actId="1076"/>
          <ac:spMkLst>
            <pc:docMk/>
            <pc:sldMk cId="3937899323" sldId="302"/>
            <ac:spMk id="3" creationId="{AB07F2B3-40CA-4C9E-831C-B5B8E7ADECD4}"/>
          </ac:spMkLst>
        </pc:spChg>
        <pc:spChg chg="add mod">
          <ac:chgData name="Bartek Ratajczyk" userId="f24143ecd03da9a1" providerId="LiveId" clId="{8807ADE0-2EF2-40E6-B390-35EAD7718C48}" dt="2019-05-10T19:48:23.790" v="2133" actId="1076"/>
          <ac:spMkLst>
            <pc:docMk/>
            <pc:sldMk cId="3937899323" sldId="302"/>
            <ac:spMk id="5" creationId="{C1BC84F1-BF6A-4575-864C-9E069F41ADCB}"/>
          </ac:spMkLst>
        </pc:spChg>
        <pc:picChg chg="add mod">
          <ac:chgData name="Bartek Ratajczyk" userId="f24143ecd03da9a1" providerId="LiveId" clId="{8807ADE0-2EF2-40E6-B390-35EAD7718C48}" dt="2019-05-10T19:48:18.347" v="2132" actId="1076"/>
          <ac:picMkLst>
            <pc:docMk/>
            <pc:sldMk cId="3937899323" sldId="302"/>
            <ac:picMk id="2" creationId="{FE5268D1-8973-4EC2-B5D9-310DCD16B64E}"/>
          </ac:picMkLst>
        </pc:picChg>
        <pc:picChg chg="add mod">
          <ac:chgData name="Bartek Ratajczyk" userId="f24143ecd03da9a1" providerId="LiveId" clId="{8807ADE0-2EF2-40E6-B390-35EAD7718C48}" dt="2019-05-10T19:47:53.372" v="2131" actId="1076"/>
          <ac:picMkLst>
            <pc:docMk/>
            <pc:sldMk cId="3937899323" sldId="302"/>
            <ac:picMk id="4" creationId="{90952375-FA61-4864-912C-2ABE535FCE4F}"/>
          </ac:picMkLst>
        </pc:picChg>
      </pc:sldChg>
      <pc:sldChg chg="addSp delSp modSp add">
        <pc:chgData name="Bartek Ratajczyk" userId="f24143ecd03da9a1" providerId="LiveId" clId="{8807ADE0-2EF2-40E6-B390-35EAD7718C48}" dt="2019-05-10T19:53:32.623" v="2154" actId="404"/>
        <pc:sldMkLst>
          <pc:docMk/>
          <pc:sldMk cId="2249398368" sldId="303"/>
        </pc:sldMkLst>
        <pc:spChg chg="add mod">
          <ac:chgData name="Bartek Ratajczyk" userId="f24143ecd03da9a1" providerId="LiveId" clId="{8807ADE0-2EF2-40E6-B390-35EAD7718C48}" dt="2019-05-10T19:53:32.623" v="2154" actId="404"/>
          <ac:spMkLst>
            <pc:docMk/>
            <pc:sldMk cId="2249398368" sldId="303"/>
            <ac:spMk id="5" creationId="{33A9F5C5-63F5-4CFC-84A6-35CAC9D5F06F}"/>
          </ac:spMkLst>
        </pc:spChg>
        <pc:picChg chg="add mod">
          <ac:chgData name="Bartek Ratajczyk" userId="f24143ecd03da9a1" providerId="LiveId" clId="{8807ADE0-2EF2-40E6-B390-35EAD7718C48}" dt="2019-05-10T19:53:12.922" v="2152" actId="14100"/>
          <ac:picMkLst>
            <pc:docMk/>
            <pc:sldMk cId="2249398368" sldId="303"/>
            <ac:picMk id="2" creationId="{828485F4-4B34-415C-8C67-1AC0F0FB8F17}"/>
          </ac:picMkLst>
        </pc:picChg>
        <pc:picChg chg="add del">
          <ac:chgData name="Bartek Ratajczyk" userId="f24143ecd03da9a1" providerId="LiveId" clId="{8807ADE0-2EF2-40E6-B390-35EAD7718C48}" dt="2019-05-10T19:52:32.136" v="2144"/>
          <ac:picMkLst>
            <pc:docMk/>
            <pc:sldMk cId="2249398368" sldId="303"/>
            <ac:picMk id="3" creationId="{EF72F1F2-B4E6-4146-92EA-773E92AF32FC}"/>
          </ac:picMkLst>
        </pc:picChg>
        <pc:picChg chg="add mod">
          <ac:chgData name="Bartek Ratajczyk" userId="f24143ecd03da9a1" providerId="LiveId" clId="{8807ADE0-2EF2-40E6-B390-35EAD7718C48}" dt="2019-05-10T19:52:55.598" v="2148" actId="1076"/>
          <ac:picMkLst>
            <pc:docMk/>
            <pc:sldMk cId="2249398368" sldId="303"/>
            <ac:picMk id="4" creationId="{226D1EFE-2B76-42E1-AB55-F7F11C21B5E5}"/>
          </ac:picMkLst>
        </pc:picChg>
      </pc:sldChg>
      <pc:sldChg chg="addSp delSp modSp add">
        <pc:chgData name="Bartek Ratajczyk" userId="f24143ecd03da9a1" providerId="LiveId" clId="{8807ADE0-2EF2-40E6-B390-35EAD7718C48}" dt="2019-05-10T20:06:00.055" v="2162" actId="478"/>
        <pc:sldMkLst>
          <pc:docMk/>
          <pc:sldMk cId="668587259" sldId="304"/>
        </pc:sldMkLst>
        <pc:spChg chg="add del mod">
          <ac:chgData name="Bartek Ratajczyk" userId="f24143ecd03da9a1" providerId="LiveId" clId="{8807ADE0-2EF2-40E6-B390-35EAD7718C48}" dt="2019-05-10T20:06:00.055" v="2162" actId="478"/>
          <ac:spMkLst>
            <pc:docMk/>
            <pc:sldMk cId="668587259" sldId="304"/>
            <ac:spMk id="5" creationId="{88EA1552-AD54-427B-A016-96E392A05D2C}"/>
          </ac:spMkLst>
        </pc:spChg>
        <pc:picChg chg="add del">
          <ac:chgData name="Bartek Ratajczyk" userId="f24143ecd03da9a1" providerId="LiveId" clId="{8807ADE0-2EF2-40E6-B390-35EAD7718C48}" dt="2019-05-10T19:51:53.462" v="2140"/>
          <ac:picMkLst>
            <pc:docMk/>
            <pc:sldMk cId="668587259" sldId="304"/>
            <ac:picMk id="2" creationId="{FC3D8110-38CA-44F6-B9FD-10871616089E}"/>
          </ac:picMkLst>
        </pc:picChg>
        <pc:picChg chg="add mod">
          <ac:chgData name="Bartek Ratajczyk" userId="f24143ecd03da9a1" providerId="LiveId" clId="{8807ADE0-2EF2-40E6-B390-35EAD7718C48}" dt="2019-05-10T19:52:04.785" v="2142" actId="1076"/>
          <ac:picMkLst>
            <pc:docMk/>
            <pc:sldMk cId="668587259" sldId="304"/>
            <ac:picMk id="3" creationId="{B7985833-7073-4DB5-A5C5-A7096FE94222}"/>
          </ac:picMkLst>
        </pc:picChg>
        <pc:picChg chg="add mod">
          <ac:chgData name="Bartek Ratajczyk" userId="f24143ecd03da9a1" providerId="LiveId" clId="{8807ADE0-2EF2-40E6-B390-35EAD7718C48}" dt="2019-05-10T19:58:19.637" v="2156" actId="1076"/>
          <ac:picMkLst>
            <pc:docMk/>
            <pc:sldMk cId="668587259" sldId="304"/>
            <ac:picMk id="4" creationId="{A90EC17C-F20D-459D-8945-C80279AAD673}"/>
          </ac:picMkLst>
        </pc:picChg>
      </pc:sldChg>
      <pc:sldChg chg="addSp delSp modSp add">
        <pc:chgData name="Bartek Ratajczyk" userId="f24143ecd03da9a1" providerId="LiveId" clId="{8807ADE0-2EF2-40E6-B390-35EAD7718C48}" dt="2019-05-14T08:26:45.651" v="3393" actId="20577"/>
        <pc:sldMkLst>
          <pc:docMk/>
          <pc:sldMk cId="4270362780" sldId="305"/>
        </pc:sldMkLst>
        <pc:spChg chg="mod">
          <ac:chgData name="Bartek Ratajczyk" userId="f24143ecd03da9a1" providerId="LiveId" clId="{8807ADE0-2EF2-40E6-B390-35EAD7718C48}" dt="2019-05-14T08:26:45.651" v="3393" actId="20577"/>
          <ac:spMkLst>
            <pc:docMk/>
            <pc:sldMk cId="4270362780" sldId="305"/>
            <ac:spMk id="2" creationId="{A003B983-BA91-40AB-A096-E2385DCBAB1F}"/>
          </ac:spMkLst>
        </pc:spChg>
        <pc:spChg chg="add del mod">
          <ac:chgData name="Bartek Ratajczyk" userId="f24143ecd03da9a1" providerId="LiveId" clId="{8807ADE0-2EF2-40E6-B390-35EAD7718C48}" dt="2019-05-13T15:13:09.492" v="3230" actId="6549"/>
          <ac:spMkLst>
            <pc:docMk/>
            <pc:sldMk cId="4270362780" sldId="305"/>
            <ac:spMk id="3" creationId="{D7D6A38D-994F-499D-B851-98D0F2C3ECA8}"/>
          </ac:spMkLst>
        </pc:spChg>
        <pc:spChg chg="add mod">
          <ac:chgData name="Bartek Ratajczyk" userId="f24143ecd03da9a1" providerId="LiveId" clId="{8807ADE0-2EF2-40E6-B390-35EAD7718C48}" dt="2019-05-14T08:26:33.463" v="3384" actId="1076"/>
          <ac:spMkLst>
            <pc:docMk/>
            <pc:sldMk cId="4270362780" sldId="305"/>
            <ac:spMk id="4" creationId="{567BD6D5-F088-4CFA-9C19-E8CE2918C023}"/>
          </ac:spMkLst>
        </pc:spChg>
        <pc:spChg chg="add mod">
          <ac:chgData name="Bartek Ratajczyk" userId="f24143ecd03da9a1" providerId="LiveId" clId="{8807ADE0-2EF2-40E6-B390-35EAD7718C48}" dt="2019-05-14T06:54:59.640" v="3380" actId="1076"/>
          <ac:spMkLst>
            <pc:docMk/>
            <pc:sldMk cId="4270362780" sldId="305"/>
            <ac:spMk id="6" creationId="{65B6E3B7-9990-46EF-BA79-069BCD26D3C3}"/>
          </ac:spMkLst>
        </pc:spChg>
        <pc:spChg chg="add del mod">
          <ac:chgData name="Bartek Ratajczyk" userId="f24143ecd03da9a1" providerId="LiveId" clId="{8807ADE0-2EF2-40E6-B390-35EAD7718C48}" dt="2019-05-13T15:09:15.822" v="3200" actId="478"/>
          <ac:spMkLst>
            <pc:docMk/>
            <pc:sldMk cId="4270362780" sldId="305"/>
            <ac:spMk id="6" creationId="{EEB41E59-3585-4182-A503-71F50DD6FC16}"/>
          </ac:spMkLst>
        </pc:spChg>
        <pc:spChg chg="add del">
          <ac:chgData name="Bartek Ratajczyk" userId="f24143ecd03da9a1" providerId="LiveId" clId="{8807ADE0-2EF2-40E6-B390-35EAD7718C48}" dt="2019-05-14T06:54:37.211" v="3352"/>
          <ac:spMkLst>
            <pc:docMk/>
            <pc:sldMk cId="4270362780" sldId="305"/>
            <ac:spMk id="7" creationId="{8D18568F-2855-4859-AFDF-10DA8C7CC022}"/>
          </ac:spMkLst>
        </pc:spChg>
        <pc:picChg chg="add del mod">
          <ac:chgData name="Bartek Ratajczyk" userId="f24143ecd03da9a1" providerId="LiveId" clId="{8807ADE0-2EF2-40E6-B390-35EAD7718C48}" dt="2019-05-10T20:10:12.641" v="2192"/>
          <ac:picMkLst>
            <pc:docMk/>
            <pc:sldMk cId="4270362780" sldId="305"/>
            <ac:picMk id="4" creationId="{4CE9C787-9435-4B20-A59C-E333CD34F6A1}"/>
          </ac:picMkLst>
        </pc:picChg>
        <pc:picChg chg="add del mod">
          <ac:chgData name="Bartek Ratajczyk" userId="f24143ecd03da9a1" providerId="LiveId" clId="{8807ADE0-2EF2-40E6-B390-35EAD7718C48}" dt="2019-05-14T03:43:53.492" v="3236" actId="478"/>
          <ac:picMkLst>
            <pc:docMk/>
            <pc:sldMk cId="4270362780" sldId="305"/>
            <ac:picMk id="5" creationId="{74C90646-E217-4BCF-8E86-F822DBFCB4DE}"/>
          </ac:picMkLst>
        </pc:picChg>
      </pc:sldChg>
      <pc:sldChg chg="addSp delSp modSp add modAnim">
        <pc:chgData name="Bartek Ratajczyk" userId="f24143ecd03da9a1" providerId="LiveId" clId="{8807ADE0-2EF2-40E6-B390-35EAD7718C48}" dt="2019-05-13T14:40:07.489" v="2662" actId="207"/>
        <pc:sldMkLst>
          <pc:docMk/>
          <pc:sldMk cId="278455783" sldId="306"/>
        </pc:sldMkLst>
        <pc:spChg chg="mod">
          <ac:chgData name="Bartek Ratajczyk" userId="f24143ecd03da9a1" providerId="LiveId" clId="{8807ADE0-2EF2-40E6-B390-35EAD7718C48}" dt="2019-05-13T14:40:07.489" v="2662" actId="207"/>
          <ac:spMkLst>
            <pc:docMk/>
            <pc:sldMk cId="278455783" sldId="306"/>
            <ac:spMk id="2" creationId="{5CF8740F-0BFF-4F0B-B315-917235485E7B}"/>
          </ac:spMkLst>
        </pc:spChg>
        <pc:spChg chg="del">
          <ac:chgData name="Bartek Ratajczyk" userId="f24143ecd03da9a1" providerId="LiveId" clId="{8807ADE0-2EF2-40E6-B390-35EAD7718C48}" dt="2019-05-10T20:15:13.944" v="2265" actId="931"/>
          <ac:spMkLst>
            <pc:docMk/>
            <pc:sldMk cId="278455783" sldId="306"/>
            <ac:spMk id="3" creationId="{2248EBAD-2119-4CDC-8B0A-C8810292404A}"/>
          </ac:spMkLst>
        </pc:spChg>
        <pc:picChg chg="add mod">
          <ac:chgData name="Bartek Ratajczyk" userId="f24143ecd03da9a1" providerId="LiveId" clId="{8807ADE0-2EF2-40E6-B390-35EAD7718C48}" dt="2019-05-10T20:15:32.164" v="2274" actId="1076"/>
          <ac:picMkLst>
            <pc:docMk/>
            <pc:sldMk cId="278455783" sldId="306"/>
            <ac:picMk id="5" creationId="{AAA8F730-F836-47DD-AB07-78EB4681A951}"/>
          </ac:picMkLst>
        </pc:picChg>
        <pc:picChg chg="add mod">
          <ac:chgData name="Bartek Ratajczyk" userId="f24143ecd03da9a1" providerId="LiveId" clId="{8807ADE0-2EF2-40E6-B390-35EAD7718C48}" dt="2019-05-10T20:17:52.194" v="2291" actId="14100"/>
          <ac:picMkLst>
            <pc:docMk/>
            <pc:sldMk cId="278455783" sldId="306"/>
            <ac:picMk id="7" creationId="{FE9413CC-B009-4441-8CB4-951A2C7BB370}"/>
          </ac:picMkLst>
        </pc:picChg>
        <pc:picChg chg="add mod">
          <ac:chgData name="Bartek Ratajczyk" userId="f24143ecd03da9a1" providerId="LiveId" clId="{8807ADE0-2EF2-40E6-B390-35EAD7718C48}" dt="2019-05-10T20:17:58.471" v="2292" actId="14100"/>
          <ac:picMkLst>
            <pc:docMk/>
            <pc:sldMk cId="278455783" sldId="306"/>
            <ac:picMk id="9" creationId="{05E4888D-3F4F-4899-82EA-AEB9C3358318}"/>
          </ac:picMkLst>
        </pc:picChg>
      </pc:sldChg>
      <pc:sldChg chg="modSp add del">
        <pc:chgData name="Bartek Ratajczyk" userId="f24143ecd03da9a1" providerId="LiveId" clId="{8807ADE0-2EF2-40E6-B390-35EAD7718C48}" dt="2019-05-13T14:38:31.487" v="2650" actId="2696"/>
        <pc:sldMkLst>
          <pc:docMk/>
          <pc:sldMk cId="3274374503" sldId="307"/>
        </pc:sldMkLst>
        <pc:spChg chg="mod">
          <ac:chgData name="Bartek Ratajczyk" userId="f24143ecd03da9a1" providerId="LiveId" clId="{8807ADE0-2EF2-40E6-B390-35EAD7718C48}" dt="2019-05-13T14:19:45.823" v="2542" actId="20577"/>
          <ac:spMkLst>
            <pc:docMk/>
            <pc:sldMk cId="3274374503" sldId="307"/>
            <ac:spMk id="2" creationId="{B3F44AA3-56F8-40BD-A686-613D3EF854BB}"/>
          </ac:spMkLst>
        </pc:spChg>
        <pc:spChg chg="mod">
          <ac:chgData name="Bartek Ratajczyk" userId="f24143ecd03da9a1" providerId="LiveId" clId="{8807ADE0-2EF2-40E6-B390-35EAD7718C48}" dt="2019-05-13T14:21:24.695" v="2556" actId="20577"/>
          <ac:spMkLst>
            <pc:docMk/>
            <pc:sldMk cId="3274374503" sldId="307"/>
            <ac:spMk id="3" creationId="{803C24CA-A24F-4C4D-8532-753D3B4A48F1}"/>
          </ac:spMkLst>
        </pc:spChg>
      </pc:sldChg>
      <pc:sldChg chg="addSp delSp modSp add">
        <pc:chgData name="Bartek Ratajczyk" userId="f24143ecd03da9a1" providerId="LiveId" clId="{8807ADE0-2EF2-40E6-B390-35EAD7718C48}" dt="2019-05-13T14:38:46.792" v="2654" actId="207"/>
        <pc:sldMkLst>
          <pc:docMk/>
          <pc:sldMk cId="3511781572" sldId="308"/>
        </pc:sldMkLst>
        <pc:spChg chg="mod">
          <ac:chgData name="Bartek Ratajczyk" userId="f24143ecd03da9a1" providerId="LiveId" clId="{8807ADE0-2EF2-40E6-B390-35EAD7718C48}" dt="2019-05-13T14:32:12.924" v="2612" actId="20577"/>
          <ac:spMkLst>
            <pc:docMk/>
            <pc:sldMk cId="3511781572" sldId="308"/>
            <ac:spMk id="2" creationId="{90105186-2649-4551-B9CE-E4B3A5A2A2B3}"/>
          </ac:spMkLst>
        </pc:spChg>
        <pc:spChg chg="mod">
          <ac:chgData name="Bartek Ratajczyk" userId="f24143ecd03da9a1" providerId="LiveId" clId="{8807ADE0-2EF2-40E6-B390-35EAD7718C48}" dt="2019-05-13T14:32:09.791" v="2606"/>
          <ac:spMkLst>
            <pc:docMk/>
            <pc:sldMk cId="3511781572" sldId="308"/>
            <ac:spMk id="3" creationId="{E7A362D0-8D3C-405B-988A-739BC4C53B6C}"/>
          </ac:spMkLst>
        </pc:spChg>
        <pc:spChg chg="add del">
          <ac:chgData name="Bartek Ratajczyk" userId="f24143ecd03da9a1" providerId="LiveId" clId="{8807ADE0-2EF2-40E6-B390-35EAD7718C48}" dt="2019-05-13T14:36:36.112" v="2618"/>
          <ac:spMkLst>
            <pc:docMk/>
            <pc:sldMk cId="3511781572" sldId="308"/>
            <ac:spMk id="6" creationId="{AEBF1F6F-292D-4F2B-AAFF-9F5F81E75665}"/>
          </ac:spMkLst>
        </pc:spChg>
        <pc:spChg chg="add mod">
          <ac:chgData name="Bartek Ratajczyk" userId="f24143ecd03da9a1" providerId="LiveId" clId="{8807ADE0-2EF2-40E6-B390-35EAD7718C48}" dt="2019-05-13T14:38:46.792" v="2654" actId="207"/>
          <ac:spMkLst>
            <pc:docMk/>
            <pc:sldMk cId="3511781572" sldId="308"/>
            <ac:spMk id="7" creationId="{21B0E381-F35A-41FA-9304-05CEE1A221A9}"/>
          </ac:spMkLst>
        </pc:spChg>
        <pc:picChg chg="add del mod">
          <ac:chgData name="Bartek Ratajczyk" userId="f24143ecd03da9a1" providerId="LiveId" clId="{8807ADE0-2EF2-40E6-B390-35EAD7718C48}" dt="2019-05-13T14:36:09.871" v="2614" actId="478"/>
          <ac:picMkLst>
            <pc:docMk/>
            <pc:sldMk cId="3511781572" sldId="308"/>
            <ac:picMk id="4" creationId="{EF5C7915-E645-4DB0-805B-AB0296622536}"/>
          </ac:picMkLst>
        </pc:picChg>
        <pc:picChg chg="add mod">
          <ac:chgData name="Bartek Ratajczyk" userId="f24143ecd03da9a1" providerId="LiveId" clId="{8807ADE0-2EF2-40E6-B390-35EAD7718C48}" dt="2019-05-13T14:37:28.954" v="2637" actId="1076"/>
          <ac:picMkLst>
            <pc:docMk/>
            <pc:sldMk cId="3511781572" sldId="308"/>
            <ac:picMk id="5" creationId="{EDD31EA6-F110-4276-9CFE-28087F7FF6AE}"/>
          </ac:picMkLst>
        </pc:picChg>
      </pc:sldChg>
      <pc:sldChg chg="addSp modSp add">
        <pc:chgData name="Bartek Ratajczyk" userId="f24143ecd03da9a1" providerId="LiveId" clId="{8807ADE0-2EF2-40E6-B390-35EAD7718C48}" dt="2019-05-13T14:46:49.420" v="2687" actId="20577"/>
        <pc:sldMkLst>
          <pc:docMk/>
          <pc:sldMk cId="3500265548" sldId="309"/>
        </pc:sldMkLst>
        <pc:spChg chg="add mod">
          <ac:chgData name="Bartek Ratajczyk" userId="f24143ecd03da9a1" providerId="LiveId" clId="{8807ADE0-2EF2-40E6-B390-35EAD7718C48}" dt="2019-05-13T14:46:26.955" v="2672" actId="1076"/>
          <ac:spMkLst>
            <pc:docMk/>
            <pc:sldMk cId="3500265548" sldId="309"/>
            <ac:spMk id="3" creationId="{77F8D35B-4B5D-4028-8F79-48DC7DB9FA98}"/>
          </ac:spMkLst>
        </pc:spChg>
        <pc:spChg chg="add mod">
          <ac:chgData name="Bartek Ratajczyk" userId="f24143ecd03da9a1" providerId="LiveId" clId="{8807ADE0-2EF2-40E6-B390-35EAD7718C48}" dt="2019-05-13T14:46:49.420" v="2687" actId="20577"/>
          <ac:spMkLst>
            <pc:docMk/>
            <pc:sldMk cId="3500265548" sldId="309"/>
            <ac:spMk id="4" creationId="{F2130A92-5285-46D1-B410-DD81F673A0F5}"/>
          </ac:spMkLst>
        </pc:spChg>
        <pc:picChg chg="add mod">
          <ac:chgData name="Bartek Ratajczyk" userId="f24143ecd03da9a1" providerId="LiveId" clId="{8807ADE0-2EF2-40E6-B390-35EAD7718C48}" dt="2019-05-13T14:42:36.929" v="2666" actId="1076"/>
          <ac:picMkLst>
            <pc:docMk/>
            <pc:sldMk cId="3500265548" sldId="309"/>
            <ac:picMk id="2" creationId="{5E987DB3-3652-4970-BB3E-C071062110B7}"/>
          </ac:picMkLst>
        </pc:picChg>
      </pc:sldChg>
      <pc:sldChg chg="modSp add">
        <pc:chgData name="Bartek Ratajczyk" userId="f24143ecd03da9a1" providerId="LiveId" clId="{8807ADE0-2EF2-40E6-B390-35EAD7718C48}" dt="2019-05-14T08:40:39.058" v="3465" actId="207"/>
        <pc:sldMkLst>
          <pc:docMk/>
          <pc:sldMk cId="2845496268" sldId="310"/>
        </pc:sldMkLst>
        <pc:spChg chg="mod">
          <ac:chgData name="Bartek Ratajczyk" userId="f24143ecd03da9a1" providerId="LiveId" clId="{8807ADE0-2EF2-40E6-B390-35EAD7718C48}" dt="2019-05-14T08:38:31.562" v="3409" actId="20577"/>
          <ac:spMkLst>
            <pc:docMk/>
            <pc:sldMk cId="2845496268" sldId="310"/>
            <ac:spMk id="2" creationId="{7DD6C38B-EC67-4C24-9515-B03F43F6D9EB}"/>
          </ac:spMkLst>
        </pc:spChg>
        <pc:spChg chg="mod">
          <ac:chgData name="Bartek Ratajczyk" userId="f24143ecd03da9a1" providerId="LiveId" clId="{8807ADE0-2EF2-40E6-B390-35EAD7718C48}" dt="2019-05-14T08:40:39.058" v="3465" actId="207"/>
          <ac:spMkLst>
            <pc:docMk/>
            <pc:sldMk cId="2845496268" sldId="310"/>
            <ac:spMk id="3" creationId="{8E54681B-EF73-4521-B511-0AACA6039D5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9CA49-2710-433E-ABB8-A4798B0CF6D4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06ACD-4EAD-4FD8-AE30-F01FC7A2A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96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527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06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F1E36-0EEE-446C-907A-4F95610AC061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677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93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Kliknij, aby edytować styl wzorca podtytułu</a:t>
            </a:r>
            <a:endParaRPr lang="en-US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65688304-4233-4606-BD41-CC1DFAB7A5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413094"/>
            <a:ext cx="2184478" cy="835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0E7E0C27-6E78-41BD-A002-F7B1AB074A3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327" y="511021"/>
            <a:ext cx="1972873" cy="63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7478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8269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44808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92610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3000" b="1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accent6">
                    <a:lumMod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85795954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796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04422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34172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149127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546647315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79387878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4211960" y="6458500"/>
            <a:ext cx="1080120" cy="28744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grpSp>
        <p:nvGrpSpPr>
          <p:cNvPr id="23" name="Grupa 22">
            <a:extLst>
              <a:ext uri="{FF2B5EF4-FFF2-40B4-BE49-F238E27FC236}">
                <a16:creationId xmlns:a16="http://schemas.microsoft.com/office/drawing/2014/main" id="{B12AD403-5989-4AB5-B610-AC8A2C9F7B3D}"/>
              </a:ext>
            </a:extLst>
          </p:cNvPr>
          <p:cNvGrpSpPr/>
          <p:nvPr userDrawn="1"/>
        </p:nvGrpSpPr>
        <p:grpSpPr>
          <a:xfrm>
            <a:off x="294910" y="6405749"/>
            <a:ext cx="8491838" cy="473873"/>
            <a:chOff x="294910" y="6405749"/>
            <a:chExt cx="8491838" cy="473873"/>
          </a:xfrm>
        </p:grpSpPr>
        <p:pic>
          <p:nvPicPr>
            <p:cNvPr id="24" name="Obraz 23">
              <a:extLst>
                <a:ext uri="{FF2B5EF4-FFF2-40B4-BE49-F238E27FC236}">
                  <a16:creationId xmlns:a16="http://schemas.microsoft.com/office/drawing/2014/main" id="{5B5B2B36-AE7B-4829-A8D9-A77C02CDC6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10" y="6405749"/>
              <a:ext cx="1238980" cy="473873"/>
            </a:xfrm>
            <a:prstGeom prst="rect">
              <a:avLst/>
            </a:prstGeom>
          </p:spPr>
        </p:pic>
        <p:pic>
          <p:nvPicPr>
            <p:cNvPr id="25" name="Obraz 24">
              <a:extLst>
                <a:ext uri="{FF2B5EF4-FFF2-40B4-BE49-F238E27FC236}">
                  <a16:creationId xmlns:a16="http://schemas.microsoft.com/office/drawing/2014/main" id="{CCDFEB4F-A4AF-4D4E-9F4B-F4E4E8A40F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2767" y="6436650"/>
              <a:ext cx="953981" cy="309299"/>
            </a:xfrm>
            <a:prstGeom prst="rect">
              <a:avLst/>
            </a:prstGeom>
          </p:spPr>
        </p:pic>
        <p:sp>
          <p:nvSpPr>
            <p:cNvPr id="26" name="Footer Placeholder 4">
              <a:extLst>
                <a:ext uri="{FF2B5EF4-FFF2-40B4-BE49-F238E27FC236}">
                  <a16:creationId xmlns:a16="http://schemas.microsoft.com/office/drawing/2014/main" id="{F2BCE362-9B94-4E90-9291-03900C5A899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990928" y="6436649"/>
              <a:ext cx="5384800" cy="381000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lvl1pPr>
                <a:defRPr sz="1400" b="1">
                  <a:solidFill>
                    <a:schemeClr val="bg1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SQLDay 2019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900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685783" rtl="0" eaLnBrk="1" latinLnBrk="0" hangingPunct="1">
        <a:spcBef>
          <a:spcPct val="0"/>
        </a:spcBef>
        <a:buNone/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compose/install/" TargetMode="External"/><Relationship Id="rId2" Type="http://schemas.openxmlformats.org/officeDocument/2006/relationships/hyperlink" Target="https://www.7n.com/news/440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16.jp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a 5">
            <a:extLst>
              <a:ext uri="{FF2B5EF4-FFF2-40B4-BE49-F238E27FC236}">
                <a16:creationId xmlns:a16="http://schemas.microsoft.com/office/drawing/2014/main" id="{23A3BF73-E182-45DA-A5A0-B4A19E55A4BD}"/>
              </a:ext>
            </a:extLst>
          </p:cNvPr>
          <p:cNvGrpSpPr/>
          <p:nvPr/>
        </p:nvGrpSpPr>
        <p:grpSpPr>
          <a:xfrm>
            <a:off x="323528" y="1196752"/>
            <a:ext cx="8507854" cy="4616648"/>
            <a:chOff x="1876182" y="1136456"/>
            <a:chExt cx="8507854" cy="4616648"/>
          </a:xfrm>
        </p:grpSpPr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D51DD3F8-3A81-4C35-8BDF-BA17C2B1E0A5}"/>
                </a:ext>
              </a:extLst>
            </p:cNvPr>
            <p:cNvSpPr txBox="1"/>
            <p:nvPr/>
          </p:nvSpPr>
          <p:spPr>
            <a:xfrm>
              <a:off x="5115920" y="1136456"/>
              <a:ext cx="1960152" cy="4616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GOLD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 SPONSORS</a:t>
              </a: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SILVER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 SPONSOR</a:t>
              </a: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BRONZE SPONSOR</a:t>
              </a:r>
            </a:p>
          </p:txBody>
        </p:sp>
        <p:pic>
          <p:nvPicPr>
            <p:cNvPr id="8" name="Obraz 7">
              <a:extLst>
                <a:ext uri="{FF2B5EF4-FFF2-40B4-BE49-F238E27FC236}">
                  <a16:creationId xmlns:a16="http://schemas.microsoft.com/office/drawing/2014/main" id="{36C49CA5-F767-4442-9487-1DDE4A2209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104" b="20909"/>
            <a:stretch/>
          </p:blipFill>
          <p:spPr>
            <a:xfrm>
              <a:off x="6171177" y="1461485"/>
              <a:ext cx="2675175" cy="914713"/>
            </a:xfrm>
            <a:prstGeom prst="rect">
              <a:avLst/>
            </a:prstGeom>
          </p:spPr>
        </p:pic>
        <p:pic>
          <p:nvPicPr>
            <p:cNvPr id="19" name="Obraz 18">
              <a:extLst>
                <a:ext uri="{FF2B5EF4-FFF2-40B4-BE49-F238E27FC236}">
                  <a16:creationId xmlns:a16="http://schemas.microsoft.com/office/drawing/2014/main" id="{D38E9E0E-1E3E-4B4F-8741-0714A1BE55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62"/>
            <a:stretch/>
          </p:blipFill>
          <p:spPr>
            <a:xfrm>
              <a:off x="5056624" y="4083240"/>
              <a:ext cx="1925557" cy="996754"/>
            </a:xfrm>
            <a:prstGeom prst="rect">
              <a:avLst/>
            </a:prstGeom>
          </p:spPr>
        </p:pic>
        <p:grpSp>
          <p:nvGrpSpPr>
            <p:cNvPr id="10" name="Grupa 9">
              <a:extLst>
                <a:ext uri="{FF2B5EF4-FFF2-40B4-BE49-F238E27FC236}">
                  <a16:creationId xmlns:a16="http://schemas.microsoft.com/office/drawing/2014/main" id="{DE69094B-D3B0-4FD0-A3B9-13B29F63FECD}"/>
                </a:ext>
              </a:extLst>
            </p:cNvPr>
            <p:cNvGrpSpPr/>
            <p:nvPr/>
          </p:nvGrpSpPr>
          <p:grpSpPr>
            <a:xfrm>
              <a:off x="3193689" y="4486741"/>
              <a:ext cx="5760688" cy="504056"/>
              <a:chOff x="3132451" y="4587021"/>
              <a:chExt cx="5760688" cy="504056"/>
            </a:xfrm>
          </p:grpSpPr>
          <p:pic>
            <p:nvPicPr>
              <p:cNvPr id="15" name="Obraz 14">
                <a:extLst>
                  <a:ext uri="{FF2B5EF4-FFF2-40B4-BE49-F238E27FC236}">
                    <a16:creationId xmlns:a16="http://schemas.microsoft.com/office/drawing/2014/main" id="{3DB62CC0-988E-4E1B-93BA-EBE6933A17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5320" b="19556"/>
              <a:stretch/>
            </p:blipFill>
            <p:spPr>
              <a:xfrm>
                <a:off x="3132451" y="4587021"/>
                <a:ext cx="1604211" cy="504056"/>
              </a:xfrm>
              <a:prstGeom prst="rect">
                <a:avLst/>
              </a:prstGeom>
            </p:spPr>
          </p:pic>
          <p:pic>
            <p:nvPicPr>
              <p:cNvPr id="18" name="Obraz 17">
                <a:extLst>
                  <a:ext uri="{FF2B5EF4-FFF2-40B4-BE49-F238E27FC236}">
                    <a16:creationId xmlns:a16="http://schemas.microsoft.com/office/drawing/2014/main" id="{18590483-CD0E-45CB-912D-44ECD9E949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72819" y="4681896"/>
                <a:ext cx="1620320" cy="286256"/>
              </a:xfrm>
              <a:prstGeom prst="rect">
                <a:avLst/>
              </a:prstGeom>
            </p:spPr>
          </p:pic>
        </p:grpSp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B146AF01-8973-476F-A47A-B891E8EBCF3B}"/>
                </a:ext>
              </a:extLst>
            </p:cNvPr>
            <p:cNvSpPr/>
            <p:nvPr/>
          </p:nvSpPr>
          <p:spPr>
            <a:xfrm>
              <a:off x="1876182" y="2420888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Prostokąt 12">
              <a:extLst>
                <a:ext uri="{FF2B5EF4-FFF2-40B4-BE49-F238E27FC236}">
                  <a16:creationId xmlns:a16="http://schemas.microsoft.com/office/drawing/2014/main" id="{F5483265-FAB7-4CDE-9DFF-6BE57BC58B56}"/>
                </a:ext>
              </a:extLst>
            </p:cNvPr>
            <p:cNvSpPr/>
            <p:nvPr/>
          </p:nvSpPr>
          <p:spPr>
            <a:xfrm>
              <a:off x="1944408" y="3812733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19E670A5-A356-4A9B-B7F0-257FDF118139}"/>
                </a:ext>
              </a:extLst>
            </p:cNvPr>
            <p:cNvSpPr/>
            <p:nvPr/>
          </p:nvSpPr>
          <p:spPr>
            <a:xfrm>
              <a:off x="1876182" y="5210649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" name="Prostokąt 1"/>
          <p:cNvSpPr/>
          <p:nvPr/>
        </p:nvSpPr>
        <p:spPr>
          <a:xfrm>
            <a:off x="1927739" y="1196752"/>
            <a:ext cx="2194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pl-PL" b="1" dirty="0">
                <a:solidFill>
                  <a:schemeClr val="accent6">
                    <a:lumMod val="75000"/>
                  </a:schemeClr>
                </a:solidFill>
              </a:rPr>
              <a:t>PLATINUM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SPONSOR</a:t>
            </a:r>
          </a:p>
        </p:txBody>
      </p:sp>
      <p:sp>
        <p:nvSpPr>
          <p:cNvPr id="22" name="Prostokąt 21"/>
          <p:cNvSpPr/>
          <p:nvPr/>
        </p:nvSpPr>
        <p:spPr>
          <a:xfrm>
            <a:off x="4823733" y="1196752"/>
            <a:ext cx="214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pl-PL" b="1" dirty="0">
                <a:solidFill>
                  <a:schemeClr val="accent6">
                    <a:lumMod val="75000"/>
                  </a:schemeClr>
                </a:solidFill>
              </a:rPr>
              <a:t>STRATEGIC PARTNER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 rotWithShape="1">
          <a:blip r:embed="rId7"/>
          <a:srcRect t="6086" b="4669"/>
          <a:stretch/>
        </p:blipFill>
        <p:spPr>
          <a:xfrm>
            <a:off x="1458742" y="2923167"/>
            <a:ext cx="1127350" cy="870469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1329" y="3231192"/>
            <a:ext cx="2530838" cy="297484"/>
          </a:xfrm>
          <a:prstGeom prst="rect">
            <a:avLst/>
          </a:prstGeom>
        </p:spPr>
      </p:pic>
      <p:pic>
        <p:nvPicPr>
          <p:cNvPr id="23" name="Obraz 22"/>
          <p:cNvPicPr>
            <a:picLocks noChangeAspect="1"/>
          </p:cNvPicPr>
          <p:nvPr/>
        </p:nvPicPr>
        <p:blipFill rotWithShape="1">
          <a:blip r:embed="rId9"/>
          <a:srcRect t="33364" b="31177"/>
          <a:stretch/>
        </p:blipFill>
        <p:spPr>
          <a:xfrm>
            <a:off x="6008780" y="3028949"/>
            <a:ext cx="2602860" cy="652626"/>
          </a:xfrm>
          <a:prstGeom prst="rect">
            <a:avLst/>
          </a:prstGeom>
        </p:spPr>
      </p:pic>
      <p:pic>
        <p:nvPicPr>
          <p:cNvPr id="24" name="Obraz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9616" y="5768327"/>
            <a:ext cx="1967657" cy="576593"/>
          </a:xfrm>
          <a:prstGeom prst="rect">
            <a:avLst/>
          </a:prstGeom>
        </p:spPr>
      </p:pic>
      <p:pic>
        <p:nvPicPr>
          <p:cNvPr id="25" name="Obraz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09494" y="1657921"/>
            <a:ext cx="2720050" cy="6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03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F1A089-A44B-4DAA-A2CB-C7C2E76A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 co polecasz?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99B18E-C0FF-479F-89B2-DF558154A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dirty="0"/>
              <a:t>Mój wybór: </a:t>
            </a:r>
            <a:r>
              <a:rPr lang="pl-PL" sz="2800" dirty="0" err="1"/>
              <a:t>Virtualbox</a:t>
            </a:r>
            <a:r>
              <a:rPr lang="pl-PL" sz="2800" dirty="0"/>
              <a:t> + </a:t>
            </a:r>
            <a:r>
              <a:rPr lang="pl-PL" sz="2800" dirty="0" err="1"/>
              <a:t>Ubuntu</a:t>
            </a:r>
            <a:r>
              <a:rPr lang="pl-PL" sz="2800" dirty="0"/>
              <a:t> Desktop</a:t>
            </a:r>
          </a:p>
          <a:p>
            <a:pPr marL="0" indent="0">
              <a:buNone/>
            </a:pPr>
            <a:r>
              <a:rPr lang="pl-PL" dirty="0"/>
              <a:t>	(minus – tylko kontenery Linux)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Docker Desktop</a:t>
            </a:r>
          </a:p>
          <a:p>
            <a:pPr marL="0" indent="0">
              <a:buNone/>
            </a:pPr>
            <a:r>
              <a:rPr lang="pl-PL" dirty="0"/>
              <a:t>	obsługuje kontenery Windows i Linux, ale wymaga Hyper-V</a:t>
            </a:r>
            <a:br>
              <a:rPr lang="pl-PL" dirty="0"/>
            </a:br>
            <a:r>
              <a:rPr lang="pl-PL" dirty="0"/>
              <a:t>	(wymagana licencja Windows Professional, ~630 PLN)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Docker </a:t>
            </a:r>
            <a:r>
              <a:rPr lang="pl-PL" dirty="0" err="1"/>
              <a:t>Toolbox</a:t>
            </a:r>
            <a:r>
              <a:rPr lang="pl-PL" dirty="0"/>
              <a:t> == </a:t>
            </a:r>
            <a:r>
              <a:rPr lang="pl-PL" dirty="0" err="1"/>
              <a:t>Virtualbox</a:t>
            </a:r>
            <a:r>
              <a:rPr lang="pl-PL" dirty="0"/>
              <a:t> + Linux + </a:t>
            </a:r>
            <a:r>
              <a:rPr lang="pl-PL" dirty="0" err="1"/>
              <a:t>MinGW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Windows 2016 Server</a:t>
            </a:r>
          </a:p>
          <a:p>
            <a:pPr marL="0" indent="0">
              <a:buNone/>
            </a:pPr>
            <a:r>
              <a:rPr lang="pl-PL" dirty="0"/>
              <a:t>	Zdarzają się problemy z instalacją, tylko kontenery Windows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70370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FE5268D1-8973-4EC2-B5D9-310DCD16B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66" y="260648"/>
            <a:ext cx="5472608" cy="5397743"/>
          </a:xfrm>
          <a:prstGeom prst="rect">
            <a:avLst/>
          </a:prstGeom>
        </p:spPr>
      </p:pic>
      <p:sp>
        <p:nvSpPr>
          <p:cNvPr id="3" name="Strzałka: w lewo 2">
            <a:extLst>
              <a:ext uri="{FF2B5EF4-FFF2-40B4-BE49-F238E27FC236}">
                <a16:creationId xmlns:a16="http://schemas.microsoft.com/office/drawing/2014/main" id="{AB07F2B3-40CA-4C9E-831C-B5B8E7ADECD4}"/>
              </a:ext>
            </a:extLst>
          </p:cNvPr>
          <p:cNvSpPr/>
          <p:nvPr/>
        </p:nvSpPr>
        <p:spPr>
          <a:xfrm>
            <a:off x="1907704" y="4888539"/>
            <a:ext cx="3528392" cy="10081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0952375-FA61-4864-912C-2ABE535FC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4782093"/>
            <a:ext cx="2340260" cy="1199531"/>
          </a:xfrm>
          <a:prstGeom prst="rect">
            <a:avLst/>
          </a:prstGeom>
        </p:spPr>
      </p:pic>
      <p:sp>
        <p:nvSpPr>
          <p:cNvPr id="5" name="Prostokąt 4">
            <a:extLst>
              <a:ext uri="{FF2B5EF4-FFF2-40B4-BE49-F238E27FC236}">
                <a16:creationId xmlns:a16="http://schemas.microsoft.com/office/drawing/2014/main" id="{C1BC84F1-BF6A-4575-864C-9E069F41ADCB}"/>
              </a:ext>
            </a:extLst>
          </p:cNvPr>
          <p:cNvSpPr/>
          <p:nvPr/>
        </p:nvSpPr>
        <p:spPr>
          <a:xfrm>
            <a:off x="755576" y="5999797"/>
            <a:ext cx="56886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dirty="0"/>
              <a:t>https://hub.docker.com/r/microsoft/mssql-server-windows-developer/tags</a:t>
            </a:r>
          </a:p>
        </p:txBody>
      </p:sp>
    </p:spTree>
    <p:extLst>
      <p:ext uri="{BB962C8B-B14F-4D97-AF65-F5344CB8AC3E}">
        <p14:creationId xmlns:p14="http://schemas.microsoft.com/office/powerpoint/2010/main" val="3937899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828485F4-4B34-415C-8C67-1AC0F0FB8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546" y="188640"/>
            <a:ext cx="6666814" cy="5597138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226D1EFE-2B76-42E1-AB55-F7F11C21B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143" y="2060848"/>
            <a:ext cx="4685714" cy="180952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Prostokąt 4">
            <a:extLst>
              <a:ext uri="{FF2B5EF4-FFF2-40B4-BE49-F238E27FC236}">
                <a16:creationId xmlns:a16="http://schemas.microsoft.com/office/drawing/2014/main" id="{33A9F5C5-63F5-4CFC-84A6-35CAC9D5F06F}"/>
              </a:ext>
            </a:extLst>
          </p:cNvPr>
          <p:cNvSpPr/>
          <p:nvPr/>
        </p:nvSpPr>
        <p:spPr>
          <a:xfrm>
            <a:off x="1277888" y="5949280"/>
            <a:ext cx="6534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dirty="0"/>
              <a:t>https://hub.docker.com/_/microsoft-mssql-server?tab=description</a:t>
            </a:r>
          </a:p>
        </p:txBody>
      </p:sp>
    </p:spTree>
    <p:extLst>
      <p:ext uri="{BB962C8B-B14F-4D97-AF65-F5344CB8AC3E}">
        <p14:creationId xmlns:p14="http://schemas.microsoft.com/office/powerpoint/2010/main" val="2249398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B7985833-7073-4DB5-A5C5-A7096FE94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404664"/>
            <a:ext cx="5895238" cy="5333333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A90EC17C-F20D-459D-8945-C80279AAD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4173040"/>
            <a:ext cx="1657143" cy="1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87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03B983-BA91-40AB-A096-E2385DCBA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dirty="0" err="1"/>
              <a:t>docker</a:t>
            </a:r>
            <a:r>
              <a:rPr lang="pl-PL" dirty="0"/>
              <a:t> – instalacja (Linux)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D6A38D-994F-499D-B851-98D0F2C3E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733256"/>
            <a:ext cx="8229600" cy="3929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dirty="0">
                <a:hlinkClick r:id="rId2"/>
              </a:rPr>
              <a:t>https://www.7n.com/news/4400</a:t>
            </a:r>
            <a:r>
              <a:rPr lang="pl-PL" dirty="0"/>
              <a:t> | </a:t>
            </a:r>
            <a:r>
              <a:rPr lang="pl-PL" dirty="0">
                <a:hlinkClick r:id="rId3"/>
              </a:rPr>
              <a:t>https://docs.docker.com/compose/install/</a:t>
            </a:r>
            <a:endParaRPr lang="pl-P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7BD6D5-F088-4CFA-9C19-E8CE2918C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212976"/>
            <a:ext cx="8507288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curl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-L "https://github.com/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compose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releases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download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/1.24.0/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docker-compose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-$(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uname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-s)-$(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uname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-m)" -o 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local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docker-compose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pl-PL" altLang="pl-PL" sz="2000" dirty="0" err="1">
                <a:latin typeface="Consolas" panose="020B0609020204030204" pitchFamily="49" charset="0"/>
              </a:rPr>
              <a:t>chmod</a:t>
            </a:r>
            <a:r>
              <a:rPr lang="pl-PL" altLang="pl-PL" sz="2000" dirty="0">
                <a:latin typeface="Consolas" panose="020B0609020204030204" pitchFamily="49" charset="0"/>
              </a:rPr>
              <a:t> +x /</a:t>
            </a:r>
            <a:r>
              <a:rPr lang="pl-PL" altLang="pl-PL" sz="2000" dirty="0" err="1">
                <a:latin typeface="Consolas" panose="020B0609020204030204" pitchFamily="49" charset="0"/>
              </a:rPr>
              <a:t>usr</a:t>
            </a:r>
            <a:r>
              <a:rPr lang="pl-PL" altLang="pl-PL" sz="2000" dirty="0">
                <a:latin typeface="Consolas" panose="020B0609020204030204" pitchFamily="49" charset="0"/>
              </a:rPr>
              <a:t>/</a:t>
            </a:r>
            <a:r>
              <a:rPr lang="pl-PL" altLang="pl-PL" sz="2000" dirty="0" err="1">
                <a:latin typeface="Consolas" panose="020B0609020204030204" pitchFamily="49" charset="0"/>
              </a:rPr>
              <a:t>local</a:t>
            </a:r>
            <a:r>
              <a:rPr lang="pl-PL" altLang="pl-PL" sz="2000" dirty="0">
                <a:latin typeface="Consolas" panose="020B0609020204030204" pitchFamily="49" charset="0"/>
              </a:rPr>
              <a:t>/bin/</a:t>
            </a:r>
            <a:r>
              <a:rPr lang="pl-PL" altLang="pl-PL" sz="2000" dirty="0" err="1">
                <a:latin typeface="Consolas" panose="020B0609020204030204" pitchFamily="49" charset="0"/>
              </a:rPr>
              <a:t>docker-compose</a:t>
            </a:r>
            <a:r>
              <a:rPr lang="pl-PL" altLang="pl-PL" sz="2000" dirty="0">
                <a:latin typeface="Consolas" panose="020B06090202040302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5B6E3B7-9990-46EF-BA79-069BCD26D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196069"/>
            <a:ext cx="804369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curl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fsSL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https://get.docker.com -o get-docker.sh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2000" dirty="0" err="1">
                <a:latin typeface="Consolas" panose="020B0609020204030204" pitchFamily="49" charset="0"/>
              </a:rPr>
              <a:t>s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udo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sh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get-docker.sh</a:t>
            </a:r>
          </a:p>
        </p:txBody>
      </p:sp>
    </p:spTree>
    <p:extLst>
      <p:ext uri="{BB962C8B-B14F-4D97-AF65-F5344CB8AC3E}">
        <p14:creationId xmlns:p14="http://schemas.microsoft.com/office/powerpoint/2010/main" val="4270362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105186-2649-4551-B9CE-E4B3A5A2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Portainer</a:t>
            </a:r>
            <a:r>
              <a:rPr lang="pl-PL" dirty="0"/>
              <a:t> - GUI do kontenerów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A362D0-8D3C-405B-988A-739BC4C53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DD31EA6-F110-4276-9CFE-28087F7FF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90" y="4293298"/>
            <a:ext cx="8447619" cy="1371429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1B0E381-F35A-41FA-9304-05CEE1A22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94" y="1369644"/>
            <a:ext cx="879581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800" b="1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volume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portainer_data</a:t>
            </a:r>
            <a:endParaRPr kumimoji="0" lang="pl-PL" altLang="pl-P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28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-d -p 9000:9000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-v /</a:t>
            </a:r>
            <a:r>
              <a:rPr kumimoji="0" lang="pl-PL" altLang="pl-PL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/run/</a:t>
            </a:r>
            <a:r>
              <a:rPr kumimoji="0" lang="pl-PL" altLang="pl-PL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docker.sock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kumimoji="0" lang="pl-PL" altLang="pl-PL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/run/</a:t>
            </a:r>
            <a:r>
              <a:rPr kumimoji="0" lang="pl-PL" altLang="pl-PL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docker.sock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-v </a:t>
            </a:r>
            <a:r>
              <a:rPr kumimoji="0" lang="pl-PL" altLang="pl-PL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portainer_data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:/data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portainer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pl-PL" altLang="pl-PL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portainer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1781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5E987DB3-3652-4970-BB3E-C07106211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64" y="1988840"/>
            <a:ext cx="8820472" cy="3478690"/>
          </a:xfrm>
          <a:prstGeom prst="rect">
            <a:avLst/>
          </a:prstGeom>
        </p:spPr>
      </p:pic>
      <p:sp>
        <p:nvSpPr>
          <p:cNvPr id="3" name="Prostokąt 2">
            <a:extLst>
              <a:ext uri="{FF2B5EF4-FFF2-40B4-BE49-F238E27FC236}">
                <a16:creationId xmlns:a16="http://schemas.microsoft.com/office/drawing/2014/main" id="{77F8D35B-4B5D-4028-8F79-48DC7DB9FA98}"/>
              </a:ext>
            </a:extLst>
          </p:cNvPr>
          <p:cNvSpPr/>
          <p:nvPr/>
        </p:nvSpPr>
        <p:spPr>
          <a:xfrm>
            <a:off x="161764" y="5733256"/>
            <a:ext cx="8820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https://github.com/moby/moby/blob/master/pkg/namesgenerator/names-generator.go</a:t>
            </a:r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F2130A92-5285-46D1-B410-DD81F673A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Portainer</a:t>
            </a:r>
            <a:r>
              <a:rPr lang="pl-PL" dirty="0"/>
              <a:t> GUI</a:t>
            </a:r>
          </a:p>
        </p:txBody>
      </p:sp>
    </p:spTree>
    <p:extLst>
      <p:ext uri="{BB962C8B-B14F-4D97-AF65-F5344CB8AC3E}">
        <p14:creationId xmlns:p14="http://schemas.microsoft.com/office/powerpoint/2010/main" val="3500265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F8740F-0BFF-4F0B-B315-91723548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Pobierz obraz – </a:t>
            </a:r>
            <a:r>
              <a:rPr lang="pl-PL" dirty="0" err="1"/>
              <a:t>docker</a:t>
            </a:r>
            <a:r>
              <a:rPr lang="pl-PL" dirty="0"/>
              <a:t> </a:t>
            </a:r>
            <a:r>
              <a:rPr lang="pl-PL" dirty="0" err="1">
                <a:solidFill>
                  <a:schemeClr val="accent1"/>
                </a:solidFill>
              </a:rPr>
              <a:t>pull</a:t>
            </a:r>
            <a:endParaRPr lang="pl-PL" dirty="0">
              <a:solidFill>
                <a:schemeClr val="accent1"/>
              </a:solidFill>
            </a:endParaRPr>
          </a:p>
        </p:txBody>
      </p:sp>
      <p:pic>
        <p:nvPicPr>
          <p:cNvPr id="5" name="Symbol zastępczy zawartości 4" descr="Obraz zawierający zrzut ekranu&#10;&#10;Opis wygenerowany automatycznie">
            <a:extLst>
              <a:ext uri="{FF2B5EF4-FFF2-40B4-BE49-F238E27FC236}">
                <a16:creationId xmlns:a16="http://schemas.microsoft.com/office/drawing/2014/main" id="{AAA8F730-F836-47DD-AB07-78EB4681A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48" y="1156497"/>
            <a:ext cx="8229600" cy="1952786"/>
          </a:xfrm>
        </p:spPr>
      </p:pic>
      <p:pic>
        <p:nvPicPr>
          <p:cNvPr id="7" name="Obraz 6" descr="Obraz zawierający zrzut ekranu&#10;&#10;Opis wygenerowany automatycznie">
            <a:extLst>
              <a:ext uri="{FF2B5EF4-FFF2-40B4-BE49-F238E27FC236}">
                <a16:creationId xmlns:a16="http://schemas.microsoft.com/office/drawing/2014/main" id="{FE9413CC-B009-4441-8CB4-951A2C7BB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48" y="2569459"/>
            <a:ext cx="8229600" cy="1812879"/>
          </a:xfrm>
          <a:prstGeom prst="rect">
            <a:avLst/>
          </a:prstGeom>
        </p:spPr>
      </p:pic>
      <p:pic>
        <p:nvPicPr>
          <p:cNvPr id="9" name="Obraz 8" descr="Obraz zawierający zrzut ekranu&#10;&#10;Opis wygenerowany automatycznie">
            <a:extLst>
              <a:ext uri="{FF2B5EF4-FFF2-40B4-BE49-F238E27FC236}">
                <a16:creationId xmlns:a16="http://schemas.microsoft.com/office/drawing/2014/main" id="{05E4888D-3F4F-4899-82EA-AEB9C3358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74" y="4288541"/>
            <a:ext cx="8217473" cy="182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020CE63-0222-4679-A313-A6947B32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0E54DBC-E9A5-4423-AE6A-4825355BEE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Bawimy się!</a:t>
            </a:r>
          </a:p>
        </p:txBody>
      </p:sp>
    </p:spTree>
    <p:extLst>
      <p:ext uri="{BB962C8B-B14F-4D97-AF65-F5344CB8AC3E}">
        <p14:creationId xmlns:p14="http://schemas.microsoft.com/office/powerpoint/2010/main" val="1040046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8304FC-C822-47AE-8986-527E0CF72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Przydatne polecenia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8A9FBA-3B29-4738-81AB-268C59B8F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err="1">
                <a:latin typeface="Consolas" panose="020B0609020204030204" pitchFamily="49" charset="0"/>
              </a:rPr>
              <a:t>docker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pull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/>
              <a:t>– pobierz obraz</a:t>
            </a:r>
          </a:p>
          <a:p>
            <a:pPr marL="0" indent="0">
              <a:buNone/>
            </a:pPr>
            <a:r>
              <a:rPr lang="pl-PL" dirty="0" err="1">
                <a:latin typeface="Consolas" panose="020B0609020204030204" pitchFamily="49" charset="0"/>
              </a:rPr>
              <a:t>docker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b="1" dirty="0">
                <a:solidFill>
                  <a:schemeClr val="accent1"/>
                </a:solidFill>
                <a:latin typeface="Consolas" panose="020B0609020204030204" pitchFamily="49" charset="0"/>
              </a:rPr>
              <a:t>run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/>
              <a:t>– utwórz kontener (i uruchom)</a:t>
            </a:r>
          </a:p>
          <a:p>
            <a:pPr marL="0" indent="0">
              <a:buNone/>
            </a:pPr>
            <a:r>
              <a:rPr lang="pl-PL" dirty="0" err="1">
                <a:latin typeface="Consolas" panose="020B0609020204030204" pitchFamily="49" charset="0"/>
              </a:rPr>
              <a:t>docker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b="1" dirty="0">
                <a:solidFill>
                  <a:schemeClr val="accent1"/>
                </a:solidFill>
                <a:latin typeface="Consolas" panose="020B0609020204030204" pitchFamily="49" charset="0"/>
              </a:rPr>
              <a:t>stop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/>
              <a:t>– zatrzymaj kontener</a:t>
            </a:r>
          </a:p>
          <a:p>
            <a:pPr marL="0" indent="0">
              <a:buNone/>
            </a:pPr>
            <a:r>
              <a:rPr lang="pl-PL" dirty="0" err="1">
                <a:latin typeface="Consolas" panose="020B0609020204030204" pitchFamily="49" charset="0"/>
              </a:rPr>
              <a:t>docker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b="1" dirty="0">
                <a:solidFill>
                  <a:schemeClr val="accent1"/>
                </a:solidFill>
                <a:latin typeface="Consolas" panose="020B0609020204030204" pitchFamily="49" charset="0"/>
              </a:rPr>
              <a:t>start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/>
              <a:t>– uruchom zatrzymany kontener</a:t>
            </a:r>
          </a:p>
          <a:p>
            <a:pPr marL="0" indent="0">
              <a:buNone/>
            </a:pPr>
            <a:r>
              <a:rPr lang="pl-PL" dirty="0" err="1">
                <a:latin typeface="Consolas" panose="020B0609020204030204" pitchFamily="49" charset="0"/>
              </a:rPr>
              <a:t>docker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ps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/>
              <a:t>– pokaż działające kontenery (</a:t>
            </a:r>
            <a:r>
              <a:rPr lang="pl-PL" dirty="0">
                <a:latin typeface="Consolas" panose="020B0609020204030204" pitchFamily="49" charset="0"/>
              </a:rPr>
              <a:t>-a </a:t>
            </a:r>
            <a:r>
              <a:rPr lang="pl-PL" dirty="0"/>
              <a:t>pokaże wszystkie)</a:t>
            </a:r>
          </a:p>
          <a:p>
            <a:pPr marL="0" indent="0">
              <a:buNone/>
            </a:pPr>
            <a:r>
              <a:rPr lang="pl-PL" dirty="0" err="1">
                <a:latin typeface="Consolas" panose="020B0609020204030204" pitchFamily="49" charset="0"/>
              </a:rPr>
              <a:t>docker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images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/>
              <a:t>– pokaż pobrane obrazy</a:t>
            </a:r>
          </a:p>
          <a:p>
            <a:pPr marL="0" indent="0">
              <a:buNone/>
            </a:pPr>
            <a:r>
              <a:rPr lang="pl-PL" dirty="0" err="1">
                <a:latin typeface="Consolas" panose="020B0609020204030204" pitchFamily="49" charset="0"/>
              </a:rPr>
              <a:t>docker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volumes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/>
              <a:t>– pokaż utworzone woluminy</a:t>
            </a:r>
          </a:p>
          <a:p>
            <a:pPr marL="0" indent="0">
              <a:buNone/>
            </a:pPr>
            <a:r>
              <a:rPr lang="pl-PL" dirty="0" err="1">
                <a:latin typeface="Consolas" panose="020B0609020204030204" pitchFamily="49" charset="0"/>
              </a:rPr>
              <a:t>docker</a:t>
            </a:r>
            <a:r>
              <a:rPr lang="pl-PL" dirty="0"/>
              <a:t> </a:t>
            </a:r>
            <a:r>
              <a:rPr lang="pl-PL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commit</a:t>
            </a:r>
            <a:r>
              <a:rPr lang="pl-PL" dirty="0"/>
              <a:t> – zapisz kontener jako obraz</a:t>
            </a:r>
          </a:p>
          <a:p>
            <a:pPr marL="0" indent="0">
              <a:buNone/>
            </a:pPr>
            <a:r>
              <a:rPr lang="pl-PL" dirty="0" err="1">
                <a:latin typeface="Consolas" panose="020B0609020204030204" pitchFamily="49" charset="0"/>
              </a:rPr>
              <a:t>docker</a:t>
            </a:r>
            <a:r>
              <a:rPr lang="pl-PL" dirty="0"/>
              <a:t> </a:t>
            </a:r>
            <a:r>
              <a:rPr lang="pl-PL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exec</a:t>
            </a:r>
            <a:r>
              <a:rPr lang="pl-PL" dirty="0"/>
              <a:t> – uruchom polecenie w kontenerze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>
                <a:latin typeface="Consolas" panose="020B0609020204030204" pitchFamily="49" charset="0"/>
              </a:rPr>
              <a:t>docker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b="1" dirty="0">
                <a:solidFill>
                  <a:schemeClr val="accent1"/>
                </a:solidFill>
                <a:latin typeface="Consolas" panose="020B0609020204030204" pitchFamily="49" charset="0"/>
              </a:rPr>
              <a:t>stop</a:t>
            </a:r>
            <a:r>
              <a:rPr lang="pl-PL" dirty="0">
                <a:latin typeface="Consolas" panose="020B0609020204030204" pitchFamily="49" charset="0"/>
              </a:rPr>
              <a:t> &lt;kontener&gt; | &lt;id&gt;</a:t>
            </a:r>
          </a:p>
          <a:p>
            <a:pPr marL="0" indent="0">
              <a:buNone/>
            </a:pPr>
            <a:r>
              <a:rPr lang="pl-PL" dirty="0" err="1">
                <a:latin typeface="Consolas" panose="020B0609020204030204" pitchFamily="49" charset="0"/>
              </a:rPr>
              <a:t>docker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rm</a:t>
            </a:r>
            <a:r>
              <a:rPr lang="pl-PL" dirty="0">
                <a:latin typeface="Consolas" panose="020B0609020204030204" pitchFamily="49" charset="0"/>
              </a:rPr>
              <a:t> &lt;kontener&gt; | &lt;id&gt;</a:t>
            </a:r>
          </a:p>
        </p:txBody>
      </p:sp>
    </p:spTree>
    <p:extLst>
      <p:ext uri="{BB962C8B-B14F-4D97-AF65-F5344CB8AC3E}">
        <p14:creationId xmlns:p14="http://schemas.microsoft.com/office/powerpoint/2010/main" val="1498293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SQL Server + Docker</a:t>
            </a:r>
            <a:br>
              <a:rPr lang="pl-PL" dirty="0"/>
            </a:br>
            <a:r>
              <a:rPr lang="pl-PL" dirty="0"/>
              <a:t>Pierwsze kroki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Bartosz Ratajczyk, 7N</a:t>
            </a:r>
          </a:p>
        </p:txBody>
      </p:sp>
    </p:spTree>
    <p:extLst>
      <p:ext uri="{BB962C8B-B14F-4D97-AF65-F5344CB8AC3E}">
        <p14:creationId xmlns:p14="http://schemas.microsoft.com/office/powerpoint/2010/main" val="3007831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D6C38B-EC67-4C24-9515-B03F43F6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Licencjonowanie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54681B-EF73-4521-B511-0AACA6039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dirty="0"/>
              <a:t>For licensing, an operating system environment is defined as all or part of an operating system instance, or all or part of a virtual operating system instance which enables separate machine identity. </a:t>
            </a:r>
            <a:r>
              <a:rPr lang="en-US" sz="2800" b="1" i="1" dirty="0">
                <a:solidFill>
                  <a:schemeClr val="accent1"/>
                </a:solidFill>
              </a:rPr>
              <a:t>Containers and virtual machines are structured differently, but they are considered the same from a licensing perspective</a:t>
            </a:r>
            <a:r>
              <a:rPr lang="en-US" sz="2800" i="1" dirty="0"/>
              <a:t>. </a:t>
            </a:r>
            <a:endParaRPr lang="pl-PL" sz="2800" i="1" dirty="0"/>
          </a:p>
          <a:p>
            <a:pPr marL="0" indent="0">
              <a:buNone/>
            </a:pPr>
            <a:endParaRPr lang="pl-PL" sz="2800" dirty="0"/>
          </a:p>
          <a:p>
            <a:pPr marL="0" indent="0">
              <a:buNone/>
            </a:pPr>
            <a:r>
              <a:rPr lang="pl-PL" sz="2000" dirty="0"/>
              <a:t>(</a:t>
            </a:r>
            <a:r>
              <a:rPr lang="pl-PL" sz="2000" dirty="0" err="1"/>
              <a:t>Microsot</a:t>
            </a:r>
            <a:r>
              <a:rPr lang="pl-PL" sz="2000" dirty="0"/>
              <a:t> SQL Server </a:t>
            </a:r>
            <a:r>
              <a:rPr lang="pl-PL" sz="2000" dirty="0" err="1"/>
              <a:t>licensing</a:t>
            </a:r>
            <a:r>
              <a:rPr lang="pl-PL" sz="2000" dirty="0"/>
              <a:t> </a:t>
            </a:r>
            <a:r>
              <a:rPr lang="pl-PL" sz="2000" dirty="0" err="1"/>
              <a:t>guide</a:t>
            </a:r>
            <a:r>
              <a:rPr lang="pl-PL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5496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a 5">
            <a:extLst>
              <a:ext uri="{FF2B5EF4-FFF2-40B4-BE49-F238E27FC236}">
                <a16:creationId xmlns:a16="http://schemas.microsoft.com/office/drawing/2014/main" id="{23A3BF73-E182-45DA-A5A0-B4A19E55A4BD}"/>
              </a:ext>
            </a:extLst>
          </p:cNvPr>
          <p:cNvGrpSpPr/>
          <p:nvPr/>
        </p:nvGrpSpPr>
        <p:grpSpPr>
          <a:xfrm>
            <a:off x="323528" y="1196752"/>
            <a:ext cx="8507854" cy="4616648"/>
            <a:chOff x="1876182" y="1136456"/>
            <a:chExt cx="8507854" cy="4616648"/>
          </a:xfrm>
        </p:grpSpPr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D51DD3F8-3A81-4C35-8BDF-BA17C2B1E0A5}"/>
                </a:ext>
              </a:extLst>
            </p:cNvPr>
            <p:cNvSpPr txBox="1"/>
            <p:nvPr/>
          </p:nvSpPr>
          <p:spPr>
            <a:xfrm>
              <a:off x="5115920" y="1136456"/>
              <a:ext cx="1960152" cy="4616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GOLD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 SPONSORS</a:t>
              </a: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SILVER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 SPONSOR</a:t>
              </a: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BRONZE SPONSOR</a:t>
              </a:r>
            </a:p>
          </p:txBody>
        </p:sp>
        <p:pic>
          <p:nvPicPr>
            <p:cNvPr id="8" name="Obraz 7">
              <a:extLst>
                <a:ext uri="{FF2B5EF4-FFF2-40B4-BE49-F238E27FC236}">
                  <a16:creationId xmlns:a16="http://schemas.microsoft.com/office/drawing/2014/main" id="{36C49CA5-F767-4442-9487-1DDE4A2209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104" b="20909"/>
            <a:stretch/>
          </p:blipFill>
          <p:spPr>
            <a:xfrm>
              <a:off x="6171177" y="1461485"/>
              <a:ext cx="2675175" cy="914713"/>
            </a:xfrm>
            <a:prstGeom prst="rect">
              <a:avLst/>
            </a:prstGeom>
          </p:spPr>
        </p:pic>
        <p:pic>
          <p:nvPicPr>
            <p:cNvPr id="19" name="Obraz 18">
              <a:extLst>
                <a:ext uri="{FF2B5EF4-FFF2-40B4-BE49-F238E27FC236}">
                  <a16:creationId xmlns:a16="http://schemas.microsoft.com/office/drawing/2014/main" id="{D38E9E0E-1E3E-4B4F-8741-0714A1BE55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62"/>
            <a:stretch/>
          </p:blipFill>
          <p:spPr>
            <a:xfrm>
              <a:off x="5056624" y="4083240"/>
              <a:ext cx="1925557" cy="996754"/>
            </a:xfrm>
            <a:prstGeom prst="rect">
              <a:avLst/>
            </a:prstGeom>
          </p:spPr>
        </p:pic>
        <p:grpSp>
          <p:nvGrpSpPr>
            <p:cNvPr id="10" name="Grupa 9">
              <a:extLst>
                <a:ext uri="{FF2B5EF4-FFF2-40B4-BE49-F238E27FC236}">
                  <a16:creationId xmlns:a16="http://schemas.microsoft.com/office/drawing/2014/main" id="{DE69094B-D3B0-4FD0-A3B9-13B29F63FECD}"/>
                </a:ext>
              </a:extLst>
            </p:cNvPr>
            <p:cNvGrpSpPr/>
            <p:nvPr/>
          </p:nvGrpSpPr>
          <p:grpSpPr>
            <a:xfrm>
              <a:off x="3193689" y="4486741"/>
              <a:ext cx="5760688" cy="504056"/>
              <a:chOff x="3132451" y="4587021"/>
              <a:chExt cx="5760688" cy="504056"/>
            </a:xfrm>
          </p:grpSpPr>
          <p:pic>
            <p:nvPicPr>
              <p:cNvPr id="15" name="Obraz 14">
                <a:extLst>
                  <a:ext uri="{FF2B5EF4-FFF2-40B4-BE49-F238E27FC236}">
                    <a16:creationId xmlns:a16="http://schemas.microsoft.com/office/drawing/2014/main" id="{3DB62CC0-988E-4E1B-93BA-EBE6933A17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5320" b="19556"/>
              <a:stretch/>
            </p:blipFill>
            <p:spPr>
              <a:xfrm>
                <a:off x="3132451" y="4587021"/>
                <a:ext cx="1604211" cy="504056"/>
              </a:xfrm>
              <a:prstGeom prst="rect">
                <a:avLst/>
              </a:prstGeom>
            </p:spPr>
          </p:pic>
          <p:pic>
            <p:nvPicPr>
              <p:cNvPr id="18" name="Obraz 17">
                <a:extLst>
                  <a:ext uri="{FF2B5EF4-FFF2-40B4-BE49-F238E27FC236}">
                    <a16:creationId xmlns:a16="http://schemas.microsoft.com/office/drawing/2014/main" id="{18590483-CD0E-45CB-912D-44ECD9E949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72819" y="4681896"/>
                <a:ext cx="1620320" cy="286256"/>
              </a:xfrm>
              <a:prstGeom prst="rect">
                <a:avLst/>
              </a:prstGeom>
            </p:spPr>
          </p:pic>
        </p:grpSp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B146AF01-8973-476F-A47A-B891E8EBCF3B}"/>
                </a:ext>
              </a:extLst>
            </p:cNvPr>
            <p:cNvSpPr/>
            <p:nvPr/>
          </p:nvSpPr>
          <p:spPr>
            <a:xfrm>
              <a:off x="1876182" y="2420888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Prostokąt 12">
              <a:extLst>
                <a:ext uri="{FF2B5EF4-FFF2-40B4-BE49-F238E27FC236}">
                  <a16:creationId xmlns:a16="http://schemas.microsoft.com/office/drawing/2014/main" id="{F5483265-FAB7-4CDE-9DFF-6BE57BC58B56}"/>
                </a:ext>
              </a:extLst>
            </p:cNvPr>
            <p:cNvSpPr/>
            <p:nvPr/>
          </p:nvSpPr>
          <p:spPr>
            <a:xfrm>
              <a:off x="1944408" y="3812733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19E670A5-A356-4A9B-B7F0-257FDF118139}"/>
                </a:ext>
              </a:extLst>
            </p:cNvPr>
            <p:cNvSpPr/>
            <p:nvPr/>
          </p:nvSpPr>
          <p:spPr>
            <a:xfrm>
              <a:off x="1876182" y="5210649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" name="Prostokąt 1"/>
          <p:cNvSpPr/>
          <p:nvPr/>
        </p:nvSpPr>
        <p:spPr>
          <a:xfrm>
            <a:off x="1927739" y="1196752"/>
            <a:ext cx="2194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pl-PL" b="1" dirty="0">
                <a:solidFill>
                  <a:schemeClr val="accent6">
                    <a:lumMod val="75000"/>
                  </a:schemeClr>
                </a:solidFill>
              </a:rPr>
              <a:t>PLATINUM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SPONSOR</a:t>
            </a:r>
          </a:p>
        </p:txBody>
      </p:sp>
      <p:sp>
        <p:nvSpPr>
          <p:cNvPr id="22" name="Prostokąt 21"/>
          <p:cNvSpPr/>
          <p:nvPr/>
        </p:nvSpPr>
        <p:spPr>
          <a:xfrm>
            <a:off x="4823733" y="1196752"/>
            <a:ext cx="214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pl-PL" b="1" dirty="0">
                <a:solidFill>
                  <a:schemeClr val="accent6">
                    <a:lumMod val="75000"/>
                  </a:schemeClr>
                </a:solidFill>
              </a:rPr>
              <a:t>STRATEGIC PARTNER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 rotWithShape="1">
          <a:blip r:embed="rId7"/>
          <a:srcRect t="6086" b="4669"/>
          <a:stretch/>
        </p:blipFill>
        <p:spPr>
          <a:xfrm>
            <a:off x="1458742" y="2923167"/>
            <a:ext cx="1127350" cy="870469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1329" y="3231192"/>
            <a:ext cx="2530838" cy="297484"/>
          </a:xfrm>
          <a:prstGeom prst="rect">
            <a:avLst/>
          </a:prstGeom>
        </p:spPr>
      </p:pic>
      <p:pic>
        <p:nvPicPr>
          <p:cNvPr id="23" name="Obraz 22"/>
          <p:cNvPicPr>
            <a:picLocks noChangeAspect="1"/>
          </p:cNvPicPr>
          <p:nvPr/>
        </p:nvPicPr>
        <p:blipFill rotWithShape="1">
          <a:blip r:embed="rId9"/>
          <a:srcRect t="33364" b="31177"/>
          <a:stretch/>
        </p:blipFill>
        <p:spPr>
          <a:xfrm>
            <a:off x="6008780" y="3028949"/>
            <a:ext cx="2602860" cy="652626"/>
          </a:xfrm>
          <a:prstGeom prst="rect">
            <a:avLst/>
          </a:prstGeom>
        </p:spPr>
      </p:pic>
      <p:pic>
        <p:nvPicPr>
          <p:cNvPr id="24" name="Obraz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9616" y="5768327"/>
            <a:ext cx="1967657" cy="576593"/>
          </a:xfrm>
          <a:prstGeom prst="rect">
            <a:avLst/>
          </a:prstGeom>
        </p:spPr>
      </p:pic>
      <p:pic>
        <p:nvPicPr>
          <p:cNvPr id="25" name="Obraz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09494" y="1657921"/>
            <a:ext cx="2720050" cy="6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5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B95EF7-4B4B-4ACF-ADCA-12180CD09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Dla kogo?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8C3DB8-253A-42AA-8242-D5356E477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dirty="0"/>
              <a:t>„Docker? Tak, ktoś mi coś mówił”</a:t>
            </a:r>
          </a:p>
          <a:p>
            <a:pPr marL="0" indent="0">
              <a:buNone/>
            </a:pPr>
            <a:r>
              <a:rPr lang="pl-PL" sz="2800" dirty="0"/>
              <a:t>„Chcę się za to zabrać, tylko nie ma kiedy”</a:t>
            </a:r>
          </a:p>
          <a:p>
            <a:pPr marL="0" indent="0">
              <a:buNone/>
            </a:pPr>
            <a:r>
              <a:rPr lang="pl-PL" sz="2800" dirty="0"/>
              <a:t>„Przeczytać to nie to samo co zobaczyć i zapytać”</a:t>
            </a:r>
          </a:p>
          <a:p>
            <a:pPr marL="0" indent="0">
              <a:buNone/>
            </a:pPr>
            <a:endParaRPr lang="pl-PL" sz="2800" dirty="0"/>
          </a:p>
          <a:p>
            <a:pPr marL="0" indent="0">
              <a:buNone/>
            </a:pPr>
            <a:r>
              <a:rPr lang="pl-PL" sz="2800" dirty="0"/>
              <a:t>Prezentacja dla „mnie sprzed dwóch lat”</a:t>
            </a:r>
          </a:p>
          <a:p>
            <a:pPr marL="0" indent="0">
              <a:buNone/>
            </a:pPr>
            <a:endParaRPr lang="pl-PL" sz="2800" dirty="0"/>
          </a:p>
          <a:p>
            <a:pPr marL="0" indent="0">
              <a:buNone/>
            </a:pPr>
            <a:r>
              <a:rPr lang="pl-PL" sz="2800" b="1" dirty="0"/>
              <a:t>Mało teorii, więcej praktyki, psucia i uczenia się</a:t>
            </a:r>
          </a:p>
        </p:txBody>
      </p:sp>
    </p:spTree>
    <p:extLst>
      <p:ext uri="{BB962C8B-B14F-4D97-AF65-F5344CB8AC3E}">
        <p14:creationId xmlns:p14="http://schemas.microsoft.com/office/powerpoint/2010/main" val="3611429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7F2D7D-D995-4472-B4FF-8238EEB5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57" y="260648"/>
            <a:ext cx="5456617" cy="994172"/>
          </a:xfrm>
        </p:spPr>
        <p:txBody>
          <a:bodyPr/>
          <a:lstStyle/>
          <a:p>
            <a:r>
              <a:rPr lang="pl-PL" dirty="0"/>
              <a:t>Bartosz Ratajczyk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F3FD79C-F3D7-4E95-86B7-873B9373E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162" y="1254819"/>
            <a:ext cx="6227808" cy="3614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dirty="0"/>
              <a:t>Konsultant SQL Server @ 7N</a:t>
            </a:r>
          </a:p>
          <a:p>
            <a:pPr marL="0" indent="0">
              <a:buNone/>
            </a:pPr>
            <a:r>
              <a:rPr lang="pl-PL" sz="2800" dirty="0"/>
              <a:t>Pracuje z SQL Server ponad 12 lat</a:t>
            </a:r>
          </a:p>
          <a:p>
            <a:pPr marL="0" indent="0">
              <a:buNone/>
            </a:pPr>
            <a:r>
              <a:rPr lang="pl-PL" sz="2800" dirty="0"/>
              <a:t>Czasem dłubie przy open </a:t>
            </a:r>
            <a:r>
              <a:rPr lang="pl-PL" sz="2800" dirty="0" err="1"/>
              <a:t>source</a:t>
            </a:r>
            <a:endParaRPr lang="pl-PL" sz="2800" dirty="0"/>
          </a:p>
          <a:p>
            <a:pPr marL="0" indent="0">
              <a:buNone/>
            </a:pPr>
            <a:r>
              <a:rPr lang="pl-PL" sz="2800" dirty="0"/>
              <a:t>	 </a:t>
            </a:r>
            <a:r>
              <a:rPr lang="pl-PL" sz="2800" dirty="0" err="1"/>
              <a:t>ssisUnit</a:t>
            </a:r>
            <a:r>
              <a:rPr lang="pl-PL" sz="2800" dirty="0"/>
              <a:t>, </a:t>
            </a:r>
            <a:r>
              <a:rPr lang="pl-PL" sz="2800" dirty="0" err="1"/>
              <a:t>dbatools</a:t>
            </a:r>
            <a:endParaRPr lang="pl-PL" sz="2800" dirty="0"/>
          </a:p>
          <a:p>
            <a:pPr marL="0" indent="0">
              <a:buNone/>
            </a:pPr>
            <a:r>
              <a:rPr lang="pl-PL" sz="2800" dirty="0"/>
              <a:t>Żona: 1, córka: 1, psy: 3, koty: 8</a:t>
            </a:r>
          </a:p>
          <a:p>
            <a:pPr marL="0" indent="0">
              <a:buNone/>
            </a:pPr>
            <a:r>
              <a:rPr lang="pl-PL" sz="2800" dirty="0"/>
              <a:t>Lubi jeździć na </a:t>
            </a:r>
            <a:r>
              <a:rPr lang="pl-PL" sz="2800"/>
              <a:t>hulajnodze elektrycznej</a:t>
            </a:r>
            <a:endParaRPr lang="pl-PL" sz="280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0A5637BB-5B04-4C4D-AD94-C48147B10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737" y="3911967"/>
            <a:ext cx="592159" cy="503965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F16F95E6-CF97-4942-8F61-C0FBD53C7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516" y="3894139"/>
            <a:ext cx="592159" cy="592159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E96148EF-4902-4291-9C69-9452C98E1D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599" y="3995158"/>
            <a:ext cx="1101864" cy="357245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71820ADF-A30A-42CB-887D-04AB537EB9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245" y="4681711"/>
            <a:ext cx="804039" cy="663730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120EFC41-7818-4D3C-A309-03A17FF118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383" y="4545166"/>
            <a:ext cx="1084080" cy="842418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65CB935B-3054-48AA-86FB-149FD3140A70}"/>
              </a:ext>
            </a:extLst>
          </p:cNvPr>
          <p:cNvSpPr txBox="1"/>
          <p:nvPr/>
        </p:nvSpPr>
        <p:spPr>
          <a:xfrm>
            <a:off x="696469" y="5233849"/>
            <a:ext cx="144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@</a:t>
            </a:r>
            <a:r>
              <a:rPr lang="pl-PL" dirty="0" err="1"/>
              <a:t>b_ratajczyk</a:t>
            </a:r>
            <a:endParaRPr lang="pl-PL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C84D2607-B5CF-4CC8-A92E-381374DCF877}"/>
              </a:ext>
            </a:extLst>
          </p:cNvPr>
          <p:cNvSpPr txBox="1"/>
          <p:nvPr/>
        </p:nvSpPr>
        <p:spPr>
          <a:xfrm>
            <a:off x="2718378" y="5233849"/>
            <a:ext cx="2408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https://bartekr.net</a:t>
            </a:r>
          </a:p>
          <a:p>
            <a:r>
              <a:rPr lang="pl-PL" dirty="0"/>
              <a:t>b.ratajczyk@gmail.com</a:t>
            </a: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F8CB0F0A-EA57-4B2F-9523-A1799BE957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28" y="5233850"/>
            <a:ext cx="345518" cy="345518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6AEE8E19-5AA9-477F-A3E0-208690CBCF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14970" y="911273"/>
            <a:ext cx="2442647" cy="2305620"/>
          </a:xfrm>
          <a:prstGeom prst="rect">
            <a:avLst/>
          </a:prstGeom>
        </p:spPr>
      </p:pic>
      <p:sp>
        <p:nvSpPr>
          <p:cNvPr id="17" name="pole tekstowe 16">
            <a:extLst>
              <a:ext uri="{FF2B5EF4-FFF2-40B4-BE49-F238E27FC236}">
                <a16:creationId xmlns:a16="http://schemas.microsoft.com/office/drawing/2014/main" id="{39FB838A-BE47-48B1-924A-21C740D34CCD}"/>
              </a:ext>
            </a:extLst>
          </p:cNvPr>
          <p:cNvSpPr txBox="1"/>
          <p:nvPr/>
        </p:nvSpPr>
        <p:spPr>
          <a:xfrm>
            <a:off x="6520135" y="3202057"/>
            <a:ext cx="23070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50" dirty="0" err="1"/>
              <a:t>photo</a:t>
            </a:r>
            <a:r>
              <a:rPr lang="pl-PL" sz="1050" dirty="0"/>
              <a:t>: </a:t>
            </a:r>
            <a:r>
              <a:rPr lang="pl-PL" sz="1050" dirty="0" err="1"/>
              <a:t>Shane</a:t>
            </a:r>
            <a:r>
              <a:rPr lang="pl-PL" sz="1050" dirty="0"/>
              <a:t> O’Neill @SOZDBA</a:t>
            </a:r>
          </a:p>
        </p:txBody>
      </p:sp>
    </p:spTree>
    <p:extLst>
      <p:ext uri="{BB962C8B-B14F-4D97-AF65-F5344CB8AC3E}">
        <p14:creationId xmlns:p14="http://schemas.microsoft.com/office/powerpoint/2010/main" val="1657455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800" dirty="0"/>
              <a:t>Do czego mi się przyda ten </a:t>
            </a:r>
            <a:r>
              <a:rPr lang="pl-PL" sz="2800" dirty="0" err="1"/>
              <a:t>docker</a:t>
            </a:r>
            <a:r>
              <a:rPr lang="pl-PL" sz="2800" dirty="0"/>
              <a:t>?</a:t>
            </a:r>
          </a:p>
          <a:p>
            <a:pPr marL="0" indent="0">
              <a:buNone/>
            </a:pPr>
            <a:r>
              <a:rPr lang="pl-PL" sz="2800" dirty="0"/>
              <a:t>Instalacja – jakie mamy opcje?</a:t>
            </a:r>
          </a:p>
          <a:p>
            <a:pPr marL="0" indent="0">
              <a:buNone/>
            </a:pPr>
            <a:r>
              <a:rPr lang="pl-PL" sz="2800" dirty="0"/>
              <a:t>Podstawowa praca, podstawowe problemy</a:t>
            </a:r>
          </a:p>
          <a:p>
            <a:pPr marL="0" indent="0">
              <a:buNone/>
            </a:pPr>
            <a:r>
              <a:rPr lang="pl-PL" sz="2800" dirty="0"/>
              <a:t>Jak zbudować własny obraz?</a:t>
            </a:r>
          </a:p>
          <a:p>
            <a:pPr marL="0" indent="0">
              <a:buNone/>
            </a:pPr>
            <a:r>
              <a:rPr lang="pl-PL" sz="2800" dirty="0"/>
              <a:t>Licencjonowanie</a:t>
            </a:r>
          </a:p>
          <a:p>
            <a:endParaRPr lang="en-US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1900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3714F0-C993-4BEC-8091-57CDAC9D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 o czym nie będzie?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441BE72-00DC-43D1-8D37-7E87FEF86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dirty="0"/>
              <a:t>O tym, jak to działa w środku</a:t>
            </a:r>
          </a:p>
          <a:p>
            <a:pPr marL="0" indent="0">
              <a:buNone/>
            </a:pPr>
            <a:r>
              <a:rPr lang="pl-PL" sz="2800" dirty="0"/>
              <a:t>Ani o porównaniach do maszyn wirtualnych</a:t>
            </a:r>
          </a:p>
          <a:p>
            <a:pPr marL="0" indent="0">
              <a:buNone/>
            </a:pPr>
            <a:r>
              <a:rPr lang="pl-PL" sz="2800" dirty="0"/>
              <a:t>Ani czy warto używać na produkcji</a:t>
            </a:r>
          </a:p>
          <a:p>
            <a:pPr marL="0" indent="0">
              <a:buNone/>
            </a:pPr>
            <a:r>
              <a:rPr lang="pl-PL" sz="2800" dirty="0"/>
              <a:t>Ani o </a:t>
            </a:r>
            <a:r>
              <a:rPr lang="pl-PL" sz="2800" dirty="0" err="1"/>
              <a:t>docker</a:t>
            </a:r>
            <a:r>
              <a:rPr lang="pl-PL" sz="2800" dirty="0"/>
              <a:t> </a:t>
            </a:r>
            <a:r>
              <a:rPr lang="pl-PL" sz="2800" dirty="0" err="1"/>
              <a:t>swarm</a:t>
            </a:r>
            <a:endParaRPr lang="pl-PL" sz="2800" dirty="0"/>
          </a:p>
          <a:p>
            <a:pPr marL="0" indent="0">
              <a:buNone/>
            </a:pPr>
            <a:r>
              <a:rPr lang="pl-PL" sz="2800" dirty="0"/>
              <a:t>Ani o </a:t>
            </a:r>
            <a:r>
              <a:rPr lang="pl-PL" sz="2800" dirty="0" err="1"/>
              <a:t>Kubernetesie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411566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72CE48-B0A2-4647-BD0A-187C3BCBD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No to – po co mi to?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1E0066D-F628-4163-AC9F-2307E2D9D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dirty="0"/>
              <a:t>Wszyscy to robią, to nie chcemy być z tyłu</a:t>
            </a:r>
          </a:p>
          <a:p>
            <a:pPr marL="0" indent="0">
              <a:buNone/>
            </a:pPr>
            <a:r>
              <a:rPr lang="pl-PL" sz="2800" dirty="0"/>
              <a:t>(Podobno) bardzo łatwe i przyjazne w użyciu</a:t>
            </a:r>
          </a:p>
          <a:p>
            <a:pPr marL="0" indent="0">
              <a:buNone/>
            </a:pPr>
            <a:r>
              <a:rPr lang="pl-PL" sz="2800" dirty="0"/>
              <a:t>(Podobno) lepsze od maszyn wirtualnych</a:t>
            </a:r>
          </a:p>
          <a:p>
            <a:pPr marL="0" indent="0">
              <a:buNone/>
            </a:pPr>
            <a:r>
              <a:rPr lang="pl-PL" sz="2800" dirty="0"/>
              <a:t>(Podobno) warto użyć dla środowisk DEV i TEST</a:t>
            </a:r>
          </a:p>
          <a:p>
            <a:pPr marL="0" indent="0">
              <a:buNone/>
            </a:pPr>
            <a:r>
              <a:rPr lang="pl-PL" sz="2800" dirty="0"/>
              <a:t>I (podobno) przydaje się w procesach CI/CD</a:t>
            </a:r>
          </a:p>
          <a:p>
            <a:pPr marL="0" indent="0">
              <a:buNone/>
            </a:pPr>
            <a:endParaRPr lang="pl-PL" sz="2800" dirty="0"/>
          </a:p>
          <a:p>
            <a:pPr marL="0" indent="0">
              <a:buNone/>
            </a:pPr>
            <a:r>
              <a:rPr lang="pl-PL" sz="2800" dirty="0"/>
              <a:t>No i SQL Server 2019 Big </a:t>
            </a:r>
            <a:r>
              <a:rPr lang="pl-PL" sz="2800"/>
              <a:t>Data Cluster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53804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ECDB22-F69A-4557-A92D-F9D7876FD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INSTALACJA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6851666-654A-41EC-B88B-7CAD74B383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Windows? Linux? Mac?</a:t>
            </a:r>
          </a:p>
        </p:txBody>
      </p:sp>
    </p:spTree>
    <p:extLst>
      <p:ext uri="{BB962C8B-B14F-4D97-AF65-F5344CB8AC3E}">
        <p14:creationId xmlns:p14="http://schemas.microsoft.com/office/powerpoint/2010/main" val="871909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120C96-3191-44C3-B5B3-2026001E4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Dostępne edycje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66A4CBAF-A4C7-4E7C-9C78-77D22AA113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0285083"/>
              </p:ext>
            </p:extLst>
          </p:nvPr>
        </p:nvGraphicFramePr>
        <p:xfrm>
          <a:off x="457200" y="1600200"/>
          <a:ext cx="8229600" cy="3320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357461634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191636724"/>
                    </a:ext>
                  </a:extLst>
                </a:gridCol>
              </a:tblGrid>
              <a:tr h="604664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/>
                        <a:t>Docker CE</a:t>
                      </a:r>
                      <a:br>
                        <a:rPr lang="pl-PL" sz="2000" dirty="0"/>
                      </a:br>
                      <a:r>
                        <a:rPr lang="pl-PL" sz="2000" dirty="0"/>
                        <a:t>(</a:t>
                      </a:r>
                      <a:r>
                        <a:rPr lang="pl-PL" sz="2000" dirty="0" err="1"/>
                        <a:t>Community</a:t>
                      </a:r>
                      <a:r>
                        <a:rPr lang="pl-PL" sz="2000" dirty="0"/>
                        <a:t> Edition)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/>
                        <a:t>Docker EE</a:t>
                      </a:r>
                    </a:p>
                    <a:p>
                      <a:pPr algn="ctr"/>
                      <a:r>
                        <a:rPr lang="pl-PL" sz="2000" dirty="0"/>
                        <a:t>(Enterprise Edition)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972521"/>
                  </a:ext>
                </a:extLst>
              </a:tr>
              <a:tr h="608622">
                <a:tc>
                  <a:txBody>
                    <a:bodyPr/>
                    <a:lstStyle/>
                    <a:p>
                      <a:r>
                        <a:rPr lang="pl-PL" sz="2000" dirty="0"/>
                        <a:t>Docker Desktop (Mac, Windows 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Windows Server (od wersji 2016)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08162"/>
                  </a:ext>
                </a:extLst>
              </a:tr>
              <a:tr h="608622">
                <a:tc>
                  <a:txBody>
                    <a:bodyPr/>
                    <a:lstStyle/>
                    <a:p>
                      <a:r>
                        <a:rPr lang="pl-PL" sz="2000" dirty="0"/>
                        <a:t>Server (</a:t>
                      </a:r>
                      <a:r>
                        <a:rPr lang="pl-PL" sz="2000" dirty="0" err="1"/>
                        <a:t>CentOS</a:t>
                      </a:r>
                      <a:r>
                        <a:rPr lang="pl-PL" sz="2000" dirty="0"/>
                        <a:t>, </a:t>
                      </a:r>
                      <a:r>
                        <a:rPr lang="pl-PL" sz="2000" dirty="0" err="1"/>
                        <a:t>Debian</a:t>
                      </a:r>
                      <a:r>
                        <a:rPr lang="pl-PL" sz="2000" dirty="0"/>
                        <a:t>, Fedora, </a:t>
                      </a:r>
                      <a:r>
                        <a:rPr lang="pl-PL" sz="2000" dirty="0" err="1"/>
                        <a:t>Ubuntu</a:t>
                      </a:r>
                      <a:r>
                        <a:rPr lang="pl-PL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 err="1"/>
                        <a:t>CentOS</a:t>
                      </a:r>
                      <a:r>
                        <a:rPr lang="pl-PL" sz="2000" dirty="0"/>
                        <a:t>, Oracle Linux, RHEL, SLES, </a:t>
                      </a:r>
                      <a:r>
                        <a:rPr lang="pl-PL" sz="2000" dirty="0" err="1"/>
                        <a:t>Ubuntu</a:t>
                      </a:r>
                      <a:endParaRPr lang="pl-P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434572"/>
                  </a:ext>
                </a:extLst>
              </a:tr>
              <a:tr h="608622">
                <a:tc>
                  <a:txBody>
                    <a:bodyPr/>
                    <a:lstStyle/>
                    <a:p>
                      <a:r>
                        <a:rPr lang="pl-PL" sz="2000" dirty="0"/>
                        <a:t>Docker </a:t>
                      </a:r>
                      <a:r>
                        <a:rPr lang="pl-PL" sz="2000" dirty="0" err="1"/>
                        <a:t>Community</a:t>
                      </a:r>
                      <a:r>
                        <a:rPr lang="pl-PL" sz="2000" dirty="0"/>
                        <a:t> Edition (CE) for </a:t>
                      </a:r>
                      <a:r>
                        <a:rPr lang="pl-PL" sz="2000" dirty="0" err="1"/>
                        <a:t>Azure</a:t>
                      </a:r>
                      <a:endParaRPr lang="pl-P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Docker Enterprise Edition (EE) for </a:t>
                      </a:r>
                      <a:r>
                        <a:rPr lang="pl-PL" sz="2000" dirty="0" err="1"/>
                        <a:t>Azure</a:t>
                      </a:r>
                      <a:endParaRPr lang="pl-P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06272"/>
                  </a:ext>
                </a:extLst>
              </a:tr>
              <a:tr h="608622">
                <a:tc>
                  <a:txBody>
                    <a:bodyPr/>
                    <a:lstStyle/>
                    <a:p>
                      <a:r>
                        <a:rPr lang="pl-PL" sz="2000" dirty="0"/>
                        <a:t>Docker </a:t>
                      </a:r>
                      <a:r>
                        <a:rPr lang="pl-PL" sz="2000" dirty="0" err="1"/>
                        <a:t>Toolbox</a:t>
                      </a:r>
                      <a:r>
                        <a:rPr lang="pl-PL" sz="2000" dirty="0"/>
                        <a:t> (</a:t>
                      </a:r>
                      <a:r>
                        <a:rPr lang="pl-PL" sz="2000" dirty="0" err="1"/>
                        <a:t>legacy</a:t>
                      </a:r>
                      <a:r>
                        <a:rPr lang="pl-PL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812579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3A436AAD-4DF1-47E7-8833-E5729E56974A}"/>
              </a:ext>
            </a:extLst>
          </p:cNvPr>
          <p:cNvSpPr txBox="1"/>
          <p:nvPr/>
        </p:nvSpPr>
        <p:spPr>
          <a:xfrm>
            <a:off x="457200" y="5157192"/>
            <a:ext cx="43517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/>
              <a:t>Docker Desktop wymaga Hyper-V</a:t>
            </a:r>
            <a:br>
              <a:rPr lang="pl-PL" sz="2400" dirty="0"/>
            </a:br>
            <a:r>
              <a:rPr lang="pl-PL" sz="2400" dirty="0"/>
              <a:t>Docker </a:t>
            </a:r>
            <a:r>
              <a:rPr lang="pl-PL" sz="2400" dirty="0" err="1"/>
              <a:t>Toolbox</a:t>
            </a:r>
            <a:r>
              <a:rPr lang="pl-PL" sz="2400" dirty="0"/>
              <a:t> używa </a:t>
            </a:r>
            <a:r>
              <a:rPr lang="pl-PL" sz="2400" dirty="0" err="1"/>
              <a:t>Virtualbox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29380735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2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QLDay2018_template_4_3_ratio_v2.pptx" id="{182AB531-1E8C-486D-85A0-4C9821BD18CF}" vid="{E6F33DF0-1CE2-4801-A640-0C58FE77054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SQLDay2018_template_4_3_ratio_v2</Template>
  <TotalTime>3214</TotalTime>
  <Words>690</Words>
  <Application>Microsoft Office PowerPoint</Application>
  <PresentationFormat>Pokaz na ekranie (4:3)</PresentationFormat>
  <Paragraphs>138</Paragraphs>
  <Slides>21</Slides>
  <Notes>4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5" baseType="lpstr">
      <vt:lpstr>Arial</vt:lpstr>
      <vt:lpstr>Calibri</vt:lpstr>
      <vt:lpstr>Consolas</vt:lpstr>
      <vt:lpstr>Motyw2</vt:lpstr>
      <vt:lpstr>Prezentacja programu PowerPoint</vt:lpstr>
      <vt:lpstr>SQL Server + Docker Pierwsze kroki</vt:lpstr>
      <vt:lpstr>Dla kogo?</vt:lpstr>
      <vt:lpstr>Bartosz Ratajczyk</vt:lpstr>
      <vt:lpstr>Agenda</vt:lpstr>
      <vt:lpstr>A o czym nie będzie?</vt:lpstr>
      <vt:lpstr>No to – po co mi to?</vt:lpstr>
      <vt:lpstr>INSTALACJA</vt:lpstr>
      <vt:lpstr>Dostępne edycje</vt:lpstr>
      <vt:lpstr>A co polecasz?</vt:lpstr>
      <vt:lpstr>Prezentacja programu PowerPoint</vt:lpstr>
      <vt:lpstr>Prezentacja programu PowerPoint</vt:lpstr>
      <vt:lpstr>Prezentacja programu PowerPoint</vt:lpstr>
      <vt:lpstr>docker – instalacja (Linux)</vt:lpstr>
      <vt:lpstr>Portainer - GUI do kontenerów</vt:lpstr>
      <vt:lpstr>Portainer GUI</vt:lpstr>
      <vt:lpstr>Pobierz obraz – docker pull</vt:lpstr>
      <vt:lpstr>DEMO</vt:lpstr>
      <vt:lpstr>Przydatne polecenia</vt:lpstr>
      <vt:lpstr>Licencjonowanie</vt:lpstr>
      <vt:lpstr>Prezentacja programu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Tomasz Libera</dc:creator>
  <cp:lastModifiedBy>Bartosz Ratajczyk</cp:lastModifiedBy>
  <cp:revision>9</cp:revision>
  <dcterms:created xsi:type="dcterms:W3CDTF">2019-05-02T18:30:20Z</dcterms:created>
  <dcterms:modified xsi:type="dcterms:W3CDTF">2019-05-14T08:59:36Z</dcterms:modified>
</cp:coreProperties>
</file>