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9" r:id="rId4"/>
    <p:sldId id="265" r:id="rId5"/>
    <p:sldId id="259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B7FC-D8D8-4618-B080-1B03D239620E}" v="53" dt="2018-12-05T19:30:07.359"/>
    <p1510:client id="{6C3D7D12-D6FC-4EB1-81CA-8E0E9E3B3965}" v="80" dt="2018-12-06T15:59:0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ek Ratajczyk" userId="f24143ecd03da9a1" providerId="LiveId" clId="{6C3D7D12-D6FC-4EB1-81CA-8E0E9E3B3965}"/>
    <pc:docChg chg="undo redo custSel addSld delSld modSld sldOrd">
      <pc:chgData name="Bartek Ratajczyk" userId="f24143ecd03da9a1" providerId="LiveId" clId="{6C3D7D12-D6FC-4EB1-81CA-8E0E9E3B3965}" dt="2018-12-06T16:05:04.280" v="1937" actId="20577"/>
      <pc:docMkLst>
        <pc:docMk/>
      </pc:docMkLst>
      <pc:sldChg chg="del">
        <pc:chgData name="Bartek Ratajczyk" userId="f24143ecd03da9a1" providerId="LiveId" clId="{6C3D7D12-D6FC-4EB1-81CA-8E0E9E3B3965}" dt="2018-12-05T19:39:14.113" v="1" actId="2696"/>
        <pc:sldMkLst>
          <pc:docMk/>
          <pc:sldMk cId="3768145938" sldId="261"/>
        </pc:sldMkLst>
      </pc:sldChg>
      <pc:sldChg chg="del">
        <pc:chgData name="Bartek Ratajczyk" userId="f24143ecd03da9a1" providerId="LiveId" clId="{6C3D7D12-D6FC-4EB1-81CA-8E0E9E3B3965}" dt="2018-12-05T19:39:17.229" v="2" actId="2696"/>
        <pc:sldMkLst>
          <pc:docMk/>
          <pc:sldMk cId="714736126" sldId="263"/>
        </pc:sldMkLst>
      </pc:sldChg>
      <pc:sldChg chg="modSp">
        <pc:chgData name="Bartek Ratajczyk" userId="f24143ecd03da9a1" providerId="LiveId" clId="{6C3D7D12-D6FC-4EB1-81CA-8E0E9E3B3965}" dt="2018-12-05T19:38:48.319" v="0" actId="20577"/>
        <pc:sldMkLst>
          <pc:docMk/>
          <pc:sldMk cId="3040674511" sldId="268"/>
        </pc:sldMkLst>
        <pc:spChg chg="mod">
          <ac:chgData name="Bartek Ratajczyk" userId="f24143ecd03da9a1" providerId="LiveId" clId="{6C3D7D12-D6FC-4EB1-81CA-8E0E9E3B3965}" dt="2018-12-05T19:38:48.319" v="0" actId="20577"/>
          <ac:spMkLst>
            <pc:docMk/>
            <pc:sldMk cId="3040674511" sldId="268"/>
            <ac:spMk id="3" creationId="{C8D06372-EE73-4627-B2F1-93DEBDD5BF4E}"/>
          </ac:spMkLst>
        </pc:spChg>
      </pc:sldChg>
      <pc:sldChg chg="modSp add">
        <pc:chgData name="Bartek Ratajczyk" userId="f24143ecd03da9a1" providerId="LiveId" clId="{6C3D7D12-D6FC-4EB1-81CA-8E0E9E3B3965}" dt="2018-12-05T19:39:47.749" v="47" actId="20577"/>
        <pc:sldMkLst>
          <pc:docMk/>
          <pc:sldMk cId="2311131963" sldId="270"/>
        </pc:sldMkLst>
        <pc:spChg chg="mod">
          <ac:chgData name="Bartek Ratajczyk" userId="f24143ecd03da9a1" providerId="LiveId" clId="{6C3D7D12-D6FC-4EB1-81CA-8E0E9E3B3965}" dt="2018-12-05T19:39:37.580" v="18" actId="20577"/>
          <ac:spMkLst>
            <pc:docMk/>
            <pc:sldMk cId="2311131963" sldId="270"/>
            <ac:spMk id="2" creationId="{67CEBC44-7C40-4018-A563-96FF73B0F6DA}"/>
          </ac:spMkLst>
        </pc:spChg>
        <pc:spChg chg="mod">
          <ac:chgData name="Bartek Ratajczyk" userId="f24143ecd03da9a1" providerId="LiveId" clId="{6C3D7D12-D6FC-4EB1-81CA-8E0E9E3B3965}" dt="2018-12-05T19:39:47.749" v="47" actId="20577"/>
          <ac:spMkLst>
            <pc:docMk/>
            <pc:sldMk cId="2311131963" sldId="270"/>
            <ac:spMk id="3" creationId="{05F7FCEF-F69E-4E03-9338-8ADE809A4420}"/>
          </ac:spMkLst>
        </pc:spChg>
      </pc:sldChg>
      <pc:sldChg chg="addSp delSp modSp add">
        <pc:chgData name="Bartek Ratajczyk" userId="f24143ecd03da9a1" providerId="LiveId" clId="{6C3D7D12-D6FC-4EB1-81CA-8E0E9E3B3965}" dt="2018-12-06T04:35:40.150" v="1227" actId="20577"/>
        <pc:sldMkLst>
          <pc:docMk/>
          <pc:sldMk cId="1235183451" sldId="271"/>
        </pc:sldMkLst>
        <pc:spChg chg="del mod">
          <ac:chgData name="Bartek Ratajczyk" userId="f24143ecd03da9a1" providerId="LiveId" clId="{6C3D7D12-D6FC-4EB1-81CA-8E0E9E3B3965}" dt="2018-12-05T19:40:43.144" v="62" actId="478"/>
          <ac:spMkLst>
            <pc:docMk/>
            <pc:sldMk cId="1235183451" sldId="271"/>
            <ac:spMk id="2" creationId="{636EF2DE-B9F9-4622-9DF8-075E6B7A6954}"/>
          </ac:spMkLst>
        </pc:spChg>
        <pc:spChg chg="del">
          <ac:chgData name="Bartek Ratajczyk" userId="f24143ecd03da9a1" providerId="LiveId" clId="{6C3D7D12-D6FC-4EB1-81CA-8E0E9E3B3965}" dt="2018-12-05T19:40:21.628" v="60" actId="931"/>
          <ac:spMkLst>
            <pc:docMk/>
            <pc:sldMk cId="1235183451" sldId="271"/>
            <ac:spMk id="3" creationId="{797857AE-3096-4973-90B2-45C782FC39EC}"/>
          </ac:spMkLst>
        </pc:spChg>
        <pc:spChg chg="add del mod">
          <ac:chgData name="Bartek Ratajczyk" userId="f24143ecd03da9a1" providerId="LiveId" clId="{6C3D7D12-D6FC-4EB1-81CA-8E0E9E3B3965}" dt="2018-12-05T19:40:49.490" v="63" actId="478"/>
          <ac:spMkLst>
            <pc:docMk/>
            <pc:sldMk cId="1235183451" sldId="271"/>
            <ac:spMk id="8" creationId="{DE5B4A4C-C248-4D6D-AC71-0799B2D3E5D6}"/>
          </ac:spMkLst>
        </pc:spChg>
        <pc:spChg chg="add mod">
          <ac:chgData name="Bartek Ratajczyk" userId="f24143ecd03da9a1" providerId="LiveId" clId="{6C3D7D12-D6FC-4EB1-81CA-8E0E9E3B3965}" dt="2018-12-06T04:35:40.150" v="1227" actId="20577"/>
          <ac:spMkLst>
            <pc:docMk/>
            <pc:sldMk cId="1235183451" sldId="271"/>
            <ac:spMk id="9" creationId="{EBE5D199-6C03-4C5A-BFEA-9D779AD3050F}"/>
          </ac:spMkLst>
        </pc:spChg>
        <pc:spChg chg="add mod">
          <ac:chgData name="Bartek Ratajczyk" userId="f24143ecd03da9a1" providerId="LiveId" clId="{6C3D7D12-D6FC-4EB1-81CA-8E0E9E3B3965}" dt="2018-12-06T04:15:21.329" v="774" actId="14100"/>
          <ac:spMkLst>
            <pc:docMk/>
            <pc:sldMk cId="1235183451" sldId="271"/>
            <ac:spMk id="12" creationId="{AFB7656D-4A65-4D52-9DCD-DAABD6401A67}"/>
          </ac:spMkLst>
        </pc:spChg>
        <pc:picChg chg="add mod">
          <ac:chgData name="Bartek Ratajczyk" userId="f24143ecd03da9a1" providerId="LiveId" clId="{6C3D7D12-D6FC-4EB1-81CA-8E0E9E3B3965}" dt="2018-12-05T19:44:40.737" v="360" actId="1076"/>
          <ac:picMkLst>
            <pc:docMk/>
            <pc:sldMk cId="1235183451" sldId="271"/>
            <ac:picMk id="6" creationId="{ACC3D8E2-B6E7-4A1B-912A-A6DD54EF8A01}"/>
          </ac:picMkLst>
        </pc:picChg>
        <pc:picChg chg="add del mod">
          <ac:chgData name="Bartek Ratajczyk" userId="f24143ecd03da9a1" providerId="LiveId" clId="{6C3D7D12-D6FC-4EB1-81CA-8E0E9E3B3965}" dt="2018-12-06T04:03:46.896" v="417"/>
          <ac:picMkLst>
            <pc:docMk/>
            <pc:sldMk cId="1235183451" sldId="271"/>
            <ac:picMk id="10" creationId="{0A8B97CA-C344-4CFB-A8FB-2702258AFA51}"/>
          </ac:picMkLst>
        </pc:picChg>
        <pc:picChg chg="add del mod">
          <ac:chgData name="Bartek Ratajczyk" userId="f24143ecd03da9a1" providerId="LiveId" clId="{6C3D7D12-D6FC-4EB1-81CA-8E0E9E3B3965}" dt="2018-12-06T04:03:46.896" v="417"/>
          <ac:picMkLst>
            <pc:docMk/>
            <pc:sldMk cId="1235183451" sldId="271"/>
            <ac:picMk id="11" creationId="{6B1324BB-B8C7-4087-A1ED-9CBBA6D8FBE2}"/>
          </ac:picMkLst>
        </pc:picChg>
      </pc:sldChg>
      <pc:sldChg chg="addSp delSp modSp add">
        <pc:chgData name="Bartek Ratajczyk" userId="f24143ecd03da9a1" providerId="LiveId" clId="{6C3D7D12-D6FC-4EB1-81CA-8E0E9E3B3965}" dt="2018-12-06T04:30:07.268" v="1043" actId="14100"/>
        <pc:sldMkLst>
          <pc:docMk/>
          <pc:sldMk cId="1134323560" sldId="272"/>
        </pc:sldMkLst>
        <pc:spChg chg="del mod">
          <ac:chgData name="Bartek Ratajczyk" userId="f24143ecd03da9a1" providerId="LiveId" clId="{6C3D7D12-D6FC-4EB1-81CA-8E0E9E3B3965}" dt="2018-12-06T04:09:27.616" v="499" actId="478"/>
          <ac:spMkLst>
            <pc:docMk/>
            <pc:sldMk cId="1134323560" sldId="272"/>
            <ac:spMk id="2" creationId="{0F3EBFE4-CB8A-4F21-9579-71FFFE2C6110}"/>
          </ac:spMkLst>
        </pc:spChg>
        <pc:spChg chg="del">
          <ac:chgData name="Bartek Ratajczyk" userId="f24143ecd03da9a1" providerId="LiveId" clId="{6C3D7D12-D6FC-4EB1-81CA-8E0E9E3B3965}" dt="2018-12-06T03:57:17.682" v="402"/>
          <ac:spMkLst>
            <pc:docMk/>
            <pc:sldMk cId="1134323560" sldId="272"/>
            <ac:spMk id="3" creationId="{5B99D44B-782A-48A2-85A6-8AA9D8F56E9F}"/>
          </ac:spMkLst>
        </pc:spChg>
        <pc:spChg chg="add del mod">
          <ac:chgData name="Bartek Ratajczyk" userId="f24143ecd03da9a1" providerId="LiveId" clId="{6C3D7D12-D6FC-4EB1-81CA-8E0E9E3B3965}" dt="2018-12-06T04:09:36.454" v="500"/>
          <ac:spMkLst>
            <pc:docMk/>
            <pc:sldMk cId="1134323560" sldId="272"/>
            <ac:spMk id="10" creationId="{BFCC0783-4171-4E86-9891-21C8342F1750}"/>
          </ac:spMkLst>
        </pc:spChg>
        <pc:spChg chg="add mod">
          <ac:chgData name="Bartek Ratajczyk" userId="f24143ecd03da9a1" providerId="LiveId" clId="{6C3D7D12-D6FC-4EB1-81CA-8E0E9E3B3965}" dt="2018-12-06T04:15:15.670" v="773" actId="14100"/>
          <ac:spMkLst>
            <pc:docMk/>
            <pc:sldMk cId="1134323560" sldId="272"/>
            <ac:spMk id="11" creationId="{7142D910-933E-417A-B247-00137B0C7E30}"/>
          </ac:spMkLst>
        </pc:spChg>
        <pc:picChg chg="add del mod">
          <ac:chgData name="Bartek Ratajczyk" userId="f24143ecd03da9a1" providerId="LiveId" clId="{6C3D7D12-D6FC-4EB1-81CA-8E0E9E3B3965}" dt="2018-12-06T04:29:54.601" v="1038" actId="478"/>
          <ac:picMkLst>
            <pc:docMk/>
            <pc:sldMk cId="1134323560" sldId="272"/>
            <ac:picMk id="5" creationId="{DF0D6EC0-7A20-4B4F-A2B5-88D480251469}"/>
          </ac:picMkLst>
        </pc:picChg>
        <pc:picChg chg="add del mod modCrop">
          <ac:chgData name="Bartek Ratajczyk" userId="f24143ecd03da9a1" providerId="LiveId" clId="{6C3D7D12-D6FC-4EB1-81CA-8E0E9E3B3965}" dt="2018-12-06T04:05:05.248" v="431" actId="478"/>
          <ac:picMkLst>
            <pc:docMk/>
            <pc:sldMk cId="1134323560" sldId="272"/>
            <ac:picMk id="6" creationId="{CC463D86-9F8C-40FE-B7E0-9417709B047B}"/>
          </ac:picMkLst>
        </pc:picChg>
        <pc:picChg chg="add mod">
          <ac:chgData name="Bartek Ratajczyk" userId="f24143ecd03da9a1" providerId="LiveId" clId="{6C3D7D12-D6FC-4EB1-81CA-8E0E9E3B3965}" dt="2018-12-06T04:09:44.909" v="501" actId="1076"/>
          <ac:picMkLst>
            <pc:docMk/>
            <pc:sldMk cId="1134323560" sldId="272"/>
            <ac:picMk id="7" creationId="{C70AB662-4078-48E7-85DC-5E36CAD0CB9F}"/>
          </ac:picMkLst>
        </pc:picChg>
        <pc:picChg chg="add mod modCrop">
          <ac:chgData name="Bartek Ratajczyk" userId="f24143ecd03da9a1" providerId="LiveId" clId="{6C3D7D12-D6FC-4EB1-81CA-8E0E9E3B3965}" dt="2018-12-06T04:09:49.188" v="503" actId="1076"/>
          <ac:picMkLst>
            <pc:docMk/>
            <pc:sldMk cId="1134323560" sldId="272"/>
            <ac:picMk id="8" creationId="{328F9B88-F7B7-453A-A89B-BFE30BDBE122}"/>
          </ac:picMkLst>
        </pc:picChg>
        <pc:picChg chg="add mod">
          <ac:chgData name="Bartek Ratajczyk" userId="f24143ecd03da9a1" providerId="LiveId" clId="{6C3D7D12-D6FC-4EB1-81CA-8E0E9E3B3965}" dt="2018-12-06T04:30:07.268" v="1043" actId="14100"/>
          <ac:picMkLst>
            <pc:docMk/>
            <pc:sldMk cId="1134323560" sldId="272"/>
            <ac:picMk id="12" creationId="{7FCC9A13-68B3-4396-9543-236DA3CBBE60}"/>
          </ac:picMkLst>
        </pc:picChg>
      </pc:sldChg>
      <pc:sldChg chg="addSp delSp modSp add">
        <pc:chgData name="Bartek Ratajczyk" userId="f24143ecd03da9a1" providerId="LiveId" clId="{6C3D7D12-D6FC-4EB1-81CA-8E0E9E3B3965}" dt="2018-12-06T04:16:49.601" v="861" actId="20577"/>
        <pc:sldMkLst>
          <pc:docMk/>
          <pc:sldMk cId="1465762261" sldId="273"/>
        </pc:sldMkLst>
        <pc:spChg chg="del mod">
          <ac:chgData name="Bartek Ratajczyk" userId="f24143ecd03da9a1" providerId="LiveId" clId="{6C3D7D12-D6FC-4EB1-81CA-8E0E9E3B3965}" dt="2018-12-06T04:10:43.230" v="507" actId="478"/>
          <ac:spMkLst>
            <pc:docMk/>
            <pc:sldMk cId="1465762261" sldId="273"/>
            <ac:spMk id="2" creationId="{091687BE-1A51-42FA-867E-A4F631965A01}"/>
          </ac:spMkLst>
        </pc:spChg>
        <pc:spChg chg="mod">
          <ac:chgData name="Bartek Ratajczyk" userId="f24143ecd03da9a1" providerId="LiveId" clId="{6C3D7D12-D6FC-4EB1-81CA-8E0E9E3B3965}" dt="2018-12-06T04:16:49.601" v="861" actId="20577"/>
          <ac:spMkLst>
            <pc:docMk/>
            <pc:sldMk cId="1465762261" sldId="273"/>
            <ac:spMk id="3" creationId="{ECEFCAAE-D31E-48BC-A91A-E5D997832016}"/>
          </ac:spMkLst>
        </pc:spChg>
        <pc:spChg chg="add mod">
          <ac:chgData name="Bartek Ratajczyk" userId="f24143ecd03da9a1" providerId="LiveId" clId="{6C3D7D12-D6FC-4EB1-81CA-8E0E9E3B3965}" dt="2018-12-06T04:14:47.148" v="767" actId="14100"/>
          <ac:spMkLst>
            <pc:docMk/>
            <pc:sldMk cId="1465762261" sldId="273"/>
            <ac:spMk id="6" creationId="{54CB806E-2119-4296-9ED1-619E712BC766}"/>
          </ac:spMkLst>
        </pc:spChg>
        <pc:spChg chg="add mod">
          <ac:chgData name="Bartek Ratajczyk" userId="f24143ecd03da9a1" providerId="LiveId" clId="{6C3D7D12-D6FC-4EB1-81CA-8E0E9E3B3965}" dt="2018-12-06T04:15:06.868" v="772" actId="14100"/>
          <ac:spMkLst>
            <pc:docMk/>
            <pc:sldMk cId="1465762261" sldId="273"/>
            <ac:spMk id="7" creationId="{D6A403C6-2E8E-48C5-AB58-42B83D6C962D}"/>
          </ac:spMkLst>
        </pc:spChg>
        <pc:picChg chg="add mod">
          <ac:chgData name="Bartek Ratajczyk" userId="f24143ecd03da9a1" providerId="LiveId" clId="{6C3D7D12-D6FC-4EB1-81CA-8E0E9E3B3965}" dt="2018-12-06T04:10:47.730" v="508" actId="1076"/>
          <ac:picMkLst>
            <pc:docMk/>
            <pc:sldMk cId="1465762261" sldId="273"/>
            <ac:picMk id="5" creationId="{03BA7707-C242-4E5D-B2D2-267038CA848E}"/>
          </ac:picMkLst>
        </pc:picChg>
      </pc:sldChg>
      <pc:sldChg chg="addSp delSp modSp add">
        <pc:chgData name="Bartek Ratajczyk" userId="f24143ecd03da9a1" providerId="LiveId" clId="{6C3D7D12-D6FC-4EB1-81CA-8E0E9E3B3965}" dt="2018-12-06T04:42:23.973" v="1335" actId="207"/>
        <pc:sldMkLst>
          <pc:docMk/>
          <pc:sldMk cId="2177973397" sldId="274"/>
        </pc:sldMkLst>
        <pc:spChg chg="mod">
          <ac:chgData name="Bartek Ratajczyk" userId="f24143ecd03da9a1" providerId="LiveId" clId="{6C3D7D12-D6FC-4EB1-81CA-8E0E9E3B3965}" dt="2018-12-06T04:42:23.973" v="1335" actId="207"/>
          <ac:spMkLst>
            <pc:docMk/>
            <pc:sldMk cId="2177973397" sldId="274"/>
            <ac:spMk id="3" creationId="{ECEFCAAE-D31E-48BC-A91A-E5D997832016}"/>
          </ac:spMkLst>
        </pc:spChg>
        <pc:picChg chg="add del mod">
          <ac:chgData name="Bartek Ratajczyk" userId="f24143ecd03da9a1" providerId="LiveId" clId="{6C3D7D12-D6FC-4EB1-81CA-8E0E9E3B3965}" dt="2018-12-06T04:31:25.698" v="1047" actId="478"/>
          <ac:picMkLst>
            <pc:docMk/>
            <pc:sldMk cId="2177973397" sldId="274"/>
            <ac:picMk id="2" creationId="{87A0EB47-0AA5-47BC-941F-AFE548BA3744}"/>
          </ac:picMkLst>
        </pc:picChg>
      </pc:sldChg>
      <pc:sldChg chg="addSp delSp modSp add">
        <pc:chgData name="Bartek Ratajczyk" userId="f24143ecd03da9a1" providerId="LiveId" clId="{6C3D7D12-D6FC-4EB1-81CA-8E0E9E3B3965}" dt="2018-12-06T04:32:02.858" v="1054" actId="14100"/>
        <pc:sldMkLst>
          <pc:docMk/>
          <pc:sldMk cId="1139571215" sldId="275"/>
        </pc:sldMkLst>
        <pc:spChg chg="del">
          <ac:chgData name="Bartek Ratajczyk" userId="f24143ecd03da9a1" providerId="LiveId" clId="{6C3D7D12-D6FC-4EB1-81CA-8E0E9E3B3965}" dt="2018-12-06T04:31:29.785" v="1048" actId="478"/>
          <ac:spMkLst>
            <pc:docMk/>
            <pc:sldMk cId="1139571215" sldId="275"/>
            <ac:spMk id="3" creationId="{ECEFCAAE-D31E-48BC-A91A-E5D997832016}"/>
          </ac:spMkLst>
        </pc:spChg>
        <pc:picChg chg="mod">
          <ac:chgData name="Bartek Ratajczyk" userId="f24143ecd03da9a1" providerId="LiveId" clId="{6C3D7D12-D6FC-4EB1-81CA-8E0E9E3B3965}" dt="2018-12-06T04:31:36.584" v="1050" actId="14100"/>
          <ac:picMkLst>
            <pc:docMk/>
            <pc:sldMk cId="1139571215" sldId="275"/>
            <ac:picMk id="2" creationId="{87A0EB47-0AA5-47BC-941F-AFE548BA3744}"/>
          </ac:picMkLst>
        </pc:picChg>
        <pc:picChg chg="add mod modCrop">
          <ac:chgData name="Bartek Ratajczyk" userId="f24143ecd03da9a1" providerId="LiveId" clId="{6C3D7D12-D6FC-4EB1-81CA-8E0E9E3B3965}" dt="2018-12-06T04:32:02.858" v="1054" actId="14100"/>
          <ac:picMkLst>
            <pc:docMk/>
            <pc:sldMk cId="1139571215" sldId="275"/>
            <ac:picMk id="8" creationId="{2BF05210-0616-4D59-8545-BC1C4613166C}"/>
          </ac:picMkLst>
        </pc:picChg>
      </pc:sldChg>
      <pc:sldChg chg="modSp add ord">
        <pc:chgData name="Bartek Ratajczyk" userId="f24143ecd03da9a1" providerId="LiveId" clId="{6C3D7D12-D6FC-4EB1-81CA-8E0E9E3B3965}" dt="2018-12-06T04:50:33.439" v="1466" actId="14100"/>
        <pc:sldMkLst>
          <pc:docMk/>
          <pc:sldMk cId="1594357802" sldId="276"/>
        </pc:sldMkLst>
        <pc:spChg chg="mod">
          <ac:chgData name="Bartek Ratajczyk" userId="f24143ecd03da9a1" providerId="LiveId" clId="{6C3D7D12-D6FC-4EB1-81CA-8E0E9E3B3965}" dt="2018-12-06T04:50:33.439" v="1466" actId="14100"/>
          <ac:spMkLst>
            <pc:docMk/>
            <pc:sldMk cId="1594357802" sldId="276"/>
            <ac:spMk id="3" creationId="{ECEFCAAE-D31E-48BC-A91A-E5D997832016}"/>
          </ac:spMkLst>
        </pc:spChg>
      </pc:sldChg>
      <pc:sldChg chg="addSp delSp modSp add ord">
        <pc:chgData name="Bartek Ratajczyk" userId="f24143ecd03da9a1" providerId="LiveId" clId="{6C3D7D12-D6FC-4EB1-81CA-8E0E9E3B3965}" dt="2018-12-06T04:38:32.552" v="1236" actId="1076"/>
        <pc:sldMkLst>
          <pc:docMk/>
          <pc:sldMk cId="478294350" sldId="277"/>
        </pc:sldMkLst>
        <pc:picChg chg="del">
          <ac:chgData name="Bartek Ratajczyk" userId="f24143ecd03da9a1" providerId="LiveId" clId="{6C3D7D12-D6FC-4EB1-81CA-8E0E9E3B3965}" dt="2018-12-06T04:34:38.213" v="1139" actId="478"/>
          <ac:picMkLst>
            <pc:docMk/>
            <pc:sldMk cId="478294350" sldId="277"/>
            <ac:picMk id="2" creationId="{87A0EB47-0AA5-47BC-941F-AFE548BA3744}"/>
          </ac:picMkLst>
        </pc:picChg>
        <pc:picChg chg="add mod">
          <ac:chgData name="Bartek Ratajczyk" userId="f24143ecd03da9a1" providerId="LiveId" clId="{6C3D7D12-D6FC-4EB1-81CA-8E0E9E3B3965}" dt="2018-12-06T04:38:24.486" v="1234" actId="14100"/>
          <ac:picMkLst>
            <pc:docMk/>
            <pc:sldMk cId="478294350" sldId="277"/>
            <ac:picMk id="3" creationId="{A0C9F065-05FE-486E-8C13-E16C11DFBB4B}"/>
          </ac:picMkLst>
        </pc:picChg>
        <pc:picChg chg="del">
          <ac:chgData name="Bartek Ratajczyk" userId="f24143ecd03da9a1" providerId="LiveId" clId="{6C3D7D12-D6FC-4EB1-81CA-8E0E9E3B3965}" dt="2018-12-06T04:38:00.192" v="1230" actId="478"/>
          <ac:picMkLst>
            <pc:docMk/>
            <pc:sldMk cId="478294350" sldId="277"/>
            <ac:picMk id="8" creationId="{2BF05210-0616-4D59-8545-BC1C4613166C}"/>
          </ac:picMkLst>
        </pc:picChg>
        <pc:picChg chg="add mod modCrop">
          <ac:chgData name="Bartek Ratajczyk" userId="f24143ecd03da9a1" providerId="LiveId" clId="{6C3D7D12-D6FC-4EB1-81CA-8E0E9E3B3965}" dt="2018-12-06T04:38:32.552" v="1236" actId="1076"/>
          <ac:picMkLst>
            <pc:docMk/>
            <pc:sldMk cId="478294350" sldId="277"/>
            <ac:picMk id="9" creationId="{F5135134-F74C-483B-B5C5-4AEDB21C8672}"/>
          </ac:picMkLst>
        </pc:picChg>
      </pc:sldChg>
      <pc:sldChg chg="modSp add ord">
        <pc:chgData name="Bartek Ratajczyk" userId="f24143ecd03da9a1" providerId="LiveId" clId="{6C3D7D12-D6FC-4EB1-81CA-8E0E9E3B3965}" dt="2018-12-06T04:50:02.001" v="1461" actId="27636"/>
        <pc:sldMkLst>
          <pc:docMk/>
          <pc:sldMk cId="1809933269" sldId="278"/>
        </pc:sldMkLst>
        <pc:spChg chg="mod">
          <ac:chgData name="Bartek Ratajczyk" userId="f24143ecd03da9a1" providerId="LiveId" clId="{6C3D7D12-D6FC-4EB1-81CA-8E0E9E3B3965}" dt="2018-12-06T04:50:02.001" v="1461" actId="27636"/>
          <ac:spMkLst>
            <pc:docMk/>
            <pc:sldMk cId="1809933269" sldId="278"/>
            <ac:spMk id="3" creationId="{ECEFCAAE-D31E-48BC-A91A-E5D997832016}"/>
          </ac:spMkLst>
        </pc:spChg>
      </pc:sldChg>
      <pc:sldChg chg="addSp delSp modSp add ord">
        <pc:chgData name="Bartek Ratajczyk" userId="f24143ecd03da9a1" providerId="LiveId" clId="{6C3D7D12-D6FC-4EB1-81CA-8E0E9E3B3965}" dt="2018-12-06T04:47:32.510" v="1395" actId="1076"/>
        <pc:sldMkLst>
          <pc:docMk/>
          <pc:sldMk cId="1336081212" sldId="279"/>
        </pc:sldMkLst>
        <pc:picChg chg="add mod">
          <ac:chgData name="Bartek Ratajczyk" userId="f24143ecd03da9a1" providerId="LiveId" clId="{6C3D7D12-D6FC-4EB1-81CA-8E0E9E3B3965}" dt="2018-12-06T04:46:54.440" v="1389" actId="14100"/>
          <ac:picMkLst>
            <pc:docMk/>
            <pc:sldMk cId="1336081212" sldId="279"/>
            <ac:picMk id="2" creationId="{083D3B99-FD7B-4762-AFAB-380D5DF79C48}"/>
          </ac:picMkLst>
        </pc:picChg>
        <pc:picChg chg="del">
          <ac:chgData name="Bartek Ratajczyk" userId="f24143ecd03da9a1" providerId="LiveId" clId="{6C3D7D12-D6FC-4EB1-81CA-8E0E9E3B3965}" dt="2018-12-06T04:46:46.128" v="1386" actId="478"/>
          <ac:picMkLst>
            <pc:docMk/>
            <pc:sldMk cId="1336081212" sldId="279"/>
            <ac:picMk id="3" creationId="{A0C9F065-05FE-486E-8C13-E16C11DFBB4B}"/>
          </ac:picMkLst>
        </pc:picChg>
        <pc:picChg chg="add mod modCrop">
          <ac:chgData name="Bartek Ratajczyk" userId="f24143ecd03da9a1" providerId="LiveId" clId="{6C3D7D12-D6FC-4EB1-81CA-8E0E9E3B3965}" dt="2018-12-06T04:47:32.510" v="1395" actId="1076"/>
          <ac:picMkLst>
            <pc:docMk/>
            <pc:sldMk cId="1336081212" sldId="279"/>
            <ac:picMk id="8" creationId="{54149843-D1E7-43D7-9815-A04F13D9CB1C}"/>
          </ac:picMkLst>
        </pc:picChg>
        <pc:picChg chg="del">
          <ac:chgData name="Bartek Ratajczyk" userId="f24143ecd03da9a1" providerId="LiveId" clId="{6C3D7D12-D6FC-4EB1-81CA-8E0E9E3B3965}" dt="2018-12-06T04:46:56.386" v="1390" actId="478"/>
          <ac:picMkLst>
            <pc:docMk/>
            <pc:sldMk cId="1336081212" sldId="279"/>
            <ac:picMk id="9" creationId="{F5135134-F74C-483B-B5C5-4AEDB21C8672}"/>
          </ac:picMkLst>
        </pc:picChg>
      </pc:sldChg>
      <pc:sldChg chg="modSp add ord">
        <pc:chgData name="Bartek Ratajczyk" userId="f24143ecd03da9a1" providerId="LiveId" clId="{6C3D7D12-D6FC-4EB1-81CA-8E0E9E3B3965}" dt="2018-12-06T04:49:56.398" v="1459" actId="27636"/>
        <pc:sldMkLst>
          <pc:docMk/>
          <pc:sldMk cId="3176851053" sldId="280"/>
        </pc:sldMkLst>
        <pc:spChg chg="mod">
          <ac:chgData name="Bartek Ratajczyk" userId="f24143ecd03da9a1" providerId="LiveId" clId="{6C3D7D12-D6FC-4EB1-81CA-8E0E9E3B3965}" dt="2018-12-06T04:49:56.398" v="1459" actId="27636"/>
          <ac:spMkLst>
            <pc:docMk/>
            <pc:sldMk cId="3176851053" sldId="280"/>
            <ac:spMk id="3" creationId="{ECEFCAAE-D31E-48BC-A91A-E5D997832016}"/>
          </ac:spMkLst>
        </pc:spChg>
      </pc:sldChg>
      <pc:sldChg chg="addSp delSp modSp add ord">
        <pc:chgData name="Bartek Ratajczyk" userId="f24143ecd03da9a1" providerId="LiveId" clId="{6C3D7D12-D6FC-4EB1-81CA-8E0E9E3B3965}" dt="2018-12-06T04:54:14.728" v="1479" actId="1076"/>
        <pc:sldMkLst>
          <pc:docMk/>
          <pc:sldMk cId="3758610179" sldId="281"/>
        </pc:sldMkLst>
        <pc:picChg chg="del">
          <ac:chgData name="Bartek Ratajczyk" userId="f24143ecd03da9a1" providerId="LiveId" clId="{6C3D7D12-D6FC-4EB1-81CA-8E0E9E3B3965}" dt="2018-12-06T04:53:07.475" v="1469" actId="478"/>
          <ac:picMkLst>
            <pc:docMk/>
            <pc:sldMk cId="3758610179" sldId="281"/>
            <ac:picMk id="2" creationId="{083D3B99-FD7B-4762-AFAB-380D5DF79C48}"/>
          </ac:picMkLst>
        </pc:picChg>
        <pc:picChg chg="add mod">
          <ac:chgData name="Bartek Ratajczyk" userId="f24143ecd03da9a1" providerId="LiveId" clId="{6C3D7D12-D6FC-4EB1-81CA-8E0E9E3B3965}" dt="2018-12-06T04:54:14.728" v="1479" actId="1076"/>
          <ac:picMkLst>
            <pc:docMk/>
            <pc:sldMk cId="3758610179" sldId="281"/>
            <ac:picMk id="3" creationId="{C050D742-5951-4653-B72C-AEEC3FC4B0E7}"/>
          </ac:picMkLst>
        </pc:picChg>
        <pc:picChg chg="del">
          <ac:chgData name="Bartek Ratajczyk" userId="f24143ecd03da9a1" providerId="LiveId" clId="{6C3D7D12-D6FC-4EB1-81CA-8E0E9E3B3965}" dt="2018-12-06T04:53:18.782" v="1473" actId="478"/>
          <ac:picMkLst>
            <pc:docMk/>
            <pc:sldMk cId="3758610179" sldId="281"/>
            <ac:picMk id="8" creationId="{54149843-D1E7-43D7-9815-A04F13D9CB1C}"/>
          </ac:picMkLst>
        </pc:picChg>
        <pc:picChg chg="add mod modCrop">
          <ac:chgData name="Bartek Ratajczyk" userId="f24143ecd03da9a1" providerId="LiveId" clId="{6C3D7D12-D6FC-4EB1-81CA-8E0E9E3B3965}" dt="2018-12-06T04:54:10.236" v="1478" actId="1076"/>
          <ac:picMkLst>
            <pc:docMk/>
            <pc:sldMk cId="3758610179" sldId="281"/>
            <ac:picMk id="9" creationId="{BFF7B818-4239-45DD-AE55-4F40DF810145}"/>
          </ac:picMkLst>
        </pc:picChg>
      </pc:sldChg>
      <pc:sldChg chg="modSp add ord">
        <pc:chgData name="Bartek Ratajczyk" userId="f24143ecd03da9a1" providerId="LiveId" clId="{6C3D7D12-D6FC-4EB1-81CA-8E0E9E3B3965}" dt="2018-12-06T04:56:44.049" v="1530" actId="20577"/>
        <pc:sldMkLst>
          <pc:docMk/>
          <pc:sldMk cId="3026134809" sldId="282"/>
        </pc:sldMkLst>
        <pc:spChg chg="mod">
          <ac:chgData name="Bartek Ratajczyk" userId="f24143ecd03da9a1" providerId="LiveId" clId="{6C3D7D12-D6FC-4EB1-81CA-8E0E9E3B3965}" dt="2018-12-06T04:56:44.049" v="1530" actId="20577"/>
          <ac:spMkLst>
            <pc:docMk/>
            <pc:sldMk cId="3026134809" sldId="282"/>
            <ac:spMk id="3" creationId="{ECEFCAAE-D31E-48BC-A91A-E5D997832016}"/>
          </ac:spMkLst>
        </pc:spChg>
      </pc:sldChg>
      <pc:sldChg chg="modSp add">
        <pc:chgData name="Bartek Ratajczyk" userId="f24143ecd03da9a1" providerId="LiveId" clId="{6C3D7D12-D6FC-4EB1-81CA-8E0E9E3B3965}" dt="2018-12-06T12:16:07.400" v="1573"/>
        <pc:sldMkLst>
          <pc:docMk/>
          <pc:sldMk cId="950456382" sldId="283"/>
        </pc:sldMkLst>
        <pc:spChg chg="mod">
          <ac:chgData name="Bartek Ratajczyk" userId="f24143ecd03da9a1" providerId="LiveId" clId="{6C3D7D12-D6FC-4EB1-81CA-8E0E9E3B3965}" dt="2018-12-06T12:16:07.400" v="1573"/>
          <ac:spMkLst>
            <pc:docMk/>
            <pc:sldMk cId="950456382" sldId="283"/>
            <ac:spMk id="3" creationId="{ECEFCAAE-D31E-48BC-A91A-E5D997832016}"/>
          </ac:spMkLst>
        </pc:spChg>
      </pc:sldChg>
      <pc:sldChg chg="addSp delSp modSp add ord">
        <pc:chgData name="Bartek Ratajczyk" userId="f24143ecd03da9a1" providerId="LiveId" clId="{6C3D7D12-D6FC-4EB1-81CA-8E0E9E3B3965}" dt="2018-12-06T12:15:13.931" v="1537" actId="14100"/>
        <pc:sldMkLst>
          <pc:docMk/>
          <pc:sldMk cId="234310544" sldId="284"/>
        </pc:sldMkLst>
        <pc:picChg chg="add mod">
          <ac:chgData name="Bartek Ratajczyk" userId="f24143ecd03da9a1" providerId="LiveId" clId="{6C3D7D12-D6FC-4EB1-81CA-8E0E9E3B3965}" dt="2018-12-06T12:15:13.931" v="1537" actId="14100"/>
          <ac:picMkLst>
            <pc:docMk/>
            <pc:sldMk cId="234310544" sldId="284"/>
            <ac:picMk id="2" creationId="{FCBCE84C-D579-4CDD-A067-9780713CE873}"/>
          </ac:picMkLst>
        </pc:picChg>
        <pc:picChg chg="del">
          <ac:chgData name="Bartek Ratajczyk" userId="f24143ecd03da9a1" providerId="LiveId" clId="{6C3D7D12-D6FC-4EB1-81CA-8E0E9E3B3965}" dt="2018-12-06T12:14:19.174" v="1534" actId="478"/>
          <ac:picMkLst>
            <pc:docMk/>
            <pc:sldMk cId="234310544" sldId="284"/>
            <ac:picMk id="3" creationId="{C050D742-5951-4653-B72C-AEEC3FC4B0E7}"/>
          </ac:picMkLst>
        </pc:picChg>
      </pc:sldChg>
      <pc:sldChg chg="addSp delSp modSp add del">
        <pc:chgData name="Bartek Ratajczyk" userId="f24143ecd03da9a1" providerId="LiveId" clId="{6C3D7D12-D6FC-4EB1-81CA-8E0E9E3B3965}" dt="2018-12-06T12:17:16.377" v="1605"/>
        <pc:sldMkLst>
          <pc:docMk/>
          <pc:sldMk cId="1071815720" sldId="285"/>
        </pc:sldMkLst>
        <pc:spChg chg="del">
          <ac:chgData name="Bartek Ratajczyk" userId="f24143ecd03da9a1" providerId="LiveId" clId="{6C3D7D12-D6FC-4EB1-81CA-8E0E9E3B3965}" dt="2018-12-06T12:16:21.158" v="1577"/>
          <ac:spMkLst>
            <pc:docMk/>
            <pc:sldMk cId="1071815720" sldId="285"/>
            <ac:spMk id="2" creationId="{F38BF54B-945A-4FB4-A75F-ED9C64E26854}"/>
          </ac:spMkLst>
        </pc:spChg>
        <pc:spChg chg="del">
          <ac:chgData name="Bartek Ratajczyk" userId="f24143ecd03da9a1" providerId="LiveId" clId="{6C3D7D12-D6FC-4EB1-81CA-8E0E9E3B3965}" dt="2018-12-06T12:16:21.158" v="1577"/>
          <ac:spMkLst>
            <pc:docMk/>
            <pc:sldMk cId="1071815720" sldId="285"/>
            <ac:spMk id="3" creationId="{F501F78B-05EB-4DFA-924D-866ECE90BB6B}"/>
          </ac:spMkLst>
        </pc:spChg>
        <pc:spChg chg="del">
          <ac:chgData name="Bartek Ratajczyk" userId="f24143ecd03da9a1" providerId="LiveId" clId="{6C3D7D12-D6FC-4EB1-81CA-8E0E9E3B3965}" dt="2018-12-06T12:16:21.158" v="1577"/>
          <ac:spMkLst>
            <pc:docMk/>
            <pc:sldMk cId="1071815720" sldId="285"/>
            <ac:spMk id="4" creationId="{43A3E810-7E96-467A-AA24-7DADFCE94EC4}"/>
          </ac:spMkLst>
        </pc:spChg>
        <pc:spChg chg="del">
          <ac:chgData name="Bartek Ratajczyk" userId="f24143ecd03da9a1" providerId="LiveId" clId="{6C3D7D12-D6FC-4EB1-81CA-8E0E9E3B3965}" dt="2018-12-06T12:16:21.158" v="1577"/>
          <ac:spMkLst>
            <pc:docMk/>
            <pc:sldMk cId="1071815720" sldId="285"/>
            <ac:spMk id="5" creationId="{12DB0400-69D9-4D08-BAA1-2D53159EC4ED}"/>
          </ac:spMkLst>
        </pc:spChg>
        <pc:spChg chg="del">
          <ac:chgData name="Bartek Ratajczyk" userId="f24143ecd03da9a1" providerId="LiveId" clId="{6C3D7D12-D6FC-4EB1-81CA-8E0E9E3B3965}" dt="2018-12-06T12:16:21.158" v="1577"/>
          <ac:spMkLst>
            <pc:docMk/>
            <pc:sldMk cId="1071815720" sldId="285"/>
            <ac:spMk id="6" creationId="{77EE537A-2D05-4E05-B6D1-A880910EAB19}"/>
          </ac:spMkLst>
        </pc:spChg>
        <pc:spChg chg="add mod">
          <ac:chgData name="Bartek Ratajczyk" userId="f24143ecd03da9a1" providerId="LiveId" clId="{6C3D7D12-D6FC-4EB1-81CA-8E0E9E3B3965}" dt="2018-12-06T12:16:27.689" v="1601" actId="20577"/>
          <ac:spMkLst>
            <pc:docMk/>
            <pc:sldMk cId="1071815720" sldId="285"/>
            <ac:spMk id="8" creationId="{07178C3A-A190-40AE-8D29-3F28B2334E83}"/>
          </ac:spMkLst>
        </pc:spChg>
        <pc:spChg chg="add del mod">
          <ac:chgData name="Bartek Ratajczyk" userId="f24143ecd03da9a1" providerId="LiveId" clId="{6C3D7D12-D6FC-4EB1-81CA-8E0E9E3B3965}" dt="2018-12-06T12:16:35.848" v="1602" actId="478"/>
          <ac:spMkLst>
            <pc:docMk/>
            <pc:sldMk cId="1071815720" sldId="285"/>
            <ac:spMk id="9" creationId="{6C69B206-A9B8-4E78-A348-3660A9D3F6DC}"/>
          </ac:spMkLst>
        </pc:spChg>
        <pc:spChg chg="add mod">
          <ac:chgData name="Bartek Ratajczyk" userId="f24143ecd03da9a1" providerId="LiveId" clId="{6C3D7D12-D6FC-4EB1-81CA-8E0E9E3B3965}" dt="2018-12-06T12:17:16.377" v="1605"/>
          <ac:spMkLst>
            <pc:docMk/>
            <pc:sldMk cId="1071815720" sldId="285"/>
            <ac:spMk id="12" creationId="{3A81D647-04E1-4021-A139-7FCE5BFEADE6}"/>
          </ac:spMkLst>
        </pc:spChg>
        <pc:picChg chg="add del mod">
          <ac:chgData name="Bartek Ratajczyk" userId="f24143ecd03da9a1" providerId="LiveId" clId="{6C3D7D12-D6FC-4EB1-81CA-8E0E9E3B3965}" dt="2018-12-06T12:17:05.351" v="1604" actId="478"/>
          <ac:picMkLst>
            <pc:docMk/>
            <pc:sldMk cId="1071815720" sldId="285"/>
            <ac:picMk id="11" creationId="{3999E050-390A-4083-A1BC-7A168267AAF8}"/>
          </ac:picMkLst>
        </pc:picChg>
      </pc:sldChg>
      <pc:sldChg chg="modSp add">
        <pc:chgData name="Bartek Ratajczyk" userId="f24143ecd03da9a1" providerId="LiveId" clId="{6C3D7D12-D6FC-4EB1-81CA-8E0E9E3B3965}" dt="2018-12-06T12:19:21.208" v="1655" actId="404"/>
        <pc:sldMkLst>
          <pc:docMk/>
          <pc:sldMk cId="3097266945" sldId="286"/>
        </pc:sldMkLst>
        <pc:spChg chg="mod">
          <ac:chgData name="Bartek Ratajczyk" userId="f24143ecd03da9a1" providerId="LiveId" clId="{6C3D7D12-D6FC-4EB1-81CA-8E0E9E3B3965}" dt="2018-12-06T12:17:46.998" v="1618" actId="20577"/>
          <ac:spMkLst>
            <pc:docMk/>
            <pc:sldMk cId="3097266945" sldId="286"/>
            <ac:spMk id="2" creationId="{206E8CF9-6BE8-4AF1-A5E1-54799901EC06}"/>
          </ac:spMkLst>
        </pc:spChg>
        <pc:spChg chg="mod">
          <ac:chgData name="Bartek Ratajczyk" userId="f24143ecd03da9a1" providerId="LiveId" clId="{6C3D7D12-D6FC-4EB1-81CA-8E0E9E3B3965}" dt="2018-12-06T12:19:21.208" v="1655" actId="404"/>
          <ac:spMkLst>
            <pc:docMk/>
            <pc:sldMk cId="3097266945" sldId="286"/>
            <ac:spMk id="3" creationId="{C7A24AA9-807A-4F4A-8597-2F723A4B3EAB}"/>
          </ac:spMkLst>
        </pc:spChg>
      </pc:sldChg>
      <pc:sldChg chg="addSp delSp modSp add">
        <pc:chgData name="Bartek Ratajczyk" userId="f24143ecd03da9a1" providerId="LiveId" clId="{6C3D7D12-D6FC-4EB1-81CA-8E0E9E3B3965}" dt="2018-12-06T12:21:30.525" v="1759" actId="403"/>
        <pc:sldMkLst>
          <pc:docMk/>
          <pc:sldMk cId="3868834419" sldId="287"/>
        </pc:sldMkLst>
        <pc:spChg chg="add mod">
          <ac:chgData name="Bartek Ratajczyk" userId="f24143ecd03da9a1" providerId="LiveId" clId="{6C3D7D12-D6FC-4EB1-81CA-8E0E9E3B3965}" dt="2018-12-06T12:19:50.159" v="1705" actId="20577"/>
          <ac:spMkLst>
            <pc:docMk/>
            <pc:sldMk cId="3868834419" sldId="287"/>
            <ac:spMk id="3" creationId="{A47C31C4-1163-4FDF-9EC9-A3B6AFE8C1BC}"/>
          </ac:spMkLst>
        </pc:spChg>
        <pc:spChg chg="add del mod">
          <ac:chgData name="Bartek Ratajczyk" userId="f24143ecd03da9a1" providerId="LiveId" clId="{6C3D7D12-D6FC-4EB1-81CA-8E0E9E3B3965}" dt="2018-12-06T12:20:21.051" v="1706" actId="478"/>
          <ac:spMkLst>
            <pc:docMk/>
            <pc:sldMk cId="3868834419" sldId="287"/>
            <ac:spMk id="4" creationId="{6CC5B72B-6695-41F7-9B53-0DDB46820E8B}"/>
          </ac:spMkLst>
        </pc:spChg>
        <pc:spChg chg="add mod">
          <ac:chgData name="Bartek Ratajczyk" userId="f24143ecd03da9a1" providerId="LiveId" clId="{6C3D7D12-D6FC-4EB1-81CA-8E0E9E3B3965}" dt="2018-12-06T12:21:30.525" v="1759" actId="403"/>
          <ac:spMkLst>
            <pc:docMk/>
            <pc:sldMk cId="3868834419" sldId="287"/>
            <ac:spMk id="7" creationId="{19CE8331-5CED-47E4-B3E6-ECF7499CB3D9}"/>
          </ac:spMkLst>
        </pc:spChg>
        <pc:picChg chg="add mod">
          <ac:chgData name="Bartek Ratajczyk" userId="f24143ecd03da9a1" providerId="LiveId" clId="{6C3D7D12-D6FC-4EB1-81CA-8E0E9E3B3965}" dt="2018-12-06T12:20:25.132" v="1708" actId="1076"/>
          <ac:picMkLst>
            <pc:docMk/>
            <pc:sldMk cId="3868834419" sldId="287"/>
            <ac:picMk id="5" creationId="{0E73946D-05BA-4ACF-9F01-F67681B73E7C}"/>
          </ac:picMkLst>
        </pc:picChg>
        <pc:picChg chg="add mod">
          <ac:chgData name="Bartek Ratajczyk" userId="f24143ecd03da9a1" providerId="LiveId" clId="{6C3D7D12-D6FC-4EB1-81CA-8E0E9E3B3965}" dt="2018-12-06T12:20:49.080" v="1710" actId="1076"/>
          <ac:picMkLst>
            <pc:docMk/>
            <pc:sldMk cId="3868834419" sldId="287"/>
            <ac:picMk id="6" creationId="{F20CF800-2343-495E-90B5-7E5D0ACCEC4C}"/>
          </ac:picMkLst>
        </pc:picChg>
      </pc:sldChg>
      <pc:sldChg chg="addSp modSp add">
        <pc:chgData name="Bartek Ratajczyk" userId="f24143ecd03da9a1" providerId="LiveId" clId="{6C3D7D12-D6FC-4EB1-81CA-8E0E9E3B3965}" dt="2018-12-06T15:54:41.152" v="1772" actId="14100"/>
        <pc:sldMkLst>
          <pc:docMk/>
          <pc:sldMk cId="983028603" sldId="288"/>
        </pc:sldMkLst>
        <pc:spChg chg="add mod">
          <ac:chgData name="Bartek Ratajczyk" userId="f24143ecd03da9a1" providerId="LiveId" clId="{6C3D7D12-D6FC-4EB1-81CA-8E0E9E3B3965}" dt="2018-12-06T12:24:12.478" v="1770" actId="14100"/>
          <ac:spMkLst>
            <pc:docMk/>
            <pc:sldMk cId="983028603" sldId="288"/>
            <ac:spMk id="4" creationId="{8E6CD2A0-E2C4-4519-9592-D9559141E89A}"/>
          </ac:spMkLst>
        </pc:spChg>
        <pc:picChg chg="add mod">
          <ac:chgData name="Bartek Ratajczyk" userId="f24143ecd03da9a1" providerId="LiveId" clId="{6C3D7D12-D6FC-4EB1-81CA-8E0E9E3B3965}" dt="2018-12-06T15:54:41.152" v="1772" actId="14100"/>
          <ac:picMkLst>
            <pc:docMk/>
            <pc:sldMk cId="983028603" sldId="288"/>
            <ac:picMk id="3" creationId="{ED8072EC-E6FA-4CE8-88A0-2CE129ED6D61}"/>
          </ac:picMkLst>
        </pc:picChg>
      </pc:sldChg>
      <pc:sldChg chg="addSp modSp add">
        <pc:chgData name="Bartek Ratajczyk" userId="f24143ecd03da9a1" providerId="LiveId" clId="{6C3D7D12-D6FC-4EB1-81CA-8E0E9E3B3965}" dt="2018-12-06T15:59:01.427" v="1862" actId="14100"/>
        <pc:sldMkLst>
          <pc:docMk/>
          <pc:sldMk cId="3674549543" sldId="289"/>
        </pc:sldMkLst>
        <pc:spChg chg="mod">
          <ac:chgData name="Bartek Ratajczyk" userId="f24143ecd03da9a1" providerId="LiveId" clId="{6C3D7D12-D6FC-4EB1-81CA-8E0E9E3B3965}" dt="2018-12-06T15:57:33.177" v="1784" actId="20577"/>
          <ac:spMkLst>
            <pc:docMk/>
            <pc:sldMk cId="3674549543" sldId="289"/>
            <ac:spMk id="2" creationId="{D40283A1-96E3-4917-9E2C-54B1C75C154D}"/>
          </ac:spMkLst>
        </pc:spChg>
        <pc:spChg chg="add mod">
          <ac:chgData name="Bartek Ratajczyk" userId="f24143ecd03da9a1" providerId="LiveId" clId="{6C3D7D12-D6FC-4EB1-81CA-8E0E9E3B3965}" dt="2018-12-06T15:58:56.858" v="1859" actId="14100"/>
          <ac:spMkLst>
            <pc:docMk/>
            <pc:sldMk cId="3674549543" sldId="289"/>
            <ac:spMk id="4" creationId="{0EE293D1-07DA-4F33-9FAA-0E73FBA9607F}"/>
          </ac:spMkLst>
        </pc:spChg>
        <pc:picChg chg="add mod">
          <ac:chgData name="Bartek Ratajczyk" userId="f24143ecd03da9a1" providerId="LiveId" clId="{6C3D7D12-D6FC-4EB1-81CA-8E0E9E3B3965}" dt="2018-12-06T15:59:01.427" v="1862" actId="14100"/>
          <ac:picMkLst>
            <pc:docMk/>
            <pc:sldMk cId="3674549543" sldId="289"/>
            <ac:picMk id="5" creationId="{34CB199D-1BB2-4B5C-8780-114C2BE71CA9}"/>
          </ac:picMkLst>
        </pc:picChg>
      </pc:sldChg>
      <pc:sldChg chg="modSp add">
        <pc:chgData name="Bartek Ratajczyk" userId="f24143ecd03da9a1" providerId="LiveId" clId="{6C3D7D12-D6FC-4EB1-81CA-8E0E9E3B3965}" dt="2018-12-06T16:05:04.280" v="1937" actId="20577"/>
        <pc:sldMkLst>
          <pc:docMk/>
          <pc:sldMk cId="3535144981" sldId="290"/>
        </pc:sldMkLst>
        <pc:spChg chg="mod">
          <ac:chgData name="Bartek Ratajczyk" userId="f24143ecd03da9a1" providerId="LiveId" clId="{6C3D7D12-D6FC-4EB1-81CA-8E0E9E3B3965}" dt="2018-12-06T16:05:04.280" v="1937" actId="20577"/>
          <ac:spMkLst>
            <pc:docMk/>
            <pc:sldMk cId="3535144981" sldId="290"/>
            <ac:spMk id="2" creationId="{5709FDE4-E70A-42C8-8A16-7359158BD729}"/>
          </ac:spMkLst>
        </pc:spChg>
      </pc:sldChg>
    </pc:docChg>
  </pc:docChgLst>
  <pc:docChgLst>
    <pc:chgData name="Bartek Ratajczyk" userId="f24143ecd03da9a1" providerId="LiveId" clId="{6CD4B8E1-EB91-4A70-9140-1EDE40774CBB}"/>
    <pc:docChg chg="custSel addSld modSld">
      <pc:chgData name="Bartek Ratajczyk" userId="f24143ecd03da9a1" providerId="LiveId" clId="{6CD4B8E1-EB91-4A70-9140-1EDE40774CBB}" dt="2018-11-29T04:46:44.589" v="381" actId="20577"/>
      <pc:docMkLst>
        <pc:docMk/>
      </pc:docMkLst>
      <pc:sldChg chg="modSp add">
        <pc:chgData name="Bartek Ratajczyk" userId="f24143ecd03da9a1" providerId="LiveId" clId="{6CD4B8E1-EB91-4A70-9140-1EDE40774CBB}" dt="2018-11-29T04:44:10.837" v="92" actId="20577"/>
        <pc:sldMkLst>
          <pc:docMk/>
          <pc:sldMk cId="1732470201" sldId="256"/>
        </pc:sldMkLst>
        <pc:spChg chg="mod">
          <ac:chgData name="Bartek Ratajczyk" userId="f24143ecd03da9a1" providerId="LiveId" clId="{6CD4B8E1-EB91-4A70-9140-1EDE40774CBB}" dt="2018-11-29T04:43:45.071" v="27" actId="20577"/>
          <ac:spMkLst>
            <pc:docMk/>
            <pc:sldMk cId="1732470201" sldId="256"/>
            <ac:spMk id="2" creationId="{2A56F1E0-0129-4865-A215-2B77FA6A658E}"/>
          </ac:spMkLst>
        </pc:spChg>
        <pc:spChg chg="mod">
          <ac:chgData name="Bartek Ratajczyk" userId="f24143ecd03da9a1" providerId="LiveId" clId="{6CD4B8E1-EB91-4A70-9140-1EDE40774CBB}" dt="2018-11-29T04:44:10.837" v="92" actId="20577"/>
          <ac:spMkLst>
            <pc:docMk/>
            <pc:sldMk cId="1732470201" sldId="256"/>
            <ac:spMk id="3" creationId="{AAB95D6B-D433-4392-A0F5-2EA9A6A38721}"/>
          </ac:spMkLst>
        </pc:spChg>
      </pc:sldChg>
      <pc:sldChg chg="modSp add">
        <pc:chgData name="Bartek Ratajczyk" userId="f24143ecd03da9a1" providerId="LiveId" clId="{6CD4B8E1-EB91-4A70-9140-1EDE40774CBB}" dt="2018-11-29T04:45:26.141" v="188" actId="20577"/>
        <pc:sldMkLst>
          <pc:docMk/>
          <pc:sldMk cId="3566056706" sldId="259"/>
        </pc:sldMkLst>
        <pc:spChg chg="mod">
          <ac:chgData name="Bartek Ratajczyk" userId="f24143ecd03da9a1" providerId="LiveId" clId="{6CD4B8E1-EB91-4A70-9140-1EDE40774CBB}" dt="2018-11-29T04:45:26.141" v="188" actId="20577"/>
          <ac:spMkLst>
            <pc:docMk/>
            <pc:sldMk cId="3566056706" sldId="259"/>
            <ac:spMk id="2" creationId="{20844E9E-F79B-4AD9-B619-0A80C0CDD39C}"/>
          </ac:spMkLst>
        </pc:spChg>
      </pc:sldChg>
    </pc:docChg>
  </pc:docChgLst>
  <pc:docChgLst>
    <pc:chgData name="Bartek Ratajczyk" userId="f24143ecd03da9a1" providerId="LiveId" clId="{0094B7FC-D8D8-4618-B080-1B03D239620E}"/>
    <pc:docChg chg="undo custSel addSld delSld modSld sldOrd modMainMaster">
      <pc:chgData name="Bartek Ratajczyk" userId="f24143ecd03da9a1" providerId="LiveId" clId="{0094B7FC-D8D8-4618-B080-1B03D239620E}" dt="2018-12-05T19:30:17.844" v="1751" actId="2696"/>
      <pc:docMkLst>
        <pc:docMk/>
      </pc:docMkLst>
      <pc:sldChg chg="modSp">
        <pc:chgData name="Bartek Ratajczyk" userId="f24143ecd03da9a1" providerId="LiveId" clId="{0094B7FC-D8D8-4618-B080-1B03D239620E}" dt="2018-12-05T19:26:00.172" v="1579" actId="20577"/>
        <pc:sldMkLst>
          <pc:docMk/>
          <pc:sldMk cId="1732470201" sldId="256"/>
        </pc:sldMkLst>
        <pc:spChg chg="mod">
          <ac:chgData name="Bartek Ratajczyk" userId="f24143ecd03da9a1" providerId="LiveId" clId="{0094B7FC-D8D8-4618-B080-1B03D239620E}" dt="2018-12-05T19:26:00.172" v="1579" actId="20577"/>
          <ac:spMkLst>
            <pc:docMk/>
            <pc:sldMk cId="1732470201" sldId="256"/>
            <ac:spMk id="2" creationId="{2A56F1E0-0129-4865-A215-2B77FA6A658E}"/>
          </ac:spMkLst>
        </pc:spChg>
        <pc:spChg chg="mod">
          <ac:chgData name="Bartek Ratajczyk" userId="f24143ecd03da9a1" providerId="LiveId" clId="{0094B7FC-D8D8-4618-B080-1B03D239620E}" dt="2018-12-05T19:25:55.097" v="1578" actId="207"/>
          <ac:spMkLst>
            <pc:docMk/>
            <pc:sldMk cId="1732470201" sldId="256"/>
            <ac:spMk id="3" creationId="{AAB95D6B-D433-4392-A0F5-2EA9A6A38721}"/>
          </ac:spMkLst>
        </pc:spChg>
      </pc:sldChg>
      <pc:sldChg chg="del">
        <pc:chgData name="Bartek Ratajczyk" userId="f24143ecd03da9a1" providerId="LiveId" clId="{0094B7FC-D8D8-4618-B080-1B03D239620E}" dt="2018-12-05T04:24:44.725" v="453" actId="2696"/>
        <pc:sldMkLst>
          <pc:docMk/>
          <pc:sldMk cId="3850793554" sldId="257"/>
        </pc:sldMkLst>
      </pc:sldChg>
      <pc:sldChg chg="del">
        <pc:chgData name="Bartek Ratajczyk" userId="f24143ecd03da9a1" providerId="LiveId" clId="{0094B7FC-D8D8-4618-B080-1B03D239620E}" dt="2018-12-05T19:26:26.537" v="1580" actId="2696"/>
        <pc:sldMkLst>
          <pc:docMk/>
          <pc:sldMk cId="3104373790" sldId="258"/>
        </pc:sldMkLst>
      </pc:sldChg>
      <pc:sldChg chg="addSp delSp modSp">
        <pc:chgData name="Bartek Ratajczyk" userId="f24143ecd03da9a1" providerId="LiveId" clId="{0094B7FC-D8D8-4618-B080-1B03D239620E}" dt="2018-12-05T19:30:07.359" v="1750" actId="207"/>
        <pc:sldMkLst>
          <pc:docMk/>
          <pc:sldMk cId="3566056706" sldId="259"/>
        </pc:sldMkLst>
        <pc:spChg chg="del mod">
          <ac:chgData name="Bartek Ratajczyk" userId="f24143ecd03da9a1" providerId="LiveId" clId="{0094B7FC-D8D8-4618-B080-1B03D239620E}" dt="2018-12-05T19:27:20.571" v="1617" actId="478"/>
          <ac:spMkLst>
            <pc:docMk/>
            <pc:sldMk cId="3566056706" sldId="259"/>
            <ac:spMk id="2" creationId="{20844E9E-F79B-4AD9-B619-0A80C0CDD39C}"/>
          </ac:spMkLst>
        </pc:spChg>
        <pc:spChg chg="del">
          <ac:chgData name="Bartek Ratajczyk" userId="f24143ecd03da9a1" providerId="LiveId" clId="{0094B7FC-D8D8-4618-B080-1B03D239620E}" dt="2018-12-03T04:52:46.289" v="433" actId="478"/>
          <ac:spMkLst>
            <pc:docMk/>
            <pc:sldMk cId="3566056706" sldId="259"/>
            <ac:spMk id="3" creationId="{A80CD2E6-E3D7-4E27-BA28-8EE3972E4175}"/>
          </ac:spMkLst>
        </pc:spChg>
        <pc:spChg chg="add del mod">
          <ac:chgData name="Bartek Ratajczyk" userId="f24143ecd03da9a1" providerId="LiveId" clId="{0094B7FC-D8D8-4618-B080-1B03D239620E}" dt="2018-12-05T19:27:22.874" v="1618" actId="478"/>
          <ac:spMkLst>
            <pc:docMk/>
            <pc:sldMk cId="3566056706" sldId="259"/>
            <ac:spMk id="6" creationId="{CFA0C3FA-0C4E-4948-8C84-6E30FDCD4016}"/>
          </ac:spMkLst>
        </pc:spChg>
        <pc:spChg chg="add mod">
          <ac:chgData name="Bartek Ratajczyk" userId="f24143ecd03da9a1" providerId="LiveId" clId="{0094B7FC-D8D8-4618-B080-1B03D239620E}" dt="2018-12-05T19:30:07.359" v="1750" actId="207"/>
          <ac:spMkLst>
            <pc:docMk/>
            <pc:sldMk cId="3566056706" sldId="259"/>
            <ac:spMk id="7" creationId="{6A39470F-4F17-4D1F-9E04-60B92A82CCF0}"/>
          </ac:spMkLst>
        </pc:spChg>
        <pc:picChg chg="add mod">
          <ac:chgData name="Bartek Ratajczyk" userId="f24143ecd03da9a1" providerId="LiveId" clId="{0094B7FC-D8D8-4618-B080-1B03D239620E}" dt="2018-12-05T19:27:54.654" v="1619" actId="1076"/>
          <ac:picMkLst>
            <pc:docMk/>
            <pc:sldMk cId="3566056706" sldId="259"/>
            <ac:picMk id="4" creationId="{EA35D4E6-A77E-4F3F-BF7B-743D93BDC590}"/>
          </ac:picMkLst>
        </pc:picChg>
      </pc:sldChg>
      <pc:sldChg chg="modSp del">
        <pc:chgData name="Bartek Ratajczyk" userId="f24143ecd03da9a1" providerId="LiveId" clId="{0094B7FC-D8D8-4618-B080-1B03D239620E}" dt="2018-12-05T19:30:17.844" v="1751" actId="2696"/>
        <pc:sldMkLst>
          <pc:docMk/>
          <pc:sldMk cId="3133358616" sldId="260"/>
        </pc:sldMkLst>
        <pc:spChg chg="mod">
          <ac:chgData name="Bartek Ratajczyk" userId="f24143ecd03da9a1" providerId="LiveId" clId="{0094B7FC-D8D8-4618-B080-1B03D239620E}" dt="2018-12-05T18:49:04.392" v="662" actId="1076"/>
          <ac:spMkLst>
            <pc:docMk/>
            <pc:sldMk cId="3133358616" sldId="260"/>
            <ac:spMk id="2" creationId="{3931B4B0-29FA-489D-9986-2DA289E3A70D}"/>
          </ac:spMkLst>
        </pc:spChg>
        <pc:spChg chg="mod">
          <ac:chgData name="Bartek Ratajczyk" userId="f24143ecd03da9a1" providerId="LiveId" clId="{0094B7FC-D8D8-4618-B080-1B03D239620E}" dt="2018-12-05T18:49:10.289" v="664" actId="403"/>
          <ac:spMkLst>
            <pc:docMk/>
            <pc:sldMk cId="3133358616" sldId="260"/>
            <ac:spMk id="3" creationId="{B92CFB5F-F32C-40F8-B8E9-3790168A1102}"/>
          </ac:spMkLst>
        </pc:spChg>
      </pc:sldChg>
      <pc:sldChg chg="modSp add del">
        <pc:chgData name="Bartek Ratajczyk" userId="f24143ecd03da9a1" providerId="LiveId" clId="{0094B7FC-D8D8-4618-B080-1B03D239620E}" dt="2018-12-05T04:43:57.562" v="616" actId="2696"/>
        <pc:sldMkLst>
          <pc:docMk/>
          <pc:sldMk cId="2870559480" sldId="262"/>
        </pc:sldMkLst>
        <pc:spChg chg="mod">
          <ac:chgData name="Bartek Ratajczyk" userId="f24143ecd03da9a1" providerId="LiveId" clId="{0094B7FC-D8D8-4618-B080-1B03D239620E}" dt="2018-11-30T04:33:35.746" v="33" actId="20577"/>
          <ac:spMkLst>
            <pc:docMk/>
            <pc:sldMk cId="2870559480" sldId="262"/>
            <ac:spMk id="2" creationId="{649431DB-F7B2-4C52-82E5-001ECF5D6ACF}"/>
          </ac:spMkLst>
        </pc:spChg>
        <pc:spChg chg="mod">
          <ac:chgData name="Bartek Ratajczyk" userId="f24143ecd03da9a1" providerId="LiveId" clId="{0094B7FC-D8D8-4618-B080-1B03D239620E}" dt="2018-11-30T04:34:35.610" v="203" actId="20577"/>
          <ac:spMkLst>
            <pc:docMk/>
            <pc:sldMk cId="2870559480" sldId="262"/>
            <ac:spMk id="3" creationId="{13B17368-DC03-4C44-8EA5-0B0F01815E1F}"/>
          </ac:spMkLst>
        </pc:spChg>
      </pc:sldChg>
      <pc:sldChg chg="delSp modSp">
        <pc:chgData name="Bartek Ratajczyk" userId="f24143ecd03da9a1" providerId="LiveId" clId="{0094B7FC-D8D8-4618-B080-1B03D239620E}" dt="2018-12-05T19:25:10.682" v="1574"/>
        <pc:sldMkLst>
          <pc:docMk/>
          <pc:sldMk cId="1657455306" sldId="264"/>
        </pc:sldMkLst>
        <pc:spChg chg="mod">
          <ac:chgData name="Bartek Ratajczyk" userId="f24143ecd03da9a1" providerId="LiveId" clId="{0094B7FC-D8D8-4618-B080-1B03D239620E}" dt="2018-12-05T19:23:18.155" v="1570" actId="1076"/>
          <ac:spMkLst>
            <pc:docMk/>
            <pc:sldMk cId="1657455306" sldId="264"/>
            <ac:spMk id="2" creationId="{CE7F2D7D-D995-4472-B4FF-8238EEB5FCF4}"/>
          </ac:spMkLst>
        </pc:spChg>
        <pc:spChg chg="mod">
          <ac:chgData name="Bartek Ratajczyk" userId="f24143ecd03da9a1" providerId="LiveId" clId="{0094B7FC-D8D8-4618-B080-1B03D239620E}" dt="2018-12-05T19:23:43.567" v="1573" actId="1076"/>
          <ac:spMkLst>
            <pc:docMk/>
            <pc:sldMk cId="1657455306" sldId="264"/>
            <ac:spMk id="3" creationId="{5F3FD79C-F3D7-4E95-86B7-873B9373E8DA}"/>
          </ac:spMkLst>
        </pc:spChg>
        <pc:spChg chg="del">
          <ac:chgData name="Bartek Ratajczyk" userId="f24143ecd03da9a1" providerId="LiveId" clId="{0094B7FC-D8D8-4618-B080-1B03D239620E}" dt="2018-12-05T19:25:10.682" v="1574"/>
          <ac:spMkLst>
            <pc:docMk/>
            <pc:sldMk cId="1657455306" sldId="264"/>
            <ac:spMk id="4" creationId="{E74319BD-0B8C-41C4-9AD1-EABF412E9D68}"/>
          </ac:spMkLst>
        </pc:spChg>
      </pc:sldChg>
      <pc:sldChg chg="addSp delSp modSp add ord">
        <pc:chgData name="Bartek Ratajczyk" userId="f24143ecd03da9a1" providerId="LiveId" clId="{0094B7FC-D8D8-4618-B080-1B03D239620E}" dt="2018-12-05T04:42:38.388" v="615"/>
        <pc:sldMkLst>
          <pc:docMk/>
          <pc:sldMk cId="2569956256" sldId="265"/>
        </pc:sldMkLst>
        <pc:spChg chg="del">
          <ac:chgData name="Bartek Ratajczyk" userId="f24143ecd03da9a1" providerId="LiveId" clId="{0094B7FC-D8D8-4618-B080-1B03D239620E}" dt="2018-12-05T04:39:47.310" v="601" actId="478"/>
          <ac:spMkLst>
            <pc:docMk/>
            <pc:sldMk cId="2569956256" sldId="265"/>
            <ac:spMk id="2" creationId="{96B921CB-959D-4238-96E7-4A38717D5FEF}"/>
          </ac:spMkLst>
        </pc:spChg>
        <pc:spChg chg="del mod">
          <ac:chgData name="Bartek Ratajczyk" userId="f24143ecd03da9a1" providerId="LiveId" clId="{0094B7FC-D8D8-4618-B080-1B03D239620E}" dt="2018-12-05T04:39:36.891" v="600" actId="931"/>
          <ac:spMkLst>
            <pc:docMk/>
            <pc:sldMk cId="2569956256" sldId="265"/>
            <ac:spMk id="3" creationId="{C1CA6ACA-0405-44BD-B931-4841ED5F6450}"/>
          </ac:spMkLst>
        </pc:spChg>
        <pc:picChg chg="add mod">
          <ac:chgData name="Bartek Ratajczyk" userId="f24143ecd03da9a1" providerId="LiveId" clId="{0094B7FC-D8D8-4618-B080-1B03D239620E}" dt="2018-12-05T04:40:01.442" v="604" actId="1076"/>
          <ac:picMkLst>
            <pc:docMk/>
            <pc:sldMk cId="2569956256" sldId="265"/>
            <ac:picMk id="5" creationId="{8C2BA131-9C1C-4E4F-B832-A30AD52039C9}"/>
          </ac:picMkLst>
        </pc:picChg>
        <pc:picChg chg="add mod">
          <ac:chgData name="Bartek Ratajczyk" userId="f24143ecd03da9a1" providerId="LiveId" clId="{0094B7FC-D8D8-4618-B080-1B03D239620E}" dt="2018-12-05T04:41:58.863" v="614" actId="1076"/>
          <ac:picMkLst>
            <pc:docMk/>
            <pc:sldMk cId="2569956256" sldId="265"/>
            <ac:picMk id="7" creationId="{017ED3E5-C19E-4F5C-9292-7D83427B16F8}"/>
          </ac:picMkLst>
        </pc:picChg>
      </pc:sldChg>
      <pc:sldChg chg="addSp delSp modSp add">
        <pc:chgData name="Bartek Ratajczyk" userId="f24143ecd03da9a1" providerId="LiveId" clId="{0094B7FC-D8D8-4618-B080-1B03D239620E}" dt="2018-12-05T19:17:45.625" v="1159" actId="20577"/>
        <pc:sldMkLst>
          <pc:docMk/>
          <pc:sldMk cId="2810716046" sldId="266"/>
        </pc:sldMkLst>
        <pc:spChg chg="mod">
          <ac:chgData name="Bartek Ratajczyk" userId="f24143ecd03da9a1" providerId="LiveId" clId="{0094B7FC-D8D8-4618-B080-1B03D239620E}" dt="2018-12-05T18:49:49.108" v="679" actId="14100"/>
          <ac:spMkLst>
            <pc:docMk/>
            <pc:sldMk cId="2810716046" sldId="266"/>
            <ac:spMk id="2" creationId="{9B6F88A5-9A28-4941-A429-C30792FF5CDE}"/>
          </ac:spMkLst>
        </pc:spChg>
        <pc:spChg chg="add del mod">
          <ac:chgData name="Bartek Ratajczyk" userId="f24143ecd03da9a1" providerId="LiveId" clId="{0094B7FC-D8D8-4618-B080-1B03D239620E}" dt="2018-12-05T19:17:45.625" v="1159" actId="20577"/>
          <ac:spMkLst>
            <pc:docMk/>
            <pc:sldMk cId="2810716046" sldId="266"/>
            <ac:spMk id="3" creationId="{9DBEF848-BA4A-4650-8B4D-E06D1F855FAB}"/>
          </ac:spMkLst>
        </pc:spChg>
        <pc:picChg chg="add del mod">
          <ac:chgData name="Bartek Ratajczyk" userId="f24143ecd03da9a1" providerId="LiveId" clId="{0094B7FC-D8D8-4618-B080-1B03D239620E}" dt="2018-12-05T18:50:24.869" v="687" actId="931"/>
          <ac:picMkLst>
            <pc:docMk/>
            <pc:sldMk cId="2810716046" sldId="266"/>
            <ac:picMk id="5" creationId="{3B18D751-995A-4B50-9666-77C69C5160F6}"/>
          </ac:picMkLst>
        </pc:picChg>
        <pc:picChg chg="add mod">
          <ac:chgData name="Bartek Ratajczyk" userId="f24143ecd03da9a1" providerId="LiveId" clId="{0094B7FC-D8D8-4618-B080-1B03D239620E}" dt="2018-12-05T18:52:22.156" v="748" actId="1076"/>
          <ac:picMkLst>
            <pc:docMk/>
            <pc:sldMk cId="2810716046" sldId="266"/>
            <ac:picMk id="7" creationId="{D058694F-C091-4062-8EE5-167D42840711}"/>
          </ac:picMkLst>
        </pc:picChg>
      </pc:sldChg>
      <pc:sldChg chg="addSp delSp modSp add">
        <pc:chgData name="Bartek Ratajczyk" userId="f24143ecd03da9a1" providerId="LiveId" clId="{0094B7FC-D8D8-4618-B080-1B03D239620E}" dt="2018-12-05T19:18:06.622" v="1178" actId="20577"/>
        <pc:sldMkLst>
          <pc:docMk/>
          <pc:sldMk cId="2430135077" sldId="267"/>
        </pc:sldMkLst>
        <pc:spChg chg="mod">
          <ac:chgData name="Bartek Ratajczyk" userId="f24143ecd03da9a1" providerId="LiveId" clId="{0094B7FC-D8D8-4618-B080-1B03D239620E}" dt="2018-12-05T19:11:34.612" v="939" actId="14100"/>
          <ac:spMkLst>
            <pc:docMk/>
            <pc:sldMk cId="2430135077" sldId="267"/>
            <ac:spMk id="2" creationId="{7BC5EF85-C3B8-4F7A-B8F4-BD27DA99C4C7}"/>
          </ac:spMkLst>
        </pc:spChg>
        <pc:spChg chg="mod">
          <ac:chgData name="Bartek Ratajczyk" userId="f24143ecd03da9a1" providerId="LiveId" clId="{0094B7FC-D8D8-4618-B080-1B03D239620E}" dt="2018-12-05T19:18:06.622" v="1178" actId="20577"/>
          <ac:spMkLst>
            <pc:docMk/>
            <pc:sldMk cId="2430135077" sldId="267"/>
            <ac:spMk id="3" creationId="{E00B9ECD-25B7-4679-B233-EDA71E1D1C84}"/>
          </ac:spMkLst>
        </pc:spChg>
        <pc:picChg chg="add del mod">
          <ac:chgData name="Bartek Ratajczyk" userId="f24143ecd03da9a1" providerId="LiveId" clId="{0094B7FC-D8D8-4618-B080-1B03D239620E}" dt="2018-12-05T19:15:25.269" v="1067" actId="478"/>
          <ac:picMkLst>
            <pc:docMk/>
            <pc:sldMk cId="2430135077" sldId="267"/>
            <ac:picMk id="5" creationId="{9FAE3EE9-1AD5-4027-8754-534034F6E29B}"/>
          </ac:picMkLst>
        </pc:picChg>
        <pc:picChg chg="add del mod">
          <ac:chgData name="Bartek Ratajczyk" userId="f24143ecd03da9a1" providerId="LiveId" clId="{0094B7FC-D8D8-4618-B080-1B03D239620E}" dt="2018-12-05T19:16:28.380" v="1070" actId="478"/>
          <ac:picMkLst>
            <pc:docMk/>
            <pc:sldMk cId="2430135077" sldId="267"/>
            <ac:picMk id="7" creationId="{A2430E15-C6EB-4A85-AF83-CA29FAF60018}"/>
          </ac:picMkLst>
        </pc:picChg>
        <pc:picChg chg="add mod">
          <ac:chgData name="Bartek Ratajczyk" userId="f24143ecd03da9a1" providerId="LiveId" clId="{0094B7FC-D8D8-4618-B080-1B03D239620E}" dt="2018-12-05T19:16:38.282" v="1072" actId="1076"/>
          <ac:picMkLst>
            <pc:docMk/>
            <pc:sldMk cId="2430135077" sldId="267"/>
            <ac:picMk id="9" creationId="{44FBAF00-B92F-473A-B700-D0B1EB864C4A}"/>
          </ac:picMkLst>
        </pc:picChg>
      </pc:sldChg>
      <pc:sldChg chg="modSp add">
        <pc:chgData name="Bartek Ratajczyk" userId="f24143ecd03da9a1" providerId="LiveId" clId="{0094B7FC-D8D8-4618-B080-1B03D239620E}" dt="2018-12-05T19:22:11.056" v="1568" actId="20577"/>
        <pc:sldMkLst>
          <pc:docMk/>
          <pc:sldMk cId="3040674511" sldId="268"/>
        </pc:sldMkLst>
        <pc:spChg chg="mod">
          <ac:chgData name="Bartek Ratajczyk" userId="f24143ecd03da9a1" providerId="LiveId" clId="{0094B7FC-D8D8-4618-B080-1B03D239620E}" dt="2018-12-05T19:18:56.689" v="1190" actId="20577"/>
          <ac:spMkLst>
            <pc:docMk/>
            <pc:sldMk cId="3040674511" sldId="268"/>
            <ac:spMk id="2" creationId="{FA0D3F04-7026-49A4-9DB7-4623C3946660}"/>
          </ac:spMkLst>
        </pc:spChg>
        <pc:spChg chg="mod">
          <ac:chgData name="Bartek Ratajczyk" userId="f24143ecd03da9a1" providerId="LiveId" clId="{0094B7FC-D8D8-4618-B080-1B03D239620E}" dt="2018-12-05T19:22:11.056" v="1568" actId="20577"/>
          <ac:spMkLst>
            <pc:docMk/>
            <pc:sldMk cId="3040674511" sldId="268"/>
            <ac:spMk id="3" creationId="{C8D06372-EE73-4627-B2F1-93DEBDD5BF4E}"/>
          </ac:spMkLst>
        </pc:spChg>
      </pc:sldChg>
      <pc:sldChg chg="modSp add">
        <pc:chgData name="Bartek Ratajczyk" userId="f24143ecd03da9a1" providerId="LiveId" clId="{0094B7FC-D8D8-4618-B080-1B03D239620E}" dt="2018-12-05T19:27:12.256" v="1616" actId="20577"/>
        <pc:sldMkLst>
          <pc:docMk/>
          <pc:sldMk cId="851195661" sldId="269"/>
        </pc:sldMkLst>
        <pc:spChg chg="mod">
          <ac:chgData name="Bartek Ratajczyk" userId="f24143ecd03da9a1" providerId="LiveId" clId="{0094B7FC-D8D8-4618-B080-1B03D239620E}" dt="2018-12-05T19:27:04.180" v="1610" actId="20577"/>
          <ac:spMkLst>
            <pc:docMk/>
            <pc:sldMk cId="851195661" sldId="269"/>
            <ac:spMk id="2" creationId="{23660811-0B15-4FB6-BDC0-38E10D8966D4}"/>
          </ac:spMkLst>
        </pc:spChg>
        <pc:spChg chg="mod">
          <ac:chgData name="Bartek Ratajczyk" userId="f24143ecd03da9a1" providerId="LiveId" clId="{0094B7FC-D8D8-4618-B080-1B03D239620E}" dt="2018-12-05T19:27:12.256" v="1616" actId="20577"/>
          <ac:spMkLst>
            <pc:docMk/>
            <pc:sldMk cId="851195661" sldId="269"/>
            <ac:spMk id="3" creationId="{22045A39-91C1-437A-84C5-D051022A364C}"/>
          </ac:spMkLst>
        </pc:spChg>
      </pc:sldChg>
      <pc:sldMasterChg chg="modSldLayout">
        <pc:chgData name="Bartek Ratajczyk" userId="f24143ecd03da9a1" providerId="LiveId" clId="{0094B7FC-D8D8-4618-B080-1B03D239620E}" dt="2018-12-05T04:33:47.448" v="575"/>
        <pc:sldMasterMkLst>
          <pc:docMk/>
          <pc:sldMasterMk cId="88596409" sldId="2147483648"/>
        </pc:sldMasterMkLst>
        <pc:sldLayoutChg chg="addSp delSp">
          <pc:chgData name="Bartek Ratajczyk" userId="f24143ecd03da9a1" providerId="LiveId" clId="{0094B7FC-D8D8-4618-B080-1B03D239620E}" dt="2018-12-05T04:33:47.448" v="575"/>
          <pc:sldLayoutMkLst>
            <pc:docMk/>
            <pc:sldMasterMk cId="88596409" sldId="2147483648"/>
            <pc:sldLayoutMk cId="2734913300" sldId="2147483649"/>
          </pc:sldLayoutMkLst>
          <pc:picChg chg="add del">
            <ac:chgData name="Bartek Ratajczyk" userId="f24143ecd03da9a1" providerId="LiveId" clId="{0094B7FC-D8D8-4618-B080-1B03D239620E}" dt="2018-12-05T04:33:47.448" v="575"/>
            <ac:picMkLst>
              <pc:docMk/>
              <pc:sldMasterMk cId="88596409" sldId="2147483648"/>
              <pc:sldLayoutMk cId="2734913300" sldId="2147483649"/>
              <ac:picMk id="7" creationId="{08E9F879-F619-4F36-8769-E006AE42AF9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0111-E167-44F6-92BE-1015AFE8CB0A}" type="datetimeFigureOut">
              <a:rPr lang="pl-PL" smtClean="0"/>
              <a:t>05.12.2018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F8CA3-9AC4-4022-8F13-D8BE49D28A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83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1E36-0EEE-446C-907A-4F95610AC06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7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3152E-BA1B-4BBC-9106-B40BA388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E6A73E-B0D8-4A1E-8D56-1338EA2E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05CEFE-52F8-44F7-805A-1D4CEAEE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DFA6-77BB-4151-892E-9F7F584DB2D3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595A30-B808-4A30-B553-F9AB6BA0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BDA4EE-5181-4EA2-9C50-CB2C0FB5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91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444CD5-5B72-456D-8A0B-12AEF01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004908-A572-4018-A07A-A21A599C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2D3933-8D9A-4C62-94AF-4FD3121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3AE2-4AE2-49B4-889D-1A34EEFE4B88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F7843-7927-479D-842C-AA8ACF6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A796E2-D592-4A8F-87D1-85078B4F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40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4CB2D7E-EE77-461B-8EDD-57B98AA37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C8C5B9-0BBF-4983-81B9-BDFC0C33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7305F2-E13D-4BB1-8D2F-A944545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100-E06E-4461-9068-B22DE4F40C67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2F0224-994F-4AB1-9837-65E6092E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F4733B-2BE7-416A-9B32-45A3457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83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6A8A3-85D4-410B-A28E-E669BDD3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20EBA6-EA02-4458-93E5-CBF0D179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74ADE0-F2A8-4CCD-89B3-DDAEE7E5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8116-CC24-4DC4-B223-C10D8488CD35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126B86-08D4-4DBF-BEBB-C630BCF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B3BF5C-240E-44D9-B1DE-C25F03D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8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D3E0F-F1BF-4825-88C7-F542D4F6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BCFDCE-3E2C-4085-8561-1C11BE3F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3846B4-27B3-4543-9601-602271A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17CD-A163-4139-8D89-E994E2F1945A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D6DD15-F40A-4D6F-83B5-371C8809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B43E7B-D7CC-4019-9CD5-FFAEF18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5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EF695C-D83E-4767-A6CA-3FDDA9A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05EBF5-C809-494D-A76E-036175E3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47D8605-66F3-49CC-B964-E1A54C3E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5581D7-07BB-4E04-B73D-138E3FE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EF8C-DB58-4BF8-B7FE-8C0FBB2D4C03}" type="datetime1">
              <a:rPr lang="pl-PL" smtClean="0"/>
              <a:t>05.12.2018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4DD324-8FE3-47D9-BA21-5102072B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5D7243-2F23-43D1-81BC-6736BE4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55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65E7AA-72BD-4587-8D7A-C66E044B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7AC5DD-8488-4767-86AF-32F1A643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14D701-E01A-48C2-9C95-7BD40CD0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4800AF-6927-4675-8D88-E04A7CA6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01F856D-C6D8-41D8-A007-3F805340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778C046-CF90-4D0B-8324-5637E7FB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C1E1-F70D-4454-8E33-B72D19101312}" type="datetime1">
              <a:rPr lang="pl-PL" smtClean="0"/>
              <a:t>05.12.2018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7CE3EFD-DEB9-44DE-8B33-BE12D4BC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5ECCE5-9C1C-47AC-B9C7-65CC0337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5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9B32D6-AC55-4A10-9CAA-6EA28D01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E8F388E-E70F-482E-8C56-8F330A05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39BC-FCEF-4797-8116-F0614BF73551}" type="datetime1">
              <a:rPr lang="pl-PL" smtClean="0"/>
              <a:t>05.12.2018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FD45C86-3114-4F2F-8133-8E5C81C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5B1A9BD-DF8E-4509-95B9-891E6BB9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9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DF5626E-93BE-47D9-B676-1920A2DA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A61-51FF-49B2-9360-F5F0B857F05F}" type="datetime1">
              <a:rPr lang="pl-PL" smtClean="0"/>
              <a:t>05.12.2018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48E18A3-177F-456F-B933-A6FBC8EB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0C74392-BC3D-4874-B8AB-FC683E87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1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C147E-FD5C-4878-B3FC-6E609716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03799E-CC8F-4906-9BDD-21CE0D37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B35B21-9129-4A98-A501-635B1AE1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1CF947-A13E-43BB-91F8-E5C6C376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0A33-9DF0-4383-91A5-84107A6F1BDD}" type="datetime1">
              <a:rPr lang="pl-PL" smtClean="0"/>
              <a:t>05.12.2018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21E309-B557-42B1-8012-9F550B86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F1DD8E1-32FE-43D8-A3FC-9E7C044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5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840A26-EB84-42FB-A3BA-1A143B07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7340B5C-4131-4319-A2C4-A2704CF0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C3B178-6F91-4266-B387-34B000B73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6B3668-4FBC-4573-9DAE-09153314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451E-BCE3-4184-8DFB-75DB7EE1E952}" type="datetime1">
              <a:rPr lang="pl-PL" smtClean="0"/>
              <a:t>05.12.2018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8EBBA7-B105-47C8-A93F-F3008470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1D22FE-AD1F-4D9B-B29E-F4F7ED4C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5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0FCD7CB-B427-4E8A-B138-6C29C77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5717FD-D79E-4079-8AF2-0C2BD11B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84E933-6A7C-457F-9421-72D687DF3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A14B-9A3E-40B0-AF95-2FB8984DD339}" type="datetime1">
              <a:rPr lang="pl-PL" smtClean="0"/>
              <a:t>05.12.2018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427DB6-5186-4820-B283-8C1FE99BC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@b_ratajczyk | http://bartekr.net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530F03-75EE-4D44-B653-FE0E7B04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A045-29EE-43B7-9D7A-C12C30895E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qlserverfast.com/articles/anatomy-of-a-spoo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6F1E0-0129-4865-A215-2B77FA6A6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Jak działa rekurencyjne CTE?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B95D6B-D433-4392-A0F5-2EA9A6A38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8416"/>
            <a:ext cx="9144000" cy="563743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121. Spotkanie Data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Community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 Poland, Warszawa 06.12.2018.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F3E1E4-EFD5-410C-AF77-72019EF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173247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CC3D8E2-B6E7-4A1B-912A-A6DD54EF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86" y="593408"/>
            <a:ext cx="9971428" cy="2590476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2E5AB10-77CF-4CA3-9327-CB6F33A9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BE5D199-6C03-4C5A-BFEA-9D779AD3050F}"/>
              </a:ext>
            </a:extLst>
          </p:cNvPr>
          <p:cNvSpPr txBox="1"/>
          <p:nvPr/>
        </p:nvSpPr>
        <p:spPr>
          <a:xfrm>
            <a:off x="729915" y="3429000"/>
            <a:ext cx="10732169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Index </a:t>
            </a:r>
            <a:r>
              <a:rPr lang="pl-PL" sz="2400" dirty="0" err="1"/>
              <a:t>Spool</a:t>
            </a:r>
            <a:r>
              <a:rPr lang="pl-PL" sz="2400" dirty="0"/>
              <a:t>  #0 -&gt; </a:t>
            </a:r>
            <a:r>
              <a:rPr lang="pl-PL" sz="2400" dirty="0" err="1"/>
              <a:t>Concatenation</a:t>
            </a:r>
            <a:r>
              <a:rPr lang="pl-PL" sz="2400" dirty="0"/>
              <a:t> #1 -&gt; </a:t>
            </a:r>
            <a:r>
              <a:rPr lang="pl-PL" sz="2400" dirty="0" err="1"/>
              <a:t>Compute</a:t>
            </a:r>
            <a:r>
              <a:rPr lang="pl-PL" sz="2400" dirty="0"/>
              <a:t> </a:t>
            </a:r>
            <a:r>
              <a:rPr lang="pl-PL" sz="2400" dirty="0" err="1"/>
              <a:t>Scalar</a:t>
            </a:r>
            <a:r>
              <a:rPr lang="pl-PL" sz="2400" dirty="0"/>
              <a:t> #2 -&gt; </a:t>
            </a:r>
            <a:r>
              <a:rPr lang="pl-PL" sz="2400" dirty="0" err="1"/>
              <a:t>Clustered</a:t>
            </a:r>
            <a:r>
              <a:rPr lang="pl-PL" sz="2400" dirty="0"/>
              <a:t> Index Scan #3</a:t>
            </a:r>
          </a:p>
          <a:p>
            <a:pPr>
              <a:lnSpc>
                <a:spcPct val="150000"/>
              </a:lnSpc>
            </a:pPr>
            <a:r>
              <a:rPr lang="pl-PL" sz="2400" dirty="0" err="1"/>
              <a:t>Compute</a:t>
            </a:r>
            <a:r>
              <a:rPr lang="pl-PL" sz="2400" dirty="0"/>
              <a:t> </a:t>
            </a:r>
            <a:r>
              <a:rPr lang="pl-PL" sz="2400" dirty="0" err="1"/>
              <a:t>Scalar</a:t>
            </a:r>
            <a:r>
              <a:rPr lang="pl-PL" sz="2400" dirty="0"/>
              <a:t> #2 ustawia poziom rekurencji = 0</a:t>
            </a:r>
          </a:p>
          <a:p>
            <a:pPr>
              <a:lnSpc>
                <a:spcPct val="150000"/>
              </a:lnSpc>
            </a:pPr>
            <a:r>
              <a:rPr lang="pl-PL" sz="2400" dirty="0" err="1"/>
              <a:t>Concatenation</a:t>
            </a:r>
            <a:r>
              <a:rPr lang="pl-PL" sz="2400" dirty="0"/>
              <a:t> #1 zwraca najpierw wyniki z „górnej gałęzi” planu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Wyniki trafiają do Index </a:t>
            </a:r>
            <a:r>
              <a:rPr lang="pl-PL" sz="2400" dirty="0" err="1"/>
              <a:t>Spool</a:t>
            </a:r>
            <a:r>
              <a:rPr lang="pl-PL" sz="2400" dirty="0"/>
              <a:t> #0 (tabela pomocnicza) i są przekazywane do SELECT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Index </a:t>
            </a:r>
            <a:r>
              <a:rPr lang="pl-PL" sz="2400" dirty="0" err="1"/>
              <a:t>Spool</a:t>
            </a:r>
            <a:r>
              <a:rPr lang="pl-PL" sz="2400" dirty="0"/>
              <a:t> #0 przechowuje dane dla SELECT + poziom rekurencji (na nim jest indeks)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AFB7656D-4A65-4D52-9DCD-DAABD6401A67}"/>
              </a:ext>
            </a:extLst>
          </p:cNvPr>
          <p:cNvSpPr/>
          <p:nvPr/>
        </p:nvSpPr>
        <p:spPr>
          <a:xfrm>
            <a:off x="901337" y="348292"/>
            <a:ext cx="7759337" cy="10886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18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90AECE-647E-4655-BFD6-FA40E59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C70AB662-4078-48E7-85DC-5E36CAD0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0" y="1128985"/>
            <a:ext cx="9971428" cy="259047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28F9B88-F7B7-453A-A89B-BFE30BDBE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90"/>
          <a:stretch/>
        </p:blipFill>
        <p:spPr>
          <a:xfrm>
            <a:off x="6270103" y="4281556"/>
            <a:ext cx="4204483" cy="756349"/>
          </a:xfrm>
          <a:prstGeom prst="rect">
            <a:avLst/>
          </a:prstGeom>
        </p:spPr>
      </p:pic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142D910-933E-417A-B247-00137B0C7E30}"/>
              </a:ext>
            </a:extLst>
          </p:cNvPr>
          <p:cNvSpPr/>
          <p:nvPr/>
        </p:nvSpPr>
        <p:spPr>
          <a:xfrm>
            <a:off x="796834" y="927463"/>
            <a:ext cx="7759337" cy="108421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FCC9A13-68B3-4396-9543-236DA3CB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4" y="4281556"/>
            <a:ext cx="5206191" cy="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3605349"/>
            <a:ext cx="10330543" cy="23103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 #7 == pobranie najnowszej wartości z Index </a:t>
            </a:r>
            <a:r>
              <a:rPr lang="pl-PL" dirty="0" err="1"/>
              <a:t>Spool</a:t>
            </a:r>
            <a:r>
              <a:rPr lang="pl-PL" dirty="0"/>
              <a:t> #0</a:t>
            </a:r>
          </a:p>
          <a:p>
            <a:pPr marL="0" indent="0">
              <a:buNone/>
            </a:pPr>
            <a:r>
              <a:rPr lang="pl-PL" dirty="0" err="1"/>
              <a:t>Compute</a:t>
            </a:r>
            <a:r>
              <a:rPr lang="pl-PL" dirty="0"/>
              <a:t> </a:t>
            </a:r>
            <a:r>
              <a:rPr lang="pl-PL" dirty="0" err="1"/>
              <a:t>Scalar</a:t>
            </a:r>
            <a:r>
              <a:rPr lang="pl-PL" dirty="0"/>
              <a:t> #6 ustawia poziom rekurencji</a:t>
            </a:r>
          </a:p>
          <a:p>
            <a:pPr marL="0" indent="0">
              <a:buNone/>
            </a:pP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Loops</a:t>
            </a:r>
            <a:r>
              <a:rPr lang="pl-PL" dirty="0"/>
              <a:t> #5 wyszukuje rekordy dla wartości z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 #7</a:t>
            </a:r>
          </a:p>
          <a:p>
            <a:pPr marL="0" indent="0">
              <a:buNone/>
            </a:pPr>
            <a:r>
              <a:rPr lang="pl-PL" dirty="0" err="1"/>
              <a:t>Assert</a:t>
            </a:r>
            <a:r>
              <a:rPr lang="pl-PL" dirty="0"/>
              <a:t> #4 sprawdza, czy poziom rekurencji nie przekracza progu</a:t>
            </a:r>
          </a:p>
          <a:p>
            <a:pPr marL="0" indent="0">
              <a:buNone/>
            </a:pPr>
            <a:r>
              <a:rPr lang="pl-PL" dirty="0" err="1"/>
              <a:t>Concatenation</a:t>
            </a:r>
            <a:r>
              <a:rPr lang="pl-PL" dirty="0"/>
              <a:t> #1 przesyła wynik do Index </a:t>
            </a:r>
            <a:r>
              <a:rPr lang="pl-PL" dirty="0" err="1"/>
              <a:t>Spool</a:t>
            </a:r>
            <a:r>
              <a:rPr lang="pl-PL" dirty="0"/>
              <a:t> #0</a:t>
            </a:r>
          </a:p>
          <a:p>
            <a:pPr marL="0" indent="0">
              <a:buNone/>
            </a:pPr>
            <a:r>
              <a:rPr lang="pl-PL" dirty="0"/>
              <a:t>Wyniki trafiają do Index </a:t>
            </a:r>
            <a:r>
              <a:rPr lang="pl-PL" dirty="0" err="1"/>
              <a:t>Spool</a:t>
            </a:r>
            <a:r>
              <a:rPr lang="pl-PL" dirty="0"/>
              <a:t> #0 (tabela pomocnicza) i są przekazywane do SELECT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76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3813266"/>
            <a:ext cx="10330544" cy="220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Prezes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</a:t>
            </a:r>
          </a:p>
          <a:p>
            <a:pPr marL="0" indent="0">
              <a:buNone/>
            </a:pPr>
            <a:r>
              <a:rPr lang="pl-PL" dirty="0"/>
              <a:t>[0] Dodaj każdy rekord do sterty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97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7A0EB47-0AA5-47BC-941F-AFE548BA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3967682"/>
            <a:ext cx="5362067" cy="157096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BF05210-0616-4D59-8545-BC1C46131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159"/>
          <a:stretch/>
        </p:blipFill>
        <p:spPr>
          <a:xfrm>
            <a:off x="6524828" y="3967681"/>
            <a:ext cx="4551396" cy="15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b_ratajczyk</a:t>
            </a:r>
            <a:r>
              <a:rPr lang="pl-PL" dirty="0"/>
              <a:t>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3670663"/>
            <a:ext cx="10330544" cy="23488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Członek Zarządu C3</a:t>
            </a:r>
          </a:p>
          <a:p>
            <a:pPr marL="0" indent="0">
              <a:buNone/>
            </a:pPr>
            <a:r>
              <a:rPr lang="pl-PL" dirty="0"/>
              <a:t>[7] Skasuj ze sterty ostatnio przetwarzany rekord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Prezes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</a:t>
            </a:r>
          </a:p>
          <a:p>
            <a:pPr marL="0" indent="0">
              <a:buNone/>
            </a:pPr>
            <a:r>
              <a:rPr lang="pl-PL" dirty="0"/>
              <a:t>[0] Dodaj każdy rekord do sterty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35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0C9F065-05FE-486E-8C13-E16C11DF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7681"/>
            <a:ext cx="4830477" cy="188306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5135134-F74C-483B-B5C5-4AEDB21C86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803"/>
          <a:stretch/>
        </p:blipFill>
        <p:spPr>
          <a:xfrm>
            <a:off x="6726309" y="3967681"/>
            <a:ext cx="4083319" cy="18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3813265"/>
            <a:ext cx="10330544" cy="2206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Dyrektor Wykonawczy DW4</a:t>
            </a:r>
          </a:p>
          <a:p>
            <a:pPr marL="0" indent="0">
              <a:buNone/>
            </a:pPr>
            <a:r>
              <a:rPr lang="pl-PL" dirty="0"/>
              <a:t>[7] Skasuj ze sterty ostatnio przetwarzany rekord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Członek Zarządu C3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</a:t>
            </a:r>
          </a:p>
          <a:p>
            <a:pPr marL="0" indent="0">
              <a:buNone/>
            </a:pPr>
            <a:r>
              <a:rPr lang="pl-PL" dirty="0"/>
              <a:t>[0] Dodaj każdy rekord do sterty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93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83D3B99-FD7B-4762-AFAB-380D5DF7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266"/>
            <a:ext cx="5034057" cy="22062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4149843-D1E7-43D7-9815-A04F13D9C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249"/>
          <a:stretch/>
        </p:blipFill>
        <p:spPr>
          <a:xfrm>
            <a:off x="6694828" y="3813266"/>
            <a:ext cx="4114800" cy="21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8" y="3813265"/>
            <a:ext cx="10500361" cy="2313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Dyrektor D8</a:t>
            </a:r>
          </a:p>
          <a:p>
            <a:pPr marL="0" indent="0">
              <a:buNone/>
            </a:pPr>
            <a:r>
              <a:rPr lang="pl-PL" dirty="0"/>
              <a:t>[7] Skasuj ze sterty ostatnio przetwarzany rekord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Dyrektor Wykonawczy DW4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</a:t>
            </a:r>
          </a:p>
          <a:p>
            <a:pPr marL="0" indent="0">
              <a:buNone/>
            </a:pPr>
            <a:r>
              <a:rPr lang="pl-PL" dirty="0"/>
              <a:t>[0] Dodaj każdy rekord do sterty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8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F2D7D-D995-4472-B4FF-8238EEB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489" cy="1325563"/>
          </a:xfrm>
        </p:spPr>
        <p:txBody>
          <a:bodyPr/>
          <a:lstStyle/>
          <a:p>
            <a:r>
              <a:rPr lang="pl-PL" dirty="0"/>
              <a:t>Bartosz Ratajczyk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3FD79C-F3D7-4E95-86B7-873B9373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83" y="1599282"/>
            <a:ext cx="7246122" cy="3754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Konsultant SQL Server @ 7N</a:t>
            </a:r>
          </a:p>
          <a:p>
            <a:pPr marL="0" indent="0">
              <a:buNone/>
            </a:pPr>
            <a:r>
              <a:rPr lang="pl-PL" dirty="0"/>
              <a:t>Trener @ CBSG, Stacja.IT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SSIS, C#, PowerShell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dbatools</a:t>
            </a:r>
            <a:r>
              <a:rPr lang="pl-PL" dirty="0"/>
              <a:t>, </a:t>
            </a:r>
            <a:r>
              <a:rPr lang="pl-PL" dirty="0" err="1"/>
              <a:t>ssisUnit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Data </a:t>
            </a:r>
            <a:r>
              <a:rPr lang="pl-PL" dirty="0" err="1"/>
              <a:t>Community</a:t>
            </a:r>
            <a:r>
              <a:rPr lang="pl-PL" dirty="0"/>
              <a:t> Poland</a:t>
            </a:r>
          </a:p>
          <a:p>
            <a:pPr marL="0" indent="0">
              <a:buNone/>
            </a:pPr>
            <a:r>
              <a:rPr lang="pl-PL" dirty="0"/>
              <a:t>SQL </a:t>
            </a:r>
            <a:r>
              <a:rPr lang="pl-PL" dirty="0" err="1"/>
              <a:t>Saturday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5637BB-5B04-4C4D-AD94-C48147B1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170" y="4482255"/>
            <a:ext cx="895350" cy="7620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6F95E6-CF97-4942-8F61-C0FBD53C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08" y="4458484"/>
            <a:ext cx="895350" cy="8953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96148EF-4902-4291-9C69-9452C98E1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46" y="4593176"/>
            <a:ext cx="1666029" cy="54015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1820ADF-A30A-42CB-887D-04AB537E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54" y="5547019"/>
            <a:ext cx="1215716" cy="100356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20EFC41-7818-4D3C-A309-03A17FF11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69" y="5326519"/>
            <a:ext cx="1639140" cy="127374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5CB935B-3054-48AA-86FB-149FD3140A70}"/>
              </a:ext>
            </a:extLst>
          </p:cNvPr>
          <p:cNvSpPr txBox="1"/>
          <p:nvPr/>
        </p:nvSpPr>
        <p:spPr>
          <a:xfrm>
            <a:off x="914538" y="5574700"/>
            <a:ext cx="1938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@</a:t>
            </a:r>
            <a:r>
              <a:rPr lang="pl-PL" sz="2400" dirty="0" err="1"/>
              <a:t>b_ratajczyk</a:t>
            </a:r>
            <a:endParaRPr lang="pl-PL" sz="2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84D2607-B5CF-4CC8-A92E-381374DCF877}"/>
              </a:ext>
            </a:extLst>
          </p:cNvPr>
          <p:cNvSpPr txBox="1"/>
          <p:nvPr/>
        </p:nvSpPr>
        <p:spPr>
          <a:xfrm>
            <a:off x="3610417" y="5574700"/>
            <a:ext cx="252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https://bartekr.net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8CB0F0A-EA57-4B2F-9523-A1799BE95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7" y="5574700"/>
            <a:ext cx="460691" cy="460691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AEE8E19-5AA9-477F-A3E0-208690CBC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462" y="72029"/>
            <a:ext cx="3866360" cy="3649467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9FB838A-BE47-48B1-924A-21C740D34CCD}"/>
              </a:ext>
            </a:extLst>
          </p:cNvPr>
          <p:cNvSpPr txBox="1"/>
          <p:nvPr/>
        </p:nvSpPr>
        <p:spPr>
          <a:xfrm>
            <a:off x="8113689" y="3755760"/>
            <a:ext cx="252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photo</a:t>
            </a:r>
            <a:r>
              <a:rPr lang="pl-PL" sz="1400" dirty="0"/>
              <a:t>: </a:t>
            </a:r>
            <a:r>
              <a:rPr lang="pl-PL" sz="1400" dirty="0" err="1"/>
              <a:t>Shane</a:t>
            </a:r>
            <a:r>
              <a:rPr lang="pl-PL" sz="1400" dirty="0"/>
              <a:t> O’Neill @SOZDBA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AB3FD4-2791-4F10-AA74-C2672AA5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16574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050D742-5951-4653-B72C-AEEC3FC4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266"/>
            <a:ext cx="4806702" cy="233934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FF7B818-4239-45DD-AE55-4F40DF810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367"/>
          <a:stretch/>
        </p:blipFill>
        <p:spPr>
          <a:xfrm>
            <a:off x="6694828" y="3813266"/>
            <a:ext cx="4114800" cy="23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8" y="3813265"/>
            <a:ext cx="10500361" cy="2313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Kierownik K1 D8</a:t>
            </a:r>
          </a:p>
          <a:p>
            <a:pPr marL="0" indent="0">
              <a:buNone/>
            </a:pPr>
            <a:r>
              <a:rPr lang="pl-PL" dirty="0"/>
              <a:t>[7] Skasuj ze sterty ostatnio przetwarzany rekord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Dyrektor D8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 (brak)</a:t>
            </a:r>
          </a:p>
          <a:p>
            <a:pPr marL="0" indent="0">
              <a:buNone/>
            </a:pPr>
            <a:r>
              <a:rPr lang="pl-PL" dirty="0"/>
              <a:t>Nie ma nowych rekordów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13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FF7B818-4239-45DD-AE55-4F40DF810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67"/>
          <a:stretch/>
        </p:blipFill>
        <p:spPr>
          <a:xfrm>
            <a:off x="6694828" y="3813266"/>
            <a:ext cx="4114800" cy="237890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CBCE84C-D579-4CDD-A067-9780713C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3266"/>
            <a:ext cx="4857206" cy="23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2CB1ED-D513-4A9B-BFB9-5B6D9E90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FCAAE-D31E-48BC-A91A-E5D9978320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8" y="3813265"/>
            <a:ext cx="10500361" cy="2313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Przetwarzany rekord: </a:t>
            </a:r>
            <a:r>
              <a:rPr lang="pl-PL" dirty="0">
                <a:solidFill>
                  <a:srgbClr val="0070C0"/>
                </a:solidFill>
              </a:rPr>
              <a:t>Dyrektor Wykonawczy DW3</a:t>
            </a:r>
          </a:p>
          <a:p>
            <a:pPr marL="0" indent="0">
              <a:buNone/>
            </a:pPr>
            <a:r>
              <a:rPr lang="pl-PL" dirty="0"/>
              <a:t>[7] Skasuj ze sterty ostatnio przetwarzany rekord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Kierownik K1 D8</a:t>
            </a:r>
          </a:p>
          <a:p>
            <a:pPr marL="0" indent="0">
              <a:buNone/>
            </a:pPr>
            <a:r>
              <a:rPr lang="pl-PL" dirty="0"/>
              <a:t>[7] Oznacz rekord z Index </a:t>
            </a:r>
            <a:r>
              <a:rPr lang="pl-PL" dirty="0" err="1"/>
              <a:t>Spool</a:t>
            </a:r>
            <a:r>
              <a:rPr lang="pl-PL" dirty="0"/>
              <a:t> #0 jako przetwarzany (ale go nie kasuj)</a:t>
            </a:r>
          </a:p>
          <a:p>
            <a:pPr marL="0" indent="0">
              <a:buNone/>
            </a:pPr>
            <a:r>
              <a:rPr lang="pl-PL" dirty="0"/>
              <a:t>[5] Dla rekordu pobierz rekordy jego podwładnych</a:t>
            </a:r>
          </a:p>
          <a:p>
            <a:pPr marL="0" indent="0">
              <a:buNone/>
            </a:pPr>
            <a:r>
              <a:rPr lang="pl-PL" dirty="0"/>
              <a:t>[0] Dodaj każdy rekord do sterty</a:t>
            </a:r>
          </a:p>
        </p:txBody>
      </p:sp>
      <p:pic>
        <p:nvPicPr>
          <p:cNvPr id="5" name="Symbol zastępczy zawartości 5">
            <a:extLst>
              <a:ext uri="{FF2B5EF4-FFF2-40B4-BE49-F238E27FC236}">
                <a16:creationId xmlns:a16="http://schemas.microsoft.com/office/drawing/2014/main" id="{03BA7707-C242-4E5D-B2D2-267038CA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524"/>
            <a:ext cx="9971428" cy="259047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4CB806E-2119-4296-9ED1-619E712BC766}"/>
              </a:ext>
            </a:extLst>
          </p:cNvPr>
          <p:cNvSpPr/>
          <p:nvPr/>
        </p:nvSpPr>
        <p:spPr>
          <a:xfrm>
            <a:off x="4232366" y="1545933"/>
            <a:ext cx="6936377" cy="1883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6A403C6-2E8E-48C5-AB58-42B83D6C962D}"/>
              </a:ext>
            </a:extLst>
          </p:cNvPr>
          <p:cNvSpPr/>
          <p:nvPr/>
        </p:nvSpPr>
        <p:spPr>
          <a:xfrm>
            <a:off x="838200" y="454258"/>
            <a:ext cx="3394166" cy="15020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45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07178C3A-A190-40AE-8D29-3F28B233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tak dalej, aż do końca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3A81D647-04E1-4021-A139-7FCE5BFEA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9C27252-100B-4FD6-BF37-2657409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107181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E8CF9-6BE8-4AF1-A5E1-54799901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CTE + Insert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A24AA9-807A-4F4A-8597-2F723A4B3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Problem ze StackOverflow.com</a:t>
            </a:r>
          </a:p>
          <a:p>
            <a:r>
              <a:rPr lang="pl-PL" sz="1800" dirty="0"/>
              <a:t>https://stackoverflow.com/questions/50157079/sql-server-cte-loop-insert-all-record-together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46B7BB-106D-477B-89A5-F8A19A2C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309726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47C31C4-1163-4FDF-9EC9-A3B6AFE8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i czytanie z tej samej tabeli w CTE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D750C9BA-67C1-41B8-BB34-2F947CF5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73946D-05BA-4ACF-9F01-F67681B7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836"/>
            <a:ext cx="7523809" cy="26190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20CF800-2343-495E-90B5-7E5D0ACC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497"/>
            <a:ext cx="3371429" cy="113333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9CE8331-5CED-47E4-B3E6-ECF7499CB3D9}"/>
              </a:ext>
            </a:extLst>
          </p:cNvPr>
          <p:cNvSpPr txBox="1"/>
          <p:nvPr/>
        </p:nvSpPr>
        <p:spPr>
          <a:xfrm>
            <a:off x="5238206" y="4189884"/>
            <a:ext cx="3700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Bez INSERT: 103 rekordy</a:t>
            </a:r>
          </a:p>
          <a:p>
            <a:r>
              <a:rPr lang="pl-PL" sz="2800" dirty="0"/>
              <a:t>Z INSERT: 13 rekordów</a:t>
            </a:r>
          </a:p>
        </p:txBody>
      </p:sp>
    </p:spTree>
    <p:extLst>
      <p:ext uri="{BB962C8B-B14F-4D97-AF65-F5344CB8AC3E}">
        <p14:creationId xmlns:p14="http://schemas.microsoft.com/office/powerpoint/2010/main" val="386883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3AC9A03-E96A-4E09-8022-BF12242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D8072EC-E6FA-4CE8-88A0-2CE129ED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0" y="1673433"/>
            <a:ext cx="12008299" cy="3511134"/>
          </a:xfrm>
          <a:prstGeom prst="rect">
            <a:avLst/>
          </a:prstGeom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E6CD2A0-E2C4-4519-9592-D9559141E89A}"/>
              </a:ext>
            </a:extLst>
          </p:cNvPr>
          <p:cNvSpPr/>
          <p:nvPr/>
        </p:nvSpPr>
        <p:spPr>
          <a:xfrm>
            <a:off x="91850" y="2090057"/>
            <a:ext cx="4636904" cy="1136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02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283A1-96E3-4917-9E2C-54B1C75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E293D1-07DA-4F33-9FAA-0E73FBA9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8021"/>
          </a:xfrm>
        </p:spPr>
        <p:txBody>
          <a:bodyPr/>
          <a:lstStyle/>
          <a:p>
            <a:r>
              <a:rPr lang="pl-PL" dirty="0"/>
              <a:t>Albo użyć innej tabeli tymczasowej</a:t>
            </a:r>
          </a:p>
          <a:p>
            <a:r>
              <a:rPr lang="pl-PL" dirty="0"/>
              <a:t>Albo użyć MERGE (tworzy </a:t>
            </a:r>
            <a:r>
              <a:rPr lang="pl-PL" dirty="0" err="1"/>
              <a:t>Eager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)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9A5D2E4-18BA-476A-AFAC-08B9D94F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CB199D-1BB2-4B5C-8780-114C2BE7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88" y="3308153"/>
            <a:ext cx="6378219" cy="22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9FDE4-E70A-42C8-8A16-7359158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To jest ten </a:t>
            </a:r>
            <a:r>
              <a:rPr lang="pl-PL"/>
              <a:t>czas,</a:t>
            </a:r>
            <a:br>
              <a:rPr lang="pl-PL"/>
            </a:br>
            <a:r>
              <a:rPr lang="pl-PL"/>
              <a:t>kiedy zadajecie pytania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DFAAF0-F2A9-4935-BB70-4B59F78A8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213F26-06AB-49BD-B901-8A0E336D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353514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60811-0B15-4FB6-BDC0-38E10D89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rekurencyjne CTE?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045A39-91C1-437A-84C5-D051022A3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999947-9402-4B76-880D-BE4895A5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85119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2BA131-9C1C-4E4F-B832-A30AD520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4" y="268586"/>
            <a:ext cx="5816396" cy="632082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7ED3E5-C19E-4F5C-9292-7D83427B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03" y="268586"/>
            <a:ext cx="5332693" cy="5679791"/>
          </a:xfrm>
          <a:prstGeom prst="rect">
            <a:avLst/>
          </a:prstGeom>
        </p:spPr>
      </p:pic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1656F1-728B-4AB5-869B-CD4EC3D3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256995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A35D4E6-A77E-4F3F-BF7B-743D93BD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86" y="618470"/>
            <a:ext cx="9971428" cy="2590476"/>
          </a:xfrm>
          <a:prstGeom prst="rect">
            <a:avLst/>
          </a:prstGeom>
        </p:spPr>
      </p:pic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3CB6FC4-F9DE-4CF8-9E02-5DB8CB8B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39470F-4F17-4D1F-9E04-60B92A82CCF0}"/>
              </a:ext>
            </a:extLst>
          </p:cNvPr>
          <p:cNvSpPr txBox="1"/>
          <p:nvPr/>
        </p:nvSpPr>
        <p:spPr>
          <a:xfrm>
            <a:off x="1110285" y="2700100"/>
            <a:ext cx="5525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Index </a:t>
            </a:r>
            <a:r>
              <a:rPr lang="pl-PL" sz="3200" dirty="0" err="1">
                <a:solidFill>
                  <a:srgbClr val="0070C0"/>
                </a:solidFill>
              </a:rPr>
              <a:t>Spool</a:t>
            </a:r>
            <a:endParaRPr lang="pl-PL" sz="3200" dirty="0">
              <a:solidFill>
                <a:srgbClr val="0070C0"/>
              </a:solidFill>
            </a:endParaRPr>
          </a:p>
          <a:p>
            <a:r>
              <a:rPr lang="pl-PL" sz="3200" dirty="0" err="1"/>
              <a:t>Concatenation</a:t>
            </a:r>
            <a:endParaRPr lang="pl-PL" sz="3200" dirty="0"/>
          </a:p>
          <a:p>
            <a:r>
              <a:rPr lang="pl-PL" sz="3200" dirty="0" err="1"/>
              <a:t>Compute</a:t>
            </a:r>
            <a:r>
              <a:rPr lang="pl-PL" sz="3200" dirty="0"/>
              <a:t> </a:t>
            </a:r>
            <a:r>
              <a:rPr lang="pl-PL" sz="3200" dirty="0" err="1"/>
              <a:t>Scalar</a:t>
            </a:r>
            <a:r>
              <a:rPr lang="pl-PL" sz="3200" dirty="0"/>
              <a:t> (x2)</a:t>
            </a:r>
          </a:p>
          <a:p>
            <a:r>
              <a:rPr lang="pl-PL" sz="3200" dirty="0" err="1"/>
              <a:t>Clustered</a:t>
            </a:r>
            <a:r>
              <a:rPr lang="pl-PL" sz="3200" dirty="0"/>
              <a:t> Index Scan (x2)</a:t>
            </a:r>
          </a:p>
          <a:p>
            <a:r>
              <a:rPr lang="pl-PL" sz="3200" dirty="0" err="1"/>
              <a:t>Assert</a:t>
            </a:r>
            <a:endParaRPr lang="pl-PL" sz="3200" dirty="0"/>
          </a:p>
          <a:p>
            <a:r>
              <a:rPr lang="pl-PL" sz="3200" dirty="0" err="1"/>
              <a:t>Nested</a:t>
            </a:r>
            <a:r>
              <a:rPr lang="pl-PL" sz="3200" dirty="0"/>
              <a:t> </a:t>
            </a:r>
            <a:r>
              <a:rPr lang="pl-PL" sz="3200" dirty="0" err="1"/>
              <a:t>Loops</a:t>
            </a:r>
            <a:endParaRPr lang="pl-PL" sz="3200" dirty="0"/>
          </a:p>
          <a:p>
            <a:r>
              <a:rPr lang="pl-PL" sz="3200" dirty="0" err="1">
                <a:solidFill>
                  <a:srgbClr val="0070C0"/>
                </a:solidFill>
              </a:rPr>
              <a:t>Table</a:t>
            </a:r>
            <a:r>
              <a:rPr lang="pl-PL" sz="3200" dirty="0">
                <a:solidFill>
                  <a:srgbClr val="0070C0"/>
                </a:solidFill>
              </a:rPr>
              <a:t> </a:t>
            </a:r>
            <a:r>
              <a:rPr lang="pl-PL" sz="3200" dirty="0" err="1">
                <a:solidFill>
                  <a:srgbClr val="0070C0"/>
                </a:solidFill>
              </a:rPr>
              <a:t>Spool</a:t>
            </a:r>
            <a:endParaRPr lang="pl-PL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6F88A5-9A28-4941-A429-C30792FF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Spool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BEF848-BA4A-4650-8B4D-E06D1F85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2394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Stores the data from the input into a temporary table in order to optimize rewinds.</a:t>
            </a:r>
            <a:endParaRPr lang="pl-PL" i="1" dirty="0">
              <a:solidFill>
                <a:srgbClr val="0070C0"/>
              </a:solidFill>
            </a:endParaRPr>
          </a:p>
          <a:p>
            <a:r>
              <a:rPr lang="pl-PL" dirty="0"/>
              <a:t>Przechowuje dane w tabeli pomocniczej w </a:t>
            </a:r>
            <a:r>
              <a:rPr lang="pl-PL" dirty="0" err="1"/>
              <a:t>tempdb</a:t>
            </a:r>
            <a:endParaRPr lang="pl-PL" dirty="0"/>
          </a:p>
          <a:p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operation</a:t>
            </a:r>
            <a:endParaRPr lang="pl-PL" dirty="0"/>
          </a:p>
          <a:p>
            <a:pPr lvl="1"/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 (non-</a:t>
            </a:r>
            <a:r>
              <a:rPr lang="pl-PL" dirty="0" err="1"/>
              <a:t>blocking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Eager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 (</a:t>
            </a:r>
            <a:r>
              <a:rPr lang="pl-PL" dirty="0" err="1"/>
              <a:t>blocking</a:t>
            </a:r>
            <a:r>
              <a:rPr lang="pl-PL" dirty="0"/>
              <a:t>)</a:t>
            </a:r>
          </a:p>
          <a:p>
            <a:r>
              <a:rPr lang="pl-PL" dirty="0"/>
              <a:t>Może czytać z innego </a:t>
            </a:r>
            <a:r>
              <a:rPr lang="pl-PL" dirty="0" err="1"/>
              <a:t>spoola</a:t>
            </a:r>
            <a:r>
              <a:rPr lang="pl-PL" dirty="0"/>
              <a:t> (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Id)</a:t>
            </a:r>
          </a:p>
          <a:p>
            <a:r>
              <a:rPr lang="pl-PL" dirty="0"/>
              <a:t>Builder/Consumer lub Consumer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58694F-C091-4062-8EE5-167D4284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72" y="365125"/>
            <a:ext cx="3800000" cy="6000000"/>
          </a:xfrm>
          <a:prstGeom prst="rect">
            <a:avLst/>
          </a:prstGeom>
        </p:spPr>
      </p:pic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4CFCAA-776A-4811-A68F-ED435655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28107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5EF85-C3B8-4F7A-B8F4-BD27DA99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5823" cy="1325563"/>
          </a:xfrm>
        </p:spPr>
        <p:txBody>
          <a:bodyPr/>
          <a:lstStyle/>
          <a:p>
            <a:r>
              <a:rPr lang="pl-PL" dirty="0"/>
              <a:t>Index </a:t>
            </a:r>
            <a:r>
              <a:rPr lang="pl-PL" dirty="0" err="1"/>
              <a:t>Spool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0B9ECD-25B7-4679-B233-EDA71E1D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5823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Reformats the data from the input into a temporary index, which is then used for seeking with the supplied seek predicate.</a:t>
            </a:r>
            <a:endParaRPr lang="pl-PL" i="1" dirty="0">
              <a:solidFill>
                <a:srgbClr val="0070C0"/>
              </a:solidFill>
            </a:endParaRPr>
          </a:p>
          <a:p>
            <a:r>
              <a:rPr lang="pl-PL" dirty="0"/>
              <a:t>Wg dokumentacji – </a:t>
            </a:r>
            <a:r>
              <a:rPr lang="pl-PL" dirty="0" err="1"/>
              <a:t>Nonclustered</a:t>
            </a:r>
            <a:r>
              <a:rPr lang="pl-PL" dirty="0"/>
              <a:t> Index </a:t>
            </a:r>
            <a:r>
              <a:rPr lang="pl-PL" dirty="0" err="1"/>
              <a:t>Spool</a:t>
            </a:r>
            <a:r>
              <a:rPr lang="pl-PL" dirty="0"/>
              <a:t> (Hugo </a:t>
            </a:r>
            <a:r>
              <a:rPr lang="pl-PL" dirty="0" err="1"/>
              <a:t>Kornelis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twierdzi, że </a:t>
            </a:r>
            <a:r>
              <a:rPr lang="pl-PL" dirty="0" err="1">
                <a:hlinkClick r:id="rId2"/>
              </a:rPr>
              <a:t>Clustered</a:t>
            </a:r>
            <a:r>
              <a:rPr lang="pl-PL" dirty="0">
                <a:hlinkClick r:id="rId2"/>
              </a:rPr>
              <a:t> Index</a:t>
            </a:r>
            <a:r>
              <a:rPr lang="pl-PL" dirty="0"/>
              <a:t>)</a:t>
            </a:r>
          </a:p>
          <a:p>
            <a:r>
              <a:rPr lang="pl-PL" dirty="0"/>
              <a:t>Używa indeksu na kolumnach określonych w </a:t>
            </a:r>
            <a:r>
              <a:rPr lang="pl-PL" dirty="0" err="1"/>
              <a:t>Seek</a:t>
            </a:r>
            <a:r>
              <a:rPr lang="pl-PL" dirty="0"/>
              <a:t> </a:t>
            </a:r>
            <a:r>
              <a:rPr lang="pl-PL" dirty="0" err="1"/>
              <a:t>predicate</a:t>
            </a:r>
            <a:endParaRPr lang="pl-PL" dirty="0"/>
          </a:p>
          <a:p>
            <a:r>
              <a:rPr lang="pl-PL" dirty="0"/>
              <a:t>Builder/Consumer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4FBAF00-B92F-473A-B700-D0B1EB864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73" y="365125"/>
            <a:ext cx="3819048" cy="6000000"/>
          </a:xfrm>
          <a:prstGeom prst="rect">
            <a:avLst/>
          </a:prstGeom>
        </p:spPr>
      </p:pic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AB7C952-CBBF-43B8-9190-0697B4C4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243013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D3F04-7026-49A4-9DB7-4623C39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Spool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D06372-EE73-4627-B2F1-93DEBDD5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Spool</a:t>
            </a:r>
            <a:r>
              <a:rPr lang="pl-PL" dirty="0"/>
              <a:t>, który działa jak(o) sterta</a:t>
            </a:r>
          </a:p>
          <a:p>
            <a:r>
              <a:rPr lang="pl-PL" dirty="0"/>
              <a:t>Nie istnieje jako pojedynczy operator w planie zapytania</a:t>
            </a:r>
          </a:p>
          <a:p>
            <a:r>
              <a:rPr lang="pl-PL" dirty="0"/>
              <a:t>Reprezentowany przez Index </a:t>
            </a:r>
            <a:r>
              <a:rPr lang="pl-PL" dirty="0" err="1"/>
              <a:t>Spool</a:t>
            </a:r>
            <a:r>
              <a:rPr lang="pl-PL" dirty="0"/>
              <a:t> +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Spool</a:t>
            </a:r>
            <a:endParaRPr lang="pl-PL" dirty="0"/>
          </a:p>
          <a:p>
            <a:pPr lvl="1"/>
            <a:r>
              <a:rPr lang="pl-PL" dirty="0"/>
              <a:t>Oba mają atrybut With </a:t>
            </a:r>
            <a:r>
              <a:rPr lang="pl-PL" dirty="0" err="1"/>
              <a:t>Stack</a:t>
            </a:r>
            <a:r>
              <a:rPr lang="pl-PL" dirty="0"/>
              <a:t> == True</a:t>
            </a:r>
          </a:p>
          <a:p>
            <a:pPr lvl="1"/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Spool</a:t>
            </a:r>
            <a:r>
              <a:rPr lang="pl-PL" dirty="0"/>
              <a:t> ma ustawione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Id z Index </a:t>
            </a:r>
            <a:r>
              <a:rPr lang="pl-PL" dirty="0" err="1"/>
              <a:t>Spool</a:t>
            </a:r>
            <a:endParaRPr lang="pl-PL" dirty="0"/>
          </a:p>
          <a:p>
            <a:r>
              <a:rPr lang="pl-PL" dirty="0"/>
              <a:t>Używane tylko dla rekurencyjnych CTE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D0ACD71-25BA-40A3-AFE6-206FE38D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30406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CEBC44-7C40-4018-A563-96FF73B0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Kroki działania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F7FCEF-F69E-4E03-9338-8ADE809A4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Czyli jak jest budowany wynik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2738A2-BBA9-45AE-8D75-02D3BC8D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@b_ratajczyk | http://bartekr.net</a:t>
            </a:r>
          </a:p>
        </p:txBody>
      </p:sp>
    </p:spTree>
    <p:extLst>
      <p:ext uri="{BB962C8B-B14F-4D97-AF65-F5344CB8AC3E}">
        <p14:creationId xmlns:p14="http://schemas.microsoft.com/office/powerpoint/2010/main" val="23111319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9325</TotalTime>
  <Words>1028</Words>
  <Application>Microsoft Office PowerPoint</Application>
  <PresentationFormat>Panoramiczny</PresentationFormat>
  <Paragraphs>125</Paragraphs>
  <Slides>29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Motyw pakietu Office</vt:lpstr>
      <vt:lpstr>Jak działa rekurencyjne CTE?</vt:lpstr>
      <vt:lpstr>Bartosz Ratajczyk</vt:lpstr>
      <vt:lpstr>Jak wygląda rekurencyjne CTE?</vt:lpstr>
      <vt:lpstr>Prezentacja programu PowerPoint</vt:lpstr>
      <vt:lpstr>Prezentacja programu PowerPoint</vt:lpstr>
      <vt:lpstr>Table Spool</vt:lpstr>
      <vt:lpstr>Index Spool</vt:lpstr>
      <vt:lpstr>Stack Spool</vt:lpstr>
      <vt:lpstr>Kroki działania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 tak dalej, aż do końca</vt:lpstr>
      <vt:lpstr>CTE + Insert</vt:lpstr>
      <vt:lpstr>Dodawanie i czytanie z tej samej tabeli w CTE</vt:lpstr>
      <vt:lpstr>Prezentacja programu PowerPoint</vt:lpstr>
      <vt:lpstr>Rozwiązanie</vt:lpstr>
      <vt:lpstr>To jest ten czas, kiedy zadajecie pytania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działa rekurencyjne CTE</dc:title>
  <dc:creator>Bartosz Ratajczyk</dc:creator>
  <cp:lastModifiedBy>Bartek Ratajczyk</cp:lastModifiedBy>
  <cp:revision>1</cp:revision>
  <dcterms:created xsi:type="dcterms:W3CDTF">2018-11-29T04:43:08Z</dcterms:created>
  <dcterms:modified xsi:type="dcterms:W3CDTF">2018-12-06T16:05:05Z</dcterms:modified>
</cp:coreProperties>
</file>