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7B37B0-E62D-4FC7-80CC-582ED67576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correlaton_analysis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3585EF-A128-4CA8-88BA-00AEAD68540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25.01.24 23:06:55 MEZ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er consumption, price &amp;amp; years" id="2" name="slide2">
            <a:extLst>
              <a:ext uri="{FF2B5EF4-FFF2-40B4-BE49-F238E27FC236}">
                <a16:creationId xmlns:a16="http://schemas.microsoft.com/office/drawing/2014/main" id="{A9EC9E74-1AB7-49B9-8B2B-8F4622681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33462"/>
            <a:ext cx="8191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2024-01-25T22:06:55Z</dcterms:created>
  <dcterms:modified xsi:type="dcterms:W3CDTF">2024-01-25T22:06:55Z</dcterms:modified>
</cp:coreProperties>
</file>