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6" r:id="rId5"/>
    <p:sldId id="263" r:id="rId6"/>
    <p:sldId id="267" r:id="rId7"/>
    <p:sldId id="260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676C0-BD63-47FA-82A4-4C05B5C8B6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EEE3FF-FBB3-49D9-BC8C-3B81E9765CB3}">
      <dgm:prSet custT="1"/>
      <dgm:spPr/>
      <dgm:t>
        <a:bodyPr/>
        <a:lstStyle/>
        <a:p>
          <a:r>
            <a:rPr lang="pl-PL" sz="3200" dirty="0"/>
            <a:t>Doświadczyłeś trudności z długą analizą sytemu </a:t>
          </a:r>
          <a:r>
            <a:rPr lang="pl-PL" sz="3200" dirty="0" err="1"/>
            <a:t>legacy</a:t>
          </a:r>
          <a:r>
            <a:rPr lang="pl-PL" sz="3200" dirty="0"/>
            <a:t>?</a:t>
          </a:r>
          <a:endParaRPr lang="en-US" sz="3200" dirty="0"/>
        </a:p>
      </dgm:t>
    </dgm:pt>
    <dgm:pt modelId="{FEFEB103-1017-4603-B75F-E087A9AEB66B}" type="parTrans" cxnId="{72CEE335-943D-4366-8C35-77C25E92B86D}">
      <dgm:prSet/>
      <dgm:spPr/>
      <dgm:t>
        <a:bodyPr/>
        <a:lstStyle/>
        <a:p>
          <a:endParaRPr lang="en-US"/>
        </a:p>
      </dgm:t>
    </dgm:pt>
    <dgm:pt modelId="{223A1C96-8689-4EB5-BCD5-2AAD2DCFED27}" type="sibTrans" cxnId="{72CEE335-943D-4366-8C35-77C25E92B86D}">
      <dgm:prSet/>
      <dgm:spPr/>
      <dgm:t>
        <a:bodyPr/>
        <a:lstStyle/>
        <a:p>
          <a:endParaRPr lang="en-US"/>
        </a:p>
      </dgm:t>
    </dgm:pt>
    <dgm:pt modelId="{C17C9CCA-FDB1-4AD4-BA1C-27EA9E575110}">
      <dgm:prSet custT="1"/>
      <dgm:spPr/>
      <dgm:t>
        <a:bodyPr/>
        <a:lstStyle/>
        <a:p>
          <a:r>
            <a:rPr lang="pl-PL" sz="3200" dirty="0"/>
            <a:t>Mimo długich godzin nie jesteś w stanie naprawić błędu?</a:t>
          </a:r>
          <a:endParaRPr lang="en-US" sz="3200" dirty="0"/>
        </a:p>
      </dgm:t>
    </dgm:pt>
    <dgm:pt modelId="{681DECA1-A91F-46C8-AAD3-F5A961ECD0C1}" type="parTrans" cxnId="{C47C7EAB-B412-4410-97D9-2EA390CF57A3}">
      <dgm:prSet/>
      <dgm:spPr/>
      <dgm:t>
        <a:bodyPr/>
        <a:lstStyle/>
        <a:p>
          <a:endParaRPr lang="en-US"/>
        </a:p>
      </dgm:t>
    </dgm:pt>
    <dgm:pt modelId="{47BC3133-BC52-43E5-BD2F-5374B74B41AA}" type="sibTrans" cxnId="{C47C7EAB-B412-4410-97D9-2EA390CF57A3}">
      <dgm:prSet/>
      <dgm:spPr/>
      <dgm:t>
        <a:bodyPr/>
        <a:lstStyle/>
        <a:p>
          <a:endParaRPr lang="en-US"/>
        </a:p>
      </dgm:t>
    </dgm:pt>
    <dgm:pt modelId="{C6402CAE-C4F6-4151-9B0E-1C43A26FA63B}">
      <dgm:prSet custT="1"/>
      <dgm:spPr/>
      <dgm:t>
        <a:bodyPr/>
        <a:lstStyle/>
        <a:p>
          <a:r>
            <a:rPr lang="pl-PL" sz="3200" dirty="0"/>
            <a:t>Dokumentacja pozostawia wiele do życzenia?</a:t>
          </a:r>
          <a:endParaRPr lang="en-US" sz="3200" dirty="0"/>
        </a:p>
      </dgm:t>
    </dgm:pt>
    <dgm:pt modelId="{56C325BA-DDF5-435B-BE94-BBD5580C5D2B}" type="parTrans" cxnId="{DAAA4BFF-03C2-49CA-A241-C1096E795342}">
      <dgm:prSet/>
      <dgm:spPr/>
      <dgm:t>
        <a:bodyPr/>
        <a:lstStyle/>
        <a:p>
          <a:endParaRPr lang="en-US"/>
        </a:p>
      </dgm:t>
    </dgm:pt>
    <dgm:pt modelId="{25A4409D-071F-48D2-AC40-322C73B97C83}" type="sibTrans" cxnId="{DAAA4BFF-03C2-49CA-A241-C1096E795342}">
      <dgm:prSet/>
      <dgm:spPr/>
      <dgm:t>
        <a:bodyPr/>
        <a:lstStyle/>
        <a:p>
          <a:endParaRPr lang="en-US"/>
        </a:p>
      </dgm:t>
    </dgm:pt>
    <dgm:pt modelId="{953DFF4E-6FE7-4833-B380-F5C37ACBBE77}" type="pres">
      <dgm:prSet presAssocID="{BF2676C0-BD63-47FA-82A4-4C05B5C8B621}" presName="vert0" presStyleCnt="0">
        <dgm:presLayoutVars>
          <dgm:dir/>
          <dgm:animOne val="branch"/>
          <dgm:animLvl val="lvl"/>
        </dgm:presLayoutVars>
      </dgm:prSet>
      <dgm:spPr/>
    </dgm:pt>
    <dgm:pt modelId="{184AE617-7CA3-4AEE-AF6D-7F831F073B3D}" type="pres">
      <dgm:prSet presAssocID="{63EEE3FF-FBB3-49D9-BC8C-3B81E9765CB3}" presName="thickLine" presStyleLbl="alignNode1" presStyleIdx="0" presStyleCnt="3"/>
      <dgm:spPr/>
    </dgm:pt>
    <dgm:pt modelId="{FDB0825C-6BFF-499B-A6D4-25D6DEBA4EEF}" type="pres">
      <dgm:prSet presAssocID="{63EEE3FF-FBB3-49D9-BC8C-3B81E9765CB3}" presName="horz1" presStyleCnt="0"/>
      <dgm:spPr/>
    </dgm:pt>
    <dgm:pt modelId="{805379F7-2089-42EC-A70F-E2C0BC4B3878}" type="pres">
      <dgm:prSet presAssocID="{63EEE3FF-FBB3-49D9-BC8C-3B81E9765CB3}" presName="tx1" presStyleLbl="revTx" presStyleIdx="0" presStyleCnt="3"/>
      <dgm:spPr/>
    </dgm:pt>
    <dgm:pt modelId="{47F1BF0C-EB4E-4B6B-916E-3537069BCCD3}" type="pres">
      <dgm:prSet presAssocID="{63EEE3FF-FBB3-49D9-BC8C-3B81E9765CB3}" presName="vert1" presStyleCnt="0"/>
      <dgm:spPr/>
    </dgm:pt>
    <dgm:pt modelId="{EC69FD02-83EC-4DF5-A7CC-72A8DDA11C3A}" type="pres">
      <dgm:prSet presAssocID="{C17C9CCA-FDB1-4AD4-BA1C-27EA9E575110}" presName="thickLine" presStyleLbl="alignNode1" presStyleIdx="1" presStyleCnt="3"/>
      <dgm:spPr/>
    </dgm:pt>
    <dgm:pt modelId="{52A71566-B694-4F15-A1A9-5DDC2F0697E5}" type="pres">
      <dgm:prSet presAssocID="{C17C9CCA-FDB1-4AD4-BA1C-27EA9E575110}" presName="horz1" presStyleCnt="0"/>
      <dgm:spPr/>
    </dgm:pt>
    <dgm:pt modelId="{93A38C8D-B99B-4859-A087-84644A70848E}" type="pres">
      <dgm:prSet presAssocID="{C17C9CCA-FDB1-4AD4-BA1C-27EA9E575110}" presName="tx1" presStyleLbl="revTx" presStyleIdx="1" presStyleCnt="3"/>
      <dgm:spPr/>
    </dgm:pt>
    <dgm:pt modelId="{361769F5-95FC-4A59-9757-992789A4AB0F}" type="pres">
      <dgm:prSet presAssocID="{C17C9CCA-FDB1-4AD4-BA1C-27EA9E575110}" presName="vert1" presStyleCnt="0"/>
      <dgm:spPr/>
    </dgm:pt>
    <dgm:pt modelId="{C753647E-2F71-4AC4-9737-D54CBFD402BB}" type="pres">
      <dgm:prSet presAssocID="{C6402CAE-C4F6-4151-9B0E-1C43A26FA63B}" presName="thickLine" presStyleLbl="alignNode1" presStyleIdx="2" presStyleCnt="3"/>
      <dgm:spPr/>
    </dgm:pt>
    <dgm:pt modelId="{6BAC99A4-968A-4B1B-94EC-527494517B83}" type="pres">
      <dgm:prSet presAssocID="{C6402CAE-C4F6-4151-9B0E-1C43A26FA63B}" presName="horz1" presStyleCnt="0"/>
      <dgm:spPr/>
    </dgm:pt>
    <dgm:pt modelId="{C9FF5DA6-7BD8-4D4D-ACA7-C964C4F7D875}" type="pres">
      <dgm:prSet presAssocID="{C6402CAE-C4F6-4151-9B0E-1C43A26FA63B}" presName="tx1" presStyleLbl="revTx" presStyleIdx="2" presStyleCnt="3"/>
      <dgm:spPr/>
    </dgm:pt>
    <dgm:pt modelId="{402A2881-FDC9-4E78-9717-ABADC3C41EED}" type="pres">
      <dgm:prSet presAssocID="{C6402CAE-C4F6-4151-9B0E-1C43A26FA63B}" presName="vert1" presStyleCnt="0"/>
      <dgm:spPr/>
    </dgm:pt>
  </dgm:ptLst>
  <dgm:cxnLst>
    <dgm:cxn modelId="{D1F0CB09-6A28-49F6-9279-871D7DBF9152}" type="presOf" srcId="{63EEE3FF-FBB3-49D9-BC8C-3B81E9765CB3}" destId="{805379F7-2089-42EC-A70F-E2C0BC4B3878}" srcOrd="0" destOrd="0" presId="urn:microsoft.com/office/officeart/2008/layout/LinedList"/>
    <dgm:cxn modelId="{2E1E7720-79F8-4B0A-AD08-6D19C60A70B5}" type="presOf" srcId="{C6402CAE-C4F6-4151-9B0E-1C43A26FA63B}" destId="{C9FF5DA6-7BD8-4D4D-ACA7-C964C4F7D875}" srcOrd="0" destOrd="0" presId="urn:microsoft.com/office/officeart/2008/layout/LinedList"/>
    <dgm:cxn modelId="{72CEE335-943D-4366-8C35-77C25E92B86D}" srcId="{BF2676C0-BD63-47FA-82A4-4C05B5C8B621}" destId="{63EEE3FF-FBB3-49D9-BC8C-3B81E9765CB3}" srcOrd="0" destOrd="0" parTransId="{FEFEB103-1017-4603-B75F-E087A9AEB66B}" sibTransId="{223A1C96-8689-4EB5-BCD5-2AAD2DCFED27}"/>
    <dgm:cxn modelId="{01274A65-29F3-4EB7-A90C-FAFE9696B099}" type="presOf" srcId="{C17C9CCA-FDB1-4AD4-BA1C-27EA9E575110}" destId="{93A38C8D-B99B-4859-A087-84644A70848E}" srcOrd="0" destOrd="0" presId="urn:microsoft.com/office/officeart/2008/layout/LinedList"/>
    <dgm:cxn modelId="{C397FA65-865E-4254-A784-7437258C3EE7}" type="presOf" srcId="{BF2676C0-BD63-47FA-82A4-4C05B5C8B621}" destId="{953DFF4E-6FE7-4833-B380-F5C37ACBBE77}" srcOrd="0" destOrd="0" presId="urn:microsoft.com/office/officeart/2008/layout/LinedList"/>
    <dgm:cxn modelId="{C47C7EAB-B412-4410-97D9-2EA390CF57A3}" srcId="{BF2676C0-BD63-47FA-82A4-4C05B5C8B621}" destId="{C17C9CCA-FDB1-4AD4-BA1C-27EA9E575110}" srcOrd="1" destOrd="0" parTransId="{681DECA1-A91F-46C8-AAD3-F5A961ECD0C1}" sibTransId="{47BC3133-BC52-43E5-BD2F-5374B74B41AA}"/>
    <dgm:cxn modelId="{DAAA4BFF-03C2-49CA-A241-C1096E795342}" srcId="{BF2676C0-BD63-47FA-82A4-4C05B5C8B621}" destId="{C6402CAE-C4F6-4151-9B0E-1C43A26FA63B}" srcOrd="2" destOrd="0" parTransId="{56C325BA-DDF5-435B-BE94-BBD5580C5D2B}" sibTransId="{25A4409D-071F-48D2-AC40-322C73B97C83}"/>
    <dgm:cxn modelId="{B1ED0A40-87FD-4332-9686-F2EC77EE7865}" type="presParOf" srcId="{953DFF4E-6FE7-4833-B380-F5C37ACBBE77}" destId="{184AE617-7CA3-4AEE-AF6D-7F831F073B3D}" srcOrd="0" destOrd="0" presId="urn:microsoft.com/office/officeart/2008/layout/LinedList"/>
    <dgm:cxn modelId="{62FA1343-B7B4-437B-A8E7-B1334B442957}" type="presParOf" srcId="{953DFF4E-6FE7-4833-B380-F5C37ACBBE77}" destId="{FDB0825C-6BFF-499B-A6D4-25D6DEBA4EEF}" srcOrd="1" destOrd="0" presId="urn:microsoft.com/office/officeart/2008/layout/LinedList"/>
    <dgm:cxn modelId="{E28F270C-14AB-4941-B218-6220A6D5DF4F}" type="presParOf" srcId="{FDB0825C-6BFF-499B-A6D4-25D6DEBA4EEF}" destId="{805379F7-2089-42EC-A70F-E2C0BC4B3878}" srcOrd="0" destOrd="0" presId="urn:microsoft.com/office/officeart/2008/layout/LinedList"/>
    <dgm:cxn modelId="{E4A9F56E-8EEC-41E6-B869-BBE77B4DA11E}" type="presParOf" srcId="{FDB0825C-6BFF-499B-A6D4-25D6DEBA4EEF}" destId="{47F1BF0C-EB4E-4B6B-916E-3537069BCCD3}" srcOrd="1" destOrd="0" presId="urn:microsoft.com/office/officeart/2008/layout/LinedList"/>
    <dgm:cxn modelId="{085C65AE-0BA8-428B-8CB3-27EC66AC5B97}" type="presParOf" srcId="{953DFF4E-6FE7-4833-B380-F5C37ACBBE77}" destId="{EC69FD02-83EC-4DF5-A7CC-72A8DDA11C3A}" srcOrd="2" destOrd="0" presId="urn:microsoft.com/office/officeart/2008/layout/LinedList"/>
    <dgm:cxn modelId="{8987FCBC-DF75-4A5C-A9EB-E81D55DB2447}" type="presParOf" srcId="{953DFF4E-6FE7-4833-B380-F5C37ACBBE77}" destId="{52A71566-B694-4F15-A1A9-5DDC2F0697E5}" srcOrd="3" destOrd="0" presId="urn:microsoft.com/office/officeart/2008/layout/LinedList"/>
    <dgm:cxn modelId="{2796720E-6CB6-426F-B98A-57B33C036F8E}" type="presParOf" srcId="{52A71566-B694-4F15-A1A9-5DDC2F0697E5}" destId="{93A38C8D-B99B-4859-A087-84644A70848E}" srcOrd="0" destOrd="0" presId="urn:microsoft.com/office/officeart/2008/layout/LinedList"/>
    <dgm:cxn modelId="{89340384-D048-4B8B-9864-19C2239A8F66}" type="presParOf" srcId="{52A71566-B694-4F15-A1A9-5DDC2F0697E5}" destId="{361769F5-95FC-4A59-9757-992789A4AB0F}" srcOrd="1" destOrd="0" presId="urn:microsoft.com/office/officeart/2008/layout/LinedList"/>
    <dgm:cxn modelId="{EDBC2443-65DE-46D3-970C-8904ED05783A}" type="presParOf" srcId="{953DFF4E-6FE7-4833-B380-F5C37ACBBE77}" destId="{C753647E-2F71-4AC4-9737-D54CBFD402BB}" srcOrd="4" destOrd="0" presId="urn:microsoft.com/office/officeart/2008/layout/LinedList"/>
    <dgm:cxn modelId="{6A21EFD5-6B04-44CD-847D-D52D465203A9}" type="presParOf" srcId="{953DFF4E-6FE7-4833-B380-F5C37ACBBE77}" destId="{6BAC99A4-968A-4B1B-94EC-527494517B83}" srcOrd="5" destOrd="0" presId="urn:microsoft.com/office/officeart/2008/layout/LinedList"/>
    <dgm:cxn modelId="{EEF1C121-B674-4921-B8A2-D71CB26A6A4E}" type="presParOf" srcId="{6BAC99A4-968A-4B1B-94EC-527494517B83}" destId="{C9FF5DA6-7BD8-4D4D-ACA7-C964C4F7D875}" srcOrd="0" destOrd="0" presId="urn:microsoft.com/office/officeart/2008/layout/LinedList"/>
    <dgm:cxn modelId="{A84DC187-FA3F-4A7D-9AE5-BE09595D424D}" type="presParOf" srcId="{6BAC99A4-968A-4B1B-94EC-527494517B83}" destId="{402A2881-FDC9-4E78-9717-ABADC3C41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023DD-45C0-40EB-9013-C2F215827C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DE09C0-9CF8-41A9-808B-CAEABE9EEFF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Opłata jednorazowa z możliwością subskrypcji.</a:t>
          </a:r>
          <a:endParaRPr lang="en-US" dirty="0"/>
        </a:p>
      </dgm:t>
    </dgm:pt>
    <dgm:pt modelId="{E3842ECD-C3A2-4E1C-9C9F-A624A684BBDA}" type="parTrans" cxnId="{B2871661-F75D-4992-9925-EB1A65993B2F}">
      <dgm:prSet/>
      <dgm:spPr/>
      <dgm:t>
        <a:bodyPr/>
        <a:lstStyle/>
        <a:p>
          <a:endParaRPr lang="en-US"/>
        </a:p>
      </dgm:t>
    </dgm:pt>
    <dgm:pt modelId="{666C58C2-77CF-47CA-BE2D-ECF1556AF7AD}" type="sibTrans" cxnId="{B2871661-F75D-4992-9925-EB1A65993B2F}">
      <dgm:prSet/>
      <dgm:spPr/>
      <dgm:t>
        <a:bodyPr/>
        <a:lstStyle/>
        <a:p>
          <a:endParaRPr lang="en-US"/>
        </a:p>
      </dgm:t>
    </dgm:pt>
    <dgm:pt modelId="{458479FC-9837-4D13-A108-52932E93CCF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System rozliczenia oparty o wielkość projektu polegający na określeniu ilości tokenów niezbędnych do rozwiązania problemu.</a:t>
          </a:r>
          <a:endParaRPr lang="en-US" dirty="0"/>
        </a:p>
      </dgm:t>
    </dgm:pt>
    <dgm:pt modelId="{7E554494-BCA1-47FB-B914-48DF1F010DA4}" type="parTrans" cxnId="{838B8BF3-215B-48D2-83D5-8735C7738078}">
      <dgm:prSet/>
      <dgm:spPr/>
      <dgm:t>
        <a:bodyPr/>
        <a:lstStyle/>
        <a:p>
          <a:endParaRPr lang="en-US"/>
        </a:p>
      </dgm:t>
    </dgm:pt>
    <dgm:pt modelId="{628E1F53-0801-45FA-80AB-50AFDE831466}" type="sibTrans" cxnId="{838B8BF3-215B-48D2-83D5-8735C7738078}">
      <dgm:prSet/>
      <dgm:spPr/>
      <dgm:t>
        <a:bodyPr/>
        <a:lstStyle/>
        <a:p>
          <a:endParaRPr lang="en-US"/>
        </a:p>
      </dgm:t>
    </dgm:pt>
    <dgm:pt modelId="{39926B67-5034-4BE8-B764-55A94ED559B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Przykładowy system zarządzania szkołą składa się z ok. 150 funkcji, klas i plików HTML. Po przeliczaniu ich wartości uzyskujemy w najgorszym przypadku </a:t>
          </a:r>
          <a:br>
            <a:rPr lang="pl-PL" dirty="0"/>
          </a:br>
          <a:r>
            <a:rPr lang="pl-PL" dirty="0"/>
            <a:t>150 tys. tokenów, czyli koszt działania wynosi </a:t>
          </a:r>
          <a:r>
            <a:rPr lang="pl-PL" b="1" dirty="0"/>
            <a:t>4,5 $.</a:t>
          </a:r>
          <a:endParaRPr lang="en-US" dirty="0"/>
        </a:p>
      </dgm:t>
    </dgm:pt>
    <dgm:pt modelId="{F561E6EF-024D-4986-9A46-7DEFA54F4657}" type="parTrans" cxnId="{6C169B19-B4C0-48F3-8B2C-7962F7CB40FB}">
      <dgm:prSet/>
      <dgm:spPr/>
      <dgm:t>
        <a:bodyPr/>
        <a:lstStyle/>
        <a:p>
          <a:endParaRPr lang="en-US"/>
        </a:p>
      </dgm:t>
    </dgm:pt>
    <dgm:pt modelId="{966A3AA8-7BBC-4C87-B93B-9CAEEE48194C}" type="sibTrans" cxnId="{6C169B19-B4C0-48F3-8B2C-7962F7CB40FB}">
      <dgm:prSet/>
      <dgm:spPr/>
      <dgm:t>
        <a:bodyPr/>
        <a:lstStyle/>
        <a:p>
          <a:endParaRPr lang="en-US"/>
        </a:p>
      </dgm:t>
    </dgm:pt>
    <dgm:pt modelId="{10FD3052-5BB6-4AB5-8A65-AA44D98755D4}" type="pres">
      <dgm:prSet presAssocID="{710023DD-45C0-40EB-9013-C2F215827CC4}" presName="root" presStyleCnt="0">
        <dgm:presLayoutVars>
          <dgm:dir/>
          <dgm:resizeHandles val="exact"/>
        </dgm:presLayoutVars>
      </dgm:prSet>
      <dgm:spPr/>
    </dgm:pt>
    <dgm:pt modelId="{4E880F02-A0CE-47CB-8EA3-D785F6DB582F}" type="pres">
      <dgm:prSet presAssocID="{A8DE09C0-9CF8-41A9-808B-CAEABE9EEFF5}" presName="compNode" presStyleCnt="0"/>
      <dgm:spPr/>
    </dgm:pt>
    <dgm:pt modelId="{48054A9F-CA45-4852-AB2C-AB8569C69305}" type="pres">
      <dgm:prSet presAssocID="{A8DE09C0-9CF8-41A9-808B-CAEABE9EEFF5}" presName="bgRect" presStyleLbl="bgShp" presStyleIdx="0" presStyleCnt="3"/>
      <dgm:spPr/>
    </dgm:pt>
    <dgm:pt modelId="{12FAAED3-6B61-4241-A2C6-605C3604B309}" type="pres">
      <dgm:prSet presAssocID="{A8DE09C0-9CF8-41A9-808B-CAEABE9EEF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ar"/>
        </a:ext>
      </dgm:extLst>
    </dgm:pt>
    <dgm:pt modelId="{CA451E03-F318-41B6-A6E4-D7551570910D}" type="pres">
      <dgm:prSet presAssocID="{A8DE09C0-9CF8-41A9-808B-CAEABE9EEFF5}" presName="spaceRect" presStyleCnt="0"/>
      <dgm:spPr/>
    </dgm:pt>
    <dgm:pt modelId="{572CB622-2F9B-42A6-B706-7F5BB668C277}" type="pres">
      <dgm:prSet presAssocID="{A8DE09C0-9CF8-41A9-808B-CAEABE9EEFF5}" presName="parTx" presStyleLbl="revTx" presStyleIdx="0" presStyleCnt="3">
        <dgm:presLayoutVars>
          <dgm:chMax val="0"/>
          <dgm:chPref val="0"/>
        </dgm:presLayoutVars>
      </dgm:prSet>
      <dgm:spPr/>
    </dgm:pt>
    <dgm:pt modelId="{5F1B7C7D-0857-42B4-BABF-BE0E656A026E}" type="pres">
      <dgm:prSet presAssocID="{666C58C2-77CF-47CA-BE2D-ECF1556AF7AD}" presName="sibTrans" presStyleCnt="0"/>
      <dgm:spPr/>
    </dgm:pt>
    <dgm:pt modelId="{B6D82484-C392-4569-A13E-5A26A2A57DC9}" type="pres">
      <dgm:prSet presAssocID="{458479FC-9837-4D13-A108-52932E93CCF8}" presName="compNode" presStyleCnt="0"/>
      <dgm:spPr/>
    </dgm:pt>
    <dgm:pt modelId="{A25BFE70-4ACE-4632-9DBF-326107C9A11C}" type="pres">
      <dgm:prSet presAssocID="{458479FC-9837-4D13-A108-52932E93CCF8}" presName="bgRect" presStyleLbl="bgShp" presStyleIdx="1" presStyleCnt="3"/>
      <dgm:spPr/>
    </dgm:pt>
    <dgm:pt modelId="{94C4513C-09E1-408D-8CFB-5D20DAEE610A}" type="pres">
      <dgm:prSet presAssocID="{458479FC-9837-4D13-A108-52932E93CC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355A6718-02DF-48A9-A302-39A216BD4ADC}" type="pres">
      <dgm:prSet presAssocID="{458479FC-9837-4D13-A108-52932E93CCF8}" presName="spaceRect" presStyleCnt="0"/>
      <dgm:spPr/>
    </dgm:pt>
    <dgm:pt modelId="{524DBB32-3C63-41B8-B992-BBFB4D566A49}" type="pres">
      <dgm:prSet presAssocID="{458479FC-9837-4D13-A108-52932E93CCF8}" presName="parTx" presStyleLbl="revTx" presStyleIdx="1" presStyleCnt="3">
        <dgm:presLayoutVars>
          <dgm:chMax val="0"/>
          <dgm:chPref val="0"/>
        </dgm:presLayoutVars>
      </dgm:prSet>
      <dgm:spPr/>
    </dgm:pt>
    <dgm:pt modelId="{2B25D24D-AAA0-4F5E-A393-EE4D567138C6}" type="pres">
      <dgm:prSet presAssocID="{628E1F53-0801-45FA-80AB-50AFDE831466}" presName="sibTrans" presStyleCnt="0"/>
      <dgm:spPr/>
    </dgm:pt>
    <dgm:pt modelId="{6AC11724-A27B-43B0-B9A2-5234B41C5FEC}" type="pres">
      <dgm:prSet presAssocID="{39926B67-5034-4BE8-B764-55A94ED559B9}" presName="compNode" presStyleCnt="0"/>
      <dgm:spPr/>
    </dgm:pt>
    <dgm:pt modelId="{B46FFBC6-156C-471D-81BB-3538B66A581E}" type="pres">
      <dgm:prSet presAssocID="{39926B67-5034-4BE8-B764-55A94ED559B9}" presName="bgRect" presStyleLbl="bgShp" presStyleIdx="2" presStyleCnt="3"/>
      <dgm:spPr/>
    </dgm:pt>
    <dgm:pt modelId="{488326EC-4663-4BF7-928A-88460B0D058B}" type="pres">
      <dgm:prSet presAssocID="{39926B67-5034-4BE8-B764-55A94ED55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mat blokowy"/>
        </a:ext>
      </dgm:extLst>
    </dgm:pt>
    <dgm:pt modelId="{B7371F82-08C3-4BE4-A774-1AB3089ECBB1}" type="pres">
      <dgm:prSet presAssocID="{39926B67-5034-4BE8-B764-55A94ED559B9}" presName="spaceRect" presStyleCnt="0"/>
      <dgm:spPr/>
    </dgm:pt>
    <dgm:pt modelId="{EBAEDF79-8EF4-4C17-9381-9C337D33BA8F}" type="pres">
      <dgm:prSet presAssocID="{39926B67-5034-4BE8-B764-55A94ED559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169B19-B4C0-48F3-8B2C-7962F7CB40FB}" srcId="{710023DD-45C0-40EB-9013-C2F215827CC4}" destId="{39926B67-5034-4BE8-B764-55A94ED559B9}" srcOrd="2" destOrd="0" parTransId="{F561E6EF-024D-4986-9A46-7DEFA54F4657}" sibTransId="{966A3AA8-7BBC-4C87-B93B-9CAEEE48194C}"/>
    <dgm:cxn modelId="{B2871661-F75D-4992-9925-EB1A65993B2F}" srcId="{710023DD-45C0-40EB-9013-C2F215827CC4}" destId="{A8DE09C0-9CF8-41A9-808B-CAEABE9EEFF5}" srcOrd="0" destOrd="0" parTransId="{E3842ECD-C3A2-4E1C-9C9F-A624A684BBDA}" sibTransId="{666C58C2-77CF-47CA-BE2D-ECF1556AF7AD}"/>
    <dgm:cxn modelId="{D3FBE87F-20B5-4C25-88C2-17A15C73722F}" type="presOf" srcId="{458479FC-9837-4D13-A108-52932E93CCF8}" destId="{524DBB32-3C63-41B8-B992-BBFB4D566A49}" srcOrd="0" destOrd="0" presId="urn:microsoft.com/office/officeart/2018/2/layout/IconVerticalSolidList"/>
    <dgm:cxn modelId="{005079B9-66AD-414B-8478-482587890DAE}" type="presOf" srcId="{A8DE09C0-9CF8-41A9-808B-CAEABE9EEFF5}" destId="{572CB622-2F9B-42A6-B706-7F5BB668C277}" srcOrd="0" destOrd="0" presId="urn:microsoft.com/office/officeart/2018/2/layout/IconVerticalSolidList"/>
    <dgm:cxn modelId="{721D2DD8-F542-4CCD-B3BD-0876324A6A08}" type="presOf" srcId="{39926B67-5034-4BE8-B764-55A94ED559B9}" destId="{EBAEDF79-8EF4-4C17-9381-9C337D33BA8F}" srcOrd="0" destOrd="0" presId="urn:microsoft.com/office/officeart/2018/2/layout/IconVerticalSolidList"/>
    <dgm:cxn modelId="{838B8BF3-215B-48D2-83D5-8735C7738078}" srcId="{710023DD-45C0-40EB-9013-C2F215827CC4}" destId="{458479FC-9837-4D13-A108-52932E93CCF8}" srcOrd="1" destOrd="0" parTransId="{7E554494-BCA1-47FB-B914-48DF1F010DA4}" sibTransId="{628E1F53-0801-45FA-80AB-50AFDE831466}"/>
    <dgm:cxn modelId="{7DF936F9-121D-4615-AC17-325BF7294972}" type="presOf" srcId="{710023DD-45C0-40EB-9013-C2F215827CC4}" destId="{10FD3052-5BB6-4AB5-8A65-AA44D98755D4}" srcOrd="0" destOrd="0" presId="urn:microsoft.com/office/officeart/2018/2/layout/IconVerticalSolidList"/>
    <dgm:cxn modelId="{29A2E3BE-8A25-4A27-987C-766E094E6081}" type="presParOf" srcId="{10FD3052-5BB6-4AB5-8A65-AA44D98755D4}" destId="{4E880F02-A0CE-47CB-8EA3-D785F6DB582F}" srcOrd="0" destOrd="0" presId="urn:microsoft.com/office/officeart/2018/2/layout/IconVerticalSolidList"/>
    <dgm:cxn modelId="{7DA23399-B560-4F03-B707-6BBE9192DB53}" type="presParOf" srcId="{4E880F02-A0CE-47CB-8EA3-D785F6DB582F}" destId="{48054A9F-CA45-4852-AB2C-AB8569C69305}" srcOrd="0" destOrd="0" presId="urn:microsoft.com/office/officeart/2018/2/layout/IconVerticalSolidList"/>
    <dgm:cxn modelId="{1F05BB3C-AE99-4E82-8E1B-AA8572784C7D}" type="presParOf" srcId="{4E880F02-A0CE-47CB-8EA3-D785F6DB582F}" destId="{12FAAED3-6B61-4241-A2C6-605C3604B309}" srcOrd="1" destOrd="0" presId="urn:microsoft.com/office/officeart/2018/2/layout/IconVerticalSolidList"/>
    <dgm:cxn modelId="{00E5EC64-18AE-4937-B28F-75B04EFB2682}" type="presParOf" srcId="{4E880F02-A0CE-47CB-8EA3-D785F6DB582F}" destId="{CA451E03-F318-41B6-A6E4-D7551570910D}" srcOrd="2" destOrd="0" presId="urn:microsoft.com/office/officeart/2018/2/layout/IconVerticalSolidList"/>
    <dgm:cxn modelId="{953147D6-610E-4467-8BD0-E67853180592}" type="presParOf" srcId="{4E880F02-A0CE-47CB-8EA3-D785F6DB582F}" destId="{572CB622-2F9B-42A6-B706-7F5BB668C277}" srcOrd="3" destOrd="0" presId="urn:microsoft.com/office/officeart/2018/2/layout/IconVerticalSolidList"/>
    <dgm:cxn modelId="{BDE81AFD-8C2E-4CA1-A7D7-D7B808379FC5}" type="presParOf" srcId="{10FD3052-5BB6-4AB5-8A65-AA44D98755D4}" destId="{5F1B7C7D-0857-42B4-BABF-BE0E656A026E}" srcOrd="1" destOrd="0" presId="urn:microsoft.com/office/officeart/2018/2/layout/IconVerticalSolidList"/>
    <dgm:cxn modelId="{5D7F3ECD-D12F-4663-B2BA-C85CBE0269CC}" type="presParOf" srcId="{10FD3052-5BB6-4AB5-8A65-AA44D98755D4}" destId="{B6D82484-C392-4569-A13E-5A26A2A57DC9}" srcOrd="2" destOrd="0" presId="urn:microsoft.com/office/officeart/2018/2/layout/IconVerticalSolidList"/>
    <dgm:cxn modelId="{D6D4E771-CDE1-478E-9F0E-D3E89808AC86}" type="presParOf" srcId="{B6D82484-C392-4569-A13E-5A26A2A57DC9}" destId="{A25BFE70-4ACE-4632-9DBF-326107C9A11C}" srcOrd="0" destOrd="0" presId="urn:microsoft.com/office/officeart/2018/2/layout/IconVerticalSolidList"/>
    <dgm:cxn modelId="{D0C36BB7-6362-4FD7-9872-AE9A9565D1C0}" type="presParOf" srcId="{B6D82484-C392-4569-A13E-5A26A2A57DC9}" destId="{94C4513C-09E1-408D-8CFB-5D20DAEE610A}" srcOrd="1" destOrd="0" presId="urn:microsoft.com/office/officeart/2018/2/layout/IconVerticalSolidList"/>
    <dgm:cxn modelId="{BEF3ADB8-D0D1-41B8-8AA1-A81A31762FBC}" type="presParOf" srcId="{B6D82484-C392-4569-A13E-5A26A2A57DC9}" destId="{355A6718-02DF-48A9-A302-39A216BD4ADC}" srcOrd="2" destOrd="0" presId="urn:microsoft.com/office/officeart/2018/2/layout/IconVerticalSolidList"/>
    <dgm:cxn modelId="{8AC149C7-1142-4607-AE89-AD4A3FAEFA50}" type="presParOf" srcId="{B6D82484-C392-4569-A13E-5A26A2A57DC9}" destId="{524DBB32-3C63-41B8-B992-BBFB4D566A49}" srcOrd="3" destOrd="0" presId="urn:microsoft.com/office/officeart/2018/2/layout/IconVerticalSolidList"/>
    <dgm:cxn modelId="{A3A72776-42AA-458E-AD13-D8D442CF9ABE}" type="presParOf" srcId="{10FD3052-5BB6-4AB5-8A65-AA44D98755D4}" destId="{2B25D24D-AAA0-4F5E-A393-EE4D567138C6}" srcOrd="3" destOrd="0" presId="urn:microsoft.com/office/officeart/2018/2/layout/IconVerticalSolidList"/>
    <dgm:cxn modelId="{66E42DA0-C6DC-4AC9-A5BD-901D7256F3DA}" type="presParOf" srcId="{10FD3052-5BB6-4AB5-8A65-AA44D98755D4}" destId="{6AC11724-A27B-43B0-B9A2-5234B41C5FEC}" srcOrd="4" destOrd="0" presId="urn:microsoft.com/office/officeart/2018/2/layout/IconVerticalSolidList"/>
    <dgm:cxn modelId="{F03666A4-FAB2-43A5-A328-A0800140F48C}" type="presParOf" srcId="{6AC11724-A27B-43B0-B9A2-5234B41C5FEC}" destId="{B46FFBC6-156C-471D-81BB-3538B66A581E}" srcOrd="0" destOrd="0" presId="urn:microsoft.com/office/officeart/2018/2/layout/IconVerticalSolidList"/>
    <dgm:cxn modelId="{45555221-EF81-405F-946C-7F3591EFDFBA}" type="presParOf" srcId="{6AC11724-A27B-43B0-B9A2-5234B41C5FEC}" destId="{488326EC-4663-4BF7-928A-88460B0D058B}" srcOrd="1" destOrd="0" presId="urn:microsoft.com/office/officeart/2018/2/layout/IconVerticalSolidList"/>
    <dgm:cxn modelId="{B85C0520-692A-425C-906C-692F09BE2BDD}" type="presParOf" srcId="{6AC11724-A27B-43B0-B9A2-5234B41C5FEC}" destId="{B7371F82-08C3-4BE4-A774-1AB3089ECBB1}" srcOrd="2" destOrd="0" presId="urn:microsoft.com/office/officeart/2018/2/layout/IconVerticalSolidList"/>
    <dgm:cxn modelId="{19188462-A4AE-495A-BDCD-C2CFA0468282}" type="presParOf" srcId="{6AC11724-A27B-43B0-B9A2-5234B41C5FEC}" destId="{EBAEDF79-8EF4-4C17-9381-9C337D33BA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AE617-7CA3-4AEE-AF6D-7F831F073B3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379F7-2089-42EC-A70F-E2C0BC4B3878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Doświadczyłeś trudności z długą analizą sytemu </a:t>
          </a:r>
          <a:r>
            <a:rPr lang="pl-PL" sz="3200" kern="1200" dirty="0" err="1"/>
            <a:t>legacy</a:t>
          </a:r>
          <a:r>
            <a:rPr lang="pl-PL" sz="3200" kern="1200" dirty="0"/>
            <a:t>?</a:t>
          </a:r>
          <a:endParaRPr lang="en-US" sz="3200" kern="1200" dirty="0"/>
        </a:p>
      </dsp:txBody>
      <dsp:txXfrm>
        <a:off x="0" y="2124"/>
        <a:ext cx="10515600" cy="1449029"/>
      </dsp:txXfrm>
    </dsp:sp>
    <dsp:sp modelId="{EC69FD02-83EC-4DF5-A7CC-72A8DDA11C3A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38C8D-B99B-4859-A087-84644A70848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Mimo długich godzin nie jesteś w stanie naprawić błędu?</a:t>
          </a:r>
          <a:endParaRPr lang="en-US" sz="3200" kern="1200" dirty="0"/>
        </a:p>
      </dsp:txBody>
      <dsp:txXfrm>
        <a:off x="0" y="1451154"/>
        <a:ext cx="10515600" cy="1449029"/>
      </dsp:txXfrm>
    </dsp:sp>
    <dsp:sp modelId="{C753647E-2F71-4AC4-9737-D54CBFD402B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F5DA6-7BD8-4D4D-ACA7-C964C4F7D875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Dokumentacja pozostawia wiele do życzenia?</a:t>
          </a:r>
          <a:endParaRPr lang="en-US" sz="3200" kern="1200" dirty="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54A9F-CA45-4852-AB2C-AB8569C6930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AAED3-6B61-4241-A2C6-605C3604B30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B622-2F9B-42A6-B706-7F5BB668C27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Opłata jednorazowa z możliwością subskrypcji.</a:t>
          </a:r>
          <a:endParaRPr lang="en-US" sz="2100" kern="1200" dirty="0"/>
        </a:p>
      </dsp:txBody>
      <dsp:txXfrm>
        <a:off x="1435590" y="531"/>
        <a:ext cx="9080009" cy="1242935"/>
      </dsp:txXfrm>
    </dsp:sp>
    <dsp:sp modelId="{A25BFE70-4ACE-4632-9DBF-326107C9A11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4513C-09E1-408D-8CFB-5D20DAEE610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DBB32-3C63-41B8-B992-BBFB4D566A4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System rozliczenia oparty o wielkość projektu polegający na określeniu ilości tokenów niezbędnych do rozwiązania problemu.</a:t>
          </a:r>
          <a:endParaRPr lang="en-US" sz="2100" kern="1200" dirty="0"/>
        </a:p>
      </dsp:txBody>
      <dsp:txXfrm>
        <a:off x="1435590" y="1554201"/>
        <a:ext cx="9080009" cy="1242935"/>
      </dsp:txXfrm>
    </dsp:sp>
    <dsp:sp modelId="{B46FFBC6-156C-471D-81BB-3538B66A581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326EC-4663-4BF7-928A-88460B0D058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DF79-8EF4-4C17-9381-9C337D33BA8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Przykładowy system zarządzania szkołą składa się z ok. 150 funkcji, klas i plików HTML. Po przeliczaniu ich wartości uzyskujemy w najgorszym przypadku </a:t>
          </a:r>
          <a:br>
            <a:rPr lang="pl-PL" sz="2100" kern="1200" dirty="0"/>
          </a:br>
          <a:r>
            <a:rPr lang="pl-PL" sz="2100" kern="1200" dirty="0"/>
            <a:t>150 tys. tokenów, czyli koszt działania wynosi </a:t>
          </a:r>
          <a:r>
            <a:rPr lang="pl-PL" sz="2100" b="1" kern="1200" dirty="0"/>
            <a:t>4,5 $.</a:t>
          </a:r>
          <a:endParaRPr lang="en-US" sz="21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6937A-0B75-CD1C-7433-BC55CE1E2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66FC48-6AF9-C122-7711-76AE65E4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859E83-78E8-CC56-25E5-EAC3B05A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8A394F-E942-BD41-EDB0-870623EE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217003-9C0B-3DD3-9743-EB244753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95844-5E2F-BA9D-D951-83646BAA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81F419A-DC52-8BD0-DD23-F0F205AED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D0E296-E3CD-4023-AC5A-28DF15BA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AFE506-7C3B-0429-CBA0-C8374811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B45BBE-3A28-D992-7D5F-D4D5978B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56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504AB6-48FD-DE8C-29F1-DE928F657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D2070C8-F9B8-10BE-B252-B7C370EE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AABA5E-636E-0474-9E40-33EB14E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873AB5-C289-60A0-B6B1-2412FE4E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0E0264-9E2A-769E-E007-16769851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1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BAE600-CE67-5770-D0F9-252C3F78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04914C-1E67-34F2-DB1D-E249FE94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E08EB0-9F0E-72F1-611A-2D06611C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8A3B12-A8F4-F43B-F1A5-576C0D28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DC2C0A-4F86-26BD-2535-60FFC821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01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1BF10A-29BF-1D89-90FA-BB885021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DC7175-5674-0D74-3AC2-BE442691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1ADE3-6AF0-BA6D-952B-466C47D7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79827E-B4C3-BF7E-A9A0-24F5A7AD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9F5310-A1C0-8D9B-75BD-F440143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684C1-0908-3BF0-7171-CAC276DF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BDACC9-FA91-3629-B642-730AA0439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3EE825-858F-FCD6-6B13-F8A1A5AD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07149F-4CC0-7909-075A-00DB7363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CE9DFB8-66E5-BB0E-7180-0C20ADF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5E632C-41D8-8303-9F56-36A810EA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46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1217E8-9818-7A62-D3C5-71F1B73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D182C9-B619-566A-4A9F-38DD132E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1BD85BB-18E2-0A75-1C9A-AA7F9917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924493E-F32F-B2F0-0AFC-2D77E3FD1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0BF006C-93DB-BD53-C638-0D0EDAEB5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7BECC9B-703E-A0E6-52D3-F843F38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F3A61C5-1AB7-460D-3C58-0353CE3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F02528A-FF6E-6128-AE50-1DB96652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5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A42686-0BCF-F5D2-1AA4-88D6348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8C527A8-2E86-CBE0-1A0D-BE1563E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B01B9-1671-DFF9-EE29-DA87F44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CBFF4B1-0452-01CE-5C03-A2FF9F7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3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1D262A5-A3B2-B0AA-D0D2-F0D8C424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0AB7A31-1CBC-7463-9256-B8D32B30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A7340B-36F7-69E0-E801-66186EFF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85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C23C3-15EF-5345-7F00-23D1E0F4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1F05D7-79CF-43B4-91A7-DBA0B2D1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574C5A-8915-C729-B6FD-49F28DFF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3DCDA6-835E-A632-A138-CDE6123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C412B1-18B7-07F6-AD48-22155AEA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EB6759-6808-ECE3-7D96-973DB40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C757A-6285-CE1E-E0B5-011AFFF2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8DEBE07-2B9B-9793-C97D-0B8D330E4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53AC17-96F1-93B1-ADBD-0BB5467CD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05DA3C-141D-CF86-B0D3-881292D6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773E3D-D0CE-30AE-C1F1-D8A4B5B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259EBA-4AC5-DEE5-6A59-83A4219E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7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E944D4E-4478-4F17-7C63-427EBA75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06444A-CF39-C79C-F1D4-C7AF8161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931210-1BAB-59A1-F05B-6F2A89C8D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4D5077-A4A6-7C86-753A-DF86F562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19C7E3-BB7A-B5CB-8F29-CC74EF4FE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8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EDC903-C1B6-7B11-350F-A42DAA00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49" y="404663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pl-PL" sz="5200" dirty="0" err="1"/>
              <a:t>Fix</a:t>
            </a:r>
            <a:r>
              <a:rPr lang="pl-PL" sz="5200" dirty="0"/>
              <a:t> </a:t>
            </a:r>
            <a:r>
              <a:rPr lang="pl-PL" sz="5200" dirty="0" err="1"/>
              <a:t>Your</a:t>
            </a:r>
            <a:r>
              <a:rPr lang="pl-PL" sz="5200" dirty="0"/>
              <a:t> </a:t>
            </a:r>
            <a:r>
              <a:rPr lang="pl-PL" sz="5200" dirty="0" err="1"/>
              <a:t>Legacy</a:t>
            </a:r>
            <a:r>
              <a:rPr lang="pl-PL" sz="5200" dirty="0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5B3138-B4AB-B1AE-A18E-CD04F360E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65560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Platforma do naprawienia i utrzymania systemu </a:t>
            </a:r>
            <a:r>
              <a:rPr lang="pl-PL" dirty="0" err="1"/>
              <a:t>legacy</a:t>
            </a:r>
            <a:endParaRPr lang="pl-PL" dirty="0"/>
          </a:p>
        </p:txBody>
      </p:sp>
      <p:pic>
        <p:nvPicPr>
          <p:cNvPr id="7" name="Graphic 6" descr="Narzędzia">
            <a:extLst>
              <a:ext uri="{FF2B5EF4-FFF2-40B4-BE49-F238E27FC236}">
                <a16:creationId xmlns:a16="http://schemas.microsoft.com/office/drawing/2014/main" id="{01FD242F-3050-3065-E33C-44616D11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221C0C6D-4396-0B40-E7BC-DEC9B6F25039}"/>
              </a:ext>
            </a:extLst>
          </p:cNvPr>
          <p:cNvSpPr txBox="1"/>
          <p:nvPr/>
        </p:nvSpPr>
        <p:spPr>
          <a:xfrm>
            <a:off x="2599464" y="3429000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Schemat rozwiązania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DFF22C8-B9CB-8E71-E829-F908E1E55EF5}"/>
              </a:ext>
            </a:extLst>
          </p:cNvPr>
          <p:cNvSpPr txBox="1"/>
          <p:nvPr/>
        </p:nvSpPr>
        <p:spPr>
          <a:xfrm>
            <a:off x="7705384" y="3429000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biznesowy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Powiększenie slajdu 9">
                <a:extLst>
                  <a:ext uri="{FF2B5EF4-FFF2-40B4-BE49-F238E27FC236}">
                    <a16:creationId xmlns:a16="http://schemas.microsoft.com/office/drawing/2014/main" id="{CF5A5F21-ABAA-02E4-5A8C-A9DC4EE11B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2322945"/>
                  </p:ext>
                </p:extLst>
              </p:nvPr>
            </p:nvGraphicFramePr>
            <p:xfrm>
              <a:off x="7097084" y="4212322"/>
              <a:ext cx="3048000" cy="1714500"/>
            </p:xfrm>
            <a:graphic>
              <a:graphicData uri="http://schemas.microsoft.com/office/powerpoint/2016/slidezoom">
                <pslz:sldZm>
                  <pslz:sldZmObj sldId="260" cId="2570353383">
                    <pslz:zmPr id="{1422E954-115B-473D-950C-D3F88FA0AAF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Powiększenie slajdu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5A5F21-ABAA-02E4-5A8C-A9DC4EE11B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7084" y="421232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Powiększenie slajdu 11">
                <a:extLst>
                  <a:ext uri="{FF2B5EF4-FFF2-40B4-BE49-F238E27FC236}">
                    <a16:creationId xmlns:a16="http://schemas.microsoft.com/office/drawing/2014/main" id="{E5AEF20A-394B-DE28-698D-10A1B3E955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6152740"/>
                  </p:ext>
                </p:extLst>
              </p:nvPr>
            </p:nvGraphicFramePr>
            <p:xfrm>
              <a:off x="4437776" y="1300509"/>
              <a:ext cx="3048000" cy="1714500"/>
            </p:xfrm>
            <a:graphic>
              <a:graphicData uri="http://schemas.microsoft.com/office/powerpoint/2016/slidezoom">
                <pslz:sldZm>
                  <pslz:sldZmObj sldId="257" cId="935906371">
                    <pslz:zmPr id="{3E86DEF2-AEEA-4DB5-9F7F-92E994C2F83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Powiększenie slajdu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5AEF20A-394B-DE28-698D-10A1B3E955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7776" y="1300509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D1983CC-74F1-D265-9B4A-22B7CAE0ACAF}"/>
              </a:ext>
            </a:extLst>
          </p:cNvPr>
          <p:cNvSpPr txBox="1"/>
          <p:nvPr/>
        </p:nvSpPr>
        <p:spPr>
          <a:xfrm>
            <a:off x="4293416" y="701852"/>
            <a:ext cx="3605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Problematyka i uzasadnienie wyboru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Powiększenie slajdu 15">
                <a:extLst>
                  <a:ext uri="{FF2B5EF4-FFF2-40B4-BE49-F238E27FC236}">
                    <a16:creationId xmlns:a16="http://schemas.microsoft.com/office/drawing/2014/main" id="{5DA678FF-3ADD-CF4E-4CF6-3CED11CEB6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384810"/>
                  </p:ext>
                </p:extLst>
              </p:nvPr>
            </p:nvGraphicFramePr>
            <p:xfrm>
              <a:off x="2147649" y="4212322"/>
              <a:ext cx="3048000" cy="1714500"/>
            </p:xfrm>
            <a:graphic>
              <a:graphicData uri="http://schemas.microsoft.com/office/powerpoint/2016/slidezoom">
                <pslz:sldZm>
                  <pslz:sldZmObj sldId="266" cId="309785603">
                    <pslz:zmPr id="{AC4994D5-3C82-49A1-A5C4-04DE5A71BB1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Powiększenie slajdu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DA678FF-3ADD-CF4E-4CF6-3CED11CEB6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7649" y="4212322"/>
                <a:ext cx="3048000" cy="17145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1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5DF329-BD1E-7070-67A0-8441D43B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Problematyka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38ED7C7-4D60-1FA0-E30C-1EA55D7F7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6212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90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Powiększenie slajdu 3">
                <a:extLst>
                  <a:ext uri="{FF2B5EF4-FFF2-40B4-BE49-F238E27FC236}">
                    <a16:creationId xmlns:a16="http://schemas.microsoft.com/office/drawing/2014/main" id="{8F0234EF-48E1-D341-0F96-60AA115DB3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8062206"/>
                  </p:ext>
                </p:extLst>
              </p:nvPr>
            </p:nvGraphicFramePr>
            <p:xfrm>
              <a:off x="5593359" y="3714226"/>
              <a:ext cx="1005281" cy="565471"/>
            </p:xfrm>
            <a:graphic>
              <a:graphicData uri="http://schemas.microsoft.com/office/powerpoint/2016/slidezoom">
                <pslz:sldZm>
                  <pslz:sldZmObj sldId="263" cId="320646360">
                    <pslz:zmPr id="{51F6144D-20B0-4A25-8390-83EB05E6F5D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05281" cy="565471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2Top">
                            <a:rot lat="540000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Powiększenie slajdu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F0234EF-48E1-D341-0F96-60AA115DB3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3359" y="3714226"/>
                <a:ext cx="1005281" cy="565471"/>
              </a:xfrm>
              <a:prstGeom prst="rect">
                <a:avLst/>
              </a:prstGeom>
              <a:noFill/>
              <a:ln w="3175">
                <a:solidFill>
                  <a:prstClr val="ltGray"/>
                </a:solidFill>
              </a:ln>
              <a:scene3d>
                <a:camera prst="isometricOffAxis2Top">
                  <a:rot lat="5400000" lon="0" rev="0"/>
                </a:camera>
                <a:lightRig rig="threePt" dir="t"/>
              </a:scene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FA1336-E84C-DC8C-C40B-03F25A8E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0"/>
            <a:ext cx="646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Powiększenie slajdu 6">
                <a:extLst>
                  <a:ext uri="{FF2B5EF4-FFF2-40B4-BE49-F238E27FC236}">
                    <a16:creationId xmlns:a16="http://schemas.microsoft.com/office/drawing/2014/main" id="{87BE2F27-5216-600B-69DB-834DF3A76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5151300"/>
                  </p:ext>
                </p:extLst>
              </p:nvPr>
            </p:nvGraphicFramePr>
            <p:xfrm>
              <a:off x="7538937" y="1482252"/>
              <a:ext cx="810638" cy="455984"/>
            </p:xfrm>
            <a:graphic>
              <a:graphicData uri="http://schemas.microsoft.com/office/powerpoint/2016/slidezoom">
                <pslz:sldZm>
                  <pslz:sldZmObj sldId="267" cId="3875324505">
                    <pslz:zmPr id="{FCB49108-223D-4E47-BC9C-22A6EBC78BB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0638" cy="4559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perspectiveRelaxed">
                            <a:rot lat="540000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Powiększenie slajdu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7BE2F27-5216-600B-69DB-834DF3A7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8937" y="1482252"/>
                <a:ext cx="810638" cy="4559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perspectiveRelaxed">
                  <a:rot lat="5400000" lon="0" rev="0"/>
                </a:camera>
                <a:lightRig rig="threePt" dir="t"/>
              </a:scene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0488223-AC0E-50BE-65A0-30B3EE63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94" y="1273355"/>
            <a:ext cx="7764612" cy="431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E5F964-1E0D-4B44-2E15-F789EC9B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biznesowy</a:t>
            </a: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430ED2C4-95EF-0D02-42ED-522B41E38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0104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35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55835E-E1EE-A287-970E-04BD24E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pl-PL"/>
              <a:t>Dziękujemy za uwagę</a:t>
            </a:r>
          </a:p>
        </p:txBody>
      </p:sp>
      <p:pic>
        <p:nvPicPr>
          <p:cNvPr id="7" name="Graphic 6" descr="Rekin">
            <a:extLst>
              <a:ext uri="{FF2B5EF4-FFF2-40B4-BE49-F238E27FC236}">
                <a16:creationId xmlns:a16="http://schemas.microsoft.com/office/drawing/2014/main" id="{52653156-1EC4-52AC-651E-37667C53C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38" y="1422345"/>
            <a:ext cx="4015954" cy="401595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4611E2-7A66-9028-C738-DAC074EC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/>
              <a:t>Zespół AI SHARKS</a:t>
            </a:r>
          </a:p>
        </p:txBody>
      </p:sp>
    </p:spTree>
    <p:extLst>
      <p:ext uri="{BB962C8B-B14F-4D97-AF65-F5344CB8AC3E}">
        <p14:creationId xmlns:p14="http://schemas.microsoft.com/office/powerpoint/2010/main" val="357126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110</Words>
  <Application>Microsoft Office PowerPoint</Application>
  <PresentationFormat>Panoramiczny</PresentationFormat>
  <Paragraphs>15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Fix Your Legacy </vt:lpstr>
      <vt:lpstr>Prezentacja programu PowerPoint</vt:lpstr>
      <vt:lpstr>Problematyka</vt:lpstr>
      <vt:lpstr>Prezentacja programu PowerPoint</vt:lpstr>
      <vt:lpstr>Prezentacja programu PowerPoint</vt:lpstr>
      <vt:lpstr>Prezentacja programu PowerPoint</vt:lpstr>
      <vt:lpstr>Model biznesowy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Your Legacy </dc:title>
  <dc:creator>Kalisz Mikołaj (STUD)</dc:creator>
  <cp:lastModifiedBy>Kalisz Mikołaj (STUD)</cp:lastModifiedBy>
  <cp:revision>1</cp:revision>
  <dcterms:created xsi:type="dcterms:W3CDTF">2023-12-10T12:52:30Z</dcterms:created>
  <dcterms:modified xsi:type="dcterms:W3CDTF">2023-12-10T14:31:56Z</dcterms:modified>
</cp:coreProperties>
</file>