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Ubuntu Light"/>
      <p:regular r:id="rId9"/>
      <p:bold r:id="rId10"/>
      <p:italic r:id="rId11"/>
      <p:boldItalic r:id="rId12"/>
    </p:embeddedFont>
    <p:embeddedFont>
      <p:font typeface="Ubuntu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Light-italic.fntdata"/><Relationship Id="rId10" Type="http://schemas.openxmlformats.org/officeDocument/2006/relationships/font" Target="fonts/UbuntuLight-bold.fntdata"/><Relationship Id="rId13" Type="http://schemas.openxmlformats.org/officeDocument/2006/relationships/font" Target="fonts/Ubuntu-regular.fntdata"/><Relationship Id="rId12" Type="http://schemas.openxmlformats.org/officeDocument/2006/relationships/font" Target="fonts/Ubuntu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Light-regular.fntdata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6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885289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885289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b89c806c_0_3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b89c806c_0_3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8e23bc8d8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8e23bc8d8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424d3cdc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f424d3cdc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Light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51274" y="-19090"/>
            <a:ext cx="5404975" cy="1732250"/>
          </a:xfrm>
          <a:custGeom>
            <a:rect b="b" l="l" r="r" t="t"/>
            <a:pathLst>
              <a:path extrusionOk="0" h="69290" w="216199">
                <a:moveTo>
                  <a:pt x="0" y="0"/>
                </a:moveTo>
                <a:lnTo>
                  <a:pt x="215998" y="420"/>
                </a:lnTo>
                <a:lnTo>
                  <a:pt x="216199" y="69290"/>
                </a:lnTo>
                <a:lnTo>
                  <a:pt x="111696" y="35970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20000">
                <a:srgbClr val="2C001E"/>
              </a:gs>
              <a:gs pos="61000">
                <a:srgbClr val="740946"/>
              </a:gs>
              <a:gs pos="100000">
                <a:srgbClr val="E9500E"/>
              </a:gs>
            </a:gsLst>
            <a:lin ang="18900732" scaled="0"/>
          </a:gradFill>
          <a:ln>
            <a:noFill/>
          </a:ln>
        </p:spPr>
      </p:sp>
      <p:grpSp>
        <p:nvGrpSpPr>
          <p:cNvPr id="10" name="Google Shape;10;p2"/>
          <p:cNvGrpSpPr/>
          <p:nvPr/>
        </p:nvGrpSpPr>
        <p:grpSpPr>
          <a:xfrm>
            <a:off x="5374053" y="4539783"/>
            <a:ext cx="3483366" cy="315878"/>
            <a:chOff x="5280325" y="4044012"/>
            <a:chExt cx="3624353" cy="328663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442074" y="4044012"/>
              <a:ext cx="1462605" cy="328663"/>
              <a:chOff x="16363398" y="981061"/>
              <a:chExt cx="3215930" cy="72265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6363398" y="1215678"/>
                <a:ext cx="385444" cy="487044"/>
              </a:xfrm>
              <a:custGeom>
                <a:rect b="b" l="l" r="r" t="t"/>
                <a:pathLst>
                  <a:path extrusionOk="0" h="487044" w="385444">
                    <a:moveTo>
                      <a:pt x="85212" y="0"/>
                    </a:moveTo>
                    <a:lnTo>
                      <a:pt x="0" y="0"/>
                    </a:lnTo>
                    <a:lnTo>
                      <a:pt x="0" y="267562"/>
                    </a:lnTo>
                    <a:lnTo>
                      <a:pt x="2516" y="313955"/>
                    </a:lnTo>
                    <a:lnTo>
                      <a:pt x="10083" y="355989"/>
                    </a:lnTo>
                    <a:lnTo>
                      <a:pt x="23363" y="393218"/>
                    </a:lnTo>
                    <a:lnTo>
                      <a:pt x="55429" y="439007"/>
                    </a:lnTo>
                    <a:lnTo>
                      <a:pt x="103546" y="470530"/>
                    </a:lnTo>
                    <a:lnTo>
                      <a:pt x="145462" y="482550"/>
                    </a:lnTo>
                    <a:lnTo>
                      <a:pt x="196088" y="486561"/>
                    </a:lnTo>
                    <a:lnTo>
                      <a:pt x="226758" y="486046"/>
                    </a:lnTo>
                    <a:lnTo>
                      <a:pt x="282426" y="481927"/>
                    </a:lnTo>
                    <a:lnTo>
                      <a:pt x="330303" y="474254"/>
                    </a:lnTo>
                    <a:lnTo>
                      <a:pt x="369017" y="466464"/>
                    </a:lnTo>
                    <a:lnTo>
                      <a:pt x="384857" y="462739"/>
                    </a:lnTo>
                    <a:lnTo>
                      <a:pt x="384857" y="411432"/>
                    </a:lnTo>
                    <a:lnTo>
                      <a:pt x="205260" y="411432"/>
                    </a:lnTo>
                    <a:lnTo>
                      <a:pt x="175075" y="409084"/>
                    </a:lnTo>
                    <a:lnTo>
                      <a:pt x="128799" y="390295"/>
                    </a:lnTo>
                    <a:lnTo>
                      <a:pt x="100677" y="351981"/>
                    </a:lnTo>
                    <a:lnTo>
                      <a:pt x="86930" y="289674"/>
                    </a:lnTo>
                    <a:lnTo>
                      <a:pt x="85212" y="249238"/>
                    </a:lnTo>
                    <a:lnTo>
                      <a:pt x="85212" y="0"/>
                    </a:lnTo>
                    <a:close/>
                  </a:path>
                  <a:path extrusionOk="0" h="487044" w="385444">
                    <a:moveTo>
                      <a:pt x="384857" y="0"/>
                    </a:moveTo>
                    <a:lnTo>
                      <a:pt x="299634" y="0"/>
                    </a:lnTo>
                    <a:lnTo>
                      <a:pt x="299634" y="402270"/>
                    </a:lnTo>
                    <a:lnTo>
                      <a:pt x="296577" y="403495"/>
                    </a:lnTo>
                    <a:lnTo>
                      <a:pt x="254618" y="408874"/>
                    </a:lnTo>
                    <a:lnTo>
                      <a:pt x="212187" y="411373"/>
                    </a:lnTo>
                    <a:lnTo>
                      <a:pt x="205260" y="411432"/>
                    </a:lnTo>
                    <a:lnTo>
                      <a:pt x="384857" y="411432"/>
                    </a:lnTo>
                    <a:lnTo>
                      <a:pt x="3848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6871031" y="981084"/>
                <a:ext cx="419734" cy="722630"/>
              </a:xfrm>
              <a:custGeom>
                <a:rect b="b" l="l" r="r" t="t"/>
                <a:pathLst>
                  <a:path extrusionOk="0" h="722630" w="419734">
                    <a:moveTo>
                      <a:pt x="85222" y="0"/>
                    </a:moveTo>
                    <a:lnTo>
                      <a:pt x="0" y="14659"/>
                    </a:lnTo>
                    <a:lnTo>
                      <a:pt x="0" y="697329"/>
                    </a:lnTo>
                    <a:lnTo>
                      <a:pt x="53257" y="709704"/>
                    </a:lnTo>
                    <a:lnTo>
                      <a:pt x="98905" y="717438"/>
                    </a:lnTo>
                    <a:lnTo>
                      <a:pt x="151592" y="721557"/>
                    </a:lnTo>
                    <a:lnTo>
                      <a:pt x="180518" y="722072"/>
                    </a:lnTo>
                    <a:lnTo>
                      <a:pt x="207323" y="720983"/>
                    </a:lnTo>
                    <a:lnTo>
                      <a:pt x="256802" y="712278"/>
                    </a:lnTo>
                    <a:lnTo>
                      <a:pt x="300670" y="695046"/>
                    </a:lnTo>
                    <a:lnTo>
                      <a:pt x="338237" y="670308"/>
                    </a:lnTo>
                    <a:lnTo>
                      <a:pt x="361769" y="646943"/>
                    </a:lnTo>
                    <a:lnTo>
                      <a:pt x="179607" y="646943"/>
                    </a:lnTo>
                    <a:lnTo>
                      <a:pt x="162907" y="646743"/>
                    </a:lnTo>
                    <a:lnTo>
                      <a:pt x="121420" y="643729"/>
                    </a:lnTo>
                    <a:lnTo>
                      <a:pt x="85222" y="636860"/>
                    </a:lnTo>
                    <a:lnTo>
                      <a:pt x="85222" y="335382"/>
                    </a:lnTo>
                    <a:lnTo>
                      <a:pt x="130121" y="310639"/>
                    </a:lnTo>
                    <a:lnTo>
                      <a:pt x="177193" y="299469"/>
                    </a:lnTo>
                    <a:lnTo>
                      <a:pt x="194266" y="298723"/>
                    </a:lnTo>
                    <a:lnTo>
                      <a:pt x="367877" y="298723"/>
                    </a:lnTo>
                    <a:lnTo>
                      <a:pt x="363779" y="293237"/>
                    </a:lnTo>
                    <a:lnTo>
                      <a:pt x="349263" y="277656"/>
                    </a:lnTo>
                    <a:lnTo>
                      <a:pt x="333200" y="263910"/>
                    </a:lnTo>
                    <a:lnTo>
                      <a:pt x="321000" y="255657"/>
                    </a:lnTo>
                    <a:lnTo>
                      <a:pt x="85222" y="255657"/>
                    </a:lnTo>
                    <a:lnTo>
                      <a:pt x="85222" y="0"/>
                    </a:lnTo>
                    <a:close/>
                  </a:path>
                  <a:path extrusionOk="0" h="722630" w="419734">
                    <a:moveTo>
                      <a:pt x="367877" y="298723"/>
                    </a:moveTo>
                    <a:lnTo>
                      <a:pt x="194266" y="298723"/>
                    </a:lnTo>
                    <a:lnTo>
                      <a:pt x="211927" y="299555"/>
                    </a:lnTo>
                    <a:lnTo>
                      <a:pt x="228278" y="302049"/>
                    </a:lnTo>
                    <a:lnTo>
                      <a:pt x="269486" y="319289"/>
                    </a:lnTo>
                    <a:lnTo>
                      <a:pt x="299645" y="348670"/>
                    </a:lnTo>
                    <a:lnTo>
                      <a:pt x="319223" y="388612"/>
                    </a:lnTo>
                    <a:lnTo>
                      <a:pt x="328961" y="437328"/>
                    </a:lnTo>
                    <a:lnTo>
                      <a:pt x="330796" y="472823"/>
                    </a:lnTo>
                    <a:lnTo>
                      <a:pt x="328218" y="512144"/>
                    </a:lnTo>
                    <a:lnTo>
                      <a:pt x="307600" y="576521"/>
                    </a:lnTo>
                    <a:lnTo>
                      <a:pt x="267227" y="621424"/>
                    </a:lnTo>
                    <a:lnTo>
                      <a:pt x="212248" y="644107"/>
                    </a:lnTo>
                    <a:lnTo>
                      <a:pt x="179607" y="646943"/>
                    </a:lnTo>
                    <a:lnTo>
                      <a:pt x="361769" y="646943"/>
                    </a:lnTo>
                    <a:lnTo>
                      <a:pt x="393362" y="599089"/>
                    </a:lnTo>
                    <a:lnTo>
                      <a:pt x="410141" y="552987"/>
                    </a:lnTo>
                    <a:lnTo>
                      <a:pt x="418622" y="500976"/>
                    </a:lnTo>
                    <a:lnTo>
                      <a:pt x="419683" y="472823"/>
                    </a:lnTo>
                    <a:lnTo>
                      <a:pt x="418794" y="445910"/>
                    </a:lnTo>
                    <a:lnTo>
                      <a:pt x="411688" y="395520"/>
                    </a:lnTo>
                    <a:lnTo>
                      <a:pt x="397540" y="349934"/>
                    </a:lnTo>
                    <a:lnTo>
                      <a:pt x="376696" y="310531"/>
                    </a:lnTo>
                    <a:lnTo>
                      <a:pt x="367877" y="298723"/>
                    </a:lnTo>
                    <a:close/>
                  </a:path>
                  <a:path extrusionOk="0" h="722630" w="419734">
                    <a:moveTo>
                      <a:pt x="205260" y="223595"/>
                    </a:moveTo>
                    <a:lnTo>
                      <a:pt x="166430" y="226343"/>
                    </a:lnTo>
                    <a:lnTo>
                      <a:pt x="117608" y="240029"/>
                    </a:lnTo>
                    <a:lnTo>
                      <a:pt x="85222" y="255657"/>
                    </a:lnTo>
                    <a:lnTo>
                      <a:pt x="321000" y="255657"/>
                    </a:lnTo>
                    <a:lnTo>
                      <a:pt x="275789" y="233901"/>
                    </a:lnTo>
                    <a:lnTo>
                      <a:pt x="230200" y="224740"/>
                    </a:lnTo>
                    <a:lnTo>
                      <a:pt x="205260" y="2235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7381420" y="1215678"/>
                <a:ext cx="385444" cy="487044"/>
              </a:xfrm>
              <a:custGeom>
                <a:rect b="b" l="l" r="r" t="t"/>
                <a:pathLst>
                  <a:path extrusionOk="0" h="487044" w="385444">
                    <a:moveTo>
                      <a:pt x="85212" y="0"/>
                    </a:moveTo>
                    <a:lnTo>
                      <a:pt x="0" y="0"/>
                    </a:lnTo>
                    <a:lnTo>
                      <a:pt x="0" y="267562"/>
                    </a:lnTo>
                    <a:lnTo>
                      <a:pt x="2515" y="313955"/>
                    </a:lnTo>
                    <a:lnTo>
                      <a:pt x="10072" y="355989"/>
                    </a:lnTo>
                    <a:lnTo>
                      <a:pt x="23361" y="393218"/>
                    </a:lnTo>
                    <a:lnTo>
                      <a:pt x="55429" y="439007"/>
                    </a:lnTo>
                    <a:lnTo>
                      <a:pt x="103546" y="470530"/>
                    </a:lnTo>
                    <a:lnTo>
                      <a:pt x="145464" y="482550"/>
                    </a:lnTo>
                    <a:lnTo>
                      <a:pt x="196098" y="486561"/>
                    </a:lnTo>
                    <a:lnTo>
                      <a:pt x="226763" y="486046"/>
                    </a:lnTo>
                    <a:lnTo>
                      <a:pt x="282426" y="481927"/>
                    </a:lnTo>
                    <a:lnTo>
                      <a:pt x="330303" y="474254"/>
                    </a:lnTo>
                    <a:lnTo>
                      <a:pt x="369017" y="466464"/>
                    </a:lnTo>
                    <a:lnTo>
                      <a:pt x="384857" y="462739"/>
                    </a:lnTo>
                    <a:lnTo>
                      <a:pt x="384857" y="411432"/>
                    </a:lnTo>
                    <a:lnTo>
                      <a:pt x="205260" y="411432"/>
                    </a:lnTo>
                    <a:lnTo>
                      <a:pt x="175070" y="409084"/>
                    </a:lnTo>
                    <a:lnTo>
                      <a:pt x="128798" y="390295"/>
                    </a:lnTo>
                    <a:lnTo>
                      <a:pt x="100681" y="351981"/>
                    </a:lnTo>
                    <a:lnTo>
                      <a:pt x="86931" y="289674"/>
                    </a:lnTo>
                    <a:lnTo>
                      <a:pt x="85212" y="249238"/>
                    </a:lnTo>
                    <a:lnTo>
                      <a:pt x="85212" y="0"/>
                    </a:lnTo>
                    <a:close/>
                  </a:path>
                  <a:path extrusionOk="0" h="487044" w="385444">
                    <a:moveTo>
                      <a:pt x="384857" y="0"/>
                    </a:moveTo>
                    <a:lnTo>
                      <a:pt x="299634" y="0"/>
                    </a:lnTo>
                    <a:lnTo>
                      <a:pt x="299634" y="402270"/>
                    </a:lnTo>
                    <a:lnTo>
                      <a:pt x="296577" y="403495"/>
                    </a:lnTo>
                    <a:lnTo>
                      <a:pt x="254618" y="408874"/>
                    </a:lnTo>
                    <a:lnTo>
                      <a:pt x="212187" y="411373"/>
                    </a:lnTo>
                    <a:lnTo>
                      <a:pt x="205260" y="411432"/>
                    </a:lnTo>
                    <a:lnTo>
                      <a:pt x="384857" y="411432"/>
                    </a:lnTo>
                    <a:lnTo>
                      <a:pt x="3848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889053" y="1205586"/>
                <a:ext cx="385444" cy="487044"/>
              </a:xfrm>
              <a:custGeom>
                <a:rect b="b" l="l" r="r" t="t"/>
                <a:pathLst>
                  <a:path extrusionOk="0" h="487044" w="385444">
                    <a:moveTo>
                      <a:pt x="189680" y="0"/>
                    </a:moveTo>
                    <a:lnTo>
                      <a:pt x="130119" y="2064"/>
                    </a:lnTo>
                    <a:lnTo>
                      <a:pt x="77892" y="8251"/>
                    </a:lnTo>
                    <a:lnTo>
                      <a:pt x="34124" y="16269"/>
                    </a:lnTo>
                    <a:lnTo>
                      <a:pt x="0" y="23831"/>
                    </a:lnTo>
                    <a:lnTo>
                      <a:pt x="0" y="486571"/>
                    </a:lnTo>
                    <a:lnTo>
                      <a:pt x="85222" y="486571"/>
                    </a:lnTo>
                    <a:lnTo>
                      <a:pt x="85222" y="84301"/>
                    </a:lnTo>
                    <a:lnTo>
                      <a:pt x="88269" y="83704"/>
                    </a:lnTo>
                    <a:lnTo>
                      <a:pt x="130887" y="77696"/>
                    </a:lnTo>
                    <a:lnTo>
                      <a:pt x="173582" y="75197"/>
                    </a:lnTo>
                    <a:lnTo>
                      <a:pt x="353818" y="75139"/>
                    </a:lnTo>
                    <a:lnTo>
                      <a:pt x="344083" y="60940"/>
                    </a:lnTo>
                    <a:lnTo>
                      <a:pt x="301901" y="24860"/>
                    </a:lnTo>
                    <a:lnTo>
                      <a:pt x="264072" y="9029"/>
                    </a:lnTo>
                    <a:lnTo>
                      <a:pt x="216881" y="1004"/>
                    </a:lnTo>
                    <a:lnTo>
                      <a:pt x="189680" y="0"/>
                    </a:lnTo>
                    <a:close/>
                  </a:path>
                  <a:path extrusionOk="0" h="487044" w="385444">
                    <a:moveTo>
                      <a:pt x="353818" y="75139"/>
                    </a:moveTo>
                    <a:lnTo>
                      <a:pt x="180518" y="75139"/>
                    </a:lnTo>
                    <a:lnTo>
                      <a:pt x="196773" y="75683"/>
                    </a:lnTo>
                    <a:lnTo>
                      <a:pt x="211662" y="77315"/>
                    </a:lnTo>
                    <a:lnTo>
                      <a:pt x="248211" y="88865"/>
                    </a:lnTo>
                    <a:lnTo>
                      <a:pt x="280368" y="122164"/>
                    </a:lnTo>
                    <a:lnTo>
                      <a:pt x="293676" y="162194"/>
                    </a:lnTo>
                    <a:lnTo>
                      <a:pt x="299261" y="216145"/>
                    </a:lnTo>
                    <a:lnTo>
                      <a:pt x="299634" y="237333"/>
                    </a:lnTo>
                    <a:lnTo>
                      <a:pt x="299634" y="486571"/>
                    </a:lnTo>
                    <a:lnTo>
                      <a:pt x="384857" y="486571"/>
                    </a:lnTo>
                    <a:lnTo>
                      <a:pt x="384788" y="216145"/>
                    </a:lnTo>
                    <a:lnTo>
                      <a:pt x="382561" y="172507"/>
                    </a:lnTo>
                    <a:lnTo>
                      <a:pt x="375695" y="130121"/>
                    </a:lnTo>
                    <a:lnTo>
                      <a:pt x="363203" y="92672"/>
                    </a:lnTo>
                    <a:lnTo>
                      <a:pt x="354450" y="76060"/>
                    </a:lnTo>
                    <a:lnTo>
                      <a:pt x="353818" y="75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385683" y="1068139"/>
                <a:ext cx="285115" cy="634364"/>
              </a:xfrm>
              <a:custGeom>
                <a:rect b="b" l="l" r="r" t="t"/>
                <a:pathLst>
                  <a:path extrusionOk="0" h="634364" w="285115">
                    <a:moveTo>
                      <a:pt x="85233" y="0"/>
                    </a:moveTo>
                    <a:lnTo>
                      <a:pt x="0" y="14659"/>
                    </a:lnTo>
                    <a:lnTo>
                      <a:pt x="0" y="439840"/>
                    </a:lnTo>
                    <a:lnTo>
                      <a:pt x="1952" y="484630"/>
                    </a:lnTo>
                    <a:lnTo>
                      <a:pt x="7800" y="523680"/>
                    </a:lnTo>
                    <a:lnTo>
                      <a:pt x="25929" y="571537"/>
                    </a:lnTo>
                    <a:lnTo>
                      <a:pt x="57165" y="606265"/>
                    </a:lnTo>
                    <a:lnTo>
                      <a:pt x="102554" y="627142"/>
                    </a:lnTo>
                    <a:lnTo>
                      <a:pt x="142638" y="633323"/>
                    </a:lnTo>
                    <a:lnTo>
                      <a:pt x="165858" y="634095"/>
                    </a:lnTo>
                    <a:lnTo>
                      <a:pt x="185934" y="633465"/>
                    </a:lnTo>
                    <a:lnTo>
                      <a:pt x="239626" y="624022"/>
                    </a:lnTo>
                    <a:lnTo>
                      <a:pt x="277337" y="610970"/>
                    </a:lnTo>
                    <a:lnTo>
                      <a:pt x="284986" y="607531"/>
                    </a:lnTo>
                    <a:lnTo>
                      <a:pt x="272208" y="558967"/>
                    </a:lnTo>
                    <a:lnTo>
                      <a:pt x="173188" y="558967"/>
                    </a:lnTo>
                    <a:lnTo>
                      <a:pt x="162537" y="558622"/>
                    </a:lnTo>
                    <a:lnTo>
                      <a:pt x="119590" y="546023"/>
                    </a:lnTo>
                    <a:lnTo>
                      <a:pt x="93822" y="509081"/>
                    </a:lnTo>
                    <a:lnTo>
                      <a:pt x="86603" y="471566"/>
                    </a:lnTo>
                    <a:lnTo>
                      <a:pt x="85233" y="219009"/>
                    </a:lnTo>
                    <a:lnTo>
                      <a:pt x="265751" y="219009"/>
                    </a:lnTo>
                    <a:lnTo>
                      <a:pt x="265751" y="147534"/>
                    </a:lnTo>
                    <a:lnTo>
                      <a:pt x="85233" y="147534"/>
                    </a:lnTo>
                    <a:lnTo>
                      <a:pt x="85233" y="0"/>
                    </a:lnTo>
                    <a:close/>
                  </a:path>
                  <a:path extrusionOk="0" h="634364" w="285115">
                    <a:moveTo>
                      <a:pt x="266662" y="537889"/>
                    </a:moveTo>
                    <a:lnTo>
                      <a:pt x="223021" y="554068"/>
                    </a:lnTo>
                    <a:lnTo>
                      <a:pt x="173188" y="558967"/>
                    </a:lnTo>
                    <a:lnTo>
                      <a:pt x="272208" y="558967"/>
                    </a:lnTo>
                    <a:lnTo>
                      <a:pt x="266662" y="5378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8730219" y="1215678"/>
                <a:ext cx="385444" cy="487044"/>
              </a:xfrm>
              <a:custGeom>
                <a:rect b="b" l="l" r="r" t="t"/>
                <a:pathLst>
                  <a:path extrusionOk="0" h="487044" w="385444">
                    <a:moveTo>
                      <a:pt x="85233" y="0"/>
                    </a:moveTo>
                    <a:lnTo>
                      <a:pt x="0" y="0"/>
                    </a:lnTo>
                    <a:lnTo>
                      <a:pt x="0" y="267562"/>
                    </a:lnTo>
                    <a:lnTo>
                      <a:pt x="2516" y="313955"/>
                    </a:lnTo>
                    <a:lnTo>
                      <a:pt x="10083" y="355989"/>
                    </a:lnTo>
                    <a:lnTo>
                      <a:pt x="23371" y="393218"/>
                    </a:lnTo>
                    <a:lnTo>
                      <a:pt x="55433" y="439007"/>
                    </a:lnTo>
                    <a:lnTo>
                      <a:pt x="103557" y="470530"/>
                    </a:lnTo>
                    <a:lnTo>
                      <a:pt x="145473" y="482550"/>
                    </a:lnTo>
                    <a:lnTo>
                      <a:pt x="196098" y="486561"/>
                    </a:lnTo>
                    <a:lnTo>
                      <a:pt x="226769" y="486046"/>
                    </a:lnTo>
                    <a:lnTo>
                      <a:pt x="282436" y="481927"/>
                    </a:lnTo>
                    <a:lnTo>
                      <a:pt x="330314" y="474254"/>
                    </a:lnTo>
                    <a:lnTo>
                      <a:pt x="369027" y="466464"/>
                    </a:lnTo>
                    <a:lnTo>
                      <a:pt x="384867" y="462739"/>
                    </a:lnTo>
                    <a:lnTo>
                      <a:pt x="384867" y="411432"/>
                    </a:lnTo>
                    <a:lnTo>
                      <a:pt x="205260" y="411432"/>
                    </a:lnTo>
                    <a:lnTo>
                      <a:pt x="175076" y="409084"/>
                    </a:lnTo>
                    <a:lnTo>
                      <a:pt x="128808" y="390295"/>
                    </a:lnTo>
                    <a:lnTo>
                      <a:pt x="100693" y="351981"/>
                    </a:lnTo>
                    <a:lnTo>
                      <a:pt x="86950" y="289674"/>
                    </a:lnTo>
                    <a:lnTo>
                      <a:pt x="85233" y="249238"/>
                    </a:lnTo>
                    <a:lnTo>
                      <a:pt x="85233" y="0"/>
                    </a:lnTo>
                    <a:close/>
                  </a:path>
                  <a:path extrusionOk="0" h="487044" w="385444">
                    <a:moveTo>
                      <a:pt x="384867" y="0"/>
                    </a:moveTo>
                    <a:lnTo>
                      <a:pt x="299645" y="0"/>
                    </a:lnTo>
                    <a:lnTo>
                      <a:pt x="299645" y="402270"/>
                    </a:lnTo>
                    <a:lnTo>
                      <a:pt x="296577" y="403495"/>
                    </a:lnTo>
                    <a:lnTo>
                      <a:pt x="254624" y="408874"/>
                    </a:lnTo>
                    <a:lnTo>
                      <a:pt x="212189" y="411373"/>
                    </a:lnTo>
                    <a:lnTo>
                      <a:pt x="205260" y="411432"/>
                    </a:lnTo>
                    <a:lnTo>
                      <a:pt x="384867" y="411432"/>
                    </a:lnTo>
                    <a:lnTo>
                      <a:pt x="384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193884" y="981061"/>
                <a:ext cx="385444" cy="385444"/>
              </a:xfrm>
              <a:custGeom>
                <a:rect b="b" l="l" r="r" t="t"/>
                <a:pathLst>
                  <a:path extrusionOk="0" h="385444" w="385444">
                    <a:moveTo>
                      <a:pt x="192412" y="0"/>
                    </a:moveTo>
                    <a:lnTo>
                      <a:pt x="148293" y="5081"/>
                    </a:lnTo>
                    <a:lnTo>
                      <a:pt x="107793" y="19556"/>
                    </a:lnTo>
                    <a:lnTo>
                      <a:pt x="72067" y="42271"/>
                    </a:lnTo>
                    <a:lnTo>
                      <a:pt x="42270" y="72069"/>
                    </a:lnTo>
                    <a:lnTo>
                      <a:pt x="19556" y="107797"/>
                    </a:lnTo>
                    <a:lnTo>
                      <a:pt x="5081" y="148300"/>
                    </a:lnTo>
                    <a:lnTo>
                      <a:pt x="0" y="192423"/>
                    </a:lnTo>
                    <a:lnTo>
                      <a:pt x="5081" y="236543"/>
                    </a:lnTo>
                    <a:lnTo>
                      <a:pt x="19556" y="277046"/>
                    </a:lnTo>
                    <a:lnTo>
                      <a:pt x="42270" y="312777"/>
                    </a:lnTo>
                    <a:lnTo>
                      <a:pt x="72067" y="342578"/>
                    </a:lnTo>
                    <a:lnTo>
                      <a:pt x="107793" y="365296"/>
                    </a:lnTo>
                    <a:lnTo>
                      <a:pt x="148293" y="379774"/>
                    </a:lnTo>
                    <a:lnTo>
                      <a:pt x="192412" y="384857"/>
                    </a:lnTo>
                    <a:lnTo>
                      <a:pt x="236540" y="379774"/>
                    </a:lnTo>
                    <a:lnTo>
                      <a:pt x="277047" y="365296"/>
                    </a:lnTo>
                    <a:lnTo>
                      <a:pt x="312779" y="342578"/>
                    </a:lnTo>
                    <a:lnTo>
                      <a:pt x="342581" y="312777"/>
                    </a:lnTo>
                    <a:lnTo>
                      <a:pt x="365298" y="277046"/>
                    </a:lnTo>
                    <a:lnTo>
                      <a:pt x="379775" y="236543"/>
                    </a:lnTo>
                    <a:lnTo>
                      <a:pt x="384857" y="192423"/>
                    </a:lnTo>
                    <a:lnTo>
                      <a:pt x="379775" y="148300"/>
                    </a:lnTo>
                    <a:lnTo>
                      <a:pt x="365298" y="107797"/>
                    </a:lnTo>
                    <a:lnTo>
                      <a:pt x="342581" y="72069"/>
                    </a:lnTo>
                    <a:lnTo>
                      <a:pt x="312779" y="42271"/>
                    </a:lnTo>
                    <a:lnTo>
                      <a:pt x="277047" y="19556"/>
                    </a:lnTo>
                    <a:lnTo>
                      <a:pt x="236540" y="5081"/>
                    </a:lnTo>
                    <a:lnTo>
                      <a:pt x="192412" y="0"/>
                    </a:lnTo>
                    <a:close/>
                  </a:path>
                </a:pathLst>
              </a:custGeom>
              <a:solidFill>
                <a:srgbClr val="E9500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36956" y="1041005"/>
                <a:ext cx="255905" cy="265430"/>
              </a:xfrm>
              <a:custGeom>
                <a:rect b="b" l="l" r="r" t="t"/>
                <a:pathLst>
                  <a:path extrusionOk="0" h="265430" w="255905">
                    <a:moveTo>
                      <a:pt x="208608" y="215851"/>
                    </a:moveTo>
                    <a:lnTo>
                      <a:pt x="199302" y="218986"/>
                    </a:lnTo>
                    <a:lnTo>
                      <a:pt x="191930" y="225480"/>
                    </a:lnTo>
                    <a:lnTo>
                      <a:pt x="187769" y="234001"/>
                    </a:lnTo>
                    <a:lnTo>
                      <a:pt x="187110" y="243464"/>
                    </a:lnTo>
                    <a:lnTo>
                      <a:pt x="190245" y="252786"/>
                    </a:lnTo>
                    <a:lnTo>
                      <a:pt x="196739" y="260147"/>
                    </a:lnTo>
                    <a:lnTo>
                      <a:pt x="205259" y="264302"/>
                    </a:lnTo>
                    <a:lnTo>
                      <a:pt x="214719" y="264961"/>
                    </a:lnTo>
                    <a:lnTo>
                      <a:pt x="224035" y="261832"/>
                    </a:lnTo>
                    <a:lnTo>
                      <a:pt x="231397" y="255332"/>
                    </a:lnTo>
                    <a:lnTo>
                      <a:pt x="235555" y="246809"/>
                    </a:lnTo>
                    <a:lnTo>
                      <a:pt x="236215" y="237348"/>
                    </a:lnTo>
                    <a:lnTo>
                      <a:pt x="233081" y="228032"/>
                    </a:lnTo>
                    <a:lnTo>
                      <a:pt x="226586" y="220666"/>
                    </a:lnTo>
                    <a:lnTo>
                      <a:pt x="218065" y="216508"/>
                    </a:lnTo>
                    <a:lnTo>
                      <a:pt x="208608" y="215851"/>
                    </a:lnTo>
                    <a:close/>
                  </a:path>
                  <a:path extrusionOk="0" h="265430" w="255905">
                    <a:moveTo>
                      <a:pt x="119629" y="196484"/>
                    </a:moveTo>
                    <a:lnTo>
                      <a:pt x="102206" y="227771"/>
                    </a:lnTo>
                    <a:lnTo>
                      <a:pt x="113188" y="232463"/>
                    </a:lnTo>
                    <a:lnTo>
                      <a:pt x="124763" y="235916"/>
                    </a:lnTo>
                    <a:lnTo>
                      <a:pt x="136844" y="238047"/>
                    </a:lnTo>
                    <a:lnTo>
                      <a:pt x="149346" y="238776"/>
                    </a:lnTo>
                    <a:lnTo>
                      <a:pt x="156533" y="238535"/>
                    </a:lnTo>
                    <a:lnTo>
                      <a:pt x="163590" y="237824"/>
                    </a:lnTo>
                    <a:lnTo>
                      <a:pt x="170504" y="236660"/>
                    </a:lnTo>
                    <a:lnTo>
                      <a:pt x="177261" y="235058"/>
                    </a:lnTo>
                    <a:lnTo>
                      <a:pt x="179244" y="227716"/>
                    </a:lnTo>
                    <a:lnTo>
                      <a:pt x="182786" y="220944"/>
                    </a:lnTo>
                    <a:lnTo>
                      <a:pt x="187814" y="215027"/>
                    </a:lnTo>
                    <a:lnTo>
                      <a:pt x="194255" y="210253"/>
                    </a:lnTo>
                    <a:lnTo>
                      <a:pt x="201606" y="207066"/>
                    </a:lnTo>
                    <a:lnTo>
                      <a:pt x="209239" y="205668"/>
                    </a:lnTo>
                    <a:lnTo>
                      <a:pt x="226137" y="205668"/>
                    </a:lnTo>
                    <a:lnTo>
                      <a:pt x="228354" y="203038"/>
                    </a:lnTo>
                    <a:lnTo>
                      <a:pt x="149346" y="203038"/>
                    </a:lnTo>
                    <a:lnTo>
                      <a:pt x="141498" y="202606"/>
                    </a:lnTo>
                    <a:lnTo>
                      <a:pt x="133899" y="201340"/>
                    </a:lnTo>
                    <a:lnTo>
                      <a:pt x="126593" y="199284"/>
                    </a:lnTo>
                    <a:lnTo>
                      <a:pt x="119629" y="196484"/>
                    </a:lnTo>
                    <a:close/>
                  </a:path>
                  <a:path extrusionOk="0" h="265430" w="255905">
                    <a:moveTo>
                      <a:pt x="90416" y="44017"/>
                    </a:moveTo>
                    <a:lnTo>
                      <a:pt x="75520" y="56025"/>
                    </a:lnTo>
                    <a:lnTo>
                      <a:pt x="63012" y="70485"/>
                    </a:lnTo>
                    <a:lnTo>
                      <a:pt x="53243" y="87046"/>
                    </a:lnTo>
                    <a:lnTo>
                      <a:pt x="46564" y="105356"/>
                    </a:lnTo>
                    <a:lnTo>
                      <a:pt x="51932" y="110746"/>
                    </a:lnTo>
                    <a:lnTo>
                      <a:pt x="56024" y="117199"/>
                    </a:lnTo>
                    <a:lnTo>
                      <a:pt x="58632" y="124511"/>
                    </a:lnTo>
                    <a:lnTo>
                      <a:pt x="59547" y="132475"/>
                    </a:lnTo>
                    <a:lnTo>
                      <a:pt x="58632" y="140447"/>
                    </a:lnTo>
                    <a:lnTo>
                      <a:pt x="56024" y="147764"/>
                    </a:lnTo>
                    <a:lnTo>
                      <a:pt x="51932" y="154219"/>
                    </a:lnTo>
                    <a:lnTo>
                      <a:pt x="46564" y="159605"/>
                    </a:lnTo>
                    <a:lnTo>
                      <a:pt x="53243" y="177915"/>
                    </a:lnTo>
                    <a:lnTo>
                      <a:pt x="63012" y="194476"/>
                    </a:lnTo>
                    <a:lnTo>
                      <a:pt x="75520" y="208936"/>
                    </a:lnTo>
                    <a:lnTo>
                      <a:pt x="90416" y="220944"/>
                    </a:lnTo>
                    <a:lnTo>
                      <a:pt x="108792" y="190222"/>
                    </a:lnTo>
                    <a:lnTo>
                      <a:pt x="96454" y="179167"/>
                    </a:lnTo>
                    <a:lnTo>
                      <a:pt x="86992" y="165511"/>
                    </a:lnTo>
                    <a:lnTo>
                      <a:pt x="80930" y="149773"/>
                    </a:lnTo>
                    <a:lnTo>
                      <a:pt x="78793" y="132475"/>
                    </a:lnTo>
                    <a:lnTo>
                      <a:pt x="80930" y="115179"/>
                    </a:lnTo>
                    <a:lnTo>
                      <a:pt x="86992" y="99445"/>
                    </a:lnTo>
                    <a:lnTo>
                      <a:pt x="96454" y="85792"/>
                    </a:lnTo>
                    <a:lnTo>
                      <a:pt x="108792" y="74739"/>
                    </a:lnTo>
                    <a:lnTo>
                      <a:pt x="90416" y="44017"/>
                    </a:lnTo>
                    <a:close/>
                  </a:path>
                  <a:path extrusionOk="0" h="265430" w="255905">
                    <a:moveTo>
                      <a:pt x="226137" y="205668"/>
                    </a:moveTo>
                    <a:lnTo>
                      <a:pt x="209239" y="205668"/>
                    </a:lnTo>
                    <a:lnTo>
                      <a:pt x="216872" y="205984"/>
                    </a:lnTo>
                    <a:lnTo>
                      <a:pt x="224223" y="207939"/>
                    </a:lnTo>
                    <a:lnTo>
                      <a:pt x="226137" y="205668"/>
                    </a:lnTo>
                    <a:close/>
                  </a:path>
                  <a:path extrusionOk="0" h="265430" w="255905">
                    <a:moveTo>
                      <a:pt x="219626" y="138726"/>
                    </a:moveTo>
                    <a:lnTo>
                      <a:pt x="212495" y="163980"/>
                    </a:lnTo>
                    <a:lnTo>
                      <a:pt x="197126" y="184398"/>
                    </a:lnTo>
                    <a:lnTo>
                      <a:pt x="175436" y="198058"/>
                    </a:lnTo>
                    <a:lnTo>
                      <a:pt x="149346" y="203038"/>
                    </a:lnTo>
                    <a:lnTo>
                      <a:pt x="228354" y="203038"/>
                    </a:lnTo>
                    <a:lnTo>
                      <a:pt x="236409" y="193483"/>
                    </a:lnTo>
                    <a:lnTo>
                      <a:pt x="245899" y="176996"/>
                    </a:lnTo>
                    <a:lnTo>
                      <a:pt x="252352" y="158819"/>
                    </a:lnTo>
                    <a:lnTo>
                      <a:pt x="255426" y="139292"/>
                    </a:lnTo>
                    <a:lnTo>
                      <a:pt x="219626" y="138726"/>
                    </a:lnTo>
                    <a:close/>
                  </a:path>
                  <a:path extrusionOk="0" h="265430" w="255905">
                    <a:moveTo>
                      <a:pt x="24742" y="107732"/>
                    </a:moveTo>
                    <a:lnTo>
                      <a:pt x="15111" y="109677"/>
                    </a:lnTo>
                    <a:lnTo>
                      <a:pt x="7247" y="114980"/>
                    </a:lnTo>
                    <a:lnTo>
                      <a:pt x="1944" y="122844"/>
                    </a:lnTo>
                    <a:lnTo>
                      <a:pt x="0" y="132475"/>
                    </a:lnTo>
                    <a:lnTo>
                      <a:pt x="1944" y="142106"/>
                    </a:lnTo>
                    <a:lnTo>
                      <a:pt x="7247" y="149971"/>
                    </a:lnTo>
                    <a:lnTo>
                      <a:pt x="15111" y="155273"/>
                    </a:lnTo>
                    <a:lnTo>
                      <a:pt x="24742" y="157218"/>
                    </a:lnTo>
                    <a:lnTo>
                      <a:pt x="34367" y="155273"/>
                    </a:lnTo>
                    <a:lnTo>
                      <a:pt x="42229" y="149971"/>
                    </a:lnTo>
                    <a:lnTo>
                      <a:pt x="47530" y="142106"/>
                    </a:lnTo>
                    <a:lnTo>
                      <a:pt x="49474" y="132475"/>
                    </a:lnTo>
                    <a:lnTo>
                      <a:pt x="47530" y="122844"/>
                    </a:lnTo>
                    <a:lnTo>
                      <a:pt x="42229" y="114980"/>
                    </a:lnTo>
                    <a:lnTo>
                      <a:pt x="34367" y="109677"/>
                    </a:lnTo>
                    <a:lnTo>
                      <a:pt x="24742" y="107732"/>
                    </a:lnTo>
                    <a:close/>
                  </a:path>
                  <a:path extrusionOk="0" h="265430" w="255905">
                    <a:moveTo>
                      <a:pt x="228347" y="61922"/>
                    </a:moveTo>
                    <a:lnTo>
                      <a:pt x="149346" y="61922"/>
                    </a:lnTo>
                    <a:lnTo>
                      <a:pt x="175436" y="66903"/>
                    </a:lnTo>
                    <a:lnTo>
                      <a:pt x="197126" y="80562"/>
                    </a:lnTo>
                    <a:lnTo>
                      <a:pt x="212495" y="100977"/>
                    </a:lnTo>
                    <a:lnTo>
                      <a:pt x="219626" y="126224"/>
                    </a:lnTo>
                    <a:lnTo>
                      <a:pt x="255426" y="125669"/>
                    </a:lnTo>
                    <a:lnTo>
                      <a:pt x="252352" y="106138"/>
                    </a:lnTo>
                    <a:lnTo>
                      <a:pt x="245899" y="87962"/>
                    </a:lnTo>
                    <a:lnTo>
                      <a:pt x="236409" y="71481"/>
                    </a:lnTo>
                    <a:lnTo>
                      <a:pt x="228347" y="61922"/>
                    </a:lnTo>
                    <a:close/>
                  </a:path>
                  <a:path extrusionOk="0" h="265430" w="255905">
                    <a:moveTo>
                      <a:pt x="149346" y="26196"/>
                    </a:moveTo>
                    <a:lnTo>
                      <a:pt x="136844" y="26923"/>
                    </a:lnTo>
                    <a:lnTo>
                      <a:pt x="124763" y="29050"/>
                    </a:lnTo>
                    <a:lnTo>
                      <a:pt x="113188" y="32499"/>
                    </a:lnTo>
                    <a:lnTo>
                      <a:pt x="102206" y="37190"/>
                    </a:lnTo>
                    <a:lnTo>
                      <a:pt x="119629" y="68477"/>
                    </a:lnTo>
                    <a:lnTo>
                      <a:pt x="126593" y="65682"/>
                    </a:lnTo>
                    <a:lnTo>
                      <a:pt x="133899" y="63625"/>
                    </a:lnTo>
                    <a:lnTo>
                      <a:pt x="141498" y="62356"/>
                    </a:lnTo>
                    <a:lnTo>
                      <a:pt x="149346" y="61922"/>
                    </a:lnTo>
                    <a:lnTo>
                      <a:pt x="228347" y="61922"/>
                    </a:lnTo>
                    <a:lnTo>
                      <a:pt x="226134" y="59298"/>
                    </a:lnTo>
                    <a:lnTo>
                      <a:pt x="209239" y="59298"/>
                    </a:lnTo>
                    <a:lnTo>
                      <a:pt x="201606" y="57900"/>
                    </a:lnTo>
                    <a:lnTo>
                      <a:pt x="177261" y="29902"/>
                    </a:lnTo>
                    <a:lnTo>
                      <a:pt x="170504" y="28303"/>
                    </a:lnTo>
                    <a:lnTo>
                      <a:pt x="163590" y="27142"/>
                    </a:lnTo>
                    <a:lnTo>
                      <a:pt x="156533" y="26435"/>
                    </a:lnTo>
                    <a:lnTo>
                      <a:pt x="149346" y="26196"/>
                    </a:lnTo>
                    <a:close/>
                  </a:path>
                  <a:path extrusionOk="0" h="265430" w="255905">
                    <a:moveTo>
                      <a:pt x="224223" y="57032"/>
                    </a:moveTo>
                    <a:lnTo>
                      <a:pt x="216872" y="58982"/>
                    </a:lnTo>
                    <a:lnTo>
                      <a:pt x="209239" y="59298"/>
                    </a:lnTo>
                    <a:lnTo>
                      <a:pt x="226134" y="59298"/>
                    </a:lnTo>
                    <a:lnTo>
                      <a:pt x="224223" y="57032"/>
                    </a:lnTo>
                    <a:close/>
                  </a:path>
                  <a:path extrusionOk="0" h="265430" w="255905">
                    <a:moveTo>
                      <a:pt x="214728" y="0"/>
                    </a:moveTo>
                    <a:lnTo>
                      <a:pt x="205267" y="660"/>
                    </a:lnTo>
                    <a:lnTo>
                      <a:pt x="196742" y="4819"/>
                    </a:lnTo>
                    <a:lnTo>
                      <a:pt x="190245" y="12186"/>
                    </a:lnTo>
                    <a:lnTo>
                      <a:pt x="187110" y="21497"/>
                    </a:lnTo>
                    <a:lnTo>
                      <a:pt x="187769" y="30957"/>
                    </a:lnTo>
                    <a:lnTo>
                      <a:pt x="191930" y="39479"/>
                    </a:lnTo>
                    <a:lnTo>
                      <a:pt x="199302" y="45975"/>
                    </a:lnTo>
                    <a:lnTo>
                      <a:pt x="208609" y="49108"/>
                    </a:lnTo>
                    <a:lnTo>
                      <a:pt x="218069" y="48448"/>
                    </a:lnTo>
                    <a:lnTo>
                      <a:pt x="226590" y="44286"/>
                    </a:lnTo>
                    <a:lnTo>
                      <a:pt x="233081" y="36918"/>
                    </a:lnTo>
                    <a:lnTo>
                      <a:pt x="236218" y="27611"/>
                    </a:lnTo>
                    <a:lnTo>
                      <a:pt x="235563" y="18150"/>
                    </a:lnTo>
                    <a:lnTo>
                      <a:pt x="231406" y="9626"/>
                    </a:lnTo>
                    <a:lnTo>
                      <a:pt x="224035" y="3128"/>
                    </a:lnTo>
                    <a:lnTo>
                      <a:pt x="21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80325" y="4152888"/>
              <a:ext cx="1681739" cy="219775"/>
              <a:chOff x="15881094" y="10135417"/>
              <a:chExt cx="3697755" cy="483234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5881094" y="10135417"/>
                <a:ext cx="358140" cy="483234"/>
              </a:xfrm>
              <a:custGeom>
                <a:rect b="b" l="l" r="r" t="t"/>
                <a:pathLst>
                  <a:path extrusionOk="0" h="483234" w="358140">
                    <a:moveTo>
                      <a:pt x="217354" y="0"/>
                    </a:moveTo>
                    <a:lnTo>
                      <a:pt x="174504" y="3999"/>
                    </a:lnTo>
                    <a:lnTo>
                      <a:pt x="133994" y="15999"/>
                    </a:lnTo>
                    <a:lnTo>
                      <a:pt x="97006" y="35665"/>
                    </a:lnTo>
                    <a:lnTo>
                      <a:pt x="64668" y="62668"/>
                    </a:lnTo>
                    <a:lnTo>
                      <a:pt x="37835" y="96923"/>
                    </a:lnTo>
                    <a:lnTo>
                      <a:pt x="17339" y="138341"/>
                    </a:lnTo>
                    <a:lnTo>
                      <a:pt x="4331" y="186596"/>
                    </a:lnTo>
                    <a:lnTo>
                      <a:pt x="0" y="241353"/>
                    </a:lnTo>
                    <a:lnTo>
                      <a:pt x="978" y="269524"/>
                    </a:lnTo>
                    <a:lnTo>
                      <a:pt x="8808" y="320867"/>
                    </a:lnTo>
                    <a:lnTo>
                      <a:pt x="24308" y="365511"/>
                    </a:lnTo>
                    <a:lnTo>
                      <a:pt x="46481" y="403348"/>
                    </a:lnTo>
                    <a:lnTo>
                      <a:pt x="75049" y="434268"/>
                    </a:lnTo>
                    <a:lnTo>
                      <a:pt x="109383" y="457769"/>
                    </a:lnTo>
                    <a:lnTo>
                      <a:pt x="149220" y="473709"/>
                    </a:lnTo>
                    <a:lnTo>
                      <a:pt x="193559" y="481708"/>
                    </a:lnTo>
                    <a:lnTo>
                      <a:pt x="217354" y="482707"/>
                    </a:lnTo>
                    <a:lnTo>
                      <a:pt x="231105" y="482499"/>
                    </a:lnTo>
                    <a:lnTo>
                      <a:pt x="269353" y="479378"/>
                    </a:lnTo>
                    <a:lnTo>
                      <a:pt x="311362" y="471367"/>
                    </a:lnTo>
                    <a:lnTo>
                      <a:pt x="349371" y="458373"/>
                    </a:lnTo>
                    <a:lnTo>
                      <a:pt x="358030" y="453378"/>
                    </a:lnTo>
                    <a:lnTo>
                      <a:pt x="349486" y="426039"/>
                    </a:lnTo>
                    <a:lnTo>
                      <a:pt x="224694" y="426039"/>
                    </a:lnTo>
                    <a:lnTo>
                      <a:pt x="205665" y="425206"/>
                    </a:lnTo>
                    <a:lnTo>
                      <a:pt x="156351" y="412699"/>
                    </a:lnTo>
                    <a:lnTo>
                      <a:pt x="118093" y="386518"/>
                    </a:lnTo>
                    <a:lnTo>
                      <a:pt x="90503" y="348278"/>
                    </a:lnTo>
                    <a:lnTo>
                      <a:pt x="74114" y="299232"/>
                    </a:lnTo>
                    <a:lnTo>
                      <a:pt x="68668" y="241353"/>
                    </a:lnTo>
                    <a:lnTo>
                      <a:pt x="69356" y="220543"/>
                    </a:lnTo>
                    <a:lnTo>
                      <a:pt x="74861" y="182035"/>
                    </a:lnTo>
                    <a:lnTo>
                      <a:pt x="92929" y="132594"/>
                    </a:lnTo>
                    <a:lnTo>
                      <a:pt x="121176" y="94711"/>
                    </a:lnTo>
                    <a:lnTo>
                      <a:pt x="158686" y="69338"/>
                    </a:lnTo>
                    <a:lnTo>
                      <a:pt x="204063" y="57461"/>
                    </a:lnTo>
                    <a:lnTo>
                      <a:pt x="220694" y="56668"/>
                    </a:lnTo>
                    <a:lnTo>
                      <a:pt x="345756" y="56668"/>
                    </a:lnTo>
                    <a:lnTo>
                      <a:pt x="354701" y="31999"/>
                    </a:lnTo>
                    <a:lnTo>
                      <a:pt x="312032" y="13329"/>
                    </a:lnTo>
                    <a:lnTo>
                      <a:pt x="271010" y="3997"/>
                    </a:lnTo>
                    <a:lnTo>
                      <a:pt x="231959" y="249"/>
                    </a:lnTo>
                    <a:lnTo>
                      <a:pt x="217354" y="0"/>
                    </a:lnTo>
                    <a:close/>
                  </a:path>
                  <a:path extrusionOk="0" h="483234" w="358140">
                    <a:moveTo>
                      <a:pt x="341361" y="400040"/>
                    </a:moveTo>
                    <a:lnTo>
                      <a:pt x="297697" y="416699"/>
                    </a:lnTo>
                    <a:lnTo>
                      <a:pt x="245754" y="425456"/>
                    </a:lnTo>
                    <a:lnTo>
                      <a:pt x="224694" y="426039"/>
                    </a:lnTo>
                    <a:lnTo>
                      <a:pt x="349486" y="426039"/>
                    </a:lnTo>
                    <a:lnTo>
                      <a:pt x="341361" y="400040"/>
                    </a:lnTo>
                    <a:close/>
                  </a:path>
                  <a:path extrusionOk="0" h="483234" w="358140">
                    <a:moveTo>
                      <a:pt x="345756" y="56668"/>
                    </a:moveTo>
                    <a:lnTo>
                      <a:pt x="220694" y="56668"/>
                    </a:lnTo>
                    <a:lnTo>
                      <a:pt x="230568" y="56855"/>
                    </a:lnTo>
                    <a:lnTo>
                      <a:pt x="240192" y="57415"/>
                    </a:lnTo>
                    <a:lnTo>
                      <a:pt x="284005" y="65108"/>
                    </a:lnTo>
                    <a:lnTo>
                      <a:pt x="325581" y="79788"/>
                    </a:lnTo>
                    <a:lnTo>
                      <a:pt x="335361" y="85337"/>
                    </a:lnTo>
                    <a:lnTo>
                      <a:pt x="345756" y="56668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263797" y="10146089"/>
                <a:ext cx="431800" cy="462279"/>
              </a:xfrm>
              <a:custGeom>
                <a:rect b="b" l="l" r="r" t="t"/>
                <a:pathLst>
                  <a:path extrusionOk="0" h="462279" w="431800">
                    <a:moveTo>
                      <a:pt x="245343" y="0"/>
                    </a:moveTo>
                    <a:lnTo>
                      <a:pt x="186004" y="0"/>
                    </a:lnTo>
                    <a:lnTo>
                      <a:pt x="174135" y="25059"/>
                    </a:lnTo>
                    <a:lnTo>
                      <a:pt x="151133" y="75559"/>
                    </a:lnTo>
                    <a:lnTo>
                      <a:pt x="128984" y="126815"/>
                    </a:lnTo>
                    <a:lnTo>
                      <a:pt x="106818" y="180322"/>
                    </a:lnTo>
                    <a:lnTo>
                      <a:pt x="84436" y="236410"/>
                    </a:lnTo>
                    <a:lnTo>
                      <a:pt x="61599" y="295586"/>
                    </a:lnTo>
                    <a:lnTo>
                      <a:pt x="38082" y="358321"/>
                    </a:lnTo>
                    <a:lnTo>
                      <a:pt x="13120" y="426058"/>
                    </a:lnTo>
                    <a:lnTo>
                      <a:pt x="0" y="462038"/>
                    </a:lnTo>
                    <a:lnTo>
                      <a:pt x="67338" y="462038"/>
                    </a:lnTo>
                    <a:lnTo>
                      <a:pt x="109336" y="343361"/>
                    </a:lnTo>
                    <a:lnTo>
                      <a:pt x="387706" y="343361"/>
                    </a:lnTo>
                    <a:lnTo>
                      <a:pt x="381370" y="326356"/>
                    </a:lnTo>
                    <a:lnTo>
                      <a:pt x="369757" y="295586"/>
                    </a:lnTo>
                    <a:lnTo>
                      <a:pt x="367883" y="290692"/>
                    </a:lnTo>
                    <a:lnTo>
                      <a:pt x="128006" y="290692"/>
                    </a:lnTo>
                    <a:lnTo>
                      <a:pt x="138358" y="261650"/>
                    </a:lnTo>
                    <a:lnTo>
                      <a:pt x="159199" y="205308"/>
                    </a:lnTo>
                    <a:lnTo>
                      <a:pt x="180325" y="151259"/>
                    </a:lnTo>
                    <a:lnTo>
                      <a:pt x="202491" y="99251"/>
                    </a:lnTo>
                    <a:lnTo>
                      <a:pt x="214014" y="73997"/>
                    </a:lnTo>
                    <a:lnTo>
                      <a:pt x="279528" y="73997"/>
                    </a:lnTo>
                    <a:lnTo>
                      <a:pt x="268854" y="50245"/>
                    </a:lnTo>
                    <a:lnTo>
                      <a:pt x="257224" y="25059"/>
                    </a:lnTo>
                    <a:lnTo>
                      <a:pt x="245343" y="0"/>
                    </a:lnTo>
                    <a:close/>
                  </a:path>
                  <a:path extrusionOk="0" h="462279" w="431800">
                    <a:moveTo>
                      <a:pt x="387706" y="343361"/>
                    </a:moveTo>
                    <a:lnTo>
                      <a:pt x="318691" y="343361"/>
                    </a:lnTo>
                    <a:lnTo>
                      <a:pt x="323982" y="358321"/>
                    </a:lnTo>
                    <a:lnTo>
                      <a:pt x="329191" y="373199"/>
                    </a:lnTo>
                    <a:lnTo>
                      <a:pt x="334317" y="387993"/>
                    </a:lnTo>
                    <a:lnTo>
                      <a:pt x="339361" y="402699"/>
                    </a:lnTo>
                    <a:lnTo>
                      <a:pt x="344444" y="417410"/>
                    </a:lnTo>
                    <a:lnTo>
                      <a:pt x="349692" y="432204"/>
                    </a:lnTo>
                    <a:lnTo>
                      <a:pt x="355106" y="447079"/>
                    </a:lnTo>
                    <a:lnTo>
                      <a:pt x="360690" y="462038"/>
                    </a:lnTo>
                    <a:lnTo>
                      <a:pt x="431369" y="462038"/>
                    </a:lnTo>
                    <a:lnTo>
                      <a:pt x="418242" y="426058"/>
                    </a:lnTo>
                    <a:lnTo>
                      <a:pt x="405533" y="391452"/>
                    </a:lnTo>
                    <a:lnTo>
                      <a:pt x="393242" y="358218"/>
                    </a:lnTo>
                    <a:lnTo>
                      <a:pt x="387706" y="343361"/>
                    </a:lnTo>
                    <a:close/>
                  </a:path>
                  <a:path extrusionOk="0" h="462279" w="431800">
                    <a:moveTo>
                      <a:pt x="279528" y="73997"/>
                    </a:moveTo>
                    <a:lnTo>
                      <a:pt x="214014" y="73997"/>
                    </a:lnTo>
                    <a:lnTo>
                      <a:pt x="225238" y="99272"/>
                    </a:lnTo>
                    <a:lnTo>
                      <a:pt x="236259" y="125089"/>
                    </a:lnTo>
                    <a:lnTo>
                      <a:pt x="257688" y="178340"/>
                    </a:lnTo>
                    <a:lnTo>
                      <a:pt x="278768" y="233597"/>
                    </a:lnTo>
                    <a:lnTo>
                      <a:pt x="300022" y="290692"/>
                    </a:lnTo>
                    <a:lnTo>
                      <a:pt x="367883" y="290692"/>
                    </a:lnTo>
                    <a:lnTo>
                      <a:pt x="346920" y="236410"/>
                    </a:lnTo>
                    <a:lnTo>
                      <a:pt x="324544" y="180322"/>
                    </a:lnTo>
                    <a:lnTo>
                      <a:pt x="302374" y="126815"/>
                    </a:lnTo>
                    <a:lnTo>
                      <a:pt x="280230" y="75559"/>
                    </a:lnTo>
                    <a:lnTo>
                      <a:pt x="279528" y="73997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6760505" y="10146086"/>
                <a:ext cx="370840" cy="462279"/>
              </a:xfrm>
              <a:custGeom>
                <a:rect b="b" l="l" r="r" t="t"/>
                <a:pathLst>
                  <a:path extrusionOk="0" h="462279" w="370840">
                    <a:moveTo>
                      <a:pt x="51328" y="0"/>
                    </a:moveTo>
                    <a:lnTo>
                      <a:pt x="0" y="0"/>
                    </a:lnTo>
                    <a:lnTo>
                      <a:pt x="0" y="462038"/>
                    </a:lnTo>
                    <a:lnTo>
                      <a:pt x="63338" y="462038"/>
                    </a:lnTo>
                    <a:lnTo>
                      <a:pt x="63338" y="101337"/>
                    </a:lnTo>
                    <a:lnTo>
                      <a:pt x="137168" y="101337"/>
                    </a:lnTo>
                    <a:lnTo>
                      <a:pt x="100778" y="56192"/>
                    </a:lnTo>
                    <a:lnTo>
                      <a:pt x="67272" y="17357"/>
                    </a:lnTo>
                    <a:lnTo>
                      <a:pt x="51328" y="0"/>
                    </a:lnTo>
                    <a:close/>
                  </a:path>
                  <a:path extrusionOk="0" h="462279" w="370840">
                    <a:moveTo>
                      <a:pt x="137168" y="101337"/>
                    </a:moveTo>
                    <a:lnTo>
                      <a:pt x="63338" y="101337"/>
                    </a:lnTo>
                    <a:lnTo>
                      <a:pt x="72873" y="112424"/>
                    </a:lnTo>
                    <a:lnTo>
                      <a:pt x="82832" y="124341"/>
                    </a:lnTo>
                    <a:lnTo>
                      <a:pt x="115090" y="164907"/>
                    </a:lnTo>
                    <a:lnTo>
                      <a:pt x="149346" y="210349"/>
                    </a:lnTo>
                    <a:lnTo>
                      <a:pt x="172761" y="242602"/>
                    </a:lnTo>
                    <a:lnTo>
                      <a:pt x="196350" y="276033"/>
                    </a:lnTo>
                    <a:lnTo>
                      <a:pt x="219598" y="309777"/>
                    </a:lnTo>
                    <a:lnTo>
                      <a:pt x="242013" y="343026"/>
                    </a:lnTo>
                    <a:lnTo>
                      <a:pt x="263270" y="375451"/>
                    </a:lnTo>
                    <a:lnTo>
                      <a:pt x="292257" y="421661"/>
                    </a:lnTo>
                    <a:lnTo>
                      <a:pt x="316691" y="462038"/>
                    </a:lnTo>
                    <a:lnTo>
                      <a:pt x="370700" y="462038"/>
                    </a:lnTo>
                    <a:lnTo>
                      <a:pt x="370700" y="342031"/>
                    </a:lnTo>
                    <a:lnTo>
                      <a:pt x="307362" y="342031"/>
                    </a:lnTo>
                    <a:lnTo>
                      <a:pt x="296087" y="323738"/>
                    </a:lnTo>
                    <a:lnTo>
                      <a:pt x="269916" y="283403"/>
                    </a:lnTo>
                    <a:lnTo>
                      <a:pt x="239266" y="238581"/>
                    </a:lnTo>
                    <a:lnTo>
                      <a:pt x="206263" y="192406"/>
                    </a:lnTo>
                    <a:lnTo>
                      <a:pt x="171468" y="145678"/>
                    </a:lnTo>
                    <a:lnTo>
                      <a:pt x="153840" y="122678"/>
                    </a:lnTo>
                    <a:lnTo>
                      <a:pt x="137168" y="101337"/>
                    </a:lnTo>
                    <a:close/>
                  </a:path>
                  <a:path extrusionOk="0" h="462279" w="370840">
                    <a:moveTo>
                      <a:pt x="370700" y="0"/>
                    </a:moveTo>
                    <a:lnTo>
                      <a:pt x="307362" y="0"/>
                    </a:lnTo>
                    <a:lnTo>
                      <a:pt x="307362" y="342031"/>
                    </a:lnTo>
                    <a:lnTo>
                      <a:pt x="370700" y="342031"/>
                    </a:lnTo>
                    <a:lnTo>
                      <a:pt x="370700" y="0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769919" y="10146086"/>
                <a:ext cx="370840" cy="462279"/>
              </a:xfrm>
              <a:custGeom>
                <a:rect b="b" l="l" r="r" t="t"/>
                <a:pathLst>
                  <a:path extrusionOk="0" h="462279" w="370840">
                    <a:moveTo>
                      <a:pt x="51338" y="0"/>
                    </a:moveTo>
                    <a:lnTo>
                      <a:pt x="0" y="0"/>
                    </a:lnTo>
                    <a:lnTo>
                      <a:pt x="0" y="462038"/>
                    </a:lnTo>
                    <a:lnTo>
                      <a:pt x="63338" y="462038"/>
                    </a:lnTo>
                    <a:lnTo>
                      <a:pt x="63338" y="101337"/>
                    </a:lnTo>
                    <a:lnTo>
                      <a:pt x="137181" y="101337"/>
                    </a:lnTo>
                    <a:lnTo>
                      <a:pt x="100788" y="56192"/>
                    </a:lnTo>
                    <a:lnTo>
                      <a:pt x="67282" y="17357"/>
                    </a:lnTo>
                    <a:lnTo>
                      <a:pt x="51338" y="0"/>
                    </a:lnTo>
                    <a:close/>
                  </a:path>
                  <a:path extrusionOk="0" h="462279" w="370840">
                    <a:moveTo>
                      <a:pt x="137181" y="101337"/>
                    </a:moveTo>
                    <a:lnTo>
                      <a:pt x="63338" y="101337"/>
                    </a:lnTo>
                    <a:lnTo>
                      <a:pt x="72879" y="112424"/>
                    </a:lnTo>
                    <a:lnTo>
                      <a:pt x="82840" y="124341"/>
                    </a:lnTo>
                    <a:lnTo>
                      <a:pt x="115096" y="164907"/>
                    </a:lnTo>
                    <a:lnTo>
                      <a:pt x="149356" y="210349"/>
                    </a:lnTo>
                    <a:lnTo>
                      <a:pt x="172768" y="242602"/>
                    </a:lnTo>
                    <a:lnTo>
                      <a:pt x="196360" y="276033"/>
                    </a:lnTo>
                    <a:lnTo>
                      <a:pt x="219608" y="309777"/>
                    </a:lnTo>
                    <a:lnTo>
                      <a:pt x="242024" y="343026"/>
                    </a:lnTo>
                    <a:lnTo>
                      <a:pt x="263281" y="375451"/>
                    </a:lnTo>
                    <a:lnTo>
                      <a:pt x="292266" y="421661"/>
                    </a:lnTo>
                    <a:lnTo>
                      <a:pt x="316702" y="462038"/>
                    </a:lnTo>
                    <a:lnTo>
                      <a:pt x="370711" y="462038"/>
                    </a:lnTo>
                    <a:lnTo>
                      <a:pt x="370711" y="342031"/>
                    </a:lnTo>
                    <a:lnTo>
                      <a:pt x="307372" y="342031"/>
                    </a:lnTo>
                    <a:lnTo>
                      <a:pt x="296093" y="323738"/>
                    </a:lnTo>
                    <a:lnTo>
                      <a:pt x="269925" y="283403"/>
                    </a:lnTo>
                    <a:lnTo>
                      <a:pt x="239277" y="238581"/>
                    </a:lnTo>
                    <a:lnTo>
                      <a:pt x="206273" y="192406"/>
                    </a:lnTo>
                    <a:lnTo>
                      <a:pt x="171476" y="145678"/>
                    </a:lnTo>
                    <a:lnTo>
                      <a:pt x="153851" y="122678"/>
                    </a:lnTo>
                    <a:lnTo>
                      <a:pt x="137181" y="101337"/>
                    </a:lnTo>
                    <a:close/>
                  </a:path>
                  <a:path extrusionOk="0" h="462279" w="370840">
                    <a:moveTo>
                      <a:pt x="370711" y="0"/>
                    </a:moveTo>
                    <a:lnTo>
                      <a:pt x="307372" y="0"/>
                    </a:lnTo>
                    <a:lnTo>
                      <a:pt x="307372" y="342031"/>
                    </a:lnTo>
                    <a:lnTo>
                      <a:pt x="370711" y="342031"/>
                    </a:lnTo>
                    <a:lnTo>
                      <a:pt x="370711" y="0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8290306" y="10146089"/>
                <a:ext cx="0" cy="462279"/>
              </a:xfrm>
              <a:custGeom>
                <a:rect b="b" l="l" r="r" t="t"/>
                <a:pathLst>
                  <a:path extrusionOk="0" h="462279" w="120000">
                    <a:moveTo>
                      <a:pt x="0" y="0"/>
                    </a:moveTo>
                    <a:lnTo>
                      <a:pt x="0" y="462038"/>
                    </a:lnTo>
                  </a:path>
                </a:pathLst>
              </a:custGeom>
              <a:noFill/>
              <a:ln cap="flat" cmpd="sng" w="28575">
                <a:solidFill>
                  <a:srgbClr val="772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8421309" y="10135417"/>
                <a:ext cx="358140" cy="483234"/>
              </a:xfrm>
              <a:custGeom>
                <a:rect b="b" l="l" r="r" t="t"/>
                <a:pathLst>
                  <a:path extrusionOk="0" h="483234" w="358140">
                    <a:moveTo>
                      <a:pt x="217354" y="0"/>
                    </a:moveTo>
                    <a:lnTo>
                      <a:pt x="174504" y="3999"/>
                    </a:lnTo>
                    <a:lnTo>
                      <a:pt x="133994" y="15999"/>
                    </a:lnTo>
                    <a:lnTo>
                      <a:pt x="97010" y="35665"/>
                    </a:lnTo>
                    <a:lnTo>
                      <a:pt x="64668" y="62668"/>
                    </a:lnTo>
                    <a:lnTo>
                      <a:pt x="37833" y="96923"/>
                    </a:lnTo>
                    <a:lnTo>
                      <a:pt x="17329" y="138341"/>
                    </a:lnTo>
                    <a:lnTo>
                      <a:pt x="4333" y="186596"/>
                    </a:lnTo>
                    <a:lnTo>
                      <a:pt x="0" y="241353"/>
                    </a:lnTo>
                    <a:lnTo>
                      <a:pt x="979" y="269524"/>
                    </a:lnTo>
                    <a:lnTo>
                      <a:pt x="8812" y="320867"/>
                    </a:lnTo>
                    <a:lnTo>
                      <a:pt x="24308" y="365511"/>
                    </a:lnTo>
                    <a:lnTo>
                      <a:pt x="46481" y="403348"/>
                    </a:lnTo>
                    <a:lnTo>
                      <a:pt x="75044" y="434268"/>
                    </a:lnTo>
                    <a:lnTo>
                      <a:pt x="109381" y="457769"/>
                    </a:lnTo>
                    <a:lnTo>
                      <a:pt x="149220" y="473709"/>
                    </a:lnTo>
                    <a:lnTo>
                      <a:pt x="193559" y="481708"/>
                    </a:lnTo>
                    <a:lnTo>
                      <a:pt x="217354" y="482707"/>
                    </a:lnTo>
                    <a:lnTo>
                      <a:pt x="231105" y="482499"/>
                    </a:lnTo>
                    <a:lnTo>
                      <a:pt x="269363" y="479378"/>
                    </a:lnTo>
                    <a:lnTo>
                      <a:pt x="311362" y="471367"/>
                    </a:lnTo>
                    <a:lnTo>
                      <a:pt x="349371" y="458373"/>
                    </a:lnTo>
                    <a:lnTo>
                      <a:pt x="358030" y="453378"/>
                    </a:lnTo>
                    <a:lnTo>
                      <a:pt x="349486" y="426039"/>
                    </a:lnTo>
                    <a:lnTo>
                      <a:pt x="224694" y="426039"/>
                    </a:lnTo>
                    <a:lnTo>
                      <a:pt x="205670" y="425206"/>
                    </a:lnTo>
                    <a:lnTo>
                      <a:pt x="156351" y="412699"/>
                    </a:lnTo>
                    <a:lnTo>
                      <a:pt x="118084" y="386518"/>
                    </a:lnTo>
                    <a:lnTo>
                      <a:pt x="90506" y="348278"/>
                    </a:lnTo>
                    <a:lnTo>
                      <a:pt x="74110" y="299232"/>
                    </a:lnTo>
                    <a:lnTo>
                      <a:pt x="68668" y="241353"/>
                    </a:lnTo>
                    <a:lnTo>
                      <a:pt x="69356" y="220543"/>
                    </a:lnTo>
                    <a:lnTo>
                      <a:pt x="74861" y="182035"/>
                    </a:lnTo>
                    <a:lnTo>
                      <a:pt x="92925" y="132594"/>
                    </a:lnTo>
                    <a:lnTo>
                      <a:pt x="121181" y="94711"/>
                    </a:lnTo>
                    <a:lnTo>
                      <a:pt x="158686" y="69338"/>
                    </a:lnTo>
                    <a:lnTo>
                      <a:pt x="204066" y="57461"/>
                    </a:lnTo>
                    <a:lnTo>
                      <a:pt x="220694" y="56668"/>
                    </a:lnTo>
                    <a:lnTo>
                      <a:pt x="345761" y="56668"/>
                    </a:lnTo>
                    <a:lnTo>
                      <a:pt x="354701" y="31999"/>
                    </a:lnTo>
                    <a:lnTo>
                      <a:pt x="312032" y="13329"/>
                    </a:lnTo>
                    <a:lnTo>
                      <a:pt x="271010" y="3997"/>
                    </a:lnTo>
                    <a:lnTo>
                      <a:pt x="231957" y="249"/>
                    </a:lnTo>
                    <a:lnTo>
                      <a:pt x="217354" y="0"/>
                    </a:lnTo>
                    <a:close/>
                  </a:path>
                  <a:path extrusionOk="0" h="483234" w="358140">
                    <a:moveTo>
                      <a:pt x="341361" y="400040"/>
                    </a:moveTo>
                    <a:lnTo>
                      <a:pt x="297697" y="416699"/>
                    </a:lnTo>
                    <a:lnTo>
                      <a:pt x="245754" y="425456"/>
                    </a:lnTo>
                    <a:lnTo>
                      <a:pt x="224694" y="426039"/>
                    </a:lnTo>
                    <a:lnTo>
                      <a:pt x="349486" y="426039"/>
                    </a:lnTo>
                    <a:lnTo>
                      <a:pt x="341361" y="400040"/>
                    </a:lnTo>
                    <a:close/>
                  </a:path>
                  <a:path extrusionOk="0" h="483234" w="358140">
                    <a:moveTo>
                      <a:pt x="345761" y="56668"/>
                    </a:moveTo>
                    <a:lnTo>
                      <a:pt x="220694" y="56668"/>
                    </a:lnTo>
                    <a:lnTo>
                      <a:pt x="230566" y="56855"/>
                    </a:lnTo>
                    <a:lnTo>
                      <a:pt x="240189" y="57415"/>
                    </a:lnTo>
                    <a:lnTo>
                      <a:pt x="284005" y="65108"/>
                    </a:lnTo>
                    <a:lnTo>
                      <a:pt x="325581" y="79788"/>
                    </a:lnTo>
                    <a:lnTo>
                      <a:pt x="335371" y="85337"/>
                    </a:lnTo>
                    <a:lnTo>
                      <a:pt x="345761" y="56668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804016" y="10146089"/>
                <a:ext cx="431800" cy="462279"/>
              </a:xfrm>
              <a:custGeom>
                <a:rect b="b" l="l" r="r" t="t"/>
                <a:pathLst>
                  <a:path extrusionOk="0" h="462279" w="431800">
                    <a:moveTo>
                      <a:pt x="245343" y="0"/>
                    </a:moveTo>
                    <a:lnTo>
                      <a:pt x="186004" y="0"/>
                    </a:lnTo>
                    <a:lnTo>
                      <a:pt x="174130" y="25059"/>
                    </a:lnTo>
                    <a:lnTo>
                      <a:pt x="151132" y="75559"/>
                    </a:lnTo>
                    <a:lnTo>
                      <a:pt x="128984" y="126815"/>
                    </a:lnTo>
                    <a:lnTo>
                      <a:pt x="106818" y="180322"/>
                    </a:lnTo>
                    <a:lnTo>
                      <a:pt x="84436" y="236410"/>
                    </a:lnTo>
                    <a:lnTo>
                      <a:pt x="61599" y="295586"/>
                    </a:lnTo>
                    <a:lnTo>
                      <a:pt x="38078" y="358321"/>
                    </a:lnTo>
                    <a:lnTo>
                      <a:pt x="13119" y="426058"/>
                    </a:lnTo>
                    <a:lnTo>
                      <a:pt x="0" y="462038"/>
                    </a:lnTo>
                    <a:lnTo>
                      <a:pt x="67327" y="462038"/>
                    </a:lnTo>
                    <a:lnTo>
                      <a:pt x="109336" y="343361"/>
                    </a:lnTo>
                    <a:lnTo>
                      <a:pt x="387705" y="343361"/>
                    </a:lnTo>
                    <a:lnTo>
                      <a:pt x="381370" y="326356"/>
                    </a:lnTo>
                    <a:lnTo>
                      <a:pt x="369757" y="295586"/>
                    </a:lnTo>
                    <a:lnTo>
                      <a:pt x="367883" y="290692"/>
                    </a:lnTo>
                    <a:lnTo>
                      <a:pt x="128006" y="290692"/>
                    </a:lnTo>
                    <a:lnTo>
                      <a:pt x="138358" y="261650"/>
                    </a:lnTo>
                    <a:lnTo>
                      <a:pt x="159199" y="205308"/>
                    </a:lnTo>
                    <a:lnTo>
                      <a:pt x="180321" y="151259"/>
                    </a:lnTo>
                    <a:lnTo>
                      <a:pt x="202490" y="99251"/>
                    </a:lnTo>
                    <a:lnTo>
                      <a:pt x="214014" y="73997"/>
                    </a:lnTo>
                    <a:lnTo>
                      <a:pt x="279524" y="73997"/>
                    </a:lnTo>
                    <a:lnTo>
                      <a:pt x="268850" y="50245"/>
                    </a:lnTo>
                    <a:lnTo>
                      <a:pt x="257223" y="25059"/>
                    </a:lnTo>
                    <a:lnTo>
                      <a:pt x="245343" y="0"/>
                    </a:lnTo>
                    <a:close/>
                  </a:path>
                  <a:path extrusionOk="0" h="462279" w="431800">
                    <a:moveTo>
                      <a:pt x="387705" y="343361"/>
                    </a:moveTo>
                    <a:lnTo>
                      <a:pt x="318691" y="343361"/>
                    </a:lnTo>
                    <a:lnTo>
                      <a:pt x="323982" y="358321"/>
                    </a:lnTo>
                    <a:lnTo>
                      <a:pt x="329191" y="373199"/>
                    </a:lnTo>
                    <a:lnTo>
                      <a:pt x="334317" y="387993"/>
                    </a:lnTo>
                    <a:lnTo>
                      <a:pt x="339361" y="402699"/>
                    </a:lnTo>
                    <a:lnTo>
                      <a:pt x="344444" y="417410"/>
                    </a:lnTo>
                    <a:lnTo>
                      <a:pt x="349692" y="432204"/>
                    </a:lnTo>
                    <a:lnTo>
                      <a:pt x="355106" y="447079"/>
                    </a:lnTo>
                    <a:lnTo>
                      <a:pt x="360690" y="462038"/>
                    </a:lnTo>
                    <a:lnTo>
                      <a:pt x="431369" y="462038"/>
                    </a:lnTo>
                    <a:lnTo>
                      <a:pt x="418238" y="426058"/>
                    </a:lnTo>
                    <a:lnTo>
                      <a:pt x="405529" y="391452"/>
                    </a:lnTo>
                    <a:lnTo>
                      <a:pt x="393240" y="358218"/>
                    </a:lnTo>
                    <a:lnTo>
                      <a:pt x="387705" y="343361"/>
                    </a:lnTo>
                    <a:close/>
                  </a:path>
                  <a:path extrusionOk="0" h="462279" w="431800">
                    <a:moveTo>
                      <a:pt x="279524" y="73997"/>
                    </a:moveTo>
                    <a:lnTo>
                      <a:pt x="214014" y="73997"/>
                    </a:lnTo>
                    <a:lnTo>
                      <a:pt x="225238" y="99272"/>
                    </a:lnTo>
                    <a:lnTo>
                      <a:pt x="236258" y="125089"/>
                    </a:lnTo>
                    <a:lnTo>
                      <a:pt x="257678" y="178340"/>
                    </a:lnTo>
                    <a:lnTo>
                      <a:pt x="278767" y="233597"/>
                    </a:lnTo>
                    <a:lnTo>
                      <a:pt x="300022" y="290692"/>
                    </a:lnTo>
                    <a:lnTo>
                      <a:pt x="367883" y="290692"/>
                    </a:lnTo>
                    <a:lnTo>
                      <a:pt x="346916" y="236410"/>
                    </a:lnTo>
                    <a:lnTo>
                      <a:pt x="324540" y="180322"/>
                    </a:lnTo>
                    <a:lnTo>
                      <a:pt x="302374" y="126815"/>
                    </a:lnTo>
                    <a:lnTo>
                      <a:pt x="280226" y="75559"/>
                    </a:lnTo>
                    <a:lnTo>
                      <a:pt x="279524" y="73997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9300719" y="10581425"/>
                <a:ext cx="278130" cy="0"/>
              </a:xfrm>
              <a:custGeom>
                <a:rect b="b" l="l" r="r" t="t"/>
                <a:pathLst>
                  <a:path extrusionOk="0" h="120000" w="278130">
                    <a:moveTo>
                      <a:pt x="0" y="0"/>
                    </a:moveTo>
                    <a:lnTo>
                      <a:pt x="278022" y="0"/>
                    </a:lnTo>
                  </a:path>
                </a:pathLst>
              </a:custGeom>
              <a:noFill/>
              <a:ln cap="flat" cmpd="sng" w="28575">
                <a:solidFill>
                  <a:srgbClr val="772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3056" y="10146450"/>
                <a:ext cx="0" cy="407670"/>
              </a:xfrm>
              <a:custGeom>
                <a:rect b="b" l="l" r="r" t="t"/>
                <a:pathLst>
                  <a:path extrusionOk="0" h="407670" w="120000">
                    <a:moveTo>
                      <a:pt x="0" y="0"/>
                    </a:moveTo>
                    <a:lnTo>
                      <a:pt x="0" y="407670"/>
                    </a:lnTo>
                  </a:path>
                </a:pathLst>
              </a:custGeom>
              <a:noFill/>
              <a:ln cap="flat" cmpd="sng" w="28575">
                <a:solidFill>
                  <a:srgbClr val="7729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7296894" y="10223092"/>
                <a:ext cx="307975" cy="307975"/>
              </a:xfrm>
              <a:custGeom>
                <a:rect b="b" l="l" r="r" t="t"/>
                <a:pathLst>
                  <a:path extrusionOk="0" h="307975" w="307975">
                    <a:moveTo>
                      <a:pt x="153681" y="0"/>
                    </a:moveTo>
                    <a:lnTo>
                      <a:pt x="105105" y="7833"/>
                    </a:lnTo>
                    <a:lnTo>
                      <a:pt x="62918" y="29648"/>
                    </a:lnTo>
                    <a:lnTo>
                      <a:pt x="29651" y="62914"/>
                    </a:lnTo>
                    <a:lnTo>
                      <a:pt x="7834" y="105101"/>
                    </a:lnTo>
                    <a:lnTo>
                      <a:pt x="0" y="153681"/>
                    </a:lnTo>
                    <a:lnTo>
                      <a:pt x="7834" y="202264"/>
                    </a:lnTo>
                    <a:lnTo>
                      <a:pt x="29651" y="244452"/>
                    </a:lnTo>
                    <a:lnTo>
                      <a:pt x="62918" y="277717"/>
                    </a:lnTo>
                    <a:lnTo>
                      <a:pt x="105105" y="299529"/>
                    </a:lnTo>
                    <a:lnTo>
                      <a:pt x="153681" y="307362"/>
                    </a:lnTo>
                    <a:lnTo>
                      <a:pt x="202256" y="299529"/>
                    </a:lnTo>
                    <a:lnTo>
                      <a:pt x="244443" y="277717"/>
                    </a:lnTo>
                    <a:lnTo>
                      <a:pt x="277711" y="244452"/>
                    </a:lnTo>
                    <a:lnTo>
                      <a:pt x="299527" y="202264"/>
                    </a:lnTo>
                    <a:lnTo>
                      <a:pt x="307362" y="153681"/>
                    </a:lnTo>
                    <a:lnTo>
                      <a:pt x="299527" y="105101"/>
                    </a:lnTo>
                    <a:lnTo>
                      <a:pt x="277711" y="62914"/>
                    </a:lnTo>
                    <a:lnTo>
                      <a:pt x="244443" y="29648"/>
                    </a:lnTo>
                    <a:lnTo>
                      <a:pt x="202256" y="7833"/>
                    </a:lnTo>
                    <a:lnTo>
                      <a:pt x="153681" y="0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7209216" y="10135417"/>
                <a:ext cx="483234" cy="483234"/>
              </a:xfrm>
              <a:custGeom>
                <a:rect b="b" l="l" r="r" t="t"/>
                <a:pathLst>
                  <a:path extrusionOk="0" h="483234" w="483234">
                    <a:moveTo>
                      <a:pt x="241353" y="0"/>
                    </a:moveTo>
                    <a:lnTo>
                      <a:pt x="192710" y="4903"/>
                    </a:lnTo>
                    <a:lnTo>
                      <a:pt x="147404" y="18967"/>
                    </a:lnTo>
                    <a:lnTo>
                      <a:pt x="106406" y="41219"/>
                    </a:lnTo>
                    <a:lnTo>
                      <a:pt x="70687" y="70691"/>
                    </a:lnTo>
                    <a:lnTo>
                      <a:pt x="41217" y="106411"/>
                    </a:lnTo>
                    <a:lnTo>
                      <a:pt x="18965" y="147408"/>
                    </a:lnTo>
                    <a:lnTo>
                      <a:pt x="4903" y="192713"/>
                    </a:lnTo>
                    <a:lnTo>
                      <a:pt x="0" y="241353"/>
                    </a:lnTo>
                    <a:lnTo>
                      <a:pt x="4903" y="289994"/>
                    </a:lnTo>
                    <a:lnTo>
                      <a:pt x="18965" y="335299"/>
                    </a:lnTo>
                    <a:lnTo>
                      <a:pt x="41217" y="376296"/>
                    </a:lnTo>
                    <a:lnTo>
                      <a:pt x="70687" y="412016"/>
                    </a:lnTo>
                    <a:lnTo>
                      <a:pt x="106406" y="441487"/>
                    </a:lnTo>
                    <a:lnTo>
                      <a:pt x="147404" y="463740"/>
                    </a:lnTo>
                    <a:lnTo>
                      <a:pt x="192710" y="477804"/>
                    </a:lnTo>
                    <a:lnTo>
                      <a:pt x="241353" y="482707"/>
                    </a:lnTo>
                    <a:lnTo>
                      <a:pt x="289994" y="477804"/>
                    </a:lnTo>
                    <a:lnTo>
                      <a:pt x="335299" y="463740"/>
                    </a:lnTo>
                    <a:lnTo>
                      <a:pt x="376296" y="441487"/>
                    </a:lnTo>
                    <a:lnTo>
                      <a:pt x="397494" y="423997"/>
                    </a:lnTo>
                    <a:lnTo>
                      <a:pt x="241353" y="423997"/>
                    </a:lnTo>
                    <a:lnTo>
                      <a:pt x="192798" y="417474"/>
                    </a:lnTo>
                    <a:lnTo>
                      <a:pt x="149167" y="399064"/>
                    </a:lnTo>
                    <a:lnTo>
                      <a:pt x="112203" y="370508"/>
                    </a:lnTo>
                    <a:lnTo>
                      <a:pt x="83645" y="333544"/>
                    </a:lnTo>
                    <a:lnTo>
                      <a:pt x="65234" y="289913"/>
                    </a:lnTo>
                    <a:lnTo>
                      <a:pt x="58710" y="241353"/>
                    </a:lnTo>
                    <a:lnTo>
                      <a:pt x="65234" y="192801"/>
                    </a:lnTo>
                    <a:lnTo>
                      <a:pt x="83645" y="149172"/>
                    </a:lnTo>
                    <a:lnTo>
                      <a:pt x="112203" y="112207"/>
                    </a:lnTo>
                    <a:lnTo>
                      <a:pt x="149167" y="83647"/>
                    </a:lnTo>
                    <a:lnTo>
                      <a:pt x="192798" y="65234"/>
                    </a:lnTo>
                    <a:lnTo>
                      <a:pt x="241353" y="58710"/>
                    </a:lnTo>
                    <a:lnTo>
                      <a:pt x="397494" y="58710"/>
                    </a:lnTo>
                    <a:lnTo>
                      <a:pt x="376296" y="41219"/>
                    </a:lnTo>
                    <a:lnTo>
                      <a:pt x="335299" y="18967"/>
                    </a:lnTo>
                    <a:lnTo>
                      <a:pt x="289994" y="4903"/>
                    </a:lnTo>
                    <a:lnTo>
                      <a:pt x="241353" y="0"/>
                    </a:lnTo>
                    <a:close/>
                  </a:path>
                  <a:path extrusionOk="0" h="483234" w="483234">
                    <a:moveTo>
                      <a:pt x="397494" y="58710"/>
                    </a:moveTo>
                    <a:lnTo>
                      <a:pt x="241353" y="58710"/>
                    </a:lnTo>
                    <a:lnTo>
                      <a:pt x="289909" y="65234"/>
                    </a:lnTo>
                    <a:lnTo>
                      <a:pt x="333539" y="83647"/>
                    </a:lnTo>
                    <a:lnTo>
                      <a:pt x="370504" y="112207"/>
                    </a:lnTo>
                    <a:lnTo>
                      <a:pt x="399062" y="149172"/>
                    </a:lnTo>
                    <a:lnTo>
                      <a:pt x="417473" y="192801"/>
                    </a:lnTo>
                    <a:lnTo>
                      <a:pt x="423997" y="241353"/>
                    </a:lnTo>
                    <a:lnTo>
                      <a:pt x="417473" y="289913"/>
                    </a:lnTo>
                    <a:lnTo>
                      <a:pt x="399062" y="333544"/>
                    </a:lnTo>
                    <a:lnTo>
                      <a:pt x="370504" y="370508"/>
                    </a:lnTo>
                    <a:lnTo>
                      <a:pt x="333539" y="399064"/>
                    </a:lnTo>
                    <a:lnTo>
                      <a:pt x="289909" y="417474"/>
                    </a:lnTo>
                    <a:lnTo>
                      <a:pt x="241353" y="423997"/>
                    </a:lnTo>
                    <a:lnTo>
                      <a:pt x="397494" y="423997"/>
                    </a:lnTo>
                    <a:lnTo>
                      <a:pt x="441487" y="376296"/>
                    </a:lnTo>
                    <a:lnTo>
                      <a:pt x="463740" y="335299"/>
                    </a:lnTo>
                    <a:lnTo>
                      <a:pt x="477804" y="289994"/>
                    </a:lnTo>
                    <a:lnTo>
                      <a:pt x="482707" y="241353"/>
                    </a:lnTo>
                    <a:lnTo>
                      <a:pt x="477804" y="192713"/>
                    </a:lnTo>
                    <a:lnTo>
                      <a:pt x="463740" y="147408"/>
                    </a:lnTo>
                    <a:lnTo>
                      <a:pt x="441487" y="106411"/>
                    </a:lnTo>
                    <a:lnTo>
                      <a:pt x="412016" y="70691"/>
                    </a:lnTo>
                    <a:lnTo>
                      <a:pt x="397494" y="58710"/>
                    </a:lnTo>
                    <a:close/>
                  </a:path>
                </a:pathLst>
              </a:custGeom>
              <a:solidFill>
                <a:srgbClr val="77295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7090985" y="4162280"/>
              <a:ext cx="201059" cy="201002"/>
              <a:chOff x="1277443" y="2921374"/>
              <a:chExt cx="383480" cy="383519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455530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55530" y="3010418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55530" y="2921374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55530" y="3188545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455530" y="3277589"/>
                <a:ext cx="27305" cy="27304"/>
              </a:xfrm>
              <a:custGeom>
                <a:rect b="b" l="l" r="r" t="t"/>
                <a:pathLst>
                  <a:path extrusionOk="0" h="27304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366487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277443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544575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633618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AEA79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" name="Google Shape;42;p2"/>
          <p:cNvSpPr txBox="1"/>
          <p:nvPr>
            <p:ph type="ctrTitle"/>
          </p:nvPr>
        </p:nvSpPr>
        <p:spPr>
          <a:xfrm>
            <a:off x="971250" y="1151086"/>
            <a:ext cx="7201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1" type="subTitle"/>
          </p:nvPr>
        </p:nvSpPr>
        <p:spPr>
          <a:xfrm>
            <a:off x="1005400" y="2932562"/>
            <a:ext cx="6547800" cy="9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18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44" name="Google Shape;44;p2"/>
          <p:cNvSpPr/>
          <p:nvPr/>
        </p:nvSpPr>
        <p:spPr>
          <a:xfrm>
            <a:off x="6910050" y="0"/>
            <a:ext cx="2240000" cy="2536850"/>
          </a:xfrm>
          <a:custGeom>
            <a:rect b="b" l="l" r="r" t="t"/>
            <a:pathLst>
              <a:path extrusionOk="0" h="101474" w="89600">
                <a:moveTo>
                  <a:pt x="0" y="0"/>
                </a:moveTo>
                <a:lnTo>
                  <a:pt x="89600" y="146"/>
                </a:lnTo>
                <a:lnTo>
                  <a:pt x="89358" y="101474"/>
                </a:lnTo>
                <a:lnTo>
                  <a:pt x="34456" y="39757"/>
                </a:lnTo>
                <a:close/>
              </a:path>
            </a:pathLst>
          </a:custGeom>
          <a:solidFill>
            <a:srgbClr val="111111">
              <a:alpha val="6700"/>
            </a:srgbClr>
          </a:solidFill>
          <a:ln>
            <a:noFill/>
          </a:ln>
        </p:spPr>
      </p:sp>
      <p:sp>
        <p:nvSpPr>
          <p:cNvPr id="45" name="Google Shape;45;p2"/>
          <p:cNvSpPr/>
          <p:nvPr/>
        </p:nvSpPr>
        <p:spPr>
          <a:xfrm>
            <a:off x="2647100" y="-17750"/>
            <a:ext cx="6525300" cy="1182050"/>
          </a:xfrm>
          <a:custGeom>
            <a:rect b="b" l="l" r="r" t="t"/>
            <a:pathLst>
              <a:path extrusionOk="0" h="47282" w="261012">
                <a:moveTo>
                  <a:pt x="0" y="0"/>
                </a:moveTo>
                <a:lnTo>
                  <a:pt x="260633" y="1089"/>
                </a:lnTo>
                <a:lnTo>
                  <a:pt x="261012" y="47282"/>
                </a:lnTo>
                <a:lnTo>
                  <a:pt x="62987" y="12069"/>
                </a:lnTo>
                <a:close/>
              </a:path>
            </a:pathLst>
          </a:custGeom>
          <a:solidFill>
            <a:srgbClr val="772953">
              <a:alpha val="9800"/>
            </a:srgbClr>
          </a:solidFill>
          <a:ln>
            <a:noFill/>
          </a:ln>
        </p:spPr>
      </p:sp>
      <p:sp>
        <p:nvSpPr>
          <p:cNvPr id="46" name="Google Shape;46;p2"/>
          <p:cNvSpPr txBox="1"/>
          <p:nvPr>
            <p:ph idx="2" type="subTitle"/>
          </p:nvPr>
        </p:nvSpPr>
        <p:spPr>
          <a:xfrm>
            <a:off x="929046" y="4602076"/>
            <a:ext cx="3304200" cy="40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None/>
              <a:defRPr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content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277300" y="1409714"/>
            <a:ext cx="3648900" cy="21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2" name="Google Shape;142;p11"/>
          <p:cNvSpPr/>
          <p:nvPr/>
        </p:nvSpPr>
        <p:spPr>
          <a:xfrm>
            <a:off x="8784000" y="120000"/>
            <a:ext cx="207900" cy="4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-8125" y="-25200"/>
            <a:ext cx="994725" cy="1182625"/>
          </a:xfrm>
          <a:custGeom>
            <a:rect b="b" l="l" r="r" t="t"/>
            <a:pathLst>
              <a:path extrusionOk="0" h="47305" w="39789">
                <a:moveTo>
                  <a:pt x="0" y="0"/>
                </a:moveTo>
                <a:lnTo>
                  <a:pt x="0" y="47305"/>
                </a:lnTo>
                <a:lnTo>
                  <a:pt x="39789" y="219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68000">
                <a:srgbClr val="740946"/>
              </a:gs>
              <a:gs pos="100000">
                <a:srgbClr val="E9500E"/>
              </a:gs>
            </a:gsLst>
            <a:lin ang="9598189" scaled="0"/>
          </a:gradFill>
          <a:ln>
            <a:noFill/>
          </a:ln>
        </p:spPr>
      </p:sp>
      <p:sp>
        <p:nvSpPr>
          <p:cNvPr id="144" name="Google Shape;144;p11"/>
          <p:cNvSpPr/>
          <p:nvPr/>
        </p:nvSpPr>
        <p:spPr>
          <a:xfrm rot="10800000">
            <a:off x="-8712" y="-2793"/>
            <a:ext cx="1648712" cy="785495"/>
          </a:xfrm>
          <a:custGeom>
            <a:rect b="b" l="l" r="r" t="t"/>
            <a:pathLst>
              <a:path extrusionOk="0" h="1570990" w="14031594">
                <a:moveTo>
                  <a:pt x="14030976" y="0"/>
                </a:moveTo>
                <a:lnTo>
                  <a:pt x="0" y="1570631"/>
                </a:lnTo>
                <a:lnTo>
                  <a:pt x="14030976" y="1570631"/>
                </a:lnTo>
                <a:lnTo>
                  <a:pt x="14030976" y="0"/>
                </a:lnTo>
                <a:close/>
              </a:path>
            </a:pathLst>
          </a:custGeom>
          <a:solidFill>
            <a:srgbClr val="888888">
              <a:alpha val="138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5" name="Google Shape;145;p11"/>
          <p:cNvSpPr/>
          <p:nvPr/>
        </p:nvSpPr>
        <p:spPr>
          <a:xfrm flipH="1" rot="10800000">
            <a:off x="0" y="-2564"/>
            <a:ext cx="2342182" cy="455066"/>
          </a:xfrm>
          <a:custGeom>
            <a:rect b="b" l="l" r="r" t="t"/>
            <a:pathLst>
              <a:path extrusionOk="0" h="948054" w="19119850">
                <a:moveTo>
                  <a:pt x="0" y="0"/>
                </a:moveTo>
                <a:lnTo>
                  <a:pt x="0" y="947520"/>
                </a:lnTo>
                <a:lnTo>
                  <a:pt x="19119836" y="947520"/>
                </a:lnTo>
                <a:lnTo>
                  <a:pt x="0" y="0"/>
                </a:lnTo>
                <a:close/>
              </a:path>
            </a:pathLst>
          </a:custGeom>
          <a:solidFill>
            <a:srgbClr val="772953">
              <a:alpha val="2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651475" y="1463500"/>
            <a:ext cx="41997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21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2921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uru Left">
  <p:cSld name="TITLE_ONLY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-8000" y="-8000"/>
            <a:ext cx="4504000" cy="5163400"/>
          </a:xfrm>
          <a:custGeom>
            <a:rect b="b" l="l" r="r" t="t"/>
            <a:pathLst>
              <a:path extrusionOk="0" h="206536" w="180160">
                <a:moveTo>
                  <a:pt x="157547" y="206536"/>
                </a:moveTo>
                <a:lnTo>
                  <a:pt x="0" y="206350"/>
                </a:lnTo>
                <a:lnTo>
                  <a:pt x="0" y="183"/>
                </a:lnTo>
                <a:lnTo>
                  <a:pt x="180160" y="0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20000">
                <a:srgbClr val="2C001E"/>
              </a:gs>
              <a:gs pos="61000">
                <a:srgbClr val="740946"/>
              </a:gs>
              <a:gs pos="100000">
                <a:srgbClr val="E9500E"/>
              </a:gs>
            </a:gsLst>
            <a:lin ang="18900732" scaled="0"/>
          </a:gradFill>
          <a:ln>
            <a:noFill/>
          </a:ln>
        </p:spPr>
      </p:sp>
      <p:sp>
        <p:nvSpPr>
          <p:cNvPr id="149" name="Google Shape;149;p12"/>
          <p:cNvSpPr/>
          <p:nvPr/>
        </p:nvSpPr>
        <p:spPr>
          <a:xfrm>
            <a:off x="-8000" y="0"/>
            <a:ext cx="4268867" cy="2630084"/>
          </a:xfrm>
          <a:custGeom>
            <a:rect b="b" l="l" r="r" t="t"/>
            <a:pathLst>
              <a:path extrusionOk="0" h="5780405" w="9382125">
                <a:moveTo>
                  <a:pt x="9381913" y="0"/>
                </a:moveTo>
                <a:lnTo>
                  <a:pt x="0" y="0"/>
                </a:lnTo>
                <a:lnTo>
                  <a:pt x="0" y="5779928"/>
                </a:lnTo>
                <a:lnTo>
                  <a:pt x="9381913" y="0"/>
                </a:lnTo>
                <a:close/>
              </a:path>
            </a:pathLst>
          </a:custGeom>
          <a:solidFill>
            <a:srgbClr val="772953">
              <a:alpha val="247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277300" y="1240000"/>
            <a:ext cx="34899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12"/>
          <p:cNvSpPr/>
          <p:nvPr/>
        </p:nvSpPr>
        <p:spPr>
          <a:xfrm>
            <a:off x="-8000" y="-16000"/>
            <a:ext cx="4504000" cy="832000"/>
          </a:xfrm>
          <a:custGeom>
            <a:rect b="b" l="l" r="r" t="t"/>
            <a:pathLst>
              <a:path extrusionOk="0" h="33280" w="180160">
                <a:moveTo>
                  <a:pt x="176320" y="33280"/>
                </a:moveTo>
                <a:lnTo>
                  <a:pt x="180160" y="320"/>
                </a:lnTo>
                <a:lnTo>
                  <a:pt x="0" y="0"/>
                </a:lnTo>
                <a:close/>
              </a:path>
            </a:pathLst>
          </a:custGeom>
          <a:solidFill>
            <a:srgbClr val="772953">
              <a:alpha val="247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uru background Simple">
  <p:cSld name="TITLE_ONLY_1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001E"/>
              </a:gs>
              <a:gs pos="20000">
                <a:srgbClr val="2C001E"/>
              </a:gs>
              <a:gs pos="61000">
                <a:srgbClr val="740946"/>
              </a:gs>
              <a:gs pos="100000">
                <a:srgbClr val="E9500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0" y="0"/>
            <a:ext cx="9147366" cy="3382734"/>
          </a:xfrm>
          <a:custGeom>
            <a:rect b="b" l="l" r="r" t="t"/>
            <a:pathLst>
              <a:path extrusionOk="0" h="7434580" w="20104100">
                <a:moveTo>
                  <a:pt x="20104099" y="0"/>
                </a:moveTo>
                <a:lnTo>
                  <a:pt x="0" y="0"/>
                </a:lnTo>
                <a:lnTo>
                  <a:pt x="0" y="7434328"/>
                </a:lnTo>
                <a:lnTo>
                  <a:pt x="20104099" y="3560101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FFF">
              <a:alpha val="27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5" name="Google Shape;155;p13"/>
          <p:cNvSpPr/>
          <p:nvPr/>
        </p:nvSpPr>
        <p:spPr>
          <a:xfrm>
            <a:off x="0" y="0"/>
            <a:ext cx="4545368" cy="4988371"/>
          </a:xfrm>
          <a:custGeom>
            <a:rect b="b" l="l" r="r" t="t"/>
            <a:pathLst>
              <a:path extrusionOk="0" h="11273155" w="9989820">
                <a:moveTo>
                  <a:pt x="9989224" y="0"/>
                </a:moveTo>
                <a:lnTo>
                  <a:pt x="0" y="0"/>
                </a:lnTo>
                <a:lnTo>
                  <a:pt x="0" y="11273106"/>
                </a:lnTo>
                <a:lnTo>
                  <a:pt x="9989224" y="0"/>
                </a:lnTo>
                <a:close/>
              </a:path>
            </a:pathLst>
          </a:custGeom>
          <a:solidFill>
            <a:srgbClr val="772953">
              <a:alpha val="149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6" name="Google Shape;156;p13"/>
          <p:cNvSpPr/>
          <p:nvPr/>
        </p:nvSpPr>
        <p:spPr>
          <a:xfrm>
            <a:off x="9525" y="0"/>
            <a:ext cx="9138120" cy="1114962"/>
          </a:xfrm>
          <a:custGeom>
            <a:rect b="b" l="l" r="r" t="t"/>
            <a:pathLst>
              <a:path extrusionOk="0" h="2450465" w="20083780">
                <a:moveTo>
                  <a:pt x="20083158" y="0"/>
                </a:moveTo>
                <a:lnTo>
                  <a:pt x="0" y="0"/>
                </a:lnTo>
                <a:lnTo>
                  <a:pt x="20083158" y="2450187"/>
                </a:lnTo>
                <a:lnTo>
                  <a:pt x="20083158" y="0"/>
                </a:lnTo>
                <a:close/>
              </a:path>
            </a:pathLst>
          </a:custGeom>
          <a:solidFill>
            <a:srgbClr val="772953">
              <a:alpha val="2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283925" y="1466100"/>
            <a:ext cx="55155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End slide 1">
  <p:cSld name="TITLE_ONLY_1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001E"/>
              </a:gs>
              <a:gs pos="35000">
                <a:srgbClr val="2C001E"/>
              </a:gs>
              <a:gs pos="73000">
                <a:srgbClr val="740946"/>
              </a:gs>
              <a:gs pos="100000">
                <a:srgbClr val="E9500E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0" y="0"/>
            <a:ext cx="9147366" cy="3506683"/>
          </a:xfrm>
          <a:custGeom>
            <a:rect b="b" l="l" r="r" t="t"/>
            <a:pathLst>
              <a:path extrusionOk="0" h="7706995" w="20104100">
                <a:moveTo>
                  <a:pt x="20104099" y="0"/>
                </a:moveTo>
                <a:lnTo>
                  <a:pt x="0" y="0"/>
                </a:lnTo>
                <a:lnTo>
                  <a:pt x="0" y="7706571"/>
                </a:lnTo>
                <a:lnTo>
                  <a:pt x="20104099" y="4607189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FFF">
              <a:alpha val="27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6317634" cy="5133908"/>
          </a:xfrm>
          <a:custGeom>
            <a:rect b="b" l="l" r="r" t="t"/>
            <a:pathLst>
              <a:path extrusionOk="0" h="11283315" w="13884910">
                <a:moveTo>
                  <a:pt x="13884393" y="0"/>
                </a:moveTo>
                <a:lnTo>
                  <a:pt x="0" y="0"/>
                </a:lnTo>
                <a:lnTo>
                  <a:pt x="0" y="11283028"/>
                </a:lnTo>
                <a:lnTo>
                  <a:pt x="13884393" y="0"/>
                </a:lnTo>
                <a:close/>
              </a:path>
            </a:pathLst>
          </a:custGeom>
          <a:solidFill>
            <a:srgbClr val="772953">
              <a:alpha val="149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2" name="Google Shape;162;p14"/>
          <p:cNvSpPr/>
          <p:nvPr/>
        </p:nvSpPr>
        <p:spPr>
          <a:xfrm>
            <a:off x="5362574" y="0"/>
            <a:ext cx="3782895" cy="5145465"/>
          </a:xfrm>
          <a:custGeom>
            <a:rect b="b" l="l" r="r" t="t"/>
            <a:pathLst>
              <a:path extrusionOk="0" h="11308715" w="8314055">
                <a:moveTo>
                  <a:pt x="8313882" y="0"/>
                </a:moveTo>
                <a:lnTo>
                  <a:pt x="0" y="0"/>
                </a:lnTo>
                <a:lnTo>
                  <a:pt x="7811280" y="11308556"/>
                </a:lnTo>
                <a:lnTo>
                  <a:pt x="8313882" y="11308556"/>
                </a:lnTo>
                <a:lnTo>
                  <a:pt x="8313882" y="0"/>
                </a:lnTo>
                <a:close/>
              </a:path>
            </a:pathLst>
          </a:custGeom>
          <a:solidFill>
            <a:srgbClr val="FFFFFF">
              <a:alpha val="27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3" name="Google Shape;163;p14"/>
          <p:cNvSpPr txBox="1"/>
          <p:nvPr/>
        </p:nvSpPr>
        <p:spPr>
          <a:xfrm>
            <a:off x="1005400" y="2269446"/>
            <a:ext cx="5984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Thank you. Questions?</a:t>
            </a:r>
            <a:endParaRPr sz="3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64" name="Google Shape;164;p14"/>
          <p:cNvGrpSpPr/>
          <p:nvPr/>
        </p:nvGrpSpPr>
        <p:grpSpPr>
          <a:xfrm>
            <a:off x="1005456" y="1274120"/>
            <a:ext cx="1316270" cy="445547"/>
            <a:chOff x="3099959" y="2162022"/>
            <a:chExt cx="2984063" cy="1010081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5073940" y="2162022"/>
              <a:ext cx="1010081" cy="1010081"/>
              <a:chOff x="5073940" y="2162022"/>
              <a:chExt cx="1010081" cy="1010081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5073940" y="2162022"/>
                <a:ext cx="1010081" cy="1010081"/>
              </a:xfrm>
              <a:custGeom>
                <a:rect b="b" l="l" r="r" t="t"/>
                <a:pathLst>
                  <a:path extrusionOk="0" h="2219959" w="2219959">
                    <a:moveTo>
                      <a:pt x="1109871" y="0"/>
                    </a:moveTo>
                    <a:lnTo>
                      <a:pt x="1061726" y="1025"/>
                    </a:lnTo>
                    <a:lnTo>
                      <a:pt x="1014104" y="4073"/>
                    </a:lnTo>
                    <a:lnTo>
                      <a:pt x="967049" y="9103"/>
                    </a:lnTo>
                    <a:lnTo>
                      <a:pt x="920600" y="16073"/>
                    </a:lnTo>
                    <a:lnTo>
                      <a:pt x="874801" y="24941"/>
                    </a:lnTo>
                    <a:lnTo>
                      <a:pt x="829692" y="35665"/>
                    </a:lnTo>
                    <a:lnTo>
                      <a:pt x="785315" y="48204"/>
                    </a:lnTo>
                    <a:lnTo>
                      <a:pt x="741712" y="62517"/>
                    </a:lnTo>
                    <a:lnTo>
                      <a:pt x="698925" y="78561"/>
                    </a:lnTo>
                    <a:lnTo>
                      <a:pt x="656995" y="96295"/>
                    </a:lnTo>
                    <a:lnTo>
                      <a:pt x="615964" y="115677"/>
                    </a:lnTo>
                    <a:lnTo>
                      <a:pt x="575873" y="136666"/>
                    </a:lnTo>
                    <a:lnTo>
                      <a:pt x="536764" y="159220"/>
                    </a:lnTo>
                    <a:lnTo>
                      <a:pt x="498679" y="183297"/>
                    </a:lnTo>
                    <a:lnTo>
                      <a:pt x="461659" y="208856"/>
                    </a:lnTo>
                    <a:lnTo>
                      <a:pt x="425746" y="235856"/>
                    </a:lnTo>
                    <a:lnTo>
                      <a:pt x="390982" y="264253"/>
                    </a:lnTo>
                    <a:lnTo>
                      <a:pt x="357408" y="294008"/>
                    </a:lnTo>
                    <a:lnTo>
                      <a:pt x="325066" y="325077"/>
                    </a:lnTo>
                    <a:lnTo>
                      <a:pt x="293997" y="357420"/>
                    </a:lnTo>
                    <a:lnTo>
                      <a:pt x="264243" y="390996"/>
                    </a:lnTo>
                    <a:lnTo>
                      <a:pt x="235847" y="425761"/>
                    </a:lnTo>
                    <a:lnTo>
                      <a:pt x="208849" y="461675"/>
                    </a:lnTo>
                    <a:lnTo>
                      <a:pt x="183290" y="498696"/>
                    </a:lnTo>
                    <a:lnTo>
                      <a:pt x="159214" y="536782"/>
                    </a:lnTo>
                    <a:lnTo>
                      <a:pt x="136661" y="575892"/>
                    </a:lnTo>
                    <a:lnTo>
                      <a:pt x="115673" y="615984"/>
                    </a:lnTo>
                    <a:lnTo>
                      <a:pt x="96291" y="657016"/>
                    </a:lnTo>
                    <a:lnTo>
                      <a:pt x="78558" y="698948"/>
                    </a:lnTo>
                    <a:lnTo>
                      <a:pt x="62514" y="741736"/>
                    </a:lnTo>
                    <a:lnTo>
                      <a:pt x="48202" y="785340"/>
                    </a:lnTo>
                    <a:lnTo>
                      <a:pt x="35664" y="829718"/>
                    </a:lnTo>
                    <a:lnTo>
                      <a:pt x="24940" y="874828"/>
                    </a:lnTo>
                    <a:lnTo>
                      <a:pt x="16072" y="920628"/>
                    </a:lnTo>
                    <a:lnTo>
                      <a:pt x="9103" y="967077"/>
                    </a:lnTo>
                    <a:lnTo>
                      <a:pt x="4073" y="1014134"/>
                    </a:lnTo>
                    <a:lnTo>
                      <a:pt x="1025" y="1061757"/>
                    </a:lnTo>
                    <a:lnTo>
                      <a:pt x="0" y="1109903"/>
                    </a:lnTo>
                    <a:lnTo>
                      <a:pt x="1025" y="1158046"/>
                    </a:lnTo>
                    <a:lnTo>
                      <a:pt x="4073" y="1205666"/>
                    </a:lnTo>
                    <a:lnTo>
                      <a:pt x="9103" y="1252720"/>
                    </a:lnTo>
                    <a:lnTo>
                      <a:pt x="16072" y="1299168"/>
                    </a:lnTo>
                    <a:lnTo>
                      <a:pt x="24940" y="1344967"/>
                    </a:lnTo>
                    <a:lnTo>
                      <a:pt x="35664" y="1390075"/>
                    </a:lnTo>
                    <a:lnTo>
                      <a:pt x="48202" y="1434452"/>
                    </a:lnTo>
                    <a:lnTo>
                      <a:pt x="62514" y="1478056"/>
                    </a:lnTo>
                    <a:lnTo>
                      <a:pt x="78558" y="1520844"/>
                    </a:lnTo>
                    <a:lnTo>
                      <a:pt x="96291" y="1562775"/>
                    </a:lnTo>
                    <a:lnTo>
                      <a:pt x="115673" y="1603808"/>
                    </a:lnTo>
                    <a:lnTo>
                      <a:pt x="136661" y="1643900"/>
                    </a:lnTo>
                    <a:lnTo>
                      <a:pt x="159214" y="1683011"/>
                    </a:lnTo>
                    <a:lnTo>
                      <a:pt x="183290" y="1721098"/>
                    </a:lnTo>
                    <a:lnTo>
                      <a:pt x="208849" y="1758120"/>
                    </a:lnTo>
                    <a:lnTo>
                      <a:pt x="235847" y="1794035"/>
                    </a:lnTo>
                    <a:lnTo>
                      <a:pt x="264243" y="1828802"/>
                    </a:lnTo>
                    <a:lnTo>
                      <a:pt x="293997" y="1862378"/>
                    </a:lnTo>
                    <a:lnTo>
                      <a:pt x="325066" y="1894723"/>
                    </a:lnTo>
                    <a:lnTo>
                      <a:pt x="357408" y="1925795"/>
                    </a:lnTo>
                    <a:lnTo>
                      <a:pt x="390982" y="1955551"/>
                    </a:lnTo>
                    <a:lnTo>
                      <a:pt x="425746" y="1983950"/>
                    </a:lnTo>
                    <a:lnTo>
                      <a:pt x="461659" y="2010951"/>
                    </a:lnTo>
                    <a:lnTo>
                      <a:pt x="498679" y="2036512"/>
                    </a:lnTo>
                    <a:lnTo>
                      <a:pt x="536764" y="2060591"/>
                    </a:lnTo>
                    <a:lnTo>
                      <a:pt x="575873" y="2083147"/>
                    </a:lnTo>
                    <a:lnTo>
                      <a:pt x="615964" y="2104138"/>
                    </a:lnTo>
                    <a:lnTo>
                      <a:pt x="656995" y="2123522"/>
                    </a:lnTo>
                    <a:lnTo>
                      <a:pt x="698925" y="2141257"/>
                    </a:lnTo>
                    <a:lnTo>
                      <a:pt x="741712" y="2157303"/>
                    </a:lnTo>
                    <a:lnTo>
                      <a:pt x="785315" y="2171617"/>
                    </a:lnTo>
                    <a:lnTo>
                      <a:pt x="829692" y="2184157"/>
                    </a:lnTo>
                    <a:lnTo>
                      <a:pt x="874801" y="2194883"/>
                    </a:lnTo>
                    <a:lnTo>
                      <a:pt x="920600" y="2203752"/>
                    </a:lnTo>
                    <a:lnTo>
                      <a:pt x="967049" y="2210722"/>
                    </a:lnTo>
                    <a:lnTo>
                      <a:pt x="1014104" y="2215753"/>
                    </a:lnTo>
                    <a:lnTo>
                      <a:pt x="1061726" y="2218802"/>
                    </a:lnTo>
                    <a:lnTo>
                      <a:pt x="1109871" y="2219827"/>
                    </a:lnTo>
                    <a:lnTo>
                      <a:pt x="1158020" y="2218802"/>
                    </a:lnTo>
                    <a:lnTo>
                      <a:pt x="1205645" y="2215753"/>
                    </a:lnTo>
                    <a:lnTo>
                      <a:pt x="1252704" y="2210722"/>
                    </a:lnTo>
                    <a:lnTo>
                      <a:pt x="1299156" y="2203752"/>
                    </a:lnTo>
                    <a:lnTo>
                      <a:pt x="1344959" y="2194883"/>
                    </a:lnTo>
                    <a:lnTo>
                      <a:pt x="1390071" y="2184157"/>
                    </a:lnTo>
                    <a:lnTo>
                      <a:pt x="1434451" y="2171617"/>
                    </a:lnTo>
                    <a:lnTo>
                      <a:pt x="1478057" y="2157303"/>
                    </a:lnTo>
                    <a:lnTo>
                      <a:pt x="1520847" y="2141257"/>
                    </a:lnTo>
                    <a:lnTo>
                      <a:pt x="1562780" y="2123522"/>
                    </a:lnTo>
                    <a:lnTo>
                      <a:pt x="1603815" y="2104138"/>
                    </a:lnTo>
                    <a:lnTo>
                      <a:pt x="1643909" y="2083147"/>
                    </a:lnTo>
                    <a:lnTo>
                      <a:pt x="1683020" y="2060591"/>
                    </a:lnTo>
                    <a:lnTo>
                      <a:pt x="1721108" y="2036512"/>
                    </a:lnTo>
                    <a:lnTo>
                      <a:pt x="1758131" y="2010951"/>
                    </a:lnTo>
                    <a:lnTo>
                      <a:pt x="1794047" y="1983950"/>
                    </a:lnTo>
                    <a:lnTo>
                      <a:pt x="1828814" y="1955551"/>
                    </a:lnTo>
                    <a:lnTo>
                      <a:pt x="1862390" y="1925795"/>
                    </a:lnTo>
                    <a:lnTo>
                      <a:pt x="1894735" y="1894723"/>
                    </a:lnTo>
                    <a:lnTo>
                      <a:pt x="1925806" y="1862378"/>
                    </a:lnTo>
                    <a:lnTo>
                      <a:pt x="1955562" y="1828802"/>
                    </a:lnTo>
                    <a:lnTo>
                      <a:pt x="1983961" y="1794035"/>
                    </a:lnTo>
                    <a:lnTo>
                      <a:pt x="2010961" y="1758120"/>
                    </a:lnTo>
                    <a:lnTo>
                      <a:pt x="2036521" y="1721098"/>
                    </a:lnTo>
                    <a:lnTo>
                      <a:pt x="2060600" y="1683011"/>
                    </a:lnTo>
                    <a:lnTo>
                      <a:pt x="2083155" y="1643900"/>
                    </a:lnTo>
                    <a:lnTo>
                      <a:pt x="2104145" y="1603808"/>
                    </a:lnTo>
                    <a:lnTo>
                      <a:pt x="2123528" y="1562775"/>
                    </a:lnTo>
                    <a:lnTo>
                      <a:pt x="2141262" y="1520844"/>
                    </a:lnTo>
                    <a:lnTo>
                      <a:pt x="2157307" y="1478056"/>
                    </a:lnTo>
                    <a:lnTo>
                      <a:pt x="2171620" y="1434452"/>
                    </a:lnTo>
                    <a:lnTo>
                      <a:pt x="2184160" y="1390075"/>
                    </a:lnTo>
                    <a:lnTo>
                      <a:pt x="2194885" y="1344967"/>
                    </a:lnTo>
                    <a:lnTo>
                      <a:pt x="2203753" y="1299168"/>
                    </a:lnTo>
                    <a:lnTo>
                      <a:pt x="2210723" y="1252720"/>
                    </a:lnTo>
                    <a:lnTo>
                      <a:pt x="2215753" y="1205666"/>
                    </a:lnTo>
                    <a:lnTo>
                      <a:pt x="2218802" y="1158046"/>
                    </a:lnTo>
                    <a:lnTo>
                      <a:pt x="2219827" y="1109903"/>
                    </a:lnTo>
                    <a:lnTo>
                      <a:pt x="2218802" y="1061757"/>
                    </a:lnTo>
                    <a:lnTo>
                      <a:pt x="2215753" y="1014134"/>
                    </a:lnTo>
                    <a:lnTo>
                      <a:pt x="2210723" y="967077"/>
                    </a:lnTo>
                    <a:lnTo>
                      <a:pt x="2203753" y="920628"/>
                    </a:lnTo>
                    <a:lnTo>
                      <a:pt x="2194885" y="874828"/>
                    </a:lnTo>
                    <a:lnTo>
                      <a:pt x="2184160" y="829718"/>
                    </a:lnTo>
                    <a:lnTo>
                      <a:pt x="2171620" y="785340"/>
                    </a:lnTo>
                    <a:lnTo>
                      <a:pt x="2157307" y="741736"/>
                    </a:lnTo>
                    <a:lnTo>
                      <a:pt x="2141262" y="698948"/>
                    </a:lnTo>
                    <a:lnTo>
                      <a:pt x="2123528" y="657016"/>
                    </a:lnTo>
                    <a:lnTo>
                      <a:pt x="2104145" y="615984"/>
                    </a:lnTo>
                    <a:lnTo>
                      <a:pt x="2083155" y="575892"/>
                    </a:lnTo>
                    <a:lnTo>
                      <a:pt x="2060600" y="536782"/>
                    </a:lnTo>
                    <a:lnTo>
                      <a:pt x="2036521" y="498696"/>
                    </a:lnTo>
                    <a:lnTo>
                      <a:pt x="2010961" y="461675"/>
                    </a:lnTo>
                    <a:lnTo>
                      <a:pt x="1983961" y="425761"/>
                    </a:lnTo>
                    <a:lnTo>
                      <a:pt x="1955562" y="390996"/>
                    </a:lnTo>
                    <a:lnTo>
                      <a:pt x="1925806" y="357420"/>
                    </a:lnTo>
                    <a:lnTo>
                      <a:pt x="1894735" y="325077"/>
                    </a:lnTo>
                    <a:lnTo>
                      <a:pt x="1862390" y="294008"/>
                    </a:lnTo>
                    <a:lnTo>
                      <a:pt x="1828814" y="264253"/>
                    </a:lnTo>
                    <a:lnTo>
                      <a:pt x="1794047" y="235856"/>
                    </a:lnTo>
                    <a:lnTo>
                      <a:pt x="1758131" y="208856"/>
                    </a:lnTo>
                    <a:lnTo>
                      <a:pt x="1721108" y="183297"/>
                    </a:lnTo>
                    <a:lnTo>
                      <a:pt x="1683020" y="159220"/>
                    </a:lnTo>
                    <a:lnTo>
                      <a:pt x="1643909" y="136666"/>
                    </a:lnTo>
                    <a:lnTo>
                      <a:pt x="1603815" y="115677"/>
                    </a:lnTo>
                    <a:lnTo>
                      <a:pt x="1562780" y="96295"/>
                    </a:lnTo>
                    <a:lnTo>
                      <a:pt x="1520847" y="78561"/>
                    </a:lnTo>
                    <a:lnTo>
                      <a:pt x="1478057" y="62517"/>
                    </a:lnTo>
                    <a:lnTo>
                      <a:pt x="1434451" y="48204"/>
                    </a:lnTo>
                    <a:lnTo>
                      <a:pt x="1390071" y="35665"/>
                    </a:lnTo>
                    <a:lnTo>
                      <a:pt x="1344959" y="24941"/>
                    </a:lnTo>
                    <a:lnTo>
                      <a:pt x="1299156" y="16073"/>
                    </a:lnTo>
                    <a:lnTo>
                      <a:pt x="1252704" y="9103"/>
                    </a:lnTo>
                    <a:lnTo>
                      <a:pt x="1205645" y="4073"/>
                    </a:lnTo>
                    <a:lnTo>
                      <a:pt x="1158020" y="1025"/>
                    </a:lnTo>
                    <a:lnTo>
                      <a:pt x="11098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5186950" y="2319185"/>
                <a:ext cx="670594" cy="695731"/>
              </a:xfrm>
              <a:custGeom>
                <a:rect b="b" l="l" r="r" t="t"/>
                <a:pathLst>
                  <a:path extrusionOk="0" h="1529079" w="1473834">
                    <a:moveTo>
                      <a:pt x="1236224" y="1244991"/>
                    </a:moveTo>
                    <a:lnTo>
                      <a:pt x="1192187" y="1247041"/>
                    </a:lnTo>
                    <a:lnTo>
                      <a:pt x="1149514" y="1263298"/>
                    </a:lnTo>
                    <a:lnTo>
                      <a:pt x="1114096" y="1292143"/>
                    </a:lnTo>
                    <a:lnTo>
                      <a:pt x="1090303" y="1329261"/>
                    </a:lnTo>
                    <a:lnTo>
                      <a:pt x="1078998" y="1371450"/>
                    </a:lnTo>
                    <a:lnTo>
                      <a:pt x="1081041" y="1415508"/>
                    </a:lnTo>
                    <a:lnTo>
                      <a:pt x="1097296" y="1458235"/>
                    </a:lnTo>
                    <a:lnTo>
                      <a:pt x="1126134" y="1493632"/>
                    </a:lnTo>
                    <a:lnTo>
                      <a:pt x="1163245" y="1517413"/>
                    </a:lnTo>
                    <a:lnTo>
                      <a:pt x="1205426" y="1528712"/>
                    </a:lnTo>
                    <a:lnTo>
                      <a:pt x="1249475" y="1526666"/>
                    </a:lnTo>
                    <a:lnTo>
                      <a:pt x="1292191" y="1510411"/>
                    </a:lnTo>
                    <a:lnTo>
                      <a:pt x="1327588" y="1481560"/>
                    </a:lnTo>
                    <a:lnTo>
                      <a:pt x="1351375" y="1444437"/>
                    </a:lnTo>
                    <a:lnTo>
                      <a:pt x="1362681" y="1402250"/>
                    </a:lnTo>
                    <a:lnTo>
                      <a:pt x="1360632" y="1358205"/>
                    </a:lnTo>
                    <a:lnTo>
                      <a:pt x="1344356" y="1315506"/>
                    </a:lnTo>
                    <a:lnTo>
                      <a:pt x="1315526" y="1280081"/>
                    </a:lnTo>
                    <a:lnTo>
                      <a:pt x="1278409" y="1256290"/>
                    </a:lnTo>
                    <a:lnTo>
                      <a:pt x="1236224" y="1244991"/>
                    </a:lnTo>
                    <a:close/>
                  </a:path>
                  <a:path extrusionOk="0" h="1529079" w="1473834">
                    <a:moveTo>
                      <a:pt x="689999" y="1133522"/>
                    </a:moveTo>
                    <a:lnTo>
                      <a:pt x="589510" y="1313978"/>
                    </a:lnTo>
                    <a:lnTo>
                      <a:pt x="631342" y="1332788"/>
                    </a:lnTo>
                    <a:lnTo>
                      <a:pt x="674757" y="1348490"/>
                    </a:lnTo>
                    <a:lnTo>
                      <a:pt x="719612" y="1360943"/>
                    </a:lnTo>
                    <a:lnTo>
                      <a:pt x="765767" y="1370011"/>
                    </a:lnTo>
                    <a:lnTo>
                      <a:pt x="813080" y="1375553"/>
                    </a:lnTo>
                    <a:lnTo>
                      <a:pt x="861408" y="1377431"/>
                    </a:lnTo>
                    <a:lnTo>
                      <a:pt x="902875" y="1376048"/>
                    </a:lnTo>
                    <a:lnTo>
                      <a:pt x="943589" y="1371960"/>
                    </a:lnTo>
                    <a:lnTo>
                      <a:pt x="983470" y="1365257"/>
                    </a:lnTo>
                    <a:lnTo>
                      <a:pt x="1022440" y="1356029"/>
                    </a:lnTo>
                    <a:lnTo>
                      <a:pt x="1033867" y="1313657"/>
                    </a:lnTo>
                    <a:lnTo>
                      <a:pt x="1054295" y="1274587"/>
                    </a:lnTo>
                    <a:lnTo>
                      <a:pt x="1083294" y="1240459"/>
                    </a:lnTo>
                    <a:lnTo>
                      <a:pt x="1120437" y="1212913"/>
                    </a:lnTo>
                    <a:lnTo>
                      <a:pt x="1162830" y="1194529"/>
                    </a:lnTo>
                    <a:lnTo>
                      <a:pt x="1206857" y="1186479"/>
                    </a:lnTo>
                    <a:lnTo>
                      <a:pt x="1305452" y="1186479"/>
                    </a:lnTo>
                    <a:lnTo>
                      <a:pt x="1319566" y="1171322"/>
                    </a:lnTo>
                    <a:lnTo>
                      <a:pt x="861408" y="1171322"/>
                    </a:lnTo>
                    <a:lnTo>
                      <a:pt x="816150" y="1168825"/>
                    </a:lnTo>
                    <a:lnTo>
                      <a:pt x="772315" y="1161512"/>
                    </a:lnTo>
                    <a:lnTo>
                      <a:pt x="730174" y="1149655"/>
                    </a:lnTo>
                    <a:lnTo>
                      <a:pt x="689999" y="1133522"/>
                    </a:lnTo>
                    <a:close/>
                  </a:path>
                  <a:path extrusionOk="0" h="1529079" w="1473834">
                    <a:moveTo>
                      <a:pt x="521502" y="254125"/>
                    </a:moveTo>
                    <a:lnTo>
                      <a:pt x="481751" y="283020"/>
                    </a:lnTo>
                    <a:lnTo>
                      <a:pt x="444499" y="314935"/>
                    </a:lnTo>
                    <a:lnTo>
                      <a:pt x="409923" y="349693"/>
                    </a:lnTo>
                    <a:lnTo>
                      <a:pt x="378201" y="387113"/>
                    </a:lnTo>
                    <a:lnTo>
                      <a:pt x="349509" y="427019"/>
                    </a:lnTo>
                    <a:lnTo>
                      <a:pt x="324026" y="469232"/>
                    </a:lnTo>
                    <a:lnTo>
                      <a:pt x="301928" y="513573"/>
                    </a:lnTo>
                    <a:lnTo>
                      <a:pt x="283393" y="559863"/>
                    </a:lnTo>
                    <a:lnTo>
                      <a:pt x="268599" y="607926"/>
                    </a:lnTo>
                    <a:lnTo>
                      <a:pt x="299566" y="638997"/>
                    </a:lnTo>
                    <a:lnTo>
                      <a:pt x="323172" y="676214"/>
                    </a:lnTo>
                    <a:lnTo>
                      <a:pt x="338215" y="718390"/>
                    </a:lnTo>
                    <a:lnTo>
                      <a:pt x="343497" y="764340"/>
                    </a:lnTo>
                    <a:lnTo>
                      <a:pt x="338215" y="810306"/>
                    </a:lnTo>
                    <a:lnTo>
                      <a:pt x="323172" y="852497"/>
                    </a:lnTo>
                    <a:lnTo>
                      <a:pt x="299566" y="889720"/>
                    </a:lnTo>
                    <a:lnTo>
                      <a:pt x="268599" y="920785"/>
                    </a:lnTo>
                    <a:lnTo>
                      <a:pt x="283393" y="968838"/>
                    </a:lnTo>
                    <a:lnTo>
                      <a:pt x="301928" y="1015120"/>
                    </a:lnTo>
                    <a:lnTo>
                      <a:pt x="324026" y="1059454"/>
                    </a:lnTo>
                    <a:lnTo>
                      <a:pt x="349509" y="1101663"/>
                    </a:lnTo>
                    <a:lnTo>
                      <a:pt x="378201" y="1141569"/>
                    </a:lnTo>
                    <a:lnTo>
                      <a:pt x="409923" y="1178994"/>
                    </a:lnTo>
                    <a:lnTo>
                      <a:pt x="444499" y="1213761"/>
                    </a:lnTo>
                    <a:lnTo>
                      <a:pt x="481751" y="1245691"/>
                    </a:lnTo>
                    <a:lnTo>
                      <a:pt x="521502" y="1274607"/>
                    </a:lnTo>
                    <a:lnTo>
                      <a:pt x="627530" y="1097408"/>
                    </a:lnTo>
                    <a:lnTo>
                      <a:pt x="590050" y="1067592"/>
                    </a:lnTo>
                    <a:lnTo>
                      <a:pt x="556346" y="1033650"/>
                    </a:lnTo>
                    <a:lnTo>
                      <a:pt x="526795" y="995956"/>
                    </a:lnTo>
                    <a:lnTo>
                      <a:pt x="501772" y="954885"/>
                    </a:lnTo>
                    <a:lnTo>
                      <a:pt x="481655" y="910813"/>
                    </a:lnTo>
                    <a:lnTo>
                      <a:pt x="466819" y="864115"/>
                    </a:lnTo>
                    <a:lnTo>
                      <a:pt x="457642" y="815165"/>
                    </a:lnTo>
                    <a:lnTo>
                      <a:pt x="454499" y="764340"/>
                    </a:lnTo>
                    <a:lnTo>
                      <a:pt x="457642" y="713519"/>
                    </a:lnTo>
                    <a:lnTo>
                      <a:pt x="466819" y="664575"/>
                    </a:lnTo>
                    <a:lnTo>
                      <a:pt x="481655" y="617882"/>
                    </a:lnTo>
                    <a:lnTo>
                      <a:pt x="501772" y="573817"/>
                    </a:lnTo>
                    <a:lnTo>
                      <a:pt x="526795" y="532753"/>
                    </a:lnTo>
                    <a:lnTo>
                      <a:pt x="556346" y="495067"/>
                    </a:lnTo>
                    <a:lnTo>
                      <a:pt x="590050" y="461132"/>
                    </a:lnTo>
                    <a:lnTo>
                      <a:pt x="627530" y="431324"/>
                    </a:lnTo>
                    <a:lnTo>
                      <a:pt x="521502" y="254125"/>
                    </a:lnTo>
                    <a:close/>
                  </a:path>
                  <a:path extrusionOk="0" h="1529079" w="1473834">
                    <a:moveTo>
                      <a:pt x="1305452" y="1186479"/>
                    </a:moveTo>
                    <a:lnTo>
                      <a:pt x="1206857" y="1186479"/>
                    </a:lnTo>
                    <a:lnTo>
                      <a:pt x="1250881" y="1188308"/>
                    </a:lnTo>
                    <a:lnTo>
                      <a:pt x="1293269" y="1199562"/>
                    </a:lnTo>
                    <a:lnTo>
                      <a:pt x="1305452" y="1186479"/>
                    </a:lnTo>
                    <a:close/>
                  </a:path>
                  <a:path extrusionOk="0" h="1529079" w="1473834">
                    <a:moveTo>
                      <a:pt x="1266788" y="800402"/>
                    </a:moveTo>
                    <a:lnTo>
                      <a:pt x="1259862" y="847524"/>
                    </a:lnTo>
                    <a:lnTo>
                      <a:pt x="1247710" y="892731"/>
                    </a:lnTo>
                    <a:lnTo>
                      <a:pt x="1230657" y="935702"/>
                    </a:lnTo>
                    <a:lnTo>
                      <a:pt x="1209024" y="976111"/>
                    </a:lnTo>
                    <a:lnTo>
                      <a:pt x="1183133" y="1013638"/>
                    </a:lnTo>
                    <a:lnTo>
                      <a:pt x="1153307" y="1047959"/>
                    </a:lnTo>
                    <a:lnTo>
                      <a:pt x="1119867" y="1078751"/>
                    </a:lnTo>
                    <a:lnTo>
                      <a:pt x="1083137" y="1105692"/>
                    </a:lnTo>
                    <a:lnTo>
                      <a:pt x="1043439" y="1128458"/>
                    </a:lnTo>
                    <a:lnTo>
                      <a:pt x="1001095" y="1146727"/>
                    </a:lnTo>
                    <a:lnTo>
                      <a:pt x="956426" y="1160176"/>
                    </a:lnTo>
                    <a:lnTo>
                      <a:pt x="909757" y="1168482"/>
                    </a:lnTo>
                    <a:lnTo>
                      <a:pt x="861408" y="1171322"/>
                    </a:lnTo>
                    <a:lnTo>
                      <a:pt x="1319566" y="1171322"/>
                    </a:lnTo>
                    <a:lnTo>
                      <a:pt x="1356488" y="1126074"/>
                    </a:lnTo>
                    <a:lnTo>
                      <a:pt x="1383641" y="1085707"/>
                    </a:lnTo>
                    <a:lnTo>
                      <a:pt x="1407593" y="1043155"/>
                    </a:lnTo>
                    <a:lnTo>
                      <a:pt x="1428172" y="998590"/>
                    </a:lnTo>
                    <a:lnTo>
                      <a:pt x="1445204" y="952186"/>
                    </a:lnTo>
                    <a:lnTo>
                      <a:pt x="1458517" y="904114"/>
                    </a:lnTo>
                    <a:lnTo>
                      <a:pt x="1467938" y="854547"/>
                    </a:lnTo>
                    <a:lnTo>
                      <a:pt x="1473295" y="803658"/>
                    </a:lnTo>
                    <a:lnTo>
                      <a:pt x="1266788" y="800402"/>
                    </a:lnTo>
                    <a:close/>
                  </a:path>
                  <a:path extrusionOk="0" h="1529079" w="1473834">
                    <a:moveTo>
                      <a:pt x="142718" y="621622"/>
                    </a:moveTo>
                    <a:lnTo>
                      <a:pt x="97606" y="628897"/>
                    </a:lnTo>
                    <a:lnTo>
                      <a:pt x="58429" y="649157"/>
                    </a:lnTo>
                    <a:lnTo>
                      <a:pt x="27535" y="680051"/>
                    </a:lnTo>
                    <a:lnTo>
                      <a:pt x="7275" y="719228"/>
                    </a:lnTo>
                    <a:lnTo>
                      <a:pt x="0" y="764340"/>
                    </a:lnTo>
                    <a:lnTo>
                      <a:pt x="7275" y="809444"/>
                    </a:lnTo>
                    <a:lnTo>
                      <a:pt x="27535" y="848613"/>
                    </a:lnTo>
                    <a:lnTo>
                      <a:pt x="58429" y="879499"/>
                    </a:lnTo>
                    <a:lnTo>
                      <a:pt x="97606" y="899753"/>
                    </a:lnTo>
                    <a:lnTo>
                      <a:pt x="142718" y="907027"/>
                    </a:lnTo>
                    <a:lnTo>
                      <a:pt x="187804" y="899753"/>
                    </a:lnTo>
                    <a:lnTo>
                      <a:pt x="226966" y="879499"/>
                    </a:lnTo>
                    <a:lnTo>
                      <a:pt x="257852" y="848613"/>
                    </a:lnTo>
                    <a:lnTo>
                      <a:pt x="278108" y="809444"/>
                    </a:lnTo>
                    <a:lnTo>
                      <a:pt x="285383" y="764340"/>
                    </a:lnTo>
                    <a:lnTo>
                      <a:pt x="278108" y="719228"/>
                    </a:lnTo>
                    <a:lnTo>
                      <a:pt x="257852" y="680051"/>
                    </a:lnTo>
                    <a:lnTo>
                      <a:pt x="226966" y="649157"/>
                    </a:lnTo>
                    <a:lnTo>
                      <a:pt x="187804" y="628897"/>
                    </a:lnTo>
                    <a:lnTo>
                      <a:pt x="142718" y="621622"/>
                    </a:lnTo>
                    <a:close/>
                  </a:path>
                  <a:path extrusionOk="0" h="1529079" w="1473834">
                    <a:moveTo>
                      <a:pt x="1319547" y="357389"/>
                    </a:moveTo>
                    <a:lnTo>
                      <a:pt x="861408" y="357389"/>
                    </a:lnTo>
                    <a:lnTo>
                      <a:pt x="909757" y="360229"/>
                    </a:lnTo>
                    <a:lnTo>
                      <a:pt x="956426" y="368535"/>
                    </a:lnTo>
                    <a:lnTo>
                      <a:pt x="1001095" y="381984"/>
                    </a:lnTo>
                    <a:lnTo>
                      <a:pt x="1043439" y="400252"/>
                    </a:lnTo>
                    <a:lnTo>
                      <a:pt x="1083137" y="423018"/>
                    </a:lnTo>
                    <a:lnTo>
                      <a:pt x="1119867" y="449957"/>
                    </a:lnTo>
                    <a:lnTo>
                      <a:pt x="1153307" y="480747"/>
                    </a:lnTo>
                    <a:lnTo>
                      <a:pt x="1183133" y="515066"/>
                    </a:lnTo>
                    <a:lnTo>
                      <a:pt x="1209024" y="552589"/>
                    </a:lnTo>
                    <a:lnTo>
                      <a:pt x="1230657" y="592995"/>
                    </a:lnTo>
                    <a:lnTo>
                      <a:pt x="1247710" y="635961"/>
                    </a:lnTo>
                    <a:lnTo>
                      <a:pt x="1259862" y="681163"/>
                    </a:lnTo>
                    <a:lnTo>
                      <a:pt x="1266788" y="728278"/>
                    </a:lnTo>
                    <a:lnTo>
                      <a:pt x="1473295" y="725074"/>
                    </a:lnTo>
                    <a:lnTo>
                      <a:pt x="1467938" y="674171"/>
                    </a:lnTo>
                    <a:lnTo>
                      <a:pt x="1458517" y="624597"/>
                    </a:lnTo>
                    <a:lnTo>
                      <a:pt x="1445204" y="576523"/>
                    </a:lnTo>
                    <a:lnTo>
                      <a:pt x="1428172" y="530120"/>
                    </a:lnTo>
                    <a:lnTo>
                      <a:pt x="1407593" y="485560"/>
                    </a:lnTo>
                    <a:lnTo>
                      <a:pt x="1383641" y="443013"/>
                    </a:lnTo>
                    <a:lnTo>
                      <a:pt x="1356488" y="402652"/>
                    </a:lnTo>
                    <a:lnTo>
                      <a:pt x="1326306" y="364647"/>
                    </a:lnTo>
                    <a:lnTo>
                      <a:pt x="1319547" y="357389"/>
                    </a:lnTo>
                    <a:close/>
                  </a:path>
                  <a:path extrusionOk="0" h="1529079" w="1473834">
                    <a:moveTo>
                      <a:pt x="861408" y="151301"/>
                    </a:moveTo>
                    <a:lnTo>
                      <a:pt x="813080" y="153179"/>
                    </a:lnTo>
                    <a:lnTo>
                      <a:pt x="765767" y="158722"/>
                    </a:lnTo>
                    <a:lnTo>
                      <a:pt x="719612" y="167790"/>
                    </a:lnTo>
                    <a:lnTo>
                      <a:pt x="674757" y="180245"/>
                    </a:lnTo>
                    <a:lnTo>
                      <a:pt x="631342" y="195950"/>
                    </a:lnTo>
                    <a:lnTo>
                      <a:pt x="589510" y="214765"/>
                    </a:lnTo>
                    <a:lnTo>
                      <a:pt x="689999" y="395220"/>
                    </a:lnTo>
                    <a:lnTo>
                      <a:pt x="730174" y="379078"/>
                    </a:lnTo>
                    <a:lnTo>
                      <a:pt x="772315" y="367211"/>
                    </a:lnTo>
                    <a:lnTo>
                      <a:pt x="816150" y="359890"/>
                    </a:lnTo>
                    <a:lnTo>
                      <a:pt x="861408" y="357389"/>
                    </a:lnTo>
                    <a:lnTo>
                      <a:pt x="1319547" y="357389"/>
                    </a:lnTo>
                    <a:lnTo>
                      <a:pt x="1305446" y="342247"/>
                    </a:lnTo>
                    <a:lnTo>
                      <a:pt x="1206857" y="342247"/>
                    </a:lnTo>
                    <a:lnTo>
                      <a:pt x="1162830" y="334189"/>
                    </a:lnTo>
                    <a:lnTo>
                      <a:pt x="1120437" y="315798"/>
                    </a:lnTo>
                    <a:lnTo>
                      <a:pt x="1083294" y="288264"/>
                    </a:lnTo>
                    <a:lnTo>
                      <a:pt x="1054287" y="254125"/>
                    </a:lnTo>
                    <a:lnTo>
                      <a:pt x="1033867" y="215065"/>
                    </a:lnTo>
                    <a:lnTo>
                      <a:pt x="1022440" y="172682"/>
                    </a:lnTo>
                    <a:lnTo>
                      <a:pt x="983470" y="163466"/>
                    </a:lnTo>
                    <a:lnTo>
                      <a:pt x="943589" y="156769"/>
                    </a:lnTo>
                    <a:lnTo>
                      <a:pt x="902875" y="152683"/>
                    </a:lnTo>
                    <a:lnTo>
                      <a:pt x="861408" y="151301"/>
                    </a:lnTo>
                    <a:close/>
                  </a:path>
                  <a:path extrusionOk="0" h="1529079" w="1473834">
                    <a:moveTo>
                      <a:pt x="1293269" y="329170"/>
                    </a:moveTo>
                    <a:lnTo>
                      <a:pt x="1250881" y="340423"/>
                    </a:lnTo>
                    <a:lnTo>
                      <a:pt x="1206857" y="342247"/>
                    </a:lnTo>
                    <a:lnTo>
                      <a:pt x="1305446" y="342247"/>
                    </a:lnTo>
                    <a:lnTo>
                      <a:pt x="1293269" y="329170"/>
                    </a:lnTo>
                    <a:close/>
                  </a:path>
                  <a:path extrusionOk="0" h="1529079" w="1473834">
                    <a:moveTo>
                      <a:pt x="1205467" y="0"/>
                    </a:moveTo>
                    <a:lnTo>
                      <a:pt x="1163272" y="11302"/>
                    </a:lnTo>
                    <a:lnTo>
                      <a:pt x="1126143" y="35087"/>
                    </a:lnTo>
                    <a:lnTo>
                      <a:pt x="1097296" y="70497"/>
                    </a:lnTo>
                    <a:lnTo>
                      <a:pt x="1081041" y="113197"/>
                    </a:lnTo>
                    <a:lnTo>
                      <a:pt x="1078998" y="157255"/>
                    </a:lnTo>
                    <a:lnTo>
                      <a:pt x="1090303" y="199455"/>
                    </a:lnTo>
                    <a:lnTo>
                      <a:pt x="1114096" y="236579"/>
                    </a:lnTo>
                    <a:lnTo>
                      <a:pt x="1149514" y="265413"/>
                    </a:lnTo>
                    <a:lnTo>
                      <a:pt x="1192192" y="281667"/>
                    </a:lnTo>
                    <a:lnTo>
                      <a:pt x="1236239" y="283710"/>
                    </a:lnTo>
                    <a:lnTo>
                      <a:pt x="1278432" y="272403"/>
                    </a:lnTo>
                    <a:lnTo>
                      <a:pt x="1315546" y="248607"/>
                    </a:lnTo>
                    <a:lnTo>
                      <a:pt x="1344356" y="213184"/>
                    </a:lnTo>
                    <a:lnTo>
                      <a:pt x="1360642" y="170501"/>
                    </a:lnTo>
                    <a:lnTo>
                      <a:pt x="1362711" y="126454"/>
                    </a:lnTo>
                    <a:lnTo>
                      <a:pt x="1351421" y="84258"/>
                    </a:lnTo>
                    <a:lnTo>
                      <a:pt x="1327628" y="47125"/>
                    </a:lnTo>
                    <a:lnTo>
                      <a:pt x="1292191" y="18268"/>
                    </a:lnTo>
                    <a:lnTo>
                      <a:pt x="1249511" y="2036"/>
                    </a:lnTo>
                    <a:lnTo>
                      <a:pt x="1205467" y="0"/>
                    </a:lnTo>
                    <a:close/>
                  </a:path>
                </a:pathLst>
              </a:custGeom>
              <a:solidFill>
                <a:srgbClr val="E9542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</p:grpSp>
        <p:sp>
          <p:nvSpPr>
            <p:cNvPr id="168" name="Google Shape;168;p14"/>
            <p:cNvSpPr/>
            <p:nvPr/>
          </p:nvSpPr>
          <p:spPr>
            <a:xfrm>
              <a:off x="4565093" y="2651891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4565093" y="2552337"/>
              <a:ext cx="30000" cy="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565093" y="2452796"/>
              <a:ext cx="30000" cy="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565093" y="2751432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565093" y="2850972"/>
              <a:ext cx="30000" cy="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465543" y="2651891"/>
              <a:ext cx="30000" cy="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365995" y="2651891"/>
              <a:ext cx="30000" cy="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664642" y="2651891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4764191" y="2651891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pic>
          <p:nvPicPr>
            <p:cNvPr id="177" name="Google Shape;17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99959" y="2163900"/>
              <a:ext cx="1005840" cy="10058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End slide 2">
  <p:cSld name="TITLE_ONLY_1_2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001E"/>
              </a:gs>
              <a:gs pos="20000">
                <a:srgbClr val="2C001E"/>
              </a:gs>
              <a:gs pos="60000">
                <a:srgbClr val="772953"/>
              </a:gs>
              <a:gs pos="100000">
                <a:srgbClr val="E9500E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0" y="0"/>
            <a:ext cx="9147366" cy="2248992"/>
          </a:xfrm>
          <a:custGeom>
            <a:rect b="b" l="l" r="r" t="t"/>
            <a:pathLst>
              <a:path extrusionOk="0" h="4942840" w="20104100">
                <a:moveTo>
                  <a:pt x="20104099" y="0"/>
                </a:moveTo>
                <a:lnTo>
                  <a:pt x="0" y="0"/>
                </a:lnTo>
                <a:lnTo>
                  <a:pt x="0" y="4942257"/>
                </a:lnTo>
                <a:lnTo>
                  <a:pt x="20104099" y="1549691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FFF">
              <a:alpha val="27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1" name="Google Shape;181;p15"/>
          <p:cNvSpPr/>
          <p:nvPr/>
        </p:nvSpPr>
        <p:spPr>
          <a:xfrm>
            <a:off x="0" y="0"/>
            <a:ext cx="6331791" cy="5145465"/>
          </a:xfrm>
          <a:custGeom>
            <a:rect b="b" l="l" r="r" t="t"/>
            <a:pathLst>
              <a:path extrusionOk="0" h="11308715" w="13916025">
                <a:moveTo>
                  <a:pt x="13915806" y="0"/>
                </a:moveTo>
                <a:lnTo>
                  <a:pt x="0" y="0"/>
                </a:lnTo>
                <a:lnTo>
                  <a:pt x="0" y="11308556"/>
                </a:lnTo>
                <a:lnTo>
                  <a:pt x="13915806" y="0"/>
                </a:lnTo>
                <a:close/>
              </a:path>
            </a:pathLst>
          </a:custGeom>
          <a:solidFill>
            <a:srgbClr val="772953">
              <a:alpha val="149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2" name="Google Shape;182;p15"/>
          <p:cNvSpPr/>
          <p:nvPr/>
        </p:nvSpPr>
        <p:spPr>
          <a:xfrm>
            <a:off x="2705100" y="0"/>
            <a:ext cx="6441294" cy="5145465"/>
          </a:xfrm>
          <a:custGeom>
            <a:rect b="b" l="l" r="r" t="t"/>
            <a:pathLst>
              <a:path extrusionOk="0" h="11308715" w="14156690">
                <a:moveTo>
                  <a:pt x="14156637" y="0"/>
                </a:moveTo>
                <a:lnTo>
                  <a:pt x="0" y="0"/>
                </a:lnTo>
                <a:lnTo>
                  <a:pt x="13654034" y="11308556"/>
                </a:lnTo>
                <a:lnTo>
                  <a:pt x="14156637" y="11308556"/>
                </a:lnTo>
                <a:lnTo>
                  <a:pt x="14156637" y="0"/>
                </a:lnTo>
                <a:close/>
              </a:path>
            </a:pathLst>
          </a:custGeom>
          <a:solidFill>
            <a:srgbClr val="772953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3" name="Google Shape;183;p15"/>
          <p:cNvSpPr txBox="1"/>
          <p:nvPr>
            <p:ph type="title"/>
          </p:nvPr>
        </p:nvSpPr>
        <p:spPr>
          <a:xfrm>
            <a:off x="979088" y="2036488"/>
            <a:ext cx="69156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84" name="Google Shape;184;p15"/>
          <p:cNvGrpSpPr/>
          <p:nvPr/>
        </p:nvGrpSpPr>
        <p:grpSpPr>
          <a:xfrm>
            <a:off x="1005456" y="1274120"/>
            <a:ext cx="1316270" cy="445547"/>
            <a:chOff x="3099959" y="2162022"/>
            <a:chExt cx="2984063" cy="1010081"/>
          </a:xfrm>
        </p:grpSpPr>
        <p:grpSp>
          <p:nvGrpSpPr>
            <p:cNvPr id="185" name="Google Shape;185;p15"/>
            <p:cNvGrpSpPr/>
            <p:nvPr/>
          </p:nvGrpSpPr>
          <p:grpSpPr>
            <a:xfrm>
              <a:off x="5073940" y="2162022"/>
              <a:ext cx="1010081" cy="1010081"/>
              <a:chOff x="5073940" y="2162022"/>
              <a:chExt cx="1010081" cy="1010081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5073940" y="2162022"/>
                <a:ext cx="1010081" cy="1010081"/>
              </a:xfrm>
              <a:custGeom>
                <a:rect b="b" l="l" r="r" t="t"/>
                <a:pathLst>
                  <a:path extrusionOk="0" h="2219959" w="2219959">
                    <a:moveTo>
                      <a:pt x="1109871" y="0"/>
                    </a:moveTo>
                    <a:lnTo>
                      <a:pt x="1061726" y="1025"/>
                    </a:lnTo>
                    <a:lnTo>
                      <a:pt x="1014104" y="4073"/>
                    </a:lnTo>
                    <a:lnTo>
                      <a:pt x="967049" y="9103"/>
                    </a:lnTo>
                    <a:lnTo>
                      <a:pt x="920600" y="16073"/>
                    </a:lnTo>
                    <a:lnTo>
                      <a:pt x="874801" y="24941"/>
                    </a:lnTo>
                    <a:lnTo>
                      <a:pt x="829692" y="35665"/>
                    </a:lnTo>
                    <a:lnTo>
                      <a:pt x="785315" y="48204"/>
                    </a:lnTo>
                    <a:lnTo>
                      <a:pt x="741712" y="62517"/>
                    </a:lnTo>
                    <a:lnTo>
                      <a:pt x="698925" y="78561"/>
                    </a:lnTo>
                    <a:lnTo>
                      <a:pt x="656995" y="96295"/>
                    </a:lnTo>
                    <a:lnTo>
                      <a:pt x="615964" y="115677"/>
                    </a:lnTo>
                    <a:lnTo>
                      <a:pt x="575873" y="136666"/>
                    </a:lnTo>
                    <a:lnTo>
                      <a:pt x="536764" y="159220"/>
                    </a:lnTo>
                    <a:lnTo>
                      <a:pt x="498679" y="183297"/>
                    </a:lnTo>
                    <a:lnTo>
                      <a:pt x="461659" y="208856"/>
                    </a:lnTo>
                    <a:lnTo>
                      <a:pt x="425746" y="235856"/>
                    </a:lnTo>
                    <a:lnTo>
                      <a:pt x="390982" y="264253"/>
                    </a:lnTo>
                    <a:lnTo>
                      <a:pt x="357408" y="294008"/>
                    </a:lnTo>
                    <a:lnTo>
                      <a:pt x="325066" y="325077"/>
                    </a:lnTo>
                    <a:lnTo>
                      <a:pt x="293997" y="357420"/>
                    </a:lnTo>
                    <a:lnTo>
                      <a:pt x="264243" y="390996"/>
                    </a:lnTo>
                    <a:lnTo>
                      <a:pt x="235847" y="425761"/>
                    </a:lnTo>
                    <a:lnTo>
                      <a:pt x="208849" y="461675"/>
                    </a:lnTo>
                    <a:lnTo>
                      <a:pt x="183290" y="498696"/>
                    </a:lnTo>
                    <a:lnTo>
                      <a:pt x="159214" y="536782"/>
                    </a:lnTo>
                    <a:lnTo>
                      <a:pt x="136661" y="575892"/>
                    </a:lnTo>
                    <a:lnTo>
                      <a:pt x="115673" y="615984"/>
                    </a:lnTo>
                    <a:lnTo>
                      <a:pt x="96291" y="657016"/>
                    </a:lnTo>
                    <a:lnTo>
                      <a:pt x="78558" y="698948"/>
                    </a:lnTo>
                    <a:lnTo>
                      <a:pt x="62514" y="741736"/>
                    </a:lnTo>
                    <a:lnTo>
                      <a:pt x="48202" y="785340"/>
                    </a:lnTo>
                    <a:lnTo>
                      <a:pt x="35664" y="829718"/>
                    </a:lnTo>
                    <a:lnTo>
                      <a:pt x="24940" y="874828"/>
                    </a:lnTo>
                    <a:lnTo>
                      <a:pt x="16072" y="920628"/>
                    </a:lnTo>
                    <a:lnTo>
                      <a:pt x="9103" y="967077"/>
                    </a:lnTo>
                    <a:lnTo>
                      <a:pt x="4073" y="1014134"/>
                    </a:lnTo>
                    <a:lnTo>
                      <a:pt x="1025" y="1061757"/>
                    </a:lnTo>
                    <a:lnTo>
                      <a:pt x="0" y="1109903"/>
                    </a:lnTo>
                    <a:lnTo>
                      <a:pt x="1025" y="1158046"/>
                    </a:lnTo>
                    <a:lnTo>
                      <a:pt x="4073" y="1205666"/>
                    </a:lnTo>
                    <a:lnTo>
                      <a:pt x="9103" y="1252720"/>
                    </a:lnTo>
                    <a:lnTo>
                      <a:pt x="16072" y="1299168"/>
                    </a:lnTo>
                    <a:lnTo>
                      <a:pt x="24940" y="1344967"/>
                    </a:lnTo>
                    <a:lnTo>
                      <a:pt x="35664" y="1390075"/>
                    </a:lnTo>
                    <a:lnTo>
                      <a:pt x="48202" y="1434452"/>
                    </a:lnTo>
                    <a:lnTo>
                      <a:pt x="62514" y="1478056"/>
                    </a:lnTo>
                    <a:lnTo>
                      <a:pt x="78558" y="1520844"/>
                    </a:lnTo>
                    <a:lnTo>
                      <a:pt x="96291" y="1562775"/>
                    </a:lnTo>
                    <a:lnTo>
                      <a:pt x="115673" y="1603808"/>
                    </a:lnTo>
                    <a:lnTo>
                      <a:pt x="136661" y="1643900"/>
                    </a:lnTo>
                    <a:lnTo>
                      <a:pt x="159214" y="1683011"/>
                    </a:lnTo>
                    <a:lnTo>
                      <a:pt x="183290" y="1721098"/>
                    </a:lnTo>
                    <a:lnTo>
                      <a:pt x="208849" y="1758120"/>
                    </a:lnTo>
                    <a:lnTo>
                      <a:pt x="235847" y="1794035"/>
                    </a:lnTo>
                    <a:lnTo>
                      <a:pt x="264243" y="1828802"/>
                    </a:lnTo>
                    <a:lnTo>
                      <a:pt x="293997" y="1862378"/>
                    </a:lnTo>
                    <a:lnTo>
                      <a:pt x="325066" y="1894723"/>
                    </a:lnTo>
                    <a:lnTo>
                      <a:pt x="357408" y="1925795"/>
                    </a:lnTo>
                    <a:lnTo>
                      <a:pt x="390982" y="1955551"/>
                    </a:lnTo>
                    <a:lnTo>
                      <a:pt x="425746" y="1983950"/>
                    </a:lnTo>
                    <a:lnTo>
                      <a:pt x="461659" y="2010951"/>
                    </a:lnTo>
                    <a:lnTo>
                      <a:pt x="498679" y="2036512"/>
                    </a:lnTo>
                    <a:lnTo>
                      <a:pt x="536764" y="2060591"/>
                    </a:lnTo>
                    <a:lnTo>
                      <a:pt x="575873" y="2083147"/>
                    </a:lnTo>
                    <a:lnTo>
                      <a:pt x="615964" y="2104138"/>
                    </a:lnTo>
                    <a:lnTo>
                      <a:pt x="656995" y="2123522"/>
                    </a:lnTo>
                    <a:lnTo>
                      <a:pt x="698925" y="2141257"/>
                    </a:lnTo>
                    <a:lnTo>
                      <a:pt x="741712" y="2157303"/>
                    </a:lnTo>
                    <a:lnTo>
                      <a:pt x="785315" y="2171617"/>
                    </a:lnTo>
                    <a:lnTo>
                      <a:pt x="829692" y="2184157"/>
                    </a:lnTo>
                    <a:lnTo>
                      <a:pt x="874801" y="2194883"/>
                    </a:lnTo>
                    <a:lnTo>
                      <a:pt x="920600" y="2203752"/>
                    </a:lnTo>
                    <a:lnTo>
                      <a:pt x="967049" y="2210722"/>
                    </a:lnTo>
                    <a:lnTo>
                      <a:pt x="1014104" y="2215753"/>
                    </a:lnTo>
                    <a:lnTo>
                      <a:pt x="1061726" y="2218802"/>
                    </a:lnTo>
                    <a:lnTo>
                      <a:pt x="1109871" y="2219827"/>
                    </a:lnTo>
                    <a:lnTo>
                      <a:pt x="1158020" y="2218802"/>
                    </a:lnTo>
                    <a:lnTo>
                      <a:pt x="1205645" y="2215753"/>
                    </a:lnTo>
                    <a:lnTo>
                      <a:pt x="1252704" y="2210722"/>
                    </a:lnTo>
                    <a:lnTo>
                      <a:pt x="1299156" y="2203752"/>
                    </a:lnTo>
                    <a:lnTo>
                      <a:pt x="1344959" y="2194883"/>
                    </a:lnTo>
                    <a:lnTo>
                      <a:pt x="1390071" y="2184157"/>
                    </a:lnTo>
                    <a:lnTo>
                      <a:pt x="1434451" y="2171617"/>
                    </a:lnTo>
                    <a:lnTo>
                      <a:pt x="1478057" y="2157303"/>
                    </a:lnTo>
                    <a:lnTo>
                      <a:pt x="1520847" y="2141257"/>
                    </a:lnTo>
                    <a:lnTo>
                      <a:pt x="1562780" y="2123522"/>
                    </a:lnTo>
                    <a:lnTo>
                      <a:pt x="1603815" y="2104138"/>
                    </a:lnTo>
                    <a:lnTo>
                      <a:pt x="1643909" y="2083147"/>
                    </a:lnTo>
                    <a:lnTo>
                      <a:pt x="1683020" y="2060591"/>
                    </a:lnTo>
                    <a:lnTo>
                      <a:pt x="1721108" y="2036512"/>
                    </a:lnTo>
                    <a:lnTo>
                      <a:pt x="1758131" y="2010951"/>
                    </a:lnTo>
                    <a:lnTo>
                      <a:pt x="1794047" y="1983950"/>
                    </a:lnTo>
                    <a:lnTo>
                      <a:pt x="1828814" y="1955551"/>
                    </a:lnTo>
                    <a:lnTo>
                      <a:pt x="1862390" y="1925795"/>
                    </a:lnTo>
                    <a:lnTo>
                      <a:pt x="1894735" y="1894723"/>
                    </a:lnTo>
                    <a:lnTo>
                      <a:pt x="1925806" y="1862378"/>
                    </a:lnTo>
                    <a:lnTo>
                      <a:pt x="1955562" y="1828802"/>
                    </a:lnTo>
                    <a:lnTo>
                      <a:pt x="1983961" y="1794035"/>
                    </a:lnTo>
                    <a:lnTo>
                      <a:pt x="2010961" y="1758120"/>
                    </a:lnTo>
                    <a:lnTo>
                      <a:pt x="2036521" y="1721098"/>
                    </a:lnTo>
                    <a:lnTo>
                      <a:pt x="2060600" y="1683011"/>
                    </a:lnTo>
                    <a:lnTo>
                      <a:pt x="2083155" y="1643900"/>
                    </a:lnTo>
                    <a:lnTo>
                      <a:pt x="2104145" y="1603808"/>
                    </a:lnTo>
                    <a:lnTo>
                      <a:pt x="2123528" y="1562775"/>
                    </a:lnTo>
                    <a:lnTo>
                      <a:pt x="2141262" y="1520844"/>
                    </a:lnTo>
                    <a:lnTo>
                      <a:pt x="2157307" y="1478056"/>
                    </a:lnTo>
                    <a:lnTo>
                      <a:pt x="2171620" y="1434452"/>
                    </a:lnTo>
                    <a:lnTo>
                      <a:pt x="2184160" y="1390075"/>
                    </a:lnTo>
                    <a:lnTo>
                      <a:pt x="2194885" y="1344967"/>
                    </a:lnTo>
                    <a:lnTo>
                      <a:pt x="2203753" y="1299168"/>
                    </a:lnTo>
                    <a:lnTo>
                      <a:pt x="2210723" y="1252720"/>
                    </a:lnTo>
                    <a:lnTo>
                      <a:pt x="2215753" y="1205666"/>
                    </a:lnTo>
                    <a:lnTo>
                      <a:pt x="2218802" y="1158046"/>
                    </a:lnTo>
                    <a:lnTo>
                      <a:pt x="2219827" y="1109903"/>
                    </a:lnTo>
                    <a:lnTo>
                      <a:pt x="2218802" y="1061757"/>
                    </a:lnTo>
                    <a:lnTo>
                      <a:pt x="2215753" y="1014134"/>
                    </a:lnTo>
                    <a:lnTo>
                      <a:pt x="2210723" y="967077"/>
                    </a:lnTo>
                    <a:lnTo>
                      <a:pt x="2203753" y="920628"/>
                    </a:lnTo>
                    <a:lnTo>
                      <a:pt x="2194885" y="874828"/>
                    </a:lnTo>
                    <a:lnTo>
                      <a:pt x="2184160" y="829718"/>
                    </a:lnTo>
                    <a:lnTo>
                      <a:pt x="2171620" y="785340"/>
                    </a:lnTo>
                    <a:lnTo>
                      <a:pt x="2157307" y="741736"/>
                    </a:lnTo>
                    <a:lnTo>
                      <a:pt x="2141262" y="698948"/>
                    </a:lnTo>
                    <a:lnTo>
                      <a:pt x="2123528" y="657016"/>
                    </a:lnTo>
                    <a:lnTo>
                      <a:pt x="2104145" y="615984"/>
                    </a:lnTo>
                    <a:lnTo>
                      <a:pt x="2083155" y="575892"/>
                    </a:lnTo>
                    <a:lnTo>
                      <a:pt x="2060600" y="536782"/>
                    </a:lnTo>
                    <a:lnTo>
                      <a:pt x="2036521" y="498696"/>
                    </a:lnTo>
                    <a:lnTo>
                      <a:pt x="2010961" y="461675"/>
                    </a:lnTo>
                    <a:lnTo>
                      <a:pt x="1983961" y="425761"/>
                    </a:lnTo>
                    <a:lnTo>
                      <a:pt x="1955562" y="390996"/>
                    </a:lnTo>
                    <a:lnTo>
                      <a:pt x="1925806" y="357420"/>
                    </a:lnTo>
                    <a:lnTo>
                      <a:pt x="1894735" y="325077"/>
                    </a:lnTo>
                    <a:lnTo>
                      <a:pt x="1862390" y="294008"/>
                    </a:lnTo>
                    <a:lnTo>
                      <a:pt x="1828814" y="264253"/>
                    </a:lnTo>
                    <a:lnTo>
                      <a:pt x="1794047" y="235856"/>
                    </a:lnTo>
                    <a:lnTo>
                      <a:pt x="1758131" y="208856"/>
                    </a:lnTo>
                    <a:lnTo>
                      <a:pt x="1721108" y="183297"/>
                    </a:lnTo>
                    <a:lnTo>
                      <a:pt x="1683020" y="159220"/>
                    </a:lnTo>
                    <a:lnTo>
                      <a:pt x="1643909" y="136666"/>
                    </a:lnTo>
                    <a:lnTo>
                      <a:pt x="1603815" y="115677"/>
                    </a:lnTo>
                    <a:lnTo>
                      <a:pt x="1562780" y="96295"/>
                    </a:lnTo>
                    <a:lnTo>
                      <a:pt x="1520847" y="78561"/>
                    </a:lnTo>
                    <a:lnTo>
                      <a:pt x="1478057" y="62517"/>
                    </a:lnTo>
                    <a:lnTo>
                      <a:pt x="1434451" y="48204"/>
                    </a:lnTo>
                    <a:lnTo>
                      <a:pt x="1390071" y="35665"/>
                    </a:lnTo>
                    <a:lnTo>
                      <a:pt x="1344959" y="24941"/>
                    </a:lnTo>
                    <a:lnTo>
                      <a:pt x="1299156" y="16073"/>
                    </a:lnTo>
                    <a:lnTo>
                      <a:pt x="1252704" y="9103"/>
                    </a:lnTo>
                    <a:lnTo>
                      <a:pt x="1205645" y="4073"/>
                    </a:lnTo>
                    <a:lnTo>
                      <a:pt x="1158020" y="1025"/>
                    </a:lnTo>
                    <a:lnTo>
                      <a:pt x="11098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5186950" y="2319185"/>
                <a:ext cx="670594" cy="695731"/>
              </a:xfrm>
              <a:custGeom>
                <a:rect b="b" l="l" r="r" t="t"/>
                <a:pathLst>
                  <a:path extrusionOk="0" h="1529079" w="1473834">
                    <a:moveTo>
                      <a:pt x="1236224" y="1244991"/>
                    </a:moveTo>
                    <a:lnTo>
                      <a:pt x="1192187" y="1247041"/>
                    </a:lnTo>
                    <a:lnTo>
                      <a:pt x="1149514" y="1263298"/>
                    </a:lnTo>
                    <a:lnTo>
                      <a:pt x="1114096" y="1292143"/>
                    </a:lnTo>
                    <a:lnTo>
                      <a:pt x="1090303" y="1329261"/>
                    </a:lnTo>
                    <a:lnTo>
                      <a:pt x="1078998" y="1371450"/>
                    </a:lnTo>
                    <a:lnTo>
                      <a:pt x="1081041" y="1415508"/>
                    </a:lnTo>
                    <a:lnTo>
                      <a:pt x="1097296" y="1458235"/>
                    </a:lnTo>
                    <a:lnTo>
                      <a:pt x="1126134" y="1493632"/>
                    </a:lnTo>
                    <a:lnTo>
                      <a:pt x="1163245" y="1517413"/>
                    </a:lnTo>
                    <a:lnTo>
                      <a:pt x="1205426" y="1528712"/>
                    </a:lnTo>
                    <a:lnTo>
                      <a:pt x="1249475" y="1526666"/>
                    </a:lnTo>
                    <a:lnTo>
                      <a:pt x="1292191" y="1510411"/>
                    </a:lnTo>
                    <a:lnTo>
                      <a:pt x="1327588" y="1481560"/>
                    </a:lnTo>
                    <a:lnTo>
                      <a:pt x="1351375" y="1444437"/>
                    </a:lnTo>
                    <a:lnTo>
                      <a:pt x="1362681" y="1402250"/>
                    </a:lnTo>
                    <a:lnTo>
                      <a:pt x="1360632" y="1358205"/>
                    </a:lnTo>
                    <a:lnTo>
                      <a:pt x="1344356" y="1315506"/>
                    </a:lnTo>
                    <a:lnTo>
                      <a:pt x="1315526" y="1280081"/>
                    </a:lnTo>
                    <a:lnTo>
                      <a:pt x="1278409" y="1256290"/>
                    </a:lnTo>
                    <a:lnTo>
                      <a:pt x="1236224" y="1244991"/>
                    </a:lnTo>
                    <a:close/>
                  </a:path>
                  <a:path extrusionOk="0" h="1529079" w="1473834">
                    <a:moveTo>
                      <a:pt x="689999" y="1133522"/>
                    </a:moveTo>
                    <a:lnTo>
                      <a:pt x="589510" y="1313978"/>
                    </a:lnTo>
                    <a:lnTo>
                      <a:pt x="631342" y="1332788"/>
                    </a:lnTo>
                    <a:lnTo>
                      <a:pt x="674757" y="1348490"/>
                    </a:lnTo>
                    <a:lnTo>
                      <a:pt x="719612" y="1360943"/>
                    </a:lnTo>
                    <a:lnTo>
                      <a:pt x="765767" y="1370011"/>
                    </a:lnTo>
                    <a:lnTo>
                      <a:pt x="813080" y="1375553"/>
                    </a:lnTo>
                    <a:lnTo>
                      <a:pt x="861408" y="1377431"/>
                    </a:lnTo>
                    <a:lnTo>
                      <a:pt x="902875" y="1376048"/>
                    </a:lnTo>
                    <a:lnTo>
                      <a:pt x="943589" y="1371960"/>
                    </a:lnTo>
                    <a:lnTo>
                      <a:pt x="983470" y="1365257"/>
                    </a:lnTo>
                    <a:lnTo>
                      <a:pt x="1022440" y="1356029"/>
                    </a:lnTo>
                    <a:lnTo>
                      <a:pt x="1033867" y="1313657"/>
                    </a:lnTo>
                    <a:lnTo>
                      <a:pt x="1054295" y="1274587"/>
                    </a:lnTo>
                    <a:lnTo>
                      <a:pt x="1083294" y="1240459"/>
                    </a:lnTo>
                    <a:lnTo>
                      <a:pt x="1120437" y="1212913"/>
                    </a:lnTo>
                    <a:lnTo>
                      <a:pt x="1162830" y="1194529"/>
                    </a:lnTo>
                    <a:lnTo>
                      <a:pt x="1206857" y="1186479"/>
                    </a:lnTo>
                    <a:lnTo>
                      <a:pt x="1305452" y="1186479"/>
                    </a:lnTo>
                    <a:lnTo>
                      <a:pt x="1319566" y="1171322"/>
                    </a:lnTo>
                    <a:lnTo>
                      <a:pt x="861408" y="1171322"/>
                    </a:lnTo>
                    <a:lnTo>
                      <a:pt x="816150" y="1168825"/>
                    </a:lnTo>
                    <a:lnTo>
                      <a:pt x="772315" y="1161512"/>
                    </a:lnTo>
                    <a:lnTo>
                      <a:pt x="730174" y="1149655"/>
                    </a:lnTo>
                    <a:lnTo>
                      <a:pt x="689999" y="1133522"/>
                    </a:lnTo>
                    <a:close/>
                  </a:path>
                  <a:path extrusionOk="0" h="1529079" w="1473834">
                    <a:moveTo>
                      <a:pt x="521502" y="254125"/>
                    </a:moveTo>
                    <a:lnTo>
                      <a:pt x="481751" y="283020"/>
                    </a:lnTo>
                    <a:lnTo>
                      <a:pt x="444499" y="314935"/>
                    </a:lnTo>
                    <a:lnTo>
                      <a:pt x="409923" y="349693"/>
                    </a:lnTo>
                    <a:lnTo>
                      <a:pt x="378201" y="387113"/>
                    </a:lnTo>
                    <a:lnTo>
                      <a:pt x="349509" y="427019"/>
                    </a:lnTo>
                    <a:lnTo>
                      <a:pt x="324026" y="469232"/>
                    </a:lnTo>
                    <a:lnTo>
                      <a:pt x="301928" y="513573"/>
                    </a:lnTo>
                    <a:lnTo>
                      <a:pt x="283393" y="559863"/>
                    </a:lnTo>
                    <a:lnTo>
                      <a:pt x="268599" y="607926"/>
                    </a:lnTo>
                    <a:lnTo>
                      <a:pt x="299566" y="638997"/>
                    </a:lnTo>
                    <a:lnTo>
                      <a:pt x="323172" y="676214"/>
                    </a:lnTo>
                    <a:lnTo>
                      <a:pt x="338215" y="718390"/>
                    </a:lnTo>
                    <a:lnTo>
                      <a:pt x="343497" y="764340"/>
                    </a:lnTo>
                    <a:lnTo>
                      <a:pt x="338215" y="810306"/>
                    </a:lnTo>
                    <a:lnTo>
                      <a:pt x="323172" y="852497"/>
                    </a:lnTo>
                    <a:lnTo>
                      <a:pt x="299566" y="889720"/>
                    </a:lnTo>
                    <a:lnTo>
                      <a:pt x="268599" y="920785"/>
                    </a:lnTo>
                    <a:lnTo>
                      <a:pt x="283393" y="968838"/>
                    </a:lnTo>
                    <a:lnTo>
                      <a:pt x="301928" y="1015120"/>
                    </a:lnTo>
                    <a:lnTo>
                      <a:pt x="324026" y="1059454"/>
                    </a:lnTo>
                    <a:lnTo>
                      <a:pt x="349509" y="1101663"/>
                    </a:lnTo>
                    <a:lnTo>
                      <a:pt x="378201" y="1141569"/>
                    </a:lnTo>
                    <a:lnTo>
                      <a:pt x="409923" y="1178994"/>
                    </a:lnTo>
                    <a:lnTo>
                      <a:pt x="444499" y="1213761"/>
                    </a:lnTo>
                    <a:lnTo>
                      <a:pt x="481751" y="1245691"/>
                    </a:lnTo>
                    <a:lnTo>
                      <a:pt x="521502" y="1274607"/>
                    </a:lnTo>
                    <a:lnTo>
                      <a:pt x="627530" y="1097408"/>
                    </a:lnTo>
                    <a:lnTo>
                      <a:pt x="590050" y="1067592"/>
                    </a:lnTo>
                    <a:lnTo>
                      <a:pt x="556346" y="1033650"/>
                    </a:lnTo>
                    <a:lnTo>
                      <a:pt x="526795" y="995956"/>
                    </a:lnTo>
                    <a:lnTo>
                      <a:pt x="501772" y="954885"/>
                    </a:lnTo>
                    <a:lnTo>
                      <a:pt x="481655" y="910813"/>
                    </a:lnTo>
                    <a:lnTo>
                      <a:pt x="466819" y="864115"/>
                    </a:lnTo>
                    <a:lnTo>
                      <a:pt x="457642" y="815165"/>
                    </a:lnTo>
                    <a:lnTo>
                      <a:pt x="454499" y="764340"/>
                    </a:lnTo>
                    <a:lnTo>
                      <a:pt x="457642" y="713519"/>
                    </a:lnTo>
                    <a:lnTo>
                      <a:pt x="466819" y="664575"/>
                    </a:lnTo>
                    <a:lnTo>
                      <a:pt x="481655" y="617882"/>
                    </a:lnTo>
                    <a:lnTo>
                      <a:pt x="501772" y="573817"/>
                    </a:lnTo>
                    <a:lnTo>
                      <a:pt x="526795" y="532753"/>
                    </a:lnTo>
                    <a:lnTo>
                      <a:pt x="556346" y="495067"/>
                    </a:lnTo>
                    <a:lnTo>
                      <a:pt x="590050" y="461132"/>
                    </a:lnTo>
                    <a:lnTo>
                      <a:pt x="627530" y="431324"/>
                    </a:lnTo>
                    <a:lnTo>
                      <a:pt x="521502" y="254125"/>
                    </a:lnTo>
                    <a:close/>
                  </a:path>
                  <a:path extrusionOk="0" h="1529079" w="1473834">
                    <a:moveTo>
                      <a:pt x="1305452" y="1186479"/>
                    </a:moveTo>
                    <a:lnTo>
                      <a:pt x="1206857" y="1186479"/>
                    </a:lnTo>
                    <a:lnTo>
                      <a:pt x="1250881" y="1188308"/>
                    </a:lnTo>
                    <a:lnTo>
                      <a:pt x="1293269" y="1199562"/>
                    </a:lnTo>
                    <a:lnTo>
                      <a:pt x="1305452" y="1186479"/>
                    </a:lnTo>
                    <a:close/>
                  </a:path>
                  <a:path extrusionOk="0" h="1529079" w="1473834">
                    <a:moveTo>
                      <a:pt x="1266788" y="800402"/>
                    </a:moveTo>
                    <a:lnTo>
                      <a:pt x="1259862" y="847524"/>
                    </a:lnTo>
                    <a:lnTo>
                      <a:pt x="1247710" y="892731"/>
                    </a:lnTo>
                    <a:lnTo>
                      <a:pt x="1230657" y="935702"/>
                    </a:lnTo>
                    <a:lnTo>
                      <a:pt x="1209024" y="976111"/>
                    </a:lnTo>
                    <a:lnTo>
                      <a:pt x="1183133" y="1013638"/>
                    </a:lnTo>
                    <a:lnTo>
                      <a:pt x="1153307" y="1047959"/>
                    </a:lnTo>
                    <a:lnTo>
                      <a:pt x="1119867" y="1078751"/>
                    </a:lnTo>
                    <a:lnTo>
                      <a:pt x="1083137" y="1105692"/>
                    </a:lnTo>
                    <a:lnTo>
                      <a:pt x="1043439" y="1128458"/>
                    </a:lnTo>
                    <a:lnTo>
                      <a:pt x="1001095" y="1146727"/>
                    </a:lnTo>
                    <a:lnTo>
                      <a:pt x="956426" y="1160176"/>
                    </a:lnTo>
                    <a:lnTo>
                      <a:pt x="909757" y="1168482"/>
                    </a:lnTo>
                    <a:lnTo>
                      <a:pt x="861408" y="1171322"/>
                    </a:lnTo>
                    <a:lnTo>
                      <a:pt x="1319566" y="1171322"/>
                    </a:lnTo>
                    <a:lnTo>
                      <a:pt x="1356488" y="1126074"/>
                    </a:lnTo>
                    <a:lnTo>
                      <a:pt x="1383641" y="1085707"/>
                    </a:lnTo>
                    <a:lnTo>
                      <a:pt x="1407593" y="1043155"/>
                    </a:lnTo>
                    <a:lnTo>
                      <a:pt x="1428172" y="998590"/>
                    </a:lnTo>
                    <a:lnTo>
                      <a:pt x="1445204" y="952186"/>
                    </a:lnTo>
                    <a:lnTo>
                      <a:pt x="1458517" y="904114"/>
                    </a:lnTo>
                    <a:lnTo>
                      <a:pt x="1467938" y="854547"/>
                    </a:lnTo>
                    <a:lnTo>
                      <a:pt x="1473295" y="803658"/>
                    </a:lnTo>
                    <a:lnTo>
                      <a:pt x="1266788" y="800402"/>
                    </a:lnTo>
                    <a:close/>
                  </a:path>
                  <a:path extrusionOk="0" h="1529079" w="1473834">
                    <a:moveTo>
                      <a:pt x="142718" y="621622"/>
                    </a:moveTo>
                    <a:lnTo>
                      <a:pt x="97606" y="628897"/>
                    </a:lnTo>
                    <a:lnTo>
                      <a:pt x="58429" y="649157"/>
                    </a:lnTo>
                    <a:lnTo>
                      <a:pt x="27535" y="680051"/>
                    </a:lnTo>
                    <a:lnTo>
                      <a:pt x="7275" y="719228"/>
                    </a:lnTo>
                    <a:lnTo>
                      <a:pt x="0" y="764340"/>
                    </a:lnTo>
                    <a:lnTo>
                      <a:pt x="7275" y="809444"/>
                    </a:lnTo>
                    <a:lnTo>
                      <a:pt x="27535" y="848613"/>
                    </a:lnTo>
                    <a:lnTo>
                      <a:pt x="58429" y="879499"/>
                    </a:lnTo>
                    <a:lnTo>
                      <a:pt x="97606" y="899753"/>
                    </a:lnTo>
                    <a:lnTo>
                      <a:pt x="142718" y="907027"/>
                    </a:lnTo>
                    <a:lnTo>
                      <a:pt x="187804" y="899753"/>
                    </a:lnTo>
                    <a:lnTo>
                      <a:pt x="226966" y="879499"/>
                    </a:lnTo>
                    <a:lnTo>
                      <a:pt x="257852" y="848613"/>
                    </a:lnTo>
                    <a:lnTo>
                      <a:pt x="278108" y="809444"/>
                    </a:lnTo>
                    <a:lnTo>
                      <a:pt x="285383" y="764340"/>
                    </a:lnTo>
                    <a:lnTo>
                      <a:pt x="278108" y="719228"/>
                    </a:lnTo>
                    <a:lnTo>
                      <a:pt x="257852" y="680051"/>
                    </a:lnTo>
                    <a:lnTo>
                      <a:pt x="226966" y="649157"/>
                    </a:lnTo>
                    <a:lnTo>
                      <a:pt x="187804" y="628897"/>
                    </a:lnTo>
                    <a:lnTo>
                      <a:pt x="142718" y="621622"/>
                    </a:lnTo>
                    <a:close/>
                  </a:path>
                  <a:path extrusionOk="0" h="1529079" w="1473834">
                    <a:moveTo>
                      <a:pt x="1319547" y="357389"/>
                    </a:moveTo>
                    <a:lnTo>
                      <a:pt x="861408" y="357389"/>
                    </a:lnTo>
                    <a:lnTo>
                      <a:pt x="909757" y="360229"/>
                    </a:lnTo>
                    <a:lnTo>
                      <a:pt x="956426" y="368535"/>
                    </a:lnTo>
                    <a:lnTo>
                      <a:pt x="1001095" y="381984"/>
                    </a:lnTo>
                    <a:lnTo>
                      <a:pt x="1043439" y="400252"/>
                    </a:lnTo>
                    <a:lnTo>
                      <a:pt x="1083137" y="423018"/>
                    </a:lnTo>
                    <a:lnTo>
                      <a:pt x="1119867" y="449957"/>
                    </a:lnTo>
                    <a:lnTo>
                      <a:pt x="1153307" y="480747"/>
                    </a:lnTo>
                    <a:lnTo>
                      <a:pt x="1183133" y="515066"/>
                    </a:lnTo>
                    <a:lnTo>
                      <a:pt x="1209024" y="552589"/>
                    </a:lnTo>
                    <a:lnTo>
                      <a:pt x="1230657" y="592995"/>
                    </a:lnTo>
                    <a:lnTo>
                      <a:pt x="1247710" y="635961"/>
                    </a:lnTo>
                    <a:lnTo>
                      <a:pt x="1259862" y="681163"/>
                    </a:lnTo>
                    <a:lnTo>
                      <a:pt x="1266788" y="728278"/>
                    </a:lnTo>
                    <a:lnTo>
                      <a:pt x="1473295" y="725074"/>
                    </a:lnTo>
                    <a:lnTo>
                      <a:pt x="1467938" y="674171"/>
                    </a:lnTo>
                    <a:lnTo>
                      <a:pt x="1458517" y="624597"/>
                    </a:lnTo>
                    <a:lnTo>
                      <a:pt x="1445204" y="576523"/>
                    </a:lnTo>
                    <a:lnTo>
                      <a:pt x="1428172" y="530120"/>
                    </a:lnTo>
                    <a:lnTo>
                      <a:pt x="1407593" y="485560"/>
                    </a:lnTo>
                    <a:lnTo>
                      <a:pt x="1383641" y="443013"/>
                    </a:lnTo>
                    <a:lnTo>
                      <a:pt x="1356488" y="402652"/>
                    </a:lnTo>
                    <a:lnTo>
                      <a:pt x="1326306" y="364647"/>
                    </a:lnTo>
                    <a:lnTo>
                      <a:pt x="1319547" y="357389"/>
                    </a:lnTo>
                    <a:close/>
                  </a:path>
                  <a:path extrusionOk="0" h="1529079" w="1473834">
                    <a:moveTo>
                      <a:pt x="861408" y="151301"/>
                    </a:moveTo>
                    <a:lnTo>
                      <a:pt x="813080" y="153179"/>
                    </a:lnTo>
                    <a:lnTo>
                      <a:pt x="765767" y="158722"/>
                    </a:lnTo>
                    <a:lnTo>
                      <a:pt x="719612" y="167790"/>
                    </a:lnTo>
                    <a:lnTo>
                      <a:pt x="674757" y="180245"/>
                    </a:lnTo>
                    <a:lnTo>
                      <a:pt x="631342" y="195950"/>
                    </a:lnTo>
                    <a:lnTo>
                      <a:pt x="589510" y="214765"/>
                    </a:lnTo>
                    <a:lnTo>
                      <a:pt x="689999" y="395220"/>
                    </a:lnTo>
                    <a:lnTo>
                      <a:pt x="730174" y="379078"/>
                    </a:lnTo>
                    <a:lnTo>
                      <a:pt x="772315" y="367211"/>
                    </a:lnTo>
                    <a:lnTo>
                      <a:pt x="816150" y="359890"/>
                    </a:lnTo>
                    <a:lnTo>
                      <a:pt x="861408" y="357389"/>
                    </a:lnTo>
                    <a:lnTo>
                      <a:pt x="1319547" y="357389"/>
                    </a:lnTo>
                    <a:lnTo>
                      <a:pt x="1305446" y="342247"/>
                    </a:lnTo>
                    <a:lnTo>
                      <a:pt x="1206857" y="342247"/>
                    </a:lnTo>
                    <a:lnTo>
                      <a:pt x="1162830" y="334189"/>
                    </a:lnTo>
                    <a:lnTo>
                      <a:pt x="1120437" y="315798"/>
                    </a:lnTo>
                    <a:lnTo>
                      <a:pt x="1083294" y="288264"/>
                    </a:lnTo>
                    <a:lnTo>
                      <a:pt x="1054287" y="254125"/>
                    </a:lnTo>
                    <a:lnTo>
                      <a:pt x="1033867" y="215065"/>
                    </a:lnTo>
                    <a:lnTo>
                      <a:pt x="1022440" y="172682"/>
                    </a:lnTo>
                    <a:lnTo>
                      <a:pt x="983470" y="163466"/>
                    </a:lnTo>
                    <a:lnTo>
                      <a:pt x="943589" y="156769"/>
                    </a:lnTo>
                    <a:lnTo>
                      <a:pt x="902875" y="152683"/>
                    </a:lnTo>
                    <a:lnTo>
                      <a:pt x="861408" y="151301"/>
                    </a:lnTo>
                    <a:close/>
                  </a:path>
                  <a:path extrusionOk="0" h="1529079" w="1473834">
                    <a:moveTo>
                      <a:pt x="1293269" y="329170"/>
                    </a:moveTo>
                    <a:lnTo>
                      <a:pt x="1250881" y="340423"/>
                    </a:lnTo>
                    <a:lnTo>
                      <a:pt x="1206857" y="342247"/>
                    </a:lnTo>
                    <a:lnTo>
                      <a:pt x="1305446" y="342247"/>
                    </a:lnTo>
                    <a:lnTo>
                      <a:pt x="1293269" y="329170"/>
                    </a:lnTo>
                    <a:close/>
                  </a:path>
                  <a:path extrusionOk="0" h="1529079" w="1473834">
                    <a:moveTo>
                      <a:pt x="1205467" y="0"/>
                    </a:moveTo>
                    <a:lnTo>
                      <a:pt x="1163272" y="11302"/>
                    </a:lnTo>
                    <a:lnTo>
                      <a:pt x="1126143" y="35087"/>
                    </a:lnTo>
                    <a:lnTo>
                      <a:pt x="1097296" y="70497"/>
                    </a:lnTo>
                    <a:lnTo>
                      <a:pt x="1081041" y="113197"/>
                    </a:lnTo>
                    <a:lnTo>
                      <a:pt x="1078998" y="157255"/>
                    </a:lnTo>
                    <a:lnTo>
                      <a:pt x="1090303" y="199455"/>
                    </a:lnTo>
                    <a:lnTo>
                      <a:pt x="1114096" y="236579"/>
                    </a:lnTo>
                    <a:lnTo>
                      <a:pt x="1149514" y="265413"/>
                    </a:lnTo>
                    <a:lnTo>
                      <a:pt x="1192192" y="281667"/>
                    </a:lnTo>
                    <a:lnTo>
                      <a:pt x="1236239" y="283710"/>
                    </a:lnTo>
                    <a:lnTo>
                      <a:pt x="1278432" y="272403"/>
                    </a:lnTo>
                    <a:lnTo>
                      <a:pt x="1315546" y="248607"/>
                    </a:lnTo>
                    <a:lnTo>
                      <a:pt x="1344356" y="213184"/>
                    </a:lnTo>
                    <a:lnTo>
                      <a:pt x="1360642" y="170501"/>
                    </a:lnTo>
                    <a:lnTo>
                      <a:pt x="1362711" y="126454"/>
                    </a:lnTo>
                    <a:lnTo>
                      <a:pt x="1351421" y="84258"/>
                    </a:lnTo>
                    <a:lnTo>
                      <a:pt x="1327628" y="47125"/>
                    </a:lnTo>
                    <a:lnTo>
                      <a:pt x="1292191" y="18268"/>
                    </a:lnTo>
                    <a:lnTo>
                      <a:pt x="1249511" y="2036"/>
                    </a:lnTo>
                    <a:lnTo>
                      <a:pt x="1205467" y="0"/>
                    </a:lnTo>
                    <a:close/>
                  </a:path>
                </a:pathLst>
              </a:custGeom>
              <a:solidFill>
                <a:srgbClr val="E9542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</p:grpSp>
        <p:sp>
          <p:nvSpPr>
            <p:cNvPr id="188" name="Google Shape;188;p15"/>
            <p:cNvSpPr/>
            <p:nvPr/>
          </p:nvSpPr>
          <p:spPr>
            <a:xfrm>
              <a:off x="4565093" y="2651891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565093" y="2552337"/>
              <a:ext cx="30000" cy="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565093" y="2452796"/>
              <a:ext cx="30000" cy="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565093" y="2751432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565093" y="2850972"/>
              <a:ext cx="30000" cy="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465543" y="2651891"/>
              <a:ext cx="30000" cy="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365995" y="2651891"/>
              <a:ext cx="30000" cy="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664642" y="2651891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764191" y="2651891"/>
              <a:ext cx="30000" cy="30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pic>
          <p:nvPicPr>
            <p:cNvPr id="197" name="Google Shape;19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99959" y="2163900"/>
              <a:ext cx="1005840" cy="10058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uru Minimal">
  <p:cSld name="TITLE_ONLY_1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/>
          <p:nvPr/>
        </p:nvSpPr>
        <p:spPr>
          <a:xfrm>
            <a:off x="-8135" y="4486500"/>
            <a:ext cx="1213225" cy="659550"/>
          </a:xfrm>
          <a:custGeom>
            <a:rect b="b" l="l" r="r" t="t"/>
            <a:pathLst>
              <a:path extrusionOk="0" h="26382" w="48529">
                <a:moveTo>
                  <a:pt x="48529" y="26382"/>
                </a:moveTo>
                <a:lnTo>
                  <a:pt x="0" y="263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20000">
                <a:srgbClr val="2C001E"/>
              </a:gs>
              <a:gs pos="60000">
                <a:srgbClr val="772953"/>
              </a:gs>
              <a:gs pos="100000">
                <a:srgbClr val="E9500E"/>
              </a:gs>
            </a:gsLst>
            <a:lin ang="2700006" scaled="0"/>
          </a:gradFill>
          <a:ln>
            <a:noFill/>
          </a:ln>
        </p:spPr>
      </p:sp>
      <p:sp>
        <p:nvSpPr>
          <p:cNvPr id="200" name="Google Shape;200;p16"/>
          <p:cNvSpPr/>
          <p:nvPr/>
        </p:nvSpPr>
        <p:spPr>
          <a:xfrm>
            <a:off x="0" y="4703638"/>
            <a:ext cx="1715348" cy="448122"/>
          </a:xfrm>
          <a:custGeom>
            <a:rect b="b" l="l" r="r" t="t"/>
            <a:pathLst>
              <a:path extrusionOk="0" h="984884" w="3769995">
                <a:moveTo>
                  <a:pt x="0" y="0"/>
                </a:moveTo>
                <a:lnTo>
                  <a:pt x="0" y="984263"/>
                </a:lnTo>
                <a:lnTo>
                  <a:pt x="3769518" y="984263"/>
                </a:lnTo>
                <a:lnTo>
                  <a:pt x="0" y="0"/>
                </a:lnTo>
                <a:close/>
              </a:path>
            </a:pathLst>
          </a:custGeom>
          <a:solidFill>
            <a:srgbClr val="772953">
              <a:alpha val="2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1" name="Google Shape;201;p16"/>
          <p:cNvSpPr txBox="1"/>
          <p:nvPr>
            <p:ph type="title"/>
          </p:nvPr>
        </p:nvSpPr>
        <p:spPr>
          <a:xfrm>
            <a:off x="277300" y="1398325"/>
            <a:ext cx="34899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6"/>
          <p:cNvSpPr/>
          <p:nvPr/>
        </p:nvSpPr>
        <p:spPr>
          <a:xfrm>
            <a:off x="8768000" y="96000"/>
            <a:ext cx="248100" cy="51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492525" y="1402201"/>
            <a:ext cx="4358700" cy="303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1pPr>
            <a:lvl2pPr indent="-323850" lvl="1" marL="914400">
              <a:spcBef>
                <a:spcPts val="1000"/>
              </a:spcBef>
              <a:spcAft>
                <a:spcPts val="0"/>
              </a:spcAft>
              <a:buSzPts val="1500"/>
              <a:buChar char="•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3pPr>
            <a:lvl4pPr indent="-311150" lvl="3" marL="1828800"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4pPr>
            <a:lvl5pPr indent="-311150" lvl="4" marL="2286000"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5pPr>
            <a:lvl6pPr indent="-311150" lvl="5" marL="2743200"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•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•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8717750" y="27500"/>
            <a:ext cx="316200" cy="6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ogo marks">
  <p:cSld name="Blank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trong Header 1">
  <p:cSld name="SECTION_HEADER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5775" y="1379981"/>
            <a:ext cx="78867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9" name="Google Shape;209;p19"/>
          <p:cNvSpPr/>
          <p:nvPr/>
        </p:nvSpPr>
        <p:spPr>
          <a:xfrm>
            <a:off x="-22025" y="0"/>
            <a:ext cx="9179550" cy="998875"/>
          </a:xfrm>
          <a:custGeom>
            <a:rect b="b" l="l" r="r" t="t"/>
            <a:pathLst>
              <a:path extrusionOk="0" h="39955" w="367182">
                <a:moveTo>
                  <a:pt x="293" y="0"/>
                </a:moveTo>
                <a:lnTo>
                  <a:pt x="367182" y="0"/>
                </a:lnTo>
                <a:lnTo>
                  <a:pt x="366935" y="28497"/>
                </a:lnTo>
                <a:lnTo>
                  <a:pt x="0" y="39955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35000">
                <a:srgbClr val="2C001E"/>
              </a:gs>
              <a:gs pos="73000">
                <a:srgbClr val="740946"/>
              </a:gs>
              <a:gs pos="100000">
                <a:srgbClr val="E9500E"/>
              </a:gs>
            </a:gsLst>
            <a:lin ang="18900044" scaled="0"/>
          </a:gradFill>
          <a:ln>
            <a:noFill/>
          </a:ln>
        </p:spPr>
      </p:sp>
      <p:sp>
        <p:nvSpPr>
          <p:cNvPr id="210" name="Google Shape;210;p19"/>
          <p:cNvSpPr/>
          <p:nvPr/>
        </p:nvSpPr>
        <p:spPr>
          <a:xfrm>
            <a:off x="0" y="0"/>
            <a:ext cx="4268867" cy="1267514"/>
          </a:xfrm>
          <a:custGeom>
            <a:rect b="b" l="l" r="r" t="t"/>
            <a:pathLst>
              <a:path extrusionOk="0" h="2785745" w="9382125">
                <a:moveTo>
                  <a:pt x="9381913" y="0"/>
                </a:moveTo>
                <a:lnTo>
                  <a:pt x="0" y="0"/>
                </a:lnTo>
                <a:lnTo>
                  <a:pt x="0" y="2785255"/>
                </a:lnTo>
                <a:lnTo>
                  <a:pt x="9381913" y="0"/>
                </a:lnTo>
                <a:close/>
              </a:path>
            </a:pathLst>
          </a:custGeom>
          <a:solidFill>
            <a:srgbClr val="CDCDCD">
              <a:alpha val="92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1" name="Google Shape;211;p19"/>
          <p:cNvSpPr/>
          <p:nvPr/>
        </p:nvSpPr>
        <p:spPr>
          <a:xfrm>
            <a:off x="1219200" y="0"/>
            <a:ext cx="7927813" cy="962409"/>
          </a:xfrm>
          <a:custGeom>
            <a:rect b="b" l="l" r="r" t="t"/>
            <a:pathLst>
              <a:path extrusionOk="0" h="2115185" w="17423765">
                <a:moveTo>
                  <a:pt x="17423553" y="0"/>
                </a:moveTo>
                <a:lnTo>
                  <a:pt x="0" y="0"/>
                </a:lnTo>
                <a:lnTo>
                  <a:pt x="17423553" y="2115118"/>
                </a:lnTo>
                <a:lnTo>
                  <a:pt x="17423553" y="0"/>
                </a:lnTo>
                <a:close/>
              </a:path>
            </a:pathLst>
          </a:custGeom>
          <a:solidFill>
            <a:srgbClr val="772953">
              <a:alpha val="149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12" name="Google Shape;212;p19"/>
          <p:cNvGrpSpPr/>
          <p:nvPr/>
        </p:nvGrpSpPr>
        <p:grpSpPr>
          <a:xfrm>
            <a:off x="8805863" y="171438"/>
            <a:ext cx="166999" cy="388231"/>
            <a:chOff x="8805863" y="171438"/>
            <a:chExt cx="166999" cy="388231"/>
          </a:xfrm>
        </p:grpSpPr>
        <p:sp>
          <p:nvSpPr>
            <p:cNvPr id="213" name="Google Shape;213;p19"/>
            <p:cNvSpPr/>
            <p:nvPr/>
          </p:nvSpPr>
          <p:spPr>
            <a:xfrm>
              <a:off x="8805863" y="392671"/>
              <a:ext cx="166999" cy="166999"/>
            </a:xfrm>
            <a:custGeom>
              <a:rect b="b" l="l" r="r" t="t"/>
              <a:pathLst>
                <a:path extrusionOk="0" h="367030" w="367030">
                  <a:moveTo>
                    <a:pt x="183230" y="0"/>
                  </a:moveTo>
                  <a:lnTo>
                    <a:pt x="134518" y="6545"/>
                  </a:lnTo>
                  <a:lnTo>
                    <a:pt x="90747" y="25017"/>
                  </a:lnTo>
                  <a:lnTo>
                    <a:pt x="53664" y="53669"/>
                  </a:lnTo>
                  <a:lnTo>
                    <a:pt x="25014" y="90755"/>
                  </a:lnTo>
                  <a:lnTo>
                    <a:pt x="6544" y="134527"/>
                  </a:lnTo>
                  <a:lnTo>
                    <a:pt x="0" y="183240"/>
                  </a:lnTo>
                  <a:lnTo>
                    <a:pt x="6544" y="231949"/>
                  </a:lnTo>
                  <a:lnTo>
                    <a:pt x="25014" y="275720"/>
                  </a:lnTo>
                  <a:lnTo>
                    <a:pt x="53664" y="312807"/>
                  </a:lnTo>
                  <a:lnTo>
                    <a:pt x="90747" y="341461"/>
                  </a:lnTo>
                  <a:lnTo>
                    <a:pt x="134518" y="359934"/>
                  </a:lnTo>
                  <a:lnTo>
                    <a:pt x="183230" y="366480"/>
                  </a:lnTo>
                  <a:lnTo>
                    <a:pt x="231947" y="359934"/>
                  </a:lnTo>
                  <a:lnTo>
                    <a:pt x="275722" y="341461"/>
                  </a:lnTo>
                  <a:lnTo>
                    <a:pt x="312809" y="312807"/>
                  </a:lnTo>
                  <a:lnTo>
                    <a:pt x="341462" y="275720"/>
                  </a:lnTo>
                  <a:lnTo>
                    <a:pt x="359935" y="231949"/>
                  </a:lnTo>
                  <a:lnTo>
                    <a:pt x="366480" y="183240"/>
                  </a:lnTo>
                  <a:lnTo>
                    <a:pt x="359935" y="134527"/>
                  </a:lnTo>
                  <a:lnTo>
                    <a:pt x="341462" y="90755"/>
                  </a:lnTo>
                  <a:lnTo>
                    <a:pt x="312809" y="53669"/>
                  </a:lnTo>
                  <a:lnTo>
                    <a:pt x="275722" y="25017"/>
                  </a:lnTo>
                  <a:lnTo>
                    <a:pt x="231947" y="6545"/>
                  </a:lnTo>
                  <a:lnTo>
                    <a:pt x="183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8824517" y="418636"/>
              <a:ext cx="110700" cy="1146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8836138" y="201711"/>
              <a:ext cx="106200" cy="106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8805863" y="171438"/>
              <a:ext cx="166999" cy="166999"/>
            </a:xfrm>
            <a:custGeom>
              <a:rect b="b" l="l" r="r" t="t"/>
              <a:pathLst>
                <a:path extrusionOk="0" h="367030" w="367030">
                  <a:moveTo>
                    <a:pt x="183240" y="0"/>
                  </a:moveTo>
                  <a:lnTo>
                    <a:pt x="134524" y="6545"/>
                  </a:lnTo>
                  <a:lnTo>
                    <a:pt x="90750" y="25017"/>
                  </a:lnTo>
                  <a:lnTo>
                    <a:pt x="53665" y="53669"/>
                  </a:lnTo>
                  <a:lnTo>
                    <a:pt x="25015" y="90755"/>
                  </a:lnTo>
                  <a:lnTo>
                    <a:pt x="6544" y="134527"/>
                  </a:lnTo>
                  <a:lnTo>
                    <a:pt x="0" y="183240"/>
                  </a:lnTo>
                  <a:lnTo>
                    <a:pt x="6544" y="231953"/>
                  </a:lnTo>
                  <a:lnTo>
                    <a:pt x="25015" y="275725"/>
                  </a:lnTo>
                  <a:lnTo>
                    <a:pt x="53665" y="312811"/>
                  </a:lnTo>
                  <a:lnTo>
                    <a:pt x="90750" y="341463"/>
                  </a:lnTo>
                  <a:lnTo>
                    <a:pt x="134524" y="359935"/>
                  </a:lnTo>
                  <a:lnTo>
                    <a:pt x="183240" y="366480"/>
                  </a:lnTo>
                  <a:lnTo>
                    <a:pt x="231953" y="359935"/>
                  </a:lnTo>
                  <a:lnTo>
                    <a:pt x="275725" y="341463"/>
                  </a:lnTo>
                  <a:lnTo>
                    <a:pt x="301038" y="321906"/>
                  </a:lnTo>
                  <a:lnTo>
                    <a:pt x="183240" y="321906"/>
                  </a:lnTo>
                  <a:lnTo>
                    <a:pt x="139406" y="314838"/>
                  </a:lnTo>
                  <a:lnTo>
                    <a:pt x="101341" y="295155"/>
                  </a:lnTo>
                  <a:lnTo>
                    <a:pt x="71325" y="265139"/>
                  </a:lnTo>
                  <a:lnTo>
                    <a:pt x="51642" y="227074"/>
                  </a:lnTo>
                  <a:lnTo>
                    <a:pt x="44574" y="183240"/>
                  </a:lnTo>
                  <a:lnTo>
                    <a:pt x="51642" y="139410"/>
                  </a:lnTo>
                  <a:lnTo>
                    <a:pt x="71325" y="101345"/>
                  </a:lnTo>
                  <a:lnTo>
                    <a:pt x="101341" y="71328"/>
                  </a:lnTo>
                  <a:lnTo>
                    <a:pt x="139406" y="51643"/>
                  </a:lnTo>
                  <a:lnTo>
                    <a:pt x="183240" y="44574"/>
                  </a:lnTo>
                  <a:lnTo>
                    <a:pt x="301038" y="44574"/>
                  </a:lnTo>
                  <a:lnTo>
                    <a:pt x="275725" y="25017"/>
                  </a:lnTo>
                  <a:lnTo>
                    <a:pt x="231953" y="6545"/>
                  </a:lnTo>
                  <a:lnTo>
                    <a:pt x="183240" y="0"/>
                  </a:lnTo>
                  <a:close/>
                </a:path>
                <a:path extrusionOk="0" h="367030" w="367030">
                  <a:moveTo>
                    <a:pt x="301038" y="44574"/>
                  </a:moveTo>
                  <a:lnTo>
                    <a:pt x="183240" y="44574"/>
                  </a:lnTo>
                  <a:lnTo>
                    <a:pt x="227074" y="51643"/>
                  </a:lnTo>
                  <a:lnTo>
                    <a:pt x="265139" y="71328"/>
                  </a:lnTo>
                  <a:lnTo>
                    <a:pt x="295155" y="101345"/>
                  </a:lnTo>
                  <a:lnTo>
                    <a:pt x="314838" y="139410"/>
                  </a:lnTo>
                  <a:lnTo>
                    <a:pt x="321906" y="183240"/>
                  </a:lnTo>
                  <a:lnTo>
                    <a:pt x="314838" y="227074"/>
                  </a:lnTo>
                  <a:lnTo>
                    <a:pt x="295155" y="265139"/>
                  </a:lnTo>
                  <a:lnTo>
                    <a:pt x="265139" y="295155"/>
                  </a:lnTo>
                  <a:lnTo>
                    <a:pt x="227074" y="314838"/>
                  </a:lnTo>
                  <a:lnTo>
                    <a:pt x="183240" y="321906"/>
                  </a:lnTo>
                  <a:lnTo>
                    <a:pt x="301038" y="321906"/>
                  </a:lnTo>
                  <a:lnTo>
                    <a:pt x="312811" y="312811"/>
                  </a:lnTo>
                  <a:lnTo>
                    <a:pt x="341463" y="275725"/>
                  </a:lnTo>
                  <a:lnTo>
                    <a:pt x="359935" y="231953"/>
                  </a:lnTo>
                  <a:lnTo>
                    <a:pt x="366480" y="183240"/>
                  </a:lnTo>
                  <a:lnTo>
                    <a:pt x="359935" y="134527"/>
                  </a:lnTo>
                  <a:lnTo>
                    <a:pt x="341463" y="90755"/>
                  </a:lnTo>
                  <a:lnTo>
                    <a:pt x="312811" y="53669"/>
                  </a:lnTo>
                  <a:lnTo>
                    <a:pt x="301038" y="44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217" name="Google Shape;217;p19"/>
          <p:cNvSpPr txBox="1"/>
          <p:nvPr>
            <p:ph type="title"/>
          </p:nvPr>
        </p:nvSpPr>
        <p:spPr>
          <a:xfrm>
            <a:off x="455775" y="59050"/>
            <a:ext cx="78867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6785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- Dark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001E"/>
              </a:gs>
              <a:gs pos="68000">
                <a:srgbClr val="740946"/>
              </a:gs>
              <a:gs pos="100000">
                <a:srgbClr val="E9500E"/>
              </a:gs>
            </a:gsLst>
            <a:lin ang="959990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0" y="0"/>
            <a:ext cx="9147366" cy="3322349"/>
          </a:xfrm>
          <a:custGeom>
            <a:rect b="b" l="l" r="r" t="t"/>
            <a:pathLst>
              <a:path extrusionOk="0" h="7301865" w="20104100">
                <a:moveTo>
                  <a:pt x="20104099" y="0"/>
                </a:moveTo>
                <a:lnTo>
                  <a:pt x="0" y="0"/>
                </a:lnTo>
                <a:lnTo>
                  <a:pt x="0" y="7301589"/>
                </a:lnTo>
                <a:lnTo>
                  <a:pt x="20104099" y="4778681"/>
                </a:lnTo>
                <a:lnTo>
                  <a:pt x="20104099" y="0"/>
                </a:lnTo>
                <a:close/>
              </a:path>
            </a:pathLst>
          </a:custGeom>
          <a:solidFill>
            <a:srgbClr val="772953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0" name="Google Shape;50;p3"/>
          <p:cNvSpPr/>
          <p:nvPr/>
        </p:nvSpPr>
        <p:spPr>
          <a:xfrm>
            <a:off x="5038725" y="0"/>
            <a:ext cx="4107069" cy="4051595"/>
          </a:xfrm>
          <a:custGeom>
            <a:rect b="b" l="l" r="r" t="t"/>
            <a:pathLst>
              <a:path extrusionOk="0" h="8904605" w="9026525">
                <a:moveTo>
                  <a:pt x="9025903" y="0"/>
                </a:moveTo>
                <a:lnTo>
                  <a:pt x="0" y="0"/>
                </a:lnTo>
                <a:lnTo>
                  <a:pt x="9025903" y="8904378"/>
                </a:lnTo>
                <a:lnTo>
                  <a:pt x="9025903" y="0"/>
                </a:lnTo>
                <a:close/>
              </a:path>
            </a:pathLst>
          </a:custGeom>
          <a:solidFill>
            <a:srgbClr val="772953">
              <a:alpha val="1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" name="Google Shape;51;p3"/>
          <p:cNvSpPr/>
          <p:nvPr/>
        </p:nvSpPr>
        <p:spPr>
          <a:xfrm>
            <a:off x="5143500" y="2171547"/>
            <a:ext cx="4002189" cy="2973038"/>
          </a:xfrm>
          <a:custGeom>
            <a:rect b="b" l="l" r="r" t="t"/>
            <a:pathLst>
              <a:path extrusionOk="0" h="6534150" w="8796019">
                <a:moveTo>
                  <a:pt x="8795543" y="0"/>
                </a:moveTo>
                <a:lnTo>
                  <a:pt x="0" y="6533832"/>
                </a:lnTo>
                <a:lnTo>
                  <a:pt x="8795543" y="6533832"/>
                </a:lnTo>
                <a:lnTo>
                  <a:pt x="8795543" y="0"/>
                </a:lnTo>
                <a:close/>
              </a:path>
            </a:pathLst>
          </a:custGeom>
          <a:solidFill>
            <a:srgbClr val="772953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2" name="Google Shape;52;p3"/>
          <p:cNvSpPr/>
          <p:nvPr/>
        </p:nvSpPr>
        <p:spPr>
          <a:xfrm>
            <a:off x="7456541" y="2173346"/>
            <a:ext cx="1688189" cy="1877434"/>
          </a:xfrm>
          <a:custGeom>
            <a:rect b="b" l="l" r="r" t="t"/>
            <a:pathLst>
              <a:path extrusionOk="0" h="4126229" w="3710305">
                <a:moveTo>
                  <a:pt x="3710065" y="0"/>
                </a:moveTo>
                <a:lnTo>
                  <a:pt x="0" y="465587"/>
                </a:lnTo>
                <a:lnTo>
                  <a:pt x="3710065" y="4125696"/>
                </a:lnTo>
                <a:lnTo>
                  <a:pt x="3710065" y="0"/>
                </a:lnTo>
                <a:close/>
              </a:path>
            </a:pathLst>
          </a:custGeom>
          <a:solidFill>
            <a:srgbClr val="772953">
              <a:alpha val="137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53" name="Google Shape;53;p3"/>
          <p:cNvGrpSpPr/>
          <p:nvPr/>
        </p:nvGrpSpPr>
        <p:grpSpPr>
          <a:xfrm>
            <a:off x="5367490" y="4548132"/>
            <a:ext cx="3483803" cy="302535"/>
            <a:chOff x="5280088" y="4555162"/>
            <a:chExt cx="3624430" cy="328807"/>
          </a:xfrm>
        </p:grpSpPr>
        <p:sp>
          <p:nvSpPr>
            <p:cNvPr id="54" name="Google Shape;54;p3"/>
            <p:cNvSpPr/>
            <p:nvPr/>
          </p:nvSpPr>
          <p:spPr>
            <a:xfrm>
              <a:off x="7441836" y="4661865"/>
              <a:ext cx="175377" cy="221605"/>
            </a:xfrm>
            <a:custGeom>
              <a:rect b="b" l="l" r="r" t="t"/>
              <a:pathLst>
                <a:path extrusionOk="0" h="487044" w="385444">
                  <a:moveTo>
                    <a:pt x="85212" y="0"/>
                  </a:moveTo>
                  <a:lnTo>
                    <a:pt x="0" y="0"/>
                  </a:lnTo>
                  <a:lnTo>
                    <a:pt x="0" y="267562"/>
                  </a:lnTo>
                  <a:lnTo>
                    <a:pt x="2516" y="313955"/>
                  </a:lnTo>
                  <a:lnTo>
                    <a:pt x="10083" y="355989"/>
                  </a:lnTo>
                  <a:lnTo>
                    <a:pt x="23363" y="393218"/>
                  </a:lnTo>
                  <a:lnTo>
                    <a:pt x="55429" y="439007"/>
                  </a:lnTo>
                  <a:lnTo>
                    <a:pt x="103546" y="470530"/>
                  </a:lnTo>
                  <a:lnTo>
                    <a:pt x="145462" y="482550"/>
                  </a:lnTo>
                  <a:lnTo>
                    <a:pt x="196088" y="486561"/>
                  </a:lnTo>
                  <a:lnTo>
                    <a:pt x="226758" y="486046"/>
                  </a:lnTo>
                  <a:lnTo>
                    <a:pt x="282426" y="481927"/>
                  </a:lnTo>
                  <a:lnTo>
                    <a:pt x="330303" y="474254"/>
                  </a:lnTo>
                  <a:lnTo>
                    <a:pt x="369017" y="466464"/>
                  </a:lnTo>
                  <a:lnTo>
                    <a:pt x="384857" y="462739"/>
                  </a:lnTo>
                  <a:lnTo>
                    <a:pt x="384857" y="411432"/>
                  </a:lnTo>
                  <a:lnTo>
                    <a:pt x="205260" y="411432"/>
                  </a:lnTo>
                  <a:lnTo>
                    <a:pt x="175075" y="409084"/>
                  </a:lnTo>
                  <a:lnTo>
                    <a:pt x="128799" y="390295"/>
                  </a:lnTo>
                  <a:lnTo>
                    <a:pt x="100677" y="351981"/>
                  </a:lnTo>
                  <a:lnTo>
                    <a:pt x="86930" y="289674"/>
                  </a:lnTo>
                  <a:lnTo>
                    <a:pt x="85212" y="249238"/>
                  </a:lnTo>
                  <a:lnTo>
                    <a:pt x="85212" y="0"/>
                  </a:lnTo>
                  <a:close/>
                </a:path>
                <a:path extrusionOk="0" h="487044" w="385444">
                  <a:moveTo>
                    <a:pt x="384857" y="0"/>
                  </a:moveTo>
                  <a:lnTo>
                    <a:pt x="299634" y="0"/>
                  </a:lnTo>
                  <a:lnTo>
                    <a:pt x="299634" y="402270"/>
                  </a:lnTo>
                  <a:lnTo>
                    <a:pt x="296577" y="403495"/>
                  </a:lnTo>
                  <a:lnTo>
                    <a:pt x="254618" y="408874"/>
                  </a:lnTo>
                  <a:lnTo>
                    <a:pt x="212187" y="411373"/>
                  </a:lnTo>
                  <a:lnTo>
                    <a:pt x="205260" y="411432"/>
                  </a:lnTo>
                  <a:lnTo>
                    <a:pt x="384857" y="411432"/>
                  </a:lnTo>
                  <a:lnTo>
                    <a:pt x="384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672708" y="4555172"/>
              <a:ext cx="190979" cy="328797"/>
            </a:xfrm>
            <a:custGeom>
              <a:rect b="b" l="l" r="r" t="t"/>
              <a:pathLst>
                <a:path extrusionOk="0" h="722630" w="419734">
                  <a:moveTo>
                    <a:pt x="85222" y="0"/>
                  </a:moveTo>
                  <a:lnTo>
                    <a:pt x="0" y="14659"/>
                  </a:lnTo>
                  <a:lnTo>
                    <a:pt x="0" y="697329"/>
                  </a:lnTo>
                  <a:lnTo>
                    <a:pt x="53257" y="709704"/>
                  </a:lnTo>
                  <a:lnTo>
                    <a:pt x="98905" y="717438"/>
                  </a:lnTo>
                  <a:lnTo>
                    <a:pt x="151592" y="721557"/>
                  </a:lnTo>
                  <a:lnTo>
                    <a:pt x="180518" y="722072"/>
                  </a:lnTo>
                  <a:lnTo>
                    <a:pt x="207323" y="720983"/>
                  </a:lnTo>
                  <a:lnTo>
                    <a:pt x="256802" y="712278"/>
                  </a:lnTo>
                  <a:lnTo>
                    <a:pt x="300670" y="695046"/>
                  </a:lnTo>
                  <a:lnTo>
                    <a:pt x="338237" y="670308"/>
                  </a:lnTo>
                  <a:lnTo>
                    <a:pt x="361769" y="646943"/>
                  </a:lnTo>
                  <a:lnTo>
                    <a:pt x="179607" y="646943"/>
                  </a:lnTo>
                  <a:lnTo>
                    <a:pt x="162907" y="646743"/>
                  </a:lnTo>
                  <a:lnTo>
                    <a:pt x="121420" y="643729"/>
                  </a:lnTo>
                  <a:lnTo>
                    <a:pt x="85222" y="636860"/>
                  </a:lnTo>
                  <a:lnTo>
                    <a:pt x="85222" y="335382"/>
                  </a:lnTo>
                  <a:lnTo>
                    <a:pt x="130121" y="310639"/>
                  </a:lnTo>
                  <a:lnTo>
                    <a:pt x="177193" y="299469"/>
                  </a:lnTo>
                  <a:lnTo>
                    <a:pt x="194266" y="298723"/>
                  </a:lnTo>
                  <a:lnTo>
                    <a:pt x="367877" y="298723"/>
                  </a:lnTo>
                  <a:lnTo>
                    <a:pt x="363779" y="293237"/>
                  </a:lnTo>
                  <a:lnTo>
                    <a:pt x="349263" y="277656"/>
                  </a:lnTo>
                  <a:lnTo>
                    <a:pt x="333200" y="263910"/>
                  </a:lnTo>
                  <a:lnTo>
                    <a:pt x="321000" y="255657"/>
                  </a:lnTo>
                  <a:lnTo>
                    <a:pt x="85222" y="255657"/>
                  </a:lnTo>
                  <a:lnTo>
                    <a:pt x="85222" y="0"/>
                  </a:lnTo>
                  <a:close/>
                </a:path>
                <a:path extrusionOk="0" h="722630" w="419734">
                  <a:moveTo>
                    <a:pt x="367877" y="298723"/>
                  </a:moveTo>
                  <a:lnTo>
                    <a:pt x="194266" y="298723"/>
                  </a:lnTo>
                  <a:lnTo>
                    <a:pt x="211927" y="299555"/>
                  </a:lnTo>
                  <a:lnTo>
                    <a:pt x="228278" y="302049"/>
                  </a:lnTo>
                  <a:lnTo>
                    <a:pt x="269486" y="319289"/>
                  </a:lnTo>
                  <a:lnTo>
                    <a:pt x="299645" y="348670"/>
                  </a:lnTo>
                  <a:lnTo>
                    <a:pt x="319223" y="388612"/>
                  </a:lnTo>
                  <a:lnTo>
                    <a:pt x="328961" y="437328"/>
                  </a:lnTo>
                  <a:lnTo>
                    <a:pt x="330796" y="472823"/>
                  </a:lnTo>
                  <a:lnTo>
                    <a:pt x="328218" y="512144"/>
                  </a:lnTo>
                  <a:lnTo>
                    <a:pt x="307600" y="576521"/>
                  </a:lnTo>
                  <a:lnTo>
                    <a:pt x="267227" y="621424"/>
                  </a:lnTo>
                  <a:lnTo>
                    <a:pt x="212248" y="644107"/>
                  </a:lnTo>
                  <a:lnTo>
                    <a:pt x="179607" y="646943"/>
                  </a:lnTo>
                  <a:lnTo>
                    <a:pt x="361769" y="646943"/>
                  </a:lnTo>
                  <a:lnTo>
                    <a:pt x="393362" y="599089"/>
                  </a:lnTo>
                  <a:lnTo>
                    <a:pt x="410141" y="552987"/>
                  </a:lnTo>
                  <a:lnTo>
                    <a:pt x="418622" y="500976"/>
                  </a:lnTo>
                  <a:lnTo>
                    <a:pt x="419683" y="472823"/>
                  </a:lnTo>
                  <a:lnTo>
                    <a:pt x="418794" y="445910"/>
                  </a:lnTo>
                  <a:lnTo>
                    <a:pt x="411688" y="395520"/>
                  </a:lnTo>
                  <a:lnTo>
                    <a:pt x="397540" y="349934"/>
                  </a:lnTo>
                  <a:lnTo>
                    <a:pt x="376696" y="310531"/>
                  </a:lnTo>
                  <a:lnTo>
                    <a:pt x="367877" y="298723"/>
                  </a:lnTo>
                  <a:close/>
                </a:path>
                <a:path extrusionOk="0" h="722630" w="419734">
                  <a:moveTo>
                    <a:pt x="205260" y="223595"/>
                  </a:moveTo>
                  <a:lnTo>
                    <a:pt x="166430" y="226343"/>
                  </a:lnTo>
                  <a:lnTo>
                    <a:pt x="117608" y="240029"/>
                  </a:lnTo>
                  <a:lnTo>
                    <a:pt x="85222" y="255657"/>
                  </a:lnTo>
                  <a:lnTo>
                    <a:pt x="321000" y="255657"/>
                  </a:lnTo>
                  <a:lnTo>
                    <a:pt x="275789" y="233901"/>
                  </a:lnTo>
                  <a:lnTo>
                    <a:pt x="230200" y="224740"/>
                  </a:lnTo>
                  <a:lnTo>
                    <a:pt x="205260" y="2235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904832" y="4661865"/>
              <a:ext cx="175377" cy="221605"/>
            </a:xfrm>
            <a:custGeom>
              <a:rect b="b" l="l" r="r" t="t"/>
              <a:pathLst>
                <a:path extrusionOk="0" h="487044" w="385444">
                  <a:moveTo>
                    <a:pt x="85212" y="0"/>
                  </a:moveTo>
                  <a:lnTo>
                    <a:pt x="0" y="0"/>
                  </a:lnTo>
                  <a:lnTo>
                    <a:pt x="0" y="267562"/>
                  </a:lnTo>
                  <a:lnTo>
                    <a:pt x="2515" y="313955"/>
                  </a:lnTo>
                  <a:lnTo>
                    <a:pt x="10072" y="355989"/>
                  </a:lnTo>
                  <a:lnTo>
                    <a:pt x="23361" y="393218"/>
                  </a:lnTo>
                  <a:lnTo>
                    <a:pt x="55429" y="439007"/>
                  </a:lnTo>
                  <a:lnTo>
                    <a:pt x="103546" y="470530"/>
                  </a:lnTo>
                  <a:lnTo>
                    <a:pt x="145464" y="482550"/>
                  </a:lnTo>
                  <a:lnTo>
                    <a:pt x="196098" y="486561"/>
                  </a:lnTo>
                  <a:lnTo>
                    <a:pt x="226763" y="486046"/>
                  </a:lnTo>
                  <a:lnTo>
                    <a:pt x="282426" y="481927"/>
                  </a:lnTo>
                  <a:lnTo>
                    <a:pt x="330303" y="474254"/>
                  </a:lnTo>
                  <a:lnTo>
                    <a:pt x="369017" y="466464"/>
                  </a:lnTo>
                  <a:lnTo>
                    <a:pt x="384857" y="462739"/>
                  </a:lnTo>
                  <a:lnTo>
                    <a:pt x="384857" y="411432"/>
                  </a:lnTo>
                  <a:lnTo>
                    <a:pt x="205260" y="411432"/>
                  </a:lnTo>
                  <a:lnTo>
                    <a:pt x="175070" y="409084"/>
                  </a:lnTo>
                  <a:lnTo>
                    <a:pt x="128798" y="390295"/>
                  </a:lnTo>
                  <a:lnTo>
                    <a:pt x="100681" y="351981"/>
                  </a:lnTo>
                  <a:lnTo>
                    <a:pt x="86931" y="289674"/>
                  </a:lnTo>
                  <a:lnTo>
                    <a:pt x="85212" y="249238"/>
                  </a:lnTo>
                  <a:lnTo>
                    <a:pt x="85212" y="0"/>
                  </a:lnTo>
                  <a:close/>
                </a:path>
                <a:path extrusionOk="0" h="487044" w="385444">
                  <a:moveTo>
                    <a:pt x="384857" y="0"/>
                  </a:moveTo>
                  <a:lnTo>
                    <a:pt x="299634" y="0"/>
                  </a:lnTo>
                  <a:lnTo>
                    <a:pt x="299634" y="402270"/>
                  </a:lnTo>
                  <a:lnTo>
                    <a:pt x="296577" y="403495"/>
                  </a:lnTo>
                  <a:lnTo>
                    <a:pt x="254618" y="408874"/>
                  </a:lnTo>
                  <a:lnTo>
                    <a:pt x="212187" y="411373"/>
                  </a:lnTo>
                  <a:lnTo>
                    <a:pt x="205260" y="411432"/>
                  </a:lnTo>
                  <a:lnTo>
                    <a:pt x="384857" y="411432"/>
                  </a:lnTo>
                  <a:lnTo>
                    <a:pt x="384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35704" y="4657276"/>
              <a:ext cx="175377" cy="221605"/>
            </a:xfrm>
            <a:custGeom>
              <a:rect b="b" l="l" r="r" t="t"/>
              <a:pathLst>
                <a:path extrusionOk="0" h="487044" w="385444">
                  <a:moveTo>
                    <a:pt x="189680" y="0"/>
                  </a:moveTo>
                  <a:lnTo>
                    <a:pt x="130119" y="2064"/>
                  </a:lnTo>
                  <a:lnTo>
                    <a:pt x="77892" y="8251"/>
                  </a:lnTo>
                  <a:lnTo>
                    <a:pt x="34124" y="16269"/>
                  </a:lnTo>
                  <a:lnTo>
                    <a:pt x="0" y="23831"/>
                  </a:lnTo>
                  <a:lnTo>
                    <a:pt x="0" y="486571"/>
                  </a:lnTo>
                  <a:lnTo>
                    <a:pt x="85222" y="486571"/>
                  </a:lnTo>
                  <a:lnTo>
                    <a:pt x="85222" y="84301"/>
                  </a:lnTo>
                  <a:lnTo>
                    <a:pt x="88269" y="83704"/>
                  </a:lnTo>
                  <a:lnTo>
                    <a:pt x="130887" y="77696"/>
                  </a:lnTo>
                  <a:lnTo>
                    <a:pt x="173582" y="75197"/>
                  </a:lnTo>
                  <a:lnTo>
                    <a:pt x="353818" y="75139"/>
                  </a:lnTo>
                  <a:lnTo>
                    <a:pt x="344083" y="60940"/>
                  </a:lnTo>
                  <a:lnTo>
                    <a:pt x="301901" y="24860"/>
                  </a:lnTo>
                  <a:lnTo>
                    <a:pt x="264072" y="9029"/>
                  </a:lnTo>
                  <a:lnTo>
                    <a:pt x="216881" y="1004"/>
                  </a:lnTo>
                  <a:lnTo>
                    <a:pt x="189680" y="0"/>
                  </a:lnTo>
                  <a:close/>
                </a:path>
                <a:path extrusionOk="0" h="487044" w="385444">
                  <a:moveTo>
                    <a:pt x="353818" y="75139"/>
                  </a:moveTo>
                  <a:lnTo>
                    <a:pt x="180518" y="75139"/>
                  </a:lnTo>
                  <a:lnTo>
                    <a:pt x="196773" y="75683"/>
                  </a:lnTo>
                  <a:lnTo>
                    <a:pt x="211662" y="77315"/>
                  </a:lnTo>
                  <a:lnTo>
                    <a:pt x="248211" y="88865"/>
                  </a:lnTo>
                  <a:lnTo>
                    <a:pt x="280368" y="122164"/>
                  </a:lnTo>
                  <a:lnTo>
                    <a:pt x="293676" y="162194"/>
                  </a:lnTo>
                  <a:lnTo>
                    <a:pt x="299261" y="216145"/>
                  </a:lnTo>
                  <a:lnTo>
                    <a:pt x="299634" y="237333"/>
                  </a:lnTo>
                  <a:lnTo>
                    <a:pt x="299634" y="486571"/>
                  </a:lnTo>
                  <a:lnTo>
                    <a:pt x="384857" y="486571"/>
                  </a:lnTo>
                  <a:lnTo>
                    <a:pt x="384788" y="216145"/>
                  </a:lnTo>
                  <a:lnTo>
                    <a:pt x="382561" y="172507"/>
                  </a:lnTo>
                  <a:lnTo>
                    <a:pt x="375695" y="130121"/>
                  </a:lnTo>
                  <a:lnTo>
                    <a:pt x="363203" y="92672"/>
                  </a:lnTo>
                  <a:lnTo>
                    <a:pt x="354450" y="76060"/>
                  </a:lnTo>
                  <a:lnTo>
                    <a:pt x="353818" y="75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61571" y="4594765"/>
              <a:ext cx="129727" cy="288636"/>
            </a:xfrm>
            <a:custGeom>
              <a:rect b="b" l="l" r="r" t="t"/>
              <a:pathLst>
                <a:path extrusionOk="0" h="634364" w="285115">
                  <a:moveTo>
                    <a:pt x="85233" y="0"/>
                  </a:moveTo>
                  <a:lnTo>
                    <a:pt x="0" y="14659"/>
                  </a:lnTo>
                  <a:lnTo>
                    <a:pt x="0" y="439840"/>
                  </a:lnTo>
                  <a:lnTo>
                    <a:pt x="1952" y="484630"/>
                  </a:lnTo>
                  <a:lnTo>
                    <a:pt x="7800" y="523680"/>
                  </a:lnTo>
                  <a:lnTo>
                    <a:pt x="25929" y="571537"/>
                  </a:lnTo>
                  <a:lnTo>
                    <a:pt x="57165" y="606265"/>
                  </a:lnTo>
                  <a:lnTo>
                    <a:pt x="102554" y="627142"/>
                  </a:lnTo>
                  <a:lnTo>
                    <a:pt x="142638" y="633323"/>
                  </a:lnTo>
                  <a:lnTo>
                    <a:pt x="165858" y="634095"/>
                  </a:lnTo>
                  <a:lnTo>
                    <a:pt x="185934" y="633465"/>
                  </a:lnTo>
                  <a:lnTo>
                    <a:pt x="239626" y="624022"/>
                  </a:lnTo>
                  <a:lnTo>
                    <a:pt x="277337" y="610970"/>
                  </a:lnTo>
                  <a:lnTo>
                    <a:pt x="284986" y="607531"/>
                  </a:lnTo>
                  <a:lnTo>
                    <a:pt x="272208" y="558967"/>
                  </a:lnTo>
                  <a:lnTo>
                    <a:pt x="173188" y="558967"/>
                  </a:lnTo>
                  <a:lnTo>
                    <a:pt x="162537" y="558622"/>
                  </a:lnTo>
                  <a:lnTo>
                    <a:pt x="119590" y="546023"/>
                  </a:lnTo>
                  <a:lnTo>
                    <a:pt x="93822" y="509081"/>
                  </a:lnTo>
                  <a:lnTo>
                    <a:pt x="86603" y="471566"/>
                  </a:lnTo>
                  <a:lnTo>
                    <a:pt x="85233" y="219009"/>
                  </a:lnTo>
                  <a:lnTo>
                    <a:pt x="265751" y="219009"/>
                  </a:lnTo>
                  <a:lnTo>
                    <a:pt x="265751" y="147534"/>
                  </a:lnTo>
                  <a:lnTo>
                    <a:pt x="85233" y="147534"/>
                  </a:lnTo>
                  <a:lnTo>
                    <a:pt x="85233" y="0"/>
                  </a:lnTo>
                  <a:close/>
                </a:path>
                <a:path extrusionOk="0" h="634364" w="285115">
                  <a:moveTo>
                    <a:pt x="266662" y="537889"/>
                  </a:moveTo>
                  <a:lnTo>
                    <a:pt x="223021" y="554068"/>
                  </a:lnTo>
                  <a:lnTo>
                    <a:pt x="173188" y="558967"/>
                  </a:lnTo>
                  <a:lnTo>
                    <a:pt x="272208" y="558967"/>
                  </a:lnTo>
                  <a:lnTo>
                    <a:pt x="266662" y="5378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518266" y="4661865"/>
              <a:ext cx="175377" cy="221605"/>
            </a:xfrm>
            <a:custGeom>
              <a:rect b="b" l="l" r="r" t="t"/>
              <a:pathLst>
                <a:path extrusionOk="0" h="487044" w="385444">
                  <a:moveTo>
                    <a:pt x="85233" y="0"/>
                  </a:moveTo>
                  <a:lnTo>
                    <a:pt x="0" y="0"/>
                  </a:lnTo>
                  <a:lnTo>
                    <a:pt x="0" y="267562"/>
                  </a:lnTo>
                  <a:lnTo>
                    <a:pt x="2516" y="313955"/>
                  </a:lnTo>
                  <a:lnTo>
                    <a:pt x="10083" y="355989"/>
                  </a:lnTo>
                  <a:lnTo>
                    <a:pt x="23371" y="393218"/>
                  </a:lnTo>
                  <a:lnTo>
                    <a:pt x="55433" y="439007"/>
                  </a:lnTo>
                  <a:lnTo>
                    <a:pt x="103557" y="470530"/>
                  </a:lnTo>
                  <a:lnTo>
                    <a:pt x="145473" y="482550"/>
                  </a:lnTo>
                  <a:lnTo>
                    <a:pt x="196098" y="486561"/>
                  </a:lnTo>
                  <a:lnTo>
                    <a:pt x="226769" y="486046"/>
                  </a:lnTo>
                  <a:lnTo>
                    <a:pt x="282436" y="481927"/>
                  </a:lnTo>
                  <a:lnTo>
                    <a:pt x="330314" y="474254"/>
                  </a:lnTo>
                  <a:lnTo>
                    <a:pt x="369027" y="466464"/>
                  </a:lnTo>
                  <a:lnTo>
                    <a:pt x="384867" y="462739"/>
                  </a:lnTo>
                  <a:lnTo>
                    <a:pt x="384867" y="411432"/>
                  </a:lnTo>
                  <a:lnTo>
                    <a:pt x="205260" y="411432"/>
                  </a:lnTo>
                  <a:lnTo>
                    <a:pt x="175076" y="409084"/>
                  </a:lnTo>
                  <a:lnTo>
                    <a:pt x="128808" y="390295"/>
                  </a:lnTo>
                  <a:lnTo>
                    <a:pt x="100693" y="351981"/>
                  </a:lnTo>
                  <a:lnTo>
                    <a:pt x="86950" y="289674"/>
                  </a:lnTo>
                  <a:lnTo>
                    <a:pt x="85233" y="249238"/>
                  </a:lnTo>
                  <a:lnTo>
                    <a:pt x="85233" y="0"/>
                  </a:lnTo>
                  <a:close/>
                </a:path>
                <a:path extrusionOk="0" h="487044" w="385444">
                  <a:moveTo>
                    <a:pt x="384867" y="0"/>
                  </a:moveTo>
                  <a:lnTo>
                    <a:pt x="299645" y="0"/>
                  </a:lnTo>
                  <a:lnTo>
                    <a:pt x="299645" y="402270"/>
                  </a:lnTo>
                  <a:lnTo>
                    <a:pt x="296577" y="403495"/>
                  </a:lnTo>
                  <a:lnTo>
                    <a:pt x="254624" y="408874"/>
                  </a:lnTo>
                  <a:lnTo>
                    <a:pt x="212189" y="411373"/>
                  </a:lnTo>
                  <a:lnTo>
                    <a:pt x="205260" y="411432"/>
                  </a:lnTo>
                  <a:lnTo>
                    <a:pt x="384867" y="411432"/>
                  </a:lnTo>
                  <a:lnTo>
                    <a:pt x="38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729141" y="4555162"/>
              <a:ext cx="175377" cy="175377"/>
            </a:xfrm>
            <a:custGeom>
              <a:rect b="b" l="l" r="r" t="t"/>
              <a:pathLst>
                <a:path extrusionOk="0" h="385444" w="385444">
                  <a:moveTo>
                    <a:pt x="192412" y="0"/>
                  </a:moveTo>
                  <a:lnTo>
                    <a:pt x="148293" y="5081"/>
                  </a:lnTo>
                  <a:lnTo>
                    <a:pt x="107793" y="19556"/>
                  </a:lnTo>
                  <a:lnTo>
                    <a:pt x="72067" y="42271"/>
                  </a:lnTo>
                  <a:lnTo>
                    <a:pt x="42270" y="72069"/>
                  </a:lnTo>
                  <a:lnTo>
                    <a:pt x="19556" y="107797"/>
                  </a:lnTo>
                  <a:lnTo>
                    <a:pt x="5081" y="148300"/>
                  </a:lnTo>
                  <a:lnTo>
                    <a:pt x="0" y="192423"/>
                  </a:lnTo>
                  <a:lnTo>
                    <a:pt x="5081" y="236543"/>
                  </a:lnTo>
                  <a:lnTo>
                    <a:pt x="19556" y="277046"/>
                  </a:lnTo>
                  <a:lnTo>
                    <a:pt x="42270" y="312777"/>
                  </a:lnTo>
                  <a:lnTo>
                    <a:pt x="72067" y="342578"/>
                  </a:lnTo>
                  <a:lnTo>
                    <a:pt x="107793" y="365296"/>
                  </a:lnTo>
                  <a:lnTo>
                    <a:pt x="148293" y="379774"/>
                  </a:lnTo>
                  <a:lnTo>
                    <a:pt x="192412" y="384857"/>
                  </a:lnTo>
                  <a:lnTo>
                    <a:pt x="236540" y="379774"/>
                  </a:lnTo>
                  <a:lnTo>
                    <a:pt x="277047" y="365296"/>
                  </a:lnTo>
                  <a:lnTo>
                    <a:pt x="312779" y="342578"/>
                  </a:lnTo>
                  <a:lnTo>
                    <a:pt x="342581" y="312777"/>
                  </a:lnTo>
                  <a:lnTo>
                    <a:pt x="365298" y="277046"/>
                  </a:lnTo>
                  <a:lnTo>
                    <a:pt x="379775" y="236543"/>
                  </a:lnTo>
                  <a:lnTo>
                    <a:pt x="384857" y="192423"/>
                  </a:lnTo>
                  <a:lnTo>
                    <a:pt x="379775" y="148300"/>
                  </a:lnTo>
                  <a:lnTo>
                    <a:pt x="365298" y="107797"/>
                  </a:lnTo>
                  <a:lnTo>
                    <a:pt x="342581" y="72069"/>
                  </a:lnTo>
                  <a:lnTo>
                    <a:pt x="312779" y="42271"/>
                  </a:lnTo>
                  <a:lnTo>
                    <a:pt x="277047" y="19556"/>
                  </a:lnTo>
                  <a:lnTo>
                    <a:pt x="236540" y="5081"/>
                  </a:lnTo>
                  <a:lnTo>
                    <a:pt x="192412" y="0"/>
                  </a:lnTo>
                  <a:close/>
                </a:path>
              </a:pathLst>
            </a:custGeom>
            <a:solidFill>
              <a:srgbClr val="E950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748730" y="4582424"/>
              <a:ext cx="116437" cy="120771"/>
            </a:xfrm>
            <a:custGeom>
              <a:rect b="b" l="l" r="r" t="t"/>
              <a:pathLst>
                <a:path extrusionOk="0" h="265430" w="255905">
                  <a:moveTo>
                    <a:pt x="208608" y="215851"/>
                  </a:moveTo>
                  <a:lnTo>
                    <a:pt x="199302" y="218986"/>
                  </a:lnTo>
                  <a:lnTo>
                    <a:pt x="191930" y="225480"/>
                  </a:lnTo>
                  <a:lnTo>
                    <a:pt x="187769" y="234001"/>
                  </a:lnTo>
                  <a:lnTo>
                    <a:pt x="187110" y="243464"/>
                  </a:lnTo>
                  <a:lnTo>
                    <a:pt x="190245" y="252786"/>
                  </a:lnTo>
                  <a:lnTo>
                    <a:pt x="196739" y="260147"/>
                  </a:lnTo>
                  <a:lnTo>
                    <a:pt x="205259" y="264302"/>
                  </a:lnTo>
                  <a:lnTo>
                    <a:pt x="214719" y="264961"/>
                  </a:lnTo>
                  <a:lnTo>
                    <a:pt x="224035" y="261832"/>
                  </a:lnTo>
                  <a:lnTo>
                    <a:pt x="231397" y="255332"/>
                  </a:lnTo>
                  <a:lnTo>
                    <a:pt x="235555" y="246809"/>
                  </a:lnTo>
                  <a:lnTo>
                    <a:pt x="236215" y="237348"/>
                  </a:lnTo>
                  <a:lnTo>
                    <a:pt x="233081" y="228032"/>
                  </a:lnTo>
                  <a:lnTo>
                    <a:pt x="226586" y="220666"/>
                  </a:lnTo>
                  <a:lnTo>
                    <a:pt x="218065" y="216508"/>
                  </a:lnTo>
                  <a:lnTo>
                    <a:pt x="208608" y="215851"/>
                  </a:lnTo>
                  <a:close/>
                </a:path>
                <a:path extrusionOk="0" h="265430" w="255905">
                  <a:moveTo>
                    <a:pt x="119629" y="196484"/>
                  </a:moveTo>
                  <a:lnTo>
                    <a:pt x="102206" y="227771"/>
                  </a:lnTo>
                  <a:lnTo>
                    <a:pt x="113188" y="232463"/>
                  </a:lnTo>
                  <a:lnTo>
                    <a:pt x="124763" y="235916"/>
                  </a:lnTo>
                  <a:lnTo>
                    <a:pt x="136844" y="238047"/>
                  </a:lnTo>
                  <a:lnTo>
                    <a:pt x="149346" y="238776"/>
                  </a:lnTo>
                  <a:lnTo>
                    <a:pt x="156533" y="238535"/>
                  </a:lnTo>
                  <a:lnTo>
                    <a:pt x="163590" y="237824"/>
                  </a:lnTo>
                  <a:lnTo>
                    <a:pt x="170504" y="236660"/>
                  </a:lnTo>
                  <a:lnTo>
                    <a:pt x="177261" y="235058"/>
                  </a:lnTo>
                  <a:lnTo>
                    <a:pt x="179244" y="227716"/>
                  </a:lnTo>
                  <a:lnTo>
                    <a:pt x="182786" y="220944"/>
                  </a:lnTo>
                  <a:lnTo>
                    <a:pt x="187814" y="215027"/>
                  </a:lnTo>
                  <a:lnTo>
                    <a:pt x="194255" y="210253"/>
                  </a:lnTo>
                  <a:lnTo>
                    <a:pt x="201606" y="207066"/>
                  </a:lnTo>
                  <a:lnTo>
                    <a:pt x="209239" y="205668"/>
                  </a:lnTo>
                  <a:lnTo>
                    <a:pt x="226137" y="205668"/>
                  </a:lnTo>
                  <a:lnTo>
                    <a:pt x="228354" y="203038"/>
                  </a:lnTo>
                  <a:lnTo>
                    <a:pt x="149346" y="203038"/>
                  </a:lnTo>
                  <a:lnTo>
                    <a:pt x="141498" y="202606"/>
                  </a:lnTo>
                  <a:lnTo>
                    <a:pt x="133899" y="201340"/>
                  </a:lnTo>
                  <a:lnTo>
                    <a:pt x="126593" y="199284"/>
                  </a:lnTo>
                  <a:lnTo>
                    <a:pt x="119629" y="196484"/>
                  </a:lnTo>
                  <a:close/>
                </a:path>
                <a:path extrusionOk="0" h="265430" w="255905">
                  <a:moveTo>
                    <a:pt x="90416" y="44017"/>
                  </a:moveTo>
                  <a:lnTo>
                    <a:pt x="75520" y="56025"/>
                  </a:lnTo>
                  <a:lnTo>
                    <a:pt x="63012" y="70485"/>
                  </a:lnTo>
                  <a:lnTo>
                    <a:pt x="53243" y="87046"/>
                  </a:lnTo>
                  <a:lnTo>
                    <a:pt x="46564" y="105356"/>
                  </a:lnTo>
                  <a:lnTo>
                    <a:pt x="51932" y="110746"/>
                  </a:lnTo>
                  <a:lnTo>
                    <a:pt x="56024" y="117199"/>
                  </a:lnTo>
                  <a:lnTo>
                    <a:pt x="58632" y="124511"/>
                  </a:lnTo>
                  <a:lnTo>
                    <a:pt x="59547" y="132475"/>
                  </a:lnTo>
                  <a:lnTo>
                    <a:pt x="58632" y="140447"/>
                  </a:lnTo>
                  <a:lnTo>
                    <a:pt x="56024" y="147764"/>
                  </a:lnTo>
                  <a:lnTo>
                    <a:pt x="51932" y="154219"/>
                  </a:lnTo>
                  <a:lnTo>
                    <a:pt x="46564" y="159605"/>
                  </a:lnTo>
                  <a:lnTo>
                    <a:pt x="53243" y="177915"/>
                  </a:lnTo>
                  <a:lnTo>
                    <a:pt x="63012" y="194476"/>
                  </a:lnTo>
                  <a:lnTo>
                    <a:pt x="75520" y="208936"/>
                  </a:lnTo>
                  <a:lnTo>
                    <a:pt x="90416" y="220944"/>
                  </a:lnTo>
                  <a:lnTo>
                    <a:pt x="108792" y="190222"/>
                  </a:lnTo>
                  <a:lnTo>
                    <a:pt x="96454" y="179167"/>
                  </a:lnTo>
                  <a:lnTo>
                    <a:pt x="86992" y="165511"/>
                  </a:lnTo>
                  <a:lnTo>
                    <a:pt x="80930" y="149773"/>
                  </a:lnTo>
                  <a:lnTo>
                    <a:pt x="78793" y="132475"/>
                  </a:lnTo>
                  <a:lnTo>
                    <a:pt x="80930" y="115179"/>
                  </a:lnTo>
                  <a:lnTo>
                    <a:pt x="86992" y="99445"/>
                  </a:lnTo>
                  <a:lnTo>
                    <a:pt x="96454" y="85792"/>
                  </a:lnTo>
                  <a:lnTo>
                    <a:pt x="108792" y="74739"/>
                  </a:lnTo>
                  <a:lnTo>
                    <a:pt x="90416" y="44017"/>
                  </a:lnTo>
                  <a:close/>
                </a:path>
                <a:path extrusionOk="0" h="265430" w="255905">
                  <a:moveTo>
                    <a:pt x="226137" y="205668"/>
                  </a:moveTo>
                  <a:lnTo>
                    <a:pt x="209239" y="205668"/>
                  </a:lnTo>
                  <a:lnTo>
                    <a:pt x="216872" y="205984"/>
                  </a:lnTo>
                  <a:lnTo>
                    <a:pt x="224223" y="207939"/>
                  </a:lnTo>
                  <a:lnTo>
                    <a:pt x="226137" y="205668"/>
                  </a:lnTo>
                  <a:close/>
                </a:path>
                <a:path extrusionOk="0" h="265430" w="255905">
                  <a:moveTo>
                    <a:pt x="219626" y="138726"/>
                  </a:moveTo>
                  <a:lnTo>
                    <a:pt x="212495" y="163980"/>
                  </a:lnTo>
                  <a:lnTo>
                    <a:pt x="197126" y="184398"/>
                  </a:lnTo>
                  <a:lnTo>
                    <a:pt x="175436" y="198058"/>
                  </a:lnTo>
                  <a:lnTo>
                    <a:pt x="149346" y="203038"/>
                  </a:lnTo>
                  <a:lnTo>
                    <a:pt x="228354" y="203038"/>
                  </a:lnTo>
                  <a:lnTo>
                    <a:pt x="236409" y="193483"/>
                  </a:lnTo>
                  <a:lnTo>
                    <a:pt x="245899" y="176996"/>
                  </a:lnTo>
                  <a:lnTo>
                    <a:pt x="252352" y="158819"/>
                  </a:lnTo>
                  <a:lnTo>
                    <a:pt x="255426" y="139292"/>
                  </a:lnTo>
                  <a:lnTo>
                    <a:pt x="219626" y="138726"/>
                  </a:lnTo>
                  <a:close/>
                </a:path>
                <a:path extrusionOk="0" h="265430" w="255905">
                  <a:moveTo>
                    <a:pt x="24742" y="107732"/>
                  </a:moveTo>
                  <a:lnTo>
                    <a:pt x="15111" y="109677"/>
                  </a:lnTo>
                  <a:lnTo>
                    <a:pt x="7247" y="114980"/>
                  </a:lnTo>
                  <a:lnTo>
                    <a:pt x="1944" y="122844"/>
                  </a:lnTo>
                  <a:lnTo>
                    <a:pt x="0" y="132475"/>
                  </a:lnTo>
                  <a:lnTo>
                    <a:pt x="1944" y="142106"/>
                  </a:lnTo>
                  <a:lnTo>
                    <a:pt x="7247" y="149971"/>
                  </a:lnTo>
                  <a:lnTo>
                    <a:pt x="15111" y="155273"/>
                  </a:lnTo>
                  <a:lnTo>
                    <a:pt x="24742" y="157218"/>
                  </a:lnTo>
                  <a:lnTo>
                    <a:pt x="34367" y="155273"/>
                  </a:lnTo>
                  <a:lnTo>
                    <a:pt x="42229" y="149971"/>
                  </a:lnTo>
                  <a:lnTo>
                    <a:pt x="47530" y="142106"/>
                  </a:lnTo>
                  <a:lnTo>
                    <a:pt x="49474" y="132475"/>
                  </a:lnTo>
                  <a:lnTo>
                    <a:pt x="47530" y="122844"/>
                  </a:lnTo>
                  <a:lnTo>
                    <a:pt x="42229" y="114980"/>
                  </a:lnTo>
                  <a:lnTo>
                    <a:pt x="34367" y="109677"/>
                  </a:lnTo>
                  <a:lnTo>
                    <a:pt x="24742" y="107732"/>
                  </a:lnTo>
                  <a:close/>
                </a:path>
                <a:path extrusionOk="0" h="265430" w="255905">
                  <a:moveTo>
                    <a:pt x="228347" y="61922"/>
                  </a:moveTo>
                  <a:lnTo>
                    <a:pt x="149346" y="61922"/>
                  </a:lnTo>
                  <a:lnTo>
                    <a:pt x="175436" y="66903"/>
                  </a:lnTo>
                  <a:lnTo>
                    <a:pt x="197126" y="80562"/>
                  </a:lnTo>
                  <a:lnTo>
                    <a:pt x="212495" y="100977"/>
                  </a:lnTo>
                  <a:lnTo>
                    <a:pt x="219626" y="126224"/>
                  </a:lnTo>
                  <a:lnTo>
                    <a:pt x="255426" y="125669"/>
                  </a:lnTo>
                  <a:lnTo>
                    <a:pt x="252352" y="106138"/>
                  </a:lnTo>
                  <a:lnTo>
                    <a:pt x="245899" y="87962"/>
                  </a:lnTo>
                  <a:lnTo>
                    <a:pt x="236409" y="71481"/>
                  </a:lnTo>
                  <a:lnTo>
                    <a:pt x="228347" y="61922"/>
                  </a:lnTo>
                  <a:close/>
                </a:path>
                <a:path extrusionOk="0" h="265430" w="255905">
                  <a:moveTo>
                    <a:pt x="149346" y="26196"/>
                  </a:moveTo>
                  <a:lnTo>
                    <a:pt x="136844" y="26923"/>
                  </a:lnTo>
                  <a:lnTo>
                    <a:pt x="124763" y="29050"/>
                  </a:lnTo>
                  <a:lnTo>
                    <a:pt x="113188" y="32499"/>
                  </a:lnTo>
                  <a:lnTo>
                    <a:pt x="102206" y="37190"/>
                  </a:lnTo>
                  <a:lnTo>
                    <a:pt x="119629" y="68477"/>
                  </a:lnTo>
                  <a:lnTo>
                    <a:pt x="126593" y="65682"/>
                  </a:lnTo>
                  <a:lnTo>
                    <a:pt x="133899" y="63625"/>
                  </a:lnTo>
                  <a:lnTo>
                    <a:pt x="141498" y="62356"/>
                  </a:lnTo>
                  <a:lnTo>
                    <a:pt x="149346" y="61922"/>
                  </a:lnTo>
                  <a:lnTo>
                    <a:pt x="228347" y="61922"/>
                  </a:lnTo>
                  <a:lnTo>
                    <a:pt x="226134" y="59298"/>
                  </a:lnTo>
                  <a:lnTo>
                    <a:pt x="209239" y="59298"/>
                  </a:lnTo>
                  <a:lnTo>
                    <a:pt x="201606" y="57900"/>
                  </a:lnTo>
                  <a:lnTo>
                    <a:pt x="177261" y="29902"/>
                  </a:lnTo>
                  <a:lnTo>
                    <a:pt x="170504" y="28303"/>
                  </a:lnTo>
                  <a:lnTo>
                    <a:pt x="163590" y="27142"/>
                  </a:lnTo>
                  <a:lnTo>
                    <a:pt x="156533" y="26435"/>
                  </a:lnTo>
                  <a:lnTo>
                    <a:pt x="149346" y="26196"/>
                  </a:lnTo>
                  <a:close/>
                </a:path>
                <a:path extrusionOk="0" h="265430" w="255905">
                  <a:moveTo>
                    <a:pt x="224223" y="57032"/>
                  </a:moveTo>
                  <a:lnTo>
                    <a:pt x="216872" y="58982"/>
                  </a:lnTo>
                  <a:lnTo>
                    <a:pt x="209239" y="59298"/>
                  </a:lnTo>
                  <a:lnTo>
                    <a:pt x="226134" y="59298"/>
                  </a:lnTo>
                  <a:lnTo>
                    <a:pt x="224223" y="57032"/>
                  </a:lnTo>
                  <a:close/>
                </a:path>
                <a:path extrusionOk="0" h="265430" w="255905">
                  <a:moveTo>
                    <a:pt x="214728" y="0"/>
                  </a:moveTo>
                  <a:lnTo>
                    <a:pt x="205267" y="660"/>
                  </a:lnTo>
                  <a:lnTo>
                    <a:pt x="196742" y="4819"/>
                  </a:lnTo>
                  <a:lnTo>
                    <a:pt x="190245" y="12186"/>
                  </a:lnTo>
                  <a:lnTo>
                    <a:pt x="187110" y="21497"/>
                  </a:lnTo>
                  <a:lnTo>
                    <a:pt x="187769" y="30957"/>
                  </a:lnTo>
                  <a:lnTo>
                    <a:pt x="191930" y="39479"/>
                  </a:lnTo>
                  <a:lnTo>
                    <a:pt x="199302" y="45975"/>
                  </a:lnTo>
                  <a:lnTo>
                    <a:pt x="208609" y="49108"/>
                  </a:lnTo>
                  <a:lnTo>
                    <a:pt x="218069" y="48448"/>
                  </a:lnTo>
                  <a:lnTo>
                    <a:pt x="226590" y="44286"/>
                  </a:lnTo>
                  <a:lnTo>
                    <a:pt x="233081" y="36918"/>
                  </a:lnTo>
                  <a:lnTo>
                    <a:pt x="236218" y="27611"/>
                  </a:lnTo>
                  <a:lnTo>
                    <a:pt x="235563" y="18150"/>
                  </a:lnTo>
                  <a:lnTo>
                    <a:pt x="231406" y="9626"/>
                  </a:lnTo>
                  <a:lnTo>
                    <a:pt x="224035" y="3128"/>
                  </a:lnTo>
                  <a:lnTo>
                    <a:pt x="2147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280088" y="4664038"/>
              <a:ext cx="162954" cy="219871"/>
            </a:xfrm>
            <a:custGeom>
              <a:rect b="b" l="l" r="r" t="t"/>
              <a:pathLst>
                <a:path extrusionOk="0" h="483234" w="358140">
                  <a:moveTo>
                    <a:pt x="217354" y="0"/>
                  </a:moveTo>
                  <a:lnTo>
                    <a:pt x="174504" y="3999"/>
                  </a:lnTo>
                  <a:lnTo>
                    <a:pt x="133994" y="15999"/>
                  </a:lnTo>
                  <a:lnTo>
                    <a:pt x="97006" y="35665"/>
                  </a:lnTo>
                  <a:lnTo>
                    <a:pt x="64668" y="62668"/>
                  </a:lnTo>
                  <a:lnTo>
                    <a:pt x="37835" y="96923"/>
                  </a:lnTo>
                  <a:lnTo>
                    <a:pt x="17339" y="138341"/>
                  </a:lnTo>
                  <a:lnTo>
                    <a:pt x="4331" y="186596"/>
                  </a:lnTo>
                  <a:lnTo>
                    <a:pt x="0" y="241353"/>
                  </a:lnTo>
                  <a:lnTo>
                    <a:pt x="978" y="269524"/>
                  </a:lnTo>
                  <a:lnTo>
                    <a:pt x="8808" y="320867"/>
                  </a:lnTo>
                  <a:lnTo>
                    <a:pt x="24308" y="365511"/>
                  </a:lnTo>
                  <a:lnTo>
                    <a:pt x="46481" y="403348"/>
                  </a:lnTo>
                  <a:lnTo>
                    <a:pt x="75049" y="434268"/>
                  </a:lnTo>
                  <a:lnTo>
                    <a:pt x="109383" y="457769"/>
                  </a:lnTo>
                  <a:lnTo>
                    <a:pt x="149220" y="473709"/>
                  </a:lnTo>
                  <a:lnTo>
                    <a:pt x="193559" y="481708"/>
                  </a:lnTo>
                  <a:lnTo>
                    <a:pt x="217354" y="482707"/>
                  </a:lnTo>
                  <a:lnTo>
                    <a:pt x="231105" y="482499"/>
                  </a:lnTo>
                  <a:lnTo>
                    <a:pt x="269353" y="479378"/>
                  </a:lnTo>
                  <a:lnTo>
                    <a:pt x="311362" y="471367"/>
                  </a:lnTo>
                  <a:lnTo>
                    <a:pt x="349371" y="458373"/>
                  </a:lnTo>
                  <a:lnTo>
                    <a:pt x="358030" y="453378"/>
                  </a:lnTo>
                  <a:lnTo>
                    <a:pt x="349486" y="426039"/>
                  </a:lnTo>
                  <a:lnTo>
                    <a:pt x="224694" y="426039"/>
                  </a:lnTo>
                  <a:lnTo>
                    <a:pt x="205665" y="425206"/>
                  </a:lnTo>
                  <a:lnTo>
                    <a:pt x="156351" y="412699"/>
                  </a:lnTo>
                  <a:lnTo>
                    <a:pt x="118093" y="386518"/>
                  </a:lnTo>
                  <a:lnTo>
                    <a:pt x="90503" y="348278"/>
                  </a:lnTo>
                  <a:lnTo>
                    <a:pt x="74114" y="299232"/>
                  </a:lnTo>
                  <a:lnTo>
                    <a:pt x="68668" y="241353"/>
                  </a:lnTo>
                  <a:lnTo>
                    <a:pt x="69356" y="220543"/>
                  </a:lnTo>
                  <a:lnTo>
                    <a:pt x="74861" y="182035"/>
                  </a:lnTo>
                  <a:lnTo>
                    <a:pt x="92929" y="132594"/>
                  </a:lnTo>
                  <a:lnTo>
                    <a:pt x="121176" y="94711"/>
                  </a:lnTo>
                  <a:lnTo>
                    <a:pt x="158686" y="69338"/>
                  </a:lnTo>
                  <a:lnTo>
                    <a:pt x="204063" y="57461"/>
                  </a:lnTo>
                  <a:lnTo>
                    <a:pt x="220694" y="56668"/>
                  </a:lnTo>
                  <a:lnTo>
                    <a:pt x="345756" y="56668"/>
                  </a:lnTo>
                  <a:lnTo>
                    <a:pt x="354701" y="31999"/>
                  </a:lnTo>
                  <a:lnTo>
                    <a:pt x="312032" y="13329"/>
                  </a:lnTo>
                  <a:lnTo>
                    <a:pt x="271010" y="3997"/>
                  </a:lnTo>
                  <a:lnTo>
                    <a:pt x="231959" y="249"/>
                  </a:lnTo>
                  <a:lnTo>
                    <a:pt x="217354" y="0"/>
                  </a:lnTo>
                  <a:close/>
                </a:path>
                <a:path extrusionOk="0" h="483234" w="358140">
                  <a:moveTo>
                    <a:pt x="341361" y="400040"/>
                  </a:moveTo>
                  <a:lnTo>
                    <a:pt x="297697" y="416699"/>
                  </a:lnTo>
                  <a:lnTo>
                    <a:pt x="245754" y="425456"/>
                  </a:lnTo>
                  <a:lnTo>
                    <a:pt x="224694" y="426039"/>
                  </a:lnTo>
                  <a:lnTo>
                    <a:pt x="349486" y="426039"/>
                  </a:lnTo>
                  <a:lnTo>
                    <a:pt x="341361" y="400040"/>
                  </a:lnTo>
                  <a:close/>
                </a:path>
                <a:path extrusionOk="0" h="483234" w="358140">
                  <a:moveTo>
                    <a:pt x="345756" y="56668"/>
                  </a:moveTo>
                  <a:lnTo>
                    <a:pt x="220694" y="56668"/>
                  </a:lnTo>
                  <a:lnTo>
                    <a:pt x="230568" y="56855"/>
                  </a:lnTo>
                  <a:lnTo>
                    <a:pt x="240192" y="57415"/>
                  </a:lnTo>
                  <a:lnTo>
                    <a:pt x="284005" y="65108"/>
                  </a:lnTo>
                  <a:lnTo>
                    <a:pt x="325581" y="79788"/>
                  </a:lnTo>
                  <a:lnTo>
                    <a:pt x="335361" y="85337"/>
                  </a:lnTo>
                  <a:lnTo>
                    <a:pt x="345756" y="566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54141" y="4668891"/>
              <a:ext cx="196469" cy="210337"/>
            </a:xfrm>
            <a:custGeom>
              <a:rect b="b" l="l" r="r" t="t"/>
              <a:pathLst>
                <a:path extrusionOk="0" h="462279" w="431800">
                  <a:moveTo>
                    <a:pt x="245343" y="0"/>
                  </a:moveTo>
                  <a:lnTo>
                    <a:pt x="186004" y="0"/>
                  </a:lnTo>
                  <a:lnTo>
                    <a:pt x="174135" y="25059"/>
                  </a:lnTo>
                  <a:lnTo>
                    <a:pt x="151133" y="75559"/>
                  </a:lnTo>
                  <a:lnTo>
                    <a:pt x="128984" y="126815"/>
                  </a:lnTo>
                  <a:lnTo>
                    <a:pt x="106818" y="180322"/>
                  </a:lnTo>
                  <a:lnTo>
                    <a:pt x="84436" y="236410"/>
                  </a:lnTo>
                  <a:lnTo>
                    <a:pt x="61599" y="295586"/>
                  </a:lnTo>
                  <a:lnTo>
                    <a:pt x="38082" y="358321"/>
                  </a:lnTo>
                  <a:lnTo>
                    <a:pt x="13120" y="426058"/>
                  </a:lnTo>
                  <a:lnTo>
                    <a:pt x="0" y="462038"/>
                  </a:lnTo>
                  <a:lnTo>
                    <a:pt x="67338" y="462038"/>
                  </a:lnTo>
                  <a:lnTo>
                    <a:pt x="109336" y="343361"/>
                  </a:lnTo>
                  <a:lnTo>
                    <a:pt x="387706" y="343361"/>
                  </a:lnTo>
                  <a:lnTo>
                    <a:pt x="381370" y="326356"/>
                  </a:lnTo>
                  <a:lnTo>
                    <a:pt x="369757" y="295586"/>
                  </a:lnTo>
                  <a:lnTo>
                    <a:pt x="367883" y="290692"/>
                  </a:lnTo>
                  <a:lnTo>
                    <a:pt x="128006" y="290692"/>
                  </a:lnTo>
                  <a:lnTo>
                    <a:pt x="138358" y="261650"/>
                  </a:lnTo>
                  <a:lnTo>
                    <a:pt x="159199" y="205308"/>
                  </a:lnTo>
                  <a:lnTo>
                    <a:pt x="180325" y="151259"/>
                  </a:lnTo>
                  <a:lnTo>
                    <a:pt x="202491" y="99251"/>
                  </a:lnTo>
                  <a:lnTo>
                    <a:pt x="214014" y="73997"/>
                  </a:lnTo>
                  <a:lnTo>
                    <a:pt x="279528" y="73997"/>
                  </a:lnTo>
                  <a:lnTo>
                    <a:pt x="268854" y="50245"/>
                  </a:lnTo>
                  <a:lnTo>
                    <a:pt x="257224" y="25059"/>
                  </a:lnTo>
                  <a:lnTo>
                    <a:pt x="245343" y="0"/>
                  </a:lnTo>
                  <a:close/>
                </a:path>
                <a:path extrusionOk="0" h="462279" w="431800">
                  <a:moveTo>
                    <a:pt x="387706" y="343361"/>
                  </a:moveTo>
                  <a:lnTo>
                    <a:pt x="318691" y="343361"/>
                  </a:lnTo>
                  <a:lnTo>
                    <a:pt x="323982" y="358321"/>
                  </a:lnTo>
                  <a:lnTo>
                    <a:pt x="329191" y="373199"/>
                  </a:lnTo>
                  <a:lnTo>
                    <a:pt x="334317" y="387993"/>
                  </a:lnTo>
                  <a:lnTo>
                    <a:pt x="339361" y="402699"/>
                  </a:lnTo>
                  <a:lnTo>
                    <a:pt x="344444" y="417410"/>
                  </a:lnTo>
                  <a:lnTo>
                    <a:pt x="349692" y="432204"/>
                  </a:lnTo>
                  <a:lnTo>
                    <a:pt x="355106" y="447079"/>
                  </a:lnTo>
                  <a:lnTo>
                    <a:pt x="360690" y="462038"/>
                  </a:lnTo>
                  <a:lnTo>
                    <a:pt x="431369" y="462038"/>
                  </a:lnTo>
                  <a:lnTo>
                    <a:pt x="418242" y="426058"/>
                  </a:lnTo>
                  <a:lnTo>
                    <a:pt x="405533" y="391452"/>
                  </a:lnTo>
                  <a:lnTo>
                    <a:pt x="393242" y="358218"/>
                  </a:lnTo>
                  <a:lnTo>
                    <a:pt x="387706" y="343361"/>
                  </a:lnTo>
                  <a:close/>
                </a:path>
                <a:path extrusionOk="0" h="462279" w="431800">
                  <a:moveTo>
                    <a:pt x="279528" y="73997"/>
                  </a:moveTo>
                  <a:lnTo>
                    <a:pt x="214014" y="73997"/>
                  </a:lnTo>
                  <a:lnTo>
                    <a:pt x="225238" y="99272"/>
                  </a:lnTo>
                  <a:lnTo>
                    <a:pt x="236259" y="125089"/>
                  </a:lnTo>
                  <a:lnTo>
                    <a:pt x="257688" y="178340"/>
                  </a:lnTo>
                  <a:lnTo>
                    <a:pt x="278768" y="233597"/>
                  </a:lnTo>
                  <a:lnTo>
                    <a:pt x="300022" y="290692"/>
                  </a:lnTo>
                  <a:lnTo>
                    <a:pt x="367883" y="290692"/>
                  </a:lnTo>
                  <a:lnTo>
                    <a:pt x="346920" y="236410"/>
                  </a:lnTo>
                  <a:lnTo>
                    <a:pt x="324544" y="180322"/>
                  </a:lnTo>
                  <a:lnTo>
                    <a:pt x="302374" y="126815"/>
                  </a:lnTo>
                  <a:lnTo>
                    <a:pt x="280230" y="75559"/>
                  </a:lnTo>
                  <a:lnTo>
                    <a:pt x="279528" y="739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80044" y="4668890"/>
              <a:ext cx="168732" cy="210337"/>
            </a:xfrm>
            <a:custGeom>
              <a:rect b="b" l="l" r="r" t="t"/>
              <a:pathLst>
                <a:path extrusionOk="0" h="462279" w="370840">
                  <a:moveTo>
                    <a:pt x="51328" y="0"/>
                  </a:moveTo>
                  <a:lnTo>
                    <a:pt x="0" y="0"/>
                  </a:lnTo>
                  <a:lnTo>
                    <a:pt x="0" y="462038"/>
                  </a:lnTo>
                  <a:lnTo>
                    <a:pt x="63338" y="462038"/>
                  </a:lnTo>
                  <a:lnTo>
                    <a:pt x="63338" y="101337"/>
                  </a:lnTo>
                  <a:lnTo>
                    <a:pt x="137168" y="101337"/>
                  </a:lnTo>
                  <a:lnTo>
                    <a:pt x="100778" y="56192"/>
                  </a:lnTo>
                  <a:lnTo>
                    <a:pt x="67272" y="17357"/>
                  </a:lnTo>
                  <a:lnTo>
                    <a:pt x="51328" y="0"/>
                  </a:lnTo>
                  <a:close/>
                </a:path>
                <a:path extrusionOk="0" h="462279" w="370840">
                  <a:moveTo>
                    <a:pt x="137168" y="101337"/>
                  </a:moveTo>
                  <a:lnTo>
                    <a:pt x="63338" y="101337"/>
                  </a:lnTo>
                  <a:lnTo>
                    <a:pt x="72873" y="112424"/>
                  </a:lnTo>
                  <a:lnTo>
                    <a:pt x="82832" y="124341"/>
                  </a:lnTo>
                  <a:lnTo>
                    <a:pt x="115090" y="164907"/>
                  </a:lnTo>
                  <a:lnTo>
                    <a:pt x="149346" y="210349"/>
                  </a:lnTo>
                  <a:lnTo>
                    <a:pt x="172761" y="242602"/>
                  </a:lnTo>
                  <a:lnTo>
                    <a:pt x="196350" y="276033"/>
                  </a:lnTo>
                  <a:lnTo>
                    <a:pt x="219598" y="309777"/>
                  </a:lnTo>
                  <a:lnTo>
                    <a:pt x="242013" y="343026"/>
                  </a:lnTo>
                  <a:lnTo>
                    <a:pt x="263270" y="375451"/>
                  </a:lnTo>
                  <a:lnTo>
                    <a:pt x="292257" y="421661"/>
                  </a:lnTo>
                  <a:lnTo>
                    <a:pt x="316691" y="462038"/>
                  </a:lnTo>
                  <a:lnTo>
                    <a:pt x="370700" y="462038"/>
                  </a:lnTo>
                  <a:lnTo>
                    <a:pt x="370700" y="342031"/>
                  </a:lnTo>
                  <a:lnTo>
                    <a:pt x="307362" y="342031"/>
                  </a:lnTo>
                  <a:lnTo>
                    <a:pt x="296087" y="323738"/>
                  </a:lnTo>
                  <a:lnTo>
                    <a:pt x="269916" y="283403"/>
                  </a:lnTo>
                  <a:lnTo>
                    <a:pt x="239266" y="238581"/>
                  </a:lnTo>
                  <a:lnTo>
                    <a:pt x="206263" y="192406"/>
                  </a:lnTo>
                  <a:lnTo>
                    <a:pt x="171468" y="145678"/>
                  </a:lnTo>
                  <a:lnTo>
                    <a:pt x="153840" y="122678"/>
                  </a:lnTo>
                  <a:lnTo>
                    <a:pt x="137168" y="101337"/>
                  </a:lnTo>
                  <a:close/>
                </a:path>
                <a:path extrusionOk="0" h="462279" w="370840">
                  <a:moveTo>
                    <a:pt x="370700" y="0"/>
                  </a:moveTo>
                  <a:lnTo>
                    <a:pt x="307362" y="0"/>
                  </a:lnTo>
                  <a:lnTo>
                    <a:pt x="307362" y="342031"/>
                  </a:lnTo>
                  <a:lnTo>
                    <a:pt x="370700" y="342031"/>
                  </a:lnTo>
                  <a:lnTo>
                    <a:pt x="370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139125" y="4668890"/>
              <a:ext cx="168732" cy="210337"/>
            </a:xfrm>
            <a:custGeom>
              <a:rect b="b" l="l" r="r" t="t"/>
              <a:pathLst>
                <a:path extrusionOk="0" h="462279" w="370840">
                  <a:moveTo>
                    <a:pt x="51338" y="0"/>
                  </a:moveTo>
                  <a:lnTo>
                    <a:pt x="0" y="0"/>
                  </a:lnTo>
                  <a:lnTo>
                    <a:pt x="0" y="462038"/>
                  </a:lnTo>
                  <a:lnTo>
                    <a:pt x="63338" y="462038"/>
                  </a:lnTo>
                  <a:lnTo>
                    <a:pt x="63338" y="101337"/>
                  </a:lnTo>
                  <a:lnTo>
                    <a:pt x="137181" y="101337"/>
                  </a:lnTo>
                  <a:lnTo>
                    <a:pt x="100788" y="56192"/>
                  </a:lnTo>
                  <a:lnTo>
                    <a:pt x="67282" y="17357"/>
                  </a:lnTo>
                  <a:lnTo>
                    <a:pt x="51338" y="0"/>
                  </a:lnTo>
                  <a:close/>
                </a:path>
                <a:path extrusionOk="0" h="462279" w="370840">
                  <a:moveTo>
                    <a:pt x="137181" y="101337"/>
                  </a:moveTo>
                  <a:lnTo>
                    <a:pt x="63338" y="101337"/>
                  </a:lnTo>
                  <a:lnTo>
                    <a:pt x="72879" y="112424"/>
                  </a:lnTo>
                  <a:lnTo>
                    <a:pt x="82840" y="124341"/>
                  </a:lnTo>
                  <a:lnTo>
                    <a:pt x="115096" y="164907"/>
                  </a:lnTo>
                  <a:lnTo>
                    <a:pt x="149356" y="210349"/>
                  </a:lnTo>
                  <a:lnTo>
                    <a:pt x="172768" y="242602"/>
                  </a:lnTo>
                  <a:lnTo>
                    <a:pt x="196360" y="276033"/>
                  </a:lnTo>
                  <a:lnTo>
                    <a:pt x="219608" y="309777"/>
                  </a:lnTo>
                  <a:lnTo>
                    <a:pt x="242024" y="343026"/>
                  </a:lnTo>
                  <a:lnTo>
                    <a:pt x="263281" y="375451"/>
                  </a:lnTo>
                  <a:lnTo>
                    <a:pt x="292266" y="421661"/>
                  </a:lnTo>
                  <a:lnTo>
                    <a:pt x="316702" y="462038"/>
                  </a:lnTo>
                  <a:lnTo>
                    <a:pt x="370711" y="462038"/>
                  </a:lnTo>
                  <a:lnTo>
                    <a:pt x="370711" y="342031"/>
                  </a:lnTo>
                  <a:lnTo>
                    <a:pt x="307372" y="342031"/>
                  </a:lnTo>
                  <a:lnTo>
                    <a:pt x="296093" y="323738"/>
                  </a:lnTo>
                  <a:lnTo>
                    <a:pt x="269925" y="283403"/>
                  </a:lnTo>
                  <a:lnTo>
                    <a:pt x="239277" y="238581"/>
                  </a:lnTo>
                  <a:lnTo>
                    <a:pt x="206273" y="192406"/>
                  </a:lnTo>
                  <a:lnTo>
                    <a:pt x="171476" y="145678"/>
                  </a:lnTo>
                  <a:lnTo>
                    <a:pt x="153851" y="122678"/>
                  </a:lnTo>
                  <a:lnTo>
                    <a:pt x="137181" y="101337"/>
                  </a:lnTo>
                  <a:close/>
                </a:path>
                <a:path extrusionOk="0" h="462279" w="370840">
                  <a:moveTo>
                    <a:pt x="370711" y="0"/>
                  </a:moveTo>
                  <a:lnTo>
                    <a:pt x="307372" y="0"/>
                  </a:lnTo>
                  <a:lnTo>
                    <a:pt x="307372" y="342031"/>
                  </a:lnTo>
                  <a:lnTo>
                    <a:pt x="370711" y="342031"/>
                  </a:lnTo>
                  <a:lnTo>
                    <a:pt x="370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375798" y="4668891"/>
              <a:ext cx="0" cy="210337"/>
            </a:xfrm>
            <a:custGeom>
              <a:rect b="b" l="l" r="r" t="t"/>
              <a:pathLst>
                <a:path extrusionOk="0" h="462279" w="120000">
                  <a:moveTo>
                    <a:pt x="0" y="0"/>
                  </a:moveTo>
                  <a:lnTo>
                    <a:pt x="0" y="462038"/>
                  </a:lnTo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35378" y="4664038"/>
              <a:ext cx="162954" cy="219871"/>
            </a:xfrm>
            <a:custGeom>
              <a:rect b="b" l="l" r="r" t="t"/>
              <a:pathLst>
                <a:path extrusionOk="0" h="483234" w="358140">
                  <a:moveTo>
                    <a:pt x="217354" y="0"/>
                  </a:moveTo>
                  <a:lnTo>
                    <a:pt x="174504" y="3999"/>
                  </a:lnTo>
                  <a:lnTo>
                    <a:pt x="133994" y="15999"/>
                  </a:lnTo>
                  <a:lnTo>
                    <a:pt x="97010" y="35665"/>
                  </a:lnTo>
                  <a:lnTo>
                    <a:pt x="64668" y="62668"/>
                  </a:lnTo>
                  <a:lnTo>
                    <a:pt x="37833" y="96923"/>
                  </a:lnTo>
                  <a:lnTo>
                    <a:pt x="17329" y="138341"/>
                  </a:lnTo>
                  <a:lnTo>
                    <a:pt x="4333" y="186596"/>
                  </a:lnTo>
                  <a:lnTo>
                    <a:pt x="0" y="241353"/>
                  </a:lnTo>
                  <a:lnTo>
                    <a:pt x="979" y="269524"/>
                  </a:lnTo>
                  <a:lnTo>
                    <a:pt x="8812" y="320867"/>
                  </a:lnTo>
                  <a:lnTo>
                    <a:pt x="24308" y="365511"/>
                  </a:lnTo>
                  <a:lnTo>
                    <a:pt x="46481" y="403348"/>
                  </a:lnTo>
                  <a:lnTo>
                    <a:pt x="75044" y="434268"/>
                  </a:lnTo>
                  <a:lnTo>
                    <a:pt x="109381" y="457769"/>
                  </a:lnTo>
                  <a:lnTo>
                    <a:pt x="149220" y="473709"/>
                  </a:lnTo>
                  <a:lnTo>
                    <a:pt x="193559" y="481708"/>
                  </a:lnTo>
                  <a:lnTo>
                    <a:pt x="217354" y="482707"/>
                  </a:lnTo>
                  <a:lnTo>
                    <a:pt x="231105" y="482499"/>
                  </a:lnTo>
                  <a:lnTo>
                    <a:pt x="269363" y="479378"/>
                  </a:lnTo>
                  <a:lnTo>
                    <a:pt x="311362" y="471367"/>
                  </a:lnTo>
                  <a:lnTo>
                    <a:pt x="349371" y="458373"/>
                  </a:lnTo>
                  <a:lnTo>
                    <a:pt x="358030" y="453378"/>
                  </a:lnTo>
                  <a:lnTo>
                    <a:pt x="349486" y="426039"/>
                  </a:lnTo>
                  <a:lnTo>
                    <a:pt x="224694" y="426039"/>
                  </a:lnTo>
                  <a:lnTo>
                    <a:pt x="205670" y="425206"/>
                  </a:lnTo>
                  <a:lnTo>
                    <a:pt x="156351" y="412699"/>
                  </a:lnTo>
                  <a:lnTo>
                    <a:pt x="118084" y="386518"/>
                  </a:lnTo>
                  <a:lnTo>
                    <a:pt x="90506" y="348278"/>
                  </a:lnTo>
                  <a:lnTo>
                    <a:pt x="74110" y="299232"/>
                  </a:lnTo>
                  <a:lnTo>
                    <a:pt x="68668" y="241353"/>
                  </a:lnTo>
                  <a:lnTo>
                    <a:pt x="69356" y="220543"/>
                  </a:lnTo>
                  <a:lnTo>
                    <a:pt x="74861" y="182035"/>
                  </a:lnTo>
                  <a:lnTo>
                    <a:pt x="92925" y="132594"/>
                  </a:lnTo>
                  <a:lnTo>
                    <a:pt x="121181" y="94711"/>
                  </a:lnTo>
                  <a:lnTo>
                    <a:pt x="158686" y="69338"/>
                  </a:lnTo>
                  <a:lnTo>
                    <a:pt x="204066" y="57461"/>
                  </a:lnTo>
                  <a:lnTo>
                    <a:pt x="220694" y="56668"/>
                  </a:lnTo>
                  <a:lnTo>
                    <a:pt x="345761" y="56668"/>
                  </a:lnTo>
                  <a:lnTo>
                    <a:pt x="354701" y="31999"/>
                  </a:lnTo>
                  <a:lnTo>
                    <a:pt x="312032" y="13329"/>
                  </a:lnTo>
                  <a:lnTo>
                    <a:pt x="271010" y="3997"/>
                  </a:lnTo>
                  <a:lnTo>
                    <a:pt x="231957" y="249"/>
                  </a:lnTo>
                  <a:lnTo>
                    <a:pt x="217354" y="0"/>
                  </a:lnTo>
                  <a:close/>
                </a:path>
                <a:path extrusionOk="0" h="483234" w="358140">
                  <a:moveTo>
                    <a:pt x="341361" y="400040"/>
                  </a:moveTo>
                  <a:lnTo>
                    <a:pt x="297697" y="416699"/>
                  </a:lnTo>
                  <a:lnTo>
                    <a:pt x="245754" y="425456"/>
                  </a:lnTo>
                  <a:lnTo>
                    <a:pt x="224694" y="426039"/>
                  </a:lnTo>
                  <a:lnTo>
                    <a:pt x="349486" y="426039"/>
                  </a:lnTo>
                  <a:lnTo>
                    <a:pt x="341361" y="400040"/>
                  </a:lnTo>
                  <a:close/>
                </a:path>
                <a:path extrusionOk="0" h="483234" w="358140">
                  <a:moveTo>
                    <a:pt x="345761" y="56668"/>
                  </a:moveTo>
                  <a:lnTo>
                    <a:pt x="220694" y="56668"/>
                  </a:lnTo>
                  <a:lnTo>
                    <a:pt x="230566" y="56855"/>
                  </a:lnTo>
                  <a:lnTo>
                    <a:pt x="240189" y="57415"/>
                  </a:lnTo>
                  <a:lnTo>
                    <a:pt x="284005" y="65108"/>
                  </a:lnTo>
                  <a:lnTo>
                    <a:pt x="325581" y="79788"/>
                  </a:lnTo>
                  <a:lnTo>
                    <a:pt x="335371" y="85337"/>
                  </a:lnTo>
                  <a:lnTo>
                    <a:pt x="345761" y="566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09433" y="4668891"/>
              <a:ext cx="196469" cy="210337"/>
            </a:xfrm>
            <a:custGeom>
              <a:rect b="b" l="l" r="r" t="t"/>
              <a:pathLst>
                <a:path extrusionOk="0" h="462279" w="431800">
                  <a:moveTo>
                    <a:pt x="245343" y="0"/>
                  </a:moveTo>
                  <a:lnTo>
                    <a:pt x="186004" y="0"/>
                  </a:lnTo>
                  <a:lnTo>
                    <a:pt x="174130" y="25059"/>
                  </a:lnTo>
                  <a:lnTo>
                    <a:pt x="151132" y="75559"/>
                  </a:lnTo>
                  <a:lnTo>
                    <a:pt x="128984" y="126815"/>
                  </a:lnTo>
                  <a:lnTo>
                    <a:pt x="106818" y="180322"/>
                  </a:lnTo>
                  <a:lnTo>
                    <a:pt x="84436" y="236410"/>
                  </a:lnTo>
                  <a:lnTo>
                    <a:pt x="61599" y="295586"/>
                  </a:lnTo>
                  <a:lnTo>
                    <a:pt x="38078" y="358321"/>
                  </a:lnTo>
                  <a:lnTo>
                    <a:pt x="13119" y="426058"/>
                  </a:lnTo>
                  <a:lnTo>
                    <a:pt x="0" y="462038"/>
                  </a:lnTo>
                  <a:lnTo>
                    <a:pt x="67327" y="462038"/>
                  </a:lnTo>
                  <a:lnTo>
                    <a:pt x="109336" y="343361"/>
                  </a:lnTo>
                  <a:lnTo>
                    <a:pt x="387705" y="343361"/>
                  </a:lnTo>
                  <a:lnTo>
                    <a:pt x="381370" y="326356"/>
                  </a:lnTo>
                  <a:lnTo>
                    <a:pt x="369757" y="295586"/>
                  </a:lnTo>
                  <a:lnTo>
                    <a:pt x="367883" y="290692"/>
                  </a:lnTo>
                  <a:lnTo>
                    <a:pt x="128006" y="290692"/>
                  </a:lnTo>
                  <a:lnTo>
                    <a:pt x="138358" y="261650"/>
                  </a:lnTo>
                  <a:lnTo>
                    <a:pt x="159199" y="205308"/>
                  </a:lnTo>
                  <a:lnTo>
                    <a:pt x="180321" y="151259"/>
                  </a:lnTo>
                  <a:lnTo>
                    <a:pt x="202490" y="99251"/>
                  </a:lnTo>
                  <a:lnTo>
                    <a:pt x="214014" y="73997"/>
                  </a:lnTo>
                  <a:lnTo>
                    <a:pt x="279524" y="73997"/>
                  </a:lnTo>
                  <a:lnTo>
                    <a:pt x="268850" y="50245"/>
                  </a:lnTo>
                  <a:lnTo>
                    <a:pt x="257223" y="25059"/>
                  </a:lnTo>
                  <a:lnTo>
                    <a:pt x="245343" y="0"/>
                  </a:lnTo>
                  <a:close/>
                </a:path>
                <a:path extrusionOk="0" h="462279" w="431800">
                  <a:moveTo>
                    <a:pt x="387705" y="343361"/>
                  </a:moveTo>
                  <a:lnTo>
                    <a:pt x="318691" y="343361"/>
                  </a:lnTo>
                  <a:lnTo>
                    <a:pt x="323982" y="358321"/>
                  </a:lnTo>
                  <a:lnTo>
                    <a:pt x="329191" y="373199"/>
                  </a:lnTo>
                  <a:lnTo>
                    <a:pt x="334317" y="387993"/>
                  </a:lnTo>
                  <a:lnTo>
                    <a:pt x="339361" y="402699"/>
                  </a:lnTo>
                  <a:lnTo>
                    <a:pt x="344444" y="417410"/>
                  </a:lnTo>
                  <a:lnTo>
                    <a:pt x="349692" y="432204"/>
                  </a:lnTo>
                  <a:lnTo>
                    <a:pt x="355106" y="447079"/>
                  </a:lnTo>
                  <a:lnTo>
                    <a:pt x="360690" y="462038"/>
                  </a:lnTo>
                  <a:lnTo>
                    <a:pt x="431369" y="462038"/>
                  </a:lnTo>
                  <a:lnTo>
                    <a:pt x="418238" y="426058"/>
                  </a:lnTo>
                  <a:lnTo>
                    <a:pt x="405529" y="391452"/>
                  </a:lnTo>
                  <a:lnTo>
                    <a:pt x="393240" y="358218"/>
                  </a:lnTo>
                  <a:lnTo>
                    <a:pt x="387705" y="343361"/>
                  </a:lnTo>
                  <a:close/>
                </a:path>
                <a:path extrusionOk="0" h="462279" w="431800">
                  <a:moveTo>
                    <a:pt x="279524" y="73997"/>
                  </a:moveTo>
                  <a:lnTo>
                    <a:pt x="214014" y="73997"/>
                  </a:lnTo>
                  <a:lnTo>
                    <a:pt x="225238" y="99272"/>
                  </a:lnTo>
                  <a:lnTo>
                    <a:pt x="236258" y="125089"/>
                  </a:lnTo>
                  <a:lnTo>
                    <a:pt x="257678" y="178340"/>
                  </a:lnTo>
                  <a:lnTo>
                    <a:pt x="278767" y="233597"/>
                  </a:lnTo>
                  <a:lnTo>
                    <a:pt x="300022" y="290692"/>
                  </a:lnTo>
                  <a:lnTo>
                    <a:pt x="367883" y="290692"/>
                  </a:lnTo>
                  <a:lnTo>
                    <a:pt x="346916" y="236410"/>
                  </a:lnTo>
                  <a:lnTo>
                    <a:pt x="324540" y="180322"/>
                  </a:lnTo>
                  <a:lnTo>
                    <a:pt x="302374" y="126815"/>
                  </a:lnTo>
                  <a:lnTo>
                    <a:pt x="280226" y="75559"/>
                  </a:lnTo>
                  <a:lnTo>
                    <a:pt x="279524" y="739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35333" y="4866882"/>
              <a:ext cx="126549" cy="0"/>
            </a:xfrm>
            <a:custGeom>
              <a:rect b="b" l="l" r="r" t="t"/>
              <a:pathLst>
                <a:path extrusionOk="0" h="120000" w="278130">
                  <a:moveTo>
                    <a:pt x="0" y="0"/>
                  </a:moveTo>
                  <a:lnTo>
                    <a:pt x="278022" y="0"/>
                  </a:lnTo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850040" y="4669055"/>
              <a:ext cx="0" cy="185490"/>
            </a:xfrm>
            <a:custGeom>
              <a:rect b="b" l="l" r="r" t="t"/>
              <a:pathLst>
                <a:path extrusionOk="0" h="407670" w="120000">
                  <a:moveTo>
                    <a:pt x="0" y="0"/>
                  </a:moveTo>
                  <a:lnTo>
                    <a:pt x="0" y="407670"/>
                  </a:lnTo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23993" y="4703912"/>
              <a:ext cx="140129" cy="140129"/>
            </a:xfrm>
            <a:custGeom>
              <a:rect b="b" l="l" r="r" t="t"/>
              <a:pathLst>
                <a:path extrusionOk="0" h="307975" w="307975">
                  <a:moveTo>
                    <a:pt x="153681" y="0"/>
                  </a:moveTo>
                  <a:lnTo>
                    <a:pt x="105105" y="7833"/>
                  </a:lnTo>
                  <a:lnTo>
                    <a:pt x="62918" y="29648"/>
                  </a:lnTo>
                  <a:lnTo>
                    <a:pt x="29651" y="62914"/>
                  </a:lnTo>
                  <a:lnTo>
                    <a:pt x="7834" y="105101"/>
                  </a:lnTo>
                  <a:lnTo>
                    <a:pt x="0" y="153681"/>
                  </a:lnTo>
                  <a:lnTo>
                    <a:pt x="7834" y="202264"/>
                  </a:lnTo>
                  <a:lnTo>
                    <a:pt x="29651" y="244452"/>
                  </a:lnTo>
                  <a:lnTo>
                    <a:pt x="62918" y="277717"/>
                  </a:lnTo>
                  <a:lnTo>
                    <a:pt x="105105" y="299529"/>
                  </a:lnTo>
                  <a:lnTo>
                    <a:pt x="153681" y="307362"/>
                  </a:lnTo>
                  <a:lnTo>
                    <a:pt x="202256" y="299529"/>
                  </a:lnTo>
                  <a:lnTo>
                    <a:pt x="244443" y="277717"/>
                  </a:lnTo>
                  <a:lnTo>
                    <a:pt x="277711" y="244452"/>
                  </a:lnTo>
                  <a:lnTo>
                    <a:pt x="299527" y="202264"/>
                  </a:lnTo>
                  <a:lnTo>
                    <a:pt x="307362" y="153681"/>
                  </a:lnTo>
                  <a:lnTo>
                    <a:pt x="299527" y="105101"/>
                  </a:lnTo>
                  <a:lnTo>
                    <a:pt x="277711" y="62914"/>
                  </a:lnTo>
                  <a:lnTo>
                    <a:pt x="244443" y="29648"/>
                  </a:lnTo>
                  <a:lnTo>
                    <a:pt x="202256" y="7833"/>
                  </a:lnTo>
                  <a:lnTo>
                    <a:pt x="1536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884117" y="4664038"/>
              <a:ext cx="219871" cy="219871"/>
            </a:xfrm>
            <a:custGeom>
              <a:rect b="b" l="l" r="r" t="t"/>
              <a:pathLst>
                <a:path extrusionOk="0" h="483234" w="483234">
                  <a:moveTo>
                    <a:pt x="241353" y="0"/>
                  </a:moveTo>
                  <a:lnTo>
                    <a:pt x="192710" y="4903"/>
                  </a:lnTo>
                  <a:lnTo>
                    <a:pt x="147404" y="18967"/>
                  </a:lnTo>
                  <a:lnTo>
                    <a:pt x="106406" y="41219"/>
                  </a:lnTo>
                  <a:lnTo>
                    <a:pt x="70687" y="70691"/>
                  </a:lnTo>
                  <a:lnTo>
                    <a:pt x="41217" y="106411"/>
                  </a:lnTo>
                  <a:lnTo>
                    <a:pt x="18965" y="147408"/>
                  </a:lnTo>
                  <a:lnTo>
                    <a:pt x="4903" y="192713"/>
                  </a:lnTo>
                  <a:lnTo>
                    <a:pt x="0" y="241353"/>
                  </a:lnTo>
                  <a:lnTo>
                    <a:pt x="4903" y="289994"/>
                  </a:lnTo>
                  <a:lnTo>
                    <a:pt x="18965" y="335299"/>
                  </a:lnTo>
                  <a:lnTo>
                    <a:pt x="41217" y="376296"/>
                  </a:lnTo>
                  <a:lnTo>
                    <a:pt x="70687" y="412016"/>
                  </a:lnTo>
                  <a:lnTo>
                    <a:pt x="106406" y="441487"/>
                  </a:lnTo>
                  <a:lnTo>
                    <a:pt x="147404" y="463740"/>
                  </a:lnTo>
                  <a:lnTo>
                    <a:pt x="192710" y="477804"/>
                  </a:lnTo>
                  <a:lnTo>
                    <a:pt x="241353" y="482707"/>
                  </a:lnTo>
                  <a:lnTo>
                    <a:pt x="289994" y="477804"/>
                  </a:lnTo>
                  <a:lnTo>
                    <a:pt x="335299" y="463740"/>
                  </a:lnTo>
                  <a:lnTo>
                    <a:pt x="376296" y="441487"/>
                  </a:lnTo>
                  <a:lnTo>
                    <a:pt x="397494" y="423997"/>
                  </a:lnTo>
                  <a:lnTo>
                    <a:pt x="241353" y="423997"/>
                  </a:lnTo>
                  <a:lnTo>
                    <a:pt x="192798" y="417474"/>
                  </a:lnTo>
                  <a:lnTo>
                    <a:pt x="149167" y="399064"/>
                  </a:lnTo>
                  <a:lnTo>
                    <a:pt x="112203" y="370508"/>
                  </a:lnTo>
                  <a:lnTo>
                    <a:pt x="83645" y="333544"/>
                  </a:lnTo>
                  <a:lnTo>
                    <a:pt x="65234" y="289913"/>
                  </a:lnTo>
                  <a:lnTo>
                    <a:pt x="58710" y="241353"/>
                  </a:lnTo>
                  <a:lnTo>
                    <a:pt x="65234" y="192801"/>
                  </a:lnTo>
                  <a:lnTo>
                    <a:pt x="83645" y="149172"/>
                  </a:lnTo>
                  <a:lnTo>
                    <a:pt x="112203" y="112207"/>
                  </a:lnTo>
                  <a:lnTo>
                    <a:pt x="149167" y="83647"/>
                  </a:lnTo>
                  <a:lnTo>
                    <a:pt x="192798" y="65234"/>
                  </a:lnTo>
                  <a:lnTo>
                    <a:pt x="241353" y="58710"/>
                  </a:lnTo>
                  <a:lnTo>
                    <a:pt x="397494" y="58710"/>
                  </a:lnTo>
                  <a:lnTo>
                    <a:pt x="376296" y="41219"/>
                  </a:lnTo>
                  <a:lnTo>
                    <a:pt x="335299" y="18967"/>
                  </a:lnTo>
                  <a:lnTo>
                    <a:pt x="289994" y="4903"/>
                  </a:lnTo>
                  <a:lnTo>
                    <a:pt x="241353" y="0"/>
                  </a:lnTo>
                  <a:close/>
                </a:path>
                <a:path extrusionOk="0" h="483234" w="483234">
                  <a:moveTo>
                    <a:pt x="397494" y="58710"/>
                  </a:moveTo>
                  <a:lnTo>
                    <a:pt x="241353" y="58710"/>
                  </a:lnTo>
                  <a:lnTo>
                    <a:pt x="289909" y="65234"/>
                  </a:lnTo>
                  <a:lnTo>
                    <a:pt x="333539" y="83647"/>
                  </a:lnTo>
                  <a:lnTo>
                    <a:pt x="370504" y="112207"/>
                  </a:lnTo>
                  <a:lnTo>
                    <a:pt x="399062" y="149172"/>
                  </a:lnTo>
                  <a:lnTo>
                    <a:pt x="417473" y="192801"/>
                  </a:lnTo>
                  <a:lnTo>
                    <a:pt x="423997" y="241353"/>
                  </a:lnTo>
                  <a:lnTo>
                    <a:pt x="417473" y="289913"/>
                  </a:lnTo>
                  <a:lnTo>
                    <a:pt x="399062" y="333544"/>
                  </a:lnTo>
                  <a:lnTo>
                    <a:pt x="370504" y="370508"/>
                  </a:lnTo>
                  <a:lnTo>
                    <a:pt x="333539" y="399064"/>
                  </a:lnTo>
                  <a:lnTo>
                    <a:pt x="289909" y="417474"/>
                  </a:lnTo>
                  <a:lnTo>
                    <a:pt x="241353" y="423997"/>
                  </a:lnTo>
                  <a:lnTo>
                    <a:pt x="397494" y="423997"/>
                  </a:lnTo>
                  <a:lnTo>
                    <a:pt x="441487" y="376296"/>
                  </a:lnTo>
                  <a:lnTo>
                    <a:pt x="463740" y="335299"/>
                  </a:lnTo>
                  <a:lnTo>
                    <a:pt x="477804" y="289994"/>
                  </a:lnTo>
                  <a:lnTo>
                    <a:pt x="482707" y="241353"/>
                  </a:lnTo>
                  <a:lnTo>
                    <a:pt x="477804" y="192713"/>
                  </a:lnTo>
                  <a:lnTo>
                    <a:pt x="463740" y="147408"/>
                  </a:lnTo>
                  <a:lnTo>
                    <a:pt x="441487" y="106411"/>
                  </a:lnTo>
                  <a:lnTo>
                    <a:pt x="412016" y="70691"/>
                  </a:lnTo>
                  <a:lnTo>
                    <a:pt x="397494" y="587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Google Shape;73;p3"/>
            <p:cNvGrpSpPr/>
            <p:nvPr/>
          </p:nvGrpSpPr>
          <p:grpSpPr>
            <a:xfrm>
              <a:off x="7090747" y="4673430"/>
              <a:ext cx="201059" cy="201002"/>
              <a:chOff x="1277443" y="2921374"/>
              <a:chExt cx="383480" cy="38351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455530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455530" y="3010418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455530" y="2921374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455530" y="3188545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455530" y="3277589"/>
                <a:ext cx="27305" cy="27304"/>
              </a:xfrm>
              <a:custGeom>
                <a:rect b="b" l="l" r="r" t="t"/>
                <a:pathLst>
                  <a:path extrusionOk="0" h="27304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366487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277443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44575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633618" y="3099502"/>
                <a:ext cx="27305" cy="27305"/>
              </a:xfrm>
              <a:custGeom>
                <a:rect b="b" l="l" r="r" t="t"/>
                <a:pathLst>
                  <a:path extrusionOk="0" h="27305" w="27305">
                    <a:moveTo>
                      <a:pt x="20732" y="0"/>
                    </a:moveTo>
                    <a:lnTo>
                      <a:pt x="5989" y="0"/>
                    </a:lnTo>
                    <a:lnTo>
                      <a:pt x="0" y="5978"/>
                    </a:lnTo>
                    <a:lnTo>
                      <a:pt x="0" y="20742"/>
                    </a:lnTo>
                    <a:lnTo>
                      <a:pt x="5989" y="26711"/>
                    </a:lnTo>
                    <a:lnTo>
                      <a:pt x="20732" y="26711"/>
                    </a:lnTo>
                    <a:lnTo>
                      <a:pt x="26721" y="20742"/>
                    </a:lnTo>
                    <a:lnTo>
                      <a:pt x="26721" y="5978"/>
                    </a:lnTo>
                    <a:lnTo>
                      <a:pt x="20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11111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" name="Google Shape;83;p3"/>
          <p:cNvSpPr txBox="1"/>
          <p:nvPr>
            <p:ph type="ctrTitle"/>
          </p:nvPr>
        </p:nvSpPr>
        <p:spPr>
          <a:xfrm>
            <a:off x="974307" y="1267007"/>
            <a:ext cx="79014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>
                <a:solidFill>
                  <a:srgbClr val="FFFFFF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1007986" y="2669032"/>
            <a:ext cx="51480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Light"/>
              <a:buNone/>
              <a:defRPr sz="18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 Light"/>
              <a:buNone/>
              <a:defRPr sz="1500"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Light"/>
              <a:buNone/>
              <a:defRPr sz="1400"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Light"/>
              <a:buNone/>
              <a:defRPr sz="1200"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Light"/>
              <a:buNone/>
              <a:defRPr sz="1200"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Light"/>
              <a:buNone/>
              <a:defRPr sz="1200"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Light"/>
              <a:buNone/>
              <a:defRPr sz="1200"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Light"/>
              <a:buNone/>
              <a:defRPr sz="1200"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Ubuntu Light"/>
              <a:buNone/>
              <a:defRPr sz="1200"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5" name="Google Shape;85;p3"/>
          <p:cNvSpPr txBox="1"/>
          <p:nvPr>
            <p:ph idx="2" type="subTitle"/>
          </p:nvPr>
        </p:nvSpPr>
        <p:spPr>
          <a:xfrm>
            <a:off x="929046" y="4602076"/>
            <a:ext cx="3304200" cy="40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ingle title" type="twoTxTwoObj">
  <p:cSld name="TWO_OBJECTS_WITH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0" y="0"/>
            <a:ext cx="9147366" cy="881510"/>
          </a:xfrm>
          <a:custGeom>
            <a:rect b="b" l="l" r="r" t="t"/>
            <a:pathLst>
              <a:path extrusionOk="0" h="1937385" w="20104100">
                <a:moveTo>
                  <a:pt x="20104099" y="0"/>
                </a:moveTo>
                <a:lnTo>
                  <a:pt x="0" y="0"/>
                </a:lnTo>
                <a:lnTo>
                  <a:pt x="0" y="1937113"/>
                </a:lnTo>
                <a:lnTo>
                  <a:pt x="20104099" y="90049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2" name="Google Shape;222;p21"/>
          <p:cNvSpPr/>
          <p:nvPr/>
        </p:nvSpPr>
        <p:spPr>
          <a:xfrm>
            <a:off x="3848550" y="0"/>
            <a:ext cx="5302800" cy="859325"/>
          </a:xfrm>
          <a:custGeom>
            <a:rect b="b" l="l" r="r" t="t"/>
            <a:pathLst>
              <a:path extrusionOk="0" h="34373" w="212112">
                <a:moveTo>
                  <a:pt x="0" y="0"/>
                </a:moveTo>
                <a:lnTo>
                  <a:pt x="212112" y="0"/>
                </a:lnTo>
                <a:lnTo>
                  <a:pt x="212112" y="34373"/>
                </a:lnTo>
                <a:close/>
              </a:path>
            </a:pathLst>
          </a:custGeom>
          <a:solidFill>
            <a:srgbClr val="772953">
              <a:alpha val="13850"/>
            </a:srgbClr>
          </a:solidFill>
          <a:ln>
            <a:noFill/>
          </a:ln>
        </p:spPr>
      </p:sp>
      <p:sp>
        <p:nvSpPr>
          <p:cNvPr id="223" name="Google Shape;223;p21"/>
          <p:cNvSpPr/>
          <p:nvPr/>
        </p:nvSpPr>
        <p:spPr>
          <a:xfrm>
            <a:off x="8805863" y="392671"/>
            <a:ext cx="166999" cy="166999"/>
          </a:xfrm>
          <a:custGeom>
            <a:rect b="b" l="l" r="r" t="t"/>
            <a:pathLst>
              <a:path extrusionOk="0" h="367030" w="367030">
                <a:moveTo>
                  <a:pt x="183230" y="0"/>
                </a:moveTo>
                <a:lnTo>
                  <a:pt x="134518" y="6545"/>
                </a:lnTo>
                <a:lnTo>
                  <a:pt x="90747" y="25017"/>
                </a:lnTo>
                <a:lnTo>
                  <a:pt x="53664" y="53669"/>
                </a:lnTo>
                <a:lnTo>
                  <a:pt x="25014" y="90755"/>
                </a:lnTo>
                <a:lnTo>
                  <a:pt x="6544" y="134527"/>
                </a:lnTo>
                <a:lnTo>
                  <a:pt x="0" y="183240"/>
                </a:lnTo>
                <a:lnTo>
                  <a:pt x="6544" y="231949"/>
                </a:lnTo>
                <a:lnTo>
                  <a:pt x="25014" y="275720"/>
                </a:lnTo>
                <a:lnTo>
                  <a:pt x="53664" y="312807"/>
                </a:lnTo>
                <a:lnTo>
                  <a:pt x="90747" y="341461"/>
                </a:lnTo>
                <a:lnTo>
                  <a:pt x="134518" y="359934"/>
                </a:lnTo>
                <a:lnTo>
                  <a:pt x="183230" y="366480"/>
                </a:lnTo>
                <a:lnTo>
                  <a:pt x="231947" y="359934"/>
                </a:lnTo>
                <a:lnTo>
                  <a:pt x="275722" y="341461"/>
                </a:lnTo>
                <a:lnTo>
                  <a:pt x="312809" y="312807"/>
                </a:lnTo>
                <a:lnTo>
                  <a:pt x="341462" y="275720"/>
                </a:lnTo>
                <a:lnTo>
                  <a:pt x="359935" y="231949"/>
                </a:lnTo>
                <a:lnTo>
                  <a:pt x="366480" y="183240"/>
                </a:lnTo>
                <a:lnTo>
                  <a:pt x="359935" y="134527"/>
                </a:lnTo>
                <a:lnTo>
                  <a:pt x="341462" y="90755"/>
                </a:lnTo>
                <a:lnTo>
                  <a:pt x="312809" y="53669"/>
                </a:lnTo>
                <a:lnTo>
                  <a:pt x="275722" y="25017"/>
                </a:lnTo>
                <a:lnTo>
                  <a:pt x="231947" y="6545"/>
                </a:lnTo>
                <a:lnTo>
                  <a:pt x="183230" y="0"/>
                </a:lnTo>
                <a:close/>
              </a:path>
            </a:pathLst>
          </a:custGeom>
          <a:solidFill>
            <a:srgbClr val="E95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4" name="Google Shape;224;p21"/>
          <p:cNvSpPr/>
          <p:nvPr/>
        </p:nvSpPr>
        <p:spPr>
          <a:xfrm>
            <a:off x="8824517" y="418636"/>
            <a:ext cx="110700" cy="114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5" name="Google Shape;225;p21"/>
          <p:cNvSpPr/>
          <p:nvPr/>
        </p:nvSpPr>
        <p:spPr>
          <a:xfrm>
            <a:off x="8836138" y="201711"/>
            <a:ext cx="106200" cy="10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6" name="Google Shape;226;p21"/>
          <p:cNvSpPr/>
          <p:nvPr/>
        </p:nvSpPr>
        <p:spPr>
          <a:xfrm>
            <a:off x="8805863" y="171438"/>
            <a:ext cx="166999" cy="166999"/>
          </a:xfrm>
          <a:custGeom>
            <a:rect b="b" l="l" r="r" t="t"/>
            <a:pathLst>
              <a:path extrusionOk="0" h="367030" w="367030">
                <a:moveTo>
                  <a:pt x="183240" y="0"/>
                </a:moveTo>
                <a:lnTo>
                  <a:pt x="134524" y="6545"/>
                </a:lnTo>
                <a:lnTo>
                  <a:pt x="90750" y="25017"/>
                </a:lnTo>
                <a:lnTo>
                  <a:pt x="53665" y="53669"/>
                </a:lnTo>
                <a:lnTo>
                  <a:pt x="25015" y="90755"/>
                </a:lnTo>
                <a:lnTo>
                  <a:pt x="6544" y="134527"/>
                </a:lnTo>
                <a:lnTo>
                  <a:pt x="0" y="183240"/>
                </a:lnTo>
                <a:lnTo>
                  <a:pt x="6544" y="231953"/>
                </a:lnTo>
                <a:lnTo>
                  <a:pt x="25015" y="275725"/>
                </a:lnTo>
                <a:lnTo>
                  <a:pt x="53665" y="312811"/>
                </a:lnTo>
                <a:lnTo>
                  <a:pt x="90750" y="341463"/>
                </a:lnTo>
                <a:lnTo>
                  <a:pt x="134524" y="359935"/>
                </a:lnTo>
                <a:lnTo>
                  <a:pt x="183240" y="366480"/>
                </a:lnTo>
                <a:lnTo>
                  <a:pt x="231953" y="359935"/>
                </a:lnTo>
                <a:lnTo>
                  <a:pt x="275725" y="341463"/>
                </a:lnTo>
                <a:lnTo>
                  <a:pt x="301038" y="321906"/>
                </a:lnTo>
                <a:lnTo>
                  <a:pt x="183240" y="321906"/>
                </a:lnTo>
                <a:lnTo>
                  <a:pt x="139406" y="314838"/>
                </a:lnTo>
                <a:lnTo>
                  <a:pt x="101341" y="295155"/>
                </a:lnTo>
                <a:lnTo>
                  <a:pt x="71325" y="265139"/>
                </a:lnTo>
                <a:lnTo>
                  <a:pt x="51642" y="227074"/>
                </a:lnTo>
                <a:lnTo>
                  <a:pt x="44574" y="183240"/>
                </a:lnTo>
                <a:lnTo>
                  <a:pt x="51642" y="139410"/>
                </a:lnTo>
                <a:lnTo>
                  <a:pt x="71325" y="101345"/>
                </a:lnTo>
                <a:lnTo>
                  <a:pt x="101341" y="71328"/>
                </a:lnTo>
                <a:lnTo>
                  <a:pt x="139406" y="51643"/>
                </a:lnTo>
                <a:lnTo>
                  <a:pt x="183240" y="44574"/>
                </a:lnTo>
                <a:lnTo>
                  <a:pt x="301038" y="44574"/>
                </a:lnTo>
                <a:lnTo>
                  <a:pt x="275725" y="25017"/>
                </a:lnTo>
                <a:lnTo>
                  <a:pt x="231953" y="6545"/>
                </a:lnTo>
                <a:lnTo>
                  <a:pt x="183240" y="0"/>
                </a:lnTo>
                <a:close/>
              </a:path>
              <a:path extrusionOk="0" h="367030" w="367030">
                <a:moveTo>
                  <a:pt x="301038" y="44574"/>
                </a:moveTo>
                <a:lnTo>
                  <a:pt x="183240" y="44574"/>
                </a:lnTo>
                <a:lnTo>
                  <a:pt x="227074" y="51643"/>
                </a:lnTo>
                <a:lnTo>
                  <a:pt x="265139" y="71328"/>
                </a:lnTo>
                <a:lnTo>
                  <a:pt x="295155" y="101345"/>
                </a:lnTo>
                <a:lnTo>
                  <a:pt x="314838" y="139410"/>
                </a:lnTo>
                <a:lnTo>
                  <a:pt x="321906" y="183240"/>
                </a:lnTo>
                <a:lnTo>
                  <a:pt x="314838" y="227074"/>
                </a:lnTo>
                <a:lnTo>
                  <a:pt x="295155" y="265139"/>
                </a:lnTo>
                <a:lnTo>
                  <a:pt x="265139" y="295155"/>
                </a:lnTo>
                <a:lnTo>
                  <a:pt x="227074" y="314838"/>
                </a:lnTo>
                <a:lnTo>
                  <a:pt x="183240" y="321906"/>
                </a:lnTo>
                <a:lnTo>
                  <a:pt x="301038" y="321906"/>
                </a:lnTo>
                <a:lnTo>
                  <a:pt x="312811" y="312811"/>
                </a:lnTo>
                <a:lnTo>
                  <a:pt x="341463" y="275725"/>
                </a:lnTo>
                <a:lnTo>
                  <a:pt x="359935" y="231953"/>
                </a:lnTo>
                <a:lnTo>
                  <a:pt x="366480" y="183240"/>
                </a:lnTo>
                <a:lnTo>
                  <a:pt x="359935" y="134527"/>
                </a:lnTo>
                <a:lnTo>
                  <a:pt x="341463" y="90755"/>
                </a:lnTo>
                <a:lnTo>
                  <a:pt x="312811" y="53669"/>
                </a:lnTo>
                <a:lnTo>
                  <a:pt x="301038" y="44574"/>
                </a:lnTo>
                <a:close/>
              </a:path>
            </a:pathLst>
          </a:custGeom>
          <a:solidFill>
            <a:srgbClr val="77295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466344" y="1770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946725" y="2224150"/>
            <a:ext cx="38922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21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2921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229" name="Google Shape;229;p21"/>
          <p:cNvSpPr txBox="1"/>
          <p:nvPr>
            <p:ph idx="2" type="subTitle"/>
          </p:nvPr>
        </p:nvSpPr>
        <p:spPr>
          <a:xfrm>
            <a:off x="946725" y="1171250"/>
            <a:ext cx="4253700" cy="84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2000"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uru Minimal 1">
  <p:cSld name="TITLE_ONLY_1_1_1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-8135" y="4486500"/>
            <a:ext cx="1213225" cy="659550"/>
          </a:xfrm>
          <a:custGeom>
            <a:rect b="b" l="l" r="r" t="t"/>
            <a:pathLst>
              <a:path extrusionOk="0" h="26382" w="48529">
                <a:moveTo>
                  <a:pt x="48529" y="26382"/>
                </a:moveTo>
                <a:lnTo>
                  <a:pt x="0" y="263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20000">
                <a:srgbClr val="2C001E"/>
              </a:gs>
              <a:gs pos="60000">
                <a:srgbClr val="772953"/>
              </a:gs>
              <a:gs pos="100000">
                <a:srgbClr val="E9500E"/>
              </a:gs>
            </a:gsLst>
            <a:lin ang="2700006" scaled="0"/>
          </a:gradFill>
          <a:ln>
            <a:noFill/>
          </a:ln>
        </p:spPr>
      </p:sp>
      <p:sp>
        <p:nvSpPr>
          <p:cNvPr id="232" name="Google Shape;232;p22"/>
          <p:cNvSpPr/>
          <p:nvPr/>
        </p:nvSpPr>
        <p:spPr>
          <a:xfrm>
            <a:off x="0" y="4703638"/>
            <a:ext cx="1715348" cy="448122"/>
          </a:xfrm>
          <a:custGeom>
            <a:rect b="b" l="l" r="r" t="t"/>
            <a:pathLst>
              <a:path extrusionOk="0" h="984884" w="3769995">
                <a:moveTo>
                  <a:pt x="0" y="0"/>
                </a:moveTo>
                <a:lnTo>
                  <a:pt x="0" y="984263"/>
                </a:lnTo>
                <a:lnTo>
                  <a:pt x="3769518" y="984263"/>
                </a:lnTo>
                <a:lnTo>
                  <a:pt x="0" y="0"/>
                </a:lnTo>
                <a:close/>
              </a:path>
            </a:pathLst>
          </a:custGeom>
          <a:solidFill>
            <a:srgbClr val="772953">
              <a:alpha val="2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33" name="Google Shape;233;p22"/>
          <p:cNvSpPr txBox="1"/>
          <p:nvPr>
            <p:ph type="title"/>
          </p:nvPr>
        </p:nvSpPr>
        <p:spPr>
          <a:xfrm>
            <a:off x="700375" y="1550725"/>
            <a:ext cx="26187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50/50" type="obj">
  <p:cSld name="OBJEC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>
            <a:off x="3289550" y="-8150"/>
            <a:ext cx="5854650" cy="5162325"/>
          </a:xfrm>
          <a:custGeom>
            <a:rect b="b" l="l" r="r" t="t"/>
            <a:pathLst>
              <a:path extrusionOk="0" h="206493" w="234186">
                <a:moveTo>
                  <a:pt x="105853" y="0"/>
                </a:moveTo>
                <a:lnTo>
                  <a:pt x="234186" y="189"/>
                </a:lnTo>
                <a:lnTo>
                  <a:pt x="234186" y="206356"/>
                </a:lnTo>
                <a:lnTo>
                  <a:pt x="0" y="206493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68000">
                <a:srgbClr val="740946"/>
              </a:gs>
              <a:gs pos="100000">
                <a:srgbClr val="E9500E"/>
              </a:gs>
            </a:gsLst>
            <a:lin ang="9598189" scaled="0"/>
          </a:gradFill>
          <a:ln>
            <a:noFill/>
          </a:ln>
        </p:spPr>
      </p:sp>
      <p:sp>
        <p:nvSpPr>
          <p:cNvPr id="236" name="Google Shape;236;p23"/>
          <p:cNvSpPr/>
          <p:nvPr/>
        </p:nvSpPr>
        <p:spPr>
          <a:xfrm>
            <a:off x="3438525" y="0"/>
            <a:ext cx="5707713" cy="3544821"/>
          </a:xfrm>
          <a:custGeom>
            <a:rect b="b" l="l" r="r" t="t"/>
            <a:pathLst>
              <a:path extrusionOk="0" h="7790815" w="12544425">
                <a:moveTo>
                  <a:pt x="12544120" y="0"/>
                </a:moveTo>
                <a:lnTo>
                  <a:pt x="0" y="0"/>
                </a:lnTo>
                <a:lnTo>
                  <a:pt x="12544120" y="7790338"/>
                </a:lnTo>
                <a:lnTo>
                  <a:pt x="12544120" y="0"/>
                </a:lnTo>
                <a:close/>
              </a:path>
            </a:pathLst>
          </a:custGeom>
          <a:solidFill>
            <a:srgbClr val="CDCDCD">
              <a:alpha val="17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37" name="Google Shape;237;p23"/>
          <p:cNvSpPr/>
          <p:nvPr/>
        </p:nvSpPr>
        <p:spPr>
          <a:xfrm>
            <a:off x="8805863" y="392671"/>
            <a:ext cx="166999" cy="166999"/>
          </a:xfrm>
          <a:custGeom>
            <a:rect b="b" l="l" r="r" t="t"/>
            <a:pathLst>
              <a:path extrusionOk="0" h="367030" w="367030">
                <a:moveTo>
                  <a:pt x="183230" y="0"/>
                </a:moveTo>
                <a:lnTo>
                  <a:pt x="134518" y="6545"/>
                </a:lnTo>
                <a:lnTo>
                  <a:pt x="90747" y="25017"/>
                </a:lnTo>
                <a:lnTo>
                  <a:pt x="53664" y="53669"/>
                </a:lnTo>
                <a:lnTo>
                  <a:pt x="25014" y="90755"/>
                </a:lnTo>
                <a:lnTo>
                  <a:pt x="6544" y="134527"/>
                </a:lnTo>
                <a:lnTo>
                  <a:pt x="0" y="183240"/>
                </a:lnTo>
                <a:lnTo>
                  <a:pt x="6544" y="231949"/>
                </a:lnTo>
                <a:lnTo>
                  <a:pt x="25014" y="275720"/>
                </a:lnTo>
                <a:lnTo>
                  <a:pt x="53664" y="312807"/>
                </a:lnTo>
                <a:lnTo>
                  <a:pt x="90747" y="341461"/>
                </a:lnTo>
                <a:lnTo>
                  <a:pt x="134518" y="359934"/>
                </a:lnTo>
                <a:lnTo>
                  <a:pt x="183230" y="366480"/>
                </a:lnTo>
                <a:lnTo>
                  <a:pt x="231947" y="359934"/>
                </a:lnTo>
                <a:lnTo>
                  <a:pt x="275722" y="341461"/>
                </a:lnTo>
                <a:lnTo>
                  <a:pt x="312809" y="312807"/>
                </a:lnTo>
                <a:lnTo>
                  <a:pt x="341462" y="275720"/>
                </a:lnTo>
                <a:lnTo>
                  <a:pt x="359935" y="231949"/>
                </a:lnTo>
                <a:lnTo>
                  <a:pt x="366480" y="183240"/>
                </a:lnTo>
                <a:lnTo>
                  <a:pt x="359935" y="134527"/>
                </a:lnTo>
                <a:lnTo>
                  <a:pt x="341462" y="90755"/>
                </a:lnTo>
                <a:lnTo>
                  <a:pt x="312809" y="53669"/>
                </a:lnTo>
                <a:lnTo>
                  <a:pt x="275722" y="25017"/>
                </a:lnTo>
                <a:lnTo>
                  <a:pt x="231947" y="6545"/>
                </a:lnTo>
                <a:lnTo>
                  <a:pt x="183230" y="0"/>
                </a:lnTo>
                <a:close/>
              </a:path>
            </a:pathLst>
          </a:custGeom>
          <a:solidFill>
            <a:srgbClr val="E95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38" name="Google Shape;238;p23"/>
          <p:cNvSpPr/>
          <p:nvPr/>
        </p:nvSpPr>
        <p:spPr>
          <a:xfrm>
            <a:off x="8824517" y="418636"/>
            <a:ext cx="110700" cy="114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39" name="Google Shape;239;p23"/>
          <p:cNvSpPr/>
          <p:nvPr/>
        </p:nvSpPr>
        <p:spPr>
          <a:xfrm>
            <a:off x="0" y="0"/>
            <a:ext cx="8699532" cy="1334256"/>
          </a:xfrm>
          <a:custGeom>
            <a:rect b="b" l="l" r="r" t="t"/>
            <a:pathLst>
              <a:path extrusionOk="0" h="2932430" w="19119850">
                <a:moveTo>
                  <a:pt x="19119836" y="0"/>
                </a:moveTo>
                <a:lnTo>
                  <a:pt x="0" y="0"/>
                </a:lnTo>
                <a:lnTo>
                  <a:pt x="0" y="2931847"/>
                </a:lnTo>
                <a:lnTo>
                  <a:pt x="19119836" y="0"/>
                </a:lnTo>
                <a:close/>
              </a:path>
            </a:pathLst>
          </a:custGeom>
          <a:solidFill>
            <a:srgbClr val="772953">
              <a:alpha val="2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0" name="Google Shape;240;p23"/>
          <p:cNvSpPr/>
          <p:nvPr/>
        </p:nvSpPr>
        <p:spPr>
          <a:xfrm>
            <a:off x="8836138" y="201711"/>
            <a:ext cx="106200" cy="10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1" name="Google Shape;241;p23"/>
          <p:cNvSpPr/>
          <p:nvPr/>
        </p:nvSpPr>
        <p:spPr>
          <a:xfrm>
            <a:off x="8805863" y="171438"/>
            <a:ext cx="166999" cy="166999"/>
          </a:xfrm>
          <a:custGeom>
            <a:rect b="b" l="l" r="r" t="t"/>
            <a:pathLst>
              <a:path extrusionOk="0" h="367030" w="367030">
                <a:moveTo>
                  <a:pt x="183240" y="0"/>
                </a:moveTo>
                <a:lnTo>
                  <a:pt x="134524" y="6545"/>
                </a:lnTo>
                <a:lnTo>
                  <a:pt x="90750" y="25017"/>
                </a:lnTo>
                <a:lnTo>
                  <a:pt x="53665" y="53669"/>
                </a:lnTo>
                <a:lnTo>
                  <a:pt x="25015" y="90755"/>
                </a:lnTo>
                <a:lnTo>
                  <a:pt x="6544" y="134527"/>
                </a:lnTo>
                <a:lnTo>
                  <a:pt x="0" y="183240"/>
                </a:lnTo>
                <a:lnTo>
                  <a:pt x="6544" y="231953"/>
                </a:lnTo>
                <a:lnTo>
                  <a:pt x="25015" y="275725"/>
                </a:lnTo>
                <a:lnTo>
                  <a:pt x="53665" y="312811"/>
                </a:lnTo>
                <a:lnTo>
                  <a:pt x="90750" y="341463"/>
                </a:lnTo>
                <a:lnTo>
                  <a:pt x="134524" y="359935"/>
                </a:lnTo>
                <a:lnTo>
                  <a:pt x="183240" y="366480"/>
                </a:lnTo>
                <a:lnTo>
                  <a:pt x="231953" y="359935"/>
                </a:lnTo>
                <a:lnTo>
                  <a:pt x="275725" y="341463"/>
                </a:lnTo>
                <a:lnTo>
                  <a:pt x="301038" y="321906"/>
                </a:lnTo>
                <a:lnTo>
                  <a:pt x="183240" y="321906"/>
                </a:lnTo>
                <a:lnTo>
                  <a:pt x="139406" y="314838"/>
                </a:lnTo>
                <a:lnTo>
                  <a:pt x="101341" y="295155"/>
                </a:lnTo>
                <a:lnTo>
                  <a:pt x="71325" y="265139"/>
                </a:lnTo>
                <a:lnTo>
                  <a:pt x="51642" y="227074"/>
                </a:lnTo>
                <a:lnTo>
                  <a:pt x="44574" y="183240"/>
                </a:lnTo>
                <a:lnTo>
                  <a:pt x="51642" y="139410"/>
                </a:lnTo>
                <a:lnTo>
                  <a:pt x="71325" y="101345"/>
                </a:lnTo>
                <a:lnTo>
                  <a:pt x="101341" y="71328"/>
                </a:lnTo>
                <a:lnTo>
                  <a:pt x="139406" y="51643"/>
                </a:lnTo>
                <a:lnTo>
                  <a:pt x="183240" y="44574"/>
                </a:lnTo>
                <a:lnTo>
                  <a:pt x="301038" y="44574"/>
                </a:lnTo>
                <a:lnTo>
                  <a:pt x="275725" y="25017"/>
                </a:lnTo>
                <a:lnTo>
                  <a:pt x="231953" y="6545"/>
                </a:lnTo>
                <a:lnTo>
                  <a:pt x="183240" y="0"/>
                </a:lnTo>
                <a:close/>
              </a:path>
              <a:path extrusionOk="0" h="367030" w="367030">
                <a:moveTo>
                  <a:pt x="301038" y="44574"/>
                </a:moveTo>
                <a:lnTo>
                  <a:pt x="183240" y="44574"/>
                </a:lnTo>
                <a:lnTo>
                  <a:pt x="227074" y="51643"/>
                </a:lnTo>
                <a:lnTo>
                  <a:pt x="265139" y="71328"/>
                </a:lnTo>
                <a:lnTo>
                  <a:pt x="295155" y="101345"/>
                </a:lnTo>
                <a:lnTo>
                  <a:pt x="314838" y="139410"/>
                </a:lnTo>
                <a:lnTo>
                  <a:pt x="321906" y="183240"/>
                </a:lnTo>
                <a:lnTo>
                  <a:pt x="314838" y="227074"/>
                </a:lnTo>
                <a:lnTo>
                  <a:pt x="295155" y="265139"/>
                </a:lnTo>
                <a:lnTo>
                  <a:pt x="265139" y="295155"/>
                </a:lnTo>
                <a:lnTo>
                  <a:pt x="227074" y="314838"/>
                </a:lnTo>
                <a:lnTo>
                  <a:pt x="183240" y="321906"/>
                </a:lnTo>
                <a:lnTo>
                  <a:pt x="301038" y="321906"/>
                </a:lnTo>
                <a:lnTo>
                  <a:pt x="312811" y="312811"/>
                </a:lnTo>
                <a:lnTo>
                  <a:pt x="341463" y="275725"/>
                </a:lnTo>
                <a:lnTo>
                  <a:pt x="359935" y="231953"/>
                </a:lnTo>
                <a:lnTo>
                  <a:pt x="366480" y="183240"/>
                </a:lnTo>
                <a:lnTo>
                  <a:pt x="359935" y="134527"/>
                </a:lnTo>
                <a:lnTo>
                  <a:pt x="341463" y="90755"/>
                </a:lnTo>
                <a:lnTo>
                  <a:pt x="312811" y="53669"/>
                </a:lnTo>
                <a:lnTo>
                  <a:pt x="301038" y="445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2" name="Google Shape;242;p23"/>
          <p:cNvSpPr txBox="1"/>
          <p:nvPr>
            <p:ph type="title"/>
          </p:nvPr>
        </p:nvSpPr>
        <p:spPr>
          <a:xfrm>
            <a:off x="679590" y="1393198"/>
            <a:ext cx="29751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5056625" y="3305225"/>
            <a:ext cx="36429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indent="-2921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4pPr>
            <a:lvl5pPr indent="-2921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6pPr>
            <a:lvl7pPr indent="-2921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7pPr>
            <a:lvl8pPr indent="-2921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8pPr>
            <a:lvl9pPr indent="-2921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 - Full">
  <p:cSld name="TITLE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001E"/>
              </a:gs>
              <a:gs pos="20000">
                <a:srgbClr val="2C001E"/>
              </a:gs>
              <a:gs pos="61000">
                <a:srgbClr val="740946"/>
              </a:gs>
              <a:gs pos="100000">
                <a:srgbClr val="E9500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0" y="0"/>
            <a:ext cx="9147366" cy="3322349"/>
          </a:xfrm>
          <a:custGeom>
            <a:rect b="b" l="l" r="r" t="t"/>
            <a:pathLst>
              <a:path extrusionOk="0" h="7301865" w="20104100">
                <a:moveTo>
                  <a:pt x="20104099" y="0"/>
                </a:moveTo>
                <a:lnTo>
                  <a:pt x="0" y="0"/>
                </a:lnTo>
                <a:lnTo>
                  <a:pt x="0" y="7301589"/>
                </a:lnTo>
                <a:lnTo>
                  <a:pt x="20104099" y="4778681"/>
                </a:lnTo>
                <a:lnTo>
                  <a:pt x="20104099" y="0"/>
                </a:lnTo>
                <a:close/>
              </a:path>
            </a:pathLst>
          </a:custGeom>
          <a:solidFill>
            <a:srgbClr val="772953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9" name="Google Shape;89;p4"/>
          <p:cNvSpPr/>
          <p:nvPr/>
        </p:nvSpPr>
        <p:spPr>
          <a:xfrm>
            <a:off x="3566382" y="0"/>
            <a:ext cx="5575105" cy="1114962"/>
          </a:xfrm>
          <a:custGeom>
            <a:rect b="b" l="l" r="r" t="t"/>
            <a:pathLst>
              <a:path extrusionOk="0" h="2450465" w="3637915">
                <a:moveTo>
                  <a:pt x="3637679" y="0"/>
                </a:moveTo>
                <a:lnTo>
                  <a:pt x="0" y="0"/>
                </a:lnTo>
                <a:lnTo>
                  <a:pt x="3637679" y="2450187"/>
                </a:lnTo>
                <a:lnTo>
                  <a:pt x="3637679" y="0"/>
                </a:lnTo>
                <a:close/>
              </a:path>
            </a:pathLst>
          </a:custGeom>
          <a:solidFill>
            <a:srgbClr val="E95420">
              <a:alpha val="92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0" name="Google Shape;90;p4"/>
          <p:cNvSpPr/>
          <p:nvPr/>
        </p:nvSpPr>
        <p:spPr>
          <a:xfrm>
            <a:off x="0" y="0"/>
            <a:ext cx="6231823" cy="5133619"/>
          </a:xfrm>
          <a:custGeom>
            <a:rect b="b" l="l" r="r" t="t"/>
            <a:pathLst>
              <a:path extrusionOk="0" h="11282680" w="13696315">
                <a:moveTo>
                  <a:pt x="13695918" y="0"/>
                </a:moveTo>
                <a:lnTo>
                  <a:pt x="0" y="0"/>
                </a:lnTo>
                <a:lnTo>
                  <a:pt x="0" y="11282678"/>
                </a:lnTo>
                <a:lnTo>
                  <a:pt x="13695918" y="0"/>
                </a:lnTo>
                <a:close/>
              </a:path>
            </a:pathLst>
          </a:custGeom>
          <a:solidFill>
            <a:srgbClr val="772953">
              <a:alpha val="149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1" name="Google Shape;91;p4"/>
          <p:cNvSpPr txBox="1"/>
          <p:nvPr>
            <p:ph type="ctrTitle"/>
          </p:nvPr>
        </p:nvSpPr>
        <p:spPr>
          <a:xfrm>
            <a:off x="965151" y="2150976"/>
            <a:ext cx="74298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  <a:defRPr sz="4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subTitle"/>
          </p:nvPr>
        </p:nvSpPr>
        <p:spPr>
          <a:xfrm>
            <a:off x="998826" y="1582974"/>
            <a:ext cx="4727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 Light"/>
              <a:buNone/>
              <a:defRPr sz="1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 - Light">
  <p:cSld name="TITLE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-9475" y="-9475"/>
            <a:ext cx="9172200" cy="5143500"/>
          </a:xfrm>
          <a:prstGeom prst="rect">
            <a:avLst/>
          </a:prstGeom>
          <a:solidFill>
            <a:srgbClr val="CDCDCD">
              <a:alpha val="1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-5234" y="-9466"/>
            <a:ext cx="9172225" cy="2071175"/>
          </a:xfrm>
          <a:custGeom>
            <a:rect b="b" l="l" r="r" t="t"/>
            <a:pathLst>
              <a:path extrusionOk="0" h="82847" w="366889">
                <a:moveTo>
                  <a:pt x="366889" y="0"/>
                </a:moveTo>
                <a:lnTo>
                  <a:pt x="0" y="0"/>
                </a:lnTo>
                <a:lnTo>
                  <a:pt x="0" y="13514"/>
                </a:lnTo>
                <a:lnTo>
                  <a:pt x="366348" y="82847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68000">
                <a:srgbClr val="740946"/>
              </a:gs>
              <a:gs pos="100000">
                <a:srgbClr val="E9500E"/>
              </a:gs>
            </a:gsLst>
            <a:lin ang="9599908" scaled="0"/>
          </a:gradFill>
          <a:ln>
            <a:noFill/>
          </a:ln>
        </p:spPr>
      </p:sp>
      <p:sp>
        <p:nvSpPr>
          <p:cNvPr id="96" name="Google Shape;96;p5"/>
          <p:cNvSpPr/>
          <p:nvPr/>
        </p:nvSpPr>
        <p:spPr>
          <a:xfrm>
            <a:off x="4943475" y="0"/>
            <a:ext cx="4202125" cy="1267514"/>
          </a:xfrm>
          <a:custGeom>
            <a:rect b="b" l="l" r="r" t="t"/>
            <a:pathLst>
              <a:path extrusionOk="0" h="2785745" w="9235440">
                <a:moveTo>
                  <a:pt x="9235320" y="0"/>
                </a:moveTo>
                <a:lnTo>
                  <a:pt x="0" y="0"/>
                </a:lnTo>
                <a:lnTo>
                  <a:pt x="9235320" y="2785255"/>
                </a:lnTo>
                <a:lnTo>
                  <a:pt x="9235320" y="0"/>
                </a:lnTo>
                <a:close/>
              </a:path>
            </a:pathLst>
          </a:custGeom>
          <a:solidFill>
            <a:srgbClr val="2C001E">
              <a:alpha val="3464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7" name="Google Shape;97;p5"/>
          <p:cNvSpPr/>
          <p:nvPr/>
        </p:nvSpPr>
        <p:spPr>
          <a:xfrm>
            <a:off x="0" y="0"/>
            <a:ext cx="4268867" cy="1191238"/>
          </a:xfrm>
          <a:custGeom>
            <a:rect b="b" l="l" r="r" t="t"/>
            <a:pathLst>
              <a:path extrusionOk="0" h="2618105" w="9382125">
                <a:moveTo>
                  <a:pt x="9381913" y="0"/>
                </a:moveTo>
                <a:lnTo>
                  <a:pt x="0" y="0"/>
                </a:lnTo>
                <a:lnTo>
                  <a:pt x="0" y="2617721"/>
                </a:lnTo>
                <a:lnTo>
                  <a:pt x="9381913" y="0"/>
                </a:lnTo>
                <a:close/>
              </a:path>
            </a:pathLst>
          </a:custGeom>
          <a:solidFill>
            <a:srgbClr val="772953">
              <a:alpha val="2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8" name="Google Shape;98;p5"/>
          <p:cNvSpPr txBox="1"/>
          <p:nvPr>
            <p:ph type="ctrTitle"/>
          </p:nvPr>
        </p:nvSpPr>
        <p:spPr>
          <a:xfrm>
            <a:off x="965230" y="2140629"/>
            <a:ext cx="64542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Calibri"/>
              <a:buNone/>
              <a:defRPr sz="4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subTitle"/>
          </p:nvPr>
        </p:nvSpPr>
        <p:spPr>
          <a:xfrm>
            <a:off x="998893" y="1572155"/>
            <a:ext cx="4727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Ubuntu Light"/>
              <a:buNone/>
              <a:defRPr sz="16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ext content">
  <p:cSld name="TITLE_1_1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001E"/>
              </a:gs>
              <a:gs pos="20000">
                <a:srgbClr val="2C001E"/>
              </a:gs>
              <a:gs pos="61000">
                <a:srgbClr val="740946"/>
              </a:gs>
              <a:gs pos="100000">
                <a:srgbClr val="E9500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0" y="0"/>
            <a:ext cx="9147366" cy="3322349"/>
          </a:xfrm>
          <a:custGeom>
            <a:rect b="b" l="l" r="r" t="t"/>
            <a:pathLst>
              <a:path extrusionOk="0" h="7301865" w="20104100">
                <a:moveTo>
                  <a:pt x="20104099" y="0"/>
                </a:moveTo>
                <a:lnTo>
                  <a:pt x="0" y="0"/>
                </a:lnTo>
                <a:lnTo>
                  <a:pt x="0" y="7301589"/>
                </a:lnTo>
                <a:lnTo>
                  <a:pt x="20104099" y="4778681"/>
                </a:lnTo>
                <a:lnTo>
                  <a:pt x="20104099" y="0"/>
                </a:lnTo>
                <a:close/>
              </a:path>
            </a:pathLst>
          </a:custGeom>
          <a:solidFill>
            <a:srgbClr val="772953">
              <a:alpha val="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3" name="Google Shape;103;p6"/>
          <p:cNvSpPr/>
          <p:nvPr/>
        </p:nvSpPr>
        <p:spPr>
          <a:xfrm>
            <a:off x="3566382" y="0"/>
            <a:ext cx="5575105" cy="1114962"/>
          </a:xfrm>
          <a:custGeom>
            <a:rect b="b" l="l" r="r" t="t"/>
            <a:pathLst>
              <a:path extrusionOk="0" h="2450465" w="3637915">
                <a:moveTo>
                  <a:pt x="3637679" y="0"/>
                </a:moveTo>
                <a:lnTo>
                  <a:pt x="0" y="0"/>
                </a:lnTo>
                <a:lnTo>
                  <a:pt x="3637679" y="2450187"/>
                </a:lnTo>
                <a:lnTo>
                  <a:pt x="3637679" y="0"/>
                </a:lnTo>
                <a:close/>
              </a:path>
            </a:pathLst>
          </a:custGeom>
          <a:solidFill>
            <a:srgbClr val="E95420">
              <a:alpha val="92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4" name="Google Shape;104;p6"/>
          <p:cNvSpPr/>
          <p:nvPr/>
        </p:nvSpPr>
        <p:spPr>
          <a:xfrm>
            <a:off x="0" y="0"/>
            <a:ext cx="6231823" cy="5133619"/>
          </a:xfrm>
          <a:custGeom>
            <a:rect b="b" l="l" r="r" t="t"/>
            <a:pathLst>
              <a:path extrusionOk="0" h="11282680" w="13696315">
                <a:moveTo>
                  <a:pt x="13695918" y="0"/>
                </a:moveTo>
                <a:lnTo>
                  <a:pt x="0" y="0"/>
                </a:lnTo>
                <a:lnTo>
                  <a:pt x="0" y="11282678"/>
                </a:lnTo>
                <a:lnTo>
                  <a:pt x="13695918" y="0"/>
                </a:lnTo>
                <a:close/>
              </a:path>
            </a:pathLst>
          </a:custGeom>
          <a:solidFill>
            <a:srgbClr val="772953">
              <a:alpha val="149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5" name="Google Shape;105;p6"/>
          <p:cNvSpPr txBox="1"/>
          <p:nvPr>
            <p:ph type="ctrTitle"/>
          </p:nvPr>
        </p:nvSpPr>
        <p:spPr>
          <a:xfrm>
            <a:off x="279900" y="1714499"/>
            <a:ext cx="27618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6"/>
          <p:cNvSpPr txBox="1"/>
          <p:nvPr>
            <p:ph idx="2" type="title"/>
          </p:nvPr>
        </p:nvSpPr>
        <p:spPr>
          <a:xfrm>
            <a:off x="3204625" y="1714499"/>
            <a:ext cx="2738700" cy="172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3" type="title"/>
          </p:nvPr>
        </p:nvSpPr>
        <p:spPr>
          <a:xfrm>
            <a:off x="6097949" y="1714499"/>
            <a:ext cx="2761800" cy="172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8" name="Google Shape;108;p6"/>
          <p:cNvSpPr/>
          <p:nvPr/>
        </p:nvSpPr>
        <p:spPr>
          <a:xfrm>
            <a:off x="4837050" y="0"/>
            <a:ext cx="4335350" cy="4865450"/>
          </a:xfrm>
          <a:custGeom>
            <a:rect b="b" l="l" r="r" t="t"/>
            <a:pathLst>
              <a:path extrusionOk="0" h="194618" w="173414">
                <a:moveTo>
                  <a:pt x="172657" y="194618"/>
                </a:moveTo>
                <a:lnTo>
                  <a:pt x="0" y="0"/>
                </a:lnTo>
                <a:lnTo>
                  <a:pt x="173414" y="0"/>
                </a:lnTo>
                <a:close/>
              </a:path>
            </a:pathLst>
          </a:custGeom>
          <a:solidFill>
            <a:srgbClr val="111111">
              <a:alpha val="670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ouble Title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-16347" y="-8172"/>
            <a:ext cx="9176700" cy="939725"/>
          </a:xfrm>
          <a:custGeom>
            <a:rect b="b" l="l" r="r" t="t"/>
            <a:pathLst>
              <a:path extrusionOk="0" h="37589" w="367068">
                <a:moveTo>
                  <a:pt x="327" y="0"/>
                </a:moveTo>
                <a:lnTo>
                  <a:pt x="367068" y="0"/>
                </a:lnTo>
                <a:lnTo>
                  <a:pt x="367068" y="25169"/>
                </a:lnTo>
                <a:lnTo>
                  <a:pt x="0" y="37589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</p:sp>
      <p:sp>
        <p:nvSpPr>
          <p:cNvPr id="111" name="Google Shape;111;p7"/>
          <p:cNvSpPr/>
          <p:nvPr/>
        </p:nvSpPr>
        <p:spPr>
          <a:xfrm>
            <a:off x="6349325" y="0"/>
            <a:ext cx="2802033" cy="845393"/>
          </a:xfrm>
          <a:custGeom>
            <a:rect b="b" l="l" r="r" t="t"/>
            <a:pathLst>
              <a:path extrusionOk="0" h="48768" w="61695">
                <a:moveTo>
                  <a:pt x="61695" y="48768"/>
                </a:moveTo>
                <a:lnTo>
                  <a:pt x="0" y="0"/>
                </a:lnTo>
                <a:lnTo>
                  <a:pt x="61695" y="0"/>
                </a:lnTo>
                <a:close/>
              </a:path>
            </a:pathLst>
          </a:custGeom>
          <a:solidFill>
            <a:srgbClr val="772953">
              <a:alpha val="10000"/>
            </a:srgbClr>
          </a:solidFill>
          <a:ln>
            <a:noFill/>
          </a:ln>
        </p:spPr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256725" y="-76100"/>
            <a:ext cx="788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269951" y="1983733"/>
            <a:ext cx="39552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21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2921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14" name="Google Shape;114;p7"/>
          <p:cNvSpPr txBox="1"/>
          <p:nvPr>
            <p:ph idx="2" type="subTitle"/>
          </p:nvPr>
        </p:nvSpPr>
        <p:spPr>
          <a:xfrm>
            <a:off x="269950" y="1308875"/>
            <a:ext cx="4222200" cy="59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3" type="body"/>
          </p:nvPr>
        </p:nvSpPr>
        <p:spPr>
          <a:xfrm>
            <a:off x="4651476" y="1983733"/>
            <a:ext cx="39552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21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2921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imple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8759925" y="106225"/>
            <a:ext cx="261600" cy="50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6667500" y="0"/>
            <a:ext cx="2477532" cy="437432"/>
          </a:xfrm>
          <a:custGeom>
            <a:rect b="b" l="l" r="r" t="t"/>
            <a:pathLst>
              <a:path extrusionOk="0" h="961390" w="5445125">
                <a:moveTo>
                  <a:pt x="5444860" y="0"/>
                </a:moveTo>
                <a:lnTo>
                  <a:pt x="0" y="0"/>
                </a:lnTo>
                <a:lnTo>
                  <a:pt x="5444860" y="960857"/>
                </a:lnTo>
                <a:lnTo>
                  <a:pt x="5444860" y="0"/>
                </a:lnTo>
                <a:close/>
              </a:path>
            </a:pathLst>
          </a:custGeom>
          <a:solidFill>
            <a:srgbClr val="E6E6E6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" name="Google Shape;119;p8"/>
          <p:cNvSpPr/>
          <p:nvPr/>
        </p:nvSpPr>
        <p:spPr>
          <a:xfrm>
            <a:off x="7505700" y="0"/>
            <a:ext cx="1639072" cy="939873"/>
          </a:xfrm>
          <a:custGeom>
            <a:rect b="b" l="l" r="r" t="t"/>
            <a:pathLst>
              <a:path extrusionOk="0" h="2065655" w="3602355">
                <a:moveTo>
                  <a:pt x="3601984" y="0"/>
                </a:moveTo>
                <a:lnTo>
                  <a:pt x="0" y="0"/>
                </a:lnTo>
                <a:lnTo>
                  <a:pt x="3601984" y="2065357"/>
                </a:lnTo>
                <a:lnTo>
                  <a:pt x="3601984" y="0"/>
                </a:lnTo>
                <a:close/>
              </a:path>
            </a:pathLst>
          </a:custGeom>
          <a:solidFill>
            <a:srgbClr val="CDCDCD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" name="Google Shape;120;p8"/>
          <p:cNvSpPr/>
          <p:nvPr/>
        </p:nvSpPr>
        <p:spPr>
          <a:xfrm>
            <a:off x="8196550" y="0"/>
            <a:ext cx="962150" cy="1175125"/>
          </a:xfrm>
          <a:custGeom>
            <a:rect b="b" l="l" r="r" t="t"/>
            <a:pathLst>
              <a:path extrusionOk="0" h="47005" w="38486">
                <a:moveTo>
                  <a:pt x="38192" y="47005"/>
                </a:moveTo>
                <a:lnTo>
                  <a:pt x="0" y="0"/>
                </a:lnTo>
                <a:lnTo>
                  <a:pt x="38486" y="0"/>
                </a:lnTo>
                <a:close/>
              </a:path>
            </a:pathLst>
          </a:custGeom>
          <a:solidFill>
            <a:srgbClr val="772953">
              <a:alpha val="15380"/>
            </a:srgbClr>
          </a:solidFill>
          <a:ln>
            <a:noFill/>
          </a:ln>
        </p:spPr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254076" y="236903"/>
            <a:ext cx="7165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277300" y="1986158"/>
            <a:ext cx="39996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21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2921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23" name="Google Shape;123;p8"/>
          <p:cNvSpPr txBox="1"/>
          <p:nvPr>
            <p:ph idx="2" type="body"/>
          </p:nvPr>
        </p:nvSpPr>
        <p:spPr>
          <a:xfrm>
            <a:off x="4651476" y="1983733"/>
            <a:ext cx="39552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21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2921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24" name="Google Shape;124;p8"/>
          <p:cNvSpPr txBox="1"/>
          <p:nvPr>
            <p:ph idx="3" type="subTitle"/>
          </p:nvPr>
        </p:nvSpPr>
        <p:spPr>
          <a:xfrm>
            <a:off x="277300" y="1062227"/>
            <a:ext cx="4953000" cy="84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trong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>
            <a:off x="-24525" y="-8175"/>
            <a:ext cx="9184638" cy="1095000"/>
          </a:xfrm>
          <a:custGeom>
            <a:rect b="b" l="l" r="r" t="t"/>
            <a:pathLst>
              <a:path extrusionOk="0" h="43800" w="368048">
                <a:moveTo>
                  <a:pt x="654" y="0"/>
                </a:moveTo>
                <a:lnTo>
                  <a:pt x="368048" y="0"/>
                </a:lnTo>
                <a:lnTo>
                  <a:pt x="368048" y="24842"/>
                </a:lnTo>
                <a:lnTo>
                  <a:pt x="0" y="43800"/>
                </a:lnTo>
                <a:close/>
              </a:path>
            </a:pathLst>
          </a:custGeom>
          <a:gradFill>
            <a:gsLst>
              <a:gs pos="0">
                <a:srgbClr val="2C001E"/>
              </a:gs>
              <a:gs pos="20000">
                <a:srgbClr val="2C001E"/>
              </a:gs>
              <a:gs pos="61000">
                <a:srgbClr val="740946"/>
              </a:gs>
              <a:gs pos="100000">
                <a:srgbClr val="E9500E"/>
              </a:gs>
            </a:gsLst>
            <a:lin ang="18900732" scaled="0"/>
          </a:gradFill>
          <a:ln>
            <a:noFill/>
          </a:ln>
        </p:spPr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213300" y="1396325"/>
            <a:ext cx="78555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8" name="Google Shape;128;p9"/>
          <p:cNvSpPr/>
          <p:nvPr/>
        </p:nvSpPr>
        <p:spPr>
          <a:xfrm>
            <a:off x="2316248" y="0"/>
            <a:ext cx="6838828" cy="1269111"/>
          </a:xfrm>
          <a:custGeom>
            <a:rect b="b" l="l" r="r" t="t"/>
            <a:pathLst>
              <a:path extrusionOk="0" h="2115185" w="17423765">
                <a:moveTo>
                  <a:pt x="17423553" y="0"/>
                </a:moveTo>
                <a:lnTo>
                  <a:pt x="0" y="0"/>
                </a:lnTo>
                <a:lnTo>
                  <a:pt x="17423553" y="2115118"/>
                </a:lnTo>
                <a:lnTo>
                  <a:pt x="17423553" y="0"/>
                </a:lnTo>
                <a:close/>
              </a:path>
            </a:pathLst>
          </a:custGeom>
          <a:solidFill>
            <a:srgbClr val="772953">
              <a:alpha val="149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9" name="Google Shape;129;p9"/>
          <p:cNvSpPr txBox="1"/>
          <p:nvPr>
            <p:ph type="title"/>
          </p:nvPr>
        </p:nvSpPr>
        <p:spPr>
          <a:xfrm>
            <a:off x="254174" y="34535"/>
            <a:ext cx="78867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9"/>
          <p:cNvSpPr/>
          <p:nvPr/>
        </p:nvSpPr>
        <p:spPr>
          <a:xfrm>
            <a:off x="6978526" y="0"/>
            <a:ext cx="2170419" cy="1445959"/>
          </a:xfrm>
          <a:custGeom>
            <a:rect b="b" l="l" r="r" t="t"/>
            <a:pathLst>
              <a:path extrusionOk="0" h="2065655" w="3602355">
                <a:moveTo>
                  <a:pt x="3601984" y="0"/>
                </a:moveTo>
                <a:lnTo>
                  <a:pt x="0" y="0"/>
                </a:lnTo>
                <a:lnTo>
                  <a:pt x="3601984" y="2065357"/>
                </a:lnTo>
                <a:lnTo>
                  <a:pt x="3601984" y="0"/>
                </a:lnTo>
                <a:close/>
              </a:path>
            </a:pathLst>
          </a:custGeom>
          <a:solidFill>
            <a:srgbClr val="772953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Suru Bottom">
  <p:cSld name="TITLE_ONLY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/>
          <p:nvPr/>
        </p:nvSpPr>
        <p:spPr>
          <a:xfrm>
            <a:off x="-8125" y="4720796"/>
            <a:ext cx="8859319" cy="431346"/>
          </a:xfrm>
          <a:custGeom>
            <a:rect b="b" l="l" r="r" t="t"/>
            <a:pathLst>
              <a:path extrusionOk="0" h="26382" w="219521">
                <a:moveTo>
                  <a:pt x="0" y="26056"/>
                </a:moveTo>
                <a:lnTo>
                  <a:pt x="0" y="0"/>
                </a:lnTo>
                <a:lnTo>
                  <a:pt x="219521" y="2638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chemeClr val="dk2"/>
              </a:gs>
              <a:gs pos="75000">
                <a:schemeClr val="accen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133" name="Google Shape;133;p10"/>
          <p:cNvSpPr/>
          <p:nvPr/>
        </p:nvSpPr>
        <p:spPr>
          <a:xfrm>
            <a:off x="273950" y="4610225"/>
            <a:ext cx="8874983" cy="541992"/>
          </a:xfrm>
          <a:custGeom>
            <a:rect b="b" l="l" r="r" t="t"/>
            <a:pathLst>
              <a:path extrusionOk="0" h="1570990" w="14031594">
                <a:moveTo>
                  <a:pt x="14030976" y="0"/>
                </a:moveTo>
                <a:lnTo>
                  <a:pt x="0" y="1570631"/>
                </a:lnTo>
                <a:lnTo>
                  <a:pt x="14030976" y="1570631"/>
                </a:lnTo>
                <a:lnTo>
                  <a:pt x="14030976" y="0"/>
                </a:lnTo>
                <a:close/>
              </a:path>
            </a:pathLst>
          </a:custGeom>
          <a:solidFill>
            <a:srgbClr val="888888">
              <a:alpha val="138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4" name="Google Shape;134;p10"/>
          <p:cNvSpPr/>
          <p:nvPr/>
        </p:nvSpPr>
        <p:spPr>
          <a:xfrm>
            <a:off x="0" y="4919721"/>
            <a:ext cx="4301966" cy="232273"/>
          </a:xfrm>
          <a:custGeom>
            <a:rect b="b" l="l" r="r" t="t"/>
            <a:pathLst>
              <a:path extrusionOk="0" h="948054" w="19119850">
                <a:moveTo>
                  <a:pt x="0" y="0"/>
                </a:moveTo>
                <a:lnTo>
                  <a:pt x="0" y="947520"/>
                </a:lnTo>
                <a:lnTo>
                  <a:pt x="19119836" y="947520"/>
                </a:lnTo>
                <a:lnTo>
                  <a:pt x="0" y="0"/>
                </a:lnTo>
                <a:close/>
              </a:path>
            </a:pathLst>
          </a:custGeom>
          <a:solidFill>
            <a:srgbClr val="772953">
              <a:alpha val="2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257944" y="2292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257950" y="1972625"/>
            <a:ext cx="4234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 sz="1400">
                <a:solidFill>
                  <a:schemeClr val="accent5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>
                <a:solidFill>
                  <a:schemeClr val="accent5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•"/>
              <a:defRPr sz="1100">
                <a:solidFill>
                  <a:schemeClr val="accent5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•"/>
              <a:defRPr sz="1000">
                <a:solidFill>
                  <a:schemeClr val="accent5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•"/>
              <a:defRPr sz="1000">
                <a:solidFill>
                  <a:schemeClr val="accent5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•"/>
              <a:defRPr sz="1000">
                <a:solidFill>
                  <a:schemeClr val="accent5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•"/>
              <a:defRPr sz="1000">
                <a:solidFill>
                  <a:schemeClr val="accent5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•"/>
              <a:defRPr sz="1000">
                <a:solidFill>
                  <a:schemeClr val="accent5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000"/>
              <a:buChar char="•"/>
              <a:defRPr sz="1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2" type="subTitle"/>
          </p:nvPr>
        </p:nvSpPr>
        <p:spPr>
          <a:xfrm>
            <a:off x="257951" y="1059925"/>
            <a:ext cx="4959900" cy="84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2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8760000" y="104000"/>
            <a:ext cx="26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"/>
          <p:cNvSpPr txBox="1"/>
          <p:nvPr>
            <p:ph idx="3" type="body"/>
          </p:nvPr>
        </p:nvSpPr>
        <p:spPr>
          <a:xfrm>
            <a:off x="4651476" y="1972625"/>
            <a:ext cx="39552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21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2921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7900" y="155975"/>
            <a:ext cx="7950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Light"/>
              <a:buNone/>
              <a:defRPr i="0" sz="28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050" y="12513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Ubuntu Light"/>
              <a:buChar char="•"/>
              <a:defRPr i="0" sz="16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Ubuntu Light"/>
              <a:buChar char="•"/>
              <a:defRPr i="0" sz="15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 Light"/>
              <a:buChar char="•"/>
              <a:defRPr i="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 Light"/>
              <a:buChar char="•"/>
              <a:defRPr i="0" sz="13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 Light"/>
              <a:buChar char="•"/>
              <a:defRPr i="0" sz="13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 Light"/>
              <a:buChar char="•"/>
              <a:defRPr i="0" sz="13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Ubuntu Light"/>
              <a:buChar char="•"/>
              <a:defRPr i="0" sz="12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Ubuntu Light"/>
              <a:buChar char="•"/>
              <a:defRPr i="0" sz="11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000"/>
              <a:buFont typeface="Ubuntu Light"/>
              <a:buChar char="•"/>
              <a:defRPr i="0" sz="1000" u="none" cap="none" strike="noStrike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EA4335"/>
          </p15:clr>
        </p15:guide>
        <p15:guide id="2" pos="175">
          <p15:clr>
            <a:srgbClr val="EA4335"/>
          </p15:clr>
        </p15:guide>
        <p15:guide id="3" pos="545">
          <p15:clr>
            <a:srgbClr val="EA4335"/>
          </p15:clr>
        </p15:guide>
        <p15:guide id="4" pos="633">
          <p15:clr>
            <a:srgbClr val="EA4335"/>
          </p15:clr>
        </p15:guide>
        <p15:guide id="5" pos="1002">
          <p15:clr>
            <a:srgbClr val="EA4335"/>
          </p15:clr>
        </p15:guide>
        <p15:guide id="6" pos="1086">
          <p15:clr>
            <a:srgbClr val="EA4335"/>
          </p15:clr>
        </p15:guide>
        <p15:guide id="7" pos="1459">
          <p15:clr>
            <a:srgbClr val="EA4335"/>
          </p15:clr>
        </p15:guide>
        <p15:guide id="8" pos="1539">
          <p15:clr>
            <a:srgbClr val="EA4335"/>
          </p15:clr>
        </p15:guide>
        <p15:guide id="9" pos="1916">
          <p15:clr>
            <a:srgbClr val="EA4335"/>
          </p15:clr>
        </p15:guide>
        <p15:guide id="10" pos="2016">
          <p15:clr>
            <a:srgbClr val="EA4335"/>
          </p15:clr>
        </p15:guide>
        <p15:guide id="11" pos="2373">
          <p15:clr>
            <a:srgbClr val="EA4335"/>
          </p15:clr>
        </p15:guide>
        <p15:guide id="12" pos="2473">
          <p15:clr>
            <a:srgbClr val="EA4335"/>
          </p15:clr>
        </p15:guide>
        <p15:guide id="13" pos="2830">
          <p15:clr>
            <a:srgbClr val="EA4335"/>
          </p15:clr>
        </p15:guide>
        <p15:guide id="14" pos="3287">
          <p15:clr>
            <a:srgbClr val="EA4335"/>
          </p15:clr>
        </p15:guide>
        <p15:guide id="15" pos="3744">
          <p15:clr>
            <a:srgbClr val="EA4335"/>
          </p15:clr>
        </p15:guide>
        <p15:guide id="16" pos="4201">
          <p15:clr>
            <a:srgbClr val="EA4335"/>
          </p15:clr>
        </p15:guide>
        <p15:guide id="17" pos="4674">
          <p15:clr>
            <a:srgbClr val="EA4335"/>
          </p15:clr>
        </p15:guide>
        <p15:guide id="18" pos="5127">
          <p15:clr>
            <a:srgbClr val="EA4335"/>
          </p15:clr>
        </p15:guide>
        <p15:guide id="19" pos="5576">
          <p15:clr>
            <a:srgbClr val="EA4335"/>
          </p15:clr>
        </p15:guide>
        <p15:guide id="20" pos="2930">
          <p15:clr>
            <a:srgbClr val="EA4335"/>
          </p15:clr>
        </p15:guide>
        <p15:guide id="21" pos="3387">
          <p15:clr>
            <a:srgbClr val="EA4335"/>
          </p15:clr>
        </p15:guide>
        <p15:guide id="22" pos="3844">
          <p15:clr>
            <a:srgbClr val="EA4335"/>
          </p15:clr>
        </p15:guide>
        <p15:guide id="23" pos="4301">
          <p15:clr>
            <a:srgbClr val="EA4335"/>
          </p15:clr>
        </p15:guide>
        <p15:guide id="24" pos="4758">
          <p15:clr>
            <a:srgbClr val="EA4335"/>
          </p15:clr>
        </p15:guide>
        <p15:guide id="25" pos="5215">
          <p15:clr>
            <a:srgbClr val="EA4335"/>
          </p15:clr>
        </p15:guide>
        <p15:guide id="26" orient="horz" pos="180">
          <p15:clr>
            <a:srgbClr val="EA4335"/>
          </p15:clr>
        </p15:guide>
        <p15:guide id="27" orient="horz" pos="3060">
          <p15:clr>
            <a:srgbClr val="EA4335"/>
          </p15:clr>
        </p15:guide>
        <p15:guide id="28" orient="horz" pos="1080">
          <p15:clr>
            <a:srgbClr val="EA4335"/>
          </p15:clr>
        </p15:guide>
        <p15:guide id="29" orient="horz" pos="1174">
          <p15:clr>
            <a:srgbClr val="EA4335"/>
          </p15:clr>
        </p15:guide>
        <p15:guide id="30" orient="horz" pos="206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ctrTitle"/>
          </p:nvPr>
        </p:nvSpPr>
        <p:spPr>
          <a:xfrm>
            <a:off x="971250" y="1151086"/>
            <a:ext cx="7201500" cy="182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 NLP state</a:t>
            </a:r>
            <a:endParaRPr/>
          </a:p>
        </p:txBody>
      </p:sp>
      <p:sp>
        <p:nvSpPr>
          <p:cNvPr id="252" name="Google Shape;252;p25"/>
          <p:cNvSpPr txBox="1"/>
          <p:nvPr>
            <p:ph idx="1" type="subTitle"/>
          </p:nvPr>
        </p:nvSpPr>
        <p:spPr>
          <a:xfrm>
            <a:off x="1005400" y="2932562"/>
            <a:ext cx="6547800" cy="9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en"/>
              <a:t>Presentation by Bob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455775" y="59050"/>
            <a:ext cx="7886700" cy="77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Words and words…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455775" y="59050"/>
            <a:ext cx="7886700" cy="77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Reviews sentiment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onical Theme">
  <a:themeElements>
    <a:clrScheme name="Canonical">
      <a:dk1>
        <a:srgbClr val="111111"/>
      </a:dk1>
      <a:lt1>
        <a:srgbClr val="FFFFFF"/>
      </a:lt1>
      <a:dk2>
        <a:srgbClr val="772953"/>
      </a:dk2>
      <a:lt2>
        <a:srgbClr val="F7F7F7"/>
      </a:lt2>
      <a:accent1>
        <a:srgbClr val="E95420"/>
      </a:accent1>
      <a:accent2>
        <a:srgbClr val="2C001E"/>
      </a:accent2>
      <a:accent3>
        <a:srgbClr val="E5E5E5"/>
      </a:accent3>
      <a:accent4>
        <a:srgbClr val="666666"/>
      </a:accent4>
      <a:accent5>
        <a:srgbClr val="333333"/>
      </a:accent5>
      <a:accent6>
        <a:srgbClr val="F99B0F"/>
      </a:accent6>
      <a:hlink>
        <a:srgbClr val="E95420"/>
      </a:hlink>
      <a:folHlink>
        <a:srgbClr val="772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