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8"/>
  </p:normalViewPr>
  <p:slideViewPr>
    <p:cSldViewPr snapToGrid="0">
      <p:cViewPr varScale="1">
        <p:scale>
          <a:sx n="112" d="100"/>
          <a:sy n="11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0956-09C0-16B9-8DB9-68035A82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F89E-BF15-933B-8755-9C32BF47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61B7-D323-48B3-C9B1-68E1FE93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3503-8DC6-6072-D91B-4E95CDEC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592E-75D7-157C-183E-A1DA2DCF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76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DAEB-D0D0-0677-EEAE-13F98D1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F195C-A202-8A9F-0D8C-9C626CD5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35AA-3277-43B9-58F5-434E00FB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744A-7B57-772F-85E5-C59B308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BE82-58D2-6CDD-9692-C3F8F0F2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41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7A483-8D32-9C6B-19DE-90E150CB5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5D4A-F4A7-45DA-F0BB-352AAF7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028E-7BA4-413F-A3C2-99C1F76E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B9AC-4040-7CC1-EBBC-EBD636AE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7610-F165-ABC3-28AC-AC51D8FC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75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5EF5-E697-3BF0-0494-5F58378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BFCC-0293-B3CD-C161-27BBCC16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7E5A-446C-A4CF-A2A2-870A4BFF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7C00-70B6-3357-5644-57110701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F41E-060F-7DBD-7E3A-2C8BAA6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6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4292-5E15-F763-D71F-BA4D8010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D367-7EAE-8F1D-F05F-885D4C456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EB0-48E8-CC79-3BC4-A803957A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F06F-FB1E-8143-B1BD-8DDB4EB1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5513-B08A-398B-CD0B-5CA4DBD6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28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E707-3342-CE65-0467-4486A2CA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C7DA-7F80-5C0B-D0A3-41F4F8BE7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04C5-504E-2992-0E08-FD03A97A9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B809-FD6C-9618-9099-3610EE86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C981A-1A73-797E-581F-630DF98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B57F-6572-3B56-32EA-FEB43B1A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32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FE9-1BF5-EB6C-C837-4F8EE58F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2D56-1B44-DF65-8EDD-E1035B29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3C7F6-B6E7-9278-D61C-A21C29E4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7CFE6-F245-D4ED-1A06-BAE9BCECF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6452A-332F-36DB-77D2-8FE5D9834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16B08-AC17-5623-A10C-E44D67FF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EB6C2-C867-D958-147F-61014163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C4F8D-F824-853B-3458-DC6D36C7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1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7BAA-E5EE-39A7-2782-4F5732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893F6-DE69-8A60-C355-99381EAF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6D5E-D4A0-B0B7-5785-25BEE7E4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4F7A2-328A-B89B-B752-21B7ACB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98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7476F-1991-42F0-CA33-7B5B72D2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2BBB7-CD61-A701-885C-7B9819B5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0265-E26A-A682-383C-7C71000A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3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B7F0-69AC-4D39-C2D3-1A3E14C3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3A69-4FD8-2378-88AE-049FAF0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1C98-3CCC-12A5-74B0-4B31BC1A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FB2F-2025-6866-8AB2-9C76A4AE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5222-51C1-38DA-74B0-D2A4889D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5CCD-3553-94C2-4BB2-E832A294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72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9441-43AE-3C63-B4EE-03A6CD7B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04811-E270-54EB-9703-2E5E663A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8F5D8-22E3-94F4-C5D8-BB650EB1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10E0-D98D-F02F-5B66-A0F1326E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514-EF30-2FC1-76AF-2EB893F3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3613-B7DB-5A86-BD90-B171A601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730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AC3BF-FF8B-803E-7E9C-47857EF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FA85-808E-D7CC-57EC-62587D85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E53F-2265-0415-6A7A-7A6B2F0AA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E501-5CD4-1C49-8470-38355E08846F}" type="datetimeFigureOut">
              <a:rPr lang="en-DE" smtClean="0"/>
              <a:t>20.04.23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D67E-D6DF-9603-C7A0-F5FDE04D5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53F4-492B-63F0-DAB6-2747A53A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03EA-5AF7-954F-A4C0-04D6707D03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427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44CE92C-C2A2-DABE-1045-81643D96B120}"/>
              </a:ext>
            </a:extLst>
          </p:cNvPr>
          <p:cNvSpPr/>
          <p:nvPr/>
        </p:nvSpPr>
        <p:spPr>
          <a:xfrm>
            <a:off x="644483" y="157652"/>
            <a:ext cx="10704816" cy="4268191"/>
          </a:xfrm>
          <a:prstGeom prst="rect">
            <a:avLst/>
          </a:prstGeom>
          <a:solidFill>
            <a:srgbClr val="C00000">
              <a:alpha val="495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Until end of sequence (defined by stopping criteria since most sequences are implicitly defined) is reached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6FEAE-97C2-B48B-6AA8-D6B3F1481C95}"/>
              </a:ext>
            </a:extLst>
          </p:cNvPr>
          <p:cNvSpPr/>
          <p:nvPr/>
        </p:nvSpPr>
        <p:spPr>
          <a:xfrm>
            <a:off x="842701" y="360862"/>
            <a:ext cx="10170236" cy="1562527"/>
          </a:xfrm>
          <a:prstGeom prst="rect">
            <a:avLst/>
          </a:prstGeom>
          <a:solidFill>
            <a:srgbClr val="C00000">
              <a:alpha val="495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Until stopping criteria for Optimizer is reached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MOO-Algorithm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A7543-136A-5017-0F5B-9B50DA40DB37}"/>
              </a:ext>
            </a:extLst>
          </p:cNvPr>
          <p:cNvSpPr/>
          <p:nvPr/>
        </p:nvSpPr>
        <p:spPr>
          <a:xfrm>
            <a:off x="1179063" y="835566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1667E-689E-1E6C-B22B-403217B56212}"/>
              </a:ext>
            </a:extLst>
          </p:cNvPr>
          <p:cNvSpPr/>
          <p:nvPr/>
        </p:nvSpPr>
        <p:spPr>
          <a:xfrm>
            <a:off x="3869711" y="835566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73456-F4C7-A0D1-C5F5-76F4CDC26955}"/>
              </a:ext>
            </a:extLst>
          </p:cNvPr>
          <p:cNvSpPr/>
          <p:nvPr/>
        </p:nvSpPr>
        <p:spPr>
          <a:xfrm>
            <a:off x="8094870" y="835566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856AE-8CCC-0F87-7A57-300CD9A3B3B1}"/>
              </a:ext>
            </a:extLst>
          </p:cNvPr>
          <p:cNvSpPr txBox="1"/>
          <p:nvPr/>
        </p:nvSpPr>
        <p:spPr>
          <a:xfrm>
            <a:off x="7057760" y="891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DB296-6642-9741-3C4F-1E11484C6743}"/>
              </a:ext>
            </a:extLst>
          </p:cNvPr>
          <p:cNvSpPr/>
          <p:nvPr/>
        </p:nvSpPr>
        <p:spPr>
          <a:xfrm>
            <a:off x="842701" y="2348188"/>
            <a:ext cx="10170236" cy="1562527"/>
          </a:xfrm>
          <a:prstGeom prst="rect">
            <a:avLst/>
          </a:prstGeom>
          <a:solidFill>
            <a:srgbClr val="C00000">
              <a:alpha val="495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Until stopping criteria for Optimizer is reached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51F4C-7354-B376-11DF-2A053F7513E1}"/>
              </a:ext>
            </a:extLst>
          </p:cNvPr>
          <p:cNvSpPr/>
          <p:nvPr/>
        </p:nvSpPr>
        <p:spPr>
          <a:xfrm>
            <a:off x="1179063" y="2822892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D71DEB-B9E2-C745-60D3-C0732BEDBEC8}"/>
              </a:ext>
            </a:extLst>
          </p:cNvPr>
          <p:cNvSpPr/>
          <p:nvPr/>
        </p:nvSpPr>
        <p:spPr>
          <a:xfrm>
            <a:off x="3869711" y="2822892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D537F9-06E0-8656-8AA6-EE39529A37F7}"/>
              </a:ext>
            </a:extLst>
          </p:cNvPr>
          <p:cNvSpPr/>
          <p:nvPr/>
        </p:nvSpPr>
        <p:spPr>
          <a:xfrm>
            <a:off x="8094870" y="2822892"/>
            <a:ext cx="2494303" cy="630620"/>
          </a:xfrm>
          <a:prstGeom prst="rect">
            <a:avLst/>
          </a:prstGeom>
          <a:solidFill>
            <a:schemeClr val="accent1">
              <a:alpha val="495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A9745-99CE-CF3D-A4C8-E8E429568F46}"/>
              </a:ext>
            </a:extLst>
          </p:cNvPr>
          <p:cNvSpPr txBox="1"/>
          <p:nvPr/>
        </p:nvSpPr>
        <p:spPr>
          <a:xfrm>
            <a:off x="7057760" y="2879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77E9B-2AEE-C527-C466-E06E61D68EDA}"/>
              </a:ext>
            </a:extLst>
          </p:cNvPr>
          <p:cNvSpPr txBox="1"/>
          <p:nvPr/>
        </p:nvSpPr>
        <p:spPr>
          <a:xfrm>
            <a:off x="0" y="5240519"/>
            <a:ext cx="12246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Beispiele: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DE" dirty="0"/>
              <a:t>ine Pareto reflektion n mal wiederholen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Par ref A n mal widerholen dann Par ref B n mal bis max evaluationen erreicht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Par ref A widerholen bis distanz zum vorherigen punkt kleiner als eps ist dann Par ref B n mal bis max evaluationen erreicht ist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624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234D-FF70-1784-58E2-5A26ABC8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7"/>
            <a:ext cx="10515600" cy="58143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DE" dirty="0"/>
              <a:t>Besser:</a:t>
            </a:r>
          </a:p>
          <a:p>
            <a:endParaRPr lang="en-DE" dirty="0"/>
          </a:p>
          <a:p>
            <a:r>
              <a:rPr lang="en-DE" dirty="0"/>
              <a:t>*args in sequenzen interface</a:t>
            </a:r>
          </a:p>
          <a:p>
            <a:r>
              <a:rPr lang="en-GB" dirty="0"/>
              <a:t>S</a:t>
            </a:r>
            <a:r>
              <a:rPr lang="en-DE" dirty="0"/>
              <a:t>topping criteria nur auf ebene von Pareto sequenzen: wenn erreicht dann None/ende Algo</a:t>
            </a:r>
          </a:p>
          <a:p>
            <a:r>
              <a:rPr lang="en-DE" dirty="0"/>
              <a:t>Verbindung von sequenzen: wenn eine fertig (wie kennzeichnen?) dann zur nächsten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Ex:</a:t>
            </a:r>
          </a:p>
          <a:p>
            <a:pPr marL="0" indent="0">
              <a:buNone/>
            </a:pPr>
            <a:r>
              <a:rPr lang="en-DE" dirty="0"/>
              <a:t>- </a:t>
            </a:r>
            <a:r>
              <a:rPr lang="en-GB" dirty="0"/>
              <a:t>L</a:t>
            </a:r>
            <a:r>
              <a:rPr lang="en-DE" dirty="0"/>
              <a:t>iste and reflections (kein stopping criteria)</a:t>
            </a:r>
          </a:p>
          <a:p>
            <a:pPr>
              <a:buFontTx/>
              <a:buChar char="-"/>
            </a:pPr>
            <a:r>
              <a:rPr lang="en-GB" dirty="0"/>
              <a:t>R</a:t>
            </a:r>
            <a:r>
              <a:rPr lang="en-DE" dirty="0"/>
              <a:t>ep sequence n times (kein stopping criteria)</a:t>
            </a:r>
          </a:p>
          <a:p>
            <a:pPr>
              <a:buFontTx/>
              <a:buChar char="-"/>
            </a:pPr>
            <a:r>
              <a:rPr lang="en-GB" dirty="0"/>
              <a:t>M</a:t>
            </a:r>
            <a:r>
              <a:rPr lang="en-DE" dirty="0"/>
              <a:t>it stopping criteria: wiederhole eine bis fertig oder bis max iterationen erreicht</a:t>
            </a:r>
          </a:p>
          <a:p>
            <a:pPr>
              <a:buFontTx/>
              <a:buChar char="-"/>
            </a:pPr>
            <a:r>
              <a:rPr lang="en-GB" dirty="0"/>
              <a:t>V</a:t>
            </a:r>
            <a:r>
              <a:rPr lang="en-DE" dirty="0"/>
              <a:t>erknüpfing __add__</a:t>
            </a:r>
          </a:p>
          <a:p>
            <a:pPr>
              <a:buFontTx/>
              <a:buChar char="-"/>
            </a:pPr>
            <a:endParaRPr lang="en-DE" dirty="0"/>
          </a:p>
          <a:p>
            <a:pPr marL="0" indent="0">
              <a:buNone/>
            </a:pPr>
            <a:r>
              <a:rPr lang="en-DE" dirty="0"/>
              <a:t>-&gt; optimizer anpassen (stop cirt = sequence returns None und sequences mit *args anpassen)</a:t>
            </a:r>
          </a:p>
          <a:p>
            <a:pPr>
              <a:buFontTx/>
              <a:buChar char="-"/>
            </a:pP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9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9F4453-31ED-9380-C5E7-EFC2CC15D3F4}"/>
              </a:ext>
            </a:extLst>
          </p:cNvPr>
          <p:cNvSpPr/>
          <p:nvPr/>
        </p:nvSpPr>
        <p:spPr>
          <a:xfrm>
            <a:off x="982980" y="1851660"/>
            <a:ext cx="10195560" cy="28346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F5E22-F6C8-5B35-8CF6-AEC1EEDF4383}"/>
              </a:ext>
            </a:extLst>
          </p:cNvPr>
          <p:cNvSpPr/>
          <p:nvPr/>
        </p:nvSpPr>
        <p:spPr>
          <a:xfrm>
            <a:off x="1474470" y="2366010"/>
            <a:ext cx="8949690" cy="106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Sequence Pareto reflections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7D754-95BC-261F-F3B9-1F2C9456942A}"/>
              </a:ext>
            </a:extLst>
          </p:cNvPr>
          <p:cNvSpPr/>
          <p:nvPr/>
        </p:nvSpPr>
        <p:spPr>
          <a:xfrm>
            <a:off x="1668780" y="2537460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D098-01B6-EDC4-5E29-FC08DA437AF6}"/>
              </a:ext>
            </a:extLst>
          </p:cNvPr>
          <p:cNvSpPr/>
          <p:nvPr/>
        </p:nvSpPr>
        <p:spPr>
          <a:xfrm>
            <a:off x="3943350" y="2537460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8EDB5-6CCA-C7DA-C494-4727457BD25A}"/>
              </a:ext>
            </a:extLst>
          </p:cNvPr>
          <p:cNvSpPr/>
          <p:nvPr/>
        </p:nvSpPr>
        <p:spPr>
          <a:xfrm>
            <a:off x="6217920" y="2531745"/>
            <a:ext cx="2103120" cy="48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Pareto reflection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77098-FDCD-1073-F288-52D60EEA9EE4}"/>
              </a:ext>
            </a:extLst>
          </p:cNvPr>
          <p:cNvSpPr/>
          <p:nvPr/>
        </p:nvSpPr>
        <p:spPr>
          <a:xfrm>
            <a:off x="8583930" y="2411730"/>
            <a:ext cx="1794510" cy="971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Stopping criteria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B6807-5657-A803-1216-362A68601147}"/>
              </a:ext>
            </a:extLst>
          </p:cNvPr>
          <p:cNvSpPr/>
          <p:nvPr/>
        </p:nvSpPr>
        <p:spPr>
          <a:xfrm>
            <a:off x="1474470" y="3623310"/>
            <a:ext cx="8949690" cy="502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Black-box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DB466-9107-E9D8-E0E3-11CCCC130B88}"/>
              </a:ext>
            </a:extLst>
          </p:cNvPr>
          <p:cNvSpPr txBox="1"/>
          <p:nvPr/>
        </p:nvSpPr>
        <p:spPr>
          <a:xfrm>
            <a:off x="4234037" y="1225153"/>
            <a:ext cx="343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Structure MOO algorithms in Paref</a:t>
            </a:r>
          </a:p>
        </p:txBody>
      </p:sp>
    </p:spTree>
    <p:extLst>
      <p:ext uri="{BB962C8B-B14F-4D97-AF65-F5344CB8AC3E}">
        <p14:creationId xmlns:p14="http://schemas.microsoft.com/office/powerpoint/2010/main" val="24123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33466</TotalTime>
  <Words>218</Words>
  <Application>Microsoft Macintosh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Palm, Nicolai</dc:creator>
  <cp:lastModifiedBy>Palm, Nicolai</cp:lastModifiedBy>
  <cp:revision>7</cp:revision>
  <dcterms:created xsi:type="dcterms:W3CDTF">2023-04-20T09:18:21Z</dcterms:created>
  <dcterms:modified xsi:type="dcterms:W3CDTF">2023-05-13T15:04:49Z</dcterms:modified>
</cp:coreProperties>
</file>