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7.jpg"/><Relationship Id="rId5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Welman Therapeutic Center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Internet Addiction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Nicolas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Jeremy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Hovannes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Isolated Island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Natural parks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Beach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Beautiful places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--&gt; Healthy environment</a:t>
            </a:r>
            <a:endParaRPr/>
          </a:p>
        </p:txBody>
      </p:sp>
      <p:pic>
        <p:nvPicPr>
          <p:cNvPr descr="Afficher l'image d'origine"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325" y="589025"/>
            <a:ext cx="4104300" cy="230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ficher l'image d'origine"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750" y="2746575"/>
            <a:ext cx="3017425" cy="22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07050" y="445025"/>
            <a:ext cx="3216900" cy="572700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E69138"/>
                </a:solidFill>
              </a:rPr>
              <a:t>A lot of </a:t>
            </a:r>
            <a:r>
              <a:rPr b="1" i="1" lang="en-GB">
                <a:solidFill>
                  <a:srgbClr val="E69138"/>
                </a:solidFill>
              </a:rPr>
              <a:t>demands</a:t>
            </a:r>
            <a:endParaRPr b="1" i="1">
              <a:solidFill>
                <a:srgbClr val="E69138"/>
              </a:solidFill>
            </a:endParaRPr>
          </a:p>
        </p:txBody>
      </p:sp>
      <p:pic>
        <p:nvPicPr>
          <p:cNvPr descr="tn_maras-el-salvador.jpe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28763">
            <a:off x="5078999" y="1295575"/>
            <a:ext cx="2842500" cy="1893275"/>
          </a:xfrm>
          <a:prstGeom prst="rect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Shape 125"/>
          <p:cNvSpPr txBox="1"/>
          <p:nvPr/>
        </p:nvSpPr>
        <p:spPr>
          <a:xfrm rot="-714622">
            <a:off x="3633410" y="368869"/>
            <a:ext cx="2773509" cy="515716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45F06"/>
                </a:solidFill>
              </a:rPr>
              <a:t>Centers on the continent are </a:t>
            </a:r>
            <a:r>
              <a:rPr lang="en-GB">
                <a:solidFill>
                  <a:srgbClr val="B45F06"/>
                </a:solidFill>
              </a:rPr>
              <a:t>overcrowded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26" name="Shape 126"/>
          <p:cNvSpPr/>
          <p:nvPr/>
        </p:nvSpPr>
        <p:spPr>
          <a:xfrm rot="4368390">
            <a:off x="5697650" y="860891"/>
            <a:ext cx="542964" cy="3589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oney.jpeg"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73140">
            <a:off x="532475" y="2964675"/>
            <a:ext cx="1598200" cy="1598225"/>
          </a:xfrm>
          <a:prstGeom prst="rect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Shape 128"/>
          <p:cNvSpPr txBox="1"/>
          <p:nvPr/>
        </p:nvSpPr>
        <p:spPr>
          <a:xfrm rot="484867">
            <a:off x="723913" y="1503449"/>
            <a:ext cx="2183179" cy="572672"/>
          </a:xfrm>
          <a:prstGeom prst="rect">
            <a:avLst/>
          </a:prstGeom>
          <a:solidFill>
            <a:srgbClr val="CCCCCC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45F06"/>
                </a:solidFill>
              </a:rPr>
              <a:t>Parents spend a lot of money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29" name="Shape 129"/>
          <p:cNvSpPr/>
          <p:nvPr/>
        </p:nvSpPr>
        <p:spPr>
          <a:xfrm rot="713911">
            <a:off x="1308265" y="2205346"/>
            <a:ext cx="269184" cy="62492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ntibiotics_3555443k.jpg"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12879">
            <a:off x="2934300" y="3171487"/>
            <a:ext cx="1896225" cy="1184600"/>
          </a:xfrm>
          <a:prstGeom prst="rect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Shape 131"/>
          <p:cNvSpPr txBox="1"/>
          <p:nvPr/>
        </p:nvSpPr>
        <p:spPr>
          <a:xfrm>
            <a:off x="6070525" y="3827725"/>
            <a:ext cx="2482200" cy="6249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45F06"/>
                </a:solidFill>
              </a:rPr>
              <a:t>Patients don’t want chill pills anymore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132" name="Shape 132"/>
          <p:cNvSpPr/>
          <p:nvPr/>
        </p:nvSpPr>
        <p:spPr>
          <a:xfrm rot="1009258">
            <a:off x="5046314" y="3887515"/>
            <a:ext cx="852161" cy="35884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Therapeutic center for youth facing Internet addiction</a:t>
            </a:r>
            <a:endParaRPr/>
          </a:p>
        </p:txBody>
      </p:sp>
      <p:pic>
        <p:nvPicPr>
          <p:cNvPr descr="large_hospital_building_collection_27_3d_model_max_dde0db77-fe35-4298-ac59-e3d9c5f60287.jp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772788"/>
            <a:ext cx="64389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19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virtues of seclusion</a:t>
            </a:r>
            <a:endParaRPr/>
          </a:p>
        </p:txBody>
      </p:sp>
      <p:pic>
        <p:nvPicPr>
          <p:cNvPr descr="no+wifi.pn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75" y="1455050"/>
            <a:ext cx="24765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f2cac9449a419a431fcab91cefa6f8e.png"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696" y="1576600"/>
            <a:ext cx="4208150" cy="22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5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Where?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311700" y="3796400"/>
            <a:ext cx="4149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800">
                <a:solidFill>
                  <a:srgbClr val="F3F3F3"/>
                </a:solidFill>
              </a:rPr>
              <a:t>Close to the wilderness : field trips, sensibilization…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800">
                <a:solidFill>
                  <a:srgbClr val="F3F3F3"/>
                </a:solidFill>
              </a:rPr>
              <a:t>Close to the town : supply access, turnover...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descr="20161006_102534.jp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12" y="596200"/>
            <a:ext cx="5420925" cy="313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7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in it for Welman?</a:t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65925" y="894300"/>
            <a:ext cx="6456900" cy="16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Bringing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 sz="1800">
                <a:solidFill>
                  <a:srgbClr val="FFFFFF"/>
                </a:solidFill>
              </a:rPr>
              <a:t>in workers with all sorts of skills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More people = more need to trade and communicate with the mainland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More people and more trade = push to the local economy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Being at the core of a fresh start for troubled youth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descr="ThumbsUp-Optimism.png"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75" y="2641777"/>
            <a:ext cx="6096799" cy="25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Addiction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5044025" y="1130400"/>
            <a:ext cx="344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Disorder of 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Personality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Behavior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Causes 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Excessive attachment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Health problems</a:t>
            </a:r>
            <a:endParaRPr/>
          </a:p>
        </p:txBody>
      </p:sp>
      <p:pic>
        <p:nvPicPr>
          <p:cNvPr descr="Afficher l'image d'origine"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25" y="1655100"/>
            <a:ext cx="3812474" cy="26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Internet addiction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includes a dependence of 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Games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Social media’s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Online shopping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Pornography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etc.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--&gt; Excessive and obsessional need to use a computer.</a:t>
            </a:r>
            <a:endParaRPr/>
          </a:p>
        </p:txBody>
      </p:sp>
      <p:pic>
        <p:nvPicPr>
          <p:cNvPr descr="Afficher l'image d'origine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400" y="1189725"/>
            <a:ext cx="4301399" cy="28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Public health problem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Affects the entire population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Needs fast treatment.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Consult doctors, psychologists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Treatment</a:t>
            </a:r>
            <a:endParaRPr/>
          </a:p>
        </p:txBody>
      </p:sp>
      <p:pic>
        <p:nvPicPr>
          <p:cNvPr descr="Afficher l'image d'origine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350" y="840849"/>
            <a:ext cx="3101725" cy="37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Composition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5351775" y="1131800"/>
            <a:ext cx="34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Big living place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Own rooms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Sauna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Sport center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Doctors, Psychologists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Trainers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Teachers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fficher l'image d'origine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25" y="1655800"/>
            <a:ext cx="3854174" cy="295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