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8" r:id="rId3"/>
    <p:sldId id="265" r:id="rId4"/>
    <p:sldId id="264" r:id="rId5"/>
    <p:sldId id="266" r:id="rId6"/>
    <p:sldId id="259" r:id="rId7"/>
    <p:sldId id="263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27942-522C-7A94-A1D1-02C7915A18E3}" v="202" dt="2024-03-15T19:55:18.803"/>
    <p1510:client id="{53AE81CC-FD02-494E-817B-9C5CB5CE092E}" v="43" dt="2024-03-15T18:35:20.049"/>
    <p1510:client id="{E813E19F-E532-2532-24DF-CDCEEC3D0E16}" v="4" dt="2024-03-15T18:57:19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3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7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1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5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7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2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0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unkahelyiterror.blog.hu/2018/06/07/irrealis_elvaraso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97103&amp;picture=binary-code-zero-on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97103&amp;picture=binary-code-zero-on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97103&amp;picture=binary-code-zero-on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business-and-technology/computer-screen-with-code-on-it.jpg.ph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point-d-interrogation-poire-pensez-2010009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AA9E7EEA-90FD-76FF-2653-84107EBB1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1344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453B52-5425-E3D6-27BD-B5E2AD691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</a:rPr>
              <a:t>ECU Transit Website REWork</a:t>
            </a:r>
            <a:endParaRPr lang="en-US" sz="5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5377C-529C-7B5D-B334-3EC507CD3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By Kevin, Nathan, Andrew, and Timothy.</a:t>
            </a:r>
          </a:p>
        </p:txBody>
      </p:sp>
    </p:spTree>
    <p:extLst>
      <p:ext uri="{BB962C8B-B14F-4D97-AF65-F5344CB8AC3E}">
        <p14:creationId xmlns:p14="http://schemas.microsoft.com/office/powerpoint/2010/main" val="323931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5606-1969-DB5A-67DD-E2B503AEA36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anose="030F0702030302020204" pitchFamily="66" charset="0"/>
              </a:rPr>
              <a:t>This Website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Suuuucccks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B8220-A878-0827-A7B4-CC41C5428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3275E-9A8E-97C6-3D70-9CF2C26197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The status of the website currently sucks, It’s clunky to navigate and looks terrible.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3384A-C15C-0B30-ED57-BB2E476A1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Preposing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FC6C0-BD03-3B2F-41BE-6C89EC6460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We are proposing a new update layout with database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57308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2E7E-CACE-8890-CC88-4E959756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08610"/>
            <a:ext cx="10895106" cy="1325563"/>
          </a:xfrm>
          <a:noFill/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Code Explanation: 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C572-FDB6-A7CF-4335-A83CA2A4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The Front end is a website built with React-native.</a:t>
            </a:r>
          </a:p>
        </p:txBody>
      </p:sp>
    </p:spTree>
    <p:extLst>
      <p:ext uri="{BB962C8B-B14F-4D97-AF65-F5344CB8AC3E}">
        <p14:creationId xmlns:p14="http://schemas.microsoft.com/office/powerpoint/2010/main" val="4779577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F50A-AE32-6A8E-58C1-1C161216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Code Explanation: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BEFA-D4A2-184A-58FD-9ACA28C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The API is made using Spring-boot, a version of the Spring API.</a:t>
            </a:r>
          </a:p>
        </p:txBody>
      </p:sp>
    </p:spTree>
    <p:extLst>
      <p:ext uri="{BB962C8B-B14F-4D97-AF65-F5344CB8AC3E}">
        <p14:creationId xmlns:p14="http://schemas.microsoft.com/office/powerpoint/2010/main" val="428157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0A8A-490E-466C-2BF0-219D6749F6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Code Explanation: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39B8-C179-2FCB-A593-E5C9E909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The Back End is an API built in Java in Spring.</a:t>
            </a:r>
          </a:p>
        </p:txBody>
      </p:sp>
    </p:spTree>
    <p:extLst>
      <p:ext uri="{BB962C8B-B14F-4D97-AF65-F5344CB8AC3E}">
        <p14:creationId xmlns:p14="http://schemas.microsoft.com/office/powerpoint/2010/main" val="185330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84BC-3181-3DA8-EA5B-D4C9A8944C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FFFF00"/>
                </a:solidFill>
                <a:latin typeface="Comic Sans MS" panose="030F0702030302020204" pitchFamily="66" charset="0"/>
              </a:rPr>
              <a:t>Code Explanation: C.R.U.D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82A9-CF80-CFC5-F539-4CF03897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Create</a:t>
            </a:r>
          </a:p>
          <a:p>
            <a:r>
              <a:rPr lang="en-US">
                <a:solidFill>
                  <a:srgbClr val="FFFF00"/>
                </a:solidFill>
              </a:rPr>
              <a:t>Read</a:t>
            </a:r>
          </a:p>
          <a:p>
            <a:r>
              <a:rPr lang="en-US">
                <a:solidFill>
                  <a:srgbClr val="FFFF00"/>
                </a:solidFill>
              </a:rPr>
              <a:t>Update</a:t>
            </a:r>
          </a:p>
          <a:p>
            <a:r>
              <a:rPr lang="en-US">
                <a:solidFill>
                  <a:srgbClr val="FFFF00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1283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104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AA9E7EEA-90FD-76FF-2653-84107EBB1A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21344"/>
          <a:stretch/>
        </p:blipFill>
        <p:spPr>
          <a:xfrm>
            <a:off x="20" y="1386"/>
            <a:ext cx="12191980" cy="685661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CA65FFB-C198-8C1B-7DBE-116F53DD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6" y="3120888"/>
            <a:ext cx="7891670" cy="8945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latin typeface="Comic Sans MS" panose="030F0702030302020204" pitchFamily="66" charset="0"/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258481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DappledVTI</vt:lpstr>
      <vt:lpstr>ECU Transit Website REWork</vt:lpstr>
      <vt:lpstr>This Website Suuuucccks</vt:lpstr>
      <vt:lpstr>Code Explanation: Front End</vt:lpstr>
      <vt:lpstr>Code Explanation: API </vt:lpstr>
      <vt:lpstr>Code Explanation: Back End</vt:lpstr>
      <vt:lpstr>Code Explanation: C.R.U.D</vt:lpstr>
      <vt:lpstr>PowerPoint Presentation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 Transit Website REWork</dc:title>
  <dc:creator>Huff, Timothy</dc:creator>
  <cp:revision>3</cp:revision>
  <dcterms:created xsi:type="dcterms:W3CDTF">2024-03-15T15:16:07Z</dcterms:created>
  <dcterms:modified xsi:type="dcterms:W3CDTF">2024-03-15T20:12:22Z</dcterms:modified>
</cp:coreProperties>
</file>