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8" r:id="rId12"/>
    <p:sldId id="269" r:id="rId13"/>
    <p:sldId id="270" r:id="rId14"/>
    <p:sldId id="280" r:id="rId15"/>
    <p:sldId id="276" r:id="rId16"/>
    <p:sldId id="277" r:id="rId17"/>
    <p:sldId id="278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30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14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Спорт</c:v>
                </c:pt>
                <c:pt idx="1">
                  <c:v>Исскуство и творчество</c:v>
                </c:pt>
                <c:pt idx="2">
                  <c:v>Языковые школы</c:v>
                </c:pt>
                <c:pt idx="3">
                  <c:v>Робототехника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12</c:v>
                </c:pt>
                <c:pt idx="1">
                  <c:v>13</c:v>
                </c:pt>
                <c:pt idx="2">
                  <c:v>5</c:v>
                </c:pt>
                <c:pt idx="3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8941824"/>
        <c:axId val="58942592"/>
        <c:axId val="0"/>
      </c:bar3DChart>
      <c:catAx>
        <c:axId val="58941824"/>
        <c:scaling>
          <c:orientation val="minMax"/>
        </c:scaling>
        <c:delete val="0"/>
        <c:axPos val="b"/>
        <c:majorTickMark val="out"/>
        <c:minorTickMark val="none"/>
        <c:tickLblPos val="nextTo"/>
        <c:crossAx val="58942592"/>
        <c:crosses val="autoZero"/>
        <c:auto val="1"/>
        <c:lblAlgn val="ctr"/>
        <c:lblOffset val="100"/>
        <c:noMultiLvlLbl val="0"/>
      </c:catAx>
      <c:valAx>
        <c:axId val="5894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8941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0.90769</cdr:x>
      <cdr:y>0.30021</cdr:y>
    </cdr:from>
    <cdr:to>
      <cdr:x>1</cdr:x>
      <cdr:y>0.48377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82902" y="149542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9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8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1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Сайт «Объединения по интересам и секции </a:t>
            </a:r>
            <a:r>
              <a:rPr lang="ru-RU" b="1" dirty="0" err="1"/>
              <a:t>Новобелицкого</a:t>
            </a:r>
            <a:r>
              <a:rPr lang="ru-RU" b="1" dirty="0"/>
              <a:t> района»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Подготовила </a:t>
            </a:r>
            <a:r>
              <a:rPr lang="ru-RU" dirty="0" err="1" smtClean="0"/>
              <a:t>Кунина</a:t>
            </a:r>
            <a:r>
              <a:rPr lang="ru-RU" dirty="0" smtClean="0"/>
              <a:t> Д.Д.</a:t>
            </a:r>
          </a:p>
          <a:p>
            <a:pPr algn="r"/>
            <a:r>
              <a:rPr lang="ru-RU" dirty="0" smtClean="0"/>
              <a:t>Преподаватель Морозов Н.С.</a:t>
            </a:r>
          </a:p>
          <a:p>
            <a:pPr algn="r"/>
            <a:r>
              <a:rPr lang="ru-RU" dirty="0"/>
              <a:t>Гомельская </a:t>
            </a:r>
            <a:r>
              <a:rPr lang="ru-RU" dirty="0" err="1"/>
              <a:t>Ирининская</a:t>
            </a:r>
            <a:r>
              <a:rPr lang="ru-RU" dirty="0"/>
              <a:t> гимназия</a:t>
            </a:r>
          </a:p>
          <a:p>
            <a:pPr algn="r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491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2775" y="695460"/>
            <a:ext cx="9905998" cy="1478570"/>
          </a:xfrm>
        </p:spPr>
        <p:txBody>
          <a:bodyPr/>
          <a:lstStyle/>
          <a:p>
            <a:r>
              <a:rPr lang="ru-RU" i="1" dirty="0"/>
              <a:t>2.Что нужно знать для создания сайта.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291" y="2137892"/>
            <a:ext cx="9905999" cy="5035639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Первое</a:t>
            </a:r>
            <a:r>
              <a:rPr lang="ru-RU" dirty="0"/>
              <a:t>, что нужно </a:t>
            </a:r>
            <a:r>
              <a:rPr lang="ru-RU" dirty="0" smtClean="0"/>
              <a:t>сделать - это </a:t>
            </a:r>
            <a:r>
              <a:rPr lang="ru-RU" dirty="0"/>
              <a:t>спросить: </a:t>
            </a:r>
            <a:r>
              <a:rPr lang="ru-RU" dirty="0" smtClean="0"/>
              <a:t>«Для </a:t>
            </a:r>
            <a:r>
              <a:rPr lang="ru-RU" dirty="0"/>
              <a:t>чего нам нужен </a:t>
            </a:r>
            <a:r>
              <a:rPr lang="ru-RU" dirty="0" smtClean="0"/>
              <a:t>сайт?»</a:t>
            </a:r>
          </a:p>
          <a:p>
            <a:pPr marL="0" indent="0" algn="just">
              <a:buNone/>
            </a:pPr>
            <a:r>
              <a:rPr lang="ru-RU" b="1" i="1" dirty="0" smtClean="0"/>
              <a:t>Ответ:</a:t>
            </a:r>
            <a:r>
              <a:rPr lang="ru-RU" i="1" dirty="0" smtClean="0"/>
              <a:t> сайт будет служить нам для поиска информации о кружках и секциях нашего района. </a:t>
            </a:r>
          </a:p>
          <a:p>
            <a:pPr algn="just"/>
            <a:r>
              <a:rPr lang="ru-RU" dirty="0" smtClean="0"/>
              <a:t>Второе</a:t>
            </a:r>
            <a:r>
              <a:rPr lang="ru-RU" dirty="0"/>
              <a:t>, нужно определить аудиторию и географию сайта: </a:t>
            </a:r>
            <a:r>
              <a:rPr lang="ru-RU" dirty="0" smtClean="0"/>
              <a:t>«Кому </a:t>
            </a:r>
            <a:r>
              <a:rPr lang="ru-RU" dirty="0"/>
              <a:t>и где будет интересен данный сайт</a:t>
            </a:r>
            <a:r>
              <a:rPr lang="ru-RU" dirty="0" smtClean="0"/>
              <a:t>?»</a:t>
            </a:r>
            <a:endParaRPr lang="ru-RU" dirty="0"/>
          </a:p>
          <a:p>
            <a:pPr marL="0" indent="0" algn="just">
              <a:buNone/>
            </a:pPr>
            <a:r>
              <a:rPr lang="ru-RU" b="1" i="1" dirty="0"/>
              <a:t>Ответ:</a:t>
            </a:r>
            <a:r>
              <a:rPr lang="ru-RU" i="1" dirty="0"/>
              <a:t> сайт будет интересен в первую очередь родителям, учителям и единомышленникам, проживающим в нашем районе.</a:t>
            </a:r>
          </a:p>
        </p:txBody>
      </p:sp>
    </p:spTree>
    <p:extLst>
      <p:ext uri="{BB962C8B-B14F-4D97-AF65-F5344CB8AC3E}">
        <p14:creationId xmlns:p14="http://schemas.microsoft.com/office/powerpoint/2010/main" val="35382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3</a:t>
            </a:r>
            <a:r>
              <a:rPr lang="ru-RU" i="1" dirty="0" smtClean="0"/>
              <a:t>. Создание </a:t>
            </a:r>
            <a:r>
              <a:rPr lang="ru-RU" i="1" dirty="0"/>
              <a:t>сайта</a:t>
            </a:r>
            <a:r>
              <a:rPr lang="ru-RU" i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1708414"/>
            <a:ext cx="4878389" cy="35417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3000" dirty="0"/>
              <a:t>Для начала мы создали сайт на бумаге: расписали </a:t>
            </a:r>
            <a:r>
              <a:rPr lang="ru-RU" sz="3000" dirty="0" smtClean="0"/>
              <a:t>все </a:t>
            </a:r>
            <a:r>
              <a:rPr lang="ru-RU" sz="3000" dirty="0"/>
              <a:t>интересующие </a:t>
            </a:r>
            <a:r>
              <a:rPr lang="ru-RU" sz="3000" dirty="0" smtClean="0"/>
              <a:t>нас разделы </a:t>
            </a:r>
            <a:r>
              <a:rPr lang="ru-RU" sz="3000" dirty="0"/>
              <a:t>и рубрики сайта. И разложили наш бумажный сайт. </a:t>
            </a:r>
            <a:r>
              <a:rPr lang="ru-RU" sz="3000" dirty="0" smtClean="0"/>
              <a:t>Затем </a:t>
            </a:r>
            <a:r>
              <a:rPr lang="ru-RU" sz="3000" dirty="0"/>
              <a:t>выяснили, что нам нужно разделить </a:t>
            </a:r>
            <a:r>
              <a:rPr lang="ru-RU" sz="3000" dirty="0" smtClean="0"/>
              <a:t>обязанности.</a:t>
            </a:r>
          </a:p>
          <a:p>
            <a:pPr marL="0" indent="0" algn="just">
              <a:buNone/>
            </a:pP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9" y="845530"/>
            <a:ext cx="4675030" cy="48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171" y="862885"/>
            <a:ext cx="9905998" cy="862886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Команды сайта</a:t>
            </a:r>
            <a:r>
              <a:rPr lang="ru-RU" sz="4000" dirty="0" smtClean="0"/>
              <a:t>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896" y="1815920"/>
            <a:ext cx="9905999" cy="4348767"/>
          </a:xfrm>
        </p:spPr>
        <p:txBody>
          <a:bodyPr>
            <a:normAutofit/>
          </a:bodyPr>
          <a:lstStyle/>
          <a:p>
            <a:r>
              <a:rPr lang="ru-RU" sz="3200" dirty="0"/>
              <a:t>Администраторы </a:t>
            </a:r>
            <a:endParaRPr lang="ru-RU" sz="3200" dirty="0" smtClean="0"/>
          </a:p>
          <a:p>
            <a:r>
              <a:rPr lang="ru-RU" sz="3200" dirty="0"/>
              <a:t>Дизайнеры </a:t>
            </a:r>
            <a:endParaRPr lang="ru-RU" sz="3200" dirty="0" smtClean="0"/>
          </a:p>
          <a:p>
            <a:r>
              <a:rPr lang="ru-RU" sz="3200" dirty="0"/>
              <a:t>Журналисты </a:t>
            </a:r>
            <a:endParaRPr lang="ru-RU" sz="3200" dirty="0" smtClean="0"/>
          </a:p>
          <a:p>
            <a:r>
              <a:rPr lang="ru-RU" sz="3200" dirty="0"/>
              <a:t>Фотографы </a:t>
            </a:r>
            <a:endParaRPr lang="ru-RU" sz="3200" dirty="0" smtClean="0"/>
          </a:p>
          <a:p>
            <a:r>
              <a:rPr lang="ru-RU" sz="3200" dirty="0"/>
              <a:t>Литераторы </a:t>
            </a:r>
          </a:p>
        </p:txBody>
      </p:sp>
    </p:spTree>
    <p:extLst>
      <p:ext uri="{BB962C8B-B14F-4D97-AF65-F5344CB8AC3E}">
        <p14:creationId xmlns:p14="http://schemas.microsoft.com/office/powerpoint/2010/main" val="4113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задачи, которые были даны нашим командам: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Журналистам – </a:t>
            </a:r>
            <a:r>
              <a:rPr lang="ru-RU" dirty="0"/>
              <a:t>первая новость.</a:t>
            </a:r>
          </a:p>
          <a:p>
            <a:r>
              <a:rPr lang="ru-RU" dirty="0"/>
              <a:t>Дизайнерам – разработка </a:t>
            </a:r>
            <a:r>
              <a:rPr lang="ru-RU" dirty="0" smtClean="0"/>
              <a:t>логотипа.</a:t>
            </a:r>
            <a:endParaRPr lang="ru-RU" dirty="0"/>
          </a:p>
          <a:p>
            <a:r>
              <a:rPr lang="ru-RU" dirty="0"/>
              <a:t>Фотографы должны были сфотографировать </a:t>
            </a:r>
            <a:r>
              <a:rPr lang="ru-RU" dirty="0" smtClean="0"/>
              <a:t>единомышленников.</a:t>
            </a:r>
            <a:endParaRPr lang="ru-RU" dirty="0"/>
          </a:p>
          <a:p>
            <a:r>
              <a:rPr lang="ru-RU" dirty="0"/>
              <a:t>Литераторы составить каталог секций и объединений по интересам.</a:t>
            </a:r>
          </a:p>
        </p:txBody>
      </p:sp>
    </p:spTree>
    <p:extLst>
      <p:ext uri="{BB962C8B-B14F-4D97-AF65-F5344CB8AC3E}">
        <p14:creationId xmlns:p14="http://schemas.microsoft.com/office/powerpoint/2010/main" val="6750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171" y="888975"/>
            <a:ext cx="9905998" cy="1478570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54" y="2215167"/>
            <a:ext cx="9905999" cy="421997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Сайт сплотил наш коллектив общей целью. </a:t>
            </a:r>
            <a:r>
              <a:rPr lang="ru-RU" dirty="0" smtClean="0"/>
              <a:t>Каждый </a:t>
            </a:r>
            <a:r>
              <a:rPr lang="ru-RU" dirty="0"/>
              <a:t>единомышленник нашей гимназии стал неотъемлемой важной частичкой одного целого объединения. </a:t>
            </a:r>
            <a:r>
              <a:rPr lang="ru-RU" dirty="0" smtClean="0"/>
              <a:t>Мы </a:t>
            </a:r>
            <a:r>
              <a:rPr lang="ru-RU" dirty="0"/>
              <a:t>создали действующий сайт - который позволяет нам и младшим ребятам </a:t>
            </a:r>
            <a:r>
              <a:rPr lang="ru-RU" dirty="0" smtClean="0"/>
              <a:t>выбирать </a:t>
            </a:r>
            <a:r>
              <a:rPr lang="ru-RU" dirty="0"/>
              <a:t>интересующие именно нас </a:t>
            </a:r>
            <a:r>
              <a:rPr lang="ru-RU" dirty="0" smtClean="0"/>
              <a:t>развлечение </a:t>
            </a:r>
            <a:r>
              <a:rPr lang="ru-RU" dirty="0"/>
              <a:t>по душе. </a:t>
            </a:r>
            <a:r>
              <a:rPr lang="ru-RU" dirty="0" smtClean="0"/>
              <a:t>Чем </a:t>
            </a:r>
            <a:r>
              <a:rPr lang="ru-RU" dirty="0"/>
              <a:t>больше трудностей возникает на нашем пути, тем перспективнее в дальнейшем становится наша работа.</a:t>
            </a:r>
          </a:p>
        </p:txBody>
      </p:sp>
    </p:spTree>
    <p:extLst>
      <p:ext uri="{BB962C8B-B14F-4D97-AF65-F5344CB8AC3E}">
        <p14:creationId xmlns:p14="http://schemas.microsoft.com/office/powerpoint/2010/main" val="22297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научилась - создавая работу: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3200" dirty="0" smtClean="0"/>
              <a:t> искать </a:t>
            </a:r>
            <a:r>
              <a:rPr lang="ru-RU" sz="3200" dirty="0"/>
              <a:t>информацию;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 smtClean="0"/>
              <a:t> сотрудничать </a:t>
            </a:r>
            <a:r>
              <a:rPr lang="ru-RU" sz="3200" dirty="0"/>
              <a:t>с </a:t>
            </a:r>
            <a:r>
              <a:rPr lang="ru-RU" sz="3200" dirty="0" smtClean="0"/>
              <a:t>единомышленниками;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 smtClean="0"/>
              <a:t> распределять обязанности;</a:t>
            </a:r>
            <a:endParaRPr lang="ru-RU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 smtClean="0"/>
              <a:t> работать </a:t>
            </a:r>
            <a:r>
              <a:rPr lang="ru-RU" sz="3200" dirty="0"/>
              <a:t>в </a:t>
            </a:r>
            <a:r>
              <a:rPr lang="ru-RU" sz="3200" dirty="0" smtClean="0"/>
              <a:t>коллективе;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16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7854"/>
          </a:xfrm>
        </p:spPr>
        <p:txBody>
          <a:bodyPr/>
          <a:lstStyle/>
          <a:p>
            <a:r>
              <a:rPr lang="ru-RU" b="1" dirty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26524"/>
            <a:ext cx="9905999" cy="446467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С работой – сайт «Объединения по интересам и секции </a:t>
            </a:r>
            <a:r>
              <a:rPr lang="ru-RU" dirty="0" err="1"/>
              <a:t>Новобелицкого</a:t>
            </a:r>
            <a:r>
              <a:rPr lang="ru-RU" dirty="0"/>
              <a:t> района», я выступала на </a:t>
            </a:r>
            <a:r>
              <a:rPr lang="ru-RU" dirty="0" smtClean="0"/>
              <a:t>гимназической </a:t>
            </a:r>
            <a:r>
              <a:rPr lang="ru-RU" dirty="0"/>
              <a:t>научно-практической </a:t>
            </a:r>
            <a:r>
              <a:rPr lang="ru-RU" dirty="0" smtClean="0"/>
              <a:t>конференции. Работа по </a:t>
            </a:r>
            <a:r>
              <a:rPr lang="ru-RU" dirty="0"/>
              <a:t>созданию сайта направлена на подготовку учащихся к жизни в информационном </a:t>
            </a:r>
            <a:r>
              <a:rPr lang="ru-RU" dirty="0" smtClean="0"/>
              <a:t>обществе и на развитие способностей:</a:t>
            </a:r>
            <a:endParaRPr lang="ru-RU" dirty="0"/>
          </a:p>
          <a:p>
            <a:pPr algn="just"/>
            <a:r>
              <a:rPr lang="ru-RU" dirty="0" smtClean="0"/>
              <a:t>учиться </a:t>
            </a:r>
            <a:r>
              <a:rPr lang="ru-RU" dirty="0"/>
              <a:t>и </a:t>
            </a:r>
            <a:r>
              <a:rPr lang="ru-RU" dirty="0" err="1" smtClean="0"/>
              <a:t>самореализовываться</a:t>
            </a:r>
            <a:r>
              <a:rPr lang="ru-RU" dirty="0"/>
              <a:t>;</a:t>
            </a:r>
          </a:p>
          <a:p>
            <a:pPr algn="just"/>
            <a:r>
              <a:rPr lang="ru-RU" dirty="0" smtClean="0"/>
              <a:t>осуществлять выбор;</a:t>
            </a:r>
            <a:endParaRPr lang="ru-RU" dirty="0"/>
          </a:p>
          <a:p>
            <a:pPr algn="just"/>
            <a:r>
              <a:rPr lang="ru-RU" dirty="0" smtClean="0"/>
              <a:t>самостоятельно мыслить;</a:t>
            </a:r>
          </a:p>
          <a:p>
            <a:pPr algn="just"/>
            <a:r>
              <a:rPr lang="ru-RU" dirty="0" smtClean="0"/>
              <a:t>работать </a:t>
            </a:r>
            <a:r>
              <a:rPr lang="ru-RU" dirty="0"/>
              <a:t>в коллективе и в малых группах;</a:t>
            </a:r>
          </a:p>
          <a:p>
            <a:pPr algn="just"/>
            <a:r>
              <a:rPr lang="ru-RU" dirty="0" smtClean="0"/>
              <a:t>решать нестандартные </a:t>
            </a:r>
            <a:r>
              <a:rPr lang="ru-RU" dirty="0"/>
              <a:t>задачи, используя </a:t>
            </a:r>
            <a:r>
              <a:rPr lang="ru-RU" dirty="0" smtClean="0"/>
              <a:t>приобретенные навыки </a:t>
            </a:r>
            <a:r>
              <a:rPr lang="ru-RU" dirty="0"/>
              <a:t>и умения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3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Перспективы моей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800" dirty="0"/>
              <a:t>расширить аудиторию и географию сайта; </a:t>
            </a:r>
            <a:endParaRPr lang="ru-RU" sz="2800" dirty="0" smtClean="0"/>
          </a:p>
          <a:p>
            <a:pPr lvl="0"/>
            <a:r>
              <a:rPr lang="ru-RU" sz="2800" dirty="0"/>
              <a:t>д</a:t>
            </a:r>
            <a:r>
              <a:rPr lang="ru-RU" sz="2800" dirty="0" smtClean="0"/>
              <a:t>обавить на сайт расширенный поиск с применением фильтра;</a:t>
            </a:r>
            <a:endParaRPr lang="ru-RU" sz="2800" dirty="0"/>
          </a:p>
          <a:p>
            <a:pPr lvl="0"/>
            <a:r>
              <a:rPr lang="ru-RU" sz="2800" dirty="0" smtClean="0"/>
              <a:t>создать </a:t>
            </a:r>
            <a:r>
              <a:rPr lang="ru-RU" sz="2800" dirty="0"/>
              <a:t>Веб-приложение для смартфонов;</a:t>
            </a:r>
          </a:p>
          <a:p>
            <a:pPr lvl="0"/>
            <a:r>
              <a:rPr lang="ru-RU" sz="2800" dirty="0"/>
              <a:t>модернизировать дизайн и оформление сайта;</a:t>
            </a:r>
          </a:p>
          <a:p>
            <a:pPr lvl="0"/>
            <a:r>
              <a:rPr lang="ru-RU" sz="2800" dirty="0"/>
              <a:t>вести сайт и приложение до конца 11 класса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27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9897" y="26147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r>
              <a:rPr lang="ru-RU" sz="6600" dirty="0" smtClean="0"/>
              <a:t>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75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8534" y="1760090"/>
            <a:ext cx="10217753" cy="43187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В современном мире новые </a:t>
            </a:r>
            <a:r>
              <a:rPr lang="en-US" dirty="0"/>
              <a:t>IT</a:t>
            </a:r>
            <a:r>
              <a:rPr lang="ru-RU" dirty="0" smtClean="0"/>
              <a:t>-технологии </a:t>
            </a:r>
            <a:r>
              <a:rPr lang="ru-RU" dirty="0"/>
              <a:t>экономят наше ценное время, предоставляют нам невероятные </a:t>
            </a:r>
            <a:r>
              <a:rPr lang="ru-RU" dirty="0" smtClean="0"/>
              <a:t>возможности. </a:t>
            </a:r>
            <a:r>
              <a:rPr lang="ru-RU" dirty="0"/>
              <a:t>Каждый человек с самого малого возраста интересуется многими вещами, </a:t>
            </a:r>
            <a:r>
              <a:rPr lang="ru-RU" dirty="0" smtClean="0"/>
              <a:t>реализует свои способности. Для </a:t>
            </a:r>
            <a:r>
              <a:rPr lang="ru-RU" dirty="0"/>
              <a:t>этого существует огромное количество разнообразных секций, кружков, объединений по интересам, которые нас реализовывают. </a:t>
            </a:r>
            <a:r>
              <a:rPr lang="ru-RU" dirty="0" smtClean="0"/>
              <a:t>Мы </a:t>
            </a:r>
            <a:r>
              <a:rPr lang="ru-RU" dirty="0"/>
              <a:t>задумались, как объединить ребят и сплотить их общей интересной целью, которая так же будет развивать их </a:t>
            </a:r>
            <a:r>
              <a:rPr lang="ru-RU" dirty="0" smtClean="0"/>
              <a:t>задатки. </a:t>
            </a:r>
            <a:r>
              <a:rPr lang="ru-RU" dirty="0"/>
              <a:t>Так родилась </a:t>
            </a:r>
            <a:r>
              <a:rPr lang="ru-RU" dirty="0" smtClean="0"/>
              <a:t>идея создания </a:t>
            </a:r>
            <a:r>
              <a:rPr lang="ru-RU" dirty="0"/>
              <a:t>нового удобного сайта, в котором собрана информация об объединениях внешкольного </a:t>
            </a:r>
            <a:r>
              <a:rPr lang="ru-RU" dirty="0" smtClean="0"/>
              <a:t>образования. Каждый </a:t>
            </a:r>
            <a:r>
              <a:rPr lang="ru-RU" dirty="0"/>
              <a:t>учащийся нашего класса с самого детства интересовался разнообразными сферами </a:t>
            </a:r>
            <a:r>
              <a:rPr lang="ru-RU" dirty="0" smtClean="0"/>
              <a:t>деятельности. </a:t>
            </a:r>
            <a:r>
              <a:rPr lang="ru-RU" dirty="0"/>
              <a:t>Благодаря этому мы точно можем сказать, на сколько, важно для каждого ребёнка развиваться и как сложно найти действительно хорошую секцию, в которой время будет проходить увлекательно и с пользой. </a:t>
            </a:r>
          </a:p>
        </p:txBody>
      </p:sp>
    </p:spTree>
    <p:extLst>
      <p:ext uri="{BB962C8B-B14F-4D97-AF65-F5344CB8AC3E}">
        <p14:creationId xmlns:p14="http://schemas.microsoft.com/office/powerpoint/2010/main" val="34018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39960" y="0"/>
            <a:ext cx="9905955" cy="2146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139960" y="751267"/>
            <a:ext cx="9904459" cy="5559380"/>
          </a:xfrm>
        </p:spPr>
        <p:txBody>
          <a:bodyPr/>
          <a:lstStyle/>
          <a:p>
            <a:pPr algn="just"/>
            <a:r>
              <a:rPr lang="ru-RU" sz="2000" b="1" dirty="0"/>
              <a:t>Тема работы</a:t>
            </a:r>
            <a:r>
              <a:rPr lang="ru-RU" sz="2000" dirty="0"/>
              <a:t>: сайт  «Объединения по интересам и секции </a:t>
            </a:r>
            <a:r>
              <a:rPr lang="ru-RU" sz="2000" dirty="0" err="1"/>
              <a:t>Новобелицкого</a:t>
            </a:r>
            <a:r>
              <a:rPr lang="ru-RU" sz="2000" dirty="0"/>
              <a:t> района</a:t>
            </a:r>
            <a:r>
              <a:rPr lang="ru-RU" sz="2000" dirty="0" smtClean="0"/>
              <a:t>»</a:t>
            </a:r>
            <a:endParaRPr lang="ru-RU" sz="2000" dirty="0"/>
          </a:p>
          <a:p>
            <a:pPr algn="just"/>
            <a:r>
              <a:rPr lang="ru-RU" sz="2000" b="1" dirty="0"/>
              <a:t>Цель</a:t>
            </a:r>
            <a:r>
              <a:rPr lang="ru-RU" sz="2000" dirty="0"/>
              <a:t>: создание удобного сайта для поиска интересующих секций и объединений по </a:t>
            </a:r>
            <a:r>
              <a:rPr lang="ru-RU" sz="2000" dirty="0" smtClean="0"/>
              <a:t>интересам. Взаимодействие </a:t>
            </a:r>
            <a:r>
              <a:rPr lang="ru-RU" sz="2000" dirty="0"/>
              <a:t>с людьми, имеющими схожие интересы и увлечения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b="1" dirty="0"/>
              <a:t>Актуальность темы</a:t>
            </a:r>
            <a:r>
              <a:rPr lang="ru-RU" sz="2000" dirty="0"/>
              <a:t>: мир не стоит на месте, новые технологии развиваются с </a:t>
            </a:r>
            <a:r>
              <a:rPr lang="ru-RU" sz="2000" dirty="0" smtClean="0"/>
              <a:t>большой скоростью, появляются новые стандарты и </a:t>
            </a:r>
            <a:r>
              <a:rPr lang="ru-RU" sz="2000" dirty="0"/>
              <a:t>для того, чтобы сохранить то, что для человека важно, </a:t>
            </a:r>
            <a:r>
              <a:rPr lang="ru-RU" sz="2000" smtClean="0"/>
              <a:t>требуются современные </a:t>
            </a:r>
            <a:r>
              <a:rPr lang="ru-RU" sz="2000" dirty="0"/>
              <a:t>подходы. Интернет на сегодняшний </a:t>
            </a:r>
            <a:r>
              <a:rPr lang="ru-RU" sz="2000" dirty="0" smtClean="0"/>
              <a:t>день </a:t>
            </a:r>
            <a:r>
              <a:rPr lang="ru-RU" sz="2000" dirty="0"/>
              <a:t>является </a:t>
            </a:r>
            <a:r>
              <a:rPr lang="ru-RU" sz="2000" dirty="0" smtClean="0"/>
              <a:t>наиболее </a:t>
            </a:r>
            <a:r>
              <a:rPr lang="ru-RU" sz="2000" dirty="0"/>
              <a:t>удобной платформой для подрастающего </a:t>
            </a:r>
            <a:r>
              <a:rPr lang="ru-RU" sz="2000" dirty="0" smtClean="0"/>
              <a:t>поколения.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14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78529" y="0"/>
            <a:ext cx="9905998" cy="1542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0462" y="1326524"/>
            <a:ext cx="10212946" cy="3850783"/>
          </a:xfrm>
        </p:spPr>
        <p:txBody>
          <a:bodyPr>
            <a:normAutofit/>
          </a:bodyPr>
          <a:lstStyle/>
          <a:p>
            <a:pPr algn="just"/>
            <a:r>
              <a:rPr lang="ru-RU" sz="2600" b="1" dirty="0"/>
              <a:t>Практическая значимость: </a:t>
            </a:r>
            <a:r>
              <a:rPr lang="ru-RU" sz="2600" dirty="0"/>
              <a:t>сайт в первую очередь необходим подрастающему поколению, учащимся нашей </a:t>
            </a:r>
            <a:r>
              <a:rPr lang="ru-RU" sz="2600" dirty="0" smtClean="0"/>
              <a:t>гимназии </a:t>
            </a:r>
            <a:r>
              <a:rPr lang="ru-RU" sz="2600" dirty="0"/>
              <a:t>и законным представителям учащихся нашего района. </a:t>
            </a:r>
            <a:endParaRPr lang="ru-RU" sz="2600" dirty="0" smtClean="0"/>
          </a:p>
          <a:p>
            <a:pPr algn="just"/>
            <a:r>
              <a:rPr lang="ru-RU" sz="2600" dirty="0" smtClean="0"/>
              <a:t>Сайт создан для </a:t>
            </a:r>
            <a:r>
              <a:rPr lang="ru-RU" sz="2600" b="1" dirty="0" smtClean="0"/>
              <a:t>повышения </a:t>
            </a:r>
            <a:r>
              <a:rPr lang="ru-RU" sz="2600" b="1" dirty="0"/>
              <a:t>социальной активности </a:t>
            </a:r>
            <a:r>
              <a:rPr lang="ru-RU" sz="2600" dirty="0"/>
              <a:t>учащихся, педагогов и их законных </a:t>
            </a:r>
            <a:r>
              <a:rPr lang="ru-RU" sz="2600" dirty="0" smtClean="0"/>
              <a:t>представителей.</a:t>
            </a:r>
            <a:endParaRPr lang="ru-RU" sz="2600" dirty="0"/>
          </a:p>
          <a:p>
            <a:pPr algn="just"/>
            <a:r>
              <a:rPr lang="ru-RU" sz="2600" b="1" dirty="0"/>
              <a:t>Тип проекта</a:t>
            </a:r>
            <a:r>
              <a:rPr lang="ru-RU" sz="2600" dirty="0"/>
              <a:t>: практико-ориентированный, информационный.</a:t>
            </a:r>
          </a:p>
        </p:txBody>
      </p:sp>
    </p:spTree>
    <p:extLst>
      <p:ext uri="{BB962C8B-B14F-4D97-AF65-F5344CB8AC3E}">
        <p14:creationId xmlns:p14="http://schemas.microsoft.com/office/powerpoint/2010/main" val="42909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467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23493"/>
            <a:ext cx="9905999" cy="4748012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Ознакомиться с литературой и источниками по </a:t>
            </a:r>
            <a:r>
              <a:rPr lang="ru-RU" dirty="0" smtClean="0"/>
              <a:t>выбранной теме</a:t>
            </a:r>
            <a:r>
              <a:rPr lang="ru-RU" dirty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Собрать информационный материал для заполнения сайта.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Проанализировать и обработать полученную информацию.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Исследовать технологию для создания сайтов.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Сделать выбор по программному обеспечению для реализации сайта.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Разработать структуру сайта.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Заинтересовать к </a:t>
            </a:r>
            <a:r>
              <a:rPr lang="ru-RU" dirty="0" smtClean="0"/>
              <a:t>работе </a:t>
            </a:r>
            <a:r>
              <a:rPr lang="ru-RU" dirty="0"/>
              <a:t>над сайтом учителей, учащихся класса и гимназии.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Создать удобный, повседневный, практичный сайт в глобальной сети Интернет.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Обработанную информацию опубликовать на сайте.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Создать работу и представить её на </a:t>
            </a:r>
            <a:r>
              <a:rPr lang="ru-RU" dirty="0" smtClean="0"/>
              <a:t>гимназической </a:t>
            </a:r>
            <a:r>
              <a:rPr lang="ru-RU" dirty="0"/>
              <a:t>научно-практической конференции.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Проделать анализ результатов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9185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90152"/>
            <a:ext cx="9905998" cy="837127"/>
          </a:xfrm>
        </p:spPr>
        <p:txBody>
          <a:bodyPr>
            <a:noAutofit/>
          </a:bodyPr>
          <a:lstStyle/>
          <a:p>
            <a:r>
              <a:rPr lang="ru-RU" sz="2800" b="1" dirty="0"/>
              <a:t>Этапы работы</a:t>
            </a:r>
            <a:r>
              <a:rPr lang="ru-RU" sz="2800" b="1" dirty="0" smtClean="0"/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27278"/>
            <a:ext cx="9905999" cy="562806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1. Сентябрь 2020 года. Первый этап – мотивационный.</a:t>
            </a:r>
          </a:p>
          <a:p>
            <a:pPr marL="0" indent="0" algn="just">
              <a:buNone/>
            </a:pPr>
            <a:r>
              <a:rPr lang="ru-RU" dirty="0"/>
              <a:t>Результатом этого этапа </a:t>
            </a:r>
            <a:r>
              <a:rPr lang="ru-RU" dirty="0" smtClean="0"/>
              <a:t>стало </a:t>
            </a:r>
            <a:r>
              <a:rPr lang="ru-RU" dirty="0"/>
              <a:t>формулирование цели проекта.</a:t>
            </a:r>
          </a:p>
          <a:p>
            <a:pPr algn="just"/>
            <a:r>
              <a:rPr lang="ru-RU" dirty="0"/>
              <a:t>2. Октябрь 2020 года. Второй этап – исследовательский.</a:t>
            </a:r>
          </a:p>
          <a:p>
            <a:pPr marL="0" indent="0" algn="just">
              <a:buNone/>
            </a:pPr>
            <a:r>
              <a:rPr lang="ru-RU" dirty="0"/>
              <a:t>Результатом этого этапа стал сбор, анализ и обобщение материала для наполнения сайта.</a:t>
            </a:r>
          </a:p>
          <a:p>
            <a:pPr algn="just"/>
            <a:r>
              <a:rPr lang="ru-RU" dirty="0"/>
              <a:t>3. Ноябрь 2020 года - Третий этап – организационный.</a:t>
            </a:r>
          </a:p>
          <a:p>
            <a:pPr marL="0" indent="0" algn="just">
              <a:buNone/>
            </a:pPr>
            <a:r>
              <a:rPr lang="ru-RU" dirty="0"/>
              <a:t>Результатом этого этапа стал выбор программного обеспечения для создания сайта, определение содержания, структуры сайта. Организация одноклассников, распределение обязанностей.</a:t>
            </a:r>
          </a:p>
          <a:p>
            <a:pPr algn="just"/>
            <a:r>
              <a:rPr lang="ru-RU" dirty="0"/>
              <a:t>4. Декабрь 2020 года. Четвертый этап – творческий.</a:t>
            </a:r>
          </a:p>
          <a:p>
            <a:pPr marL="0" indent="0" algn="just">
              <a:buNone/>
            </a:pPr>
            <a:r>
              <a:rPr lang="ru-RU" dirty="0"/>
              <a:t>Результатом этого этапа стало создание и наполнение сайта: шаблон, дизайн, логотип, оформление страниц, </a:t>
            </a:r>
            <a:r>
              <a:rPr lang="ru-RU" dirty="0" smtClean="0"/>
              <a:t>новости.</a:t>
            </a:r>
            <a:endParaRPr lang="ru-RU" dirty="0"/>
          </a:p>
          <a:p>
            <a:pPr algn="just"/>
            <a:r>
              <a:rPr lang="ru-RU" dirty="0"/>
              <a:t>5. Январь </a:t>
            </a:r>
            <a:r>
              <a:rPr lang="ru-RU" dirty="0" smtClean="0"/>
              <a:t>2021 </a:t>
            </a:r>
            <a:r>
              <a:rPr lang="ru-RU" dirty="0"/>
              <a:t>года. Пятый этап – подведение итогов.</a:t>
            </a:r>
          </a:p>
          <a:p>
            <a:pPr marL="0" indent="0" algn="just">
              <a:buNone/>
            </a:pPr>
            <a:r>
              <a:rPr lang="ru-RU" dirty="0"/>
              <a:t>Результатом этого этапа стало создание письменной работы, презентация проекта. Участие в </a:t>
            </a:r>
            <a:r>
              <a:rPr lang="ru-RU" dirty="0" smtClean="0"/>
              <a:t>гимназической </a:t>
            </a:r>
            <a:r>
              <a:rPr lang="ru-RU" dirty="0"/>
              <a:t>научно-практической конференции.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9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своей работе я использовала широко известные </a:t>
            </a:r>
            <a:r>
              <a:rPr lang="ru-RU" b="1" dirty="0"/>
              <a:t>методы: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88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изучение собранного материала; </a:t>
            </a:r>
          </a:p>
          <a:p>
            <a:pPr lvl="0"/>
            <a:r>
              <a:rPr lang="ru-RU" dirty="0"/>
              <a:t>анализ полученной информации; </a:t>
            </a:r>
          </a:p>
          <a:p>
            <a:pPr lvl="0"/>
            <a:r>
              <a:rPr lang="ru-RU" dirty="0" smtClean="0"/>
              <a:t>опрос</a:t>
            </a:r>
            <a:r>
              <a:rPr lang="ru-RU" dirty="0"/>
              <a:t>; </a:t>
            </a:r>
          </a:p>
          <a:p>
            <a:pPr lvl="0"/>
            <a:r>
              <a:rPr lang="ru-RU" dirty="0"/>
              <a:t>статистическая обработка данных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1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1.Сбор информации и опрос.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27279"/>
            <a:ext cx="9905999" cy="486392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К</a:t>
            </a:r>
            <a:r>
              <a:rPr lang="ru-RU" sz="1800" dirty="0" smtClean="0"/>
              <a:t>акие кружки </a:t>
            </a:r>
            <a:r>
              <a:rPr lang="ru-RU" sz="1800" dirty="0"/>
              <a:t>и </a:t>
            </a:r>
            <a:r>
              <a:rPr lang="ru-RU" sz="1800" dirty="0" smtClean="0"/>
              <a:t>секции посещают учащиеся: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 dirty="0" smtClean="0"/>
              <a:t> спорт - 11 человек;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 dirty="0" smtClean="0"/>
              <a:t> искусство </a:t>
            </a:r>
            <a:r>
              <a:rPr lang="ru-RU" sz="1800" dirty="0"/>
              <a:t>и </a:t>
            </a:r>
            <a:r>
              <a:rPr lang="ru-RU" sz="1800" dirty="0" smtClean="0"/>
              <a:t>творчество </a:t>
            </a:r>
            <a:r>
              <a:rPr lang="ru-RU" sz="1800" dirty="0"/>
              <a:t>– 12 человек;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 dirty="0" smtClean="0"/>
              <a:t> языковые школы </a:t>
            </a:r>
            <a:r>
              <a:rPr lang="ru-RU" sz="1800" dirty="0"/>
              <a:t>– 4 человек;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 dirty="0" smtClean="0"/>
              <a:t> робототехника </a:t>
            </a:r>
            <a:r>
              <a:rPr lang="ru-RU" sz="1800" dirty="0"/>
              <a:t>– 15 человек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58" y="3206838"/>
            <a:ext cx="3923765" cy="29428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89" y="2215166"/>
            <a:ext cx="5245993" cy="39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47678"/>
              </p:ext>
            </p:extLst>
          </p:nvPr>
        </p:nvGraphicFramePr>
        <p:xfrm>
          <a:off x="1128534" y="616714"/>
          <a:ext cx="9906000" cy="498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749</TotalTime>
  <Words>879</Words>
  <Application>Microsoft Office PowerPoint</Application>
  <PresentationFormat>Произвольный</PresentationFormat>
  <Paragraphs>86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Контур</vt:lpstr>
      <vt:lpstr>Сайт «Объединения по интересам и секции Новобелицкого района» </vt:lpstr>
      <vt:lpstr>Введение</vt:lpstr>
      <vt:lpstr>Презентация PowerPoint</vt:lpstr>
      <vt:lpstr>Презентация PowerPoint</vt:lpstr>
      <vt:lpstr>Задачи:</vt:lpstr>
      <vt:lpstr>Этапы работы:</vt:lpstr>
      <vt:lpstr>В своей работе я использовала широко известные методы: </vt:lpstr>
      <vt:lpstr>1.Сбор информации и опрос.</vt:lpstr>
      <vt:lpstr>Презентация PowerPoint</vt:lpstr>
      <vt:lpstr>2.Что нужно знать для создания сайта.</vt:lpstr>
      <vt:lpstr>3. Создание сайта.</vt:lpstr>
      <vt:lpstr>Команды сайта:</vt:lpstr>
      <vt:lpstr>Первые задачи, которые были даны нашим командам:</vt:lpstr>
      <vt:lpstr>Заключение</vt:lpstr>
      <vt:lpstr>Чему я научилась - создавая работу:</vt:lpstr>
      <vt:lpstr>Вывод:</vt:lpstr>
      <vt:lpstr>Перспективы моей работы: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«Объединения по интересам и секции Новобелицкого района»</dc:title>
  <dc:creator>Николай</dc:creator>
  <cp:lastModifiedBy>Николай</cp:lastModifiedBy>
  <cp:revision>45</cp:revision>
  <dcterms:created xsi:type="dcterms:W3CDTF">2021-01-08T06:45:06Z</dcterms:created>
  <dcterms:modified xsi:type="dcterms:W3CDTF">2021-01-14T08:52:36Z</dcterms:modified>
</cp:coreProperties>
</file>