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8E8E8E"/>
    <a:srgbClr val="29323F"/>
    <a:srgbClr val="D8634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55ACB-BAD8-46A5-8257-2AD8D3546590}" v="26859" dt="2022-10-24T22:27:43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11" Type="http://schemas.openxmlformats.org/officeDocument/2006/relationships/tags" Target="../tags/tag211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tags" Target="../tags/tag176.xml"/><Relationship Id="rId192" Type="http://schemas.openxmlformats.org/officeDocument/2006/relationships/tags" Target="../tags/tag192.xml"/><Relationship Id="rId197" Type="http://schemas.openxmlformats.org/officeDocument/2006/relationships/tags" Target="../tags/tag197.xml"/><Relationship Id="rId206" Type="http://schemas.openxmlformats.org/officeDocument/2006/relationships/tags" Target="../tags/tag206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openxmlformats.org/officeDocument/2006/relationships/tags" Target="../tags/tag182.xml"/><Relationship Id="rId187" Type="http://schemas.openxmlformats.org/officeDocument/2006/relationships/tags" Target="../tags/tag187.xml"/><Relationship Id="rId217" Type="http://schemas.openxmlformats.org/officeDocument/2006/relationships/tags" Target="../tags/tag21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12" Type="http://schemas.openxmlformats.org/officeDocument/2006/relationships/tags" Target="../tags/tag212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2" Type="http://schemas.openxmlformats.org/officeDocument/2006/relationships/tags" Target="../tags/tag202.xml"/><Relationship Id="rId207" Type="http://schemas.openxmlformats.org/officeDocument/2006/relationships/tags" Target="../tags/tag207.xml"/><Relationship Id="rId223" Type="http://schemas.openxmlformats.org/officeDocument/2006/relationships/tags" Target="../tags/tag223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3" Type="http://schemas.openxmlformats.org/officeDocument/2006/relationships/tags" Target="../tags/tag213.xml"/><Relationship Id="rId218" Type="http://schemas.openxmlformats.org/officeDocument/2006/relationships/tags" Target="../tags/tag218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19" Type="http://schemas.openxmlformats.org/officeDocument/2006/relationships/tags" Target="../tags/tag19.xml"/><Relationship Id="rId224" Type="http://schemas.openxmlformats.org/officeDocument/2006/relationships/slideLayout" Target="../slideLayouts/slideLayout7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219" Type="http://schemas.openxmlformats.org/officeDocument/2006/relationships/tags" Target="../tags/tag21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TLSHAPE_SL_29ffc7239ae648e183aafa97f00397ff_BackgroundRectangle"/>
          <p:cNvSpPr/>
          <p:nvPr>
            <p:custDataLst>
              <p:tags r:id="rId2"/>
            </p:custDataLst>
          </p:nvPr>
        </p:nvSpPr>
        <p:spPr>
          <a:xfrm>
            <a:off x="63500" y="2772622"/>
            <a:ext cx="11290300" cy="6639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TLSHAPE_SL_ffa25be1d2a3496c816dcb226cca3c1b_BackgroundRectangle"/>
          <p:cNvSpPr/>
          <p:nvPr>
            <p:custDataLst>
              <p:tags r:id="rId3"/>
            </p:custDataLst>
          </p:nvPr>
        </p:nvSpPr>
        <p:spPr>
          <a:xfrm>
            <a:off x="63500" y="3500078"/>
            <a:ext cx="11290300" cy="87257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TLSHAPE_SL_4078dd3b0c1d4e20a27e4683aa888ee4_BackgroundRectangle"/>
          <p:cNvSpPr/>
          <p:nvPr>
            <p:custDataLst>
              <p:tags r:id="rId4"/>
            </p:custDataLst>
          </p:nvPr>
        </p:nvSpPr>
        <p:spPr>
          <a:xfrm>
            <a:off x="63500" y="4436152"/>
            <a:ext cx="11290300" cy="4553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TLSHAPE_SL_a15694a42838489b94aeb4cf1f190594_BackgroundRectangle"/>
          <p:cNvSpPr/>
          <p:nvPr>
            <p:custDataLst>
              <p:tags r:id="rId5"/>
            </p:custDataLst>
          </p:nvPr>
        </p:nvSpPr>
        <p:spPr>
          <a:xfrm>
            <a:off x="63500" y="4954990"/>
            <a:ext cx="11290300" cy="6639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TLSHAPE_SL_e8d5e1938666470fb8f375e5fe499ad6_BackgroundRectangle"/>
          <p:cNvSpPr/>
          <p:nvPr>
            <p:custDataLst>
              <p:tags r:id="rId6"/>
            </p:custDataLst>
          </p:nvPr>
        </p:nvSpPr>
        <p:spPr>
          <a:xfrm>
            <a:off x="63500" y="5682446"/>
            <a:ext cx="11290300" cy="4553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TLSHAPE_SL_0ff59c0f581e435c970f44ef58dd5758_BackgroundRectangle"/>
          <p:cNvSpPr/>
          <p:nvPr>
            <p:custDataLst>
              <p:tags r:id="rId7"/>
            </p:custDataLst>
          </p:nvPr>
        </p:nvSpPr>
        <p:spPr>
          <a:xfrm>
            <a:off x="63500" y="6201283"/>
            <a:ext cx="112903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TLSHAPE_SL_bee75a2af3a045c69c3adca1bd7408e1_BackgroundRectangle"/>
          <p:cNvSpPr/>
          <p:nvPr>
            <p:custDataLst>
              <p:tags r:id="rId8"/>
            </p:custDataLst>
          </p:nvPr>
        </p:nvSpPr>
        <p:spPr>
          <a:xfrm>
            <a:off x="63500" y="6544183"/>
            <a:ext cx="112903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TLSHAPE_SL2A_64d3e4140bf748eabee26ba73cf16703_BackgroundRectangle" hidden="1"/>
          <p:cNvSpPr/>
          <p:nvPr>
            <p:custDataLst>
              <p:tags r:id="rId9"/>
            </p:custDataLst>
          </p:nvPr>
        </p:nvSpPr>
        <p:spPr>
          <a:xfrm>
            <a:off x="1580753" y="2772622"/>
            <a:ext cx="9779000" cy="6639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TLSHAPE_SL2A_dde759862f8a42afb7ef1c3caa9eed3c_BackgroundRectangle" hidden="1"/>
          <p:cNvSpPr/>
          <p:nvPr>
            <p:custDataLst>
              <p:tags r:id="rId10"/>
            </p:custDataLst>
          </p:nvPr>
        </p:nvSpPr>
        <p:spPr>
          <a:xfrm>
            <a:off x="1580753" y="3500078"/>
            <a:ext cx="9779000" cy="87257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TLSHAPE_SL2A_5d99b34b03314226a09171e18c5e9a65_BackgroundRectangle" hidden="1"/>
          <p:cNvSpPr/>
          <p:nvPr>
            <p:custDataLst>
              <p:tags r:id="rId11"/>
            </p:custDataLst>
          </p:nvPr>
        </p:nvSpPr>
        <p:spPr>
          <a:xfrm>
            <a:off x="1580753" y="4436152"/>
            <a:ext cx="9779000" cy="4553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TLSHAPE_SL2A_25e98b872c84404ab72f912ae142afc6_BackgroundRectangle" hidden="1"/>
          <p:cNvSpPr/>
          <p:nvPr>
            <p:custDataLst>
              <p:tags r:id="rId12"/>
            </p:custDataLst>
          </p:nvPr>
        </p:nvSpPr>
        <p:spPr>
          <a:xfrm>
            <a:off x="1580753" y="4954990"/>
            <a:ext cx="9779000" cy="6639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OTLSHAPE_SL2A_acb8d13d6dad44848cc2d84a423c0f52_BackgroundRectangle" hidden="1"/>
          <p:cNvSpPr/>
          <p:nvPr>
            <p:custDataLst>
              <p:tags r:id="rId13"/>
            </p:custDataLst>
          </p:nvPr>
        </p:nvSpPr>
        <p:spPr>
          <a:xfrm>
            <a:off x="1580753" y="5682446"/>
            <a:ext cx="9779000" cy="4553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OTLSHAPE_SL2A_1043b0fe88004349b16394cc8bba7f05_BackgroundRectangle" hidden="1"/>
          <p:cNvSpPr/>
          <p:nvPr>
            <p:custDataLst>
              <p:tags r:id="rId14"/>
            </p:custDataLst>
          </p:nvPr>
        </p:nvSpPr>
        <p:spPr>
          <a:xfrm>
            <a:off x="1580753" y="6201283"/>
            <a:ext cx="97790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OTLSHAPE_SL2A_8726f371c6cf4a0eb072259a996a4c55_BackgroundRectangle" hidden="1"/>
          <p:cNvSpPr/>
          <p:nvPr>
            <p:custDataLst>
              <p:tags r:id="rId15"/>
            </p:custDataLst>
          </p:nvPr>
        </p:nvSpPr>
        <p:spPr>
          <a:xfrm>
            <a:off x="1580753" y="6544183"/>
            <a:ext cx="97790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TLSHAPE_TB_00000000000000000000000000000000_LeftEndCaps" hidden="1"/>
          <p:cNvSpPr txBox="1"/>
          <p:nvPr>
            <p:custDataLst>
              <p:tags r:id="rId16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de-DE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B_00000000000000000000000000000000_RightEndCaps"/>
          <p:cNvSpPr txBox="1"/>
          <p:nvPr>
            <p:custDataLst>
              <p:tags r:id="rId17"/>
            </p:custDataLst>
          </p:nvPr>
        </p:nvSpPr>
        <p:spPr>
          <a:xfrm>
            <a:off x="11474534" y="20321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de-DE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OTLSHAPE_M_d95380b46d864e07899ae071490a1d48_Connector1"/>
          <p:cNvCxnSpPr/>
          <p:nvPr>
            <p:custDataLst>
              <p:tags r:id="rId18"/>
            </p:custDataLst>
          </p:nvPr>
        </p:nvCxnSpPr>
        <p:spPr>
          <a:xfrm>
            <a:off x="9709006" y="1596178"/>
            <a:ext cx="0" cy="448522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36790f23173f4d519245b84d2cec37dc_Connector1"/>
          <p:cNvCxnSpPr/>
          <p:nvPr>
            <p:custDataLst>
              <p:tags r:id="rId19"/>
            </p:custDataLst>
          </p:nvPr>
        </p:nvCxnSpPr>
        <p:spPr>
          <a:xfrm>
            <a:off x="9358378" y="1388957"/>
            <a:ext cx="0" cy="592243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6757b9b73c444e72a3847893ff5aa830_Connector1"/>
          <p:cNvCxnSpPr/>
          <p:nvPr>
            <p:custDataLst>
              <p:tags r:id="rId20"/>
            </p:custDataLst>
          </p:nvPr>
        </p:nvCxnSpPr>
        <p:spPr>
          <a:xfrm>
            <a:off x="9281871" y="923713"/>
            <a:ext cx="0" cy="889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6757b9b73c444e72a3847893ff5aa830_Connector2"/>
          <p:cNvCxnSpPr/>
          <p:nvPr>
            <p:custDataLst>
              <p:tags r:id="rId21"/>
            </p:custDataLst>
          </p:nvPr>
        </p:nvCxnSpPr>
        <p:spPr>
          <a:xfrm>
            <a:off x="9281871" y="1363557"/>
            <a:ext cx="0" cy="617643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M_04ad8bab973241a98f6eb1c35b6be9ed_Connector1"/>
          <p:cNvCxnSpPr/>
          <p:nvPr>
            <p:custDataLst>
              <p:tags r:id="rId22"/>
            </p:custDataLst>
          </p:nvPr>
        </p:nvCxnSpPr>
        <p:spPr>
          <a:xfrm>
            <a:off x="8803708" y="458470"/>
            <a:ext cx="0" cy="889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M_04ad8bab973241a98f6eb1c35b6be9ed_Connector2"/>
          <p:cNvCxnSpPr/>
          <p:nvPr>
            <p:custDataLst>
              <p:tags r:id="rId23"/>
            </p:custDataLst>
          </p:nvPr>
        </p:nvCxnSpPr>
        <p:spPr>
          <a:xfrm>
            <a:off x="8803708" y="717889"/>
            <a:ext cx="0" cy="294724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M_04ad8bab973241a98f6eb1c35b6be9ed_Connector3"/>
          <p:cNvCxnSpPr/>
          <p:nvPr>
            <p:custDataLst>
              <p:tags r:id="rId24"/>
            </p:custDataLst>
          </p:nvPr>
        </p:nvCxnSpPr>
        <p:spPr>
          <a:xfrm>
            <a:off x="8803708" y="1183132"/>
            <a:ext cx="0" cy="798068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TLSHAPE_TB_00000000000000000000000000000000_ScaleContainer"/>
          <p:cNvSpPr/>
          <p:nvPr>
            <p:custDataLst>
              <p:tags r:id="rId25"/>
            </p:custDataLst>
          </p:nvPr>
        </p:nvSpPr>
        <p:spPr>
          <a:xfrm>
            <a:off x="1707753" y="2044700"/>
            <a:ext cx="96520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TLSHAPE_SL_29ffc7239ae648e183aafa97f00397ff_HeaderRectangle"/>
          <p:cNvSpPr/>
          <p:nvPr>
            <p:custDataLst>
              <p:tags r:id="rId26"/>
            </p:custDataLst>
          </p:nvPr>
        </p:nvSpPr>
        <p:spPr>
          <a:xfrm>
            <a:off x="63500" y="2772622"/>
            <a:ext cx="1524000" cy="6639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TLSHAPE_SL_ffa25be1d2a3496c816dcb226cca3c1b_HeaderRectangle"/>
          <p:cNvSpPr/>
          <p:nvPr>
            <p:custDataLst>
              <p:tags r:id="rId27"/>
            </p:custDataLst>
          </p:nvPr>
        </p:nvSpPr>
        <p:spPr>
          <a:xfrm>
            <a:off x="63500" y="3500078"/>
            <a:ext cx="1524000" cy="87257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TLSHAPE_SL_4078dd3b0c1d4e20a27e4683aa888ee4_HeaderRectangle"/>
          <p:cNvSpPr/>
          <p:nvPr>
            <p:custDataLst>
              <p:tags r:id="rId28"/>
            </p:custDataLst>
          </p:nvPr>
        </p:nvSpPr>
        <p:spPr>
          <a:xfrm>
            <a:off x="63500" y="4436152"/>
            <a:ext cx="1524000" cy="45533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TLSHAPE_SL_a15694a42838489b94aeb4cf1f190594_HeaderRectangle"/>
          <p:cNvSpPr/>
          <p:nvPr>
            <p:custDataLst>
              <p:tags r:id="rId29"/>
            </p:custDataLst>
          </p:nvPr>
        </p:nvSpPr>
        <p:spPr>
          <a:xfrm>
            <a:off x="63500" y="4954990"/>
            <a:ext cx="1524000" cy="6639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TLSHAPE_SL_e8d5e1938666470fb8f375e5fe499ad6_HeaderRectangle"/>
          <p:cNvSpPr/>
          <p:nvPr>
            <p:custDataLst>
              <p:tags r:id="rId30"/>
            </p:custDataLst>
          </p:nvPr>
        </p:nvSpPr>
        <p:spPr>
          <a:xfrm>
            <a:off x="63500" y="5682446"/>
            <a:ext cx="1524000" cy="455337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TLSHAPE_SL_0ff59c0f581e435c970f44ef58dd5758_HeaderRectangle"/>
          <p:cNvSpPr/>
          <p:nvPr>
            <p:custDataLst>
              <p:tags r:id="rId31"/>
            </p:custDataLst>
          </p:nvPr>
        </p:nvSpPr>
        <p:spPr>
          <a:xfrm>
            <a:off x="63500" y="6201283"/>
            <a:ext cx="15240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TLSHAPE_SL_bee75a2af3a045c69c3adca1bd7408e1_HeaderRectangle"/>
          <p:cNvSpPr/>
          <p:nvPr>
            <p:custDataLst>
              <p:tags r:id="rId32"/>
            </p:custDataLst>
          </p:nvPr>
        </p:nvSpPr>
        <p:spPr>
          <a:xfrm>
            <a:off x="63500" y="6544183"/>
            <a:ext cx="1524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TLSHAPE_SL2A_64d3e4140bf748eabee26ba73cf16703_HeaderRectangle" hidden="1"/>
          <p:cNvSpPr/>
          <p:nvPr>
            <p:custDataLst>
              <p:tags r:id="rId33"/>
            </p:custDataLst>
          </p:nvPr>
        </p:nvSpPr>
        <p:spPr>
          <a:xfrm>
            <a:off x="1580753" y="2772622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TLSHAPE_SL2A_dde759862f8a42afb7ef1c3caa9eed3c_HeaderRectangle" hidden="1"/>
          <p:cNvSpPr/>
          <p:nvPr>
            <p:custDataLst>
              <p:tags r:id="rId34"/>
            </p:custDataLst>
          </p:nvPr>
        </p:nvSpPr>
        <p:spPr>
          <a:xfrm>
            <a:off x="1580753" y="350007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TLSHAPE_SL2A_5d99b34b03314226a09171e18c5e9a65_HeaderRectangle" hidden="1"/>
          <p:cNvSpPr/>
          <p:nvPr>
            <p:custDataLst>
              <p:tags r:id="rId35"/>
            </p:custDataLst>
          </p:nvPr>
        </p:nvSpPr>
        <p:spPr>
          <a:xfrm>
            <a:off x="1580753" y="4436152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OTLSHAPE_SL2A_25e98b872c84404ab72f912ae142afc6_HeaderRectangle" hidden="1"/>
          <p:cNvSpPr/>
          <p:nvPr>
            <p:custDataLst>
              <p:tags r:id="rId36"/>
            </p:custDataLst>
          </p:nvPr>
        </p:nvSpPr>
        <p:spPr>
          <a:xfrm>
            <a:off x="1580753" y="495499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OTLSHAPE_SL2A_acb8d13d6dad44848cc2d84a423c0f52_HeaderRectangle" hidden="1"/>
          <p:cNvSpPr/>
          <p:nvPr>
            <p:custDataLst>
              <p:tags r:id="rId37"/>
            </p:custDataLst>
          </p:nvPr>
        </p:nvSpPr>
        <p:spPr>
          <a:xfrm>
            <a:off x="1580753" y="5682446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OTLSHAPE_SL2A_1043b0fe88004349b16394cc8bba7f05_HeaderRectangle" hidden="1"/>
          <p:cNvSpPr/>
          <p:nvPr>
            <p:custDataLst>
              <p:tags r:id="rId38"/>
            </p:custDataLst>
          </p:nvPr>
        </p:nvSpPr>
        <p:spPr>
          <a:xfrm>
            <a:off x="1580753" y="6201283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OTLSHAPE_SL2A_8726f371c6cf4a0eb072259a996a4c55_HeaderRectangle" hidden="1"/>
          <p:cNvSpPr/>
          <p:nvPr>
            <p:custDataLst>
              <p:tags r:id="rId39"/>
            </p:custDataLst>
          </p:nvPr>
        </p:nvSpPr>
        <p:spPr>
          <a:xfrm>
            <a:off x="1580753" y="6544183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OTLSHAPE_G_00000000000000000000000000000000_ShapeBelow0"/>
          <p:cNvCxnSpPr/>
          <p:nvPr>
            <p:custDataLst>
              <p:tags r:id="rId40"/>
            </p:custDataLst>
          </p:nvPr>
        </p:nvCxnSpPr>
        <p:spPr>
          <a:xfrm>
            <a:off x="4921010" y="2298700"/>
            <a:ext cx="0" cy="452488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G_00000000000000000000000000000000_ShapeBelow1"/>
          <p:cNvCxnSpPr/>
          <p:nvPr>
            <p:custDataLst>
              <p:tags r:id="rId41"/>
            </p:custDataLst>
          </p:nvPr>
        </p:nvCxnSpPr>
        <p:spPr>
          <a:xfrm>
            <a:off x="8134272" y="2298700"/>
            <a:ext cx="0" cy="452488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TLSHAPE_SLT_6811f43bb370408eaf84ed683252ed8f_Shape"/>
          <p:cNvSpPr/>
          <p:nvPr>
            <p:custDataLst>
              <p:tags r:id="rId42"/>
            </p:custDataLst>
          </p:nvPr>
        </p:nvSpPr>
        <p:spPr>
          <a:xfrm>
            <a:off x="3237878" y="2832481"/>
            <a:ext cx="508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TLSHAPE_SLT_c46e8b78efa34998ac711fdfbd58b965_Shape"/>
          <p:cNvSpPr/>
          <p:nvPr>
            <p:custDataLst>
              <p:tags r:id="rId43"/>
            </p:custDataLst>
          </p:nvPr>
        </p:nvSpPr>
        <p:spPr>
          <a:xfrm>
            <a:off x="3276131" y="3041100"/>
            <a:ext cx="635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TLSHAPE_SLT_8cd732c8f0724a7ebbaecd4ce58d586f_Shape"/>
          <p:cNvSpPr/>
          <p:nvPr>
            <p:custDataLst>
              <p:tags r:id="rId44"/>
            </p:custDataLst>
          </p:nvPr>
        </p:nvSpPr>
        <p:spPr>
          <a:xfrm>
            <a:off x="3333511" y="3249718"/>
            <a:ext cx="3937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TLSHAPE_SLT_7579ecc2279e4d4e8dcf36cc86868171_Shape"/>
          <p:cNvSpPr/>
          <p:nvPr>
            <p:custDataLst>
              <p:tags r:id="rId45"/>
            </p:custDataLst>
          </p:nvPr>
        </p:nvSpPr>
        <p:spPr>
          <a:xfrm>
            <a:off x="3716042" y="3559937"/>
            <a:ext cx="508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OTLSHAPE_SLT_c17e125444cc40aeac8e6cc920f81454_Shape"/>
          <p:cNvSpPr/>
          <p:nvPr>
            <p:custDataLst>
              <p:tags r:id="rId46"/>
            </p:custDataLst>
          </p:nvPr>
        </p:nvSpPr>
        <p:spPr>
          <a:xfrm>
            <a:off x="3754295" y="3768556"/>
            <a:ext cx="508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OTLSHAPE_SLT_b1659d5535584c5994eb61c225351bd1_Shape"/>
          <p:cNvSpPr/>
          <p:nvPr>
            <p:custDataLst>
              <p:tags r:id="rId47"/>
            </p:custDataLst>
          </p:nvPr>
        </p:nvSpPr>
        <p:spPr>
          <a:xfrm>
            <a:off x="3792548" y="3977174"/>
            <a:ext cx="13208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TLSHAPE_SLT_86190e7837214becb55c8d597a484200_Shape"/>
          <p:cNvSpPr/>
          <p:nvPr>
            <p:custDataLst>
              <p:tags r:id="rId48"/>
            </p:custDataLst>
          </p:nvPr>
        </p:nvSpPr>
        <p:spPr>
          <a:xfrm>
            <a:off x="5093155" y="4185793"/>
            <a:ext cx="88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OTLSHAPE_SLT_ce1c3f2219b2401b9192e20dc76040e0_Shape"/>
          <p:cNvSpPr/>
          <p:nvPr>
            <p:custDataLst>
              <p:tags r:id="rId49"/>
            </p:custDataLst>
          </p:nvPr>
        </p:nvSpPr>
        <p:spPr>
          <a:xfrm>
            <a:off x="5533065" y="4496012"/>
            <a:ext cx="5080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OTLSHAPE_SLT_79f72739f7a74d44a125fe8d13cca6a8_Shape"/>
          <p:cNvSpPr/>
          <p:nvPr>
            <p:custDataLst>
              <p:tags r:id="rId50"/>
            </p:custDataLst>
          </p:nvPr>
        </p:nvSpPr>
        <p:spPr>
          <a:xfrm>
            <a:off x="6030356" y="4704630"/>
            <a:ext cx="1003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TLSHAPE_SLT_584518b5e9b543349fb69d6d9bbe54de_Shape"/>
          <p:cNvSpPr/>
          <p:nvPr>
            <p:custDataLst>
              <p:tags r:id="rId51"/>
            </p:custDataLst>
          </p:nvPr>
        </p:nvSpPr>
        <p:spPr>
          <a:xfrm>
            <a:off x="7024937" y="5014849"/>
            <a:ext cx="12827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OTLSHAPE_SLT_d6e06bbc8c834033a86da293408f383f_Shape"/>
          <p:cNvSpPr/>
          <p:nvPr>
            <p:custDataLst>
              <p:tags r:id="rId52"/>
            </p:custDataLst>
          </p:nvPr>
        </p:nvSpPr>
        <p:spPr>
          <a:xfrm>
            <a:off x="8306417" y="5223468"/>
            <a:ext cx="1016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TLSHAPE_SLT_fad98addae47425484235721a754da6d_Shape"/>
          <p:cNvSpPr/>
          <p:nvPr>
            <p:custDataLst>
              <p:tags r:id="rId53"/>
            </p:custDataLst>
          </p:nvPr>
        </p:nvSpPr>
        <p:spPr>
          <a:xfrm>
            <a:off x="8402050" y="5432086"/>
            <a:ext cx="4064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TLSHAPE_SLT_0715a09eccc04ba19f66be2454df473f_Shape"/>
          <p:cNvSpPr/>
          <p:nvPr>
            <p:custDataLst>
              <p:tags r:id="rId54"/>
            </p:custDataLst>
          </p:nvPr>
        </p:nvSpPr>
        <p:spPr>
          <a:xfrm>
            <a:off x="8803708" y="5742305"/>
            <a:ext cx="1016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OTLSHAPE_SLT_09926dfe9b364aff97415b911919d64c_Shape"/>
          <p:cNvSpPr/>
          <p:nvPr>
            <p:custDataLst>
              <p:tags r:id="rId55"/>
            </p:custDataLst>
          </p:nvPr>
        </p:nvSpPr>
        <p:spPr>
          <a:xfrm>
            <a:off x="9205365" y="5950924"/>
            <a:ext cx="88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OTLSHAPE_SLT_4498e3ce5a624e379c41dc5320d32c8a_Shape"/>
          <p:cNvSpPr/>
          <p:nvPr>
            <p:custDataLst>
              <p:tags r:id="rId56"/>
            </p:custDataLst>
          </p:nvPr>
        </p:nvSpPr>
        <p:spPr>
          <a:xfrm>
            <a:off x="9281871" y="6261142"/>
            <a:ext cx="88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OTLSHAPE_SLT_39e8fa5ce17a41ee90dcbfa48c251789_Shape"/>
          <p:cNvSpPr/>
          <p:nvPr>
            <p:custDataLst>
              <p:tags r:id="rId57"/>
            </p:custDataLst>
          </p:nvPr>
        </p:nvSpPr>
        <p:spPr>
          <a:xfrm>
            <a:off x="9664402" y="6604043"/>
            <a:ext cx="508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TLSHAPE_TB_00000000000000000000000000000000_ElapsedTime"/>
          <p:cNvSpPr/>
          <p:nvPr>
            <p:custDataLst>
              <p:tags r:id="rId58"/>
            </p:custDataLst>
          </p:nvPr>
        </p:nvSpPr>
        <p:spPr>
          <a:xfrm>
            <a:off x="1707753" y="2247900"/>
            <a:ext cx="44069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TLSHAPE_SLT_6811f43bb370408eaf84ed683252ed8f_ShapePercentage" hidden="1"/>
          <p:cNvSpPr/>
          <p:nvPr>
            <p:custDataLst>
              <p:tags r:id="rId59"/>
            </p:custDataLst>
          </p:nvPr>
        </p:nvSpPr>
        <p:spPr>
          <a:xfrm>
            <a:off x="3237878" y="283248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TLSHAPE_SLT_c46e8b78efa34998ac711fdfbd58b965_ShapePercentage" hidden="1"/>
          <p:cNvSpPr/>
          <p:nvPr>
            <p:custDataLst>
              <p:tags r:id="rId60"/>
            </p:custDataLst>
          </p:nvPr>
        </p:nvSpPr>
        <p:spPr>
          <a:xfrm>
            <a:off x="3276131" y="30411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OTLSHAPE_SLT_8cd732c8f0724a7ebbaecd4ce58d586f_ShapePercentage" hidden="1"/>
          <p:cNvSpPr/>
          <p:nvPr>
            <p:custDataLst>
              <p:tags r:id="rId61"/>
            </p:custDataLst>
          </p:nvPr>
        </p:nvSpPr>
        <p:spPr>
          <a:xfrm>
            <a:off x="3333511" y="324971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TLSHAPE_SLT_7579ecc2279e4d4e8dcf36cc86868171_ShapePercentage" hidden="1"/>
          <p:cNvSpPr/>
          <p:nvPr>
            <p:custDataLst>
              <p:tags r:id="rId62"/>
            </p:custDataLst>
          </p:nvPr>
        </p:nvSpPr>
        <p:spPr>
          <a:xfrm>
            <a:off x="3716042" y="35599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OTLSHAPE_SLT_c17e125444cc40aeac8e6cc920f81454_ShapePercentage" hidden="1"/>
          <p:cNvSpPr/>
          <p:nvPr>
            <p:custDataLst>
              <p:tags r:id="rId63"/>
            </p:custDataLst>
          </p:nvPr>
        </p:nvSpPr>
        <p:spPr>
          <a:xfrm>
            <a:off x="3754295" y="37685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TLSHAPE_SLT_b1659d5535584c5994eb61c225351bd1_ShapePercentage" hidden="1"/>
          <p:cNvSpPr/>
          <p:nvPr>
            <p:custDataLst>
              <p:tags r:id="rId64"/>
            </p:custDataLst>
          </p:nvPr>
        </p:nvSpPr>
        <p:spPr>
          <a:xfrm>
            <a:off x="3792548" y="397717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OTLSHAPE_SLT_86190e7837214becb55c8d597a484200_ShapePercentage" hidden="1"/>
          <p:cNvSpPr/>
          <p:nvPr>
            <p:custDataLst>
              <p:tags r:id="rId65"/>
            </p:custDataLst>
          </p:nvPr>
        </p:nvSpPr>
        <p:spPr>
          <a:xfrm>
            <a:off x="5093155" y="418579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OTLSHAPE_SLT_ce1c3f2219b2401b9192e20dc76040e0_ShapePercentage" hidden="1"/>
          <p:cNvSpPr/>
          <p:nvPr>
            <p:custDataLst>
              <p:tags r:id="rId66"/>
            </p:custDataLst>
          </p:nvPr>
        </p:nvSpPr>
        <p:spPr>
          <a:xfrm>
            <a:off x="5533065" y="449601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OTLSHAPE_SLT_79f72739f7a74d44a125fe8d13cca6a8_ShapePercentage" hidden="1"/>
          <p:cNvSpPr/>
          <p:nvPr>
            <p:custDataLst>
              <p:tags r:id="rId67"/>
            </p:custDataLst>
          </p:nvPr>
        </p:nvSpPr>
        <p:spPr>
          <a:xfrm>
            <a:off x="6030356" y="470463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TLSHAPE_SLT_584518b5e9b543349fb69d6d9bbe54de_ShapePercentage" hidden="1"/>
          <p:cNvSpPr/>
          <p:nvPr>
            <p:custDataLst>
              <p:tags r:id="rId68"/>
            </p:custDataLst>
          </p:nvPr>
        </p:nvSpPr>
        <p:spPr>
          <a:xfrm>
            <a:off x="7024937" y="501484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OTLSHAPE_SLT_d6e06bbc8c834033a86da293408f383f_ShapePercentage" hidden="1"/>
          <p:cNvSpPr/>
          <p:nvPr>
            <p:custDataLst>
              <p:tags r:id="rId69"/>
            </p:custDataLst>
          </p:nvPr>
        </p:nvSpPr>
        <p:spPr>
          <a:xfrm>
            <a:off x="8306417" y="522346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TLSHAPE_SLT_fad98addae47425484235721a754da6d_ShapePercentage" hidden="1"/>
          <p:cNvSpPr/>
          <p:nvPr>
            <p:custDataLst>
              <p:tags r:id="rId70"/>
            </p:custDataLst>
          </p:nvPr>
        </p:nvSpPr>
        <p:spPr>
          <a:xfrm>
            <a:off x="8402050" y="54320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TLSHAPE_SLT_0715a09eccc04ba19f66be2454df473f_ShapePercentage" hidden="1"/>
          <p:cNvSpPr/>
          <p:nvPr>
            <p:custDataLst>
              <p:tags r:id="rId71"/>
            </p:custDataLst>
          </p:nvPr>
        </p:nvSpPr>
        <p:spPr>
          <a:xfrm>
            <a:off x="8803708" y="574230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OTLSHAPE_SLT_09926dfe9b364aff97415b911919d64c_ShapePercentage" hidden="1"/>
          <p:cNvSpPr/>
          <p:nvPr>
            <p:custDataLst>
              <p:tags r:id="rId72"/>
            </p:custDataLst>
          </p:nvPr>
        </p:nvSpPr>
        <p:spPr>
          <a:xfrm>
            <a:off x="9205365" y="595092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OTLSHAPE_SLT_4498e3ce5a624e379c41dc5320d32c8a_ShapePercentage" hidden="1"/>
          <p:cNvSpPr/>
          <p:nvPr>
            <p:custDataLst>
              <p:tags r:id="rId73"/>
            </p:custDataLst>
          </p:nvPr>
        </p:nvSpPr>
        <p:spPr>
          <a:xfrm>
            <a:off x="9281871" y="626114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OTLSHAPE_SLT_39e8fa5ce17a41ee90dcbfa48c251789_ShapePercentage" hidden="1"/>
          <p:cNvSpPr/>
          <p:nvPr>
            <p:custDataLst>
              <p:tags r:id="rId74"/>
            </p:custDataLst>
          </p:nvPr>
        </p:nvSpPr>
        <p:spPr>
          <a:xfrm>
            <a:off x="9664402" y="660404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TLSHAPE_SL_29ffc7239ae648e183aafa97f00397ff_Header"/>
          <p:cNvSpPr txBox="1"/>
          <p:nvPr>
            <p:custDataLst>
              <p:tags r:id="rId75"/>
            </p:custDataLst>
          </p:nvPr>
        </p:nvSpPr>
        <p:spPr>
          <a:xfrm>
            <a:off x="63500" y="3011572"/>
            <a:ext cx="1524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200" smtClean="0">
                <a:solidFill>
                  <a:schemeClr val="lt1"/>
                </a:solidFill>
                <a:latin typeface="Calibri" panose="020F0502020204030204" pitchFamily="34" charset="0"/>
              </a:rPr>
              <a:t>Planung</a:t>
            </a:r>
            <a:endParaRPr lang="de-DE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SL_ffa25be1d2a3496c816dcb226cca3c1b_Header"/>
          <p:cNvSpPr txBox="1"/>
          <p:nvPr>
            <p:custDataLst>
              <p:tags r:id="rId76"/>
            </p:custDataLst>
          </p:nvPr>
        </p:nvSpPr>
        <p:spPr>
          <a:xfrm>
            <a:off x="63500" y="3843338"/>
            <a:ext cx="1524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200" smtClean="0">
                <a:solidFill>
                  <a:schemeClr val="lt1"/>
                </a:solidFill>
                <a:latin typeface="Calibri" panose="020F0502020204030204" pitchFamily="34" charset="0"/>
              </a:rPr>
              <a:t>Design</a:t>
            </a:r>
            <a:endParaRPr lang="de-DE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_4078dd3b0c1d4e20a27e4683aa888ee4_Header"/>
          <p:cNvSpPr txBox="1"/>
          <p:nvPr>
            <p:custDataLst>
              <p:tags r:id="rId77"/>
            </p:custDataLst>
          </p:nvPr>
        </p:nvSpPr>
        <p:spPr>
          <a:xfrm>
            <a:off x="63500" y="4570793"/>
            <a:ext cx="1524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200" smtClean="0">
                <a:solidFill>
                  <a:schemeClr val="lt1"/>
                </a:solidFill>
                <a:latin typeface="Calibri" panose="020F0502020204030204" pitchFamily="34" charset="0"/>
              </a:rPr>
              <a:t>Durchführung</a:t>
            </a:r>
            <a:endParaRPr lang="de-DE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_a15694a42838489b94aeb4cf1f190594_Header"/>
          <p:cNvSpPr txBox="1"/>
          <p:nvPr>
            <p:custDataLst>
              <p:tags r:id="rId78"/>
            </p:custDataLst>
          </p:nvPr>
        </p:nvSpPr>
        <p:spPr>
          <a:xfrm>
            <a:off x="63500" y="5193940"/>
            <a:ext cx="1524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200" smtClean="0">
                <a:solidFill>
                  <a:schemeClr val="lt1"/>
                </a:solidFill>
                <a:latin typeface="Calibri" panose="020F0502020204030204" pitchFamily="34" charset="0"/>
              </a:rPr>
              <a:t>Qualitätsmanagment</a:t>
            </a:r>
            <a:endParaRPr lang="de-DE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_e8d5e1938666470fb8f375e5fe499ad6_Header"/>
          <p:cNvSpPr txBox="1"/>
          <p:nvPr>
            <p:custDataLst>
              <p:tags r:id="rId79"/>
            </p:custDataLst>
          </p:nvPr>
        </p:nvSpPr>
        <p:spPr>
          <a:xfrm>
            <a:off x="63500" y="5817087"/>
            <a:ext cx="1524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200" smtClean="0">
                <a:solidFill>
                  <a:schemeClr val="lt1"/>
                </a:solidFill>
                <a:latin typeface="Calibri" panose="020F0502020204030204" pitchFamily="34" charset="0"/>
              </a:rPr>
              <a:t>Dokumentation</a:t>
            </a:r>
            <a:endParaRPr lang="de-DE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SL_0ff59c0f581e435c970f44ef58dd5758_Header"/>
          <p:cNvSpPr txBox="1"/>
          <p:nvPr>
            <p:custDataLst>
              <p:tags r:id="rId80"/>
            </p:custDataLst>
          </p:nvPr>
        </p:nvSpPr>
        <p:spPr>
          <a:xfrm>
            <a:off x="63500" y="6247955"/>
            <a:ext cx="1524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200" smtClean="0">
                <a:solidFill>
                  <a:schemeClr val="lt1"/>
                </a:solidFill>
                <a:latin typeface="Calibri" panose="020F0502020204030204" pitchFamily="34" charset="0"/>
              </a:rPr>
              <a:t>Daten Einpflegen</a:t>
            </a:r>
            <a:endParaRPr lang="de-DE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_bee75a2af3a045c69c3adca1bd7408e1_Header"/>
          <p:cNvSpPr txBox="1"/>
          <p:nvPr>
            <p:custDataLst>
              <p:tags r:id="rId81"/>
            </p:custDataLst>
          </p:nvPr>
        </p:nvSpPr>
        <p:spPr>
          <a:xfrm>
            <a:off x="63500" y="6590856"/>
            <a:ext cx="1524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200" smtClean="0">
                <a:solidFill>
                  <a:schemeClr val="lt1"/>
                </a:solidFill>
                <a:latin typeface="Calibri" panose="020F0502020204030204" pitchFamily="34" charset="0"/>
              </a:rPr>
              <a:t>Inbetriebnahme</a:t>
            </a:r>
            <a:endParaRPr lang="de-DE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2A_64d3e4140bf748eabee26ba73cf16703_Header" hidden="1"/>
          <p:cNvSpPr txBox="1"/>
          <p:nvPr>
            <p:custDataLst>
              <p:tags r:id="rId82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SL2A_dde759862f8a42afb7ef1c3caa9eed3c_Header" hidden="1"/>
          <p:cNvSpPr txBox="1"/>
          <p:nvPr>
            <p:custDataLst>
              <p:tags r:id="rId83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2A_5d99b34b03314226a09171e18c5e9a65_Header" hidden="1"/>
          <p:cNvSpPr txBox="1"/>
          <p:nvPr>
            <p:custDataLst>
              <p:tags r:id="rId84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2A_25e98b872c84404ab72f912ae142afc6_Header" hidden="1"/>
          <p:cNvSpPr txBox="1"/>
          <p:nvPr>
            <p:custDataLst>
              <p:tags r:id="rId85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2A_acb8d13d6dad44848cc2d84a423c0f52_Header" hidden="1"/>
          <p:cNvSpPr txBox="1"/>
          <p:nvPr>
            <p:custDataLst>
              <p:tags r:id="rId86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SL2A_1043b0fe88004349b16394cc8bba7f05_Header" hidden="1"/>
          <p:cNvSpPr txBox="1"/>
          <p:nvPr>
            <p:custDataLst>
              <p:tags r:id="rId87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4" name="OTLSHAPE_SL2A_8726f371c6cf4a0eb072259a996a4c55_Header" hidden="1"/>
          <p:cNvSpPr txBox="1"/>
          <p:nvPr>
            <p:custDataLst>
              <p:tags r:id="rId88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B_00000000000000000000000000000000_TodayMarkerShape"/>
          <p:cNvSpPr/>
          <p:nvPr>
            <p:custDataLst>
              <p:tags r:id="rId89"/>
            </p:custDataLst>
          </p:nvPr>
        </p:nvSpPr>
        <p:spPr>
          <a:xfrm>
            <a:off x="6070508" y="22987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TLSHAPE_TB_00000000000000000000000000000000_TodayMarkerText"/>
          <p:cNvSpPr txBox="1"/>
          <p:nvPr>
            <p:custDataLst>
              <p:tags r:id="rId90"/>
            </p:custDataLst>
          </p:nvPr>
        </p:nvSpPr>
        <p:spPr>
          <a:xfrm>
            <a:off x="5926665" y="23833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de-DE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TB_00000000000000000000000000000000_TimescaleInterval1"/>
          <p:cNvSpPr txBox="1"/>
          <p:nvPr>
            <p:custDataLst>
              <p:tags r:id="rId91"/>
            </p:custDataLst>
          </p:nvPr>
        </p:nvSpPr>
        <p:spPr>
          <a:xfrm>
            <a:off x="1771253" y="20786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de-DE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TB_00000000000000000000000000000000_TimescaleInterval2"/>
          <p:cNvSpPr txBox="1"/>
          <p:nvPr>
            <p:custDataLst>
              <p:tags r:id="rId92"/>
            </p:custDataLst>
          </p:nvPr>
        </p:nvSpPr>
        <p:spPr>
          <a:xfrm>
            <a:off x="4984516" y="20786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de-DE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TimescaleInterval3"/>
          <p:cNvSpPr txBox="1"/>
          <p:nvPr>
            <p:custDataLst>
              <p:tags r:id="rId93"/>
            </p:custDataLst>
          </p:nvPr>
        </p:nvSpPr>
        <p:spPr>
          <a:xfrm>
            <a:off x="8197778" y="20786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de-DE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ScaleMarking1"/>
          <p:cNvSpPr txBox="1"/>
          <p:nvPr>
            <p:custDataLst>
              <p:tags r:id="rId94"/>
            </p:custDataLst>
          </p:nvPr>
        </p:nvSpPr>
        <p:spPr>
          <a:xfrm>
            <a:off x="1771253" y="18586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0" smtClean="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  <a:endParaRPr lang="de-DE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6811f43bb370408eaf84ed683252ed8f_Duration" hidden="1"/>
          <p:cNvSpPr txBox="1"/>
          <p:nvPr>
            <p:custDataLst>
              <p:tags r:id="rId95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6811f43bb370408eaf84ed683252ed8f_TextPercentage" hidden="1"/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6811f43bb370408eaf84ed683252ed8f_StartDat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6811f43bb370408eaf84ed683252ed8f_EndDate" hidden="1"/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6811f43bb370408eaf84ed683252ed8f_JoinedDate"/>
          <p:cNvSpPr txBox="1"/>
          <p:nvPr>
            <p:custDataLst>
              <p:tags r:id="rId99"/>
            </p:custDataLst>
          </p:nvPr>
        </p:nvSpPr>
        <p:spPr>
          <a:xfrm>
            <a:off x="2898915" y="28184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1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6811f43bb370408eaf84ed683252ed8f_Title"/>
          <p:cNvSpPr txBox="1"/>
          <p:nvPr>
            <p:custDataLst>
              <p:tags r:id="rId100"/>
            </p:custDataLst>
          </p:nvPr>
        </p:nvSpPr>
        <p:spPr>
          <a:xfrm>
            <a:off x="3390278" y="2810722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Kundenwünsche aufnehmen</a:t>
            </a:r>
            <a:endParaRPr lang="de-DE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c46e8b78efa34998ac711fdfbd58b965_Duration" hidden="1"/>
          <p:cNvSpPr txBox="1"/>
          <p:nvPr>
            <p:custDataLst>
              <p:tags r:id="rId101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c46e8b78efa34998ac711fdfbd58b965_TextPercentage" hidden="1"/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c46e8b78efa34998ac711fdfbd58b965_StartDat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c46e8b78efa34998ac711fdfbd58b965_EndDate" hidden="1"/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SLT_c46e8b78efa34998ac711fdfbd58b965_JoinedDate"/>
          <p:cNvSpPr txBox="1"/>
          <p:nvPr>
            <p:custDataLst>
              <p:tags r:id="rId105"/>
            </p:custDataLst>
          </p:nvPr>
        </p:nvSpPr>
        <p:spPr>
          <a:xfrm>
            <a:off x="2840174" y="302708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1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c46e8b78efa34998ac711fdfbd58b965_Title"/>
          <p:cNvSpPr txBox="1"/>
          <p:nvPr>
            <p:custDataLst>
              <p:tags r:id="rId106"/>
            </p:custDataLst>
          </p:nvPr>
        </p:nvSpPr>
        <p:spPr>
          <a:xfrm>
            <a:off x="3435111" y="3019340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Ablaufplan</a:t>
            </a:r>
            <a:endParaRPr lang="de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8cd732c8f0724a7ebbaecd4ce58d586f_Duration" hidden="1"/>
          <p:cNvSpPr txBox="1"/>
          <p:nvPr>
            <p:custDataLst>
              <p:tags r:id="rId107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8cd732c8f0724a7ebbaecd4ce58d586f_TextPercentage" hidden="1"/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8cd732c8f0724a7ebbaecd4ce58d586f_StartDat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SLT_8cd732c8f0724a7ebbaecd4ce58d586f_EndDate" hidden="1"/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8cd732c8f0724a7ebbaecd4ce58d586f_JoinedDate"/>
          <p:cNvSpPr txBox="1"/>
          <p:nvPr>
            <p:custDataLst>
              <p:tags r:id="rId111"/>
            </p:custDataLst>
          </p:nvPr>
        </p:nvSpPr>
        <p:spPr>
          <a:xfrm>
            <a:off x="2513125" y="3235706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1 - Dec 2</a:t>
            </a:r>
            <a:endParaRPr lang="de-DE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8cd732c8f0724a7ebbaecd4ce58d586f_Title"/>
          <p:cNvSpPr txBox="1"/>
          <p:nvPr>
            <p:custDataLst>
              <p:tags r:id="rId112"/>
            </p:custDataLst>
          </p:nvPr>
        </p:nvSpPr>
        <p:spPr>
          <a:xfrm>
            <a:off x="3817642" y="3227959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Kostenaufstellung</a:t>
            </a:r>
            <a:endParaRPr lang="de-DE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7579ecc2279e4d4e8dcf36cc86868171_Duration" hidden="1"/>
          <p:cNvSpPr txBox="1"/>
          <p:nvPr>
            <p:custDataLst>
              <p:tags r:id="rId113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7579ecc2279e4d4e8dcf36cc86868171_TextPercentage" hidden="1"/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7579ecc2279e4d4e8dcf36cc86868171_StartDat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7579ecc2279e4d4e8dcf36cc86868171_EndDate" hidden="1"/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7579ecc2279e4d4e8dcf36cc86868171_JoinedDate"/>
          <p:cNvSpPr txBox="1"/>
          <p:nvPr>
            <p:custDataLst>
              <p:tags r:id="rId117"/>
            </p:custDataLst>
          </p:nvPr>
        </p:nvSpPr>
        <p:spPr>
          <a:xfrm>
            <a:off x="3280085" y="354592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2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7579ecc2279e4d4e8dcf36cc86868171_Title"/>
          <p:cNvSpPr txBox="1"/>
          <p:nvPr>
            <p:custDataLst>
              <p:tags r:id="rId118"/>
            </p:custDataLst>
          </p:nvPr>
        </p:nvSpPr>
        <p:spPr>
          <a:xfrm>
            <a:off x="3868442" y="3538178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Erstellen ER-Modell</a:t>
            </a:r>
            <a:endParaRPr lang="de-DE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SLT_c17e125444cc40aeac8e6cc920f81454_Duration" hidden="1"/>
          <p:cNvSpPr txBox="1"/>
          <p:nvPr>
            <p:custDataLst>
              <p:tags r:id="rId119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c17e125444cc40aeac8e6cc920f81454_TextPercentage" hidden="1"/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T_c17e125444cc40aeac8e6cc920f81454_StartDate" hidden="1"/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c17e125444cc40aeac8e6cc920f81454_EndDate" hidden="1"/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c17e125444cc40aeac8e6cc920f81454_JoinedDate"/>
          <p:cNvSpPr txBox="1"/>
          <p:nvPr>
            <p:custDataLst>
              <p:tags r:id="rId123"/>
            </p:custDataLst>
          </p:nvPr>
        </p:nvSpPr>
        <p:spPr>
          <a:xfrm>
            <a:off x="3318339" y="3754543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2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c17e125444cc40aeac8e6cc920f81454_Title"/>
          <p:cNvSpPr txBox="1"/>
          <p:nvPr>
            <p:custDataLst>
              <p:tags r:id="rId124"/>
            </p:custDataLst>
          </p:nvPr>
        </p:nvSpPr>
        <p:spPr>
          <a:xfrm>
            <a:off x="3906695" y="3746796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Anwendungsfalldiagramm</a:t>
            </a:r>
            <a:endParaRPr lang="de-DE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SLT_b1659d5535584c5994eb61c225351bd1_Duration" hidden="1"/>
          <p:cNvSpPr txBox="1"/>
          <p:nvPr>
            <p:custDataLst>
              <p:tags r:id="rId125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b1659d5535584c5994eb61c225351bd1_TextPercentage" hidden="1"/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b1659d5535584c5994eb61c225351bd1_StartDate" hidden="1"/>
          <p:cNvSpPr txBox="1"/>
          <p:nvPr>
            <p:custDataLst>
              <p:tags r:id="rId1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b1659d5535584c5994eb61c225351bd1_EndDate" hidden="1"/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b1659d5535584c5994eb61c225351bd1_JoinedDate"/>
          <p:cNvSpPr txBox="1"/>
          <p:nvPr>
            <p:custDataLst>
              <p:tags r:id="rId129"/>
            </p:custDataLst>
          </p:nvPr>
        </p:nvSpPr>
        <p:spPr>
          <a:xfrm>
            <a:off x="2972163" y="3963162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2 - Dec 5</a:t>
            </a:r>
            <a:endParaRPr lang="de-DE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b1659d5535584c5994eb61c225351bd1_Title"/>
          <p:cNvSpPr txBox="1"/>
          <p:nvPr>
            <p:custDataLst>
              <p:tags r:id="rId130"/>
            </p:custDataLst>
          </p:nvPr>
        </p:nvSpPr>
        <p:spPr>
          <a:xfrm>
            <a:off x="5213881" y="3955415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Oberflächengestaltung</a:t>
            </a:r>
            <a:endParaRPr lang="de-DE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SLT_86190e7837214becb55c8d597a484200_Duration" hidden="1"/>
          <p:cNvSpPr txBox="1"/>
          <p:nvPr>
            <p:custDataLst>
              <p:tags r:id="rId131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86190e7837214becb55c8d597a484200_TextPercentage" hidden="1"/>
          <p:cNvSpPr txBox="1"/>
          <p:nvPr>
            <p:custDataLst>
              <p:tags r:id="rId1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SLT_86190e7837214becb55c8d597a484200_StartDate" hidden="1"/>
          <p:cNvSpPr txBox="1"/>
          <p:nvPr>
            <p:custDataLst>
              <p:tags r:id="rId1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86190e7837214becb55c8d597a484200_EndDate" hidden="1"/>
          <p:cNvSpPr txBox="1"/>
          <p:nvPr>
            <p:custDataLst>
              <p:tags r:id="rId1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86190e7837214becb55c8d597a484200_JoinedDate"/>
          <p:cNvSpPr txBox="1"/>
          <p:nvPr>
            <p:custDataLst>
              <p:tags r:id="rId135"/>
            </p:custDataLst>
          </p:nvPr>
        </p:nvSpPr>
        <p:spPr>
          <a:xfrm>
            <a:off x="4657198" y="4171781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5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SLT_86190e7837214becb55c8d597a484200_Title"/>
          <p:cNvSpPr txBox="1"/>
          <p:nvPr>
            <p:custDataLst>
              <p:tags r:id="rId136"/>
            </p:custDataLst>
          </p:nvPr>
        </p:nvSpPr>
        <p:spPr>
          <a:xfrm>
            <a:off x="5271261" y="4164034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Eingabemasken </a:t>
            </a:r>
            <a:endParaRPr lang="de-DE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ce1c3f2219b2401b9192e20dc76040e0_Duration" hidden="1"/>
          <p:cNvSpPr txBox="1"/>
          <p:nvPr>
            <p:custDataLst>
              <p:tags r:id="rId137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10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ce1c3f2219b2401b9192e20dc76040e0_TextPercentage" hidden="1"/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ce1c3f2219b2401b9192e20dc76040e0_StartDate" hidden="1"/>
          <p:cNvSpPr txBox="1"/>
          <p:nvPr>
            <p:custDataLst>
              <p:tags r:id="rId13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ce1c3f2219b2401b9192e20dc76040e0_EndDate" hidden="1"/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ce1c3f2219b2401b9192e20dc76040e0_JoinedDate"/>
          <p:cNvSpPr txBox="1"/>
          <p:nvPr>
            <p:custDataLst>
              <p:tags r:id="rId141"/>
            </p:custDataLst>
          </p:nvPr>
        </p:nvSpPr>
        <p:spPr>
          <a:xfrm>
            <a:off x="4712679" y="4481999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6 - Dec 7</a:t>
            </a:r>
            <a:endParaRPr lang="de-DE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ce1c3f2219b2401b9192e20dc76040e0_Title"/>
          <p:cNvSpPr txBox="1"/>
          <p:nvPr>
            <p:custDataLst>
              <p:tags r:id="rId142"/>
            </p:custDataLst>
          </p:nvPr>
        </p:nvSpPr>
        <p:spPr>
          <a:xfrm>
            <a:off x="6131956" y="4474252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Datenbank erstellen</a:t>
            </a:r>
            <a:endParaRPr lang="de-DE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79f72739f7a74d44a125fe8d13cca6a8_Duration" hidden="1"/>
          <p:cNvSpPr txBox="1"/>
          <p:nvPr>
            <p:custDataLst>
              <p:tags r:id="rId143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20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79f72739f7a74d44a125fe8d13cca6a8_TextPercentage" hidden="1"/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79f72739f7a74d44a125fe8d13cca6a8_StartDate" hidden="1"/>
          <p:cNvSpPr txBox="1"/>
          <p:nvPr>
            <p:custDataLst>
              <p:tags r:id="rId1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SLT_79f72739f7a74d44a125fe8d13cca6a8_EndDate" hidden="1"/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SLT_79f72739f7a74d44a125fe8d13cca6a8_JoinedDate"/>
          <p:cNvSpPr txBox="1"/>
          <p:nvPr>
            <p:custDataLst>
              <p:tags r:id="rId147"/>
            </p:custDataLst>
          </p:nvPr>
        </p:nvSpPr>
        <p:spPr>
          <a:xfrm>
            <a:off x="5209970" y="469061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7 - Dec 9</a:t>
            </a:r>
            <a:endParaRPr lang="de-DE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79f72739f7a74d44a125fe8d13cca6a8_Title"/>
          <p:cNvSpPr txBox="1"/>
          <p:nvPr>
            <p:custDataLst>
              <p:tags r:id="rId148"/>
            </p:custDataLst>
          </p:nvPr>
        </p:nvSpPr>
        <p:spPr>
          <a:xfrm>
            <a:off x="7126537" y="4682871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Code Implementierung</a:t>
            </a:r>
            <a:endParaRPr lang="de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T_584518b5e9b543349fb69d6d9bbe54de_Duration" hidden="1"/>
          <p:cNvSpPr txBox="1"/>
          <p:nvPr>
            <p:custDataLst>
              <p:tags r:id="rId149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584518b5e9b543349fb69d6d9bbe54de_TextPercentage" hidden="1"/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SLT_584518b5e9b543349fb69d6d9bbe54de_StartDate" hidden="1"/>
          <p:cNvSpPr txBox="1"/>
          <p:nvPr>
            <p:custDataLst>
              <p:tags r:id="rId1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584518b5e9b543349fb69d6d9bbe54de_EndDate" hidden="1"/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584518b5e9b543349fb69d6d9bbe54de_JoinedDate"/>
          <p:cNvSpPr txBox="1"/>
          <p:nvPr>
            <p:custDataLst>
              <p:tags r:id="rId153"/>
            </p:custDataLst>
          </p:nvPr>
        </p:nvSpPr>
        <p:spPr>
          <a:xfrm>
            <a:off x="6140162" y="5000837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12</a:t>
            </a:r>
            <a:endParaRPr lang="de-DE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T_584518b5e9b543349fb69d6d9bbe54de_Title"/>
          <p:cNvSpPr txBox="1"/>
          <p:nvPr>
            <p:custDataLst>
              <p:tags r:id="rId154"/>
            </p:custDataLst>
          </p:nvPr>
        </p:nvSpPr>
        <p:spPr>
          <a:xfrm>
            <a:off x="8408017" y="4993090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Funktionstest erstellen</a:t>
            </a:r>
            <a:endParaRPr lang="de-DE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SLT_d6e06bbc8c834033a86da293408f383f_Duration" hidden="1"/>
          <p:cNvSpPr txBox="1"/>
          <p:nvPr>
            <p:custDataLst>
              <p:tags r:id="rId155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d6e06bbc8c834033a86da293408f383f_TextPercentage" hidden="1"/>
          <p:cNvSpPr txBox="1"/>
          <p:nvPr>
            <p:custDataLst>
              <p:tags r:id="rId1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SLT_d6e06bbc8c834033a86da293408f383f_StartDate" hidden="1"/>
          <p:cNvSpPr txBox="1"/>
          <p:nvPr>
            <p:custDataLst>
              <p:tags r:id="rId1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d6e06bbc8c834033a86da293408f383f_EndDate" hidden="1"/>
          <p:cNvSpPr txBox="1"/>
          <p:nvPr>
            <p:custDataLst>
              <p:tags r:id="rId1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d6e06bbc8c834033a86da293408f383f_JoinedDate"/>
          <p:cNvSpPr txBox="1"/>
          <p:nvPr>
            <p:custDataLst>
              <p:tags r:id="rId159"/>
            </p:custDataLst>
          </p:nvPr>
        </p:nvSpPr>
        <p:spPr>
          <a:xfrm>
            <a:off x="7806071" y="520945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12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4" name="OTLSHAPE_SLT_d6e06bbc8c834033a86da293408f383f_Title"/>
          <p:cNvSpPr txBox="1"/>
          <p:nvPr>
            <p:custDataLst>
              <p:tags r:id="rId160"/>
            </p:custDataLst>
          </p:nvPr>
        </p:nvSpPr>
        <p:spPr>
          <a:xfrm>
            <a:off x="8503650" y="5201708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Funktionstest Durchführung</a:t>
            </a:r>
            <a:endParaRPr lang="de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OTLSHAPE_SLT_fad98addae47425484235721a754da6d_Duration" hidden="1"/>
          <p:cNvSpPr txBox="1"/>
          <p:nvPr>
            <p:custDataLst>
              <p:tags r:id="rId161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fad98addae47425484235721a754da6d_TextPercentage" hidden="1"/>
          <p:cNvSpPr txBox="1"/>
          <p:nvPr>
            <p:custDataLst>
              <p:tags r:id="rId1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fad98addae47425484235721a754da6d_StartDate" hidden="1"/>
          <p:cNvSpPr txBox="1"/>
          <p:nvPr>
            <p:custDataLst>
              <p:tags r:id="rId1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fad98addae47425484235721a754da6d_EndDate" hidden="1"/>
          <p:cNvSpPr txBox="1"/>
          <p:nvPr>
            <p:custDataLst>
              <p:tags r:id="rId1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fad98addae47425484235721a754da6d_JoinedDate"/>
          <p:cNvSpPr txBox="1"/>
          <p:nvPr>
            <p:custDataLst>
              <p:tags r:id="rId165"/>
            </p:custDataLst>
          </p:nvPr>
        </p:nvSpPr>
        <p:spPr>
          <a:xfrm>
            <a:off x="7452885" y="541807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12 - Dec 13</a:t>
            </a:r>
            <a:endParaRPr lang="de-DE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2" name="OTLSHAPE_SLT_fad98addae47425484235721a754da6d_Title"/>
          <p:cNvSpPr txBox="1"/>
          <p:nvPr>
            <p:custDataLst>
              <p:tags r:id="rId166"/>
            </p:custDataLst>
          </p:nvPr>
        </p:nvSpPr>
        <p:spPr>
          <a:xfrm>
            <a:off x="8905308" y="5410327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Fehlerbehebung</a:t>
            </a:r>
            <a:endParaRPr lang="de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8" name="OTLSHAPE_SLT_0715a09eccc04ba19f66be2454df473f_Duration" hidden="1"/>
          <p:cNvSpPr txBox="1"/>
          <p:nvPr>
            <p:custDataLst>
              <p:tags r:id="rId167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9" name="OTLSHAPE_SLT_0715a09eccc04ba19f66be2454df473f_TextPercentage" hidden="1"/>
          <p:cNvSpPr txBox="1"/>
          <p:nvPr>
            <p:custDataLst>
              <p:tags r:id="rId1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0" name="OTLSHAPE_SLT_0715a09eccc04ba19f66be2454df473f_StartDate" hidden="1"/>
          <p:cNvSpPr txBox="1"/>
          <p:nvPr>
            <p:custDataLst>
              <p:tags r:id="rId1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1" name="OTLSHAPE_SLT_0715a09eccc04ba19f66be2454df473f_EndDate" hidden="1"/>
          <p:cNvSpPr txBox="1"/>
          <p:nvPr>
            <p:custDataLst>
              <p:tags r:id="rId1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SLT_0715a09eccc04ba19f66be2454df473f_JoinedDate"/>
          <p:cNvSpPr txBox="1"/>
          <p:nvPr>
            <p:custDataLst>
              <p:tags r:id="rId171"/>
            </p:custDataLst>
          </p:nvPr>
        </p:nvSpPr>
        <p:spPr>
          <a:xfrm>
            <a:off x="8303361" y="572829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13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0715a09eccc04ba19f66be2454df473f_Title"/>
          <p:cNvSpPr txBox="1"/>
          <p:nvPr>
            <p:custDataLst>
              <p:tags r:id="rId172"/>
            </p:custDataLst>
          </p:nvPr>
        </p:nvSpPr>
        <p:spPr>
          <a:xfrm>
            <a:off x="9000941" y="5720546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Projekdokumentation</a:t>
            </a:r>
            <a:endParaRPr lang="de-DE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OTLSHAPE_SLT_09926dfe9b364aff97415b911919d64c_Duration" hidden="1"/>
          <p:cNvSpPr txBox="1"/>
          <p:nvPr>
            <p:custDataLst>
              <p:tags r:id="rId173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T_09926dfe9b364aff97415b911919d64c_TextPercentage" hidden="1"/>
          <p:cNvSpPr txBox="1"/>
          <p:nvPr>
            <p:custDataLst>
              <p:tags r:id="rId1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8" name="OTLSHAPE_SLT_09926dfe9b364aff97415b911919d64c_StartDate" hidden="1"/>
          <p:cNvSpPr txBox="1"/>
          <p:nvPr>
            <p:custDataLst>
              <p:tags r:id="rId1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9" name="OTLSHAPE_SLT_09926dfe9b364aff97415b911919d64c_EndDate" hidden="1"/>
          <p:cNvSpPr txBox="1"/>
          <p:nvPr>
            <p:custDataLst>
              <p:tags r:id="rId1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SLT_09926dfe9b364aff97415b911919d64c_JoinedDate"/>
          <p:cNvSpPr txBox="1"/>
          <p:nvPr>
            <p:custDataLst>
              <p:tags r:id="rId177"/>
            </p:custDataLst>
          </p:nvPr>
        </p:nvSpPr>
        <p:spPr>
          <a:xfrm>
            <a:off x="8705019" y="5936911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14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OTLSHAPE_SLT_09926dfe9b364aff97415b911919d64c_Title"/>
          <p:cNvSpPr txBox="1"/>
          <p:nvPr>
            <p:custDataLst>
              <p:tags r:id="rId178"/>
            </p:custDataLst>
          </p:nvPr>
        </p:nvSpPr>
        <p:spPr>
          <a:xfrm>
            <a:off x="9383471" y="5929164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Kundendokumentation</a:t>
            </a:r>
            <a:endParaRPr lang="de-DE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7" name="OTLSHAPE_SLT_4498e3ce5a624e379c41dc5320d32c8a_Duration" hidden="1"/>
          <p:cNvSpPr txBox="1"/>
          <p:nvPr>
            <p:custDataLst>
              <p:tags r:id="rId179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SLT_4498e3ce5a624e379c41dc5320d32c8a_TextPercentage" hidden="1"/>
          <p:cNvSpPr txBox="1"/>
          <p:nvPr>
            <p:custDataLst>
              <p:tags r:id="rId1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9" name="OTLSHAPE_SLT_4498e3ce5a624e379c41dc5320d32c8a_StartDate" hidden="1"/>
          <p:cNvSpPr txBox="1"/>
          <p:nvPr>
            <p:custDataLst>
              <p:tags r:id="rId1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0" name="OTLSHAPE_SLT_4498e3ce5a624e379c41dc5320d32c8a_EndDate" hidden="1"/>
          <p:cNvSpPr txBox="1"/>
          <p:nvPr>
            <p:custDataLst>
              <p:tags r:id="rId1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SLT_4498e3ce5a624e379c41dc5320d32c8a_JoinedDate"/>
          <p:cNvSpPr txBox="1"/>
          <p:nvPr>
            <p:custDataLst>
              <p:tags r:id="rId183"/>
            </p:custDataLst>
          </p:nvPr>
        </p:nvSpPr>
        <p:spPr>
          <a:xfrm>
            <a:off x="8781525" y="624713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14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4498e3ce5a624e379c41dc5320d32c8a_Title"/>
          <p:cNvSpPr txBox="1"/>
          <p:nvPr>
            <p:custDataLst>
              <p:tags r:id="rId184"/>
            </p:custDataLst>
          </p:nvPr>
        </p:nvSpPr>
        <p:spPr>
          <a:xfrm>
            <a:off x="9459978" y="6239383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Daten einpflegen</a:t>
            </a:r>
            <a:endParaRPr lang="de-DE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SLT_39e8fa5ce17a41ee90dcbfa48c251789_Duration" hidden="1"/>
          <p:cNvSpPr txBox="1"/>
          <p:nvPr>
            <p:custDataLst>
              <p:tags r:id="rId185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h</a:t>
            </a:r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SLT_39e8fa5ce17a41ee90dcbfa48c251789_TextPercentage" hidden="1"/>
          <p:cNvSpPr txBox="1"/>
          <p:nvPr>
            <p:custDataLst>
              <p:tags r:id="rId1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SLT_39e8fa5ce17a41ee90dcbfa48c251789_StartDate" hidden="1"/>
          <p:cNvSpPr txBox="1"/>
          <p:nvPr>
            <p:custDataLst>
              <p:tags r:id="rId1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SLT_39e8fa5ce17a41ee90dcbfa48c251789_EndDate" hidden="1"/>
          <p:cNvSpPr txBox="1"/>
          <p:nvPr>
            <p:custDataLst>
              <p:tags r:id="rId1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2" name="OTLSHAPE_SLT_39e8fa5ce17a41ee90dcbfa48c251789_JoinedDate"/>
          <p:cNvSpPr txBox="1"/>
          <p:nvPr>
            <p:custDataLst>
              <p:tags r:id="rId189"/>
            </p:custDataLst>
          </p:nvPr>
        </p:nvSpPr>
        <p:spPr>
          <a:xfrm>
            <a:off x="9164057" y="659003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15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SLT_39e8fa5ce17a41ee90dcbfa48c251789_Title"/>
          <p:cNvSpPr txBox="1"/>
          <p:nvPr>
            <p:custDataLst>
              <p:tags r:id="rId190"/>
            </p:custDataLst>
          </p:nvPr>
        </p:nvSpPr>
        <p:spPr>
          <a:xfrm>
            <a:off x="9766002" y="6582283"/>
            <a:ext cx="1790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Inbetriebnahme und Schulung </a:t>
            </a:r>
            <a:endParaRPr lang="de-DE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M_4ed38ea1aa874415a7c1e845a7ab8ae4_Shape"/>
          <p:cNvSpPr/>
          <p:nvPr>
            <p:custDataLst>
              <p:tags r:id="rId191"/>
            </p:custDataLst>
          </p:nvPr>
        </p:nvSpPr>
        <p:spPr>
          <a:xfrm>
            <a:off x="3219211" y="18542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TLSHAPE_M_d95380b46d864e07899ae071490a1d48_Shape"/>
          <p:cNvSpPr/>
          <p:nvPr>
            <p:custDataLst>
              <p:tags r:id="rId192"/>
            </p:custDataLst>
          </p:nvPr>
        </p:nvSpPr>
        <p:spPr>
          <a:xfrm>
            <a:off x="9734406" y="1596178"/>
            <a:ext cx="165100" cy="165100"/>
          </a:xfrm>
          <a:prstGeom prst="wav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TLSHAPE_M_36790f23173f4d519245b84d2cec37dc_Shape"/>
          <p:cNvSpPr/>
          <p:nvPr>
            <p:custDataLst>
              <p:tags r:id="rId193"/>
            </p:custDataLst>
          </p:nvPr>
        </p:nvSpPr>
        <p:spPr>
          <a:xfrm>
            <a:off x="9244078" y="18542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TLSHAPE_M_6757b9b73c444e72a3847893ff5aa830_Shape"/>
          <p:cNvSpPr/>
          <p:nvPr>
            <p:custDataLst>
              <p:tags r:id="rId194"/>
            </p:custDataLst>
          </p:nvPr>
        </p:nvSpPr>
        <p:spPr>
          <a:xfrm>
            <a:off x="9167571" y="18542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TLSHAPE_M_04ad8bab973241a98f6eb1c35b6be9ed_Shape"/>
          <p:cNvSpPr/>
          <p:nvPr>
            <p:custDataLst>
              <p:tags r:id="rId195"/>
            </p:custDataLst>
          </p:nvPr>
        </p:nvSpPr>
        <p:spPr>
          <a:xfrm>
            <a:off x="8689408" y="18542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TLSHAPE_M_14c34eb94c0c4ddea4e69c99b60f0f58_Shape"/>
          <p:cNvSpPr/>
          <p:nvPr>
            <p:custDataLst>
              <p:tags r:id="rId196"/>
            </p:custDataLst>
          </p:nvPr>
        </p:nvSpPr>
        <p:spPr>
          <a:xfrm>
            <a:off x="5055361" y="18542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TLSHAPE_M_4ed38ea1aa874415a7c1e845a7ab8ae4_Title"/>
          <p:cNvSpPr txBox="1"/>
          <p:nvPr>
            <p:custDataLst>
              <p:tags r:id="rId197"/>
            </p:custDataLst>
          </p:nvPr>
        </p:nvSpPr>
        <p:spPr>
          <a:xfrm>
            <a:off x="2666232" y="1477857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Planung abgeschlossen</a:t>
            </a:r>
            <a:endParaRPr lang="de-DE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M_4ed38ea1aa874415a7c1e845a7ab8ae4_Date"/>
          <p:cNvSpPr txBox="1"/>
          <p:nvPr>
            <p:custDataLst>
              <p:tags r:id="rId198"/>
            </p:custDataLst>
          </p:nvPr>
        </p:nvSpPr>
        <p:spPr>
          <a:xfrm>
            <a:off x="3189429" y="167377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1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M_d95380b46d864e07899ae071490a1d48_Title"/>
          <p:cNvSpPr txBox="1"/>
          <p:nvPr>
            <p:custDataLst>
              <p:tags r:id="rId199"/>
            </p:custDataLst>
          </p:nvPr>
        </p:nvSpPr>
        <p:spPr>
          <a:xfrm>
            <a:off x="9931256" y="1477857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Projekt abgeschlossen</a:t>
            </a:r>
            <a:endParaRPr lang="de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M_d95380b46d864e07899ae071490a1d48_Date"/>
          <p:cNvSpPr txBox="1"/>
          <p:nvPr>
            <p:custDataLst>
              <p:tags r:id="rId200"/>
            </p:custDataLst>
          </p:nvPr>
        </p:nvSpPr>
        <p:spPr>
          <a:xfrm>
            <a:off x="9931256" y="167377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15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M_36790f23173f4d519245b84d2cec37dc_Title"/>
          <p:cNvSpPr txBox="1"/>
          <p:nvPr>
            <p:custDataLst>
              <p:tags r:id="rId201"/>
            </p:custDataLst>
          </p:nvPr>
        </p:nvSpPr>
        <p:spPr>
          <a:xfrm>
            <a:off x="8467854" y="1012613"/>
            <a:ext cx="1790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Daten einplfege abgeschlossen</a:t>
            </a:r>
            <a:endParaRPr lang="de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M_36790f23173f4d519245b84d2cec37dc_Date"/>
          <p:cNvSpPr txBox="1"/>
          <p:nvPr>
            <p:custDataLst>
              <p:tags r:id="rId202"/>
            </p:custDataLst>
          </p:nvPr>
        </p:nvSpPr>
        <p:spPr>
          <a:xfrm>
            <a:off x="9182102" y="120853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14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M_6757b9b73c444e72a3847893ff5aa830_Title"/>
          <p:cNvSpPr txBox="1"/>
          <p:nvPr>
            <p:custDataLst>
              <p:tags r:id="rId203"/>
            </p:custDataLst>
          </p:nvPr>
        </p:nvSpPr>
        <p:spPr>
          <a:xfrm>
            <a:off x="8395136" y="547370"/>
            <a:ext cx="177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Dokumentation abgeschlossen</a:t>
            </a:r>
            <a:endParaRPr lang="de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M_6757b9b73c444e72a3847893ff5aa830_Date"/>
          <p:cNvSpPr txBox="1"/>
          <p:nvPr>
            <p:custDataLst>
              <p:tags r:id="rId204"/>
            </p:custDataLst>
          </p:nvPr>
        </p:nvSpPr>
        <p:spPr>
          <a:xfrm>
            <a:off x="9105595" y="743289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14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M_04ad8bab973241a98f6eb1c35b6be9ed_Title"/>
          <p:cNvSpPr txBox="1"/>
          <p:nvPr>
            <p:custDataLst>
              <p:tags r:id="rId205"/>
            </p:custDataLst>
          </p:nvPr>
        </p:nvSpPr>
        <p:spPr>
          <a:xfrm>
            <a:off x="7757799" y="82127"/>
            <a:ext cx="209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Qualitätsmanagment abgeschlossen</a:t>
            </a:r>
            <a:endParaRPr lang="de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M_04ad8bab973241a98f6eb1c35b6be9ed_Date"/>
          <p:cNvSpPr txBox="1"/>
          <p:nvPr>
            <p:custDataLst>
              <p:tags r:id="rId206"/>
            </p:custDataLst>
          </p:nvPr>
        </p:nvSpPr>
        <p:spPr>
          <a:xfrm>
            <a:off x="8627432" y="27804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13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M_14c34eb94c0c4ddea4e69c99b60f0f58_Title"/>
          <p:cNvSpPr txBox="1"/>
          <p:nvPr>
            <p:custDataLst>
              <p:tags r:id="rId207"/>
            </p:custDataLst>
          </p:nvPr>
        </p:nvSpPr>
        <p:spPr>
          <a:xfrm>
            <a:off x="4541963" y="1477857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Design abgeschlossen</a:t>
            </a:r>
            <a:endParaRPr lang="de-DE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M_14c34eb94c0c4ddea4e69c99b60f0f58_Date"/>
          <p:cNvSpPr txBox="1"/>
          <p:nvPr>
            <p:custDataLst>
              <p:tags r:id="rId208"/>
            </p:custDataLst>
          </p:nvPr>
        </p:nvSpPr>
        <p:spPr>
          <a:xfrm>
            <a:off x="5025579" y="167377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Dec 5</a:t>
            </a:r>
            <a:endParaRPr lang="de-DE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D_c2481dcb97a1409583bbd3796912e06d_Line"/>
          <p:cNvSpPr/>
          <p:nvPr>
            <p:custDataLst>
              <p:tags r:id="rId209"/>
            </p:custDataLst>
          </p:nvPr>
        </p:nvSpPr>
        <p:spPr>
          <a:xfrm>
            <a:off x="3172787" y="2895981"/>
            <a:ext cx="173042" cy="208620"/>
          </a:xfrm>
          <a:custGeom>
            <a:avLst/>
            <a:gdLst/>
            <a:ahLst/>
            <a:cxnLst/>
            <a:rect l="0" t="0" r="0" b="0"/>
            <a:pathLst>
              <a:path w="173042" h="208620">
                <a:moveTo>
                  <a:pt x="115891" y="0"/>
                </a:moveTo>
                <a:lnTo>
                  <a:pt x="173041" y="0"/>
                </a:lnTo>
                <a:lnTo>
                  <a:pt x="173041" y="104309"/>
                </a:lnTo>
                <a:lnTo>
                  <a:pt x="0" y="104309"/>
                </a:lnTo>
                <a:lnTo>
                  <a:pt x="0" y="208619"/>
                </a:lnTo>
                <a:lnTo>
                  <a:pt x="103344" y="208619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OTLSHAPE_D_ce3061adfd124d94acc9b774d12b5154_Line"/>
          <p:cNvSpPr/>
          <p:nvPr>
            <p:custDataLst>
              <p:tags r:id="rId210"/>
            </p:custDataLst>
          </p:nvPr>
        </p:nvSpPr>
        <p:spPr>
          <a:xfrm>
            <a:off x="3230167" y="3104600"/>
            <a:ext cx="160495" cy="208619"/>
          </a:xfrm>
          <a:custGeom>
            <a:avLst/>
            <a:gdLst/>
            <a:ahLst/>
            <a:cxnLst/>
            <a:rect l="0" t="0" r="0" b="0"/>
            <a:pathLst>
              <a:path w="160495" h="208619">
                <a:moveTo>
                  <a:pt x="103344" y="0"/>
                </a:moveTo>
                <a:lnTo>
                  <a:pt x="160494" y="0"/>
                </a:lnTo>
                <a:lnTo>
                  <a:pt x="160494" y="104309"/>
                </a:lnTo>
                <a:lnTo>
                  <a:pt x="0" y="104309"/>
                </a:lnTo>
                <a:lnTo>
                  <a:pt x="0" y="208618"/>
                </a:lnTo>
                <a:lnTo>
                  <a:pt x="103344" y="208618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OTLSHAPE_D_b2c9ca0766464c2c9373178f2db4a7d1_Line"/>
          <p:cNvSpPr/>
          <p:nvPr>
            <p:custDataLst>
              <p:tags r:id="rId211"/>
            </p:custDataLst>
          </p:nvPr>
        </p:nvSpPr>
        <p:spPr>
          <a:xfrm>
            <a:off x="3612698" y="3313218"/>
            <a:ext cx="160495" cy="310220"/>
          </a:xfrm>
          <a:custGeom>
            <a:avLst/>
            <a:gdLst/>
            <a:ahLst/>
            <a:cxnLst/>
            <a:rect l="0" t="0" r="0" b="0"/>
            <a:pathLst>
              <a:path w="160495" h="310220">
                <a:moveTo>
                  <a:pt x="103344" y="0"/>
                </a:moveTo>
                <a:lnTo>
                  <a:pt x="160494" y="0"/>
                </a:lnTo>
                <a:lnTo>
                  <a:pt x="160494" y="104310"/>
                </a:lnTo>
                <a:lnTo>
                  <a:pt x="0" y="104310"/>
                </a:lnTo>
                <a:lnTo>
                  <a:pt x="0" y="310219"/>
                </a:lnTo>
                <a:lnTo>
                  <a:pt x="103344" y="310219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OTLSHAPE_D_30259c829ec9471fbfdd386f4db844b1_Line"/>
          <p:cNvSpPr/>
          <p:nvPr>
            <p:custDataLst>
              <p:tags r:id="rId212"/>
            </p:custDataLst>
          </p:nvPr>
        </p:nvSpPr>
        <p:spPr>
          <a:xfrm>
            <a:off x="3650952" y="3623437"/>
            <a:ext cx="173041" cy="208620"/>
          </a:xfrm>
          <a:custGeom>
            <a:avLst/>
            <a:gdLst/>
            <a:ahLst/>
            <a:cxnLst/>
            <a:rect l="0" t="0" r="0" b="0"/>
            <a:pathLst>
              <a:path w="173041" h="208620">
                <a:moveTo>
                  <a:pt x="115890" y="0"/>
                </a:moveTo>
                <a:lnTo>
                  <a:pt x="173040" y="0"/>
                </a:lnTo>
                <a:lnTo>
                  <a:pt x="173040" y="104309"/>
                </a:lnTo>
                <a:lnTo>
                  <a:pt x="0" y="104309"/>
                </a:lnTo>
                <a:lnTo>
                  <a:pt x="0" y="208619"/>
                </a:lnTo>
                <a:lnTo>
                  <a:pt x="103343" y="208619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OTLSHAPE_D_57cd3bed85c74ec9b55878708a8f0a0a_Line"/>
          <p:cNvSpPr/>
          <p:nvPr>
            <p:custDataLst>
              <p:tags r:id="rId213"/>
            </p:custDataLst>
          </p:nvPr>
        </p:nvSpPr>
        <p:spPr>
          <a:xfrm>
            <a:off x="3689205" y="3832056"/>
            <a:ext cx="173041" cy="208619"/>
          </a:xfrm>
          <a:custGeom>
            <a:avLst/>
            <a:gdLst/>
            <a:ahLst/>
            <a:cxnLst/>
            <a:rect l="0" t="0" r="0" b="0"/>
            <a:pathLst>
              <a:path w="173041" h="208619">
                <a:moveTo>
                  <a:pt x="115890" y="0"/>
                </a:moveTo>
                <a:lnTo>
                  <a:pt x="173040" y="0"/>
                </a:lnTo>
                <a:lnTo>
                  <a:pt x="173040" y="104309"/>
                </a:lnTo>
                <a:lnTo>
                  <a:pt x="0" y="104309"/>
                </a:lnTo>
                <a:lnTo>
                  <a:pt x="0" y="208618"/>
                </a:lnTo>
                <a:lnTo>
                  <a:pt x="103343" y="208618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OTLSHAPE_D_1c2f65b96d2042e1a48b6e295d39281a_Line"/>
          <p:cNvSpPr/>
          <p:nvPr>
            <p:custDataLst>
              <p:tags r:id="rId214"/>
            </p:custDataLst>
          </p:nvPr>
        </p:nvSpPr>
        <p:spPr>
          <a:xfrm>
            <a:off x="4989811" y="4040674"/>
            <a:ext cx="179621" cy="208620"/>
          </a:xfrm>
          <a:custGeom>
            <a:avLst/>
            <a:gdLst/>
            <a:ahLst/>
            <a:cxnLst/>
            <a:rect l="0" t="0" r="0" b="0"/>
            <a:pathLst>
              <a:path w="179621" h="208620">
                <a:moveTo>
                  <a:pt x="122470" y="0"/>
                </a:moveTo>
                <a:lnTo>
                  <a:pt x="179620" y="0"/>
                </a:lnTo>
                <a:lnTo>
                  <a:pt x="179620" y="104310"/>
                </a:lnTo>
                <a:lnTo>
                  <a:pt x="0" y="104310"/>
                </a:lnTo>
                <a:lnTo>
                  <a:pt x="0" y="208619"/>
                </a:lnTo>
                <a:lnTo>
                  <a:pt x="103344" y="208619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OTLSHAPE_D_938971f6452541ed930ef7c1af419248_Line"/>
          <p:cNvSpPr/>
          <p:nvPr>
            <p:custDataLst>
              <p:tags r:id="rId215"/>
            </p:custDataLst>
          </p:nvPr>
        </p:nvSpPr>
        <p:spPr>
          <a:xfrm>
            <a:off x="5169661" y="4249293"/>
            <a:ext cx="363405" cy="310220"/>
          </a:xfrm>
          <a:custGeom>
            <a:avLst/>
            <a:gdLst/>
            <a:ahLst/>
            <a:cxnLst/>
            <a:rect l="0" t="0" r="0" b="0"/>
            <a:pathLst>
              <a:path w="363405" h="310220">
                <a:moveTo>
                  <a:pt x="0" y="0"/>
                </a:moveTo>
                <a:lnTo>
                  <a:pt x="57150" y="0"/>
                </a:lnTo>
                <a:lnTo>
                  <a:pt x="57150" y="104309"/>
                </a:lnTo>
                <a:lnTo>
                  <a:pt x="260061" y="104309"/>
                </a:lnTo>
                <a:lnTo>
                  <a:pt x="260061" y="310219"/>
                </a:lnTo>
                <a:lnTo>
                  <a:pt x="363404" y="310219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OTLSHAPE_D_e48ecd2853894d64a1f46bfae0d8d976_Line"/>
          <p:cNvSpPr/>
          <p:nvPr>
            <p:custDataLst>
              <p:tags r:id="rId216"/>
            </p:custDataLst>
          </p:nvPr>
        </p:nvSpPr>
        <p:spPr>
          <a:xfrm>
            <a:off x="5927012" y="4559512"/>
            <a:ext cx="160495" cy="208619"/>
          </a:xfrm>
          <a:custGeom>
            <a:avLst/>
            <a:gdLst/>
            <a:ahLst/>
            <a:cxnLst/>
            <a:rect l="0" t="0" r="0" b="0"/>
            <a:pathLst>
              <a:path w="160495" h="208619">
                <a:moveTo>
                  <a:pt x="103344" y="0"/>
                </a:moveTo>
                <a:lnTo>
                  <a:pt x="160494" y="0"/>
                </a:lnTo>
                <a:lnTo>
                  <a:pt x="160494" y="104309"/>
                </a:lnTo>
                <a:lnTo>
                  <a:pt x="0" y="104309"/>
                </a:lnTo>
                <a:lnTo>
                  <a:pt x="0" y="208618"/>
                </a:lnTo>
                <a:lnTo>
                  <a:pt x="103344" y="208618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OTLSHAPE_D_755dc486ba6147bfbd3a110eb9ad7ec3_Line"/>
          <p:cNvSpPr/>
          <p:nvPr>
            <p:custDataLst>
              <p:tags r:id="rId217"/>
            </p:custDataLst>
          </p:nvPr>
        </p:nvSpPr>
        <p:spPr>
          <a:xfrm>
            <a:off x="6921593" y="4768130"/>
            <a:ext cx="160495" cy="310220"/>
          </a:xfrm>
          <a:custGeom>
            <a:avLst/>
            <a:gdLst/>
            <a:ahLst/>
            <a:cxnLst/>
            <a:rect l="0" t="0" r="0" b="0"/>
            <a:pathLst>
              <a:path w="160495" h="310220">
                <a:moveTo>
                  <a:pt x="103344" y="0"/>
                </a:moveTo>
                <a:lnTo>
                  <a:pt x="160494" y="0"/>
                </a:lnTo>
                <a:lnTo>
                  <a:pt x="160494" y="104310"/>
                </a:lnTo>
                <a:lnTo>
                  <a:pt x="0" y="104310"/>
                </a:lnTo>
                <a:lnTo>
                  <a:pt x="0" y="310219"/>
                </a:lnTo>
                <a:lnTo>
                  <a:pt x="103344" y="310219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OTLSHAPE_D_cebf34e9721443cfb26e105d504d1b49_Line"/>
          <p:cNvSpPr/>
          <p:nvPr>
            <p:custDataLst>
              <p:tags r:id="rId218"/>
            </p:custDataLst>
          </p:nvPr>
        </p:nvSpPr>
        <p:spPr>
          <a:xfrm>
            <a:off x="8203073" y="5078349"/>
            <a:ext cx="160495" cy="208620"/>
          </a:xfrm>
          <a:custGeom>
            <a:avLst/>
            <a:gdLst/>
            <a:ahLst/>
            <a:cxnLst/>
            <a:rect l="0" t="0" r="0" b="0"/>
            <a:pathLst>
              <a:path w="160495" h="208620">
                <a:moveTo>
                  <a:pt x="103344" y="0"/>
                </a:moveTo>
                <a:lnTo>
                  <a:pt x="160494" y="0"/>
                </a:lnTo>
                <a:lnTo>
                  <a:pt x="160494" y="104309"/>
                </a:lnTo>
                <a:lnTo>
                  <a:pt x="0" y="104309"/>
                </a:lnTo>
                <a:lnTo>
                  <a:pt x="0" y="208619"/>
                </a:lnTo>
                <a:lnTo>
                  <a:pt x="103344" y="208619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OTLSHAPE_D_f66153d6c37840edbdfba05e1a174880_Line"/>
          <p:cNvSpPr/>
          <p:nvPr>
            <p:custDataLst>
              <p:tags r:id="rId219"/>
            </p:custDataLst>
          </p:nvPr>
        </p:nvSpPr>
        <p:spPr>
          <a:xfrm>
            <a:off x="8298706" y="5286968"/>
            <a:ext cx="160495" cy="208619"/>
          </a:xfrm>
          <a:custGeom>
            <a:avLst/>
            <a:gdLst/>
            <a:ahLst/>
            <a:cxnLst/>
            <a:rect l="0" t="0" r="0" b="0"/>
            <a:pathLst>
              <a:path w="160495" h="208619">
                <a:moveTo>
                  <a:pt x="103344" y="0"/>
                </a:moveTo>
                <a:lnTo>
                  <a:pt x="160494" y="0"/>
                </a:lnTo>
                <a:lnTo>
                  <a:pt x="160494" y="104309"/>
                </a:lnTo>
                <a:lnTo>
                  <a:pt x="0" y="104309"/>
                </a:lnTo>
                <a:lnTo>
                  <a:pt x="0" y="208618"/>
                </a:lnTo>
                <a:lnTo>
                  <a:pt x="103344" y="208618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OTLSHAPE_D_218a3d873bca40149443a862f5c59223_Line"/>
          <p:cNvSpPr/>
          <p:nvPr>
            <p:custDataLst>
              <p:tags r:id="rId220"/>
            </p:custDataLst>
          </p:nvPr>
        </p:nvSpPr>
        <p:spPr>
          <a:xfrm>
            <a:off x="8700364" y="5495586"/>
            <a:ext cx="160495" cy="310220"/>
          </a:xfrm>
          <a:custGeom>
            <a:avLst/>
            <a:gdLst/>
            <a:ahLst/>
            <a:cxnLst/>
            <a:rect l="0" t="0" r="0" b="0"/>
            <a:pathLst>
              <a:path w="160495" h="310220">
                <a:moveTo>
                  <a:pt x="103344" y="0"/>
                </a:moveTo>
                <a:lnTo>
                  <a:pt x="160494" y="0"/>
                </a:lnTo>
                <a:lnTo>
                  <a:pt x="160494" y="104310"/>
                </a:lnTo>
                <a:lnTo>
                  <a:pt x="0" y="104310"/>
                </a:lnTo>
                <a:lnTo>
                  <a:pt x="0" y="310219"/>
                </a:lnTo>
                <a:lnTo>
                  <a:pt x="103344" y="310219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OTLSHAPE_D_54448620562442a98920afab90ae2738_Line"/>
          <p:cNvSpPr/>
          <p:nvPr>
            <p:custDataLst>
              <p:tags r:id="rId221"/>
            </p:custDataLst>
          </p:nvPr>
        </p:nvSpPr>
        <p:spPr>
          <a:xfrm>
            <a:off x="8899341" y="5805805"/>
            <a:ext cx="306025" cy="208620"/>
          </a:xfrm>
          <a:custGeom>
            <a:avLst/>
            <a:gdLst/>
            <a:ahLst/>
            <a:cxnLst/>
            <a:rect l="0" t="0" r="0" b="0"/>
            <a:pathLst>
              <a:path w="306025" h="208620">
                <a:moveTo>
                  <a:pt x="0" y="0"/>
                </a:moveTo>
                <a:lnTo>
                  <a:pt x="57150" y="0"/>
                </a:lnTo>
                <a:lnTo>
                  <a:pt x="57150" y="104309"/>
                </a:lnTo>
                <a:lnTo>
                  <a:pt x="202680" y="104309"/>
                </a:lnTo>
                <a:lnTo>
                  <a:pt x="202680" y="208619"/>
                </a:lnTo>
                <a:lnTo>
                  <a:pt x="306024" y="208619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OTLSHAPE_D_664173c9a29441cbac15027715d357b4_Line"/>
          <p:cNvSpPr/>
          <p:nvPr>
            <p:custDataLst>
              <p:tags r:id="rId222"/>
            </p:custDataLst>
          </p:nvPr>
        </p:nvSpPr>
        <p:spPr>
          <a:xfrm>
            <a:off x="9178527" y="6014424"/>
            <a:ext cx="160495" cy="310219"/>
          </a:xfrm>
          <a:custGeom>
            <a:avLst/>
            <a:gdLst/>
            <a:ahLst/>
            <a:cxnLst/>
            <a:rect l="0" t="0" r="0" b="0"/>
            <a:pathLst>
              <a:path w="160495" h="310219">
                <a:moveTo>
                  <a:pt x="103344" y="0"/>
                </a:moveTo>
                <a:lnTo>
                  <a:pt x="160494" y="0"/>
                </a:lnTo>
                <a:lnTo>
                  <a:pt x="160494" y="104309"/>
                </a:lnTo>
                <a:lnTo>
                  <a:pt x="0" y="104309"/>
                </a:lnTo>
                <a:lnTo>
                  <a:pt x="0" y="310218"/>
                </a:lnTo>
                <a:lnTo>
                  <a:pt x="103344" y="310218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OTLSHAPE_D_986e6dcb12ae4a58bec469477c2214a7_Line"/>
          <p:cNvSpPr/>
          <p:nvPr>
            <p:custDataLst>
              <p:tags r:id="rId223"/>
            </p:custDataLst>
          </p:nvPr>
        </p:nvSpPr>
        <p:spPr>
          <a:xfrm>
            <a:off x="9358378" y="6324642"/>
            <a:ext cx="306025" cy="342902"/>
          </a:xfrm>
          <a:custGeom>
            <a:avLst/>
            <a:gdLst/>
            <a:ahLst/>
            <a:cxnLst/>
            <a:rect l="0" t="0" r="0" b="0"/>
            <a:pathLst>
              <a:path w="306025" h="342902">
                <a:moveTo>
                  <a:pt x="0" y="0"/>
                </a:moveTo>
                <a:lnTo>
                  <a:pt x="57150" y="0"/>
                </a:lnTo>
                <a:lnTo>
                  <a:pt x="57150" y="120650"/>
                </a:lnTo>
                <a:lnTo>
                  <a:pt x="202681" y="120650"/>
                </a:lnTo>
                <a:lnTo>
                  <a:pt x="202681" y="342901"/>
                </a:lnTo>
                <a:lnTo>
                  <a:pt x="306024" y="342901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6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EyLTAxVDA4OjAwOjAwWiIsIkVuZERhdGUiOiIyMDIyLTEyLTAxVDEwOjAwOjAwWiIsIlBlcmNlbnRhZ2VDb21wbGV0ZSI6bnVsbCwiU3R5bGUiOnsiJGlkIjoiNyIsIlNoYXBlIjoxLCJTaGFwZVRoaWNrbmVzcyI6MCwiRHVyYXRpb25Gb3JtYXQiOjEx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aWQiOiIyNCIsIkEiOjAsIlIiOjAsIkciOjAsIkIiOjB9fSwiSXNWaXNpYmxlIjp0cnVlLCJXaWR0aCI6MC4wLCJIZWlnaHQiOjAuMCwiQm9yZGVyU3R5bGUiOnsiJGlkIjoiMjUiLCJMaW5lQ29sb3IiOm51bGwsIkxpbmVXZWlnaHQiOjAuMCwiTGluZVR5cGUiOjAsIlBhcmVudFN0eWxlIjpudWxsfSwiUGFyZW50U3R5bGUiOm51bGx9LCJIb3Jpem9udGFsQ29ubmVjdG9yU3R5bGUiOnsiJGlkIjoiMjYiLCJMaW5lQ29sb3IiOnsiJGlkIjoiMjciLCIkdHlwZSI6Ik5MUkUuQ29tbW9uLkRvbS5Tb2xpZENvbG9yQnJ1c2gsIE5MUkUuQ29tbW9uIiwiQ29sb3IiOnsiJGlkIjoiMjgiLCJBIjoyNTUsIlIiOjIwNCwiRyI6MjA0LCJCIjoyMDR9fSwiTGluZVdlaWdodCI6MS4wLCJMaW5lVHlwZSI6MCwiUGFyZW50U3R5bGUiOm51bGx9LCJWZXJ0aWNhbENvbm5lY3RvclN0eWxlIjp7IiRpZCI6IjI5IiwiTGluZUNvbG9yIjp7IiRpZCI6IjMwIiwiJHR5cGUiOiJOTFJFLkNvbW1vbi5Eb20uU29saWRDb2xvckJydXNoLCBOTFJFLkNvbW1vbiIsIkNvbG9yIjp7IiRpZCI6IjMx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2OCwiRyI6MTE0LCJCIjoxOTZ9fSwiSXNWaXNpYmxlIjp0cnVlLCJXaWR0aCI6MC4wLCJIZWlnaHQiOjEw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EsIkZvbnROYW1lIjoiQ2FsaWJyaSIsIklzQm9sZCI6dHJ1ZSwiSXNJdGFsaWMiOmZhbHNlLCJJc1VuZGVybGluZWQiOmZhbHNlLCJQYXJlbnRTdHlsZSI6bnVsbH0sIkF1dG9TaXplIjowLCJGb3JlZ3JvdW5kIjp7IiRpZCI6IjQyIiwiQ29sb3IiOnsiJGlkIjoiNDM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NDQiLCJUb3AiOjAuMCwiTGVmdCI6MC4wLCJSaWdodCI6MC4wLCJCb3R0b20iOjAuMH0sIlBhZGRpbmciOnsiJGlkIjoiNDUiLCJUb3AiOjAuMCwiTGVmdCI6MC4wLCJSaWdodCI6MC4wLCJCb3R0b20iOjAuMH0sIkJhY2tncm91bmQiOnsiJGlkIjoiNDYiLCJDb2xvciI6eyIkaWQiOiI0NyIsIkEiOjAsIlIiOjI1NSwiRyI6MjU1LCJCIjoyNTV9fSwiSXNWaXNpYmxlIjp0cnVlLCJXaWR0aCI6MC4wLCJIZWlnaHQiOjAuMCwiQm9yZGVyU3R5bGUiOnsiJGlkIjoiNDgiLCJMaW5lQ29sb3IiOm51bGwsIkxpbmVXZWlnaHQiOjAuMCwiTGluZVR5cGUiOjAsIlBhcmVudFN0eWxlIjpudWxsfSwiUGFyZW50U3R5bGUiOm51bGx9LCJEYXRlU3R5bGUiOnsiJGlkIjoiNDkiLCJGb250U2V0dGluZ3MiOnsiJGlkIjoiNTAiLCJGb250U2l6ZSI6MTAsIkZvbnROYW1lIjoiQ2FsaWJyaSIsIklzQm9sZCI6ZmFsc2UsIklzSXRhbGljIjpmYWxzZSwiSXNVbmRlcmxpbmVkIjpmYWxzZSwiUGFyZW50U3R5bGUiOm51bGx9LCJBdXRvU2l6ZSI6MCwiRm9yZWdyb3VuZCI6eyIkaWQiOiI1MSIsIkNvbG9yIjp7IiRpZCI6IjU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MCwiUiI6MjU1LCJHIjoyNTUsIkIiOjI1NX19LCJJc1Zpc2libGUiOnRydWUsIldpZHRoIjowLjAsIkhlaWdodCI6MC4wLCJCb3JkZXJTdHlsZSI6eyIkaWQiOiI1NyIsIkxpbmVDb2xvciI6bnVsbCwiTGluZVdlaWdodCI6MC4wLCJMaW5lVHlwZSI6MCwiUGFyZW50U3R5bGUiOm51bGx9LCJQYXJlbnRTdHlsZSI6bnVsbH0sIkRhdGVGb3JtYXQiOnsiJGlkIjoi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kiLCJGb3JtYXQiOjAsIklzVmlzaWJsZSI6ZmFsc2UsIkxhc3RLbm93blZpc2liaWxpdHlTdGF0ZSI6ZmFsc2V9LCJJc1Zpc2libGUiOnRydWUsIlBhcmVudFN0eWxlIjpudWxsfSwiSW5kZXgiOjYsIlNtYXJ0RHVyYXRpb25BY3RpdmF0ZWQiOmZhbHNlLCJEYXRlRm9ybWF0Ijp7IiRyZWYiOiI1OCJ9LCJXZWVrTnVtYmVyaW5nIjp7IiRpZCI6IjYwIiwiRm9ybWF0IjowLCJJc1Zpc2libGUiOmZhbHNlLCJMYXN0S25vd25WaXNpYmlsaXR5U3RhdGUiOmZhbHNlfSwiSWQiOiI2ODExZjQzYi1iMzcwLTQwOGUtYWY4NC1lZDY4MzI1MmVkOGYiLCJJbXBvcnRJZCI6bnVsbCwiVGl0bGUiOiJLdW5kZW53w7xuc2NoZSBhdWZuZWhtZW4iLCJOb3RlIjpudWxsLCJIeXBlcmxpbmsiOnsiJGlkIjoiNjEiLCJBZGRyZXNzIjoiIiwiU3ViQWRkcmVzcyI6IiJ9LCJJc0NoYW5nZWQiOmZhbHNlLCJJc05ldyI6ZmFsc2V9fV0sIl9taWxlc3RvbmVzIjpbXSwiSWQiOiIwMDAwMDAwMC0wMDAwLTAwMDAtMDAwMC0wMDAwMDAwMDAwMDAiLCJJc1NpbmdsZUl0ZW1Sb3ciOnRydWV9LHsiJGlkIjoiNjIiLCJfdGFza3MiOlt7IiRpZCI6IjYzIiwiX2F0dGFjaGVkTWlsZXN0b25lcyI6W10sIlRhc2tEZWZpbml0aW9uIjp7IiRpZCI6IjY0IiwiR3JvdXBOYW1lIjpudWxsLCJTdGFydERhdGUiOiIyMDIyLTEyLTAxVDEwOjAwOjAwWiIsIkVuZERhdGUiOiIyMDIyLTEyLTAxVDEzOjAwOjAwWiIsIlBlcmNlbnRhZ2VDb21wbGV0ZSI6bnVsbCwiU3R5bGUiOnsiJGlkIjoiNjUiLCJTaGFwZSI6MSwiU2hhcGVUaGlja25lc3MiOjAsIkR1cmF0aW9uRm9ybWF0IjoxMSwiSW5jbHVkZU5vbldvcmtpbmdEYXlzSW5EdXJhdGlvbiI6ZmFsc2UsIlBlcmNlbnRhZ2VDb21wbGV0ZVN0eWxlIjp7IiRpZCI6IjY2IiwiRm9udFNldHRpbmdzIjp7IiRpZCI6IjY3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2OCIsIkxpbmVDb2xvciI6bnVsbCwiTGluZVdlaWdodCI6MC4wLCJMaW5lVHlwZSI6MCwiUGFyZW50U3R5bGUiOm51bGx9LCJQYXJlbnRTdHlsZSI6bnVsbH0sIkR1cmF0aW9uU3R5bGUiOnsiJGlkIjoiNjkiLCJGb250U2V0dGluZ3MiOnsiJGlkIjoiNzA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cxIiwiTGluZUNvbG9yIjpudWxsLCJMaW5lV2VpZ2h0IjowLjAsIkxpbmVUeXBlIjowLCJQYXJlbnRTdHlsZSI6bnVsbH0sIlBhcmVudFN0eWxlIjpudWxsfSwiSG9yaXpvbnRhbENvbm5lY3RvclN0eWxlIjp7IiRpZCI6IjcyIiwiTGluZUNvbG9yIjp7IiRyZWYiOiIyNyJ9LCJMaW5lV2VpZ2h0IjoxLjAsIkxpbmVUeXBlIjowLCJQYXJlbnRTdHlsZSI6bnVsbH0sIlZlcnRpY2FsQ29ubmVjdG9yU3R5bGUiOnsiJGlkIjoiNzMiLCJMaW5lQ29sb3IiOnsiJHJlZiI6IjMw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3NCIsIk1hcmdpbiI6eyIkcmVmIjoiMzMifSwiUGFkZGluZyI6eyIkcmVmIjoiMzQifSwiQmFja2dyb3VuZCI6eyIkaWQiOiI3NSIsIkNvbG9yIjp7IiRpZCI6Ijc2IiwiQSI6MjU1LCJSIjo2OCwiRyI6MTE0LCJCIjoxOTZ9fSwiSXNWaXNpYmxlIjp0cnVlLCJXaWR0aCI6MC4wLCJIZWlnaHQiOjEwLjAsIkJvcmRlclN0eWxlIjp7IiRpZCI6Ijc3IiwiTGluZUNvbG9yIjp7IiRyZWYiOiIzOCJ9LCJMaW5lV2VpZ2h0IjowLjAsIkxpbmVUeXBlIjowLCJQYXJlbnRTdHlsZSI6bnVsbH0sIlBhcmVudFN0eWxlIjpudWxsfSwiVGl0bGVTdHlsZSI6eyIkaWQiOiI3OCIsIkZvbnRTZXR0aW5ncyI6eyIkaWQiOiI3OSIsIkZvbnRTaXplIjoxMSwiRm9udE5hbWUiOiJDYWxpYnJpIiwiSXNCb2xkIjp0cnVlLCJJc0l0YWxpYyI6ZmFsc2UsIklzVW5kZXJsaW5lZCI6ZmFsc2UsIlBhcmVudFN0eWxlIjpudWxsfSwiQXV0b1NpemUiOjAsIkZvcmVncm91bmQiOnsiJGlkIjoiODAiLCJDb2xvciI6eyIkaWQiOiI4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QifSwiUGFkZGluZyI6eyIkcmVmIjoiNDUifSwiQmFja2dyb3VuZCI6eyIkaWQiOiI4MiIsIkNvbG9yIjp7IiRpZCI6IjgzIiwiQSI6MCwiUiI6MjU1LCJHIjoyNTUsIkIiOjI1NX19LCJJc1Zpc2libGUiOnRydWUsIldpZHRoIjowLjAsIkhlaWdodCI6MC4wLCJCb3JkZXJTdHlsZSI6eyIkaWQiOiI4NCIsIkxpbmVDb2xvciI6bnVsbCwiTGluZVdlaWdodCI6MC4wLCJMaW5lVHlwZSI6MCwiUGFyZW50U3R5bGUiOm51bGx9LCJQYXJlbnRTdHlsZSI6bnVsbH0sIkRh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yJ9LCJQYWRkaW5nIjp7IiRyZWYiOiI1NCJ9LCJCYWNrZ3JvdW5kIjp7IiRpZCI6Ijg5IiwiQ29sb3IiOnsiJGlkIjoiOTAiLCJBIjowLCJSIjoyNTUsIkciOjI1NSwiQiI6MjU1fX0sIklzVmlzaWJsZSI6dHJ1ZSwiV2lkdGgiOjAuMCwiSGVpZ2h0IjowLjAsIkJvcmRlclN0eWxlIjp7IiRpZCI6IjkxIiwiTGluZUNvbG9yIjpudWxsLCJMaW5lV2VpZ2h0IjowLjAsIkxpbmVUeXBlIjowLCJQYXJlbnRTdHlsZSI6bnVsbH0sIlBhcmVudFN0eWxlIjpudWxsfSwiRGF0ZUZvcm1hdCI6eyIkcmVmIjoiNTgifSwiV2Vla051bWJlcmluZyI6eyIkaWQiOiI5MiIsIkZvcm1hdCI6MCwiSXNWaXNpYmxlIjpmYWxzZSwiTGFzdEtub3duVmlzaWJpbGl0eVN0YXRlIjpmYWxzZX0sIklzVmlzaWJsZSI6dHJ1ZSwiUGFyZW50U3R5bGUiOm51bGx9LCJJbmRleCI6NywiU21hcnREdXJhdGlvbkFjdGl2YXRlZCI6dHJ1ZSwiRGF0ZUZvcm1hdCI6eyIkcmVmIjoiNTgifSwiV2Vla051bWJlcmluZyI6eyIkaWQiOiI5MyIsIkZvcm1hdCI6MCwiSXNWaXNpYmxlIjpmYWxzZSwiTGFzdEtub3duVmlzaWJpbGl0eVN0YXRlIjpmYWxzZX0sIklkIjoiYzQ2ZThiNzgtZWZhMy00OTk4LWFjNzEtMWZkZmJkNThiOTY1IiwiSW1wb3J0SWQiOm51bGwsIlRpdGxlIjoiQWJsYXVmcGxhbiIsIk5vdGUiOm51bGwsIkh5cGVybGluayI6eyIkaWQiOiI5NCIsIkFkZHJlc3MiOiIiLCJTdWJBZGRyZXNzIjoiIn0sIklzQ2hhbmdlZCI6ZmFsc2UsIklzTmV3IjpmYWxzZX19XSwiX21pbGVzdG9uZXMiOltdLCJJZCI6IjAwMDAwMDAwLTAwMDAtMDAwMC0wMDAwLTAwMDAwMDAwMDAwMCIsIklzU2luZ2xlSXRlbVJvdyI6dHJ1ZX0seyIkaWQiOiI5NSIsIl90YXNrcyI6W3siJGlkIjoiOTYiLCJfYXR0YWNoZWRNaWxlc3RvbmVzIjpbXSwiVGFza0RlZmluaXRpb24iOnsiJGlkIjoiOTciLCJHcm91cE5hbWUiOm51bGwsIlN0YXJ0RGF0ZSI6IjIwMjItMTItMDFUMTM6MDA6MDBaIiwiRW5kRGF0ZSI6IjIwMjItMTItMDJUMDk6MDA6MDBaIiwiUGVyY2VudGFnZUNvbXBsZXRlIjpudWxsLCJTdHlsZSI6eyIkaWQiOiI5OCIsIlNoYXBlIjoxLCJTaGFwZVRoaWNrbmVzcyI6MCwiRHVyYXRpb25Gb3JtYXQiOjExLCJJbmNsdWRlTm9uV29ya2luZ0RheXNJbkR1cmF0aW9uIjpmYWxzZSwiUGVyY2VudGFnZUNvbXBsZXRlU3R5bGUiOnsiJGlkIjoiOTkiLCJGb250U2V0dGluZ3MiOnsiJGlkIjoiMTA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xMDEiLCJMaW5lQ29sb3IiOm51bGwsIkxpbmVXZWlnaHQiOjAuMCwiTGluZVR5cGUiOjAsIlBhcmVudFN0eWxlIjpudWxsfSwiUGFyZW50U3R5bGUiOm51bGx9LCJEdXJhdGlvblN0eWxlIjp7IiRpZCI6IjEwMiIsIkZvbnRTZXR0aW5ncyI6eyIkaWQiOiIxMDM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EwNCIsIkxpbmVDb2xvciI6bnVsbCwiTGluZVdlaWdodCI6MC4wLCJMaW5lVHlwZSI6MCwiUGFyZW50U3R5bGUiOm51bGx9LCJQYXJlbnRTdHlsZSI6bnVsbH0sIkhvcml6b250YWxDb25uZWN0b3JTdHlsZSI6eyIkaWQiOiIxMDUiLCJMaW5lQ29sb3IiOnsiJHJlZiI6IjI3In0sIkxpbmVXZWlnaHQiOjEuMCwiTGluZVR5cGUiOjAsIlBhcmVudFN0eWxlIjpudWxsfSwiVmVydGljYWxDb25uZWN0b3JTdHlsZSI6eyIkaWQiOiIxMDYiLCJMaW5lQ29sb3IiOnsiJHJlZiI6IjMw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xMDciLCJNYXJnaW4iOnsiJHJlZiI6IjMzIn0sIlBhZGRpbmciOnsiJHJlZiI6IjM0In0sIkJhY2tncm91bmQiOnsiJGlkIjoiMTA4IiwiQ29sb3IiOnsiJGlkIjoiMTA5IiwiQSI6MjU1LCJSIjo2OCwiRyI6MTE0LCJCIjoxOTZ9fSwiSXNWaXNpYmxlIjp0cnVlLCJXaWR0aCI6MC4wLCJIZWlnaHQiOjEwLjAsIkJvcmRlclN0eWxlIjp7IiRpZCI6IjExMCIsIkxpbmVDb2xvciI6eyIkcmVmIjoiMzgi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NCJ9LCJQYWRkaW5nIjp7IiRyZWYiOiI0NSJ9LCJCYWNrZ3JvdW5kIjp7IiRpZCI6IjExNSIsIkNvbG9yIjp7IiRpZCI6IjExNiIsIkEiOjAsIlIiOjI1NSwiRyI6MjU1LCJCIjoyNTV9fSwiSXNWaXNpYmxlIjp0cnVlLCJXaWR0aCI6MC4wLCJIZWlnaHQiOjAuMCwiQm9yZGVyU3R5bGUiOnsiJGlkIjoiMTE3IiwiTGluZUNvbG9yIjpudWxsLCJMaW5lV2VpZ2h0IjowLjAsIkxpbmVUeXBlIjowLCJQYXJlbnRTdHlsZSI6bnVsbH0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yJ9LCJQYWRkaW5nIjp7IiRyZWYiOiI1NCJ9LCJCYWNrZ3JvdW5kIjp7IiRpZCI6IjEyMiIsIkNvbG9yIjp7IiRpZCI6IjEyMyIsIkEiOjAsIlIiOjI1NSwiRyI6MjU1LCJCIjoyNTV9fSwiSXNWaXNpYmxlIjp0cnVlLCJXaWR0aCI6MC4wLCJIZWlnaHQiOjAuMCwiQm9yZGVyU3R5bGUiOnsiJGlkIjoiMTI0IiwiTGluZUNvbG9yIjpudWxsLCJMaW5lV2VpZ2h0IjowLjAsIkxpbmVUeXBlIjowLCJQYXJlbnRTdHlsZSI6bnVsbH0sIlBhcmVudFN0eWxlIjpudWxsfSwiRGF0ZUZvcm1hdCI6eyIkcmVmIjoiNTgifSwiV2Vla051bWJlcmluZyI6eyIkaWQiOiIxMjUiLCJGb3JtYXQiOjAsIklzVmlzaWJsZSI6ZmFsc2UsIkxhc3RLbm93blZpc2liaWxpdHlTdGF0ZSI6ZmFsc2V9LCJJc1Zpc2libGUiOnRydWUsIlBhcmVudFN0eWxlIjpudWxsfSwiSW5kZXgiOjgsIlNtYXJ0RHVyYXRpb25BY3RpdmF0ZWQiOnRydWUsIkRhdGVGb3JtYXQiOnsiJHJlZiI6IjU4In0sIldlZWtOdW1iZXJpbmciOnsiJGlkIjoiMTI2IiwiRm9ybWF0IjowLCJJc1Zpc2libGUiOmZhbHNlLCJMYXN0S25vd25WaXNpYmlsaXR5U3RhdGUiOmZhbHNlfSwiSWQiOiI4Y2Q3MzJjOC1mMDcyLTRhN2UtYmJhZS1jZDRjZTU4ZDU4NmYiLCJJbXBvcnRJZCI6bnVsbCwiVGl0bGUiOiJLb3N0ZW5hdWZzdGVsbHVuZyIsIk5vdGUiOm51bGwsIkh5cGVybGluayI6eyIkaWQiOiIxMjciLCJBZGRyZXNzIjoiIiwiU3ViQWRkcmVzcyI6IiJ9LCJJc0NoYW5nZWQiOmZhbHNlLCJJc05ldyI6ZmFsc2V9fV0sIl9taWxlc3RvbmVzIjpbXSwiSWQiOiIwMDAwMDAwMC0wMDAwLTAwMDAtMDAwMC0wMDAwMDAwMDAwMDAiLCJJc1NpbmdsZUl0ZW1Sb3ciOnRydWV9XSwiSW5kZXgiOjAsIklkIjoiNjRkM2U0MTQtMGJmNy00OGVhLWJlZTItNmJhNzNjZjE2NzAzIiwiSGVhZGVyVGV4dCI6bnVsbCwiSXNEZWZhdWx0Ijp0cnVlLCJTdHlsZSI6eyIkaWQiOiIxMjgiLCJIZWFkZXJTdHlsZSI6eyIkaWQiOiIxMjkiLCJUZXh0U3R5bGUiOnsiJGlkIjoiMTMwIiwiRm9udFNldHRpbmdzIjp7IiRpZCI6IjEzMSIsIkZvbnRTaXplIjoxMSwiRm9udE5hbWUiOiJDYWxpYnJpIiwiSXNCb2xkIjpmYWxzZSwiSXNJdGFsaWMiOmZhbHNlLCJJc1VuZGVybGluZWQiOmZhbHNlLCJQYXJlbnRTdHlsZSI6bnVsbH0sIkF1dG9TaXplIjoyLCJGb3JlZ3JvdW5kIjp7IiRpZCI6IjEzMiIsIkNvbG9yIjp7IiRpZCI6IjEzMyIsIkEiOjI1NSwiUiI6MCwiRyI6MCwiQiI6MH19LCJNYXhXaWR0aCI6MC4wLCJNYXhIZWlnaHQiOjAuMCwiU21hcnRGb3JlZ3JvdW5kSXNBY3RpdmUiOmZhbHNlLCJIb3Jpem9udGFsQWxpZ25tZW50IjowLCJWZXJ0aWNhbEFsaWdubWVudCI6MCwiU21hcnRGb3JlZ3JvdW5kIjpudWxsLCJCYWNrZ3JvdW5kRmlsbFR5cGUiOjAsIk1hcmdpbiI6eyIkaWQiOiIxMzQiLCJUb3AiOjAuMCwiTGVmdCI6MC4wLCJSaWdodCI6MC4wLCJCb3R0b20iOjAuMH0sIlBhZGRpbmciOnsiJGlkIjoiMTM1IiwiVG9wIjowLjAsIkxlZnQiOjAuMCwiUmlnaHQiOjAuMCwiQm90dG9tIjowLjB9LCJCYWNrZ3JvdW5kIjpudWxsLCJJc1Zpc2libGUiOnRydWUsIldpZHRoIjowLjAsIkhlaWdodCI6MC4wLCJCb3JkZXJTdHlsZSI6bnVsbCwiUGFyZW50U3R5bGUiOm51bGx9LCJSZWN0YW5nbGVTdHlsZSI6eyIkaWQiOiIxMzYiLCJNYXJnaW4iOnsiJGlkIjoiMTM3IiwiVG9wIjowLjAsIkxlZnQiOjAuMCwiUmlnaHQiOjAuMCwiQm90dG9tIjowLjB9LCJQYWRkaW5nIjp7IiRpZCI6IjEzOCIsIlRvcCI6MC4wLCJMZWZ0IjowLjAsIlJpZ2h0IjowLjAsIkJvdHRvbSI6MC4wfSwiQmFja2dyb3VuZCI6eyIkaWQiOiIxMzkiLCJDb2xvciI6eyIkaWQiOiIxNDAiLCJBIjo2MywiUiI6MTY1LCJHIjoxNjUsIkIiOjE2NX19LCJJc1Zpc2libGUiOnRydWUsIldpZHRoIjowLjAsIkhlaWdodCI6MC4wLCJCb3JkZXJTdHlsZSI6eyIkaWQiOiIxNDEiLCJMaW5lQ29sb3IiOnsiJGlkIjoiMTQyIiwiJHR5cGUiOiJOTFJFLkNvbW1vbi5Eb20uU29saWRDb2xvckJydXNoLCBOTFJFLkNvbW1vbiIsIkNvbG9yIjp7IiRpZCI6IjE0MyIsIkEiOjI1NSwiUiI6MjU1LCJHIjowLCJCIjowfX0sIkxpbmVXZWlnaHQiOjAuMCwiTGluZVR5cGUiOjAsIlBhcmVudFN0eWxlIjpudWxsfSwiUGFyZW50U3R5bGUiOm51bGx9LCJNYXJnaW4iOnsiJGlkIjoiMTQ0IiwiVG9wIjowLjAsIkxlZnQiOjAuMCwiUmlnaHQiOjAuMCwiQm90dG9tIjowLjB9LCJQYWRkaW5nIjp7IiRpZCI6IjE0NSIsIlRvcCI6MC4wLCJMZWZ0IjowLjAsIlJpZ2h0IjowLjAsIkJvdHRvbSI6MC4wfSwiQmFja2dyb3VuZCI6bnVsbCwiSXNWaXNpYmxlIjp0cnVlLCJXaWR0aCI6MC4wLCJIZWlnaHQiOjAuMCwiQm9yZGVyU3R5bGUiOm51bGwsIlBhcmVudFN0eWxlIjpudWxsfSwiQmFja2dyb3VuZFN0eWxlIjp7IiRpZCI6IjE0NiIsIk1hcmdpbiI6eyIkaWQiOiIxNDciLCJUb3AiOjAuMCwiTGVmdCI6MC4wLCJSaWdodCI6MC4wLCJCb3R0b20iOjAuMH0sIlBhZGRpbmciOnsiJGlkIjoiMTQ4IiwiVG9wIjowLjAsIkxlZnQiOjAuMCwiUmlnaHQiOjAuMCwiQm90dG9tIjowLjB9LCJCYWNrZ3JvdW5kIjp7IiRpZCI6IjE0OSIsIkNvbG9yIjp7IiRpZCI6IjE1MCIsIkEiOjUxLCJSIjoxNjUsIkciOjE2NSwiQiI6MTY1fX0sIklzVmlzaWJsZSI6dHJ1ZSwiV2lkdGgiOjAuMCwiSGVpZ2h0IjowLjAsIkJvcmRlclN0eWxlIjp7IiRpZCI6IjE1MSIsIkxpbmVDb2xvciI6eyIkaWQiOiIxNTIiLCIkdHlwZSI6Ik5MUkUuQ29tbW9uLkRvbS5Tb2xpZENvbG9yQnJ1c2gsIE5MUkUuQ29tbW9uIiwiQ29sb3IiOnsiJGlkIjoiMTUzIiwiQSI6MjU1LCJSIjoyNTUsIkciOjAsIkIiOjB9fSwiTGluZVdlaWdodCI6MC4wLCJMaW5lVHlwZSI6MCwiUGFyZW50U3R5bGUiOm51bGx9LCJQYXJlbnRTdHlsZSI6bnVsbH0sIk1hcmdpbiI6eyIkaWQiOiIxNTQiLCJUb3AiOjAuMCwiTGVmdCI6MC4wLCJSaWdodCI6MC4wLCJCb3R0b20iOjAuMH0sIlBhZGRpbmciOnsiJGlkIjoiMTU1IiwiVG9wIjowLjAsIkxlZnQiOjAuMCwiUmlnaHQiOjAuMCwiQm90dG9tIjowLjB9LCJJc1Zpc2libGUiOmZhbHNlLCJXaWR0aCI6MC4wLCJIZWlnaHQiOjAuMCwiQm9yZGVyU3R5bGUiOm51bGwsIlBhcmVudFN0eWxlIjpudWxsfX1dLCJJZCI6IjI5ZmZjNzIzLTlhZTYtNDhlMS04M2FhLWZhOTdmMDAzOTdmZiIsIkluZGV4IjowLCJIZWFkZXJUZXh0IjoiUGxhbnVuZyIsIlN0eWxlIjp7IiRpZCI6IjE1NiIsIkhlYWRlclN0eWxlIjp7IiRpZCI6IjE1NyIsIlRleHRJc1ZlcnRpY2FsIjpmYWxzZSwiVGV4dFN0eWxlIjp7IiRpZCI6IjE1OCIsIkZvbnRTZXR0aW5ncyI6eyIkaWQiOiIxNTkiLCJGb250U2l6ZSI6MTIsIkZvbnROYW1lIjoiQ2FsaWJyaSIsIklzQm9sZCI6ZmFsc2UsIklzSXRhbGljIjpmYWxzZSwiSXNVbmRlcmxpbmVkIjpmYWxzZSwiUGFyZW50U3R5bGUiOm51bGx9LCJBdXRvU2l6ZSI6MiwiRm9yZWdyb3VuZCI6eyIkaWQiOiIxNjAiLCJDb2xvciI6eyIkaWQiOiIxNjEiLCJBIjoyNTUsIlIiOjI1NSwiRyI6MjU1LCJCIjoyNTV9fSwiTWF4V2lkdGgiOjExOS40Njg3NSwiTWF4SGVpZ2h0IjowLjAsIlNtYXJ0Rm9yZWdyb3VuZElzQWN0aXZlIjpmYWxzZSwiSG9yaXpvbnRhbEFsaWdubWVudCI6MCwiVmVydGljYWxBbGlnbm1lbnQiOjAsIlNtYXJ0Rm9yZWdyb3VuZCI6bnVsbCwiQmFja2dyb3VuZEZpbGxUeXBlIjowLCJNYXJnaW4iOnsiJGlkIjoiMTYyIiwiVG9wIjowLjAsIkxlZnQiOjAuMCwiUmlnaHQiOjAuMCwiQm90dG9tIjowLjB9LCJQYWRkaW5nIjp7IiRpZCI6IjE2MyIsIlRvcCI6MC4wLCJMZWZ0IjowLjAsIlJpZ2h0IjowLjAsIkJvdHRvbSI6MC4wfSwiQmFja2dyb3VuZCI6bnVsbCwiSXNWaXNpYmxlIjp0cnVlLCJXaWR0aCI6MC4wLCJIZWlnaHQiOjAuMCwiQm9yZGVyU3R5bGUiOm51bGwsIlBhcmVudFN0eWxlIjpudWxsfSwiUmVjdGFuZ2xlU3R5bGUiOnsiJGlkIjoiMTY0IiwiTWFyZ2luIjp7IiRpZCI6IjE2NSIsIlRvcCI6MC4wLCJMZWZ0IjowLjAsIlJpZ2h0IjowLjAsIkJvdHRvbSI6MC4wfSwiUGFkZGluZyI6eyIkaWQiOiIxNjYiLCJUb3AiOjAuMCwiTGVmdCI6MC4wLCJSaWdodCI6MC4wLCJCb3R0b20iOjAuMH0sIkJhY2tncm91bmQiOnsiJGlkIjoiMTY3IiwiQ29sb3IiOnsiJGlkIjoiMTY4IiwiQSI6MjU1LCJSIjo2OCwiRyI6MTE0LCJCIjoxOTZ9fSwiSXNWaXNpYmxlIjp0cnVlLCJXaWR0aCI6MC4wLCJIZWlnaHQiOjAuMCwiQm9yZGVyU3R5bGUiOnsiJGlkIjoiMTY5IiwiTGluZUNvbG9yIjp7IiRpZCI6IjE3MCIsIiR0eXBlIjoiTkxSRS5Db21tb24uRG9tLlNvbGlkQ29sb3JCcnVzaCwgTkxSRS5Db21tb24iLCJDb2xvciI6eyIkaWQiOiIxNzEiLCJBIjoyNTUsIlIiOjI1NSwiRyI6MCwiQiI6MH19LCJMaW5lV2VpZ2h0IjowLjAsIkxpbmVUeXBlIjowLCJQYXJlbnRTdHlsZSI6bnVsbH0sIlBhcmVudFN0eWxlIjpudWxsfSwiTWFyZ2luIjp7IiRpZCI6IjE3MiIsIlRvcCI6MC4wLCJMZWZ0IjowLjAsIlJpZ2h0IjowLjAsIkJvdHRvbSI6MC4wfSwiUGFkZGluZyI6eyIkaWQiOiIxNzMiLCJUb3AiOjAuMCwiTGVmdCI6MC4wLCJSaWdodCI6MC4wLCJCb3R0b20iOjAuMH0sIkJhY2tncm91bmQiOm51bGwsIklzVmlzaWJsZSI6dHJ1ZSwiV2lkdGgiOjAuMCwiSGVpZ2h0IjowLjAsIkJvcmRlclN0eWxlIjpudWxsLCJQYXJlbnRTdHlsZSI6bnVsbH0sIkJhY2tncm91bmRTdHlsZSI6eyIkaWQiOiIxNzQiLCJNYXJnaW4iOnsiJGlkIjoiMTc1IiwiVG9wIjowLjAsIkxlZnQiOjAuMCwiUmlnaHQiOjAuMCwiQm90dG9tIjowLjB9LCJQYWRkaW5nIjp7IiRpZCI6IjE3NiIsIlRvcCI6MC4wLCJMZWZ0IjowLjAsIlJpZ2h0IjowLjAsIkJvdHRvbSI6MC4wfSwiQmFja2dyb3VuZCI6eyIkaWQiOiIxNzciLCJDb2xvciI6eyIkaWQiOiIxNzgiLCJBIjo1MSwiUiI6MTY1LCJHIjoxNjUsIkIiOjE2NX19LCJJc1Zpc2libGUiOnRydWUsIldpZHRoIjowLjAsIkhlaWdodCI6MC4wLCJCb3JkZXJTdHlsZSI6eyIkaWQiOiIxNzkiLCJMaW5lQ29sb3IiOnsiJGlkIjoiMTgwIiwiJHR5cGUiOiJOTFJFLkNvbW1vbi5Eb20uU29saWRDb2xvckJydXNoLCBOTFJFLkNvbW1vbiIsIkNvbG9yIjp7IiRpZCI6IjE4MSIsIkEiOjI1NSwiUiI6MjU1LCJHIjowLCJCIjowfX0sIkxpbmVXZWlnaHQiOjAuMCwiTGluZVR5cGUiOjAsIlBhcmVudFN0eWxlIjpudWxsfSwiUGFyZW50U3R5bGUiOm51bGx9LCJJc0Fib3ZlVGltZWJhbmQiOmZhbHNlLCJNYXJnaW4iOnsiJGlkIjoiMTgyIiwiVG9wIjowLjAsIkxlZnQiOjAuMCwiUmlnaHQiOjAuMCwiQm90dG9tIjowLjB9LCJQYWRkaW5nIjp7IiRpZCI6IjE4MyIsIlRvcCI6MC4wLCJMZWZ0IjowLjAsIlJpZ2h0IjowLjAsIkJvdHRvbSI6MC4wfSwiSXNWaXNpYmxlIjp0cnVlLCJXaWR0aCI6MC4wLCJIZWlnaHQiOjAuMCwiQm9yZGVyU3R5bGUiOnsiJGlkIjoiMTg0IiwiTGluZUNvbG9yIjpudWxsLCJMaW5lV2VpZ2h0IjowLjAsIkxpbmVUeXBlIjowLCJQYXJlbnRTdHlsZSI6bnVsbH0sIlBhcmVudFN0eWxlIjpudWxsfX0seyIkaWQiOiIxODUiLCJfYWN0aXZpdGllcyI6W3siJGlkIjoiMTg2IiwiX3Jvd3MiOlt7IiRpZCI6IjE4NyIsIl90YXNrcyI6W3siJGlkIjoiMTg4IiwiX2F0dGFjaGVkTWlsZXN0b25lcyI6W10sIlRhc2tEZWZpbml0aW9uIjp7IiRpZCI6IjE4OSIsIkdyb3VwTmFtZSI6bnVsbCwiU3RhcnREYXRlIjoiMjAyMi0xMi0wMlQwOTowMDowMFoiLCJFbmREYXRlIjoiMjAyMi0xMi0wMlQxMTowMDowMFoiLCJQZXJjZW50YWdlQ29tcGxldGUiOm51bGwsIlN0eWxlIjp7IiRpZCI6IjE5MCIsIlNoYXBlIjoxLCJTaGFwZVRoaWNrbmVzcyI6MCwiRHVyYXRpb25Gb3JtYXQiOjExLCJJbmNsdWRlTm9uV29ya2luZ0RheXNJbkR1cmF0aW9uIjpmYWxzZSwiUGVyY2VudGFnZUNvbXBsZXRlU3R5bGUiOnsiJGlkIjoiMTkxIiwiRm9udFNldHRpbmdzIjp7IiRpZCI6IjE5M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TkzIiwiTGluZUNvbG9yIjpudWxsLCJMaW5lV2VpZ2h0IjowLjAsIkxpbmVUeXBlIjowLCJQYXJlbnRTdHlsZSI6bnVsbH0sIlBhcmVudFN0eWxlIjpudWxsfSwiRHVyYXRpb25TdHlsZSI6eyIkaWQiOiIxOTQiLCJGb250U2V0dGluZ3MiOnsiJGlkIjoiMTk1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xOTYiLCJMaW5lQ29sb3IiOm51bGwsIkxpbmVXZWlnaHQiOjAuMCwiTGluZVR5cGUiOjAsIlBhcmVudFN0eWxlIjpudWxsfSwiUGFyZW50U3R5bGUiOm51bGx9LCJIb3Jpem9udGFsQ29ubmVjdG9yU3R5bGUiOnsiJGlkIjoiMTk3IiwiTGluZUNvbG9yIjp7IiRyZWYiOiIyNyJ9LCJMaW5lV2VpZ2h0IjoxLjAsIkxpbmVUeXBlIjowLCJQYXJlbnRTdHlsZSI6bnVsbH0sIlZlcnRpY2FsQ29ubmVjdG9yU3R5bGUiOnsiJGlkIjoiMTk4IiwiTGluZUNvbG9yIjp7IiRyZWYiOiIzM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MTk5IiwiTWFyZ2luIjp7IiRyZWYiOiIzMyJ9LCJQYWRkaW5nIjp7IiRyZWYiOiIzNCJ9LCJCYWNrZ3JvdW5kIjp7IiRpZCI6IjIwMCIsIkNvbG9yIjp7IiRpZCI6IjIwMSIsIkEiOjI1NSwiUiI6NjgsIkciOjExNCwiQiI6MTk2fX0sIklzVmlzaWJsZSI6dHJ1ZSwiV2lkdGgiOjAuMCwiSGVpZ2h0IjoxMC4wLCJCb3JkZXJTdHlsZSI6eyIkaWQiOiIyMDIiLCJMaW5lQ29sb3IiOnsiJGlkIjoiMjAzIiwiJHR5cGUiOiJOTFJFLkNvbW1vbi5Eb20uU29saWRDb2xvckJydXNoLCBOTFJFLkNvbW1vbiIsIkNvbG9yIjp7IiRpZCI6IjIwNCIsIkEiOjI1NSwiUiI6MjU1LCJHIjowLCJCIjowfX0sIkxpbmVXZWlnaHQiOjAuMCwiTGluZVR5cGUiOjAsIlBhcmVudFN0eWxlIjpudWxsfSwiUGFyZW50U3R5bGUiOm51bGx9LCJUaXRsZVN0eWxlIjp7IiRpZCI6IjIwNSIsIkZvbnRTZXR0aW5ncyI6eyIkaWQiOiIyMDYiLCJGb250U2l6ZSI6MTEsIkZvbnROYW1lIjoiQ2FsaWJyaSIsIklzQm9sZCI6dHJ1ZSwiSXNJdGFsaWMiOmZhbHNlLCJJc1VuZGVybGluZWQiOmZhbHNlLCJQYXJlbnRTdHlsZSI6bnVsbH0sIkF1dG9TaXplIjowLCJGb3JlZ3JvdW5kIjp7IiRpZCI6IjIwNyIsIkNvbG9yIjp7IiRpZCI6IjIwO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QifSwiUGFkZGluZyI6eyIkcmVmIjoiNDUifSwiQmFja2dyb3VuZCI6eyIkaWQiOiIyMDkiLCJDb2xvciI6eyIkaWQiOiIyMTAiLCJBIjowLCJSIjoyNTUsIkciOjI1NSwiQiI6MjU1fX0sIklzVmlzaWJsZSI6dHJ1ZSwiV2lkdGgiOjAuMCwiSGVpZ2h0IjowLjAsIkJvcmRlclN0eWxlIjp7IiRpZCI6IjIxMSIsIkxpbmVDb2xvciI6bnVsbCwiTGluZVdlaWdodCI6MC4wLCJMaW5lVHlwZSI6MCwiUGFyZW50U3R5bGUiOm51bGx9LCJQYXJlbnRTdHlsZSI6bnVsbH0sIkRhdGVTdHlsZSI6eyIkaWQiOiIyMTIiLCJGb250U2V0dGluZ3MiOnsiJGlkIjoiMjEzIiwiRm9udFNpemUiOjEwLCJGb250TmFtZSI6IkNhbGlicmkiLCJJc0JvbGQiOmZhbHNlLCJJc0l0YWxpYyI6ZmFsc2UsIklzVW5kZXJsaW5lZCI6ZmFsc2UsIlBhcmVudFN0eWxlIjpudWxsfSwiQXV0b1NpemUiOjAsIkZvcmVncm91bmQiOnsiJGlkIjoiMjE0IiwiQ29sb3IiOnsiJGlkIjoiMjE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TMifSwiUGFkZGluZyI6eyIkcmVmIjoiNTQifSwiQmFja2dyb3VuZCI6eyIkaWQiOiIyMTYiLCJDb2xvciI6eyIkaWQiOiIyMTciLCJBIjowLCJSIjoyNTUsIkciOjI1NSwiQiI6MjU1fX0sIklzVmlzaWJsZSI6dHJ1ZSwiV2lkdGgiOjAuMCwiSGVpZ2h0IjowLjAsIkJvcmRlclN0eWxlIjp7IiRpZCI6IjIxOCIsIkxpbmVDb2xvciI6bnVsbCwiTGluZVdlaWdodCI6MC4wLCJMaW5lVHlwZSI6MCwiUGFyZW50U3R5bGUiOm51bGx9LCJQYXJlbnRTdHlsZSI6bnVsbH0sIkRhdGVGb3JtYXQiOnsiJGlkIjoiM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yMCIsIkZvcm1hdCI6MCwiSXNWaXNpYmxlIjpmYWxzZSwiTGFzdEtub3duVmlzaWJpbGl0eVN0YXRlIjpmYWxzZX0sIklzVmlzaWJsZSI6dHJ1ZSwiUGFyZW50U3R5bGUiOm51bGx9LCJJbmRleCI6OSwiU21hcnREdXJhdGlvbkFjdGl2YXRlZCI6dHJ1ZSwiRGF0ZUZvcm1hdCI6eyIkcmVmIjoiMjE5In0sIldlZWtOdW1iZXJpbmciOnsiJGlkIjoiMjIxIiwiRm9ybWF0IjowLCJJc1Zpc2libGUiOmZhbHNlLCJMYXN0S25vd25WaXNpYmlsaXR5U3RhdGUiOmZhbHNlfSwiSWQiOiI3NTc5ZWNjMi0yNzllLTRkNGUtOGRjZi0zNmNjODY4NjgxNzEiLCJJbXBvcnRJZCI6bnVsbCwiVGl0bGUiOiJFcnN0ZWxsZW4gRVItTW9kZWxsIiwiTm90ZSI6bnVsbCwiSHlwZXJsaW5rIjp7IiRpZCI6IjIyMiIsIkFkZHJlc3MiOiIiLCJTdWJBZGRyZXNzIjoiIn0sIklzQ2hhbmdlZCI6ZmFsc2UsIklzTmV3IjpmYWxzZX19XSwiX21pbGVzdG9uZXMiOltdLCJJZCI6IjAwMDAwMDAwLTAwMDAtMDAwMC0wMDAwLTAwMDAwMDAwMDAwMCIsIklzU2luZ2xlSXRlbVJvdyI6dHJ1ZX0seyIkaWQiOiIyMjMiLCJfdGFza3MiOlt7IiRpZCI6IjIyNCIsIl9hdHRhY2hlZE1pbGVzdG9uZXMiOltdLCJUYXNrRGVmaW5pdGlvbiI6eyIkaWQiOiIyMjUiLCJHcm91cE5hbWUiOm51bGwsIlN0YXJ0RGF0ZSI6IjIwMjItMTItMDJUMTE6MDA6MDBaIiwiRW5kRGF0ZSI6IjIwMjItMTItMDJUMTM6MDA6MDBaIiwiUGVyY2VudGFnZUNvbXBsZXRlIjpudWxsLCJTdHlsZSI6eyIkaWQiOiIyMjYiLCJTaGFwZSI6MSwiU2hhcGVUaGlja25lc3MiOjAsIkR1cmF0aW9uRm9ybWF0IjoxMSwiSW5jbHVkZU5vbldvcmtpbmdEYXlzSW5EdXJhdGlvbiI6ZmFsc2UsIlBlcmNlbnRhZ2VDb21wbGV0ZVN0eWxlIjp7IiRpZCI6IjIyNyIsIkZvbnRTZXR0aW5ncyI6eyIkaWQiOiIyMj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IyOSIsIkxpbmVDb2xvciI6bnVsbCwiTGluZVdlaWdodCI6MC4wLCJMaW5lVHlwZSI6MCwiUGFyZW50U3R5bGUiOm51bGx9LCJQYXJlbnRTdHlsZSI6bnVsbH0sIkR1cmF0aW9uU3R5bGUiOnsiJGlkIjoiMjMwIiwiRm9udFNldHRpbmdzIjp7IiRpZCI6IjIzM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jMyIiwiTGluZUNvbG9yIjpudWxsLCJMaW5lV2VpZ2h0IjowLjAsIkxpbmVUeXBlIjowLCJQYXJlbnRTdHlsZSI6bnVsbH0sIlBhcmVudFN0eWxlIjpudWxsfSwiSG9yaXpvbnRhbENvbm5lY3RvclN0eWxlIjp7IiRpZCI6IjIzMyIsIkxpbmVDb2xvciI6eyIkcmVmIjoiMjcifSwiTGluZVdlaWdodCI6MS4wLCJMaW5lVHlwZSI6MCwiUGFyZW50U3R5bGUiOm51bGx9LCJWZXJ0aWNhbENvbm5lY3RvclN0eWxlIjp7IiRpZCI6IjIzNCIsIkxpbmVDb2xvciI6eyIkcmVmIjoiMzA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IzNSIsIk1hcmdpbiI6eyIkcmVmIjoiMzMifSwiUGFkZGluZyI6eyIkcmVmIjoiMzQifSwiQmFja2dyb3VuZCI6eyIkaWQiOiIyMzYiLCJDb2xvciI6eyIkaWQiOiIyMzciLCJBIjoyNTUsIlIiOjY4LCJHIjoxMTQsIkIiOjE5Nn19LCJJc1Zpc2libGUiOnRydWUsIldpZHRoIjowLjAsIkhlaWdodCI6MTAuMCwiQm9yZGVyU3R5bGUiOnsiJGlkIjoiMjM4IiwiTGluZUNvbG9yIjp7IiRyZWYiOiIyMDMifSwiTGluZVdlaWdodCI6MC4wLCJMaW5lVHlwZSI6MCwiUGFyZW50U3R5bGUiOm51bGx9LCJQYXJlbnRTdHlsZSI6bnVsbH0sIlRpdGxlU3R5bGUiOnsiJGlkIjoiMjM5IiwiRm9udFNldHRpbmdzIjp7IiRpZCI6IjI0MCIsIkZvbnRTaXplIjoxMSwiRm9udE5hbWUiOiJDYWxpYnJpIiwiSXNCb2xkIjp0cnVlLCJJc0l0YWxpYyI6ZmFsc2UsIklzVW5kZXJsaW5lZCI6ZmFsc2UsIlBhcmVudFN0eWxlIjpudWxsfSwiQXV0b1NpemUiOjAsIkZvcmVncm91bmQiOnsiJGlkIjoiMjQxIiwiQ29sb3IiOnsiJGlkIjoiMjQy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NCJ9LCJQYWRkaW5nIjp7IiRyZWYiOiI0NSJ9LCJCYWNrZ3JvdW5kIjp7IiRpZCI6IjI0MyIsIkNvbG9yIjp7IiRpZCI6IjI0NCIsIkEiOjAsIlIiOjI1NSwiRyI6MjU1LCJCIjoyNTV9fSwiSXNWaXNpYmxlIjp0cnVlLCJXaWR0aCI6MC4wLCJIZWlnaHQiOjAuMCwiQm9yZGVyU3R5bGUiOnsiJGlkIjoiMjQ1IiwiTGluZUNvbG9yIjpudWxsLCJMaW5lV2VpZ2h0IjowLjAsIkxpbmVUeXBlIjowLCJQYXJlbnRTdHlsZSI6bnVsbH0sIlBhcmVudFN0eWxlIjpudWxsfSwiRGF0ZVN0eWxlIjp7IiRpZCI6IjI0NiIsIkZvbnRTZXR0aW5ncyI6eyIkaWQiOiIyNDciLCJGb250U2l6ZSI6MTAsIkZvbnROYW1lIjoiQ2FsaWJyaSIsIklzQm9sZCI6ZmFsc2UsIklzSXRhbGljIjpmYWxzZSwiSXNVbmRlcmxpbmVkIjpmYWxzZSwiUGFyZW50U3R5bGUiOm51bGx9LCJBdXRvU2l6ZSI6MCwiRm9yZWdyb3VuZCI6eyIkaWQiOiIyNDgiLCJDb2xvciI6eyIkaWQiOiIyND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yJ9LCJQYWRkaW5nIjp7IiRyZWYiOiI1NCJ9LCJCYWNrZ3JvdW5kIjp7IiRpZCI6IjI1MCIsIkNvbG9yIjp7IiRpZCI6IjI1MSIsIkEiOjAsIlIiOjI1NSwiRyI6MjU1LCJCIjoyNTV9fSwiSXNWaXNpYmxlIjp0cnVlLCJXaWR0aCI6MC4wLCJIZWlnaHQiOjAuMCwiQm9yZGVyU3R5bGUiOnsiJGlkIjoiMjUyIiwiTGluZUNvbG9yIjpudWxsLCJMaW5lV2VpZ2h0IjowLjAsIkxpbmVUeXBlIjowLCJQYXJlbnRTdHlsZSI6bnVsbH0sIlBhcmVudFN0eWxlIjpudWxsfSwiRGF0ZUZvcm1hdCI6eyIkcmVmIjoiMjE5In0sIldlZWtOdW1iZXJpbmciOnsiJGlkIjoiMjUzIiwiRm9ybWF0IjowLCJJc1Zpc2libGUiOmZhbHNlLCJMYXN0S25vd25WaXNpYmlsaXR5U3RhdGUiOmZhbHNlfSwiSXNWaXNpYmxlIjp0cnVlLCJQYXJlbnRTdHlsZSI6bnVsbH0sIkluZGV4IjoxMCwiU21hcnREdXJhdGlvbkFjdGl2YXRlZCI6dHJ1ZSwiRGF0ZUZvcm1hdCI6eyIkcmVmIjoiMjE5In0sIldlZWtOdW1iZXJpbmciOnsiJGlkIjoiMjU0IiwiRm9ybWF0IjowLCJJc1Zpc2libGUiOmZhbHNlLCJMYXN0S25vd25WaXNpYmlsaXR5U3RhdGUiOmZhbHNlfSwiSWQiOiJjMTdlMTI1NC00NGNjLTQwYWUtYWM4ZS02Y2M5MjBmODE0NTQiLCJJbXBvcnRJZCI6bnVsbCwiVGl0bGUiOiJBbndlbmR1bmdzZmFsbGRpYWdyYW1tIiwiTm90ZSI6bnVsbCwiSHlwZXJsaW5rIjp7IiRpZCI6IjI1NSIsIkFkZHJlc3MiOiIiLCJTdWJBZGRyZXNzIjoiIn0sIklzQ2hhbmdlZCI6ZmFsc2UsIklzTmV3IjpmYWxzZX19XSwiX21pbGVzdG9uZXMiOltdLCJJZCI6IjAwMDAwMDAwLTAwMDAtMDAwMC0wMDAwLTAwMDAwMDAwMDAwMCIsIklzU2luZ2xlSXRlbVJvdyI6dHJ1ZX0seyIkaWQiOiIyNTYiLCJfdGFza3MiOlt7IiRpZCI6IjI1NyIsIl9hdHRhY2hlZE1pbGVzdG9uZXMiOltdLCJUYXNrRGVmaW5pdGlvbiI6eyIkaWQiOiIyNTgiLCJHcm91cE5hbWUiOm51bGwsIlN0YXJ0RGF0ZSI6IjIwMjItMTItMDJUMTM6MDA6MDBaIiwiRW5kRGF0ZSI6IjIwMjItMTItMDVUMTA6MDA6MDBaIiwiUGVyY2VudGFnZUNvbXBsZXRlIjpudWxsLCJTdHlsZSI6eyIkaWQiOiIyNTkiLCJTaGFwZSI6MSwiU2hhcGVUaGlja25lc3MiOjAsIkR1cmF0aW9uRm9ybWF0IjoxMSwiSW5jbHVkZU5vbldvcmtpbmdEYXlzSW5EdXJhdGlvbiI6ZmFsc2UsIlBlcmNlbnRhZ2VDb21wbGV0ZVN0eWxlIjp7IiRpZCI6IjI2MCIsIkZvbnRTZXR0aW5ncyI6eyIkaWQiOiIyNjE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I2MiIsIkxpbmVDb2xvciI6bnVsbCwiTGluZVdlaWdodCI6MC4wLCJMaW5lVHlwZSI6MCwiUGFyZW50U3R5bGUiOm51bGx9LCJQYXJlbnRTdHlsZSI6bnVsbH0sIkR1cmF0aW9uU3R5bGUiOnsiJGlkIjoiMjYzIiwiRm9udFNldHRpbmdzIjp7IiRpZCI6IjI2NC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jY1IiwiTGluZUNvbG9yIjpudWxsLCJMaW5lV2VpZ2h0IjowLjAsIkxpbmVUeXBlIjowLCJQYXJlbnRTdHlsZSI6bnVsbH0sIlBhcmVudFN0eWxlIjpudWxsfSwiSG9yaXpvbnRhbENvbm5lY3RvclN0eWxlIjp7IiRpZCI6IjI2NiIsIkxpbmVDb2xvciI6eyIkcmVmIjoiMjcifSwiTGluZVdlaWdodCI6MS4wLCJMaW5lVHlwZSI6MCwiUGFyZW50U3R5bGUiOm51bGx9LCJWZXJ0aWNhbENvbm5lY3RvclN0eWxlIjp7IiRpZCI6IjI2NyIsIkxpbmVDb2xvciI6eyIkcmVmIjoiMzA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I2OCIsIk1hcmdpbiI6eyIkcmVmIjoiMzMifSwiUGFkZGluZyI6eyIkcmVmIjoiMzQifSwiQmFja2dyb3VuZCI6eyIkaWQiOiIyNjkiLCJDb2xvciI6eyIkaWQiOiIyNzAiLCJBIjoyNTUsIlIiOjY4LCJHIjoxMTQsIkIiOjE5Nn19LCJJc1Zpc2libGUiOnRydWUsIldpZHRoIjowLjAsIkhlaWdodCI6MTAuMCwiQm9yZGVyU3R5bGUiOnsiJGlkIjoiMjcxIiwiTGluZUNvbG9yIjp7IiRyZWYiOiIyMDMifSwiTGluZVdlaWdodCI6MC4wLCJMaW5lVHlwZSI6MCwiUGFyZW50U3R5bGUiOm51bGx9LCJQYXJlbnRTdHlsZSI6bnVsbH0sIlRpdGxlU3R5bGUiOnsiJGlkIjoiMjcyIiwiRm9udFNldHRpbmdzIjp7IiRpZCI6IjI3MyIsIkZvbnRTaXplIjoxMSwiRm9udE5hbWUiOiJDYWxpYnJpIiwiSXNCb2xkIjp0cnVlLCJJc0l0YWxpYyI6ZmFsc2UsIklzVW5kZXJsaW5lZCI6ZmFsc2UsIlBhcmVudFN0eWxlIjpudWxsfSwiQXV0b1NpemUiOjAsIkZvcmVncm91bmQiOnsiJGlkIjoiMjc0IiwiQ29sb3IiOnsiJGlkIjoiMjc1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NCJ9LCJQYWRkaW5nIjp7IiRyZWYiOiI0NSJ9LCJCYWNrZ3JvdW5kIjp7IiRpZCI6IjI3NiIsIkNvbG9yIjp7IiRpZCI6IjI3NyIsIkEiOjAsIlIiOjI1NSwiRyI6MjU1LCJCIjoyNTV9fSwiSXNWaXNpYmxlIjp0cnVlLCJXaWR0aCI6MC4wLCJIZWlnaHQiOjAuMCwiQm9yZGVyU3R5bGUiOnsiJGlkIjoiMjc4IiwiTGluZUNvbG9yIjpudWxsLCJMaW5lV2VpZ2h0IjowLjAsIkxpbmVUeXBlIjowLCJQYXJlbnRTdHlsZSI6bnVsbH0sIlBhcmVudFN0eWxlIjpudWxsfSwiRGF0ZVN0eWxlIjp7IiRpZCI6IjI3OSIsIkZvbnRTZXR0aW5ncyI6eyIkaWQiOiIyODAiLCJGb250U2l6ZSI6MTAsIkZvbnROYW1lIjoiQ2FsaWJyaSIsIklzQm9sZCI6ZmFsc2UsIklzSXRhbGljIjpmYWxzZSwiSXNVbmRlcmxpbmVkIjpmYWxzZSwiUGFyZW50U3R5bGUiOm51bGx9LCJBdXRvU2l6ZSI6MCwiRm9yZWdyb3VuZCI6eyIkaWQiOiIyODEiLCJDb2xvciI6eyIkaWQiOiIyODI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yJ9LCJQYWRkaW5nIjp7IiRyZWYiOiI1NCJ9LCJCYWNrZ3JvdW5kIjp7IiRpZCI6IjI4MyIsIkNvbG9yIjp7IiRpZCI6IjI4NCIsIkEiOjAsIlIiOjI1NSwiRyI6MjU1LCJCIjoyNTV9fSwiSXNWaXNpYmxlIjp0cnVlLCJXaWR0aCI6MC4wLCJIZWlnaHQiOjAuMCwiQm9yZGVyU3R5bGUiOnsiJGlkIjoiMjg1IiwiTGluZUNvbG9yIjpudWxsLCJMaW5lV2VpZ2h0IjowLjAsIkxpbmVUeXBlIjowLCJQYXJlbnRTdHlsZSI6bnVsbH0sIlBhcmVudFN0eWxlIjpudWxsfSwiRGF0ZUZvcm1hdCI6eyIkcmVmIjoiMjE5In0sIldlZWtOdW1iZXJpbmciOnsiJGlkIjoiMjg2IiwiRm9ybWF0IjowLCJJc1Zpc2libGUiOmZhbHNlLCJMYXN0S25vd25WaXNpYmlsaXR5U3RhdGUiOmZhbHNlfSwiSXNWaXNpYmxlIjp0cnVlLCJQYXJlbnRTdHlsZSI6bnVsbH0sIkluZGV4IjoxMSwiU21hcnREdXJhdGlvbkFjdGl2YXRlZCI6dHJ1ZSwiRGF0ZUZvcm1hdCI6eyIkcmVmIjoiMjE5In0sIldlZWtOdW1iZXJpbmciOnsiJGlkIjoiMjg3IiwiRm9ybWF0IjowLCJJc1Zpc2libGUiOmZhbHNlLCJMYXN0S25vd25WaXNpYmlsaXR5U3RhdGUiOmZhbHNlfSwiSWQiOiJiMTY1OWQ1NS0zNTU4LTRjNTktOTRlYi02MWMyMjUzNTFiZDEiLCJJbXBvcnRJZCI6bnVsbCwiVGl0bGUiOiJPYmVyZmzDpGNoZW5nZXN0YWx0dW5nIiwiTm90ZSI6bnVsbCwiSHlwZXJsaW5rIjp7IiRpZCI6IjI4OCIsIkFkZHJlc3MiOiIiLCJTdWJBZGRyZXNzIjoiIn0sIklzQ2hhbmdlZCI6ZmFsc2UsIklzTmV3IjpmYWxzZX19XSwiX21pbGVzdG9uZXMiOltdLCJJZCI6IjAwMDAwMDAwLTAwMDAtMDAwMC0wMDAwLTAwMDAwMDAwMDAwMCIsIklzU2luZ2xlSXRlbVJvdyI6dHJ1ZX0seyIkaWQiOiIyODkiLCJfdGFza3MiOlt7IiRpZCI6IjI5MCIsIl9hdHRhY2hlZE1pbGVzdG9uZXMiOltdLCJUYXNrRGVmaW5pdGlvbiI6eyIkaWQiOiIyOTEiLCJHcm91cE5hbWUiOm51bGwsIlN0YXJ0RGF0ZSI6IjIwMjItMTItMDVUMDk6MDA6MDBaIiwiRW5kRGF0ZSI6IjIwMjItMTItMDVUMTM6MDA6MDBaIiwiUGVyY2VudGFnZUNvbXBsZXRlIjpudWxsLCJTdHlsZSI6eyIkaWQiOiIyOTIiLCJTaGFwZSI6MSwiU2hhcGVUaGlja25lc3MiOjAsIkR1cmF0aW9uRm9ybWF0IjoxMSwiSW5jbHVkZU5vbldvcmtpbmdEYXlzSW5EdXJhdGlvbiI6ZmFsc2UsIlBlcmNlbnRhZ2VDb21wbGV0ZVN0eWxlIjp7IiRpZCI6IjI5MyIsIkZvbnRTZXR0aW5ncyI6eyIkaWQiOiIyOTQ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I5NSIsIkxpbmVDb2xvciI6bnVsbCwiTGluZVdlaWdodCI6MC4wLCJMaW5lVHlwZSI6MCwiUGFyZW50U3R5bGUiOm51bGx9LCJQYXJlbnRTdHlsZSI6bnVsbH0sIkR1cmF0aW9uU3R5bGUiOnsiJGlkIjoiMjk2IiwiRm9udFNldHRpbmdzIjp7IiRpZCI6IjI5Ny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jk4IiwiTGluZUNvbG9yIjpudWxsLCJMaW5lV2VpZ2h0IjowLjAsIkxpbmVUeXBlIjowLCJQYXJlbnRTdHlsZSI6bnVsbH0sIlBhcmVudFN0eWxlIjpudWxsfSwiSG9yaXpvbnRhbENvbm5lY3RvclN0eWxlIjp7IiRpZCI6IjI5OSIsIkxpbmVDb2xvciI6eyIkcmVmIjoiMjcifSwiTGluZVdlaWdodCI6MS4wLCJMaW5lVHlwZSI6MCwiUGFyZW50U3R5bGUiOm51bGx9LCJWZXJ0aWNhbENvbm5lY3RvclN0eWxlIjp7IiRpZCI6IjMwMCIsIkxpbmVDb2xvciI6eyIkcmVmIjoiMzA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MwMSIsIk1hcmdpbiI6eyIkcmVmIjoiMzMifSwiUGFkZGluZyI6eyIkcmVmIjoiMzQifSwiQmFja2dyb3VuZCI6eyIkaWQiOiIzMDIiLCJDb2xvciI6eyIkaWQiOiIzMDMiLCJBIjoyNTUsIlIiOjY4LCJHIjoxMTQsIkIiOjE5Nn19LCJJc1Zpc2libGUiOnRydWUsIldpZHRoIjowLjAsIkhlaWdodCI6MTAuMCwiQm9yZGVyU3R5bGUiOnsiJGlkIjoiMzA0IiwiTGluZUNvbG9yIjp7IiRyZWYiOiIyMDMifSwiTGluZVdlaWdodCI6MC4wLCJMaW5lVHlwZSI6MCwiUGFyZW50U3R5bGUiOm51bGx9LCJQYXJlbnRTdHlsZSI6bnVsbH0sIlRpdGxlU3R5bGUiOnsiJGlkIjoiMzA1IiwiRm9udFNldHRpbmdzIjp7IiRpZCI6IjMwNiIsIkZvbnRTaXplIjoxMSwiRm9udE5hbWUiOiJDYWxpYnJpIiwiSXNCb2xkIjp0cnVlLCJJc0l0YWxpYyI6ZmFsc2UsIklzVW5kZXJsaW5lZCI6ZmFsc2UsIlBhcmVudFN0eWxlIjpudWxsfSwiQXV0b1NpemUiOjAsIkZvcmVncm91bmQiOnsiJGlkIjoiMzA3IiwiQ29sb3IiOnsiJGlkIjoiMzA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NCJ9LCJQYWRkaW5nIjp7IiRyZWYiOiI0NSJ9LCJCYWNrZ3JvdW5kIjp7IiRpZCI6IjMwOSIsIkNvbG9yIjp7IiRpZCI6IjMxMCIsIkEiOjAsIlIiOjI1NSwiRyI6MjU1LCJCIjoyNTV9fSwiSXNWaXNpYmxlIjp0cnVlLCJXaWR0aCI6MC4wLCJIZWlnaHQiOjAuMCwiQm9yZGVyU3R5bGUiOnsiJGlkIjoiMzExIiwiTGluZUNvbG9yIjpudWxsLCJMaW5lV2VpZ2h0IjowLjAsIkxpbmVUeXBlIjowLCJQYXJlbnRTdHlsZSI6bnVsbH0sIlBhcmVudFN0eWxlIjpudWxsfSwiRGF0ZVN0eWxlIjp7IiRpZCI6IjMxMiIsIkZvbnRTZXR0aW5ncyI6eyIkaWQiOiIzMTMiLCJGb250U2l6ZSI6MTAsIkZvbnROYW1lIjoiQ2FsaWJyaSIsIklzQm9sZCI6ZmFsc2UsIklzSXRhbGljIjpmYWxzZSwiSXNVbmRlcmxpbmVkIjpmYWxzZSwiUGFyZW50U3R5bGUiOm51bGx9LCJBdXRvU2l6ZSI6MCwiRm9yZWdyb3VuZCI6eyIkaWQiOiIzMTQiLCJDb2xvciI6eyIkaWQiOiIzMT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yJ9LCJQYWRkaW5nIjp7IiRyZWYiOiI1NCJ9LCJCYWNrZ3JvdW5kIjp7IiRpZCI6IjMxNiIsIkNvbG9yIjp7IiRpZCI6IjMxNyIsIkEiOjAsIlIiOjI1NSwiRyI6MjU1LCJCIjoyNTV9fSwiSXNWaXNpYmxlIjp0cnVlLCJXaWR0aCI6MC4wLCJIZWlnaHQiOjAuMCwiQm9yZGVyU3R5bGUiOnsiJGlkIjoiMzE4IiwiTGluZUNvbG9yIjpudWxsLCJMaW5lV2VpZ2h0IjowLjAsIkxpbmVUeXBlIjowLCJQYXJlbnRTdHlsZSI6bnVsbH0sIlBhcmVudFN0eWxlIjpudWxsfSwiRGF0ZUZvcm1hdCI6eyIkcmVmIjoiMjE5In0sIldlZWtOdW1iZXJpbmciOnsiJGlkIjoiMzE5IiwiRm9ybWF0IjowLCJJc1Zpc2libGUiOmZhbHNlLCJMYXN0S25vd25WaXNpYmlsaXR5U3RhdGUiOmZhbHNlfSwiSXNWaXNpYmxlIjp0cnVlLCJQYXJlbnRTdHlsZSI6bnVsbH0sIkluZGV4IjoxMiwiU21hcnREdXJhdGlvbkFjdGl2YXRlZCI6ZmFsc2UsIkRhdGVGb3JtYXQiOnsiJHJlZiI6IjIxOSJ9LCJXZWVrTnVtYmVyaW5nIjp7IiRpZCI6IjMyMCIsIkZvcm1hdCI6MCwiSXNWaXNpYmxlIjpmYWxzZSwiTGFzdEtub3duVmlzaWJpbGl0eVN0YXRlIjpmYWxzZX0sIklkIjoiODYxOTBlNzgtMzcyMS00YmVjLWI1NWMtOGQ1OTdhNDg0MjAwIiwiSW1wb3J0SWQiOm51bGwsIlRpdGxlIjoiRWluZ2FiZW1hc2tlbiAiLCJOb3RlIjpudWxsLCJIeXBlcmxpbmsiOnsiJGlkIjoiMzIxIiwiQWRkcmVzcyI6IiIsIlN1YkFkZHJlc3MiOiIifSwiSXNDaGFuZ2VkIjpmYWxzZSwiSXNOZXciOmZhbHNlfX1dLCJfbWlsZXN0b25lcyI6W10sIklkIjoiMDAwMDAwMDAtMDAwMC0wMDAwLTAwMDAtMDAwMDAwMDAwMDAwIiwiSXNTaW5nbGVJdGVtUm93Ijp0cnVlfV0sIkluZGV4IjowLCJJZCI6ImRkZTc1OTg2LTJmOGEtNDJhZi1iN2VmLTFjM2NhYTllZWQzYyIsIkhlYWRlclRleHQiOm51bGwsIklzRGVmYXVsdCI6dHJ1ZSwiU3R5bGUiOnsiJGlkIjoiMzIyIiwiSGVhZGVyU3R5bGUiOnsiJGlkIjoiMzIzIiwiVGV4dFN0eWxlIjp7IiRpZCI6IjMyNCIsIkZvbnRTZXR0aW5ncyI6eyIkaWQiOiIzMjUiLCJGb250U2l6ZSI6MTEsIkZvbnROYW1lIjoiQ2FsaWJyaSIsIklzQm9sZCI6ZmFsc2UsIklzSXRhbGljIjpmYWxzZSwiSXNVbmRlcmxpbmVkIjpmYWxzZSwiUGFyZW50U3R5bGUiOm51bGx9LCJBdXRvU2l6ZSI6MiwiRm9yZWdyb3VuZCI6eyIkaWQiOiIzMjYiLCJDb2xvciI6eyIkaWQiOiIzMjciLCJBIjoyNTUsIlIiOjAsIkciOjAsIkIiOjB9fSwiTWF4V2lkdGgiOjAuMCwiTWF4SGVpZ2h0IjowLjAsIlNtYXJ0Rm9yZWdyb3VuZElzQWN0aXZlIjpmYWxzZSwiSG9yaXpvbnRhbEFsaWdubWVudCI6MCwiVmVydGljYWxBbGlnbm1lbnQiOjAsIlNtYXJ0Rm9yZWdyb3VuZCI6bnVsbCwiQmFja2dyb3VuZEZpbGxUeXBlIjowLCJNYXJnaW4iOnsiJGlkIjoiMzI4IiwiVG9wIjowLjAsIkxlZnQiOjAuMCwiUmlnaHQiOjAuMCwiQm90dG9tIjowLjB9LCJQYWRkaW5nIjp7IiRpZCI6IjMyOSIsIlRvcCI6MC4wLCJMZWZ0IjowLjAsIlJpZ2h0IjowLjAsIkJvdHRvbSI6MC4wfSwiQmFja2dyb3VuZCI6bnVsbCwiSXNWaXNpYmxlIjp0cnVlLCJXaWR0aCI6MC4wLCJIZWlnaHQiOjAuMCwiQm9yZGVyU3R5bGUiOm51bGwsIlBhcmVudFN0eWxlIjpudWxsfSwiUmVjdGFuZ2xlU3R5bGUiOnsiJGlkIjoiMzMwIiwiTWFyZ2luIjp7IiRpZCI6IjMzMSIsIlRvcCI6MC4wLCJMZWZ0IjowLjAsIlJpZ2h0IjowLjAsIkJvdHRvbSI6MC4wfSwiUGFkZGluZyI6eyIkaWQiOiIzMzIiLCJUb3AiOjAuMCwiTGVmdCI6MC4wLCJSaWdodCI6MC4wLCJCb3R0b20iOjAuMH0sIkJhY2tncm91bmQiOnsiJGlkIjoiMzMzIiwiQ29sb3IiOnsiJGlkIjoiMzM0IiwiQSI6NjMsIlIiOjE2NSwiRyI6MTY1LCJCIjoxNjV9fSwiSXNWaXNpYmxlIjp0cnVlLCJXaWR0aCI6MC4wLCJIZWlnaHQiOjAuMCwiQm9yZGVyU3R5bGUiOnsiJGlkIjoiMzM1IiwiTGluZUNvbG9yIjp7IiRpZCI6IjMzNiIsIiR0eXBlIjoiTkxSRS5Db21tb24uRG9tLlNvbGlkQ29sb3JCcnVzaCwgTkxSRS5Db21tb24iLCJDb2xvciI6eyIkaWQiOiIzMzciLCJBIjoyNTUsIlIiOjI1NSwiRyI6MCwiQiI6MH19LCJMaW5lV2VpZ2h0IjowLjAsIkxpbmVUeXBlIjowLCJQYXJlbnRTdHlsZSI6bnVsbH0sIlBhcmVudFN0eWxlIjpudWxsfSwiTWFyZ2luIjp7IiRpZCI6IjMzOCIsIlRvcCI6MC4wLCJMZWZ0IjowLjAsIlJpZ2h0IjowLjAsIkJvdHRvbSI6MC4wfSwiUGFkZGluZyI6eyIkaWQiOiIzMzkiLCJUb3AiOjAuMCwiTGVmdCI6MC4wLCJSaWdodCI6MC4wLCJCb3R0b20iOjAuMH0sIkJhY2tncm91bmQiOm51bGwsIklzVmlzaWJsZSI6dHJ1ZSwiV2lkdGgiOjAuMCwiSGVpZ2h0IjowLjAsIkJvcmRlclN0eWxlIjpudWxsLCJQYXJlbnRTdHlsZSI6bnVsbH0sIkJhY2tncm91bmRTdHlsZSI6eyIkaWQiOiIzNDAiLCJNYXJnaW4iOnsiJGlkIjoiMzQxIiwiVG9wIjowLjAsIkxlZnQiOjAuMCwiUmlnaHQiOjAuMCwiQm90dG9tIjowLjB9LCJQYWRkaW5nIjp7IiRpZCI6IjM0MiIsIlRvcCI6MC4wLCJMZWZ0IjowLjAsIlJpZ2h0IjowLjAsIkJvdHRvbSI6MC4wfSwiQmFja2dyb3VuZCI6eyIkaWQiOiIzNDMiLCJDb2xvciI6eyIkaWQiOiIzNDQiLCJBIjo1MSwiUiI6MTY1LCJHIjoxNjUsIkIiOjE2NX19LCJJc1Zpc2libGUiOnRydWUsIldpZHRoIjowLjAsIkhlaWdodCI6MC4wLCJCb3JkZXJTdHlsZSI6eyIkaWQiOiIzNDUiLCJMaW5lQ29sb3IiOnsiJGlkIjoiMzQ2IiwiJHR5cGUiOiJOTFJFLkNvbW1vbi5Eb20uU29saWRDb2xvckJydXNoLCBOTFJFLkNvbW1vbiIsIkNvbG9yIjp7IiRpZCI6IjM0NyIsIkEiOjI1NSwiUiI6MjU1LCJHIjowLCJCIjowfX0sIkxpbmVXZWlnaHQiOjAuMCwiTGluZVR5cGUiOjAsIlBhcmVudFN0eWxlIjpudWxsfSwiUGFyZW50U3R5bGUiOm51bGx9LCJNYXJnaW4iOnsiJGlkIjoiMzQ4IiwiVG9wIjowLjAsIkxlZnQiOjAuMCwiUmlnaHQiOjAuMCwiQm90dG9tIjowLjB9LCJQYWRkaW5nIjp7IiRpZCI6IjM0OSIsIlRvcCI6MC4wLCJMZWZ0IjowLjAsIlJpZ2h0IjowLjAsIkJvdHRvbSI6MC4wfSwiSXNWaXNpYmxlIjpmYWxzZSwiV2lkdGgiOjAuMCwiSGVpZ2h0IjowLjAsIkJvcmRlclN0eWxlIjpudWxsLCJQYXJlbnRTdHlsZSI6bnVsbH19XSwiSWQiOiJmZmEyNWJlMS1kMmEzLTQ5NmMtODE2ZC1jYjIyNmNjYTNjMWIiLCJJbmRleCI6MSwiSGVhZGVyVGV4dCI6IkRlc2lnbiIsIlN0eWxlIjp7IiRpZCI6IjM1MCIsIkhlYWRlclN0eWxlIjp7IiRpZCI6IjM1MSIsIlRleHRJc1ZlcnRpY2FsIjpmYWxzZSwiVGV4dFN0eWxlIjp7IiRpZCI6IjM1MiIsIkZvbnRTZXR0aW5ncyI6eyIkaWQiOiIzNTMiLCJGb250U2l6ZSI6MTIsIkZvbnROYW1lIjoiQ2FsaWJyaSIsIklzQm9sZCI6ZmFsc2UsIklzSXRhbGljIjpmYWxzZSwiSXNVbmRlcmxpbmVkIjpmYWxzZSwiUGFyZW50U3R5bGUiOm51bGx9LCJBdXRvU2l6ZSI6MiwiRm9yZWdyb3VuZCI6eyIkaWQiOiIzNTQiLCJDb2xvciI6eyIkaWQiOiIzNTUiLCJBIjoyNTUsIlIiOjI1NSwiRyI6MjU1LCJCIjoyNTV9fSwiTWF4V2lkdGgiOjExOS40Njg3NSwiTWF4SGVpZ2h0IjowLjAsIlNtYXJ0Rm9yZWdyb3VuZElzQWN0aXZlIjpmYWxzZSwiSG9yaXpvbnRhbEFsaWdubWVudCI6MCwiVmVydGljYWxBbGlnbm1lbnQiOjAsIlNtYXJ0Rm9yZWdyb3VuZCI6bnVsbCwiQmFja2dyb3VuZEZpbGxUeXBlIjowLCJNYXJnaW4iOnsiJGlkIjoiMzU2IiwiVG9wIjowLjAsIkxlZnQiOjAuMCwiUmlnaHQiOjAuMCwiQm90dG9tIjowLjB9LCJQYWRkaW5nIjp7IiRpZCI6IjM1NyIsIlRvcCI6MC4wLCJMZWZ0IjowLjAsIlJpZ2h0IjowLjAsIkJvdHRvbSI6MC4wfSwiQmFja2dyb3VuZCI6bnVsbCwiSXNWaXNpYmxlIjp0cnVlLCJXaWR0aCI6MC4wLCJIZWlnaHQiOjAuMCwiQm9yZGVyU3R5bGUiOm51bGwsIlBhcmVudFN0eWxlIjpudWxsfSwiUmVjdGFuZ2xlU3R5bGUiOnsiJGlkIjoiMzU4IiwiTWFyZ2luIjp7IiRpZCI6IjM1OSIsIlRvcCI6MC4wLCJMZWZ0IjowLjAsIlJpZ2h0IjowLjAsIkJvdHRvbSI6MC4wfSwiUGFkZGluZyI6eyIkaWQiOiIzNjAiLCJUb3AiOjAuMCwiTGVmdCI6MC4wLCJSaWdodCI6MC4wLCJCb3R0b20iOjAuMH0sIkJhY2tncm91bmQiOnsiJGlkIjoiMzYxIiwiQ29sb3IiOnsiJGlkIjoiMzYyIiwiQSI6MjU1LCJSIjoyMzcsIkciOjEyNSwiQiI6NDl9fSwiSXNWaXNpYmxlIjp0cnVlLCJXaWR0aCI6MC4wLCJIZWlnaHQiOjAuMCwiQm9yZGVyU3R5bGUiOnsiJGlkIjoiMzYzIiwiTGluZUNvbG9yIjp7IiRpZCI6IjM2NCIsIiR0eXBlIjoiTkxSRS5Db21tb24uRG9tLlNvbGlkQ29sb3JCcnVzaCwgTkxSRS5Db21tb24iLCJDb2xvciI6eyIkaWQiOiIzNjUiLCJBIjoyNTUsIlIiOjI1NSwiRyI6MCwiQiI6MH19LCJMaW5lV2VpZ2h0IjowLjAsIkxpbmVUeXBlIjowLCJQYXJlbnRTdHlsZSI6bnVsbH0sIlBhcmVudFN0eWxlIjpudWxsfSwiTWFyZ2luIjp7IiRpZCI6IjM2NiIsIlRvcCI6MC4wLCJMZWZ0IjowLjAsIlJpZ2h0IjowLjAsIkJvdHRvbSI6MC4wfSwiUGFkZGluZyI6eyIkaWQiOiIzNjciLCJUb3AiOjAuMCwiTGVmdCI6MC4wLCJSaWdodCI6MC4wLCJCb3R0b20iOjAuMH0sIkJhY2tncm91bmQiOm51bGwsIklzVmlzaWJsZSI6dHJ1ZSwiV2lkdGgiOjAuMCwiSGVpZ2h0IjowLjAsIkJvcmRlclN0eWxlIjpudWxsLCJQYXJlbnRTdHlsZSI6bnVsbH0sIkJhY2tncm91bmRTdHlsZSI6eyIkaWQiOiIzNjgiLCJNYXJnaW4iOnsiJGlkIjoiMzY5IiwiVG9wIjowLjAsIkxlZnQiOjAuMCwiUmlnaHQiOjAuMCwiQm90dG9tIjowLjB9LCJQYWRkaW5nIjp7IiRpZCI6IjM3MCIsIlRvcCI6MC4wLCJMZWZ0IjowLjAsIlJpZ2h0IjowLjAsIkJvdHRvbSI6MC4wfSwiQmFja2dyb3VuZCI6eyIkaWQiOiIzNzEiLCJDb2xvciI6eyIkaWQiOiIzNzIiLCJBIjo1MSwiUiI6MTY1LCJHIjoxNjUsIkIiOjE2NX19LCJJc1Zpc2libGUiOnRydWUsIldpZHRoIjowLjAsIkhlaWdodCI6MC4wLCJCb3JkZXJTdHlsZSI6eyIkaWQiOiIzNzMiLCJMaW5lQ29sb3IiOnsiJGlkIjoiMzc0IiwiJHR5cGUiOiJOTFJFLkNvbW1vbi5Eb20uU29saWRDb2xvckJydXNoLCBOTFJFLkNvbW1vbiIsIkNvbG9yIjp7IiRpZCI6IjM3NSIsIkEiOjI1NSwiUiI6MjU1LCJHIjowLCJCIjowfX0sIkxpbmVXZWlnaHQiOjAuMCwiTGluZVR5cGUiOjAsIlBhcmVudFN0eWxlIjpudWxsfSwiUGFyZW50U3R5bGUiOm51bGx9LCJJc0Fib3ZlVGltZWJhbmQiOmZhbHNlLCJNYXJnaW4iOnsiJGlkIjoiMzc2IiwiVG9wIjowLjAsIkxlZnQiOjAuMCwiUmlnaHQiOjAuMCwiQm90dG9tIjowLjB9LCJQYWRkaW5nIjp7IiRpZCI6IjM3NyIsIlRvcCI6MC4wLCJMZWZ0IjowLjAsIlJpZ2h0IjowLjAsIkJvdHRvbSI6MC4wfSwiSXNWaXNpYmxlIjp0cnVlLCJXaWR0aCI6MC4wLCJIZWlnaHQiOjAuMCwiQm9yZGVyU3R5bGUiOnsiJGlkIjoiMzc4IiwiTGluZUNvbG9yIjpudWxsLCJMaW5lV2VpZ2h0IjowLjAsIkxpbmVUeXBlIjowLCJQYXJlbnRTdHlsZSI6bnVsbH0sIlBhcmVudFN0eWxlIjpudWxsfX0seyIkaWQiOiIzNzkiLCJfYWN0aXZpdGllcyI6W3siJGlkIjoiMzgwIiwiX3Jvd3MiOlt7IiRpZCI6IjM4MSIsIl90YXNrcyI6W3siJGlkIjoiMzgyIiwiX2F0dGFjaGVkTWlsZXN0b25lcyI6W10sIlRhc2tEZWZpbml0aW9uIjp7IiRpZCI6IjM4MyIsIkdyb3VwTmFtZSI6bnVsbCwiU3RhcnREYXRlIjoiMjAyMi0xMi0wNlQwODowMDowMFoiLCJFbmREYXRlIjoiMjAyMi0xMi0wN1QxMDowMDowMFoiLCJQZXJjZW50YWdlQ29tcGxldGUiOm51bGwsIlN0eWxlIjp7IiRpZCI6IjM4NCIsIlNoYXBlIjoxLCJTaGFwZVRoaWNrbmVzcyI6MCwiRHVyYXRpb25Gb3JtYXQiOjExLCJJbmNsdWRlTm9uV29ya2luZ0RheXNJbkR1cmF0aW9uIjpmYWxzZSwiUGVyY2VudGFnZUNvbXBsZXRlU3R5bGUiOnsiJGlkIjoiMzg1IiwiRm9udFNldHRpbmdzIjp7IiRpZCI6IjM4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zg3IiwiTGluZUNvbG9yIjpudWxsLCJMaW5lV2VpZ2h0IjowLjAsIkxpbmVUeXBlIjowLCJQYXJlbnRTdHlsZSI6bnVsbH0sIlBhcmVudFN0eWxlIjpudWxsfSwiRHVyYXRpb25TdHlsZSI6eyIkaWQiOiIzODgiLCJGb250U2V0dGluZ3MiOnsiJGlkIjoiMzg5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zOTAiLCJMaW5lQ29sb3IiOm51bGwsIkxpbmVXZWlnaHQiOjAuMCwiTGluZVR5cGUiOjAsIlBhcmVudFN0eWxlIjpudWxsfSwiUGFyZW50U3R5bGUiOm51bGx9LCJIb3Jpem9udGFsQ29ubmVjdG9yU3R5bGUiOnsiJGlkIjoiMzkxIiwiTGluZUNvbG9yIjp7IiRyZWYiOiIyNyJ9LCJMaW5lV2VpZ2h0IjoxLjAsIkxpbmVUeXBlIjowLCJQYXJlbnRTdHlsZSI6bnVsbH0sIlZlcnRpY2FsQ29ubmVjdG9yU3R5bGUiOnsiJGlkIjoiMzkyIiwiTGluZUNvbG9yIjp7IiRyZWYiOiIzM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MzkzIiwiTWFyZ2luIjp7IiRyZWYiOiIzMyJ9LCJQYWRkaW5nIjp7IiRyZWYiOiIzNCJ9LCJCYWNrZ3JvdW5kIjp7IiRpZCI6IjM5NCIsIkNvbG9yIjp7IiRpZCI6IjM5NSIsIkEiOjI1NSwiUiI6NjgsIkciOjExNCwiQiI6MTk2fX0sIklzVmlzaWJsZSI6dHJ1ZSwiV2lkdGgiOjAuMCwiSGVpZ2h0IjoxMC4wLCJCb3JkZXJTdHlsZSI6eyIkaWQiOiIzOTYiLCJMaW5lQ29sb3IiOnsiJGlkIjoiMzk3IiwiJHR5cGUiOiJOTFJFLkNvbW1vbi5Eb20uU29saWRDb2xvckJydXNoLCBOTFJFLkNvbW1vbiIsIkNvbG9yIjp7IiRpZCI6IjM5OCIsIkEiOjI1NSwiUiI6MjU1LCJHIjowLCJCIjowfX0sIkxpbmVXZWlnaHQiOjAuMCwiTGluZVR5cGUiOjAsIlBhcmVudFN0eWxlIjpudWxsfSwiUGFyZW50U3R5bGUiOm51bGx9LCJUaXRsZVN0eWxlIjp7IiRpZCI6IjM5OSIsIkZvbnRTZXR0aW5ncyI6eyIkaWQiOiI0MDAiLCJGb250U2l6ZSI6MTEsIkZvbnROYW1lIjoiQ2FsaWJyaSIsIklzQm9sZCI6dHJ1ZSwiSXNJdGFsaWMiOmZhbHNlLCJJc1VuZGVybGluZWQiOmZhbHNlLCJQYXJlbnRTdHlsZSI6bnVsbH0sIkF1dG9TaXplIjowLCJGb3JlZ3JvdW5kIjp7IiRpZCI6IjQwMSIsIkNvbG9yIjp7IiRpZCI6IjQwM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QifSwiUGFkZGluZyI6eyIkcmVmIjoiNDUifSwiQmFja2dyb3VuZCI6eyIkaWQiOiI0MDMiLCJDb2xvciI6eyIkaWQiOiI0MDQiLCJBIjowLCJSIjoyNTUsIkciOjI1NSwiQiI6MjU1fX0sIklzVmlzaWJsZSI6dHJ1ZSwiV2lkdGgiOjAuMCwiSGVpZ2h0IjowLjAsIkJvcmRlclN0eWxlIjp7IiRpZCI6IjQwNSIsIkxpbmVDb2xvciI6bnVsbCwiTGluZVdlaWdodCI6MC4wLCJMaW5lVHlwZSI6MCwiUGFyZW50U3R5bGUiOm51bGx9LCJQYXJlbnRTdHlsZSI6bnVsbH0sIkRhdGVTdHlsZSI6eyIkaWQiOiI0MDYiLCJGb250U2V0dGluZ3MiOnsiJGlkIjoiNDA3IiwiRm9udFNpemUiOjEwLCJGb250TmFtZSI6IkNhbGlicmkiLCJJc0JvbGQiOmZhbHNlLCJJc0l0YWxpYyI6ZmFsc2UsIklzVW5kZXJsaW5lZCI6ZmFsc2UsIlBhcmVudFN0eWxlIjpudWxsfSwiQXV0b1NpemUiOjAsIkZvcmVncm91bmQiOnsiJGlkIjoiNDA4IiwiQ29sb3IiOnsiJGlkIjoiNDA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TMifSwiUGFkZGluZyI6eyIkcmVmIjoiNTQifSwiQmFja2dyb3VuZCI6eyIkaWQiOiI0MTAiLCJDb2xvciI6eyIkaWQiOiI0MTEiLCJBIjowLCJSIjoyNTUsIkciOjI1NSwiQiI6MjU1fX0sIklzVmlzaWJsZSI6dHJ1ZSwiV2lkdGgiOjAuMCwiSGVpZ2h0IjowLjAsIkJvcmRlclN0eWxlIjp7IiRpZCI6IjQxMiIsIkxpbmVDb2xvciI6bnVsbCwiTGluZVdlaWdodCI6MC4wLCJMaW5lVHlwZSI6MCwiUGFyZW50U3R5bGUiOm51bGx9LCJQYXJlbnRTdHlsZSI6bnVsbH0sIkRhdGVGb3JtYXQiOnsiJGlkIjoiNDE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xNCIsIkZvcm1hdCI6MCwiSXNWaXNpYmxlIjpmYWxzZSwiTGFzdEtub3duVmlzaWJpbGl0eVN0YXRlIjpmYWxzZX0sIklzVmlzaWJsZSI6dHJ1ZSwiUGFyZW50U3R5bGUiOm51bGx9LCJJbmRleCI6MTMsIlNtYXJ0RHVyYXRpb25BY3RpdmF0ZWQiOmZhbHNlLCJEYXRlRm9ybWF0Ijp7IiRyZWYiOiI0MTMifSwiV2Vla051bWJlcmluZyI6eyIkaWQiOiI0MTUiLCJGb3JtYXQiOjAsIklzVmlzaWJsZSI6ZmFsc2UsIkxhc3RLbm93blZpc2liaWxpdHlTdGF0ZSI6ZmFsc2V9LCJJZCI6ImNlMWMzZjIyLTE5YjItNDAxYi05MTkyLWUyMGRjNzYwNDBlMCIsIkltcG9ydElkIjpudWxsLCJUaXRsZSI6IkRhdGVuYmFuayBlcnN0ZWxsZW4iLCJOb3RlIjpudWxsLCJIeXBlcmxpbmsiOnsiJGlkIjoiNDE2IiwiQWRkcmVzcyI6IiIsIlN1YkFkZHJlc3MiOiIifSwiSXNDaGFuZ2VkIjpmYWxzZSwiSXNOZXciOmZhbHNlfX1dLCJfbWlsZXN0b25lcyI6W10sIklkIjoiMDAwMDAwMDAtMDAwMC0wMDAwLTAwMDAtMDAwMDAwMDAwMDAwIiwiSXNTaW5nbGVJdGVtUm93Ijp0cnVlfSx7IiRpZCI6IjQxNyIsIl90YXNrcyI6W3siJGlkIjoiNDE4IiwiX2F0dGFjaGVkTWlsZXN0b25lcyI6W10sIlRhc2tEZWZpbml0aW9uIjp7IiRpZCI6IjQxOSIsIkdyb3VwTmFtZSI6bnVsbCwiU3RhcnREYXRlIjoiMjAyMi0xMi0wN1QxMDowMDowMFoiLCJFbmREYXRlIjoiMjAyMi0xMi0wOVQxNDowMDowMCIsIlBlcmNlbnRhZ2VDb21wbGV0ZSI6bnVsbCwiU3R5bGUiOnsiJGlkIjoiNDIwIiwiU2hhcGUiOjEsIlNoYXBlVGhpY2tuZXNzIjowLCJEdXJhdGlvbkZvcm1hdCI6MTEsIkluY2x1ZGVOb25Xb3JraW5nRGF5c0luRHVyYXRpb24iOmZhbHNlLCJQZXJjZW50YWdlQ29tcGxldGVTdHlsZSI6eyIkaWQiOiI0MjEiLCJGb250U2V0dGluZ3MiOnsiJGlkIjoiNDI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0MjMiLCJMaW5lQ29sb3IiOm51bGwsIkxpbmVXZWlnaHQiOjAuMCwiTGluZVR5cGUiOjAsIlBhcmVudFN0eWxlIjpudWxsfSwiUGFyZW50U3R5bGUiOm51bGx9LCJEdXJhdGlvblN0eWxlIjp7IiRpZCI6IjQyNCIsIkZvbnRTZXR0aW5ncyI6eyIkaWQiOiI0MjU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QyNiIsIkxpbmVDb2xvciI6bnVsbCwiTGluZVdlaWdodCI6MC4wLCJMaW5lVHlwZSI6MCwiUGFyZW50U3R5bGUiOm51bGx9LCJQYXJlbnRTdHlsZSI6bnVsbH0sIkhvcml6b250YWxDb25uZWN0b3JTdHlsZSI6eyIkaWQiOiI0MjciLCJMaW5lQ29sb3IiOnsiJHJlZiI6IjI3In0sIkxpbmVXZWlnaHQiOjEuMCwiTGluZVR5cGUiOjAsIlBhcmVudFN0eWxlIjpudWxsfSwiVmVydGljYWxDb25uZWN0b3JTdHlsZSI6eyIkaWQiOiI0MjgiLCJMaW5lQ29sb3IiOnsiJHJlZiI6IjMw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0MjkiLCJNYXJnaW4iOnsiJHJlZiI6IjMzIn0sIlBhZGRpbmciOnsiJHJlZiI6IjM0In0sIkJhY2tncm91bmQiOnsiJGlkIjoiNDMwIiwiQ29sb3IiOnsiJGlkIjoiNDMxIiwiQSI6MjU1LCJSIjo2OCwiRyI6MTE0LCJCIjoxOTZ9fSwiSXNWaXNpYmxlIjp0cnVlLCJXaWR0aCI6MC4wLCJIZWlnaHQiOjEwLjAsIkJvcmRlclN0eWxlIjp7IiRpZCI6IjQzMiIsIkxpbmVDb2xvciI6eyIkaWQiOiI0MzMiLCIkdHlwZSI6Ik5MUkUuQ29tbW9uLkRvbS5Tb2xpZENvbG9yQnJ1c2gsIE5MUkUuQ29tbW9uIiwiQ29sb3IiOnsiJGlkIjoiNDM0IiwiQSI6MjU1LCJSIjoyNTUsIkciOjAsIkIiOjB9fSwiTGluZVdlaWdodCI6MC4wLCJMaW5lVHlwZSI6MCwiUGFyZW50U3R5bGUiOm51bGx9LCJQYXJlbnRTdHlsZSI6bnVsbH0sIlRpdGxlU3R5bGUiOnsiJGlkIjoiNDM1IiwiRm9udFNldHRpbmdzIjp7IiRpZCI6IjQzNiIsIkZvbnRTaXplIjoxMSwiRm9udE5hbWUiOiJDYWxpYnJpIiwiSXNCb2xkIjp0cnVlLCJJc0l0YWxpYyI6ZmFsc2UsIklzVW5kZXJsaW5lZCI6ZmFsc2UsIlBhcmVudFN0eWxlIjpudWxsfSwiQXV0b1NpemUiOjAsIkZvcmVncm91bmQiOnsiJGlkIjoiNDM3IiwiQ29sb3IiOnsiJGlkIjoiNDM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NCJ9LCJQYWRkaW5nIjp7IiRyZWYiOiI0NSJ9LCJCYWNrZ3JvdW5kIjp7IiRpZCI6IjQzOSIsIkNvbG9yIjp7IiRpZCI6IjQ0MCIsIkEiOjAsIlIiOjI1NSwiRyI6MjU1LCJCIjoyNTV9fSwiSXNWaXNpYmxlIjp0cnVlLCJXaWR0aCI6MC4wLCJIZWlnaHQiOjAuMCwiQm9yZGVyU3R5bGUiOnsiJGlkIjoiNDQxIiwiTGluZUNvbG9yIjpudWxsLCJMaW5lV2VpZ2h0IjowLjAsIkxpbmVUeXBlIjowLCJQYXJlbnRTdHlsZSI6bnVsbH0sIlBhcmVudFN0eWxlIjpudWxsfSwiRGF0ZVN0eWxlIjp7IiRpZCI6IjQ0MiIsIkZvbnRTZXR0aW5ncyI6eyIkaWQiOiI0NDMiLCJGb250U2l6ZSI6MTAsIkZvbnROYW1lIjoiQ2FsaWJyaSIsIklzQm9sZCI6ZmFsc2UsIklzSXRhbGljIjpmYWxzZSwiSXNVbmRlcmxpbmVkIjpmYWxzZSwiUGFyZW50U3R5bGUiOm51bGx9LCJBdXRvU2l6ZSI6MCwiRm9yZWdyb3VuZCI6eyIkaWQiOiI0NDQiLCJDb2xvciI6eyIkaWQiOiI0ND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yJ9LCJQYWRkaW5nIjp7IiRyZWYiOiI1NCJ9LCJCYWNrZ3JvdW5kIjp7IiRpZCI6IjQ0NiIsIkNvbG9yIjp7IiRpZCI6IjQ0NyIsIkEiOjAsIlIiOjI1NSwiRyI6MjU1LCJCIjoyNTV9fSwiSXNWaXNpYmxlIjp0cnVlLCJXaWR0aCI6MC4wLCJIZWlnaHQiOjAuMCwiQm9yZGVyU3R5bGUiOnsiJGlkIjoiNDQ4IiwiTGluZUNvbG9yIjpudWxsLCJMaW5lV2VpZ2h0IjowLjAsIkxpbmVUeXBlIjowLCJQYXJlbnRTdHlsZSI6bnVsbH0sIlBhcmVudFN0eWxlIjpudWxsfSwiRGF0ZUZvcm1hdCI6eyIkaWQiOiI0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UwIiwiRm9ybWF0IjowLCJJc1Zpc2libGUiOmZhbHNlLCJMYXN0S25vd25WaXNpYmlsaXR5U3RhdGUiOmZhbHNlfSwiSXNWaXNpYmxlIjp0cnVlLCJQYXJlbnRTdHlsZSI6bnVsbH0sIkluZGV4IjoxNCwiU21hcnREdXJhdGlvbkFjdGl2YXRlZCI6ZmFsc2UsIkRhdGVGb3JtYXQiOnsiJHJlZiI6IjQ0OSJ9LCJXZWVrTnVtYmVyaW5nIjp7IiRpZCI6IjQ1MSIsIkZvcm1hdCI6MCwiSXNWaXNpYmxlIjpmYWxzZSwiTGFzdEtub3duVmlzaWJpbGl0eVN0YXRlIjpmYWxzZX0sIklkIjoiNzlmNzI3MzktZjdhNy00ZDQ0LWExMjUtZmU4ZDEzY2NhNmE4IiwiSW1wb3J0SWQiOm51bGwsIlRpdGxlIjoiQ29kZSBJbXBsZW1lbnRpZXJ1bmciLCJOb3RlIjpudWxsLCJIeXBlcmxpbmsiOnsiJGlkIjoiNDUyIiwiQWRkcmVzcyI6IiIsIlN1YkFkZHJlc3MiOiIifSwiSXNDaGFuZ2VkIjpmYWxzZSwiSXNOZXciOmZhbHNlfX1dLCJfbWlsZXN0b25lcyI6W10sIklkIjoiMDAwMDAwMDAtMDAwMC0wMDAwLTAwMDAtMDAwMDAwMDAwMDAwIiwiSXNTaW5nbGVJdGVtUm93Ijp0cnVlfV0sIkluZGV4IjowLCJJZCI6IjVkOTliMzRiLTAzMzEtNDIyNi1hMDkxLTcxZTE4YzVlOWE2NSIsIkhlYWRlclRleHQiOm51bGwsIklzRGVmYXVsdCI6dHJ1ZSwiU3R5bGUiOnsiJGlkIjoiNDUzIiwiSGVhZGVyU3R5bGUiOnsiJGlkIjoiNDU0IiwiVGV4dFN0eWxlIjp7IiRpZCI6IjQ1NSIsIkZvbnRTZXR0aW5ncyI6eyIkaWQiOiI0NTYiLCJGb250U2l6ZSI6MTEsIkZvbnROYW1lIjoiQ2FsaWJyaSIsIklzQm9sZCI6ZmFsc2UsIklzSXRhbGljIjpmYWxzZSwiSXNVbmRlcmxpbmVkIjpmYWxzZSwiUGFyZW50U3R5bGUiOm51bGx9LCJBdXRvU2l6ZSI6MiwiRm9yZWdyb3VuZCI6eyIkaWQiOiI0NTciLCJDb2xvciI6eyIkaWQiOiI0NTgiLCJBIjoyNTUsIlIiOjAsIkciOjAsIkIiOjB9fSwiTWF4V2lkdGgiOjAuMCwiTWF4SGVpZ2h0IjowLjAsIlNtYXJ0Rm9yZWdyb3VuZElzQWN0aXZlIjpmYWxzZSwiSG9yaXpvbnRhbEFsaWdubWVudCI6MCwiVmVydGljYWxBbGlnbm1lbnQiOjAsIlNtYXJ0Rm9yZWdyb3VuZCI6bnVsbCwiQmFja2dyb3VuZEZpbGxUeXBlIjowLCJNYXJnaW4iOnsiJGlkIjoiNDU5IiwiVG9wIjowLjAsIkxlZnQiOjAuMCwiUmlnaHQiOjAuMCwiQm90dG9tIjowLjB9LCJQYWRkaW5nIjp7IiRpZCI6IjQ2MCIsIlRvcCI6MC4wLCJMZWZ0IjowLjAsIlJpZ2h0IjowLjAsIkJvdHRvbSI6MC4wfSwiQmFja2dyb3VuZCI6bnVsbCwiSXNWaXNpYmxlIjp0cnVlLCJXaWR0aCI6MC4wLCJIZWlnaHQiOjAuMCwiQm9yZGVyU3R5bGUiOm51bGwsIlBhcmVudFN0eWxlIjpudWxsfSwiUmVjdGFuZ2xlU3R5bGUiOnsiJGlkIjoiNDYxIiwiTWFyZ2luIjp7IiRpZCI6IjQ2MiIsIlRvcCI6MC4wLCJMZWZ0IjowLjAsIlJpZ2h0IjowLjAsIkJvdHRvbSI6MC4wfSwiUGFkZGluZyI6eyIkaWQiOiI0NjMiLCJUb3AiOjAuMCwiTGVmdCI6MC4wLCJSaWdodCI6MC4wLCJCb3R0b20iOjAuMH0sIkJhY2tncm91bmQiOnsiJGlkIjoiNDY0IiwiQ29sb3IiOnsiJGlkIjoiNDY1IiwiQSI6NjMsIlIiOjE2NSwiRyI6MTY1LCJCIjoxNjV9fSwiSXNWaXNpYmxlIjp0cnVlLCJXaWR0aCI6MC4wLCJIZWlnaHQiOjAuMCwiQm9yZGVyU3R5bGUiOnsiJGlkIjoiNDY2IiwiTGluZUNvbG9yIjp7IiRpZCI6IjQ2NyIsIiR0eXBlIjoiTkxSRS5Db21tb24uRG9tLlNvbGlkQ29sb3JCcnVzaCwgTkxSRS5Db21tb24iLCJDb2xvciI6eyIkaWQiOiI0NjgiLCJBIjoyNTUsIlIiOjI1NSwiRyI6MCwiQiI6MH19LCJMaW5lV2VpZ2h0IjowLjAsIkxpbmVUeXBlIjowLCJQYXJlbnRTdHlsZSI6bnVsbH0sIlBhcmVudFN0eWxlIjpudWxsfSwiTWFyZ2luIjp7IiRpZCI6IjQ2OSIsIlRvcCI6MC4wLCJMZWZ0IjowLjAsIlJpZ2h0IjowLjAsIkJvdHRvbSI6MC4wfSwiUGFkZGluZyI6eyIkaWQiOiI0NzAiLCJUb3AiOjAuMCwiTGVmdCI6MC4wLCJSaWdodCI6MC4wLCJCb3R0b20iOjAuMH0sIkJhY2tncm91bmQiOm51bGwsIklzVmlzaWJsZSI6dHJ1ZSwiV2lkdGgiOjAuMCwiSGVpZ2h0IjowLjAsIkJvcmRlclN0eWxlIjpudWxsLCJQYXJlbnRTdHlsZSI6bnVsbH0sIkJhY2tncm91bmRTdHlsZSI6eyIkaWQiOiI0NzEiLCJNYXJnaW4iOnsiJGlkIjoiNDcyIiwiVG9wIjowLjAsIkxlZnQiOjAuMCwiUmlnaHQiOjAuMCwiQm90dG9tIjowLjB9LCJQYWRkaW5nIjp7IiRpZCI6IjQ3MyIsIlRvcCI6MC4wLCJMZWZ0IjowLjAsIlJpZ2h0IjowLjAsIkJvdHRvbSI6MC4wfSwiQmFja2dyb3VuZCI6eyIkaWQiOiI0NzQiLCJDb2xvciI6eyIkaWQiOiI0NzUiLCJBIjo1MSwiUiI6MTY1LCJHIjoxNjUsIkIiOjE2NX19LCJJc1Zpc2libGUiOnRydWUsIldpZHRoIjowLjAsIkhlaWdodCI6MC4wLCJCb3JkZXJTdHlsZSI6eyIkaWQiOiI0NzYiLCJMaW5lQ29sb3IiOnsiJGlkIjoiNDc3IiwiJHR5cGUiOiJOTFJFLkNvbW1vbi5Eb20uU29saWRDb2xvckJydXNoLCBOTFJFLkNvbW1vbiIsIkNvbG9yIjp7IiRpZCI6IjQ3OCIsIkEiOjI1NSwiUiI6MjU1LCJHIjowLCJCIjowfX0sIkxpbmVXZWlnaHQiOjAuMCwiTGluZVR5cGUiOjAsIlBhcmVudFN0eWxlIjpudWxsfSwiUGFyZW50U3R5bGUiOm51bGx9LCJNYXJnaW4iOnsiJGlkIjoiNDc5IiwiVG9wIjowLjAsIkxlZnQiOjAuMCwiUmlnaHQiOjAuMCwiQm90dG9tIjowLjB9LCJQYWRkaW5nIjp7IiRpZCI6IjQ4MCIsIlRvcCI6MC4wLCJMZWZ0IjowLjAsIlJpZ2h0IjowLjAsIkJvdHRvbSI6MC4wfSwiSXNWaXNpYmxlIjpmYWxzZSwiV2lkdGgiOjAuMCwiSGVpZ2h0IjowLjAsIkJvcmRlclN0eWxlIjpudWxsLCJQYXJlbnRTdHlsZSI6bnVsbH19XSwiSWQiOiI0MDc4ZGQzYi0wYzFkLTRlMjAtYTI3ZS00NjgzYWE4ODhlZTQiLCJJbmRleCI6MiwiSGVhZGVyVGV4dCI6IkR1cmNoZsO8aHJ1bmciLCJTdHlsZSI6eyIkaWQiOiI0ODEiLCJIZWFkZXJTdHlsZSI6eyIkaWQiOiI0ODIiLCJUZXh0SXNWZXJ0aWNhbCI6ZmFsc2UsIlRleHRTdHlsZSI6eyIkaWQiOiI0ODMiLCJGb250U2V0dGluZ3MiOnsiJGlkIjoiNDg0IiwiRm9udFNpemUiOjEyLCJGb250TmFtZSI6IkNhbGlicmkiLCJJc0JvbGQiOmZhbHNlLCJJc0l0YWxpYyI6ZmFsc2UsIklzVW5kZXJsaW5lZCI6ZmFsc2UsIlBhcmVudFN0eWxlIjpudWxsfSwiQXV0b1NpemUiOjIsIkZvcmVncm91bmQiOnsiJGlkIjoiNDg1IiwiQ29sb3IiOnsiJGlkIjoiNDg2IiwiQSI6MjU1LCJSIjoyNTUsIkciOjI1NSwiQiI6MjU1fX0sIk1heFdpZHRoIjoxMTkuNDY4NzUsIk1heEhlaWdodCI6MC4wLCJTbWFydEZvcmVncm91bmRJc0FjdGl2ZSI6ZmFsc2UsIkhvcml6b250YWxBbGlnbm1lbnQiOjAsIlZlcnRpY2FsQWxpZ25tZW50IjowLCJTbWFydEZvcmVncm91bmQiOm51bGwsIkJhY2tncm91bmRGaWxsVHlwZSI6MCwiTWFyZ2luIjp7IiRpZCI6IjQ4NyIsIlRvcCI6MC4wLCJMZWZ0IjowLjAsIlJpZ2h0IjowLjAsIkJvdHRvbSI6MC4wfSwiUGFkZGluZyI6eyIkaWQiOiI0ODgiLCJUb3AiOjAuMCwiTGVmdCI6MC4wLCJSaWdodCI6MC4wLCJCb3R0b20iOjAuMH0sIkJhY2tncm91bmQiOm51bGwsIklzVmlzaWJsZSI6dHJ1ZSwiV2lkdGgiOjAuMCwiSGVpZ2h0IjowLjAsIkJvcmRlclN0eWxlIjpudWxsLCJQYXJlbnRTdHlsZSI6bnVsbH0sIlJlY3RhbmdsZVN0eWxlIjp7IiRpZCI6IjQ4OSIsIk1hcmdpbiI6eyIkaWQiOiI0OTAiLCJUb3AiOjAuMCwiTGVmdCI6MC4wLCJSaWdodCI6MC4wLCJCb3R0b20iOjAuMH0sIlBhZGRpbmciOnsiJGlkIjoiNDkxIiwiVG9wIjowLjAsIkxlZnQiOjAuMCwiUmlnaHQiOjAuMCwiQm90dG9tIjowLjB9LCJCYWNrZ3JvdW5kIjp7IiRpZCI6IjQ5MiIsIkNvbG9yIjp7IiRpZCI6IjQ5MyIsIkEiOjI1NSwiUiI6MTY1LCJHIjoxNjUsIkIiOjE2NX19LCJJc1Zpc2libGUiOnRydWUsIldpZHRoIjowLjAsIkhlaWdodCI6MC4wLCJCb3JkZXJTdHlsZSI6eyIkaWQiOiI0OTQiLCJMaW5lQ29sb3IiOnsiJGlkIjoiNDk1IiwiJHR5cGUiOiJOTFJFLkNvbW1vbi5Eb20uU29saWRDb2xvckJydXNoLCBOTFJFLkNvbW1vbiIsIkNvbG9yIjp7IiRpZCI6IjQ5NiIsIkEiOjI1NSwiUiI6MjU1LCJHIjowLCJCIjowfX0sIkxpbmVXZWlnaHQiOjAuMCwiTGluZVR5cGUiOjAsIlBhcmVudFN0eWxlIjpudWxsfSwiUGFyZW50U3R5bGUiOm51bGx9LCJNYXJnaW4iOnsiJGlkIjoiNDk3IiwiVG9wIjowLjAsIkxlZnQiOjAuMCwiUmlnaHQiOjAuMCwiQm90dG9tIjowLjB9LCJQYWRkaW5nIjp7IiRpZCI6IjQ5OCIsIlRvcCI6MC4wLCJMZWZ0IjowLjAsIlJpZ2h0IjowLjAsIkJvdHRvbSI6MC4wfSwiQmFja2dyb3VuZCI6bnVsbCwiSXNWaXNpYmxlIjp0cnVlLCJXaWR0aCI6MC4wLCJIZWlnaHQiOjAuMCwiQm9yZGVyU3R5bGUiOm51bGwsIlBhcmVudFN0eWxlIjpudWxsfSwiQmFja2dyb3VuZFN0eWxlIjp7IiRpZCI6IjQ5OSIsIk1hcmdpbiI6eyIkaWQiOiI1MDAiLCJUb3AiOjAuMCwiTGVmdCI6MC4wLCJSaWdodCI6MC4wLCJCb3R0b20iOjAuMH0sIlBhZGRpbmciOnsiJGlkIjoiNTAxIiwiVG9wIjowLjAsIkxlZnQiOjAuMCwiUmlnaHQiOjAuMCwiQm90dG9tIjowLjB9LCJCYWNrZ3JvdW5kIjp7IiRpZCI6IjUwMiIsIkNvbG9yIjp7IiRpZCI6IjUwMyIsIkEiOjUxLCJSIjoxNjUsIkciOjE2NSwiQiI6MTY1fX0sIklzVmlzaWJsZSI6dHJ1ZSwiV2lkdGgiOjAuMCwiSGVpZ2h0IjowLjAsIkJvcmRlclN0eWxlIjp7IiRpZCI6IjUwNCIsIkxpbmVDb2xvciI6eyIkaWQiOiI1MDUiLCIkdHlwZSI6Ik5MUkUuQ29tbW9uLkRvbS5Tb2xpZENvbG9yQnJ1c2gsIE5MUkUuQ29tbW9uIiwiQ29sb3IiOnsiJGlkIjoiNTA2IiwiQSI6MjU1LCJSIjoyNTUsIkciOjAsIkIiOjB9fSwiTGluZVdlaWdodCI6MC4wLCJMaW5lVHlwZSI6MCwiUGFyZW50U3R5bGUiOm51bGx9LCJQYXJlbnRTdHlsZSI6bnVsbH0sIklzQWJvdmVUaW1lYmFuZCI6ZmFsc2UsIk1hcmdpbiI6eyIkaWQiOiI1MDciLCJUb3AiOjAuMCwiTGVmdCI6MC4wLCJSaWdodCI6MC4wLCJCb3R0b20iOjAuMH0sIlBhZGRpbmciOnsiJGlkIjoiNTA4IiwiVG9wIjowLjAsIkxlZnQiOjAuMCwiUmlnaHQiOjAuMCwiQm90dG9tIjowLjB9LCJJc1Zpc2libGUiOnRydWUsIldpZHRoIjowLjAsIkhlaWdodCI6MC4wLCJCb3JkZXJTdHlsZSI6eyIkaWQiOiI1MDkiLCJMaW5lQ29sb3IiOm51bGwsIkxpbmVXZWlnaHQiOjAuMCwiTGluZVR5cGUiOjAsIlBhcmVudFN0eWxlIjpudWxsfSwiUGFyZW50U3R5bGUiOm51bGx9fSx7IiRpZCI6IjUxMCIsIl9hY3Rpdml0aWVzIjpbeyIkaWQiOiI1MTEiLCJfcm93cyI6W3siJGlkIjoiNTEyIiwiX3Rhc2tzIjpbeyIkaWQiOiI1MTMiLCJfYXR0YWNoZWRNaWxlc3RvbmVzIjpbXSwiVGFza0RlZmluaXRpb24iOnsiJGlkIjoiNTE0IiwiR3JvdXBOYW1lIjpudWxsLCJTdGFydERhdGUiOiIyMDIyLTEyLTA5VDE0OjAwOjAwWiIsIkVuZERhdGUiOiIyMDIyLTEyLTEyVDA5OjAwOjAwWiIsIlBlcmNlbnRhZ2VDb21wbGV0ZSI6bnVsbCwiU3R5bGUiOnsiJGlkIjoiNTE1IiwiU2hhcGUiOjEsIlNoYXBlVGhpY2tuZXNzIjowLCJEdXJhdGlvbkZvcm1hdCI6MTEsIkluY2x1ZGVOb25Xb3JraW5nRGF5c0luRHVyYXRpb24iOmZhbHNlLCJQZXJjZW50YWdlQ29tcGxldGVTdHlsZSI6eyIkaWQiOiI1MTYiLCJGb250U2V0dGluZ3MiOnsiJGlkIjoiNTE3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1MTgiLCJMaW5lQ29sb3IiOm51bGwsIkxpbmVXZWlnaHQiOjAuMCwiTGluZVR5cGUiOjAsIlBhcmVudFN0eWxlIjpudWxsfSwiUGFyZW50U3R5bGUiOm51bGx9LCJEdXJhdGlvblN0eWxlIjp7IiRpZCI6IjUxOSIsIkZvbnRTZXR0aW5ncyI6eyIkaWQiOiI1MjA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UyMSIsIkxpbmVDb2xvciI6bnVsbCwiTGluZVdlaWdodCI6MC4wLCJMaW5lVHlwZSI6MCwiUGFyZW50U3R5bGUiOm51bGx9LCJQYXJlbnRTdHlsZSI6bnVsbH0sIkhvcml6b250YWxDb25uZWN0b3JTdHlsZSI6eyIkaWQiOiI1MjIiLCJMaW5lQ29sb3IiOnsiJHJlZiI6IjI3In0sIkxpbmVXZWlnaHQiOjEuMCwiTGluZVR5cGUiOjAsIlBhcmVudFN0eWxlIjpudWxsfSwiVmVydGljYWxDb25uZWN0b3JTdHlsZSI6eyIkaWQiOiI1MjMiLCJMaW5lQ29sb3IiOnsiJHJlZiI6IjMw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1MjQiLCJNYXJnaW4iOnsiJHJlZiI6IjMzIn0sIlBhZGRpbmciOnsiJHJlZiI6IjM0In0sIkJhY2tncm91bmQiOnsiJGlkIjoiNTI1IiwiQ29sb3IiOnsiJGlkIjoiNTI2IiwiQSI6MjU1LCJSIjo2OCwiRyI6MTE0LCJCIjoxOTZ9fSwiSXNWaXNpYmxlIjp0cnVlLCJXaWR0aCI6MC4wLCJIZWlnaHQiOjEwLjAsIkJvcmRlclN0eWxlIjp7IiRpZCI6IjUyNyIsIkxpbmVDb2xvciI6eyIkcmVmIjoiNDMzIn0sIkxpbmVXZWlnaHQiOjAuMCwiTGluZVR5cGUiOjAsIlBhcmVudFN0eWxlIjpudWxsfSwiUGFyZW50U3R5bGUiOm51bGx9LCJUaXRsZVN0eWxlIjp7IiRpZCI6IjUyOCIsIkZvbnRTZXR0aW5ncyI6eyIkaWQiOiI1MjkiLCJGb250U2l6ZSI6MTEsIkZvbnROYW1lIjoiQ2FsaWJyaSIsIklzQm9sZCI6dHJ1ZSwiSXNJdGFsaWMiOmZhbHNlLCJJc1VuZGVybGluZWQiOmZhbHNlLCJQYXJlbnRTdHlsZSI6bnVsbH0sIkF1dG9TaXplIjowLCJGb3JlZ3JvdW5kIjp7IiRpZCI6IjUzMCIsIkNvbG9yIjp7IiRpZCI6IjUz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QifSwiUGFkZGluZyI6eyIkcmVmIjoiNDUifSwiQmFja2dyb3VuZCI6eyIkaWQiOiI1MzIiLCJDb2xvciI6eyIkaWQiOiI1MzMiLCJBIjowLCJSIjoyNTUsIkciOjI1NSwiQiI6MjU1fX0sIklzVmlzaWJsZSI6dHJ1ZSwiV2lkdGgiOjAuMCwiSGVpZ2h0IjowLjAsIkJvcmRlclN0eWxlIjp7IiRpZCI6IjUzNCIsIkxpbmVDb2xvciI6bnVsbCwiTGluZVdlaWdodCI6MC4wLCJMaW5lVHlwZSI6MCwiUGFyZW50U3R5bGUiOm51bGx9LCJQYXJlbnRTdHlsZSI6bnVsbH0sIkRhdGVTdHlsZSI6eyIkaWQiOiI1MzUiLCJGb250U2V0dGluZ3MiOnsiJGlkIjoiNTM2IiwiRm9udFNpemUiOjEwLCJGb250TmFtZSI6IkNhbGlicmkiLCJJc0JvbGQiOmZhbHNlLCJJc0l0YWxpYyI6ZmFsc2UsIklzVW5kZXJsaW5lZCI6ZmFsc2UsIlBhcmVudFN0eWxlIjpudWxsfSwiQXV0b1NpemUiOjAsIkZvcmVncm91bmQiOnsiJGlkIjoiNTM3IiwiQ29sb3IiOnsiJGlkIjoiNTM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TMifSwiUGFkZGluZyI6eyIkcmVmIjoiNTQifSwiQmFja2dyb3VuZCI6eyIkaWQiOiI1MzkiLCJDb2xvciI6eyIkaWQiOiI1NDAiLCJBIjowLCJSIjoyNTUsIkciOjI1NSwiQiI6MjU1fX0sIklzVmlzaWJsZSI6dHJ1ZSwiV2lkdGgiOjAuMCwiSGVpZ2h0IjowLjAsIkJvcmRlclN0eWxlIjp7IiRpZCI6IjU0MSIsIkxpbmVDb2xvciI6bnVsbCwiTGluZVdlaWdodCI6MC4wLCJMaW5lVHlwZSI6MCwiUGFyZW50U3R5bGUiOm51bGx9LCJQYXJlbnRTdHlsZSI6bnVsbH0sIkRhdGVGb3JtYXQiOnsiJHJlZiI6IjQ0OSJ9LCJXZWVrTnVtYmVyaW5nIjp7IiRpZCI6IjU0MiIsIkZvcm1hdCI6MCwiSXNWaXNpYmxlIjpmYWxzZSwiTGFzdEtub3duVmlzaWJpbGl0eVN0YXRlIjpmYWxzZX0sIklzVmlzaWJsZSI6dHJ1ZSwiUGFyZW50U3R5bGUiOm51bGx9LCJJbmRleCI6MTUsIlNtYXJ0RHVyYXRpb25BY3RpdmF0ZWQiOmZhbHNlLCJEYXRlRm9ybWF0Ijp7IiRyZWYiOiI0NDkifSwiV2Vla051bWJlcmluZyI6eyIkaWQiOiI1NDMiLCJGb3JtYXQiOjAsIklzVmlzaWJsZSI6ZmFsc2UsIkxhc3RLbm93blZpc2liaWxpdHlTdGF0ZSI6ZmFsc2V9LCJJZCI6IjU4NDUxOGI1LWU5YjUtNDMzNC05ZmI2LTlkNmQ5YmJlNTRkZSIsIkltcG9ydElkIjpudWxsLCJUaXRsZSI6IkZ1bmt0aW9uc3Rlc3QgZXJzdGVsbGVuIiwiTm90ZSI6bnVsbCwiSHlwZXJsaW5rIjp7IiRpZCI6IjU0NCIsIkFkZHJlc3MiOiIiLCJTdWJBZGRyZXNzIjoiIn0sIklzQ2hhbmdlZCI6ZmFsc2UsIklzTmV3IjpmYWxzZX19XSwiX21pbGVzdG9uZXMiOltdLCJJZCI6IjAwMDAwMDAwLTAwMDAtMDAwMC0wMDAwLTAwMDAwMDAwMDAwMCIsIklzU2luZ2xlSXRlbVJvdyI6dHJ1ZX0seyIkaWQiOiI1NDUiLCJfdGFza3MiOlt7IiRpZCI6IjU0NiIsIl9hdHRhY2hlZE1pbGVzdG9uZXMiOltdLCJUYXNrRGVmaW5pdGlvbiI6eyIkaWQiOiI1NDciLCJHcm91cE5hbWUiOm51bGwsIlN0YXJ0RGF0ZSI6IjIwMjItMTItMTJUMDk6MDA6MDBaIiwiRW5kRGF0ZSI6IjIwMjItMTItMTJUMTQ6MDA6MDBaIiwiUGVyY2VudGFnZUNvbXBsZXRlIjpudWxsLCJTdHlsZSI6eyIkaWQiOiI1NDgiLCJTaGFwZSI6MSwiU2hhcGVUaGlja25lc3MiOjAsIkR1cmF0aW9uRm9ybWF0IjoxMSwiSW5jbHVkZU5vbldvcmtpbmdEYXlzSW5EdXJhdGlvbiI6ZmFsc2UsIlBlcmNlbnRhZ2VDb21wbGV0ZVN0eWxlIjp7IiRpZCI6IjU0OSIsIkZvbnRTZXR0aW5ncyI6eyIkaWQiOiI1NTA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U1MSIsIkxpbmVDb2xvciI6bnVsbCwiTGluZVdlaWdodCI6MC4wLCJMaW5lVHlwZSI6MCwiUGFyZW50U3R5bGUiOm51bGx9LCJQYXJlbnRTdHlsZSI6bnVsbH0sIkR1cmF0aW9uU3R5bGUiOnsiJGlkIjoiNTUyIiwiRm9udFNldHRpbmdzIjp7IiRpZCI6IjU1My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NTU0IiwiTGluZUNvbG9yIjpudWxsLCJMaW5lV2VpZ2h0IjowLjAsIkxpbmVUeXBlIjowLCJQYXJlbnRTdHlsZSI6bnVsbH0sIlBhcmVudFN0eWxlIjpudWxsfSwiSG9yaXpvbnRhbENvbm5lY3RvclN0eWxlIjp7IiRpZCI6IjU1NSIsIkxpbmVDb2xvciI6eyIkcmVmIjoiMjcifSwiTGluZVdlaWdodCI6MS4wLCJMaW5lVHlwZSI6MCwiUGFyZW50U3R5bGUiOm51bGx9LCJWZXJ0aWNhbENvbm5lY3RvclN0eWxlIjp7IiRpZCI6IjU1NiIsIkxpbmVDb2xvciI6eyIkcmVmIjoiMzA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U1NyIsIk1hcmdpbiI6eyIkcmVmIjoiMzMifSwiUGFkZGluZyI6eyIkcmVmIjoiMzQifSwiQmFja2dyb3VuZCI6eyIkaWQiOiI1NTgiLCJDb2xvciI6eyIkaWQiOiI1NTkiLCJBIjoyNTUsIlIiOjY4LCJHIjoxMTQsIkIiOjE5Nn19LCJJc1Zpc2libGUiOnRydWUsIldpZHRoIjowLjAsIkhlaWdodCI6MTAuMCwiQm9yZGVyU3R5bGUiOnsiJGlkIjoiNTYwIiwiTGluZUNvbG9yIjp7IiRyZWYiOiI0MzMifSwiTGluZVdlaWdodCI6MC4wLCJMaW5lVHlwZSI6MCwiUGFyZW50U3R5bGUiOm51bGx9LCJQYXJlbnRTdHlsZSI6bnVsbH0sIlRpdGxlU3R5bGUiOnsiJGlkIjoiNTYxIiwiRm9udFNldHRpbmdzIjp7IiRpZCI6IjU2MiIsIkZvbnRTaXplIjoxMSwiRm9udE5hbWUiOiJDYWxpYnJpIiwiSXNCb2xkIjp0cnVlLCJJc0l0YWxpYyI6ZmFsc2UsIklzVW5kZXJsaW5lZCI6ZmFsc2UsIlBhcmVudFN0eWxlIjpudWxsfSwiQXV0b1NpemUiOjAsIkZvcmVncm91bmQiOnsiJGlkIjoiNTYzIiwiQ29sb3IiOnsiJGlkIjoiNTY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NCJ9LCJQYWRkaW5nIjp7IiRyZWYiOiI0NSJ9LCJCYWNrZ3JvdW5kIjp7IiRpZCI6IjU2NSIsIkNvbG9yIjp7IiRpZCI6IjU2NiIsIkEiOjAsIlIiOjI1NSwiRyI6MjU1LCJCIjoyNTV9fSwiSXNWaXNpYmxlIjp0cnVlLCJXaWR0aCI6MC4wLCJIZWlnaHQiOjAuMCwiQm9yZGVyU3R5bGUiOnsiJGlkIjoiNTY3IiwiTGluZUNvbG9yIjpudWxsLCJMaW5lV2VpZ2h0IjowLjAsIkxpbmVUeXBlIjowLCJQYXJlbnRTdHlsZSI6bnVsbH0sIlBhcmVudFN0eWxlIjpudWxsfSwiRGF0ZVN0eWxlIjp7IiRpZCI6IjU2OCIsIkZvbnRTZXR0aW5ncyI6eyIkaWQiOiI1NjkiLCJGb250U2l6ZSI6MTAsIkZvbnROYW1lIjoiQ2FsaWJyaSIsIklzQm9sZCI6ZmFsc2UsIklzSXRhbGljIjpmYWxzZSwiSXNVbmRlcmxpbmVkIjpmYWxzZSwiUGFyZW50U3R5bGUiOm51bGx9LCJBdXRvU2l6ZSI6MCwiRm9yZWdyb3VuZCI6eyIkaWQiOiI1NzAiLCJDb2xvciI6eyIkaWQiOiI1Nz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yJ9LCJQYWRkaW5nIjp7IiRyZWYiOiI1NCJ9LCJCYWNrZ3JvdW5kIjp7IiRpZCI6IjU3MiIsIkNvbG9yIjp7IiRpZCI6IjU3MyIsIkEiOjAsIlIiOjI1NSwiRyI6MjU1LCJCIjoyNTV9fSwiSXNWaXNpYmxlIjp0cnVlLCJXaWR0aCI6MC4wLCJIZWlnaHQiOjAuMCwiQm9yZGVyU3R5bGUiOnsiJGlkIjoiNTc0IiwiTGluZUNvbG9yIjpudWxsLCJMaW5lV2VpZ2h0IjowLjAsIkxpbmVUeXBlIjowLCJQYXJlbnRTdHlsZSI6bnVsbH0sIlBhcmVudFN0eWxlIjpudWxsfSwiRGF0ZUZvcm1hdCI6eyIkcmVmIjoiNDQ5In0sIldlZWtOdW1iZXJpbmciOnsiJGlkIjoiNTc1IiwiRm9ybWF0IjowLCJJc1Zpc2libGUiOmZhbHNlLCJMYXN0S25vd25WaXNpYmlsaXR5U3RhdGUiOmZhbHNlfSwiSXNWaXNpYmxlIjp0cnVlLCJQYXJlbnRTdHlsZSI6bnVsbH0sIkluZGV4IjoxNiwiU21hcnREdXJhdGlvbkFjdGl2YXRlZCI6ZmFsc2UsIkRhdGVGb3JtYXQiOnsiJHJlZiI6IjQ0OSJ9LCJXZWVrTnVtYmVyaW5nIjp7IiRpZCI6IjU3NiIsIkZvcm1hdCI6MCwiSXNWaXNpYmxlIjpmYWxzZSwiTGFzdEtub3duVmlzaWJpbGl0eVN0YXRlIjpmYWxzZX0sIklkIjoiZDZlMDZiYmMtOGM4My00MDMzLWE4NmQtYTI5MzQwOGYzODNmIiwiSW1wb3J0SWQiOm51bGwsIlRpdGxlIjoiRnVua3Rpb25zdGVzdCBEdXJjaGbDvGhydW5nIiwiTm90ZSI6bnVsbCwiSHlwZXJsaW5rIjp7IiRpZCI6IjU3NyIsIkFkZHJlc3MiOiIiLCJTdWJBZGRyZXNzIjoiIn0sIklzQ2hhbmdlZCI6ZmFsc2UsIklzTmV3IjpmYWxzZX19XSwiX21pbGVzdG9uZXMiOltdLCJJZCI6IjAwMDAwMDAwLTAwMDAtMDAwMC0wMDAwLTAwMDAwMDAwMDAwMCIsIklzU2luZ2xlSXRlbVJvdyI6dHJ1ZX0seyIkaWQiOiI1NzgiLCJfdGFza3MiOlt7IiRpZCI6IjU3OSIsIl9hdHRhY2hlZE1pbGVzdG9uZXMiOltdLCJUYXNrRGVmaW5pdGlvbiI6eyIkaWQiOiI1ODAiLCJHcm91cE5hbWUiOm51bGwsIlN0YXJ0RGF0ZSI6IjIwMjItMTItMTJUMTQ6MDA6MDBaIiwiRW5kRGF0ZSI6IjIwMjItMTItMTNUMTE6MDA6MDBaIiwiUGVyY2VudGFnZUNvbXBsZXRlIjpudWxsLCJTdHlsZSI6eyIkaWQiOiI1ODEiLCJTaGFwZSI6MSwiU2hhcGVUaGlja25lc3MiOjAsIkR1cmF0aW9uRm9ybWF0IjoxMSwiSW5jbHVkZU5vbldvcmtpbmdEYXlzSW5EdXJhdGlvbiI6ZmFsc2UsIlBlcmNlbnRhZ2VDb21wbGV0ZVN0eWxlIjp7IiRpZCI6IjU4MiIsIkZvbnRTZXR0aW5ncyI6eyIkaWQiOiI1ODM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U4NCIsIkxpbmVDb2xvciI6bnVsbCwiTGluZVdlaWdodCI6MC4wLCJMaW5lVHlwZSI6MCwiUGFyZW50U3R5bGUiOm51bGx9LCJQYXJlbnRTdHlsZSI6bnVsbH0sIkR1cmF0aW9uU3R5bGUiOnsiJGlkIjoiNTg1IiwiRm9udFNldHRpbmdzIjp7IiRpZCI6IjU4N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NTg3IiwiTGluZUNvbG9yIjpudWxsLCJMaW5lV2VpZ2h0IjowLjAsIkxpbmVUeXBlIjowLCJQYXJlbnRTdHlsZSI6bnVsbH0sIlBhcmVudFN0eWxlIjpudWxsfSwiSG9yaXpvbnRhbENvbm5lY3RvclN0eWxlIjp7IiRpZCI6IjU4OCIsIkxpbmVDb2xvciI6eyIkcmVmIjoiMjcifSwiTGluZVdlaWdodCI6MS4wLCJMaW5lVHlwZSI6MCwiUGFyZW50U3R5bGUiOm51bGx9LCJWZXJ0aWNhbENvbm5lY3RvclN0eWxlIjp7IiRpZCI6IjU4OSIsIkxpbmVDb2xvciI6eyIkcmVmIjoiMzA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U5MCIsIk1hcmdpbiI6eyIkcmVmIjoiMzMifSwiUGFkZGluZyI6eyIkcmVmIjoiMzQifSwiQmFja2dyb3VuZCI6eyIkaWQiOiI1OTEiLCJDb2xvciI6eyIkaWQiOiI1OTIiLCJBIjoyNTUsIlIiOjY4LCJHIjoxMTQsIkIiOjE5Nn19LCJJc1Zpc2libGUiOnRydWUsIldpZHRoIjowLjAsIkhlaWdodCI6MTAuMCwiQm9yZGVyU3R5bGUiOnsiJGlkIjoiNTkzIiwiTGluZUNvbG9yIjp7IiRyZWYiOiI0MzMifSwiTGluZVdlaWdodCI6MC4wLCJMaW5lVHlwZSI6MCwiUGFyZW50U3R5bGUiOm51bGx9LCJQYXJlbnRTdHlsZSI6bnVsbH0sIlRpdGxlU3R5bGUiOnsiJGlkIjoiNTk0IiwiRm9udFNldHRpbmdzIjp7IiRpZCI6IjU5NSIsIkZvbnRTaXplIjoxMSwiRm9udE5hbWUiOiJDYWxpYnJpIiwiSXNCb2xkIjp0cnVlLCJJc0l0YWxpYyI6ZmFsc2UsIklzVW5kZXJsaW5lZCI6ZmFsc2UsIlBhcmVudFN0eWxlIjpudWxsfSwiQXV0b1NpemUiOjAsIkZvcmVncm91bmQiOnsiJGlkIjoiNTk2IiwiQ29sb3IiOnsiJGlkIjoiNTk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NCJ9LCJQYWRkaW5nIjp7IiRyZWYiOiI0NSJ9LCJCYWNrZ3JvdW5kIjp7IiRpZCI6IjU5OCIsIkNvbG9yIjp7IiRpZCI6IjU5OSIsIkEiOjAsIlIiOjI1NSwiRyI6MjU1LCJCIjoyNTV9fSwiSXNWaXNpYmxlIjp0cnVlLCJXaWR0aCI6MC4wLCJIZWlnaHQiOjAuMCwiQm9yZGVyU3R5bGUiOnsiJGlkIjoiNjAwIiwiTGluZUNvbG9yIjpudWxsLCJMaW5lV2VpZ2h0IjowLjAsIkxpbmVUeXBlIjowLCJQYXJlbnRTdHlsZSI6bnVsbH0sIlBhcmVudFN0eWxlIjpudWxsfSwiRGF0ZVN0eWxlIjp7IiRpZCI6IjYwMSIsIkZvbnRTZXR0aW5ncyI6eyIkaWQiOiI2MDIiLCJGb250U2l6ZSI6MTAsIkZvbnROYW1lIjoiQ2FsaWJyaSIsIklzQm9sZCI6ZmFsc2UsIklzSXRhbGljIjpmYWxzZSwiSXNVbmRlcmxpbmVkIjpmYWxzZSwiUGFyZW50U3R5bGUiOm51bGx9LCJBdXRvU2l6ZSI6MCwiRm9yZWdyb3VuZCI6eyIkaWQiOiI2MDMiLCJDb2xvciI6eyIkaWQiOiI2MD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yJ9LCJQYWRkaW5nIjp7IiRyZWYiOiI1NCJ9LCJCYWNrZ3JvdW5kIjp7IiRpZCI6IjYwNSIsIkNvbG9yIjp7IiRpZCI6IjYwNiIsIkEiOjAsIlIiOjI1NSwiRyI6MjU1LCJCIjoyNTV9fSwiSXNWaXNpYmxlIjp0cnVlLCJXaWR0aCI6MC4wLCJIZWlnaHQiOjAuMCwiQm9yZGVyU3R5bGUiOnsiJGlkIjoiNjA3IiwiTGluZUNvbG9yIjpudWxsLCJMaW5lV2VpZ2h0IjowLjAsIkxpbmVUeXBlIjowLCJQYXJlbnRTdHlsZSI6bnVsbH0sIlBhcmVudFN0eWxlIjpudWxsfSwiRGF0ZUZvcm1hdCI6eyIkcmVmIjoiNDQ5In0sIldlZWtOdW1iZXJpbmciOnsiJGlkIjoiNjA4IiwiRm9ybWF0IjowLCJJc1Zpc2libGUiOmZhbHNlLCJMYXN0S25vd25WaXNpYmlsaXR5U3RhdGUiOmZhbHNlfSwiSXNWaXNpYmxlIjp0cnVlLCJQYXJlbnRTdHlsZSI6bnVsbH0sIkluZGV4IjoxNywiU21hcnREdXJhdGlvbkFjdGl2YXRlZCI6ZmFsc2UsIkRhdGVGb3JtYXQiOnsiJHJlZiI6IjQ0OSJ9LCJXZWVrTnVtYmVyaW5nIjp7IiRpZCI6IjYwOSIsIkZvcm1hdCI6MCwiSXNWaXNpYmxlIjpmYWxzZSwiTGFzdEtub3duVmlzaWJpbGl0eVN0YXRlIjpmYWxzZX0sIklkIjoiZmFkOThhZGQtYWU0Ny00MjU0LTg0MjMtNTcyMWE3NTRkYTZkIiwiSW1wb3J0SWQiOm51bGwsIlRpdGxlIjoiRmVobGVyYmVoZWJ1bmciLCJOb3RlIjpudWxsLCJIeXBlcmxpbmsiOnsiJGlkIjoiNjEwIiwiQWRkcmVzcyI6IiIsIlN1YkFkZHJlc3MiOiIifSwiSXNDaGFuZ2VkIjpmYWxzZSwiSXNOZXciOmZhbHNlfX1dLCJfbWlsZXN0b25lcyI6W10sIklkIjoiMDAwMDAwMDAtMDAwMC0wMDAwLTAwMDAtMDAwMDAwMDAwMDAwIiwiSXNTaW5nbGVJdGVtUm93Ijp0cnVlfV0sIkluZGV4IjowLCJJZCI6IjI1ZTk4Yjg3LTJjODQtNDA0YS1iNzJmLTkxMmFlMTQyYWZjNiIsIkhlYWRlclRleHQiOm51bGwsIklzRGVmYXVsdCI6dHJ1ZSwiU3R5bGUiOnsiJGlkIjoiNjExIiwiSGVhZGVyU3R5bGUiOnsiJGlkIjoiNjEyIiwiVGV4dFN0eWxlIjp7IiRpZCI6IjYxMyIsIkZvbnRTZXR0aW5ncyI6eyIkaWQiOiI2MTQiLCJGb250U2l6ZSI6MTEsIkZvbnROYW1lIjoiQ2FsaWJyaSIsIklzQm9sZCI6ZmFsc2UsIklzSXRhbGljIjpmYWxzZSwiSXNVbmRlcmxpbmVkIjpmYWxzZSwiUGFyZW50U3R5bGUiOm51bGx9LCJBdXRvU2l6ZSI6MiwiRm9yZWdyb3VuZCI6eyIkaWQiOiI2MTUiLCJDb2xvciI6eyIkaWQiOiI2MTYiLCJBIjoyNTUsIlIiOjAsIkciOjAsIkIiOjB9fSwiTWF4V2lkdGgiOjAuMCwiTWF4SGVpZ2h0IjowLjA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bnVsbCwiSXNWaXNpYmxlIjp0cnVlLCJXaWR0aCI6MC4wLCJIZWlnaHQiOjAuMCwiQm9yZGVyU3R5bGUiOm51bGwsIlBhcmVudFN0eWxlIjpudWxsfSwiUmVjdGFuZ2xlU3R5bGUiOnsiJGlkIjoiNjE5IiwiTWFyZ2luIjp7IiRpZCI6IjYyMCIsIlRvcCI6MC4wLCJMZWZ0IjowLjAsIlJpZ2h0IjowLjAsIkJvdHRvbSI6MC4wfSwiUGFkZGluZyI6eyIkaWQiOiI2MjEiLCJUb3AiOjAuMCwiTGVmdCI6MC4wLCJSaWdodCI6MC4wLCJCb3R0b20iOjAuMH0sIkJhY2tncm91bmQiOnsiJGlkIjoiNjIyIiwiQ29sb3IiOnsiJGlkIjoiNjIzIiwiQSI6NjMsIlIiOjE2NSwiRyI6MTY1LCJCIjoxNjV9fSwiSXNWaXNpYmxlIjp0cnVlLCJXaWR0aCI6MC4wLCJIZWlnaHQiOjAuMCwiQm9yZGVyU3R5bGUiOnsiJGlkIjoiNjI0IiwiTGluZUNvbG9yIjp7IiRpZCI6IjYyNSIsIiR0eXBlIjoiTkxSRS5Db21tb24uRG9tLlNvbGlkQ29sb3JCcnVzaCwgTkxSRS5Db21tb24iLCJDb2xvciI6eyIkaWQiOiI2MjYiLCJBIjoyNTUsIlIiOjI1NSwiRyI6MCwiQiI6MH19LCJMaW5lV2VpZ2h0IjowLjAsIkxpbmVUeXBlIjowLCJQYXJlbnRTdHlsZSI6bnVsbH0sIlBhcmVudFN0eWxlIjpudWxsfSwiTWFyZ2luIjp7IiRpZCI6IjYyNyIsIlRvcCI6MC4wLCJMZWZ0IjowLjAsIlJpZ2h0IjowLjAsIkJvdHRvbSI6MC4wfSwiUGFkZGluZyI6eyIkaWQiOiI2MjgiLCJUb3AiOjAuMCwiTGVmdCI6MC4wLCJSaWdodCI6MC4wLCJCb3R0b20iOjAuMH0sIkJhY2tncm91bmQiOm51bGwsIklzVmlzaWJsZSI6dHJ1ZSwiV2lkdGgiOjAuMCwiSGVpZ2h0IjowLjAsIkJvcmRlclN0eWxlIjpudWxsLCJQYXJlbnRTdHlsZSI6bnVsbH0sIkJhY2tncm91bmRTdHlsZSI6eyIkaWQiOiI2MjkiLCJNYXJnaW4iOnsiJGlkIjoiNjMwIiwiVG9wIjowLjAsIkxlZnQiOjAuMCwiUmlnaHQiOjAuMCwiQm90dG9tIjowLjB9LCJQYWRkaW5nIjp7IiRpZCI6IjYzMSIsIlRvcCI6MC4wLCJMZWZ0IjowLjAsIlJpZ2h0IjowLjAsIkJvdHRvbSI6MC4wfSwiQmFja2dyb3VuZCI6eyIkaWQiOiI2MzIiLCJDb2xvciI6eyIkaWQiOiI2MzMiLCJBIjo1MSwiUiI6MTY1LCJHIjoxNjUsIkIiOjE2NX19LCJJc1Zpc2libGUiOnRydWUsIldpZHRoIjowLjAsIkhlaWdodCI6MC4wLCJCb3JkZXJTdHlsZSI6eyIkaWQiOiI2MzQiLCJMaW5lQ29sb3IiOnsiJGlkIjoiNjM1IiwiJHR5cGUiOiJOTFJFLkNvbW1vbi5Eb20uU29saWRDb2xvckJydXNoLCBOTFJFLkNvbW1vbiIsIkNvbG9yIjp7IiRpZCI6IjYzNiIsIkEiOjI1NSwiUiI6MjU1LCJHIjowLCJCIjowfX0sIkxpbmVXZWlnaHQiOjAuMCwiTGluZVR5cGUiOjAsIlBhcmVudFN0eWxlIjpudWxsfSwiUGFyZW50U3R5bGUiOm51bGx9LCJNYXJnaW4iOnsiJGlkIjoiNjM3IiwiVG9wIjowLjAsIkxlZnQiOjAuMCwiUmlnaHQiOjAuMCwiQm90dG9tIjowLjB9LCJQYWRkaW5nIjp7IiRpZCI6IjYzOCIsIlRvcCI6MC4wLCJMZWZ0IjowLjAsIlJpZ2h0IjowLjAsIkJvdHRvbSI6MC4wfSwiSXNWaXNpYmxlIjpmYWxzZSwiV2lkdGgiOjAuMCwiSGVpZ2h0IjowLjAsIkJvcmRlclN0eWxlIjpudWxsLCJQYXJlbnRTdHlsZSI6bnVsbH19XSwiSWQiOiJhMTU2OTRhNC0yODM4LTQ4OWItOTRhZS1iNGNmMWYxOTA1OTQiLCJJbmRleCI6MywiSGVhZGVyVGV4dCI6IlF1YWxpdMOkdHNtYW5hZ21lbnQiLCJTdHlsZSI6eyIkaWQiOiI2MzkiLCJIZWFkZXJTdHlsZSI6eyIkaWQiOiI2NDAiLCJUZXh0SXNWZXJ0aWNhbCI6ZmFsc2UsIlRleHRTdHlsZSI6eyIkaWQiOiI2NDEiLCJGb250U2V0dGluZ3MiOnsiJGlkIjoiNjQyIiwiRm9udFNpemUiOjEyLCJGb250TmFtZSI6IkNhbGlicmkiLCJJc0JvbGQiOmZhbHNlLCJJc0l0YWxpYyI6ZmFsc2UsIklzVW5kZXJsaW5lZCI6ZmFsc2UsIlBhcmVudFN0eWxlIjpudWxsfSwiQXV0b1NpemUiOjIsIkZvcmVncm91bmQiOnsiJGlkIjoiNjQzIiwiQ29sb3IiOnsiJGlkIjoiNjQ0IiwiQSI6MjU1LCJSIjoyNTUsIkciOjI1NSwiQiI6MjU1fX0sIk1heFdpZHRoIjoxMTkuNDY4NzUsIk1heEhlaWdodCI6MC4wLCJTbWFydEZvcmVncm91bmRJc0FjdGl2ZSI6ZmFsc2UsIkhvcml6b250YWxBbGlnbm1lbnQiOjAsIlZlcnRpY2FsQWxpZ25tZW50IjowLCJTbWFydEZvcmVncm91bmQiOm51bGwsIkJhY2tncm91bmRGaWxsVHlwZSI6MCwiTWFyZ2luIjp7IiRpZCI6IjY0NSIsIlRvcCI6MC4wLCJMZWZ0IjowLjAsIlJpZ2h0IjowLjAsIkJvdHRvbSI6MC4wfSwiUGFkZGluZyI6eyIkaWQiOiI2NDYiLCJUb3AiOjAuMCwiTGVmdCI6MC4wLCJSaWdodCI6MC4wLCJCb3R0b20iOjAuMH0sIkJhY2tncm91bmQiOm51bGwsIklzVmlzaWJsZSI6dHJ1ZSwiV2lkdGgiOjAuMCwiSGVpZ2h0IjowLjAsIkJvcmRlclN0eWxlIjpudWxsLCJQYXJlbnRTdHlsZSI6bnVsbH0sIlJlY3RhbmdsZVN0eWxlIjp7IiRpZCI6IjY0NyIsIk1hcmdpbiI6eyIkaWQiOiI2NDgiLCJUb3AiOjAuMCwiTGVmdCI6MC4wLCJSaWdodCI6MC4wLCJCb3R0b20iOjAuMH0sIlBhZGRpbmciOnsiJGlkIjoiNjQ5IiwiVG9wIjowLjAsIkxlZnQiOjAuMCwiUmlnaHQiOjAuMCwiQm90dG9tIjowLjB9LCJCYWNrZ3JvdW5kIjp7IiRpZCI6IjY1MCIsIkNvbG9yIjp7IiRpZCI6IjY1MSIsIkEiOjI1NSwiUiI6MjU1LCJHIjoxOTIsIkIiOjB9fSwiSXNWaXNpYmxlIjp0cnVlLCJXaWR0aCI6MC4wLCJIZWlnaHQiOjAuMCwiQm9yZGVyU3R5bGUiOnsiJGlkIjoiNjUyIiwiTGluZUNvbG9yIjp7IiRpZCI6IjY1MyIsIiR0eXBlIjoiTkxSRS5Db21tb24uRG9tLlNvbGlkQ29sb3JCcnVzaCwgTkxSRS5Db21tb24iLCJDb2xvciI6eyIkaWQiOiI2NTQiLCJBIjoyNTUsIlIiOjI1NSwiRyI6MCwiQiI6MH19LCJMaW5lV2VpZ2h0IjowLjAsIkxpbmVUeXBlIjowLCJQYXJlbnRTdHlsZSI6bnVsbH0sIlBhcmVudFN0eWxlIjpudWxsfSwiTWFyZ2luIjp7IiRpZCI6IjY1NSIsIlRvcCI6MC4wLCJMZWZ0IjowLjAsIlJpZ2h0IjowLjAsIkJvdHRvbSI6MC4wfSwiUGFkZGluZyI6eyIkaWQiOiI2NTYiLCJUb3AiOjAuMCwiTGVmdCI6MC4wLCJSaWdodCI6MC4wLCJCb3R0b20iOjAuMH0sIkJhY2tncm91bmQiOm51bGwsIklzVmlzaWJsZSI6dHJ1ZSwiV2lkdGgiOjAuMCwiSGVpZ2h0IjowLjAsIkJvcmRlclN0eWxlIjpudWxsLCJQYXJlbnRTdHlsZSI6bnVsbH0sIkJhY2tncm91bmRTdHlsZSI6eyIkaWQiOiI2NTciLCJNYXJnaW4iOnsiJGlkIjoiNjU4IiwiVG9wIjowLjAsIkxlZnQiOjAuMCwiUmlnaHQiOjAuMCwiQm90dG9tIjowLjB9LCJQYWRkaW5nIjp7IiRpZCI6IjY1OSIsIlRvcCI6MC4wLCJMZWZ0IjowLjAsIlJpZ2h0IjowLjAsIkJvdHRvbSI6MC4wfSwiQmFja2dyb3VuZCI6eyIkaWQiOiI2NjAiLCJDb2xvciI6eyIkaWQiOiI2NjEiLCJBIjo1MSwiUiI6MTY1LCJHIjoxNjUsIkIiOjE2NX19LCJJc1Zpc2libGUiOnRydWUsIldpZHRoIjowLjAsIkhlaWdodCI6MC4wLCJCb3JkZXJTdHlsZSI6eyIkaWQiOiI2NjIiLCJMaW5lQ29sb3IiOnsiJGlkIjoiNjYzIiwiJHR5cGUiOiJOTFJFLkNvbW1vbi5Eb20uU29saWRDb2xvckJydXNoLCBOTFJFLkNvbW1vbiIsIkNvbG9yIjp7IiRpZCI6IjY2NCIsIkEiOjI1NSwiUiI6MjU1LCJHIjowLCJCIjowfX0sIkxpbmVXZWlnaHQiOjAuMCwiTGluZVR5cGUiOjAsIlBhcmVudFN0eWxlIjpudWxsfSwiUGFyZW50U3R5bGUiOm51bGx9LCJJc0Fib3ZlVGltZWJhbmQiOmZhbHNlLCJNYXJnaW4iOnsiJGlkIjoiNjY1IiwiVG9wIjowLjAsIkxlZnQiOjAuMCwiUmlnaHQiOjAuMCwiQm90dG9tIjowLjB9LCJQYWRkaW5nIjp7IiRpZCI6IjY2NiIsIlRvcCI6MC4wLCJMZWZ0IjowLjAsIlJpZ2h0IjowLjAsIkJvdHRvbSI6MC4wfSwiSXNWaXNpYmxlIjp0cnVlLCJXaWR0aCI6MC4wLCJIZWlnaHQiOjAuMCwiQm9yZGVyU3R5bGUiOnsiJGlkIjoiNjY3IiwiTGluZUNvbG9yIjpudWxsLCJMaW5lV2VpZ2h0IjowLjAsIkxpbmVUeXBlIjowLCJQYXJlbnRTdHlsZSI6bnVsbH0sIlBhcmVudFN0eWxlIjpudWxsfX0seyIkaWQiOiI2NjgiLCJfYWN0aXZpdGllcyI6W3siJGlkIjoiNjY5IiwiX3Jvd3MiOlt7IiRpZCI6IjY3MCIsIl90YXNrcyI6W3siJGlkIjoiNjcxIiwiX2F0dGFjaGVkTWlsZXN0b25lcyI6W10sIlRhc2tEZWZpbml0aW9uIjp7IiRpZCI6IjY3MiIsIkdyb3VwTmFtZSI6bnVsbCwiU3RhcnREYXRlIjoiMjAyMi0xMi0xM1QxMTowMDowMFoiLCJFbmREYXRlIjoiMjAyMi0xMi0xM1QxNjowMDowMFoiLCJQZXJjZW50YWdlQ29tcGxldGUiOm51bGwsIlN0eWxlIjp7IiRpZCI6IjY3MyIsIlNoYXBlIjoxLCJTaGFwZVRoaWNrbmVzcyI6MCwiRHVyYXRpb25Gb3JtYXQiOjExLCJJbmNsdWRlTm9uV29ya2luZ0RheXNJbkR1cmF0aW9uIjpmYWxzZSwiUGVyY2VudGFnZUNvbXBsZXRlU3R5bGUiOnsiJGlkIjoiNjc0IiwiRm9udFNldHRpbmdzIjp7IiRpZCI6IjY3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jc2IiwiTGluZUNvbG9yIjpudWxsLCJMaW5lV2VpZ2h0IjowLjAsIkxpbmVUeXBlIjowLCJQYXJlbnRTdHlsZSI6bnVsbH0sIlBhcmVudFN0eWxlIjpudWxsfSwiRHVyYXRpb25TdHlsZSI6eyIkaWQiOiI2NzciLCJGb250U2V0dGluZ3MiOnsiJGlkIjoiNjc4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2NzkiLCJMaW5lQ29sb3IiOm51bGwsIkxpbmVXZWlnaHQiOjAuMCwiTGluZVR5cGUiOjAsIlBhcmVudFN0eWxlIjpudWxsfSwiUGFyZW50U3R5bGUiOm51bGx9LCJIb3Jpem9udGFsQ29ubmVjdG9yU3R5bGUiOnsiJGlkIjoiNjgwIiwiTGluZUNvbG9yIjp7IiRyZWYiOiIyNyJ9LCJMaW5lV2VpZ2h0IjoxLjAsIkxpbmVUeXBlIjowLCJQYXJlbnRTdHlsZSI6bnVsbH0sIlZlcnRpY2FsQ29ubmVjdG9yU3R5bGUiOnsiJGlkIjoiNjgxIiwiTGluZUNvbG9yIjp7IiRyZWYiOiIzM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jgyIiwiTWFyZ2luIjp7IiRyZWYiOiIzMyJ9LCJQYWRkaW5nIjp7IiRyZWYiOiIzNCJ9LCJCYWNrZ3JvdW5kIjp7IiRpZCI6IjY4MyIsIkNvbG9yIjp7IiRpZCI6IjY4NCIsIkEiOjI1NSwiUiI6NjgsIkciOjExNCwiQiI6MTk2fX0sIklzVmlzaWJsZSI6dHJ1ZSwiV2lkdGgiOjAuMCwiSGVpZ2h0IjoxMC4wLCJCb3JkZXJTdHlsZSI6eyIkaWQiOiI2ODUiLCJMaW5lQ29sb3IiOnsiJGlkIjoiNjg2IiwiJHR5cGUiOiJOTFJFLkNvbW1vbi5Eb20uU29saWRDb2xvckJydXNoLCBOTFJFLkNvbW1vbiIsIkNvbG9yIjp7IiRpZCI6IjY4NyIsIkEiOjI1NSwiUiI6MjU1LCJHIjowLCJCIjowfX0sIkxpbmVXZWlnaHQiOjAuMCwiTGluZVR5cGUiOjAsIlBhcmVudFN0eWxlIjpudWxsfSwiUGFyZW50U3R5bGUiOm51bGx9LCJUaXRsZVN0eWxlIjp7IiRpZCI6IjY4OCIsIkZvbnRTZXR0aW5ncyI6eyIkaWQiOiI2ODkiLCJGb250U2l6ZSI6MTEsIkZvbnROYW1lIjoiQ2FsaWJyaSIsIklzQm9sZCI6dHJ1ZSwiSXNJdGFsaWMiOmZhbHNlLCJJc1VuZGVybGluZWQiOmZhbHNlLCJQYXJlbnRTdHlsZSI6bnVsbH0sIkF1dG9TaXplIjowLCJGb3JlZ3JvdW5kIjp7IiRpZCI6IjY5MCIsIkNvbG9yIjp7IiRpZCI6IjY5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QifSwiUGFkZGluZyI6eyIkcmVmIjoiNDUifSwiQmFja2dyb3VuZCI6eyIkaWQiOiI2OTIiLCJDb2xvciI6eyIkaWQiOiI2OTMiLCJBIjowLCJSIjoyNTUsIkciOjI1NSwiQiI6MjU1fX0sIklzVmlzaWJsZSI6dHJ1ZSwiV2lkdGgiOjAuMCwiSGVpZ2h0IjowLjAsIkJvcmRlclN0eWxlIjp7IiRpZCI6IjY5NCIsIkxpbmVDb2xvciI6bnVsbCwiTGluZVdlaWdodCI6MC4wLCJMaW5lVHlwZSI6MCwiUGFyZW50U3R5bGUiOm51bGx9LCJQYXJlbnRTdHlsZSI6bnVsbH0sIkRhdGVTdHlsZSI6eyIkaWQiOiI2OTUiLCJGb250U2V0dGluZ3MiOnsiJGlkIjoiNjk2IiwiRm9udFNpemUiOjEwLCJGb250TmFtZSI6IkNhbGlicmkiLCJJc0JvbGQiOmZhbHNlLCJJc0l0YWxpYyI6ZmFsc2UsIklzVW5kZXJsaW5lZCI6ZmFsc2UsIlBhcmVudFN0eWxlIjpudWxsfSwiQXV0b1NpemUiOjAsIkZvcmVncm91bmQiOnsiJGlkIjoiNjk3IiwiQ29sb3IiOnsiJGlkIjoiNjk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TMifSwiUGFkZGluZyI6eyIkcmVmIjoiNTQifSwiQmFja2dyb3VuZCI6eyIkaWQiOiI2OTkiLCJDb2xvciI6eyIkaWQiOiI3MDAiLCJBIjowLCJSIjoyNTUsIkciOjI1NSwiQiI6MjU1fX0sIklzVmlzaWJsZSI6dHJ1ZSwiV2lkdGgiOjAuMCwiSGVpZ2h0IjowLjAsIkJvcmRlclN0eWxlIjp7IiRpZCI6IjcwMSIsIkxpbmVDb2xvciI6bnVsbCwiTGluZVdlaWdodCI6MC4wLCJMaW5lVHlwZSI6MCwiUGFyZW50U3R5bGUiOm51bGx9LCJQYXJlbnRTdHlsZSI6bnVsbH0sIkRhdGVGb3JtYXQiOnsiJGlkIjoiNz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wMyIsIkZvcm1hdCI6MCwiSXNWaXNpYmxlIjpmYWxzZSwiTGFzdEtub3duVmlzaWJpbGl0eVN0YXRlIjpmYWxzZX0sIklzVmlzaWJsZSI6dHJ1ZSwiUGFyZW50U3R5bGUiOm51bGx9LCJJbmRleCI6MTgsIlNtYXJ0RHVyYXRpb25BY3RpdmF0ZWQiOmZhbHNlLCJEYXRlRm9ybWF0Ijp7IiRyZWYiOiI3MDIifSwiV2Vla051bWJlcmluZyI6eyIkaWQiOiI3MDQiLCJGb3JtYXQiOjAsIklzVmlzaWJsZSI6ZmFsc2UsIkxhc3RLbm93blZpc2liaWxpdHlTdGF0ZSI6ZmFsc2V9LCJJZCI6IjA3MTVhMDllLWNjYzAtNGJhMS05ZjY2LWJlMjQ1NGRmNDczZiIsIkltcG9ydElkIjpudWxsLCJUaXRsZSI6IlByb2pla2Rva3VtZW50YXRpb24iLCJOb3RlIjpudWxsLCJIeXBlcmxpbmsiOnsiJGlkIjoiNzA1IiwiQWRkcmVzcyI6IiIsIlN1YkFkZHJlc3MiOiIifSwiSXNDaGFuZ2VkIjpmYWxzZSwiSXNOZXciOmZhbHNlfX1dLCJfbWlsZXN0b25lcyI6W10sIklkIjoiMDAwMDAwMDAtMDAwMC0wMDAwLTAwMDAtMDAwMDAwMDAwMDAwIiwiSXNTaW5nbGVJdGVtUm93Ijp0cnVlfSx7IiRpZCI6IjcwNiIsIl90YXNrcyI6W3siJGlkIjoiNzA3IiwiX2F0dGFjaGVkTWlsZXN0b25lcyI6W10sIlRhc2tEZWZpbml0aW9uIjp7IiRpZCI6IjcwOCIsIkdyb3VwTmFtZSI6bnVsbCwiU3RhcnREYXRlIjoiMjAyMi0xMi0xNFQwODowMDowMFoiLCJFbmREYXRlIjoiMjAyMi0xMi0xNFQxMjowMDowMFoiLCJQZXJjZW50YWdlQ29tcGxldGUiOm51bGwsIlN0eWxlIjp7IiRpZCI6IjcwOSIsIlNoYXBlIjoxLCJTaGFwZVRoaWNrbmVzcyI6MCwiRHVyYXRpb25Gb3JtYXQiOjExLCJJbmNsdWRlTm9uV29ya2luZ0RheXNJbkR1cmF0aW9uIjpmYWxzZSwiUGVyY2VudGFnZUNvbXBsZXRlU3R5bGUiOnsiJGlkIjoiNzEwIiwiRm9udFNldHRpbmdzIjp7IiRpZCI6Ijcx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zEyIiwiTGluZUNvbG9yIjpudWxsLCJMaW5lV2VpZ2h0IjowLjAsIkxpbmVUeXBlIjowLCJQYXJlbnRTdHlsZSI6bnVsbH0sIlBhcmVudFN0eWxlIjpudWxsfSwiRHVyYXRpb25TdHlsZSI6eyIkaWQiOiI3MTMiLCJGb250U2V0dGluZ3MiOnsiJGlkIjoiNzE0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3MTUiLCJMaW5lQ29sb3IiOm51bGwsIkxpbmVXZWlnaHQiOjAuMCwiTGluZVR5cGUiOjAsIlBhcmVudFN0eWxlIjpudWxsfSwiUGFyZW50U3R5bGUiOm51bGx9LCJIb3Jpem9udGFsQ29ubmVjdG9yU3R5bGUiOnsiJGlkIjoiNzE2IiwiTGluZUNvbG9yIjp7IiRyZWYiOiIyNyJ9LCJMaW5lV2VpZ2h0IjoxLjAsIkxpbmVUeXBlIjowLCJQYXJlbnRTdHlsZSI6bnVsbH0sIlZlcnRpY2FsQ29ubmVjdG9yU3R5bGUiOnsiJGlkIjoiNzE3IiwiTGluZUNvbG9yIjp7IiRyZWYiOiIzM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zE4IiwiTWFyZ2luIjp7IiRyZWYiOiIzMyJ9LCJQYWRkaW5nIjp7IiRyZWYiOiIzNCJ9LCJCYWNrZ3JvdW5kIjp7IiRpZCI6IjcxOSIsIkNvbG9yIjp7IiRpZCI6IjcyMCIsIkEiOjI1NSwiUiI6NjgsIkciOjExNCwiQiI6MTk2fX0sIklzVmlzaWJsZSI6dHJ1ZSwiV2lkdGgiOjAuMCwiSGVpZ2h0IjoxMC4wLCJCb3JkZXJTdHlsZSI6eyIkaWQiOiI3MjEiLCJMaW5lQ29sb3IiOnsiJHJlZiI6IjY4NiJ9LCJMaW5lV2VpZ2h0IjowLjAsIkxpbmVUeXBlIjowLCJQYXJlbnRTdHlsZSI6bnVsbH0sIlBhcmVudFN0eWxlIjpudWxsfSwiVGl0bGVTdHlsZSI6eyIkaWQiOiI3MjIiLCJGb250U2V0dGluZ3MiOnsiJGlkIjoiNzIzIiwiRm9udFNpemUiOjExLCJGb250TmFtZSI6IkNhbGlicmkiLCJJc0JvbGQiOnRydWUsIklzSXRhbGljIjpmYWxzZSwiSXNVbmRlcmxpbmVkIjpmYWxzZSwiUGFyZW50U3R5bGUiOm51bGx9LCJBdXRvU2l6ZSI6MCwiRm9yZWdyb3VuZCI6eyIkaWQiOiI3MjQiLCJDb2xvciI6eyIkaWQiOiI3MjU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Q0In0sIlBhZGRpbmciOnsiJHJlZiI6IjQ1In0sIkJhY2tncm91bmQiOnsiJGlkIjoiNzI2IiwiQ29sb3IiOnsiJGlkIjoiNzI3IiwiQSI6MCwiUiI6MjU1LCJHIjoyNTUsIkIiOjI1NX19LCJJc1Zpc2libGUiOnRydWUsIldpZHRoIjowLjAsIkhlaWdodCI6MC4wLCJCb3JkZXJTdHlsZSI6eyIkaWQiOiI3MjgiLCJMaW5lQ29sb3IiOm51bGwsIkxpbmVXZWlnaHQiOjAuMCwiTGluZVR5cGUiOjAsIlBhcmVudFN0eWxlIjpudWxsfSwiUGFyZW50U3R5bGUiOm51bGx9LCJEYXRlU3R5bGUiOnsiJGlkIjoiNzI5IiwiRm9udFNldHRpbmdzIjp7IiRpZCI6IjczMCIsIkZvbnRTaXplIjoxMCwiRm9udE5hbWUiOiJDYWxpYnJpIiwiSXNCb2xkIjpmYWxzZSwiSXNJdGFsaWMiOmZhbHNlLCJJc1VuZGVybGluZWQiOmZhbHNlLCJQYXJlbnRTdHlsZSI6bnVsbH0sIkF1dG9TaXplIjowLCJGb3JlZ3JvdW5kIjp7IiRpZCI6IjczMSIsIkNvbG9yIjp7IiRpZCI6Ijcz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UzIn0sIlBhZGRpbmciOnsiJHJlZiI6IjU0In0sIkJhY2tncm91bmQiOnsiJGlkIjoiNzMzIiwiQ29sb3IiOnsiJGlkIjoiNzM0IiwiQSI6MCwiUiI6MjU1LCJHIjoyNTUsIkIiOjI1NX19LCJJc1Zpc2libGUiOnRydWUsIldpZHRoIjowLjAsIkhlaWdodCI6MC4wLCJCb3JkZXJTdHlsZSI6eyIkaWQiOiI3MzUiLCJMaW5lQ29sb3IiOm51bGwsIkxpbmVXZWlnaHQiOjAuMCwiTGluZVR5cGUiOjAsIlBhcmVudFN0eWxlIjpudWxsfSwiUGFyZW50U3R5bGUiOm51bGx9LCJEYXRlRm9ybWF0Ijp7IiRyZWYiOiI3MDIifSwiV2Vla051bWJlcmluZyI6eyIkaWQiOiI3MzYiLCJGb3JtYXQiOjAsIklzVmlzaWJsZSI6ZmFsc2UsIkxhc3RLbm93blZpc2liaWxpdHlTdGF0ZSI6ZmFsc2V9LCJJc1Zpc2libGUiOnRydWUsIlBhcmVudFN0eWxlIjpudWxsfSwiSW5kZXgiOjE5LCJTbWFydER1cmF0aW9uQWN0aXZhdGVkIjp0cnVlLCJEYXRlRm9ybWF0Ijp7IiRyZWYiOiI3MDIifSwiV2Vla051bWJlcmluZyI6eyIkaWQiOiI3MzciLCJGb3JtYXQiOjAsIklzVmlzaWJsZSI6ZmFsc2UsIkxhc3RLbm93blZpc2liaWxpdHlTdGF0ZSI6ZmFsc2V9LCJJZCI6IjA5OTI2ZGZlLTliMzYtNGFmZi05NzQxLTViOTExOTE5ZDY0YyIsIkltcG9ydElkIjpudWxsLCJUaXRsZSI6Ikt1bmRlbmRva3VtZW50YXRpb24iLCJOb3RlIjpudWxsLCJIeXBlcmxpbmsiOnsiJGlkIjoiNzM4IiwiQWRkcmVzcyI6IiIsIlN1YkFkZHJlc3MiOiIifSwiSXNDaGFuZ2VkIjpmYWxzZSwiSXNOZXciOmZhbHNlfX1dLCJfbWlsZXN0b25lcyI6W10sIklkIjoiMDAwMDAwMDAtMDAwMC0wMDAwLTAwMDAtMDAwMDAwMDAwMDAwIiwiSXNTaW5nbGVJdGVtUm93Ijp0cnVlfV0sIkluZGV4IjowLCJJZCI6ImFjYjhkMTNkLTZkYWQtNDQ4NC04Y2MyLWQ4NGE0MjNjMGY1MiIsIkhlYWRlclRleHQiOm51bGwsIklzRGVmYXVsdCI6dHJ1ZSwiU3R5bGUiOnsiJGlkIjoiNzM5IiwiSGVhZGVyU3R5bGUiOnsiJGlkIjoiNzQwIiwiVGV4dFN0eWxlIjp7IiRpZCI6Ijc0MSIsIkZvbnRTZXR0aW5ncyI6eyIkaWQiOiI3NDIiLCJGb250U2l6ZSI6MTEsIkZvbnROYW1lIjoiQ2FsaWJyaSIsIklzQm9sZCI6ZmFsc2UsIklzSXRhbGljIjpmYWxzZSwiSXNVbmRlcmxpbmVkIjpmYWxzZSwiUGFyZW50U3R5bGUiOm51bGx9LCJBdXRvU2l6ZSI6MiwiRm9yZWdyb3VuZCI6eyIkaWQiOiI3NDMiLCJDb2xvciI6eyIkaWQiOiI3NDQiLCJBIjoyNTUsIlIiOjAsIkciOjAsIkIiOjB9fSwiTWF4V2lkdGgiOjAuMCwiTWF4SGVpZ2h0IjowLjAsIlNtYXJ0Rm9yZWdyb3VuZElzQWN0aXZlIjpmYWxzZSwiSG9yaXpvbnRhbEFsaWdubWVudCI6MCwiVmVydGljYWxBbGlnbm1lbnQiOjAsIlNtYXJ0Rm9yZWdyb3VuZCI6bnVsbCwiQmFja2dyb3VuZEZpbGxUeXBlIjowLCJNYXJnaW4iOnsiJGlkIjoiNzQ1IiwiVG9wIjowLjAsIkxlZnQiOjAuMCwiUmlnaHQiOjAuMCwiQm90dG9tIjowLjB9LCJQYWRkaW5nIjp7IiRpZCI6Ijc0NiIsIlRvcCI6MC4wLCJMZWZ0IjowLjAsIlJpZ2h0IjowLjAsIkJvdHRvbSI6MC4wfSwiQmFja2dyb3VuZCI6bnVsbCwiSXNWaXNpYmxlIjp0cnVlLCJXaWR0aCI6MC4wLCJIZWlnaHQiOjAuMCwiQm9yZGVyU3R5bGUiOm51bGwsIlBhcmVudFN0eWxlIjpudWxsfSwiUmVjdGFuZ2xlU3R5bGUiOnsiJGlkIjoiNzQ3IiwiTWFyZ2luIjp7IiRpZCI6Ijc0OCIsIlRvcCI6MC4wLCJMZWZ0IjowLjAsIlJpZ2h0IjowLjAsIkJvdHRvbSI6MC4wfSwiUGFkZGluZyI6eyIkaWQiOiI3NDkiLCJUb3AiOjAuMCwiTGVmdCI6MC4wLCJSaWdodCI6MC4wLCJCb3R0b20iOjAuMH0sIkJhY2tncm91bmQiOnsiJGlkIjoiNzUwIiwiQ29sb3IiOnsiJGlkIjoiNzUxIiwiQSI6NjMsIlIiOjE2NSwiRyI6MTY1LCJCIjoxNjV9fSwiSXNWaXNpYmxlIjp0cnVlLCJXaWR0aCI6MC4wLCJIZWlnaHQiOjAuMCwiQm9yZGVyU3R5bGUiOnsiJGlkIjoiNzUyIiwiTGluZUNvbG9yIjp7IiRpZCI6Ijc1MyIsIiR0eXBlIjoiTkxSRS5Db21tb24uRG9tLlNvbGlkQ29sb3JCcnVzaCwgTkxSRS5Db21tb24iLCJDb2xvciI6eyIkaWQiOiI3NTQiLCJBIjoyNTUsIlIiOjI1NSwiRyI6MCwiQiI6MH19LCJMaW5lV2VpZ2h0IjowLjAsIkxpbmVUeXBlIjowLCJQYXJlbnRTdHlsZSI6bnVsbH0sIlBhcmVudFN0eWxlIjpudWxsfSwiTWFyZ2luIjp7IiRpZCI6Ijc1NSIsIlRvcCI6MC4wLCJMZWZ0IjowLjAsIlJpZ2h0IjowLjAsIkJvdHRvbSI6MC4wfSwiUGFkZGluZyI6eyIkaWQiOiI3NTYiLCJUb3AiOjAuMCwiTGVmdCI6MC4wLCJSaWdodCI6MC4wLCJCb3R0b20iOjAuMH0sIkJhY2tncm91bmQiOm51bGwsIklzVmlzaWJsZSI6dHJ1ZSwiV2lkdGgiOjAuMCwiSGVpZ2h0IjowLjAsIkJvcmRlclN0eWxlIjpudWxsLCJQYXJlbnRTdHlsZSI6bnVsbH0sIkJhY2tncm91bmRTdHlsZSI6eyIkaWQiOiI3NTciLCJNYXJnaW4iOnsiJGlkIjoiNzU4IiwiVG9wIjowLjAsIkxlZnQiOjAuMCwiUmlnaHQiOjAuMCwiQm90dG9tIjowLjB9LCJQYWRkaW5nIjp7IiRpZCI6Ijc1OSIsIlRvcCI6MC4wLCJMZWZ0IjowLjAsIlJpZ2h0IjowLjAsIkJvdHRvbSI6MC4wfSwiQmFja2dyb3VuZCI6eyIkaWQiOiI3NjAiLCJDb2xvciI6eyIkaWQiOiI3NjEiLCJBIjo1MSwiUiI6MTY1LCJHIjoxNjUsIkIiOjE2NX19LCJJc1Zpc2libGUiOnRydWUsIldpZHRoIjowLjAsIkhlaWdodCI6MC4wLCJCb3JkZXJTdHlsZSI6eyIkaWQiOiI3NjIiLCJMaW5lQ29sb3IiOnsiJGlkIjoiNzYzIiwiJHR5cGUiOiJOTFJFLkNvbW1vbi5Eb20uU29saWRDb2xvckJydXNoLCBOTFJFLkNvbW1vbiIsIkNvbG9yIjp7IiRpZCI6Ijc2NCIsIkEiOjI1NSwiUiI6MjU1LCJHIjowLCJCIjowfX0sIkxpbmVXZWlnaHQiOjAuMCwiTGluZVR5cGUiOjAsIlBhcmVudFN0eWxlIjpudWxsfSwiUGFyZW50U3R5bGUiOm51bGx9LCJNYXJnaW4iOnsiJGlkIjoiNzY1IiwiVG9wIjowLjAsIkxlZnQiOjAuMCwiUmlnaHQiOjAuMCwiQm90dG9tIjowLjB9LCJQYWRkaW5nIjp7IiRpZCI6Ijc2NiIsIlRvcCI6MC4wLCJMZWZ0IjowLjAsIlJpZ2h0IjowLjAsIkJvdHRvbSI6MC4wfSwiSXNWaXNpYmxlIjpmYWxzZSwiV2lkdGgiOjAuMCwiSGVpZ2h0IjowLjAsIkJvcmRlclN0eWxlIjpudWxsLCJQYXJlbnRTdHlsZSI6bnVsbH19XSwiSWQiOiJlOGQ1ZTE5My04NjY2LTQ3MGYtYjhmMy03NWU1ZmU0OTlhZDYiLCJJbmRleCI6NCwiSGVhZGVyVGV4dCI6IkRva3VtZW50YXRpb24iLCJTdHlsZSI6eyIkaWQiOiI3NjciLCJIZWFkZXJTdHlsZSI6eyIkaWQiOiI3NjgiLCJUZXh0SXNWZXJ0aWNhbCI6ZmFsc2UsIlRleHRTdHlsZSI6eyIkaWQiOiI3NjkiLCJGb250U2V0dGluZ3MiOnsiJGlkIjoiNzcwIiwiRm9udFNpemUiOjEyLCJGb250TmFtZSI6IkNhbGlicmkiLCJJc0JvbGQiOmZhbHNlLCJJc0l0YWxpYyI6ZmFsc2UsIklzVW5kZXJsaW5lZCI6ZmFsc2UsIlBhcmVudFN0eWxlIjpudWxsfSwiQXV0b1NpemUiOjIsIkZvcmVncm91bmQiOnsiJGlkIjoiNzcxIiwiQ29sb3IiOnsiJGlkIjoiNzcyIiwiQSI6MjU1LCJSIjoyNTUsIkciOjI1NSwiQiI6MjU1fX0sIk1heFdpZHRoIjoxMTkuNDY4NzUsIk1heEhlaWdodCI6MC4wLCJTbWFydEZvcmVncm91bmRJc0FjdGl2ZSI6ZmFsc2UsIkhvcml6b250YWxBbGlnbm1lbnQiOjAsIlZlcnRpY2FsQWxpZ25tZW50IjowLCJTbWFydEZvcmVncm91bmQiOm51bGwsIkJhY2tncm91bmRGaWxsVHlwZSI6MCwiTWFyZ2luIjp7IiRpZCI6Ijc3MyIsIlRvcCI6MC4wLCJMZWZ0IjowLjAsIlJpZ2h0IjowLjAsIkJvdHRvbSI6MC4wfSwiUGFkZGluZyI6eyIkaWQiOiI3NzQiLCJUb3AiOjAuMCwiTGVmdCI6MC4wLCJSaWdodCI6MC4wLCJCb3R0b20iOjAuMH0sIkJhY2tncm91bmQiOm51bGwsIklzVmlzaWJsZSI6dHJ1ZSwiV2lkdGgiOjAuMCwiSGVpZ2h0IjowLjAsIkJvcmRlclN0eWxlIjpudWxsLCJQYXJlbnRTdHlsZSI6bnVsbH0sIlJlY3RhbmdsZVN0eWxlIjp7IiRpZCI6Ijc3NSIsIk1hcmdpbiI6eyIkaWQiOiI3NzYiLCJUb3AiOjAuMCwiTGVmdCI6MC4wLCJSaWdodCI6MC4wLCJCb3R0b20iOjAuMH0sIlBhZGRpbmciOnsiJGlkIjoiNzc3IiwiVG9wIjowLjAsIkxlZnQiOjAuMCwiUmlnaHQiOjAuMCwiQm90dG9tIjowLjB9LCJCYWNrZ3JvdW5kIjp7IiRpZCI6Ijc3OCIsIkNvbG9yIjp7IiRpZCI6Ijc3OSIsIkEiOjI1NSwiUiI6OTEsIkciOjE1NSwiQiI6MjEzfX0sIklzVmlzaWJsZSI6dHJ1ZSwiV2lkdGgiOjAuMCwiSGVpZ2h0IjowLjAsIkJvcmRlclN0eWxlIjp7IiRpZCI6Ijc4MCIsIkxpbmVDb2xvciI6eyIkaWQiOiI3ODEiLCIkdHlwZSI6Ik5MUkUuQ29tbW9uLkRvbS5Tb2xpZENvbG9yQnJ1c2gsIE5MUkUuQ29tbW9uIiwiQ29sb3IiOnsiJGlkIjoiNzgyIiwiQSI6MjU1LCJSIjoyNTUsIkciOjAsIkIiOjB9fSwiTGluZVdlaWdodCI6MC4wLCJMaW5lVHlwZSI6MCwiUGFyZW50U3R5bGUiOm51bGx9LCJQYXJlbnRTdHlsZSI6bnVsbH0sIk1hcmdpbiI6eyIkaWQiOiI3ODMiLCJUb3AiOjAuMCwiTGVmdCI6MC4wLCJSaWdodCI6MC4wLCJCb3R0b20iOjAuMH0sIlBhZGRpbmciOnsiJGlkIjoiNzg0IiwiVG9wIjowLjAsIkxlZnQiOjAuMCwiUmlnaHQiOjAuMCwiQm90dG9tIjowLjB9LCJCYWNrZ3JvdW5kIjpudWxsLCJJc1Zpc2libGUiOnRydWUsIldpZHRoIjowLjAsIkhlaWdodCI6MC4wLCJCb3JkZXJTdHlsZSI6bnVsbCwiUGFyZW50U3R5bGUiOm51bGx9LCJCYWNrZ3JvdW5kU3R5bGUiOnsiJGlkIjoiNzg1IiwiTWFyZ2luIjp7IiRpZCI6Ijc4NiIsIlRvcCI6MC4wLCJMZWZ0IjowLjAsIlJpZ2h0IjowLjAsIkJvdHRvbSI6MC4wfSwiUGFkZGluZyI6eyIkaWQiOiI3ODciLCJUb3AiOjAuMCwiTGVmdCI6MC4wLCJSaWdodCI6MC4wLCJCb3R0b20iOjAuMH0sIkJhY2tncm91bmQiOnsiJGlkIjoiNzg4IiwiQ29sb3IiOnsiJGlkIjoiNzg5IiwiQSI6NTEsIlIiOjE2NSwiRyI6MTY1LCJCIjoxNjV9fSwiSXNWaXNpYmxlIjp0cnVlLCJXaWR0aCI6MC4wLCJIZWlnaHQiOjAuMCwiQm9yZGVyU3R5bGUiOnsiJGlkIjoiNzkwIiwiTGluZUNvbG9yIjp7IiRpZCI6Ijc5MSIsIiR0eXBlIjoiTkxSRS5Db21tb24uRG9tLlNvbGlkQ29sb3JCcnVzaCwgTkxSRS5Db21tb24iLCJDb2xvciI6eyIkaWQiOiI3OTIiLCJBIjoyNTUsIlIiOjI1NSwiRyI6MCwiQiI6MH19LCJMaW5lV2VpZ2h0IjowLjAsIkxpbmVUeXBlIjowLCJQYXJlbnRTdHlsZSI6bnVsbH0sIlBhcmVudFN0eWxlIjpudWxsfSwiSXNBYm92ZVRpbWViYW5kIjpmYWxzZSwiTWFyZ2luIjp7IiRpZCI6Ijc5MyIsIlRvcCI6MC4wLCJMZWZ0IjowLjAsIlJpZ2h0IjowLjAsIkJvdHRvbSI6MC4wfSwiUGFkZGluZyI6eyIkaWQiOiI3OTQiLCJUb3AiOjAuMCwiTGVmdCI6MC4wLCJSaWdodCI6MC4wLCJCb3R0b20iOjAuMH0sIklzVmlzaWJsZSI6dHJ1ZSwiV2lkdGgiOjAuMCwiSGVpZ2h0IjowLjAsIkJvcmRlclN0eWxlIjp7IiRpZCI6Ijc5NSIsIkxpbmVDb2xvciI6bnVsbCwiTGluZVdlaWdodCI6MC4wLCJMaW5lVHlwZSI6MCwiUGFyZW50U3R5bGUiOm51bGx9LCJQYXJlbnRTdHlsZSI6bnVsbH19LHsiJGlkIjoiNzk2IiwiX2FjdGl2aXRpZXMiOlt7IiRpZCI6Ijc5NyIsIl9yb3dzIjpbeyIkaWQiOiI3OTgiLCJfdGFza3MiOlt7IiRpZCI6Ijc5OSIsIl9hdHRhY2hlZE1pbGVzdG9uZXMiOltdLCJUYXNrRGVmaW5pdGlvbiI6eyIkaWQiOiI4MDAiLCJHcm91cE5hbWUiOm51bGwsIlN0YXJ0RGF0ZSI6IjIwMjItMTItMTRUMTI6MDA6MDBaIiwiRW5kRGF0ZSI6IjIwMjItMTItMTRUMTY6MDA6MDBaIiwiUGVyY2VudGFnZUNvbXBsZXRlIjpudWxsLCJTdHlsZSI6eyIkaWQiOiI4MDEiLCJTaGFwZSI6MSwiU2hhcGVUaGlja25lc3MiOjAsIkR1cmF0aW9uRm9ybWF0IjoxMSwiSW5jbHVkZU5vbldvcmtpbmdEYXlzSW5EdXJhdGlvbiI6ZmFsc2UsIlBlcmNlbnRhZ2VDb21wbGV0ZVN0eWxlIjp7IiRpZCI6IjgwMiIsIkZvbnRTZXR0aW5ncyI6eyIkaWQiOiI4MDM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gwNCIsIkxpbmVDb2xvciI6bnVsbCwiTGluZVdlaWdodCI6MC4wLCJMaW5lVHlwZSI6MCwiUGFyZW50U3R5bGUiOm51bGx9LCJQYXJlbnRTdHlsZSI6bnVsbH0sIkR1cmF0aW9uU3R5bGUiOnsiJGlkIjoiODA1IiwiRm9udFNldHRpbmdzIjp7IiRpZCI6IjgwN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ODA3IiwiTGluZUNvbG9yIjpudWxsLCJMaW5lV2VpZ2h0IjowLjAsIkxpbmVUeXBlIjowLCJQYXJlbnRTdHlsZSI6bnVsbH0sIlBhcmVudFN0eWxlIjpudWxsfSwiSG9yaXpvbnRhbENvbm5lY3RvclN0eWxlIjp7IiRpZCI6IjgwOCIsIkxpbmVDb2xvciI6eyIkcmVmIjoiMjcifSwiTGluZVdlaWdodCI6MS4wLCJMaW5lVHlwZSI6MCwiUGFyZW50U3R5bGUiOm51bGx9LCJWZXJ0aWNhbENvbm5lY3RvclN0eWxlIjp7IiRpZCI6IjgwOSIsIkxpbmVDb2xvciI6eyIkcmVmIjoiMzA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gxMCIsIk1hcmdpbiI6eyIkcmVmIjoiMzMifSwiUGFkZGluZyI6eyIkcmVmIjoiMzQifSwiQmFja2dyb3VuZCI6eyIkaWQiOiI4MTEiLCJDb2xvciI6eyIkaWQiOiI4MTIiLCJBIjoyNTUsIlIiOjY4LCJHIjoxMTQsIkIiOjE5Nn19LCJJc1Zpc2libGUiOnRydWUsIldpZHRoIjowLjAsIkhlaWdodCI6MTAuMCwiQm9yZGVyU3R5bGUiOnsiJGlkIjoiODEzIiwiTGluZUNvbG9yIjp7IiRpZCI6IjgxNCIsIiR0eXBlIjoiTkxSRS5Db21tb24uRG9tLlNvbGlkQ29sb3JCcnVzaCwgTkxSRS5Db21tb24iLCJDb2xvciI6eyIkaWQiOiI4MTUiLCJBIjoyNTUsIlIiOjI1NSwiRyI6MCwiQiI6MH19LCJMaW5lV2VpZ2h0IjowLjAsIkxpbmVUeXBlIjowLCJQYXJlbnRTdHlsZSI6bnVsbH0sIlBhcmVudFN0eWxlIjpudWxsfSwiVGl0bGVTdHlsZSI6eyIkaWQiOiI4MTYiLCJGb250U2V0dGluZ3MiOnsiJGlkIjoiODE3IiwiRm9udFNpemUiOjExLCJGb250TmFtZSI6IkNhbGlicmkiLCJJc0JvbGQiOnRydWUsIklzSXRhbGljIjpmYWxzZSwiSXNVbmRlcmxpbmVkIjpmYWxzZSwiUGFyZW50U3R5bGUiOm51bGx9LCJBdXRvU2l6ZSI6MCwiRm9yZWdyb3VuZCI6eyIkaWQiOiI4MTgiLCJDb2xvciI6eyIkaWQiOiI4MTk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Q0In0sIlBhZGRpbmciOnsiJHJlZiI6IjQ1In0sIkJhY2tncm91bmQiOnsiJGlkIjoiODIwIiwiQ29sb3IiOnsiJGlkIjoiODIxIiwiQSI6MCwiUiI6MjU1LCJHIjoyNTUsIkIiOjI1NX19LCJJc1Zpc2libGUiOnRydWUsIldpZHRoIjowLjAsIkhlaWdodCI6MC4wLCJCb3JkZXJTdHlsZSI6eyIkaWQiOiI4MjIiLCJMaW5lQ29sb3IiOm51bGwsIkxpbmVXZWlnaHQiOjAuMCwiTGluZVR5cGUiOjAsIlBhcmVudFN0eWxlIjpudWxsfSwiUGFyZW50U3R5bGUiOm51bGx9LCJEYXRlU3R5bGUiOnsiJGlkIjoiODIzIiwiRm9udFNldHRpbmdzIjp7IiRpZCI6IjgyNCIsIkZvbnRTaXplIjoxMCwiRm9udE5hbWUiOiJDYWxpYnJpIiwiSXNCb2xkIjpmYWxzZSwiSXNJdGFsaWMiOmZhbHNlLCJJc1VuZGVybGluZWQiOmZhbHNlLCJQYXJlbnRTdHlsZSI6bnVsbH0sIkF1dG9TaXplIjowLCJGb3JlZ3JvdW5kIjp7IiRpZCI6IjgyNSIsIkNvbG9yIjp7IiRpZCI6Ijgy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UzIn0sIlBhZGRpbmciOnsiJHJlZiI6IjU0In0sIkJhY2tncm91bmQiOnsiJGlkIjoiODI3IiwiQ29sb3IiOnsiJGlkIjoiODI4IiwiQSI6MCwiUiI6MjU1LCJHIjoyNTUsIkIiOjI1NX19LCJJc1Zpc2libGUiOnRydWUsIldpZHRoIjowLjAsIkhlaWdodCI6MC4wLCJCb3JkZXJTdHlsZSI6eyIkaWQiOiI4MjkiLCJMaW5lQ29sb3IiOm51bGwsIkxpbmVXZWlnaHQiOjAuMCwiTGluZVR5cGUiOjAsIlBhcmVudFN0eWxlIjpudWxsfSwiUGFyZW50U3R5bGUiOm51bGx9LCJEYXRlRm9ybWF0Ijp7IiRpZCI6Ijg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EiLCJGb3JtYXQiOjAsIklzVmlzaWJsZSI6ZmFsc2UsIkxhc3RLbm93blZpc2liaWxpdHlTdGF0ZSI6ZmFsc2V9LCJJc1Zpc2libGUiOnRydWUsIlBhcmVudFN0eWxlIjpudWxsfSwiSW5kZXgiOjIwLCJTbWFydER1cmF0aW9uQWN0aXZhdGVkIjpmYWxzZSwiRGF0ZUZvcm1hdCI6eyIkcmVmIjoiODMwIn0sIldlZWtOdW1iZXJpbmciOnsiJGlkIjoiODMyIiwiRm9ybWF0IjowLCJJc1Zpc2libGUiOmZhbHNlLCJMYXN0S25vd25WaXNpYmlsaXR5U3RhdGUiOmZhbHNlfSwiSWQiOiI0NDk4ZTNjZS01YTYyLTRlMzctOWM0MS1kYzUzMjBkMzJjOGEiLCJJbXBvcnRJZCI6bnVsbCwiVGl0bGUiOiJEYXRlbiBlaW5wZmxlZ2VuIiwiTm90ZSI6bnVsbCwiSHlwZXJsaW5rIjp7IiRpZCI6IjgzMyIsIkFkZHJlc3MiOiIiLCJTdWJBZGRyZXNzIjoiIn0sIklzQ2hhbmdlZCI6ZmFsc2UsIklzTmV3IjpmYWxzZX19XSwiX21pbGVzdG9uZXMiOltdLCJJZCI6IjAwMDAwMDAwLTAwMDAtMDAwMC0wMDAwLTAwMDAwMDAwMDAwMCIsIklzU2luZ2xlSXRlbVJvdyI6dHJ1ZX1dLCJJbmRleCI6MCwiSWQiOiIxMDQzYjBmZS04ODAwLTQzNDktYjE2My05NGNjOGJiYTdmMDUiLCJIZWFkZXJUZXh0IjpudWxsLCJJc0RlZmF1bHQiOnRydWUsIlN0eWxlIjp7IiRpZCI6IjgzNCIsIkhlYWRlclN0eWxlIjp7IiRpZCI6IjgzNSIsIlRleHRTdHlsZSI6eyIkaWQiOiI4MzYiLCJGb250U2V0dGluZ3MiOnsiJGlkIjoiODM3IiwiRm9udFNpemUiOjExLCJGb250TmFtZSI6IkNhbGlicmkiLCJJc0JvbGQiOmZhbHNlLCJJc0l0YWxpYyI6ZmFsc2UsIklzVW5kZXJsaW5lZCI6ZmFsc2UsIlBhcmVudFN0eWxlIjpudWxsfSwiQXV0b1NpemUiOjIsIkZvcmVncm91bmQiOnsiJGlkIjoiODM4IiwiQ29sb3IiOnsiJGlkIjoiODM5IiwiQSI6MjU1LCJSIjowLCJHIjowLCJCIjowfX0sIk1heFdpZHRoIjowLjAsIk1heEhlaWdodCI6MC4wLCJTbWFydEZvcmVncm91bmRJc0FjdGl2ZSI6ZmFsc2UsIkhvcml6b250YWxBbGlnbm1lbnQiOjAsIlZlcnRpY2FsQWxpZ25tZW50IjowLCJTbWFydEZvcmVncm91bmQiOm51bGwsIkJhY2tncm91bmRGaWxsVHlwZSI6MCwiTWFyZ2luIjp7IiRpZCI6Ijg0MCIsIlRvcCI6MC4wLCJMZWZ0IjowLjAsIlJpZ2h0IjowLjAsIkJvdHRvbSI6MC4wfSwiUGFkZGluZyI6eyIkaWQiOiI4NDEiLCJUb3AiOjAuMCwiTGVmdCI6MC4wLCJSaWdodCI6MC4wLCJCb3R0b20iOjAuMH0sIkJhY2tncm91bmQiOm51bGwsIklzVmlzaWJsZSI6dHJ1ZSwiV2lkdGgiOjAuMCwiSGVpZ2h0IjowLjAsIkJvcmRlclN0eWxlIjpudWxsLCJQYXJlbnRTdHlsZSI6bnVsbH0sIlJlY3RhbmdsZVN0eWxlIjp7IiRpZCI6Ijg0MiIsIk1hcmdpbiI6eyIkaWQiOiI4NDMiLCJUb3AiOjAuMCwiTGVmdCI6MC4wLCJSaWdodCI6MC4wLCJCb3R0b20iOjAuMH0sIlBhZGRpbmciOnsiJGlkIjoiODQ0IiwiVG9wIjowLjAsIkxlZnQiOjAuMCwiUmlnaHQiOjAuMCwiQm90dG9tIjowLjB9LCJCYWNrZ3JvdW5kIjp7IiRpZCI6Ijg0NSIsIkNvbG9yIjp7IiRpZCI6Ijg0NiIsIkEiOjYzLCJSIjoxNjUsIkciOjE2NSwiQiI6MTY1fX0sIklzVmlzaWJsZSI6dHJ1ZSwiV2lkdGgiOjAuMCwiSGVpZ2h0IjowLjAsIkJvcmRlclN0eWxlIjp7IiRpZCI6Ijg0NyIsIkxpbmVDb2xvciI6eyIkaWQiOiI4NDgiLCIkdHlwZSI6Ik5MUkUuQ29tbW9uLkRvbS5Tb2xpZENvbG9yQnJ1c2gsIE5MUkUuQ29tbW9uIiwiQ29sb3IiOnsiJGlkIjoiODQ5IiwiQSI6MjU1LCJSIjoyNTUsIkciOjAsIkIiOjB9fSwiTGluZVdlaWdodCI6MC4wLCJMaW5lVHlwZSI6MCwiUGFyZW50U3R5bGUiOm51bGx9LCJQYXJlbnRTdHlsZSI6bnVsbH0sIk1hcmdpbiI6eyIkaWQiOiI4NTAiLCJUb3AiOjAuMCwiTGVmdCI6MC4wLCJSaWdodCI6MC4wLCJCb3R0b20iOjAuMH0sIlBhZGRpbmciOnsiJGlkIjoiODUxIiwiVG9wIjowLjAsIkxlZnQiOjAuMCwiUmlnaHQiOjAuMCwiQm90dG9tIjowLjB9LCJCYWNrZ3JvdW5kIjpudWxsLCJJc1Zpc2libGUiOnRydWUsIldpZHRoIjowLjAsIkhlaWdodCI6MC4wLCJCb3JkZXJTdHlsZSI6bnVsbCwiUGFyZW50U3R5bGUiOm51bGx9LCJCYWNrZ3JvdW5kU3R5bGUiOnsiJGlkIjoiODUyIiwiTWFyZ2luIjp7IiRpZCI6Ijg1MyIsIlRvcCI6MC4wLCJMZWZ0IjowLjAsIlJpZ2h0IjowLjAsIkJvdHRvbSI6MC4wfSwiUGFkZGluZyI6eyIkaWQiOiI4NTQiLCJUb3AiOjAuMCwiTGVmdCI6MC4wLCJSaWdodCI6MC4wLCJCb3R0b20iOjAuMH0sIkJhY2tncm91bmQiOnsiJGlkIjoiODU1IiwiQ29sb3IiOnsiJGlkIjoiODU2IiwiQSI6NTEsIlIiOjE2NSwiRyI6MTY1LCJCIjoxNjV9fSwiSXNWaXNpYmxlIjp0cnVlLCJXaWR0aCI6MC4wLCJIZWlnaHQiOjAuMCwiQm9yZGVyU3R5bGUiOnsiJGlkIjoiODU3IiwiTGluZUNvbG9yIjp7IiRpZCI6Ijg1OCIsIiR0eXBlIjoiTkxSRS5Db21tb24uRG9tLlNvbGlkQ29sb3JCcnVzaCwgTkxSRS5Db21tb24iLCJDb2xvciI6eyIkaWQiOiI4NTkiLCJBIjoyNTUsIlIiOjI1NSwiRyI6MCwiQiI6MH19LCJMaW5lV2VpZ2h0IjowLjAsIkxpbmVUeXBlIjowLCJQYXJlbnRTdHlsZSI6bnVsbH0sIlBhcmVudFN0eWxlIjpudWxsfSwiTWFyZ2luIjp7IiRpZCI6Ijg2MCIsIlRvcCI6MC4wLCJMZWZ0IjowLjAsIlJpZ2h0IjowLjAsIkJvdHRvbSI6MC4wfSwiUGFkZGluZyI6eyIkaWQiOiI4NjEiLCJUb3AiOjAuMCwiTGVmdCI6MC4wLCJSaWdodCI6MC4wLCJCb3R0b20iOjAuMH0sIklzVmlzaWJsZSI6ZmFsc2UsIldpZHRoIjowLjAsIkhlaWdodCI6MC4wLCJCb3JkZXJTdHlsZSI6bnVsbCwiUGFyZW50U3R5bGUiOm51bGx9fV0sIklkIjoiMGZmNTljMGYtNTgxZS00MzVjLTk3MGYtNDRlZjU4ZGQ1NzU4IiwiSW5kZXgiOjUsIkhlYWRlclRleHQiOiJEYXRlbiBFaW5wZmxlZ2VuIiwiU3R5bGUiOnsiJGlkIjoiODYyIiwiSGVhZGVyU3R5bGUiOnsiJGlkIjoiODYzIiwiVGV4dElzVmVydGljYWwiOmZhbHNlLCJUZXh0U3R5bGUiOnsiJGlkIjoiODY0IiwiRm9udFNldHRpbmdzIjp7IiRpZCI6Ijg2NSIsIkZvbnRTaXplIjoxMiwiRm9udE5hbWUiOiJDYWxpYnJpIiwiSXNCb2xkIjpmYWxzZSwiSXNJdGFsaWMiOmZhbHNlLCJJc1VuZGVybGluZWQiOmZhbHNlLCJQYXJlbnRTdHlsZSI6bnVsbH0sIkF1dG9TaXplIjoyLCJGb3JlZ3JvdW5kIjp7IiRpZCI6Ijg2NiIsIkNvbG9yIjp7IiRpZCI6Ijg2NyIsIkEiOjI1NSwiUiI6MjU1LCJHIjoyNTUsIkIiOjI1NX19LCJNYXhXaWR0aCI6MTE5LjQ2ODc1LCJNYXhIZWlnaHQiOjAuMCwiU21hcnRGb3JlZ3JvdW5kSXNBY3RpdmUiOmZhbHNlLCJIb3Jpem9udGFsQWxpZ25tZW50IjowLCJWZXJ0aWNhbEFsaWdubWVudCI6MCwiU21hcnRGb3JlZ3JvdW5kIjpudWxsLCJCYWNrZ3JvdW5kRmlsbFR5cGUiOjAsIk1hcmdpbiI6eyIkaWQiOiI4NjgiLCJUb3AiOjAuMCwiTGVmdCI6MC4wLCJSaWdodCI6MC4wLCJCb3R0b20iOjAuMH0sIlBhZGRpbmciOnsiJGlkIjoiODY5IiwiVG9wIjowLjAsIkxlZnQiOjAuMCwiUmlnaHQiOjAuMCwiQm90dG9tIjowLjB9LCJCYWNrZ3JvdW5kIjpudWxsLCJJc1Zpc2libGUiOnRydWUsIldpZHRoIjowLjAsIkhlaWdodCI6MC4wLCJCb3JkZXJTdHlsZSI6bnVsbCwiUGFyZW50U3R5bGUiOm51bGx9LCJSZWN0YW5nbGVTdHlsZSI6eyIkaWQiOiI4NzAiLCJNYXJnaW4iOnsiJGlkIjoiODcxIiwiVG9wIjowLjAsIkxlZnQiOjAuMCwiUmlnaHQiOjAuMCwiQm90dG9tIjowLjB9LCJQYWRkaW5nIjp7IiRpZCI6Ijg3MiIsIlRvcCI6MC4wLCJMZWZ0IjowLjAsIlJpZ2h0IjowLjAsIkJvdHRvbSI6MC4wfSwiQmFja2dyb3VuZCI6eyIkaWQiOiI4NzMiLCJDb2xvciI6eyIkaWQiOiI4NzQiLCJBIjoyNTUsIlIiOjExMiwiRyI6MTczLCJCIjo3MX19LCJJc1Zpc2libGUiOnRydWUsIldpZHRoIjowLjAsIkhlaWdodCI6MC4wLCJCb3JkZXJTdHlsZSI6eyIkaWQiOiI4NzUiLCJMaW5lQ29sb3IiOnsiJGlkIjoiODc2IiwiJHR5cGUiOiJOTFJFLkNvbW1vbi5Eb20uU29saWRDb2xvckJydXNoLCBOTFJFLkNvbW1vbiIsIkNvbG9yIjp7IiRpZCI6Ijg3NyIsIkEiOjI1NSwiUiI6MjU1LCJHIjowLCJCIjowfX0sIkxpbmVXZWlnaHQiOjAuMCwiTGluZVR5cGUiOjAsIlBhcmVudFN0eWxlIjpudWxsfSwiUGFyZW50U3R5bGUiOm51bGx9LCJNYXJnaW4iOnsiJGlkIjoiODc4IiwiVG9wIjowLjAsIkxlZnQiOjAuMCwiUmlnaHQiOjAuMCwiQm90dG9tIjowLjB9LCJQYWRkaW5nIjp7IiRpZCI6Ijg3OSIsIlRvcCI6MC4wLCJMZWZ0IjowLjAsIlJpZ2h0IjowLjAsIkJvdHRvbSI6MC4wfSwiQmFja2dyb3VuZCI6bnVsbCwiSXNWaXNpYmxlIjp0cnVlLCJXaWR0aCI6MC4wLCJIZWlnaHQiOjAuMCwiQm9yZGVyU3R5bGUiOm51bGwsIlBhcmVudFN0eWxlIjpudWxsfSwiQmFja2dyb3VuZFN0eWxlIjp7IiRpZCI6Ijg4MCIsIk1hcmdpbiI6eyIkaWQiOiI4ODEiLCJUb3AiOjAuMCwiTGVmdCI6MC4wLCJSaWdodCI6MC4wLCJCb3R0b20iOjAuMH0sIlBhZGRpbmciOnsiJGlkIjoiODgyIiwiVG9wIjowLjAsIkxlZnQiOjAuMCwiUmlnaHQiOjAuMCwiQm90dG9tIjowLjB9LCJCYWNrZ3JvdW5kIjp7IiRpZCI6Ijg4MyIsIkNvbG9yIjp7IiRpZCI6Ijg4NCIsIkEiOjUxLCJSIjoxNjUsIkciOjE2NSwiQiI6MTY1fX0sIklzVmlzaWJsZSI6dHJ1ZSwiV2lkdGgiOjAuMCwiSGVpZ2h0IjowLjAsIkJvcmRlclN0eWxlIjp7IiRpZCI6Ijg4NSIsIkxpbmVDb2xvciI6eyIkaWQiOiI4ODYiLCIkdHlwZSI6Ik5MUkUuQ29tbW9uLkRvbS5Tb2xpZENvbG9yQnJ1c2gsIE5MUkUuQ29tbW9uIiwiQ29sb3IiOnsiJGlkIjoiODg3IiwiQSI6MjU1LCJSIjoyNTUsIkciOjAsIkIiOjB9fSwiTGluZVdlaWdodCI6MC4wLCJMaW5lVHlwZSI6MCwiUGFyZW50U3R5bGUiOm51bGx9LCJQYXJlbnRTdHlsZSI6bnVsbH0sIklzQWJvdmVUaW1lYmFuZCI6ZmFsc2UsIk1hcmdpbiI6eyIkaWQiOiI4ODgiLCJUb3AiOjAuMCwiTGVmdCI6MC4wLCJSaWdodCI6MC4wLCJCb3R0b20iOjAuMH0sIlBhZGRpbmciOnsiJGlkIjoiODg5IiwiVG9wIjowLjAsIkxlZnQiOjAuMCwiUmlnaHQiOjAuMCwiQm90dG9tIjowLjB9LCJJc1Zpc2libGUiOnRydWUsIldpZHRoIjowLjAsIkhlaWdodCI6MC4wLCJCb3JkZXJTdHlsZSI6eyIkaWQiOiI4OTAiLCJMaW5lQ29sb3IiOm51bGwsIkxpbmVXZWlnaHQiOjAuMCwiTGluZVR5cGUiOjAsIlBhcmVudFN0eWxlIjpudWxsfSwiUGFyZW50U3R5bGUiOm51bGx9fSx7IiRpZCI6Ijg5MSIsIl9hY3Rpdml0aWVzIjpbeyIkaWQiOiI4OTIiLCJfcm93cyI6W3siJGlkIjoiODkzIiwiX3Rhc2tzIjpbeyIkaWQiOiI4OTQiLCJfYXR0YWNoZWRNaWxlc3RvbmVzIjpbXSwiVGFza0RlZmluaXRpb24iOnsiJGlkIjoiODk1IiwiR3JvdXBOYW1lIjpudWxsLCJTdGFydERhdGUiOiIyMDIyLTEyLTE1VDA4OjAwOjAwWiIsIkVuZERhdGUiOiIyMDIyLTEyLTE1VDEwOjAwOjAwWiIsIlBlcmNlbnRhZ2VDb21wbGV0ZSI6bnVsbCwiU3R5bGUiOnsiJGlkIjoiODk2IiwiU2hhcGUiOjEsIlNoYXBlVGhpY2tuZXNzIjowLCJEdXJhdGlvbkZvcm1hdCI6MTEsIkluY2x1ZGVOb25Xb3JraW5nRGF5c0luRHVyYXRpb24iOmZhbHNlLCJQZXJjZW50YWdlQ29tcGxldGVTdHlsZSI6eyIkaWQiOiI4OTciLCJGb250U2V0dGluZ3MiOnsiJGlkIjoiODk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4OTkiLCJMaW5lQ29sb3IiOm51bGwsIkxpbmVXZWlnaHQiOjAuMCwiTGluZVR5cGUiOjAsIlBhcmVudFN0eWxlIjpudWxsfSwiUGFyZW50U3R5bGUiOm51bGx9LCJEdXJhdGlvblN0eWxlIjp7IiRpZCI6IjkwMCIsIkZvbnRTZXR0aW5ncyI6eyIkaWQiOiI5MDE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kwMiIsIkxpbmVDb2xvciI6bnVsbCwiTGluZVdlaWdodCI6MC4wLCJMaW5lVHlwZSI6MCwiUGFyZW50U3R5bGUiOm51bGx9LCJQYXJlbnRTdHlsZSI6bnVsbH0sIkhvcml6b250YWxDb25uZWN0b3JTdHlsZSI6eyIkaWQiOiI5MDMiLCJMaW5lQ29sb3IiOnsiJHJlZiI6IjI3In0sIkxpbmVXZWlnaHQiOjEuMCwiTGluZVR5cGUiOjAsIlBhcmVudFN0eWxlIjpudWxsfSwiVmVydGljYWxDb25uZWN0b3JTdHlsZSI6eyIkaWQiOiI5MDQiLCJMaW5lQ29sb3IiOnsiJHJlZiI6IjMw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5MDUiLCJNYXJnaW4iOnsiJHJlZiI6IjMzIn0sIlBhZGRpbmciOnsiJHJlZiI6IjM0In0sIkJhY2tncm91bmQiOnsiJGlkIjoiOTA2IiwiQ29sb3IiOnsiJGlkIjoiOTA3IiwiQSI6MjU1LCJSIjo2OCwiRyI6MTE0LCJCIjoxOTZ9fSwiSXNWaXNpYmxlIjp0cnVlLCJXaWR0aCI6MC4wLCJIZWlnaHQiOjEwLjAsIkJvcmRlclN0eWxlIjp7IiRpZCI6IjkwOCIsIkxpbmVDb2xvciI6eyIkaWQiOiI5MDkiLCIkdHlwZSI6Ik5MUkUuQ29tbW9uLkRvbS5Tb2xpZENvbG9yQnJ1c2gsIE5MUkUuQ29tbW9uIiwiQ29sb3IiOnsiJGlkIjoiOTEwIiwiQSI6MjU1LCJSIjoyNTUsIkciOjAsIkIiOjB9fSwiTGluZVdlaWdodCI6MC4wLCJMaW5lVHlwZSI6MCwiUGFyZW50U3R5bGUiOm51bGx9LCJQYXJlbnRTdHlsZSI6bnVsbH0sIlRpdGxlU3R5bGUiOnsiJGlkIjoiOTExIiwiRm9udFNldHRpbmdzIjp7IiRpZCI6IjkxMiIsIkZvbnRTaXplIjoxMSwiRm9udE5hbWUiOiJDYWxpYnJpIiwiSXNCb2xkIjp0cnVlLCJJc0l0YWxpYyI6ZmFsc2UsIklzVW5kZXJsaW5lZCI6ZmFsc2UsIlBhcmVudFN0eWxlIjpudWxsfSwiQXV0b1NpemUiOjAsIkZvcmVncm91bmQiOnsiJGlkIjoiOTEzIiwiQ29sb3IiOnsiJGlkIjoiOTE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NCJ9LCJQYWRkaW5nIjp7IiRyZWYiOiI0NSJ9LCJCYWNrZ3JvdW5kIjp7IiRpZCI6IjkxNSIsIkNvbG9yIjp7IiRpZCI6IjkxNiIsIkEiOjAsIlIiOjI1NSwiRyI6MjU1LCJCIjoyNTV9fSwiSXNWaXNpYmxlIjp0cnVlLCJXaWR0aCI6MC4wLCJIZWlnaHQiOjAuMCwiQm9yZGVyU3R5bGUiOnsiJGlkIjoiOTE3IiwiTGluZUNvbG9yIjpudWxsLCJMaW5lV2VpZ2h0IjowLjAsIkxpbmVUeXBlIjowLCJQYXJlbnRTdHlsZSI6bnVsbH0sIlBhcmVudFN0eWxlIjpudWxsfSwiRGF0ZVN0eWxlIjp7IiRpZCI6IjkxOCIsIkZvbnRTZXR0aW5ncyI6eyIkaWQiOiI5MTkiLCJGb250U2l6ZSI6MTAsIkZvbnROYW1lIjoiQ2FsaWJyaSIsIklzQm9sZCI6ZmFsc2UsIklzSXRhbGljIjpmYWxzZSwiSXNVbmRlcmxpbmVkIjpmYWxzZSwiUGFyZW50U3R5bGUiOm51bGx9LCJBdXRvU2l6ZSI6MCwiRm9yZWdyb3VuZCI6eyIkaWQiOiI5MjAiLCJDb2xvciI6eyIkaWQiOiI5Mj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yJ9LCJQYWRkaW5nIjp7IiRyZWYiOiI1NCJ9LCJCYWNrZ3JvdW5kIjp7IiRpZCI6IjkyMiIsIkNvbG9yIjp7IiRpZCI6IjkyMyIsIkEiOjAsIlIiOjI1NSwiRyI6MjU1LCJCIjoyNTV9fSwiSXNWaXNpYmxlIjp0cnVlLCJXaWR0aCI6MC4wLCJIZWlnaHQiOjAuMCwiQm9yZGVyU3R5bGUiOnsiJGlkIjoiOTI0IiwiTGluZUNvbG9yIjpudWxsLCJMaW5lV2VpZ2h0IjowLjAsIkxpbmVUeXBlIjowLCJQYXJlbnRTdHlsZSI6bnVsbH0sIlBhcmVudFN0eWxlIjpudWxsfSwiRGF0ZUZvcm1hdCI6eyIkaWQiOiI5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I2IiwiRm9ybWF0IjowLCJJc1Zpc2libGUiOmZhbHNlLCJMYXN0S25vd25WaXNpYmlsaXR5U3RhdGUiOmZhbHNlfSwiSXNWaXNpYmxlIjp0cnVlLCJQYXJlbnRTdHlsZSI6bnVsbH0sIkluZGV4IjoyMSwiU21hcnREdXJhdGlvbkFjdGl2YXRlZCI6dHJ1ZSwiRGF0ZUZvcm1hdCI6eyIkcmVmIjoiOTI1In0sIldlZWtOdW1iZXJpbmciOnsiJGlkIjoiOTI3IiwiRm9ybWF0IjowLCJJc1Zpc2libGUiOmZhbHNlLCJMYXN0S25vd25WaXNpYmlsaXR5U3RhdGUiOmZhbHNlfSwiSWQiOiIzOWU4ZmE1Yy1lMTdhLTQxZWUtOTBkYy1iZmE0OGMyNTE3ODkiLCJJbXBvcnRJZCI6bnVsbCwiVGl0bGUiOiJJbmJldHJpZWJuYWhtZSB1bmQgU2NodWx1bmcgIiwiTm90ZSI6bnVsbCwiSHlwZXJsaW5rIjp7IiRpZCI6IjkyOCIsIkFkZHJlc3MiOiIiLCJTdWJBZGRyZXNzIjoiIn0sIklzQ2hhbmdlZCI6ZmFsc2UsIklzTmV3IjpmYWxzZX19XSwiX21pbGVzdG9uZXMiOltdLCJJZCI6IjAwMDAwMDAwLTAwMDAtMDAwMC0wMDAwLTAwMDAwMDAwMDAwMCIsIklzU2luZ2xlSXRlbVJvdyI6dHJ1ZX1dLCJJbmRleCI6MCwiSWQiOiI4NzI2ZjM3MS1jNmNmLTRhMGUtYjA3Mi0yNTlhOTk2YTRjNTUiLCJIZWFkZXJUZXh0IjpudWxsLCJJc0RlZmF1bHQiOnRydWUsIlN0eWxlIjp7IiRpZCI6IjkyOSIsIkhlYWRlclN0eWxlIjp7IiRpZCI6IjkzMCIsIlRleHRTdHlsZSI6eyIkaWQiOiI5MzEiLCJGb250U2V0dGluZ3MiOnsiJGlkIjoiOTMyIiwiRm9udFNpemUiOjExLCJGb250TmFtZSI6IkNhbGlicmkiLCJJc0JvbGQiOmZhbHNlLCJJc0l0YWxpYyI6ZmFsc2UsIklzVW5kZXJsaW5lZCI6ZmFsc2UsIlBhcmVudFN0eWxlIjpudWxsfSwiQXV0b1NpemUiOjIsIkZvcmVncm91bmQiOnsiJGlkIjoiOTMzIiwiQ29sb3IiOnsiJGlkIjoiOTM0IiwiQSI6MjU1LCJSIjowLCJHIjowLCJCIjowfX0sIk1heFdpZHRoIjowLjAsIk1heEhlaWdodCI6MC4wLCJTbWFydEZvcmVncm91bmRJc0FjdGl2ZSI6ZmFsc2UsIkhvcml6b250YWxBbGlnbm1lbnQiOjAsIlZlcnRpY2FsQWxpZ25tZW50IjowLCJTbWFydEZvcmVncm91bmQiOm51bGwsIkJhY2tncm91bmRGaWxsVHlwZSI6MCwiTWFyZ2luIjp7IiRpZCI6IjkzNSIsIlRvcCI6MC4wLCJMZWZ0IjowLjAsIlJpZ2h0IjowLjAsIkJvdHRvbSI6MC4wfSwiUGFkZGluZyI6eyIkaWQiOiI5MzYiLCJUb3AiOjAuMCwiTGVmdCI6MC4wLCJSaWdodCI6MC4wLCJCb3R0b20iOjAuMH0sIkJhY2tncm91bmQiOm51bGwsIklzVmlzaWJsZSI6dHJ1ZSwiV2lkdGgiOjAuMCwiSGVpZ2h0IjowLjAsIkJvcmRlclN0eWxlIjpudWxsLCJQYXJlbnRTdHlsZSI6bnVsbH0sIlJlY3RhbmdsZVN0eWxlIjp7IiRpZCI6IjkzNyIsIk1hcmdpbiI6eyIkaWQiOiI5MzgiLCJUb3AiOjAuMCwiTGVmdCI6MC4wLCJSaWdodCI6MC4wLCJCb3R0b20iOjAuMH0sIlBhZGRpbmciOnsiJGlkIjoiOTM5IiwiVG9wIjowLjAsIkxlZnQiOjAuMCwiUmlnaHQiOjAuMCwiQm90dG9tIjowLjB9LCJCYWNrZ3JvdW5kIjp7IiRpZCI6Ijk0MCIsIkNvbG9yIjp7IiRpZCI6Ijk0MSIsIkEiOjYzLCJSIjoxNjUsIkciOjE2NSwiQiI6MTY1fX0sIklzVmlzaWJsZSI6dHJ1ZSwiV2lkdGgiOjAuMCwiSGVpZ2h0IjowLjAsIkJvcmRlclN0eWxlIjp7IiRpZCI6Ijk0MiIsIkxpbmVDb2xvciI6eyIkaWQiOiI5NDMiLCIkdHlwZSI6Ik5MUkUuQ29tbW9uLkRvbS5Tb2xpZENvbG9yQnJ1c2gsIE5MUkUuQ29tbW9uIiwiQ29sb3IiOnsiJGlkIjoiOTQ0IiwiQSI6MjU1LCJSIjoyNTUsIkciOjAsIkIiOjB9fSwiTGluZVdlaWdodCI6MC4wLCJMaW5lVHlwZSI6MCwiUGFyZW50U3R5bGUiOm51bGx9LCJQYXJlbnRTdHlsZSI6bnVsbH0sIk1hcmdpbiI6eyIkaWQiOiI5NDUiLCJUb3AiOjAuMCwiTGVmdCI6MC4wLCJSaWdodCI6MC4wLCJCb3R0b20iOjAuMH0sIlBhZGRpbmciOnsiJGlkIjoiOTQ2IiwiVG9wIjowLjAsIkxlZnQiOjAuMCwiUmlnaHQiOjAuMCwiQm90dG9tIjowLjB9LCJCYWNrZ3JvdW5kIjpudWxsLCJJc1Zpc2libGUiOnRydWUsIldpZHRoIjowLjAsIkhlaWdodCI6MC4wLCJCb3JkZXJTdHlsZSI6bnVsbCwiUGFyZW50U3R5bGUiOm51bGx9LCJCYWNrZ3JvdW5kU3R5bGUiOnsiJGlkIjoiOTQ3IiwiTWFyZ2luIjp7IiRpZCI6Ijk0OCIsIlRvcCI6MC4wLCJMZWZ0IjowLjAsIlJpZ2h0IjowLjAsIkJvdHRvbSI6MC4wfSwiUGFkZGluZyI6eyIkaWQiOiI5NDkiLCJUb3AiOjAuMCwiTGVmdCI6MC4wLCJSaWdodCI6MC4wLCJCb3R0b20iOjAuMH0sIkJhY2tncm91bmQiOnsiJGlkIjoiOTUwIiwiQ29sb3IiOnsiJGlkIjoiOTUxIiwiQSI6NTEsIlIiOjE2NSwiRyI6MTY1LCJCIjoxNjV9fSwiSXNWaXNpYmxlIjp0cnVlLCJXaWR0aCI6MC4wLCJIZWlnaHQiOjAuMCwiQm9yZGVyU3R5bGUiOnsiJGlkIjoiOTUyIiwiTGluZUNvbG9yIjp7IiRpZCI6Ijk1MyIsIiR0eXBlIjoiTkxSRS5Db21tb24uRG9tLlNvbGlkQ29sb3JCcnVzaCwgTkxSRS5Db21tb24iLCJDb2xvciI6eyIkaWQiOiI5NTQiLCJBIjoyNTUsIlIiOjI1NSwiRyI6MCwiQiI6MH19LCJMaW5lV2VpZ2h0IjowLjAsIkxpbmVUeXBlIjowLCJQYXJlbnRTdHlsZSI6bnVsbH0sIlBhcmVudFN0eWxlIjpudWxsfSwiTWFyZ2luIjp7IiRpZCI6Ijk1NSIsIlRvcCI6MC4wLCJMZWZ0IjowLjAsIlJpZ2h0IjowLjAsIkJvdHRvbSI6MC4wfSwiUGFkZGluZyI6eyIkaWQiOiI5NTYiLCJUb3AiOjAuMCwiTGVmdCI6MC4wLCJSaWdodCI6MC4wLCJCb3R0b20iOjAuMH0sIklzVmlzaWJsZSI6ZmFsc2UsIldpZHRoIjowLjAsIkhlaWdodCI6MC4wLCJCb3JkZXJTdHlsZSI6bnVsbCwiUGFyZW50U3R5bGUiOm51bGx9fV0sIklkIjoiYmVlNzVhMmEtZjNhMC00NWM2LTljM2EtZGNhMWJkNzQwOGUxIiwiSW5kZXgiOjYsIkhlYWRlclRleHQiOiJJbmJldHJpZWJuYWhtZSIsIlN0eWxlIjp7IiRpZCI6Ijk1NyIsIkhlYWRlclN0eWxlIjp7IiRpZCI6Ijk1OCIsIlRleHRJc1ZlcnRpY2FsIjpmYWxzZSwiVGV4dFN0eWxlIjp7IiRpZCI6Ijk1OSIsIkZvbnRTZXR0aW5ncyI6eyIkaWQiOiI5NjAiLCJGb250U2l6ZSI6MTIsIkZvbnROYW1lIjoiQ2FsaWJyaSIsIklzQm9sZCI6ZmFsc2UsIklzSXRhbGljIjpmYWxzZSwiSXNVbmRlcmxpbmVkIjpmYWxzZSwiUGFyZW50U3R5bGUiOm51bGx9LCJBdXRvU2l6ZSI6MiwiRm9yZWdyb3VuZCI6eyIkaWQiOiI5NjEiLCJDb2xvciI6eyIkaWQiOiI5NjIiLCJBIjoyNTUsIlIiOjI1NSwiRyI6MjU1LCJCIjoyNTV9fSwiTWF4V2lkdGgiOjExOS40Njg3NSwiTWF4SGVpZ2h0IjowLjAsIlNtYXJ0Rm9yZWdyb3VuZElzQWN0aXZlIjpmYWxzZSwiSG9yaXpvbnRhbEFsaWdubWVudCI6MCwiVmVydGljYWxBbGlnbm1lbnQiOjAsIlNtYXJ0Rm9yZWdyb3VuZCI6bnVsbCwiQmFja2dyb3VuZEZpbGxUeXBlIjowLCJNYXJnaW4iOnsiJGlkIjoiOTYzIiwiVG9wIjowLjAsIkxlZnQiOjAuMCwiUmlnaHQiOjAuMCwiQm90dG9tIjowLjB9LCJQYWRkaW5nIjp7IiRpZCI6Ijk2NCIsIlRvcCI6MC4wLCJMZWZ0IjowLjAsIlJpZ2h0IjowLjAsIkJvdHRvbSI6MC4wfSwiQmFja2dyb3VuZCI6bnVsbCwiSXNWaXNpYmxlIjp0cnVlLCJXaWR0aCI6MC4wLCJIZWlnaHQiOjAuMCwiQm9yZGVyU3R5bGUiOm51bGwsIlBhcmVudFN0eWxlIjpudWxsfSwiUmVjdGFuZ2xlU3R5bGUiOnsiJGlkIjoiOTY1IiwiTWFyZ2luIjp7IiRpZCI6Ijk2NiIsIlRvcCI6MC4wLCJMZWZ0IjowLjAsIlJpZ2h0IjowLjAsIkJvdHRvbSI6MC4wfSwiUGFkZGluZyI6eyIkaWQiOiI5NjciLCJUb3AiOjAuMCwiTGVmdCI6MC4wLCJSaWdodCI6MC4wLCJCb3R0b20iOjAuMH0sIkJhY2tncm91bmQiOnsiJGlkIjoiOTY4IiwiQ29sb3IiOnsiJGlkIjoiOTY5IiwiQSI6MjU1LCJSIjo2OCwiRyI6MTE0LCJCIjoxOTZ9fSwiSXNWaXNpYmxlIjp0cnVlLCJXaWR0aCI6MC4wLCJIZWlnaHQiOjAuMCwiQm9yZGVyU3R5bGUiOnsiJGlkIjoiOTcwIiwiTGluZUNvbG9yIjp7IiRpZCI6Ijk3MSIsIiR0eXBlIjoiTkxSRS5Db21tb24uRG9tLlNvbGlkQ29sb3JCcnVzaCwgTkxSRS5Db21tb24iLCJDb2xvciI6eyIkaWQiOiI5NzIiLCJBIjoyNTUsIlIiOjI1NSwiRyI6MCwiQiI6MH19LCJMaW5lV2VpZ2h0IjowLjAsIkxpbmVUeXBlIjowLCJQYXJlbnRTdHlsZSI6bnVsbH0sIlBhcmVudFN0eWxlIjpudWxsfSwiTWFyZ2luIjp7IiRpZCI6Ijk3MyIsIlRvcCI6MC4wLCJMZWZ0IjowLjAsIlJpZ2h0IjowLjAsIkJvdHRvbSI6MC4wfSwiUGFkZGluZyI6eyIkaWQiOiI5NzQiLCJUb3AiOjAuMCwiTGVmdCI6MC4wLCJSaWdodCI6MC4wLCJCb3R0b20iOjAuMH0sIkJhY2tncm91bmQiOm51bGwsIklzVmlzaWJsZSI6dHJ1ZSwiV2lkdGgiOjAuMCwiSGVpZ2h0IjowLjAsIkJvcmRlclN0eWxlIjpudWxsLCJQYXJlbnRTdHlsZSI6bnVsbH0sIkJhY2tncm91bmRTdHlsZSI6eyIkaWQiOiI5NzUiLCJNYXJnaW4iOnsiJGlkIjoiOTc2IiwiVG9wIjowLjAsIkxlZnQiOjAuMCwiUmlnaHQiOjAuMCwiQm90dG9tIjowLjB9LCJQYWRkaW5nIjp7IiRpZCI6Ijk3NyIsIlRvcCI6MC4wLCJMZWZ0IjowLjAsIlJpZ2h0IjowLjAsIkJvdHRvbSI6MC4wfSwiQmFja2dyb3VuZCI6eyIkaWQiOiI5NzgiLCJDb2xvciI6eyIkaWQiOiI5NzkiLCJBIjo1MSwiUiI6MTY1LCJHIjoxNjUsIkIiOjE2NX19LCJJc1Zpc2libGUiOnRydWUsIldpZHRoIjowLjAsIkhlaWdodCI6MC4wLCJCb3JkZXJTdHlsZSI6eyIkaWQiOiI5ODAiLCJMaW5lQ29sb3IiOnsiJGlkIjoiOTgxIiwiJHR5cGUiOiJOTFJFLkNvbW1vbi5Eb20uU29saWRDb2xvckJydXNoLCBOTFJFLkNvbW1vbiIsIkNvbG9yIjp7IiRpZCI6Ijk4MiIsIkEiOjI1NSwiUiI6MjU1LCJHIjowLCJCIjowfX0sIkxpbmVXZWlnaHQiOjAuMCwiTGluZVR5cGUiOjAsIlBhcmVudFN0eWxlIjpudWxsfSwiUGFyZW50U3R5bGUiOm51bGx9LCJJc0Fib3ZlVGltZWJhbmQiOmZhbHNlLCJNYXJnaW4iOnsiJGlkIjoiOTgzIiwiVG9wIjowLjAsIkxlZnQiOjAuMCwiUmlnaHQiOjAuMCwiQm90dG9tIjowLjB9LCJQYWRkaW5nIjp7IiRpZCI6Ijk4NCIsIlRvcCI6MC4wLCJMZWZ0IjowLjAsIlJpZ2h0IjowLjAsIkJvdHRvbSI6MC4wfSwiSXNWaXNpYmxlIjp0cnVlLCJXaWR0aCI6MC4wLCJIZWlnaHQiOjAuMCwiQm9yZGVyU3R5bGUiOnsiJGlkIjoiOTg1IiwiTGluZUNvbG9yIjpudWxsLCJMaW5lV2VpZ2h0IjowLjAsIkxpbmVUeXBlIjowLCJQYXJlbnRTdHlsZSI6bnVsbH0sIlBhcmVudFN0eWxlIjpudWxsfX1dLCJDdWx0dXJlSW5mb05hbWUiOiJlbi1VUyIsIlN0eWxlTmFtZSI6bnVsbCwiVmVyc2lvbiI6eyIkaWQiOiI5ODYiLCJWZXJzaW9uIjoiMy43LjIiLCJPcmlnaW5hbEFzc2VtYmx5VmVyc2lvbiI6IjcuMDAuMDIuMDAiLCJFZGl0aW9uIjpudWxsLCJMYXN0U2F2ZWRFZGl0aW9uIjozLCJJc1BsdXNFZGl0aW9uIjpmYWxzZSwiSXNQcm9FZGl0aW9uIjpmYWxzZX0sIkVmZmVjdCI6MSwiU3R5bGUiOnsiJGlkIjoiOTg3IiwiRGVmYXVsdERlcGVuZGVuY3lTdHlsZSI6eyIkaWQiOiI5ODgiLCJMaW5lU3R5bGUiOnsiJGlkIjoiOTg5IiwiTGluZUNvbG9yIjp7IiRpZCI6Ijk5MCIsIiR0eXBlIjoiTkxSRS5Db21tb24uRG9tLlNvbGlkQ29sb3JCcnVzaCwgTkxSRS5Db21tb24iLCJDb2xvciI6eyIkaWQiOiI5OTEiLCJBIjoyNTUsIlIiOjAsIkciOjAsIkIiOjB9fSwiTGluZVdlaWdodCI6MS4wLCJMaW5lVHlwZSI6MCwiUGFyZW50U3R5bGUiOm51bGx9LCJFbmRBcnJvd2hlYWRMaW5lU3R5bGUiOnsiJGlkIjoiOTkyIiwiS2luZCI6MSwiV2lkdGgiOjEsIkxlbmd0aCI6MCwiUGFyZW50U3R5bGUiOm51bGx9LCJCcmluZ1RvRnJvbnQiOnRydWUsIkVsYm93UmFkaXVzIjowLjAsIk1hcmdpbiI6eyIkaWQiOiI5OTMiLCJUb3AiOjAuMCwiTGVmdCI6MC4wLCJSaWdodCI6MC4wLCJCb3R0b20iOjAuMH0sIlBhZGRpbmciOnsiJGlkIjoiOTk0IiwiVG9wIjowLjAsIkxlZnQiOjAuMCwiUmlnaHQiOjAuMCwiQm90dG9tIjowLjB9LCJCYWNrZ3JvdW5kIjpudWxsLCJJc1Zpc2libGUiOnRydWUsIldpZHRoIjowLjAsIkhlaWdodCI6MC4wLCJCb3JkZXJTdHlsZSI6bnVsbCwiUGFyZW50U3R5bGUiOm51bGx9LCJDcml0aWNhbFBhdGhTdHlsZSI6eyIkaWQiOiI5OTUiLCJDcml0aWNhbFBhdGhTdHlsZU9wdGlvbnMiOjExLCJMaW5lU3R5bGUiOnsiJGlkIjoiOTk2IiwiTGluZUNvbG9yIjp7IiRpZCI6Ijk5NyIsIiR0eXBlIjoiTkxSRS5Db21tb24uRG9tLlNvbGlkQ29sb3JCcnVzaCwgTkxSRS5Db21tb24iLCJDb2xvciI6eyIkaWQiOiI5OTgiLCJBIjoyNTUsIlIiOjIyMiwiRyI6NTAsIkIiOjUwfX0sIkxpbmVXZWlnaHQiOjEuMCwiTGluZVR5cGUiOjAsIlBhcmVudFN0eWxlIjpudWxsfSwiVGl0bGVGb3JlZ3JvdW5kIjp7IiRpZCI6Ijk5OSIsIkNvbG9yIjp7IiRpZCI6IjEwMDAiLCJBIjoyNTUsIlIiOjE3NiwiRyI6MTksIkIiOjI1fX0sIlNoYXBlc0JhY2tncm91bmQiOnsiJGlkIjoiMTAwMSIsIkNvbG9yIjp7IiRpZCI6IjEwMDIiLCJBIjoyNTUsIlIiOjI1MywiRyI6MjAzLCJCIjoyMDh9fSwiU2hhcGVzQm9yZGVyU3R5bGUiOnsiJGlkIjoiMTAwMyIsIkxpbmVDb2xvciI6eyIkaWQiOiIxMDA0IiwiJHR5cGUiOiJOTFJFLkNvbW1vbi5Eb20uU29saWRDb2xvckJydXNoLCBOTFJFLkNvbW1vbiIsIkNvbG9yIjp7IiRpZCI6IjEwMDUiLCJBIjoyNTUsIlIiOjIyMiwiRyI6NTAsIkIiOjUwfX0sIkxpbmVXZWlnaHQiOjEuNSwiTGluZVR5cGUiOjAsIlBhcmVudFN0eWxlIjpudWxsfSwiTWFyZ2luIjp7IiRpZCI6IjEwMDYiLCJUb3AiOjAuMCwiTGVmdCI6MC4wLCJSaWdodCI6MC4wLCJCb3R0b20iOjAuMH0sIlBhZGRpbmciOnsiJGlkIjoiMTAwNyIsIlRvcCI6MC4wLCJMZWZ0IjowLjAsIlJpZ2h0IjowLjAsIkJvdHRvbSI6MC4wfSwiQmFja2dyb3VuZCI6bnVsbCwiSXNWaXNpYmxlIjpmYWxzZSwiV2lkdGgiOjAuMCwiSGVpZ2h0IjowLjAsIkJvcmRlclN0eWxlIjpudWxsLCJQYXJlbnRTdHlsZSI6bnVsbH0sIlRpbWViYW5kU3R5bGUiOnsiJGlkIjoiMTAwOCIsIlNjYWxlTWFya2luZyI6MSwiU2hhcGUiOjAsIlNoYXBlU3R5bGUiOnsiJGlkIjoiMTAwOSIsIk1hcmdpbiI6eyIkaWQiOiIxMDEwIiwiVG9wIjowLjAsIkxlZnQiOjEwLjAsIlJpZ2h0IjoxMC4wLCJCb3R0b20iOjAuMH0sIlBhZGRpbmciOnsiJGlkIjoiMTAxMSIsIlRvcCI6My4wLCJMZWZ0IjowLjAsIlJpZ2h0IjowLjAsIkJvdHRvbSI6My4wfSwiQmFja2dyb3VuZCI6eyIkaWQiOiIxMDEyIiwiQ29sb3IiOnsiJGlkIjoiMTAxMyIsIkEiOjI1NSwiUiI6NjgsIkciOjg0LCJCIjoxMDZ9fSwiSXNWaXNpYmxlIjp0cnVlLCJXaWR0aCI6ODU4LjAsIkhlaWdodCI6MjAuMCwiQm9yZGVyU3R5bGUiOnsiJGlkIjoiMTAxNCIsIkxpbmVDb2xvciI6eyIkaWQiOiIxMDE1IiwiJHR5cGUiOiJOTFJFLkNvbW1vbi5Eb20uU29saWRDb2xvckJydXNoLCBOTFJFLkNvbW1vbiIsIkNvbG9yIjp7IiRpZCI6IjEwMTYiLCJBIjoyNTUsIlIiOjI1NSwiRyI6MCwiQiI6MH19LCJMaW5lV2VpZ2h0IjowLjAsIkxpbmVUeXBlIjowLCJQYXJlbnRTdHlsZSI6bnVsbH0sIlBhcmVudFN0eWxlIjpudWxsfSwiTWlkZGxlVGllclNoYXBlU3R5bGUiOnsiJGlkIjoiMTAxNyIsIk1hcmdpbiI6eyIkaWQiOiIxMDE4IiwiVG9wIjowLjAsIkxlZnQiOjEwLjAsIlJpZ2h0IjoxMC4wLCJCb3R0b20iOjAuMH0sIlBhZGRpbmciOnsiJGlkIjoiMTAxOSIsIlRvcCI6My4wLCJMZWZ0IjowLjAsIlJpZ2h0IjowLjAsIkJvdHRvbSI6My4wfSwiQmFja2dyb3VuZCI6eyIkaWQiOiIxMDIwIiwiQ29sb3IiOnsiJGlkIjoiMTAyMSIsIkEiOjI1NSwiUiI6NjgsIkciOjg0LCJCIjoxMDZ9fSwiSXNWaXNpYmxlIjp0cnVlLCJXaWR0aCI6ODU4LjAsIkhlaWdodCI6MjAuMCwiQm9yZGVyU3R5bGUiOnsiJGlkIjoiMTAyMiIsIkxpbmVDb2xvciI6eyIkaWQiOiIxMDIzIiwiJHR5cGUiOiJOTFJFLkNvbW1vbi5Eb20uU29saWRDb2xvckJydXNoLCBOTFJFLkNvbW1vbiIsIkNvbG9yIjp7IiRpZCI6IjEwMjQiLCJBIjoyNTUsIlIiOjI1NSwiRyI6MCwiQiI6MH19LCJMaW5lV2VpZ2h0IjowLjAsIkxpbmVUeXBlIjowLCJQYXJlbnRTdHlsZSI6bnVsbH0sIlBhcmVudFN0eWxlIjpudWxsfSwiQm90dG9tVGllclNoYXBlU3R5bGUiOnsiJGlkIjoiMTAyNSIsIk1hcmdpbiI6eyIkaWQiOiIxMDI2IiwiVG9wIjowLjAsIkxlZnQiOjEwLjAsIlJpZ2h0IjoxMC4wLCJCb3R0b20iOjAuMH0sIlBhZGRpbmciOnsiJGlkIjoiMTAyNyIsIlRvcCI6My4wLCJMZWZ0IjowLjAsIlJpZ2h0IjowLjAsIkJvdHRvbSI6My4wfSwiQmFja2dyb3VuZCI6eyIkaWQiOiIxMDI4IiwiQ29sb3IiOnsiJGlkIjoiMTAyOSIsIkEiOjI1NSwiUiI6NjgsIkciOjg0LCJCIjoxMDZ9fSwiSXNWaXNpYmxlIjp0cnVlLCJXaWR0aCI6ODU4LjAsIkhlaWdodCI6MjAuMCwiQm9yZGVyU3R5bGUiOnsiJGlkIjoiMTAzMCIsIkxpbmVDb2xvciI6eyIkaWQiOiIxMDMxIiwiJHR5cGUiOiJOTFJFLkNvbW1vbi5Eb20uU29saWRDb2xvckJydXNoLCBOTFJFLkNvbW1vbiIsIkNvbG9yIjp7IiRpZCI6IjEwMzIiLCJBIjoyNTUsIlIiOjI1NSwiRyI6MCwiQiI6MH19LCJMaW5lV2VpZ2h0IjowLjAsIkxpbmVUeXBlIjowLCJQYXJlbnRTdHlsZSI6bnVsbH0sIlBhcmVudFN0eWxlIjpudWxsfSwiUmlnaHRFbmRDYXBzU3R5bGUiOnsiJGlkIjoiMTAzMyIsIkZvbnRTZXR0aW5ncyI6eyIkaWQiOiIxMDM0IiwiRm9udFNpemUiOjE4LCJGb250TmFtZSI6IkNhbGlicmkiLCJJc0JvbGQiOnRydWUsIklzSXRhbGljIjpmYWxzZSwiSXNVbmRlcmxpbmVkIjpmYWxzZSwiUGFyZW50U3R5bGUiOm51bGx9LCJBdXRvU2l6ZSI6MCwiRm9yZWdyb3VuZCI6eyIkaWQiOiIxMDM1IiwiQ29sb3IiOnsiJGlkIjoiMTAz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AzNyIsIlRvcCI6MC4wLCJMZWZ0IjowLjAsIlJpZ2h0IjoyMC4wLCJCb3R0b20iOjAuMH0sIlBhZGRpbmciOnsiJGlkIjoiMTAzOCIsIlRvcCI6MC4wLCJMZWZ0IjowLjAsIlJpZ2h0IjowLjAsIkJvdHRvbSI6MC4wfSwiQmFja2dyb3VuZCI6eyIkaWQiOiIxMDM5IiwiQ29sb3IiOnsiJGlkIjoiMTA0MCIsIkEiOjAsIlIiOjAsIkciOjAsIkIiOjB9fSwiSXNWaXNpYmxlIjp0cnVlLCJXaWR0aCI6MC4wLCJIZWlnaHQiOjAuMCwiQm9yZGVyU3R5bGUiOm51bGwsIlBhcmVudFN0eWxlIjpudWxsfSwiTGVmdEVuZENhcHNTdHlsZSI6eyIkaWQiOiIxMDQxIiwiRm9udFNldHRpbmdzIjp7IiRpZCI6IjEwNDIiLCJGb250U2l6ZSI6MTgsIkZvbnROYW1lIjoiQ2FsaWJyaSIsIklzQm9sZCI6dHJ1ZSwiSXNJdGFsaWMiOmZhbHNlLCJJc1VuZGVybGluZWQiOmZhbHNlLCJQYXJlbnRTdHlsZSI6bnVsbH0sIkF1dG9TaXplIjowLCJGb3JlZ3JvdW5kIjp7IiRpZCI6IjEwNDMiLCJDb2xvciI6eyIkaWQiOiIxMDQ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DQ1IiwiVG9wIjowLjAsIkxlZnQiOjg3Ljk3NTQxNjY2NjY2NjY2MSwiUmlnaHQiOjAuMCwiQm90dG9tIjowLjB9LCJQYWRkaW5nIjp7IiRpZCI6IjEwNDYiLCJUb3AiOjAuMCwiTGVmdCI6MC4wLCJSaWdodCI6MC4wLCJCb3R0b20iOjAuMH0sIkJhY2tncm91bmQiOnsiJGlkIjoiMTA0NyIsIkNvbG9yIjp7IiRpZCI6IjEwNDgiLCJBIjowLCJSIjowLCJHIjowLCJCIjowfX0sIklzVmlzaWJsZSI6ZmFsc2UsIldpZHRoIjowLjAsIkhlaWdodCI6MC4wLCJCb3JkZXJTdHlsZSI6bnVsbCwiUGFyZW50U3R5bGUiOm51bGx9LCJUb2RheVRleHRTdHlsZSI6eyIkaWQiOiIxMDQ5IiwiRm9udFNldHRpbmdzIjp7IiRpZCI6IjEwNTAiLCJGb250U2l6ZSI6MTIsIkZvbnROYW1lIjoiQ2FsaWJyaSIsIklzQm9sZCI6ZmFsc2UsIklzSXRhbGljIjpmYWxzZSwiSXNVbmRlcmxpbmVkIjpmYWxzZSwiUGFyZW50U3R5bGUiOm51bGx9LCJBdXRvU2l6ZSI6MCwiRm9yZWdyb3VuZCI6eyIkaWQiOiIxMDUxIiwiQ29sb3IiOnsiJGlkIjoiMTA1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DUzIiwiVG9wIjowLjAsIkxlZnQiOjAuMCwiUmlnaHQiOjAuMCwiQm90dG9tIjowLjB9LCJQYWRkaW5nIjp7IiRpZCI6IjEwNTQiLCJUb3AiOjAuMCwiTGVmdCI6MC4wLCJSaWdodCI6MC4wLCJCb3R0b20iOjAuMH0sIkJhY2tncm91bmQiOnsiJGlkIjoiMTA1NSIsIkNvbG9yIjp7IiRpZCI6IjEwNTYiLCJBIjowLCJSIjowLCJHIjowLCJCIjowfX0sIklzVmlzaWJsZSI6dHJ1ZSwiV2lkdGgiOjAuMCwiSGVpZ2h0IjowLjAsIkJvcmRlclN0eWxlIjpudWxsLCJQYXJlbnRTdHlsZSI6bnVsbH0sIlRvZGF5TWFya2VyU3R5bGUiOnsiJGlkIjoiMTA1NyIsIk1hcmdpbiI6eyIkaWQiOiIxMDU4IiwiVG9wIjowLjAsIkxlZnQiOjAuMCwiUmlnaHQiOjAuMCwiQm90dG9tIjowLjB9LCJQYWRkaW5nIjp7IiRpZCI6IjEwNTkiLCJUb3AiOjAuMCwiTGVmdCI6MC4wLCJSaWdodCI6MC4wLCJCb3R0b20iOjAuMH0sIkJhY2tncm91bmQiOnsiJGlkIjoiMTA2MCIsIkNvbG9yIjp7IiRpZCI6IjEwNjEiLCJBIjoyNTUsIlIiOjI1NSwiRyI6MCwiQiI6MH19LCJJc1Zpc2libGUiOnRydWUsIldpZHRoIjowLjAsIkhlaWdodCI6MC4wLCJCb3JkZXJTdHlsZSI6bnVsbCwiUGFyZW50U3R5bGUiOm51bGx9LCJTY2FsZVN0eWxlIjp7IiRpZCI6IjEwNjIiLCJTaGFwZSI6MywiU2hvd1NlZ21lbnRTZXBhcmF0b3JzIjpmYWxzZSwiU2VnbWVudFNlcGFyYXRvck9wYWNpdHkiOjMwLCJIYXNCZWVuVmlzaWJsZUJlZm9yZSI6dHJ1ZSwiRm9udFNldHRpbmdzIjp7IiRpZCI6IjEwNjMiLCJGb250U2l6ZSI6MTIsIkZvbnROYW1lIjoiQ2FsaWJyaSIsIklzQm9sZCI6ZmFsc2UsIklzSXRhbGljIjpmYWxzZSwiSXNVbmRlcmxpbmVkIjpmYWxzZSwiUGFyZW50U3R5bGUiOm51bGx9LCJBdXRvU2l6ZSI6MCwiRm9yZWdyb3VuZCI6eyIkaWQiOiIxMDY0IiwiQ29sb3IiOnsiJGlkIjoiMTA2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xMDY2IiwiVG9wIjowLjAsIkxlZnQiOjUuMCwiUmlnaHQiOjAuMCwiQm90dG9tIjowLjB9LCJQYWRkaW5nIjp7IiRpZCI6IjEwNjciLCJUb3AiOjAuMCwiTGVmdCI6MC4wLCJSaWdodCI6MC4wLCJCb3R0b20iOjAuMH0sIkJhY2tncm91bmQiOnsiJGlkIjoiMTA2OCIsIkNvbG9yIjp7IiRpZCI6IjEwNjkiLCJBIjowLCJSIjowLCJHIjowLCJCIjowfX0sIklzVmlzaWJsZSI6dHJ1ZSwiV2lkdGgiOjAuMCwiSGVpZ2h0IjowLjAsIkJvcmRlclN0eWxlIjpudWxsLCJQYXJlbnRTdHlsZSI6bnVsbH0sIlNpbmdsZVNjYWxlU2hhcGVTdHlsZSI6eyIkaWQiOiIxMDcwIiwiU2hhcGUiOjAsIkhlaWdodCI6MC4wfSwiTWlkZGxlVGllclNjYWxlU3R5bGUiOnsiJGlkIjoiMTA3MSIsIlNoYXBlIjozLCJTaG93U2VnbWVudFNlcGFyYXRvcnMiOmZhbHNlLCJTZWdtZW50U2VwYXJhdG9yT3BhY2l0eSI6MzAsIkhhc0JlZW5WaXNpYmxlQmVmb3JlIjpmYWxzZSwiRm9udFNldHRpbmdzIjp7IiRpZCI6IjEwNzIiLCJGb250U2l6ZSI6MTIsIkZvbnROYW1lIjoiQ2FsaWJyaSIsIklzQm9sZCI6ZmFsc2UsIklzSXRhbGljIjpmYWxzZSwiSXNVbmRlcmxpbmVkIjpmYWxzZSwiUGFyZW50U3R5bGUiOm51bGx9LCJBdXRvU2l6ZSI6MCwiRm9yZWdyb3VuZCI6eyIkaWQiOiIxMDczIiwiQ29sb3IiOnsiJGlkIjoiMTA3NC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xMDc1IiwiVG9wIjowLjAsIkxlZnQiOjUuMCwiUmlnaHQiOjAuMCwiQm90dG9tIjowLjB9LCJQYWRkaW5nIjp7IiRpZCI6IjEwNzYiLCJUb3AiOjAuMCwiTGVmdCI6MC4wLCJSaWdodCI6MC4wLCJCb3R0b20iOjAuMH0sIkJhY2tncm91bmQiOnsiJGlkIjoiMTA3NyIsIkNvbG9yIjp7IiRpZCI6IjEwNzgiLCJBIjowLCJSIjowLCJHIjowLCJCIjowfX0sIklzVmlzaWJsZSI6ZmFsc2UsIldpZHRoIjowLjAsIkhlaWdodCI6MC4wLCJCb3JkZXJTdHlsZSI6bnVsbCwiUGFyZW50U3R5bGUiOm51bGx9LCJCb3R0b21UaWVyU2NhbGVTdHlsZSI6eyIkaWQiOiIxMDc5IiwiU2hhcGUiOjMsIlNob3dTZWdtZW50U2VwYXJhdG9ycyI6ZmFsc2UsIlNlZ21lbnRTZXBhcmF0b3JPcGFjaXR5IjozMCwiSGFzQmVlblZpc2libGVCZWZvcmUiOmZhbHNlLCJGb250U2V0dGluZ3MiOnsiJGlkIjoiMTA4MCIsIkZvbnRTaXplIjoxMiwiRm9udE5hbWUiOiJDYWxpYnJpIiwiSXNCb2xkIjpmYWxzZSwiSXNJdGFsaWMiOmZhbHNlLCJJc1VuZGVybGluZWQiOmZhbHNlLCJQYXJlbnRTdHlsZSI6bnVsbH0sIkF1dG9TaXplIjowLCJGb3JlZ3JvdW5kIjp7IiRpZCI6IjEwODEiLCJDb2xvciI6eyIkaWQiOiIxMDgy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wODMiLCJUb3AiOjAuMCwiTGVmdCI6NS4wLCJSaWdodCI6MC4wLCJCb3R0b20iOjAuMH0sIlBhZGRpbmciOnsiJGlkIjoiMTA4NCIsIlRvcCI6MC4wLCJMZWZ0IjowLjAsIlJpZ2h0IjowLjAsIkJvdHRvbSI6MC4wfSwiQmFja2dyb3VuZCI6eyIkaWQiOiIxMDg1IiwiQ29sb3IiOnsiJGlkIjoiMTA4NiIsIkEiOjAsIlIiOjAsIkciOjAsIkIiOjB9fSwiSXNWaXNpYmxlIjpmYWxzZSwiV2lkdGgiOjAuMCwiSGVpZ2h0IjowLjAsIkJvcmRlclN0eWxlIjpudWxsLCJQYXJlbnRTdHlsZSI6bnVsbH0sIkVsYXBzZWRUaW1lQmFja2dyb3VuZCI6eyIkaWQiOiIxMDg3IiwiQ29sb3IiOnsiJGlkIjoiMTA4OCIsIkEiOjE5MSwiUiI6MjU1LCJHIjowLCJCIjowfX0sIkFwcGVuZFllYXJPblllYXJDaGFuZ2UiOmZhbHNlLCJFbGFwc2VkVGltZUZvcm1hdCI6MiwiVG9kYXlNYXJrZXJQb3NpdGlvbiI6MywiUXVpY2tQb3NpdGlvbiI6MywiQWJzb2x1dGVQb3NpdGlvbiI6MTYxLjAsIk1hcmdpbiI6eyIkaWQiOiIxMDg5IiwiVG9wIjowLjAsIkxlZnQiOjEwLjAsIlJpZ2h0IjoxMC4wLCJCb3R0b20iOjAuMH0sIlBhZGRpbmciOnsiJGlkIjoiMTA5MCIsIlRvcCI6MC4wLCJMZWZ0IjowLjAsIlJpZ2h0IjowLjAsIkJvdHRvbSI6MC4wfSwiQmFja2dyb3VuZCI6eyIkaWQiOiIxMDkxIiwiQ29sb3IiOnsiJGlkIjoiMTA5MiIsIkEiOjI1NSwiUiI6NDcsIkciOjU0LCJCIjoxNTN9fSwiSXNWaXNpYmxlIjp0cnVlLCJXaWR0aCI6MC4wLCJIZWlnaHQiOjAuMCwiQm9yZGVyU3R5bGUiOm51bGwsIlBhcmVudFN0eWxlIjpudWxsfSwiRGVmYXVsdE1pbGVzdG9uZVN0eWxlIjp7IiRpZCI6IjEwOTMiLCJTaGFwZSI6MiwiQ29ubmVjdG9yTWFyZ2luIjp7IiRpZCI6IjEwOTQiLCJUb3AiOjAuMCwiTGVmdCI6Mi4wLCJSaWdodCI6Mi4wLCJCb3R0b20iOjAuMH0sIkNvbm5lY3RvclN0eWxlIjp7IiRpZCI6IjEwOTUiLCJMaW5lQ29sb3IiOnsiJGlkIjoiMTA5NiIsIiR0eXBlIjoiTkxSRS5Db21tb24uRG9tLlNvbGlkQ29sb3JCcnVzaCwgTkxSRS5Db21tb24iLCJDb2xvciI6eyIkaWQiOiIxMDk3IiwiQSI6MTI3LCJSIjo3OSwiRyI6MTI5LCJCIjoxODl9fSwiTGluZVdlaWdodCI6MS4wLCJMaW5lVHlwZSI6MCwiUGFyZW50U3R5bGUiOm51bGx9LCJJc0JlbG93VGltZWJhbmQiOmZhbHNlLCJQb3NpdGlvbk9uVGFzayI6MCwiSGlkZURhdGUiOmZhbHNlLCJTaGFwZVNpemUiOjEsIlNwYWNpbmciOjIuMCwiUGFkZGluZyI6eyIkaWQiOiIxMDk4IiwiVG9wIjo3LjAsIkxlZnQiOjMuMCwiUmlnaHQiOjAuMCwiQm90dG9tIjoyLjB9LCJTaGFwZVN0eWxlIjp7IiRpZCI6IjEwOTkiLCJNYXJnaW4iOnsiJGlkIjoiMTEwMCIsIlRvcCI6MC4wLCJMZWZ0IjowLjAsIlJpZ2h0IjowLjAsIkJvdHRvbSI6MC4wfSwiUGFkZGluZyI6eyIkaWQiOiIxMTAxIiwiVG9wIjowLjAsIkxlZnQiOjAuMCwiUmlnaHQiOjAuMCwiQm90dG9tIjowLjB9LCJCYWNrZ3JvdW5kIjp7IiRpZCI6IjExMDIiLCJDb2xvciI6eyIkaWQiOiIxMTAzIiwiQSI6MjU1LCJSIjowLCJHIjoxMTQsIkIiOjE4OH19LCJJc1Zpc2libGUiOnRydWUsIldpZHRoIjoxMy4wLCJIZWlnaHQiOjEzLjAsIkJvcmRlclN0eWxlIjp7IiRpZCI6IjExMDQiLCJMaW5lQ29sb3IiOnsiJGlkIjoiMTEwNSIsIiR0eXBlIjoiTkxSRS5Db21tb24uRG9tLlNvbGlkQ29sb3JCcnVzaCwgTkxSRS5Db21tb24iLCJDb2xvciI6eyIkaWQiOiIxMTA2IiwiQSI6MjU1LCJSIjoyNTUsIkciOjAsIkIiOjB9fSwiTGluZVdlaWdodCI6MC4wLCJMaW5lVHlwZSI6MCwiUGFyZW50U3R5bGUiOm51bGx9LCJQYXJlbnRTdHlsZSI6bnVsbH0sIlRpdGxlU3R5bGUiOnsiJGlkIjoiMTEwNyIsIkZvbnRTZXR0aW5ncyI6eyIkaWQiOiIxMTA4IiwiRm9udFNpemUiOjExLCJGb250TmFtZSI6IkNhbGlicmkiLCJJc0JvbGQiOnRydWUsIklzSXRhbGljIjpmYWxzZSwiSXNVbmRlcmxpbmVkIjpmYWxzZSwiUGFyZW50U3R5bGUiOm51bGx9LCJBdXRvU2l6ZSI6MCwiRm9yZWdyb3VuZCI6eyIkaWQiOiIxMTA5IiwiQ29sb3IiOnsiJGlkIjoiMTEx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ExIiwiVG9wIjowLjAsIkxlZnQiOjAuMCwiUmlnaHQiOjAuMCwiQm90dG9tIjowLjB9LCJQYWRkaW5nIjp7IiRpZCI6IjExMTIiLCJUb3AiOjAuMCwiTGVmdCI6MC4wLCJSaWdodCI6MC4wLCJCb3R0b20iOjAuMH0sIkJhY2tncm91bmQiOnsiJGlkIjoiMTExMyIsIkNvbG9yIjp7IiRpZCI6IjExMTQiLCJBIjowLCJSIjowLCJHIjowLCJCIjowfX0sIklzVmlzaWJsZSI6dHJ1ZSwiV2lkdGgiOjAuMCwiSGVpZ2h0IjowLjAsIkJvcmRlclN0eWxlIjpudWxsLCJQYXJlbnRTdHlsZSI6bnVsbH0sIkRhdGVTdHlsZSI6eyIkaWQiOiIxMTE1IiwiRm9udFNldHRpbmdzIjp7IiRpZCI6IjExMTYiLCJGb250U2l6ZSI6MTAsIkZvbnROYW1lIjoiQ2FsaWJyaSIsIklzQm9sZCI6ZmFsc2UsIklzSXRhbGljIjpmYWxzZSwiSXNVbmRlcmxpbmVkIjpmYWxzZSwiUGFyZW50U3R5bGUiOm51bGx9LCJBdXRvU2l6ZSI6MCwiRm9yZWdyb3VuZCI6eyIkaWQiOiIxMTE3IiwiQ29sb3IiOnsiJGlkIjoiMTEx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xOSIsIlRvcCI6MC4wLCJMZWZ0IjowLjAsIlJpZ2h0IjowLjAsIkJvdHRvbSI6MC4wfSwiUGFkZGluZyI6eyIkaWQiOiIxMTIwIiwiVG9wIjowLjAsIkxlZnQiOjAuMCwiUmlnaHQiOjAuMCwiQm90dG9tIjowLjB9LCJCYWNrZ3JvdW5kIjp7IiRpZCI6IjExMjEiLCJDb2xvciI6eyIkaWQiOiIxMTIyIiwiQSI6MCwiUiI6MCwiRyI6MCwiQiI6MH19LCJJc1Zpc2libGUiOnRydWUsIldpZHRoIjowLjAsIkhlaWdodCI6MC4wLCJCb3JkZXJTdHlsZSI6bnVsbCwiUGFyZW50U3R5bGUiOm51bGx9LCJEYXRlRm9ybWF0Ijp7IiRpZCI6IjExM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yNCIsIkZvcm1hdCI6MCwiSXNWaXNpYmxlIjpmYWxzZSwiTGFzdEtub3duVmlzaWJpbGl0eVN0YXRlIjpmYWxzZX0sIklzVmlzaWJsZSI6dHJ1ZSwiUGFyZW50U3R5bGUiOm51bGx9LCJEZWZhdWx0VGFza1N0eWxlIjp7IiRpZCI6IjExMjUiLCJTaGFwZSI6MSwiU2hhcGVUaGlja25lc3MiOjAsIkR1cmF0aW9uRm9ybWF0IjowLCJJbmNsdWRlTm9uV29ya2luZ0RheXNJbkR1cmF0aW9uIjpmYWxzZSwiUGVyY2VudGFnZUNvbXBsZXRlU3R5bGUiOnsiJGlkIjoiMTEyNiIsIkZvbnRTZXR0aW5ncyI6eyIkaWQiOiIxMTI3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bnVsbCwiUGFyZW50U3R5bGUiOm51bGx9LCJEdXJhdGlvblN0eWxlIjp7IiRpZCI6IjExMjgiLCJGb250U2V0dGluZ3MiOnsiJGlkIjoiMTEyO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m51bGwsIlBhcmVudFN0eWxlIjpudWxsfSwiSG9yaXpvbnRhbENvbm5lY3RvclN0eWxlIjp7IiRpZCI6IjExMzAiLCJMaW5lQ29sb3IiOnsiJHJlZiI6IjI3In0sIkxpbmVXZWlnaHQiOjEuMCwiTGluZVR5cGUiOjAsIlBhcmVudFN0eWxlIjpudWxsfSwiVmVydGljYWxDb25uZWN0b3JTdHlsZSI6eyIkaWQiOiIxMTMxIiwiTGluZUNvbG9yIjp7IiRyZWYiOiIzM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xMzIiLCJNYXJnaW4iOnsiJHJlZiI6IjMzIn0sIlBhZGRpbmciOnsiJHJlZiI6IjM0In0sIkJhY2tncm91bmQiOnsiJGlkIjoiMTEzMyIsIkNvbG9yIjp7IiRpZCI6IjExMzQiLCJBIjoyNTUsIlIiOjAsIkciOjExNCwiQiI6MTg4fX0sIklzVmlzaWJsZSI6dHJ1ZSwiV2lkdGgiOjAuMCwiSGVpZ2h0IjoxMC4wLCJCb3JkZXJTdHlsZSI6eyIkaWQiOiIxMTM1IiwiTGluZUNvbG9yIjp7IiRpZCI6IjExMzYiLCIkdHlwZSI6Ik5MUkUuQ29tbW9uLkRvbS5Tb2xpZENvbG9yQnJ1c2gsIE5MUkUuQ29tbW9uIiwiQ29sb3IiOnsiJGlkIjoiMTEzNyIsIkEiOjI1NSwiUiI6MjU1LCJHIjowLCJCIjowfX0sIkxpbmVXZWlnaHQiOjAuMCwiTGluZVR5cGUiOjAsIlBhcmVudFN0eWxlIjpudWxsfSwiUGFyZW50U3R5bGUiOm51bGx9LCJUaXRsZVN0eWxlIjp7IiRpZCI6IjExMzgiLCJGb250U2V0dGluZ3MiOnsiJGlkIjoiMTEzOSIsIkZvbnRTaXplIjoxMSwiRm9udE5hbWUiOiJDYWxpYnJpIiwiSXNCb2xkIjp0cnVlLCJJc0l0YWxpYyI6ZmFsc2UsIklzVW5kZXJsaW5lZCI6ZmFsc2UsIlBhcmVudFN0eWxlIjpudWxsfSwiQXV0b1NpemUiOjAsIkZvcmVncm91bmQiOnsiJGlkIjoiMTE0MCIsIkNvbG9yIjp7IiRpZCI6IjExNDE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Q0In0sIlBhZGRpbmciOnsiJHJlZiI6IjQ1In0sIkJhY2tncm91bmQiOnsiJGlkIjoiMTE0MiIsIkNvbG9yIjp7IiRpZCI6IjExNDMiLCJBIjowLCJSIjowLCJHIjowLCJCIjowfX0sIklzVmlzaWJsZSI6dHJ1ZSwiV2lkdGgiOjAuMCwiSGVpZ2h0IjowLjAsIkJvcmRlclN0eWxlIjpudWxsLCJQYXJlbnRTdHlsZSI6bnVsbH0sIkRhdGVTdHlsZSI6eyIkaWQiOiIxMTQ0IiwiRm9udFNldHRpbmdzIjp7IiRpZCI6IjExNDUiLCJGb250U2l6ZSI6MTAsIkZvbnROYW1lIjoiQ2FsaWJyaSIsIklzQm9sZCI6ZmFsc2UsIklzSXRhbGljIjpmYWxzZSwiSXNVbmRlcmxpbmVkIjpmYWxzZSwiUGFyZW50U3R5bGUiOm51bGx9LCJBdXRvU2l6ZSI6MCwiRm9yZWdyb3VuZCI6eyIkaWQiOiIxMTQ2IiwiQ29sb3IiOnsiJGlkIjoiMTE0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UzIn0sIlBhZGRpbmciOnsiJHJlZiI6IjU0In0sIkJhY2tncm91bmQiOnsiJGlkIjoiMTE0OCIsIkNvbG9yIjp7IiRpZCI6IjExNDkiLCJBIjowLCJSIjowLCJHIjowLCJCIjowfX0sIklzVmlzaWJsZSI6dHJ1ZSwiV2lkdGgiOjAuMCwiSGVpZ2h0IjowLjAsIkJvcmRlclN0eWxlIjpudWxsLCJQYXJlbnRTdHlsZSI6bnVsbH0sIkRhdGVGb3JtYXQiOnsiJGlkIjoiMTE1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UxIiwiRm9ybWF0IjowLCJJc1Zpc2libGUiOmZhbHNlLCJMYXN0S25vd25WaXNpYmlsaXR5U3RhdGUiOmZhbHNlfSwiSXNWaXNpYmxlIjp0cnVlLCJQYXJlbnRTdHlsZSI6bnVsbCwiX2V4cGxpY2l0bHlTZXQiOnsiJGlkIjoiMTE1M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E1MyIsIkdyaWRsaW5lU3R5bGUiOnsiJGlkIjoiMTE1NCIsIkxpbmVDb2xvciI6eyIkaWQiOiIxMTU1IiwiJHR5cGUiOiJOTFJFLkNvbW1vbi5Eb20uU29saWRDb2xvckJydXNoLCBOTFJFLkNvbW1vbiIsIkNvbG9yIjp7IiRpZCI6IjExNTYiLCJBIjozOCwiUiI6OTEsIkciOjE1NSwiQiI6MjEzfX0sIkxpbmVXZWlnaHQiOjEuMCwiTGluZVR5cGUiOjAsIlBhcmVudFN0eWxlIjpudWxsfSwiTWFyZ2luIjp7IiRpZCI6IjExNTciLCJUb3AiOjAuMCwiTGVmdCI6MC4wLCJSaWdodCI6MC4wLCJCb3R0b20iOjAuMH0sIlBhZGRpbmciOnsiJGlkIjoiMTE1OCIsIlRvcCI6MC4wLCJMZWZ0IjowLjAsIlJpZ2h0IjowLjAsIkJvdHRvbSI6MC4wfSwiQmFja2dyb3VuZCI6bnVsbCwiSXNWaXNpYmxlIjp0cnVlLCJXaWR0aCI6MC4wLCJIZWlnaHQiOjAuMCwiQm9yZGVyU3R5bGUiOnsiJGlkIjoiMTE1OSIsIkxpbmVDb2xvciI6bnVsbCwiTGluZVdlaWdodCI6MC4wLCJMaW5lVHlwZSI6MCwiUGFyZW50U3R5bGUiOm51bGx9LCJQYXJlbnRTdHlsZSI6bnVsbH0sIkFjdGl2aXR5TGluZVBhbmVsU3R5bGUiOnsiJGlkIjoiMTE2MCIsIkFjdGl2aXR5TGluZVN0eWxlIjp7IiRpZCI6IjExNjEiLCJMaW5lQ29sb3IiOnsiJGlkIjoiMTE2MiIsIiR0eXBlIjoiTkxSRS5Db21tb24uRG9tLlNvbGlkQ29sb3JCcnVzaCwgTkxSRS5Db21tb24iLCJDb2xvciI6eyIkaWQiOiIxMTYzIiwiQSI6MzgsIlIiOjY4LCJHIjoxMTQsIkIiOjE5Nn19LCJMaW5lV2VpZ2h0IjoxLjAsIkxpbmVUeXBlIjowLCJQYXJlbnRTdHlsZSI6bnVsbH0sIk1hcmdpbiI6eyIkaWQiOiIxMTY0IiwiVG9wIjowLjAsIkxlZnQiOjAuMCwiUmlnaHQiOjAuMCwiQm90dG9tIjowLjB9LCJQYWRkaW5nIjp7IiRpZCI6IjExNjUiLCJUb3AiOjAuMCwiTGVmdCI6MC4wLCJSaWdodCI6MC4wLCJCb3R0b20iOjAuMH0sIkJhY2tncm91bmQiOm51bGwsIklzVmlzaWJsZSI6dHJ1ZSwiV2lkdGgiOjAuMCwiSGVpZ2h0IjowLjAsIkJvcmRlclN0eWxlIjp7IiRpZCI6IjExNjYiLCJMaW5lQ29sb3IiOm51bGwsIkxpbmVXZWlnaHQiOjAuMCwiTGluZVR5cGUiOjAsIlBhcmVudFN0eWxlIjpudWxsfSwiUGFyZW50U3R5bGUiOm51bGx9LCJTaG93RWxhcHNlZFRpbWVHcmFkaWVudFN0eWxlIjpmYWxzZSwiVGltZWJhbmRSZXNlcnZlZExlZnRBcmVhU3R5bGUiOnsiJGlkIjoiMTE2NyIsIkFjdGl2aXR5SGVhZGVyV2lkdGgiOjAuMCwiSXNTZXQiOmZhbHNlfSwiRGVmYXVsdFN3aW1sYW5lU3R5bGUiOm51bGx9LCJTY2FsZSI6bnVsbCwiU2NhbGVWMiI6eyIkaWQiOiIxMTY4IiwiU3RhcnREYXRlIjoiMDAwMS0wMS0wMVQwMDowMDowMCIsIkVuZERhdGUiOiIyMDIyLTEyLTE1VDEwOjAwOjAwIiwiQXV0b0RhdGVSYW5nZSI6dHJ1ZSwiV29ya2luZ0RheXMiOjMxLCJGaXNjYWxZZWFyIjp7IiRpZCI6IjExNjkiLCJTdGFydE1vbnRoIjoxLCJVc2VTdGFydGluZ1llYXJGb3JOdW1iZXJpbmciOnRydWUsIlNob3dGaXNjYWxZZWFyTGFiZWwiOnRydWV9LCJUb2RheU1hcmtlclRleHQiOiJUb2RheSIsIkF1dG9TY2FsZVR5cGUiOnRydWUsIlRpbWViYW5kU2NhbGVzIjp7IiRpZCI6IjExNzAiLCJUb3BTY2FsZUxheWVyIjp7IiRpZCI6IjExNzEiLCJGb3JtYXQiOiJ3IiwiVHlwZSI6MX0sIk1pZGRsZVNjYWxlTGF5ZXIiOnsiJGlkIjoiMTE3MiIsIkZvcm1hdCI6bnVsbCwiVHlwZSI6MH0sIkJvdHRvbVNjYWxlTGF5ZXIiOnsiJGlkIjoiMTE3MyIsIkZvcm1hdCI6bnVsbCwiVHlwZSI6MH19fSwiTWlsZXN0b25lcyI6W3siJGlkIjoiMTE3NCIsIkRhdGUiOiIyMDIyLTEyLTAxVDEzOjAwOjAwIiwiU3R5bGUiOnsiJGlkIjoiMTE3NSIsIlNoYXBlIjoxLCJDb25uZWN0b3JNYXJnaW4iOnsiJGlkIjoiMTE3NiIsIlRvcCI6MC4wLCJMZWZ0IjoyLjAsIlJpZ2h0IjoyLjAsIkJvdHRvbSI6MC4wfSwiQ29ubmVjdG9yU3R5bGUiOnsiJGlkIjoiMTE3NyIsIkxpbmVDb2xvciI6eyIkaWQiOiIxMTc4IiwiJHR5cGUiOiJOTFJFLkNvbW1vbi5Eb20uU29saWRDb2xvckJydXNoLCBOTFJFLkNvbW1vbiIsIkNvbG9yIjp7IiRpZCI6IjExNzkiLCJBIjoxMjcsIlIiOjY4LCJHIjoxMTQsIkIiOjE5Nn19LCJMaW5lV2VpZ2h0IjoxLjAsIkxpbmVUeXBlIjowLCJQYXJlbnRTdHlsZSI6bnVsbH0sIklzQmVsb3dUaW1lYmFuZCI6ZmFsc2UsIlBvc2l0aW9uT25UYXNrIjowLCJIaWRlRGF0ZSI6ZmFsc2UsIlNoYXBlU2l6ZSI6MSwiU3BhY2luZyI6Mi4wLCJQYWRkaW5nIjp7IiRpZCI6IjExODAiLCJUb3AiOjcuMCwiTGVmdCI6My4wLCJSaWdodCI6MC4wLCJCb3R0b20iOjIuMH0sIlNoYXBlU3R5bGUiOnsiJGlkIjoiMTE4MSIsIk1hcmdpbiI6eyIkcmVmIjoiMTEwMCJ9LCJQYWRkaW5nIjp7IiRyZWYiOiIxMTAxIn0sIkJhY2tncm91bmQiOnsiJGlkIjoiMTE4MiIsIkNvbG9yIjp7IiRpZCI6IjExODMiLCJBIjoyNTUsIlIiOjY4LCJHIjoxMTQsIkIiOjE5Nn19LCJJc1Zpc2libGUiOnRydWUsIldpZHRoIjoxOC4wLCJIZWlnaHQiOjIwLjAsIkJvcmRlclN0eWxlIjp7IiRpZCI6IjExODQiLCJMaW5lQ29sb3IiOnsiJHJlZiI6IjExMDUifSwiTGluZVdlaWdodCI6MC4wLCJMaW5lVHlwZSI6MCwiUGFyZW50U3R5bGUiOm51bGx9LCJQYXJlbnRTdHlsZSI6bnVsbH0sIlRpdGxlU3R5bGUiOnsiJGlkIjoiMTE4NSIsIkZvbnRTZXR0aW5ncyI6eyIkaWQiOiIxMTg2IiwiRm9udFNpemUiOjExLCJGb250TmFtZSI6IkNhbGlicmkiLCJJc0JvbGQiOnRydWUsIklzSXRhbGljIjpmYWxzZSwiSXNVbmRlcmxpbmVkIjpmYWxzZSwiUGFyZW50U3R5bGUiOm51bGx9LCJBdXRvU2l6ZSI6MCwiRm9yZWdyb3VuZCI6eyIkaWQiOiIxMTg3IiwiQ29sb3IiOnsiJGlkIjoiMTE4O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ExMSJ9LCJQYWRkaW5nIjp7IiRyZWYiOiIxMTEyIn0sIkJhY2tncm91bmQiOnsiJGlkIjoiMTE4OSIsIkNvbG9yIjp7IiRpZCI6IjExOTAiLCJBIjowLCJSIjoyNTUsIkciOjI1NSwiQiI6MjU1fX0sIklzVmlzaWJsZSI6dHJ1ZSwiV2lkdGgiOjAuMCwiSGVpZ2h0IjowLjAsIkJvcmRlclN0eWxlIjp7IiRpZCI6IjExOTEiLCJMaW5lQ29sb3IiOm51bGwsIkxpbmVXZWlnaHQiOjAuMCwiTGluZVR5cGUiOjAsIlBhcmVudFN0eWxlIjpudWxsfSwiUGFyZW50U3R5bGUiOm51bGx9LCJEYXRlU3R5bGUiOnsiJGlkIjoiMTE5MiIsIkZvbnRTZXR0aW5ncyI6eyIkaWQiOiIxMTkzIiwiRm9udFNpemUiOjEwLCJGb250TmFtZSI6IkNhbGlicmkiLCJJc0JvbGQiOmZhbHNlLCJJc0l0YWxpYyI6ZmFsc2UsIklzVW5kZXJsaW5lZCI6ZmFsc2UsIlBhcmVudFN0eWxlIjpudWxsfSwiQXV0b1NpemUiOjAsIkZvcmVncm91bmQiOnsiJGlkIjoiMTE5NCIsIkNvbG9yIjp7IiRpZCI6IjExOT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TE5In0sIlBhZGRpbmciOnsiJHJlZiI6IjExMjAifSwiQmFja2dyb3VuZCI6eyIkaWQiOiIxMTk2IiwiQ29sb3IiOnsiJGlkIjoiMTE5NyIsIkEiOjAsIlIiOjI1NSwiRyI6MjU1LCJCIjoyNTV9fSwiSXNWaXNpYmxlIjp0cnVlLCJXaWR0aCI6MC4wLCJIZWlnaHQiOjAuMCwiQm9yZGVyU3R5bGUiOnsiJGlkIjoiMTE5OCIsIkxpbmVDb2xvciI6bnVsbCwiTGluZVdlaWdodCI6MC4wLCJMaW5lVHlwZSI6MCwiUGFyZW50U3R5bGUiOm51bGx9LCJQYXJlbnRTdHlsZSI6bnVsbH0sIkRhdGVGb3JtYXQiOnsiJGlkIjoiMTE5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AwIiwiRm9ybWF0IjowLCJJc1Zpc2libGUiOmZhbHNlLCJMYXN0S25vd25WaXNpYmlsaXR5U3RhdGUiOmZhbHNlfSwiSXNWaXNpYmxlIjp0cnVlLCJQYXJlbnRTdHlsZSI6bnVsbH0sIkluZGV4IjowLCJQZXJjZW50YWdlQ29tcGxldGUiOm51bGwsIlBvc2l0aW9uIjp7IlJhdGlvIjowLjAsIklzQ3VzdG9tIjpmYWxzZX0sIkRhdGVGb3JtYXQiOnsiJHJlZiI6IjExOTkifSwiV2Vla051bWJlcmluZyI6eyIkaWQiOiIxMjAxIiwiRm9ybWF0IjowLCJJc1Zpc2libGUiOmZhbHNlLCJMYXN0S25vd25WaXNpYmlsaXR5U3RhdGUiOmZhbHNlfSwiUmVsYXRlZFRhc2tJZCI6IjAwMDAwMDAwLTAwMDAtMDAwMC0wMDAwLTAwMDAwMDAwMDAwMCIsIklkIjoiNGVkMzhlYTEtYWE4Ny00NDE1LWE3YzEtZTg0NWE3YWI4YWU0IiwiSW1wb3J0SWQiOiIiLCJUaXRsZSI6IlBsYW51bmcgYWJnZXNjaGxvc3NlbiIsIk5vdGUiOm51bGwsIkh5cGVybGluayI6eyIkaWQiOiIxMjAyIiwiQWRkcmVzcyI6IiIsIlN1YkFkZHJlc3MiOiIifSwiSXNDaGFuZ2VkIjpmYWxzZSwiSXNOZXciOmZhbHNlfSx7IiRpZCI6IjEyMDMiLCJEYXRlIjoiMjAyMi0xMi0xNVQxMDowMDowMCIsIlN0eWxlIjp7IiRpZCI6IjEyMDQiLCJTaGFwZSI6MTksIkNvbm5lY3Rvck1hcmdpbiI6eyIkaWQiOiIxMjA1IiwiVG9wIjowLjAsIkxlZnQiOjIuMCwiUmlnaHQiOjIuMCwiQm90dG9tIjowLjB9LCJDb25uZWN0b3JTdHlsZSI6eyIkaWQiOiIxMjA2IiwiTGluZUNvbG9yIjp7IiRpZCI6IjEyMDciLCIkdHlwZSI6Ik5MUkUuQ29tbW9uLkRvbS5Tb2xpZENvbG9yQnJ1c2gsIE5MUkUuQ29tbW9uIiwiQ29sb3IiOnsiJGlkIjoiMTIwOCIsIkEiOjEyNywiUiI6NjgsIkciOjExNCwiQiI6MTk2fX0sIkxpbmVXZWlnaHQiOjEuMCwiTGluZVR5cGUiOjAsIlBhcmVudFN0eWxlIjpudWxsfSwiSXNCZWxvd1RpbWViYW5kIjpmYWxzZSwiUG9zaXRpb25PblRhc2siOjAsIkhpZGVEYXRlIjpmYWxzZSwiU2hhcGVTaXplIjoxLCJTcGFjaW5nIjoyLjAsIlBhZGRpbmciOnsiJGlkIjoiMTIwOSIsIlRvcCI6Ny4wLCJMZWZ0IjozLjAsIlJpZ2h0IjowLjAsIkJvdHRvbSI6Mi4wfSwiU2hhcGVTdHlsZSI6eyIkaWQiOiIxMjEwIiwiTWFyZ2luIjp7IiRyZWYiOiIxMTAwIn0sIlBhZGRpbmciOnsiJHJlZiI6IjExMDEifSwiQmFja2dyb3VuZCI6eyIkaWQiOiIxMjExIiwiQ29sb3IiOnsiJGlkIjoiMTIxMiIsIkEiOjI1NSwiUiI6NjgsIkciOjExNCwiQiI6MTk2fX0sIklzVmlzaWJsZSI6dHJ1ZSwiV2lkdGgiOjEzLjAsIkhlaWdodCI6MTMuMCwiQm9yZGVyU3R5bGUiOnsiJGlkIjoiMTIxMyIsIkxpbmVDb2xvciI6eyIkcmVmIjoiMTEwNSJ9LCJMaW5lV2VpZ2h0IjowLjAsIkxpbmVUeXBlIjowLCJQYXJlbnRTdHlsZSI6bnVsbH0sIlBhcmVudFN0eWxlIjpudWxsfSwiVGl0bGVTdHlsZSI6eyIkaWQiOiIxMjE0IiwiRm9udFNldHRpbmdzIjp7IiRpZCI6IjEyMTUiLCJGb250U2l6ZSI6MTEsIkZvbnROYW1lIjoiQ2FsaWJyaSIsIklzQm9sZCI6dHJ1ZSwiSXNJdGFsaWMiOmZhbHNlLCJJc1VuZGVybGluZWQiOmZhbHNlLCJQYXJlbnRTdHlsZSI6bnVsbH0sIkF1dG9TaXplIjowLCJGb3JlZ3JvdW5kIjp7IiRpZCI6IjEyMTYiLCJDb2xvciI6eyIkaWQiOiIxMjE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TExIn0sIlBhZGRpbmciOnsiJHJlZiI6IjExMTIifSwiQmFja2dyb3VuZCI6eyIkaWQiOiIxMjE4IiwiQ29sb3IiOnsiJGlkIjoiMTIxOSIsIkEiOjAsIlIiOjI1NSwiRyI6MjU1LCJCIjoyNTV9fSwiSXNWaXNpYmxlIjp0cnVlLCJXaWR0aCI6MC4wLCJIZWlnaHQiOjAuMCwiQm9yZGVyU3R5bGUiOnsiJGlkIjoiMTIyMCIsIkxpbmVDb2xvciI6bnVsbCwiTGluZVdlaWdodCI6MC4wLCJMaW5lVHlwZSI6MCwiUGFyZW50U3R5bGUiOm51bGx9LCJQYXJlbnRTdHlsZSI6bnVsbH0sIkRhdGVTdHlsZSI6eyIkaWQiOiIxMjIxIiwiRm9udFNldHRpbmdzIjp7IiRpZCI6IjEyMjIiLCJGb250U2l6ZSI6MTAsIkZvbnROYW1lIjoiQ2FsaWJyaSIsIklzQm9sZCI6ZmFsc2UsIklzSXRhbGljIjpmYWxzZSwiSXNVbmRlcmxpbmVkIjpmYWxzZSwiUGFyZW50U3R5bGUiOm51bGx9LCJBdXRvU2l6ZSI6MCwiRm9yZWdyb3VuZCI6eyIkaWQiOiIxMjIzIiwiQ29sb3IiOnsiJGlkIjoiMTI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xMTkifSwiUGFkZGluZyI6eyIkcmVmIjoiMTEyMCJ9LCJCYWNrZ3JvdW5kIjp7IiRpZCI6IjEyMjUiLCJDb2xvciI6eyIkaWQiOiIxMjI2IiwiQSI6MCwiUiI6MjU1LCJHIjoyNTUsIkIiOjI1NX19LCJJc1Zpc2libGUiOnRydWUsIldpZHRoIjowLjAsIkhlaWdodCI6MC4wLCJCb3JkZXJTdHlsZSI6eyIkaWQiOiIxMjI3IiwiTGluZUNvbG9yIjpudWxsLCJMaW5lV2VpZ2h0IjowLjAsIkxpbmVUeXBlIjowLCJQYXJlbnRTdHlsZSI6bnVsbH0sIlBhcmVudFN0eWxlIjpudWxsfSwiRGF0ZUZvcm1hdCI6eyIkaWQiOiIxMjI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MjkiLCJGb3JtYXQiOjAsIklzVmlzaWJsZSI6ZmFsc2UsIkxhc3RLbm93blZpc2liaWxpdHlTdGF0ZSI6ZmFsc2V9LCJJc1Zpc2libGUiOnRydWUsIlBhcmVudFN0eWxlIjpudWxsfSwiSW5kZXgiOjEsIlBlcmNlbnRhZ2VDb21wbGV0ZSI6bnVsbCwiUG9zaXRpb24iOnsiUmF0aW8iOjAuMCwiSXNDdXN0b20iOmZhbHNlfSwiRGF0ZUZvcm1hdCI6eyIkcmVmIjoiMTIyOCJ9LCJXZWVrTnVtYmVyaW5nIjp7IiRpZCI6IjEyMzAiLCJGb3JtYXQiOjAsIklzVmlzaWJsZSI6ZmFsc2UsIkxhc3RLbm93blZpc2liaWxpdHlTdGF0ZSI6ZmFsc2V9LCJSZWxhdGVkVGFza0lkIjoiMDAwMDAwMDAtMDAwMC0wMDAwLTAwMDAtMDAwMDAwMDAwMDAwIiwiSWQiOiJkOTUzODBiNC02ZDg2LTRlMDctODk5YS1lMDcxNDkwYTFkNDgiLCJJbXBvcnRJZCI6IiIsIlRpdGxlIjoiUHJvamVrdCBhYmdlc2NobG9zc2VuIiwiTm90ZSI6bnVsbCwiSHlwZXJsaW5rIjp7IiRpZCI6IjEyMzEiLCJBZGRyZXNzIjoiIiwiU3ViQWRkcmVzcyI6IiJ9LCJJc0NoYW5nZWQiOmZhbHNlLCJJc05ldyI6ZmFsc2V9LHsiJGlkIjoiMTIzMiIsIkRhdGUiOiIyMDIyLTEyLTE0VDE2OjAwOjAwIiwiU3R5bGUiOnsiJGlkIjoiMTIzMyIsIlNoYXBlIjoxLCJDb25uZWN0b3JNYXJnaW4iOnsiJGlkIjoiMTIzNCIsIlRvcCI6MC4wLCJMZWZ0IjoyLjAsIlJpZ2h0IjoyLjAsIkJvdHRvbSI6MC4wfSwiQ29ubmVjdG9yU3R5bGUiOnsiJGlkIjoiMTIzNSIsIkxpbmVDb2xvciI6eyIkaWQiOiIxMjM2IiwiJHR5cGUiOiJOTFJFLkNvbW1vbi5Eb20uU29saWRDb2xvckJydXNoLCBOTFJFLkNvbW1vbiIsIkNvbG9yIjp7IiRpZCI6IjEyMzciLCJBIjoxMjcsIlIiOjY4LCJHIjoxMTQsIkIiOjE5Nn19LCJMaW5lV2VpZ2h0IjoxLjAsIkxpbmVUeXBlIjowLCJQYXJlbnRTdHlsZSI6bnVsbH0sIklzQmVsb3dUaW1lYmFuZCI6ZmFsc2UsIlBvc2l0aW9uT25UYXNrIjowLCJIaWRlRGF0ZSI6ZmFsc2UsIlNoYXBlU2l6ZSI6MSwiU3BhY2luZyI6Mi4wLCJQYWRkaW5nIjp7IiRpZCI6IjEyMzgiLCJUb3AiOjcuMCwiTGVmdCI6My4wLCJSaWdodCI6MC4wLCJCb3R0b20iOjIuMH0sIlNoYXBlU3R5bGUiOnsiJGlkIjoiMTIzOSIsIk1hcmdpbiI6eyIkcmVmIjoiMTEwMCJ9LCJQYWRkaW5nIjp7IiRyZWYiOiIxMTAxIn0sIkJhY2tncm91bmQiOnsiJGlkIjoiMTI0MCIsIkNvbG9yIjp7IiRpZCI6IjEyNDEiLCJBIjoyNTUsIlIiOjY4LCJHIjoxMTQsIkIiOjE5Nn19LCJJc1Zpc2libGUiOnRydWUsIldpZHRoIjoxOC4wLCJIZWlnaHQiOjIwLjAsIkJvcmRlclN0eWxlIjp7IiRpZCI6IjEyNDIiLCJMaW5lQ29sb3IiOnsiJHJlZiI6IjExMDUifSwiTGluZVdlaWdodCI6MC4wLCJMaW5lVHlwZSI6MCwiUGFyZW50U3R5bGUiOm51bGx9LCJQYXJlbnRTdHlsZSI6bnVsbH0sIlRpdGxlU3R5bGUiOnsiJGlkIjoiMTI0MyIsIkZvbnRTZXR0aW5ncyI6eyIkaWQiOiIxMjQ0IiwiRm9udFNpemUiOjExLCJGb250TmFtZSI6IkNhbGlicmkiLCJJc0JvbGQiOnRydWUsIklzSXRhbGljIjpmYWxzZSwiSXNVbmRlcmxpbmVkIjpmYWxzZSwiUGFyZW50U3R5bGUiOm51bGx9LCJBdXRvU2l6ZSI6MCwiRm9yZWdyb3VuZCI6eyIkaWQiOiIxMjQ1IiwiQ29sb3IiOnsiJGlkIjoiMTI0Ni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ExMSJ9LCJQYWRkaW5nIjp7IiRyZWYiOiIxMTEyIn0sIkJhY2tncm91bmQiOnsiJGlkIjoiMTI0NyIsIkNvbG9yIjp7IiRpZCI6IjEyNDgiLCJBIjowLCJSIjoyNTUsIkciOjI1NSwiQiI6MjU1fX0sIklzVmlzaWJsZSI6dHJ1ZSwiV2lkdGgiOjAuMCwiSGVpZ2h0IjowLjAsIkJvcmRlclN0eWxlIjp7IiRpZCI6IjEyNDkiLCJMaW5lQ29sb3IiOm51bGwsIkxpbmVXZWlnaHQiOjAuMCwiTGluZVR5cGUiOjAsIlBhcmVudFN0eWxlIjpudWxsfSwiUGFyZW50U3R5bGUiOm51bGx9LCJEYXRlU3R5bGUiOnsiJGlkIjoiMTI1MCIsIkZvbnRTZXR0aW5ncyI6eyIkaWQiOiIxMjUxIiwiRm9udFNpemUiOjEwLCJGb250TmFtZSI6IkNhbGlicmkiLCJJc0JvbGQiOmZhbHNlLCJJc0l0YWxpYyI6ZmFsc2UsIklzVW5kZXJsaW5lZCI6ZmFsc2UsIlBhcmVudFN0eWxlIjpudWxsfSwiQXV0b1NpemUiOjAsIkZvcmVncm91bmQiOnsiJGlkIjoiMTI1MiIsIkNvbG9yIjp7IiRpZCI6IjEyNT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TE5In0sIlBhZGRpbmciOnsiJHJlZiI6IjExMjAifSwiQmFja2dyb3VuZCI6eyIkaWQiOiIxMjU0IiwiQ29sb3IiOnsiJGlkIjoiMTI1NSIsIkEiOjAsIlIiOjI1NSwiRyI6MjU1LCJCIjoyNTV9fSwiSXNWaXNpYmxlIjp0cnVlLCJXaWR0aCI6MC4wLCJIZWlnaHQiOjAuMCwiQm9yZGVyU3R5bGUiOnsiJGlkIjoiMTI1NiIsIkxpbmVDb2xvciI6bnVsbCwiTGluZVdlaWdodCI6MC4wLCJMaW5lVHlwZSI6MCwiUGFyZW50U3R5bGUiOm51bGx9LCJQYXJlbnRTdHlsZSI6bnVsbH0sIkRhdGVGb3JtYXQiOnsiJGlkIjoiMT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U4IiwiRm9ybWF0IjowLCJJc1Zpc2libGUiOmZhbHNlLCJMYXN0S25vd25WaXNpYmlsaXR5U3RhdGUiOmZhbHNlfSwiSXNWaXNpYmxlIjp0cnVlLCJQYXJlbnRTdHlsZSI6bnVsbH0sIkluZGV4IjoyLCJQZXJjZW50YWdlQ29tcGxldGUiOm51bGwsIlBvc2l0aW9uIjp7IlJhdGlvIjowLjAsIklzQ3VzdG9tIjpmYWxzZX0sIkRhdGVGb3JtYXQiOnsiJHJlZiI6IjEyNTcifSwiV2Vla051bWJlcmluZyI6eyIkaWQiOiIxMjU5IiwiRm9ybWF0IjowLCJJc1Zpc2libGUiOmZhbHNlLCJMYXN0S25vd25WaXNpYmlsaXR5U3RhdGUiOmZhbHNlfSwiUmVsYXRlZFRhc2tJZCI6IjAwMDAwMDAwLTAwMDAtMDAwMC0wMDAwLTAwMDAwMDAwMDAwMCIsIklkIjoiMzY3OTBmMjMtMTczZi00ZDUxLTkyNDUtYjg0ZDJjZWMzN2RjIiwiSW1wb3J0SWQiOiIiLCJUaXRsZSI6IkRhdGVuIGVpbnBsZmVnZSBhYmdlc2NobG9zc2VuIiwiTm90ZSI6bnVsbCwiSHlwZXJsaW5rIjp7IiRpZCI6IjEyNjAiLCJBZGRyZXNzIjoiIiwiU3ViQWRkcmVzcyI6IiJ9LCJJc0NoYW5nZWQiOmZhbHNlLCJJc05ldyI6ZmFsc2V9LHsiJGlkIjoiMTI2MSIsIkRhdGUiOiIyMDIyLTEyLTE0VDEyOjAwOjAwIiwiU3R5bGUiOnsiJGlkIjoiMTI2MiIsIlNoYXBlIjoxLCJDb25uZWN0b3JNYXJnaW4iOnsiJGlkIjoiMTI2MyIsIlRvcCI6MC4wLCJMZWZ0IjoyLjAsIlJpZ2h0IjoyLjAsIkJvdHRvbSI6MC4wfSwiQ29ubmVjdG9yU3R5bGUiOnsiJGlkIjoiMTI2NCIsIkxpbmVDb2xvciI6eyIkaWQiOiIxMjY1IiwiJHR5cGUiOiJOTFJFLkNvbW1vbi5Eb20uU29saWRDb2xvckJydXNoLCBOTFJFLkNvbW1vbiIsIkNvbG9yIjp7IiRpZCI6IjEyNjYiLCJBIjoxMjcsIlIiOjY4LCJHIjoxMTQsIkIiOjE5Nn19LCJMaW5lV2VpZ2h0IjoxLjAsIkxpbmVUeXBlIjowLCJQYXJlbnRTdHlsZSI6bnVsbH0sIklzQmVsb3dUaW1lYmFuZCI6ZmFsc2UsIlBvc2l0aW9uT25UYXNrIjowLCJIaWRlRGF0ZSI6ZmFsc2UsIlNoYXBlU2l6ZSI6MSwiU3BhY2luZyI6Mi4wLCJQYWRkaW5nIjp7IiRpZCI6IjEyNjciLCJUb3AiOjcuMCwiTGVmdCI6My4wLCJSaWdodCI6MC4wLCJCb3R0b20iOjIuMH0sIlNoYXBlU3R5bGUiOnsiJGlkIjoiMTI2OCIsIk1hcmdpbiI6eyIkcmVmIjoiMTEwMCJ9LCJQYWRkaW5nIjp7IiRyZWYiOiIxMTAxIn0sIkJhY2tncm91bmQiOnsiJGlkIjoiMTI2OSIsIkNvbG9yIjp7IiRpZCI6IjEyNzAiLCJBIjoyNTUsIlIiOjY4LCJHIjoxMTQsIkIiOjE5Nn19LCJJc1Zpc2libGUiOnRydWUsIldpZHRoIjoxOC4wLCJIZWlnaHQiOjIwLjAsIkJvcmRlclN0eWxlIjp7IiRpZCI6IjEyNzEiLCJMaW5lQ29sb3IiOnsiJHJlZiI6IjExMDUifSwiTGluZVdlaWdodCI6MC4wLCJMaW5lVHlwZSI6MCwiUGFyZW50U3R5bGUiOm51bGx9LCJQYXJlbnRTdHlsZSI6bnVsbH0sIlRpdGxlU3R5bGUiOnsiJGlkIjoiMTI3MiIsIkZvbnRTZXR0aW5ncyI6eyIkaWQiOiIxMjczIiwiRm9udFNpemUiOjExLCJGb250TmFtZSI6IkNhbGlicmkiLCJJc0JvbGQiOnRydWUsIklzSXRhbGljIjpmYWxzZSwiSXNVbmRlcmxpbmVkIjpmYWxzZSwiUGFyZW50U3R5bGUiOm51bGx9LCJBdXRvU2l6ZSI6MCwiRm9yZWdyb3VuZCI6eyIkaWQiOiIxMjc0IiwiQ29sb3IiOnsiJGlkIjoiMTI3N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ExMSJ9LCJQYWRkaW5nIjp7IiRyZWYiOiIxMTEyIn0sIkJhY2tncm91bmQiOnsiJGlkIjoiMTI3NiIsIkNvbG9yIjp7IiRpZCI6IjEyNzciLCJBIjowLCJSIjoyNTUsIkciOjI1NSwiQiI6MjU1fX0sIklzVmlzaWJsZSI6dHJ1ZSwiV2lkdGgiOjAuMCwiSGVpZ2h0IjowLjAsIkJvcmRlclN0eWxlIjp7IiRpZCI6IjEyNzgiLCJMaW5lQ29sb3IiOm51bGwsIkxpbmVXZWlnaHQiOjAuMCwiTGluZVR5cGUiOjAsIlBhcmVudFN0eWxlIjpudWxsfSwiUGFyZW50U3R5bGUiOm51bGx9LCJEYXRlU3R5bGUiOnsiJGlkIjoiMTI3OSIsIkZvbnRTZXR0aW5ncyI6eyIkaWQiOiIxMjgwIiwiRm9udFNpemUiOjEwLCJGb250TmFtZSI6IkNhbGlicmkiLCJJc0JvbGQiOmZhbHNlLCJJc0l0YWxpYyI6ZmFsc2UsIklzVW5kZXJsaW5lZCI6ZmFsc2UsIlBhcmVudFN0eWxlIjpudWxsfSwiQXV0b1NpemUiOjAsIkZvcmVncm91bmQiOnsiJGlkIjoiMTI4MSIsIkNvbG9yIjp7IiRpZCI6IjEyOD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TE5In0sIlBhZGRpbmciOnsiJHJlZiI6IjExMjAifSwiQmFja2dyb3VuZCI6eyIkaWQiOiIxMjgzIiwiQ29sb3IiOnsiJGlkIjoiMTI4NCIsIkEiOjAsIlIiOjI1NSwiRyI6MjU1LCJCIjoyNTV9fSwiSXNWaXNpYmxlIjp0cnVlLCJXaWR0aCI6MC4wLCJIZWlnaHQiOjAuMCwiQm9yZGVyU3R5bGUiOnsiJGlkIjoiMTI4NSIsIkxpbmVDb2xvciI6bnVsbCwiTGluZVdlaWdodCI6MC4wLCJMaW5lVHlwZSI6MCwiUGFyZW50U3R5bGUiOm51bGx9LCJQYXJlbnRTdHlsZSI6bnVsbH0sIkRhdGVGb3JtYXQiOnsiJGlkIjoiMTI4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3IiwiRm9ybWF0IjowLCJJc1Zpc2libGUiOmZhbHNlLCJMYXN0S25vd25WaXNpYmlsaXR5U3RhdGUiOmZhbHNlfSwiSXNWaXNpYmxlIjp0cnVlLCJQYXJlbnRTdHlsZSI6bnVsbH0sIkluZGV4IjozLCJQZXJjZW50YWdlQ29tcGxldGUiOm51bGwsIlBvc2l0aW9uIjp7IlJhdGlvIjowLjAsIklzQ3VzdG9tIjpmYWxzZX0sIkRhdGVGb3JtYXQiOnsiJHJlZiI6IjEyODYifSwiV2Vla051bWJlcmluZyI6eyIkaWQiOiIxMjg4IiwiRm9ybWF0IjowLCJJc1Zpc2libGUiOmZhbHNlLCJMYXN0S25vd25WaXNpYmlsaXR5U3RhdGUiOmZhbHNlfSwiUmVsYXRlZFRhc2tJZCI6IjAwMDAwMDAwLTAwMDAtMDAwMC0wMDAwLTAwMDAwMDAwMDAwMCIsIklkIjoiNjc1N2I5YjctM2M0NC00ZTcyLWEzODQtNzg5M2ZmNWFhODMwIiwiSW1wb3J0SWQiOiIiLCJUaXRsZSI6IkRva3VtZW50YXRpb24gYWJnZXNjaGxvc3NlbiIsIk5vdGUiOm51bGwsIkh5cGVybGluayI6eyIkaWQiOiIxMjg5IiwiQWRkcmVzcyI6IiIsIlN1YkFkZHJlc3MiOiIifSwiSXNDaGFuZ2VkIjpmYWxzZSwiSXNOZXciOmZhbHNlfSx7IiRpZCI6IjEyOTAiLCJEYXRlIjoiMjAyMi0xMi0xM1QxMTowMDowMCIsIlN0eWxlIjp7IiRpZCI6IjEyOTEiLCJTaGFwZSI6MSwiQ29ubmVjdG9yTWFyZ2luIjp7IiRpZCI6IjEyOTIiLCJUb3AiOjAuMCwiTGVmdCI6Mi4wLCJSaWdodCI6Mi4wLCJCb3R0b20iOjAuMH0sIkNvbm5lY3RvclN0eWxlIjp7IiRpZCI6IjEyOTMiLCJMaW5lQ29sb3IiOnsiJGlkIjoiMTI5NCIsIiR0eXBlIjoiTkxSRS5Db21tb24uRG9tLlNvbGlkQ29sb3JCcnVzaCwgTkxSRS5Db21tb24iLCJDb2xvciI6eyIkaWQiOiIxMjk1IiwiQSI6MTI3LCJSIjo2OCwiRyI6MTE0LCJCIjoxOTZ9fSwiTGluZVdlaWdodCI6MS4wLCJMaW5lVHlwZSI6MCwiUGFyZW50U3R5bGUiOm51bGx9LCJJc0JlbG93VGltZWJhbmQiOmZhbHNlLCJQb3NpdGlvbk9uVGFzayI6MCwiSGlkZURhdGUiOmZhbHNlLCJTaGFwZVNpemUiOjEsIlNwYWNpbmciOjIuMCwiUGFkZGluZyI6eyIkaWQiOiIxMjk2IiwiVG9wIjo3LjAsIkxlZnQiOjMuMCwiUmlnaHQiOjAuMCwiQm90dG9tIjoyLjB9LCJTaGFwZVN0eWxlIjp7IiRpZCI6IjEyOTciLCJNYXJnaW4iOnsiJHJlZiI6IjExMDAifSwiUGFkZGluZyI6eyIkcmVmIjoiMTEwMSJ9LCJCYWNrZ3JvdW5kIjp7IiRpZCI6IjEyOTgiLCJDb2xvciI6eyIkaWQiOiIxMjk5IiwiQSI6MjU1LCJSIjo2OCwiRyI6MTE0LCJCIjoxOTZ9fSwiSXNWaXNpYmxlIjp0cnVlLCJXaWR0aCI6MTguMCwiSGVpZ2h0IjoyMC4wLCJCb3JkZXJTdHlsZSI6eyIkaWQiOiIxMzAwIiwiTGluZUNvbG9yIjp7IiRyZWYiOiIxMTA1In0sIkxpbmVXZWlnaHQiOjAuMCwiTGluZVR5cGUiOjAsIlBhcmVudFN0eWxlIjpudWxsfSwiUGFyZW50U3R5bGUiOm51bGx9LCJUaXRsZVN0eWxlIjp7IiRpZCI6IjEzMDEiLCJGb250U2V0dGluZ3MiOnsiJGlkIjoiMTMwMiIsIkZvbnRTaXplIjoxMSwiRm9udE5hbWUiOiJDYWxpYnJpIiwiSXNCb2xkIjp0cnVlLCJJc0l0YWxpYyI6ZmFsc2UsIklzVW5kZXJsaW5lZCI6ZmFsc2UsIlBhcmVudFN0eWxlIjpudWxsfSwiQXV0b1NpemUiOjAsIkZvcmVncm91bmQiOnsiJGlkIjoiMTMwMyIsIkNvbG9yIjp7IiRpZCI6IjEzMDQ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xMTEifSwiUGFkZGluZyI6eyIkcmVmIjoiMTExMiJ9LCJCYWNrZ3JvdW5kIjp7IiRpZCI6IjEzMDUiLCJDb2xvciI6eyIkaWQiOiIxMzA2IiwiQSI6MCwiUiI6MjU1LCJHIjoyNTUsIkIiOjI1NX19LCJJc1Zpc2libGUiOnRydWUsIldpZHRoIjowLjAsIkhlaWdodCI6MC4wLCJCb3JkZXJTdHlsZSI6eyIkaWQiOiIxMzA3IiwiTGluZUNvbG9yIjpudWxsLCJMaW5lV2VpZ2h0IjowLjAsIkxpbmVUeXBlIjowLCJQYXJlbnRTdHlsZSI6bnVsbH0sIlBhcmVudFN0eWxlIjpudWxsfSwiRGF0ZVN0eWxlIjp7IiRpZCI6IjEzMDgiLCJGb250U2V0dGluZ3MiOnsiJGlkIjoiMTMwOSIsIkZvbnRTaXplIjoxMCwiRm9udE5hbWUiOiJDYWxpYnJpIiwiSXNCb2xkIjpmYWxzZSwiSXNJdGFsaWMiOmZhbHNlLCJJc1VuZGVybGluZWQiOmZhbHNlLCJQYXJlbnRTdHlsZSI6bnVsbH0sIkF1dG9TaXplIjowLCJGb3JlZ3JvdW5kIjp7IiRpZCI6IjEzMTAiLCJDb2xvciI6eyIkaWQiOiIxMzE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ExOSJ9LCJQYWRkaW5nIjp7IiRyZWYiOiIxMTIwIn0sIkJhY2tncm91bmQiOnsiJGlkIjoiMTMxMiIsIkNvbG9yIjp7IiRpZCI6IjEzMTMiLCJBIjowLCJSIjoyNTUsIkciOjI1NSwiQiI6MjU1fX0sIklzVmlzaWJsZSI6dHJ1ZSwiV2lkdGgiOjAuMCwiSGVpZ2h0IjowLjAsIkJvcmRlclN0eWxlIjp7IiRpZCI6IjEzMTQiLCJMaW5lQ29sb3IiOm51bGwsIkxpbmVXZWlnaHQiOjAuMCwiTGluZVR5cGUiOjAsIlBhcmVudFN0eWxlIjpudWxsfSwiUGFyZW50U3R5bGUiOm51bGx9LCJEYXRlRm9ybWF0Ijp7IiRpZCI6IjEzM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xNiIsIkZvcm1hdCI6MCwiSXNWaXNpYmxlIjpmYWxzZSwiTGFzdEtub3duVmlzaWJpbGl0eVN0YXRlIjpmYWxzZX0sIklzVmlzaWJsZSI6dHJ1ZSwiUGFyZW50U3R5bGUiOm51bGx9LCJJbmRleCI6NCwiUGVyY2VudGFnZUNvbXBsZXRlIjpudWxsLCJQb3NpdGlvbiI6eyJSYXRpbyI6MC4wLCJJc0N1c3RvbSI6ZmFsc2V9LCJEYXRlRm9ybWF0Ijp7IiRyZWYiOiIxMzE1In0sIldlZWtOdW1iZXJpbmciOnsiJGlkIjoiMTMxNyIsIkZvcm1hdCI6MCwiSXNWaXNpYmxlIjpmYWxzZSwiTGFzdEtub3duVmlzaWJpbGl0eVN0YXRlIjpmYWxzZX0sIlJlbGF0ZWRUYXNrSWQiOiIwMDAwMDAwMC0wMDAwLTAwMDAtMDAwMC0wMDAwMDAwMDAwMDAiLCJJZCI6IjA0YWQ4YmFiLTk3MzItNDFhOS04ZjZlLWIxYzM1YjZiZTllZCIsIkltcG9ydElkIjoiIiwiVGl0bGUiOiJRdWFsaXTDpHRzbWFuYWdtZW50IGFiZ2VzY2hsb3NzZW4iLCJOb3RlIjpudWxsLCJIeXBlcmxpbmsiOnsiJGlkIjoiMTMxOCIsIkFkZHJlc3MiOiIiLCJTdWJBZGRyZXNzIjoiIn0sIklzQ2hhbmdlZCI6ZmFsc2UsIklzTmV3IjpmYWxzZX0seyIkaWQiOiIxMzE5IiwiRGF0ZSI6IjIwMjItMTItMDVUMTM6MDA6MDAiLCJTdHlsZSI6eyIkaWQiOiIxMzIwIiwiU2hhcGUiOjEsIkNvbm5lY3Rvck1hcmdpbiI6eyIkaWQiOiIxMzIxIiwiVG9wIjowLjAsIkxlZnQiOjIuMCwiUmlnaHQiOjIuMCwiQm90dG9tIjowLjB9LCJDb25uZWN0b3JTdHlsZSI6eyIkaWQiOiIxMzIyIiwiTGluZUNvbG9yIjp7IiRpZCI6IjEzMjMiLCIkdHlwZSI6Ik5MUkUuQ29tbW9uLkRvbS5Tb2xpZENvbG9yQnJ1c2gsIE5MUkUuQ29tbW9uIiwiQ29sb3IiOnsiJGlkIjoiMTMyNCIsIkEiOjEyNywiUiI6NjgsIkciOjExNCwiQiI6MTk2fX0sIkxpbmVXZWlnaHQiOjEuMCwiTGluZVR5cGUiOjAsIlBhcmVudFN0eWxlIjpudWxsfSwiSXNCZWxvd1RpbWViYW5kIjpmYWxzZSwiUG9zaXRpb25PblRhc2siOjAsIkhpZGVEYXRlIjpmYWxzZSwiU2hhcGVTaXplIjoxLCJTcGFjaW5nIjoyLjAsIlBhZGRpbmciOnsiJGlkIjoiMTMyNSIsIlRvcCI6Ny4wLCJMZWZ0IjozLjAsIlJpZ2h0IjowLjAsIkJvdHRvbSI6Mi4wfSwiU2hhcGVTdHlsZSI6eyIkaWQiOiIxMzI2IiwiTWFyZ2luIjp7IiRyZWYiOiIxMTAwIn0sIlBhZGRpbmciOnsiJHJlZiI6IjExMDEifSwiQmFja2dyb3VuZCI6eyIkaWQiOiIxMzI3IiwiQ29sb3IiOnsiJGlkIjoiMTMyOCIsIkEiOjI1NSwiUiI6NjgsIkciOjExNCwiQiI6MTk2fX0sIklzVmlzaWJsZSI6dHJ1ZSwiV2lkdGgiOjE4LjAsIkhlaWdodCI6MjAuMCwiQm9yZGVyU3R5bGUiOnsiJGlkIjoiMTMyOSIsIkxpbmVDb2xvciI6eyIkcmVmIjoiMTEwNSJ9LCJMaW5lV2VpZ2h0IjowLjAsIkxpbmVUeXBlIjowLCJQYXJlbnRTdHlsZSI6bnVsbH0sIlBhcmVudFN0eWxlIjpudWxsfSwiVGl0bGVTdHlsZSI6eyIkaWQiOiIxMzMwIiwiRm9udFNldHRpbmdzIjp7IiRpZCI6IjEzMzEiLCJGb250U2l6ZSI6MTEsIkZvbnROYW1lIjoiQ2FsaWJyaSIsIklzQm9sZCI6dHJ1ZSwiSXNJdGFsaWMiOmZhbHNlLCJJc1VuZGVybGluZWQiOmZhbHNlLCJQYXJlbnRTdHlsZSI6bnVsbH0sIkF1dG9TaXplIjowLCJGb3JlZ3JvdW5kIjp7IiRpZCI6IjEzMzIiLCJDb2xvciI6eyIkaWQiOiIxMzMz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TExIn0sIlBhZGRpbmciOnsiJHJlZiI6IjExMTIifSwiQmFja2dyb3VuZCI6eyIkaWQiOiIxMzM0IiwiQ29sb3IiOnsiJGlkIjoiMTMzNSIsIkEiOjAsIlIiOjI1NSwiRyI6MjU1LCJCIjoyNTV9fSwiSXNWaXNpYmxlIjp0cnVlLCJXaWR0aCI6MC4wLCJIZWlnaHQiOjAuMCwiQm9yZGVyU3R5bGUiOnsiJGlkIjoiMTMzNiIsIkxpbmVDb2xvciI6bnVsbCwiTGluZVdlaWdodCI6MC4wLCJMaW5lVHlwZSI6MCwiUGFyZW50U3R5bGUiOm51bGx9LCJQYXJlbnRTdHlsZSI6bnVsbH0sIkRhdGVTdHlsZSI6eyIkaWQiOiIxMzM3IiwiRm9udFNldHRpbmdzIjp7IiRpZCI6IjEzMzgiLCJGb250U2l6ZSI6MTAsIkZvbnROYW1lIjoiQ2FsaWJyaSIsIklzQm9sZCI6ZmFsc2UsIklzSXRhbGljIjpmYWxzZSwiSXNVbmRlcmxpbmVkIjpmYWxzZSwiUGFyZW50U3R5bGUiOm51bGx9LCJBdXRvU2l6ZSI6MCwiRm9yZWdyb3VuZCI6eyIkaWQiOiIxMzM5IiwiQ29sb3IiOnsiJGlkIjoiMTM0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xMTkifSwiUGFkZGluZyI6eyIkcmVmIjoiMTEyMCJ9LCJCYWNrZ3JvdW5kIjp7IiRpZCI6IjEzNDEiLCJDb2xvciI6eyIkaWQiOiIxMzQyIiwiQSI6MCwiUiI6MjU1LCJHIjoyNTUsIkIiOjI1NX19LCJJc1Zpc2libGUiOnRydWUsIldpZHRoIjowLjAsIkhlaWdodCI6MC4wLCJCb3JkZXJTdHlsZSI6eyIkaWQiOiIxMzQzIiwiTGluZUNvbG9yIjpudWxsLCJMaW5lV2VpZ2h0IjowLjAsIkxpbmVUeXBlIjowLCJQYXJlbnRTdHlsZSI6bnVsbH0sIlBhcmVudFN0eWxlIjpudWxsfSwiRGF0ZUZvcm1hdCI6eyIkaWQiOiIxMz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NDUiLCJGb3JtYXQiOjAsIklzVmlzaWJsZSI6ZmFsc2UsIkxhc3RLbm93blZpc2liaWxpdHlTdGF0ZSI6ZmFsc2V9LCJJc1Zpc2libGUiOnRydWUsIlBhcmVudFN0eWxlIjpudWxsfSwiSW5kZXgiOjUsIlBlcmNlbnRhZ2VDb21wbGV0ZSI6bnVsbCwiUG9zaXRpb24iOnsiUmF0aW8iOjAuMCwiSXNDdXN0b20iOmZhbHNlfSwiRGF0ZUZvcm1hdCI6eyIkcmVmIjoiMTM0NCJ9LCJXZWVrTnVtYmVyaW5nIjp7IiRpZCI6IjEzNDYiLCJGb3JtYXQiOjAsIklzVmlzaWJsZSI6ZmFsc2UsIkxhc3RLbm93blZpc2liaWxpdHlTdGF0ZSI6ZmFsc2V9LCJSZWxhdGVkVGFza0lkIjoiMDAwMDAwMDAtMDAwMC0wMDAwLTAwMDAtMDAwMDAwMDAwMDAwIiwiSWQiOiIxNGMzNGViOS00YzBjLTRkZGUtYTRlNi05Yzk5YjYwZjBmNTgiLCJJbXBvcnRJZCI6IiIsIlRpdGxlIjoiRGVzaWduIGFiZ2VzY2hsb3NzZW4iLCJOb3RlIjpudWxsLCJIeXBlcmxpbmsiOnsiJGlkIjoiMTM0NyIsIkFkZHJlc3MiOiIiLCJTdWJBZGRyZXNzIjoiIn0sIklzQ2hhbmdlZCI6ZmFsc2UsIklzTmV3IjpmYWxzZX1dLCJUYXNrcyI6W10sIlN3aW1sYW5lcyI6W10sIk1zUHJvamVjdEl0ZW1zVHJlZSI6eyIkaWQiOiIxMzQ4IiwiUm9vdCI6eyJJbXBvcnRJZCI6bnVsbCwiSXNJbXBvcnRlZCI6ZmFsc2UsIkNoaWxkcmVuIjpbXX19LCJNZXRhZGF0YSI6eyIkaWQiOiIxMzQ5IiwiUmVjZW50Q29sb3JzQ29sbGVjdGlvbiI6IltdIiwiU291cmNlVGVtcGxhdGUiOiJ7XCIkaWRcIjpcIjFcIixcIklkXCI6XCJjYzI2Zjg2My0yN2NlLTQ4MGUtYTU4OS1iM2YxMmYyZDZlYjBcIixcIkN1bHR1cmVJbmZvTmFtZVwiOlwiZW4tVVNcIixcIlZlcnNpb25cIjp7XCIkaWRcIjpcIjJcIixcIlRlbXBsYXRlRG9tVmVyc2lvblwiOlwiMS4zLjF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mZhbHN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0sXCJEZWZhdWx0RGVwZW5kZW5jeVN0eWxlXCI6e1wiJGlkXCI6XCIxOTBcIixcIkxpbmVTdHlsZVwiOntcIiRpZFwiOlwiMTkxXCIsXCJMaW5lQ29sb3JcIjp7XCIkaWRcIjpcIjE5MlwiLFwiJHR5cGVcIjpcIk5MUkUuQ29tbW9uLkRvbS5Tb2xpZENvbG9yQnJ1c2gsIE5MUkUuQ29tbW9uXCIsXCJDb2xvclwiOntcIiRpZFwiOlwiMTkzXCIsXCJBXCI6MjU1LFwiUlwiOjAsXCJHXCI6MCxcIkJcIjowfX0sXCJMaW5lV2VpZ2h0XCI6MS4wLFwiTGluZVR5cGVcIjowfSxcIkVuZEFycm93aGVhZExpbmVTdHlsZVwiOntcIiRpZFwiOlwiMTk0XCIsXCJLaW5kXCI6MSxcIldpZHRoXCI6MSxcIkxlbmd0aFwiOjAsXCJQYXJlbnRTdHlsZVwiOm51bGx9LFwiQnJpbmdUb0Zyb250XCI6dHJ1ZSxcIklzVmlzaWJsZVwiOnRydWV9LFwiQ3JpdGljYWxQYXRoU3R5bGVcIjp7XCIkaWRcIjpcIjE5NVwiLFwiQ3JpdGljYWxQYXRoU3R5bGVPcHRpb25zXCI6MTEsXCJMaW5lU3R5bGVcIjp7XCIkaWRcIjpcIjE5NlwiLFwiTGluZUNvbG9yXCI6e1wiJGlkXCI6XCIxOTdcIixcIiR0eXBlXCI6XCJOTFJFLkNvbW1vbi5Eb20uU29saWRDb2xvckJydXNoLCBOTFJFLkNvbW1vblwiLFwiQ29sb3JcIjp7XCIkaWRcIjpcIjE5OFwiLFwiQVwiOjI1NSxcIlJcIjoyMjIsXCJHXCI6NTAsXCJCXCI6NTB9fSxcIkxpbmVXZWlnaHRcIjoxLjAsXCJMaW5lVHlwZVwiOjB9LFwiVGl0bGVGb3JlZ3JvdW5kXCI6e1wiJGlkXCI6XCIxOTlcIixcIkNvbG9yXCI6e1wiJGlkXCI6XCIyMDBcIixcIkFcIjoyNTUsXCJSXCI6MTc2LFwiR1wiOjE5LFwiQlwiOjI1fX0sXCJTaGFwZXNCYWNrZ3JvdW5kXCI6e1wiJGlkXCI6XCIyMDFcIixcIkNvbG9yXCI6e1wiJGlkXCI6XCIyMDJcIixcIkFcIjoyNTUsXCJSXCI6MjUzLFwiR1wiOjIwMyxcIkJcIjoyMDh9fSxcIlNoYXBlc0JvcmRlclN0eWxlXCI6e1wiJGlkXCI6XCIyMDNcIixcIkxpbmVDb2xvclwiOntcIiRpZFwiOlwiMjA0XCIsXCIkdHlwZVwiOlwiTkxSRS5Db21tb24uRG9tLlNvbGlkQ29sb3JCcnVzaCwgTkxSRS5Db21tb25cIixcIkNvbG9yXCI6e1wiJGlkXCI6XCIyMDVcIixcIkFcIjoyNTUsXCJSXCI6MjIyLFwiR1wiOjUwLFwiQlwiOjUwfX0sXCJMaW5lV2VpZ2h0XCI6MS41LFwiTGluZVR5cGVcIjowfSxcIklzVmlzaWJsZVwiOmZhbHNlfX0sXCJTY2FsZVwiOntcIiRpZFwiOlwiMjA2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yMDdcIixcIlN0YXJ0RGF0ZVwiOlwiMDAwMS0wMS0wMVQwMDowMDowMFwiLFwiRW5kRGF0ZVwiOlwiMDAwMS0wMS0wMVQwMDowMDowMFwiLFwiQXV0b0RhdGVSYW5nZVwiOnRydWUsXCJXb3JraW5nRGF5c1wiOjMxLFwiVG9kYXlNYXJrZXJUZXh0XCI6XCJUb2RheVwiLFwiQXV0b1NjYWxlVHlwZVwiOnRydWUsXCJUaW1lYmFuZFNjYWxlc1wiOntcIiRpZFwiOlwiMjA4XCIsXCJUb3BTY2FsZUxheWVyXCI6e1wiJGlkXCI6XCIyMDlcIixcIkZvcm1hdFwiOlwid1wiLFwiVHlwZVwiOjF9LFwiTWlkZGxlU2NhbGVMYXllclwiOntcIiRpZFwiOlwiMjEwXCIsXCJGb3JtYXRcIjpudWxsLFwiVHlwZVwiOjB9LFwiQm90dG9tU2NhbGVMYXllclwiOntcIiRpZFwiOlwiMjExXCIsXCJGb3JtYXRcIjpudWxsLFwiVHlwZVwiOjB9fX0sXCJNaWxlc3RvbmVzXCI6W10sXCJUYXNrc1wiOltdLFwiU3dpbWxhbmVzXCI6W10sXCJTd2ltbGFuZXNWMlwiOltdLFwiRGVwZW5kZW5jaWVzXCI6W10sXCJEZXBlbmRlbmN5U2V0dGluZ3NcIjp7XCIkaWRcIjpcIjIxMlwiLFwiRGVwZW5kZW5jeU1vZHVsZUVuYWJsZWRcIjpmYWxzZSxcIlNjaGVkdWxpbmdTZXR0aW5nc1wiOntcIiRpZFwiOlwiMjEzXCIsXCJEZXBlbmRlbmNpZXNTY2hlZHVsaW5nTW9kZVNldHRpbmdcIjoxLFwiRGVwZW5kZW5jaWVzUHJldmlvdXNTY2hlZHVsaW5nTW9kZVwiOjEsXCJPbkJyZWFraW5nRmxleGlibGVTY2hlZHVsaW5nTW9kZVNldHRpbmdcIjowLFwiT25CcmVha2luZ1N0cmljdFNjaGVkdWxpbmdNb2RlU2V0dGluZ1wiOjB9fSxcIlNldHRpbmdzXCI6e1wiJGlkXCI6XCIyMTRcIixcIkltcGFPcHRpb25zXCI6e1wiJGlkXCI6XCIyMTVcIixcIkxlZnRUb1JpZ2h0XCI6ZmFsc2UsXCJQYXlsb2FkT3B0aW9uc1wiOjJ9fSxcIlRpbWVDb25maWd1cmF0aW9uXCI6e1wiJGlkXCI6XCIyMTZcIixcIlVzZVRpbWVcIjpmYWxzZSxcIldvcmtEYXlTdGFydFwiOlwiMDA6MDA6MDBcIixcIldvcmtEYXlFbmRcIjpcIjIzOjU5OjAwXCJ9fSJ9LCJTZXR0aW5ncyI6eyIkaWQiOiIxMzUwIiwiSW1wYU9wdGlvbnMiOnsiJGlkIjoiMTM1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zNTIiLCJVc2VUaW1lIjp0cnVlLCJXb3JrRGF5U3RhcnQiOiIwODowMDowMCIsIldvcmtEYXlFbmQiOiIxNjowMDowMCJ9LCJMYXN0VXNlZFRlbXBsYXRlSWQiOiJjYzI2Zjg2My0yN2NlLTQ4MGUtYTU4OS1iM2YxMmYyZDZlYjAiLCJGaXJzdFdlZWtPZlllYXIiOjAsIlBsYWNlTWlsZXN0b25lQXRUaGVCZWdpbm5pbmdPZlRoZURheSI6ZmFsc2UsIkRlcGVuZGVuY3lTY2hlZHVsaW5nU2V0dGluZ3MiOnsiJGlkIjoiMTM1MyIsIkRlcGVuZGVuY2llc1NjaGVkdWxpbmdNb2RlU2V0dGluZyI6IkZsZXhpYmxlIiwiRGVwZW5kZW5jaWVzUHJldmlvdXNTY2hlZHVsaW5nTW9kZSI6IkZsZXhpYmxlIiwiT25CcmVha2luZ0ZsZXhpYmxlU2NoZWR1bGluZ01vZGVTZXR0aW5nIjoiQXNrRXZlcnl0aW1lIiwiT25CcmVha2luZ1N0cmljdFNjaGVkdWxpbmdNb2RlU2V0dGluZyI6IkFza0V2ZXJ5dGltZSJ9LCJEZXBlbmRlbmN5TW9kdWxlRW5hYmxlZCI6dHJ1ZSwiRGVwZW5kZW5jaWVzIjp7Il9kZXBlbmRlbmNpZXMiOlt7IiRpZCI6IjEzNTQiLCJJZCI6ImMyNDgxZGNiLTk3YTEtNDA5NS04M2JiLWQzNzk2OTEyZTA2ZCIsIkZyb20iOnsiJHJlZiI6IjUifSwiS2luZCI6MCwiQ254U3RhcnRLaW5kIjowLCJDbnhFbmRLaW5kIjowLCJMYWciOm51bGwsIlRvIjp7IiRyZWYiOiI2MyJ9LCJTdHlsZSI6eyIkaWQiOiIxMzU1IiwiTGluZVN0eWxlIjp7IiRpZCI6IjEzNTYiLCJMaW5lQ29sb3IiOnsiJGlkIjoiMTM1NyIsIiR0eXBlIjoiTkxSRS5Db21tb24uRG9tLlNvbGlkQ29sb3JCcnVzaCwgTkxSRS5Db21tb24iLCJDb2xvciI6eyIkaWQiOiIxMzU4IiwiQSI6MjU1LCJSIjowLCJHIjowLCJCIjowfX0sIkxpbmVXZWlnaHQiOjEuMCwiTGluZVR5cGUiOjAsIlBhcmVudFN0eWxlIjpudWxsfSwiRW5kQXJyb3doZWFkTGluZVN0eWxlIjp7IiRpZCI6IjEzNTkiLCJLaW5kIjoxLCJXaWR0aCI6MSwiTGVuZ3RoIjowLCJQYXJlbnRTdHlsZSI6bnVsbH0sIkJyaW5nVG9Gcm9udCI6dHJ1ZSwiRWxib3dSYWRpdXMiOjAuMCwiTWFyZ2luIjp7IiRyZWYiOiI5OTMifSwiUGFkZGluZyI6eyIkcmVmIjoiOTk0In0sIkJhY2tncm91bmQiOm51bGwsIklzVmlzaWJsZSI6dHJ1ZSwiV2lkdGgiOjAuMCwiSGVpZ2h0IjowLjAsIkJvcmRlclN0eWxlIjpudWxsLCJQYXJlbnRTdHlsZSI6bnVsbH0sIklzQXV0b01vZGUiOnRydWV9LHsiJGlkIjoiMTM2MCIsIklkIjoiY2UzMDYxYWQtZmQxMi00ZDk0LWFjYzktYjc3NGQxMmI1MTU0IiwiRnJvbSI6eyIkcmVmIjoiNjMifSwiS2luZCI6MCwiQ254U3RhcnRLaW5kIjowLCJDbnhFbmRLaW5kIjowLCJMYWciOm51bGwsIlRvIjp7IiRyZWYiOiI5NiJ9LCJTdHlsZSI6eyIkaWQiOiIxMzYxIiwiTGluZVN0eWxlIjp7IiRpZCI6IjEzNjIiLCJMaW5lQ29sb3IiOnsiJHJlZiI6IjEzNTcifSwiTGluZVdlaWdodCI6MS4wLCJMaW5lVHlwZSI6MCwiUGFyZW50U3R5bGUiOm51bGx9LCJFbmRBcnJvd2hlYWRMaW5lU3R5bGUiOnsiJGlkIjoiMTM2MyIsIktpbmQiOjEsIldpZHRoIjoxLCJMZW5ndGgiOjAsIlBhcmVudFN0eWxlIjpudWxsfSwiQnJpbmdUb0Zyb250Ijp0cnVlLCJFbGJvd1JhZGl1cyI6MC4wLCJNYXJnaW4iOnsiJHJlZiI6Ijk5MyJ9LCJQYWRkaW5nIjp7IiRyZWYiOiI5OTQifSwiQmFja2dyb3VuZCI6bnVsbCwiSXNWaXNpYmxlIjp0cnVlLCJXaWR0aCI6MC4wLCJIZWlnaHQiOjAuMCwiQm9yZGVyU3R5bGUiOm51bGwsIlBhcmVudFN0eWxlIjpudWxsfSwiSXNBdXRvTW9kZSI6dHJ1ZX0seyIkaWQiOiIxMzY0IiwiSWQiOiJiMmM5Y2EwNy02NjQ2LTRjMmMtOTM3My0xNzhmMmRiNGE3ZDEiLCJGcm9tIjp7IiRyZWYiOiI5NiJ9LCJLaW5kIjowLCJDbnhTdGFydEtpbmQiOjAsIkNueEVuZEtpbmQiOjAsIkxhZyI6bnVsbCwiVG8iOnsiJHJlZiI6IjE4OCJ9LCJTdHlsZSI6eyIkaWQiOiIxMzY1IiwiTGluZVN0eWxlIjp7IiRpZCI6IjEzNjYiLCJMaW5lQ29sb3IiOnsiJGlkIjoiMTM2NyIsIiR0eXBlIjoiTkxSRS5Db21tb24uRG9tLlNvbGlkQ29sb3JCcnVzaCwgTkxSRS5Db21tb24iLCJDb2xvciI6eyIkaWQiOiIxMzY4IiwiQSI6MjU1LCJSIjowLCJHIjowLCJCIjowfX0sIkxpbmVXZWlnaHQiOjEuMCwiTGluZVR5cGUiOjAsIlBhcmVudFN0eWxlIjpudWxsfSwiRW5kQXJyb3doZWFkTGluZVN0eWxlIjp7IiRpZCI6IjEzNjkiLCJLaW5kIjoxLCJXaWR0aCI6MSwiTGVuZ3RoIjowLCJQYXJlbnRTdHlsZSI6bnVsbH0sIkJyaW5nVG9Gcm9udCI6dHJ1ZSwiRWxib3dSYWRpdXMiOjAuMCwiTWFyZ2luIjp7IiRyZWYiOiI5OTMifSwiUGFkZGluZyI6eyIkcmVmIjoiOTk0In0sIkJhY2tncm91bmQiOm51bGwsIklzVmlzaWJsZSI6dHJ1ZSwiV2lkdGgiOjAuMCwiSGVpZ2h0IjowLjAsIkJvcmRlclN0eWxlIjpudWxsLCJQYXJlbnRTdHlsZSI6bnVsbH0sIklzQXV0b01vZGUiOnRydWV9LHsiJGlkIjoiMTM3MCIsIklkIjoiMzAyNTljODItOWVjOS00NzFmLWJmZGQtMzg2ZjRkYjg0NGIxIiwiRnJvbSI6eyIkcmVmIjoiMTg4In0sIktpbmQiOjAsIkNueFN0YXJ0S2luZCI6MCwiQ254RW5kS2luZCI6MCwiTGFnIjpudWxsLCJUbyI6eyIkcmVmIjoiMjI0In0sIlN0eWxlIjp7IiRpZCI6IjEzNzEiLCJMaW5lU3R5bGUiOnsiJGlkIjoiMTM3MiIsIkxpbmVDb2xvciI6eyIkcmVmIjoiMTM2NyJ9LCJMaW5lV2VpZ2h0IjoxLjAsIkxpbmVUeXBlIjowLCJQYXJlbnRTdHlsZSI6bnVsbH0sIkVuZEFycm93aGVhZExpbmVTdHlsZSI6eyIkaWQiOiIxMzczIiwiS2luZCI6MSwiV2lkdGgiOjEsIkxlbmd0aCI6MCwiUGFyZW50U3R5bGUiOm51bGx9LCJCcmluZ1RvRnJvbnQiOnRydWUsIkVsYm93UmFkaXVzIjowLjAsIk1hcmdpbiI6eyIkcmVmIjoiOTkzIn0sIlBhZGRpbmciOnsiJHJlZiI6Ijk5NCJ9LCJCYWNrZ3JvdW5kIjpudWxsLCJJc1Zpc2libGUiOnRydWUsIldpZHRoIjowLjAsIkhlaWdodCI6MC4wLCJCb3JkZXJTdHlsZSI6bnVsbCwiUGFyZW50U3R5bGUiOm51bGx9LCJJc0F1dG9Nb2RlIjp0cnVlfSx7IiRpZCI6IjEzNzQiLCJJZCI6IjU3Y2QzYmVkLTg1YzctNGVjOS1iNTU4LTc4NzA4YThmMGEwYSIsIkZyb20iOnsiJHJlZiI6IjIyNCJ9LCJLaW5kIjowLCJDbnhTdGFydEtpbmQiOjAsIkNueEVuZEtpbmQiOjAsIkxhZyI6bnVsbCwiVG8iOnsiJHJlZiI6IjI1NyJ9LCJTdHlsZSI6eyIkaWQiOiIxMzc1IiwiTGluZVN0eWxlIjp7IiRpZCI6IjEzNzYiLCJMaW5lQ29sb3IiOnsiJHJlZiI6IjEzNjcifSwiTGluZVdlaWdodCI6MS4wLCJMaW5lVHlwZSI6MCwiUGFyZW50U3R5bGUiOm51bGx9LCJFbmRBcnJvd2hlYWRMaW5lU3R5bGUiOnsiJGlkIjoiMTM3NyIsIktpbmQiOjEsIldpZHRoIjoxLCJMZW5ndGgiOjAsIlBhcmVudFN0eWxlIjpudWxsfSwiQnJpbmdUb0Zyb250Ijp0cnVlLCJFbGJvd1JhZGl1cyI6MC4wLCJNYXJnaW4iOnsiJHJlZiI6Ijk5MyJ9LCJQYWRkaW5nIjp7IiRyZWYiOiI5OTQifSwiQmFja2dyb3VuZCI6bnVsbCwiSXNWaXNpYmxlIjp0cnVlLCJXaWR0aCI6MC4wLCJIZWlnaHQiOjAuMCwiQm9yZGVyU3R5bGUiOm51bGwsIlBhcmVudFN0eWxlIjpudWxsfSwiSXNBdXRvTW9kZSI6dHJ1ZX0seyIkaWQiOiIxMzc4IiwiSWQiOiIxYzJmNjViOS02ZDIwLTQyZTEtYTQ4Yi02ZTI5NWQzOTI4MWEiLCJGcm9tIjp7IiRyZWYiOiIyNTcifSwiS2luZCI6MCwiQ254U3RhcnRLaW5kIjowLCJDbnhFbmRLaW5kIjowLCJMYWciOm51bGwsIlRvIjp7IiRyZWYiOiIyOTAifSwiU3R5bGUiOnsiJGlkIjoiMTM3OSIsIkxpbmVTdHlsZSI6eyIkaWQiOiIxMzgwIiwiTGluZUNvbG9yIjp7IiRyZWYiOiIxMzY3In0sIkxpbmVXZWlnaHQiOjEuMCwiTGluZVR5cGUiOjAsIlBhcmVudFN0eWxlIjpudWxsfSwiRW5kQXJyb3doZWFkTGluZVN0eWxlIjp7IiRpZCI6IjEzODEiLCJLaW5kIjoxLCJXaWR0aCI6MSwiTGVuZ3RoIjowLCJQYXJlbnRTdHlsZSI6bnVsbH0sIkJyaW5nVG9Gcm9udCI6dHJ1ZSwiRWxib3dSYWRpdXMiOjAuMCwiTWFyZ2luIjp7IiRyZWYiOiI5OTMifSwiUGFkZGluZyI6eyIkcmVmIjoiOTk0In0sIkJhY2tncm91bmQiOm51bGwsIklzVmlzaWJsZSI6dHJ1ZSwiV2lkdGgiOjAuMCwiSGVpZ2h0IjowLjAsIkJvcmRlclN0eWxlIjpudWxsLCJQYXJlbnRTdHlsZSI6bnVsbH0sIklzQXV0b01vZGUiOnRydWV9LHsiJGlkIjoiMTM4MiIsIklkIjoiOTM4OTcxZjYtNDUyNS00MWVkLTkzMGUtZjdjMWFmNDE5MjQ4IiwiRnJvbSI6eyIkcmVmIjoiMjkwIn0sIktpbmQiOjAsIkNueFN0YXJ0S2luZCI6MCwiQ254RW5kS2luZCI6MCwiTGFnIjpudWxsLCJUbyI6eyIkcmVmIjoiMzgyIn0sIlN0eWxlIjp7IiRpZCI6IjEzODMiLCJMaW5lU3R5bGUiOnsiJGlkIjoiMTM4NCIsIkxpbmVDb2xvciI6eyIkaWQiOiIxMzg1IiwiJHR5cGUiOiJOTFJFLkNvbW1vbi5Eb20uU29saWRDb2xvckJydXNoLCBOTFJFLkNvbW1vbiIsIkNvbG9yIjp7IiRpZCI6IjEzODYiLCJBIjoyNTUsIlIiOjAsIkciOjAsIkIiOjB9fSwiTGluZVdlaWdodCI6MS4wLCJMaW5lVHlwZSI6MCwiUGFyZW50U3R5bGUiOm51bGx9LCJFbmRBcnJvd2hlYWRMaW5lU3R5bGUiOnsiJGlkIjoiMTM4NyIsIktpbmQiOjEsIldpZHRoIjoxLCJMZW5ndGgiOjAsIlBhcmVudFN0eWxlIjpudWxsfSwiQnJpbmdUb0Zyb250Ijp0cnVlLCJFbGJvd1JhZGl1cyI6MC4wLCJNYXJnaW4iOnsiJHJlZiI6Ijk5MyJ9LCJQYWRkaW5nIjp7IiRyZWYiOiI5OTQifSwiQmFja2dyb3VuZCI6bnVsbCwiSXNWaXNpYmxlIjp0cnVlLCJXaWR0aCI6MC4wLCJIZWlnaHQiOjAuMCwiQm9yZGVyU3R5bGUiOm51bGwsIlBhcmVudFN0eWxlIjpudWxsfSwiSXNBdXRvTW9kZSI6dHJ1ZX0seyIkaWQiOiIxMzg4IiwiSWQiOiJlNDhlY2QyOC01Mzg5LTRkNjQtYTFmNC02YmZhZTBkOGQ5NzYiLCJGcm9tIjp7IiRyZWYiOiIzODIifSwiS2luZCI6MCwiQ254U3RhcnRLaW5kIjowLCJDbnhFbmRLaW5kIjowLCJMYWciOm51bGwsIlRvIjp7IiRyZWYiOiI0MTgifSwiU3R5bGUiOnsiJGlkIjoiMTM4OSIsIkxpbmVTdHlsZSI6eyIkaWQiOiIxMzkwIiwiTGluZUNvbG9yIjp7IiRpZCI6IjEzOTEiLCIkdHlwZSI6Ik5MUkUuQ29tbW9uLkRvbS5Tb2xpZENvbG9yQnJ1c2gsIE5MUkUuQ29tbW9uIiwiQ29sb3IiOnsiJGlkIjoiMTM5MiIsIkEiOjI1NSwiUiI6MCwiRyI6MCwiQiI6MH19LCJMaW5lV2VpZ2h0IjoxLjAsIkxpbmVUeXBlIjowLCJQYXJlbnRTdHlsZSI6bnVsbH0sIkVuZEFycm93aGVhZExpbmVTdHlsZSI6eyIkaWQiOiIxMzkzIiwiS2luZCI6MSwiV2lkdGgiOjEsIkxlbmd0aCI6MCwiUGFyZW50U3R5bGUiOm51bGx9LCJCcmluZ1RvRnJvbnQiOnRydWUsIkVsYm93UmFkaXVzIjowLjAsIk1hcmdpbiI6eyIkcmVmIjoiOTkzIn0sIlBhZGRpbmciOnsiJHJlZiI6Ijk5NCJ9LCJCYWNrZ3JvdW5kIjpudWxsLCJJc1Zpc2libGUiOnRydWUsIldpZHRoIjowLjAsIkhlaWdodCI6MC4wLCJCb3JkZXJTdHlsZSI6bnVsbCwiUGFyZW50U3R5bGUiOm51bGx9LCJJc0F1dG9Nb2RlIjp0cnVlfSx7IiRpZCI6IjEzOTQiLCJJZCI6Ijc1NWRjNDg2LWJhNjEtNDdiZi1iZDNhLTExMGViOWFkN2VjMyIsIkZyb20iOnsiJHJlZiI6IjQxOCJ9LCJLaW5kIjowLCJDbnhTdGFydEtpbmQiOjAsIkNueEVuZEtpbmQiOjAsIkxhZyI6bnVsbCwiVG8iOnsiJHJlZiI6IjUxMyJ9LCJTdHlsZSI6eyIkaWQiOiIxMzk1IiwiTGluZVN0eWxlIjp7IiRpZCI6IjEzOTYiLCJMaW5lQ29sb3IiOnsiJGlkIjoiMTM5NyIsIiR0eXBlIjoiTkxSRS5Db21tb24uRG9tLlNvbGlkQ29sb3JCcnVzaCwgTkxSRS5Db21tb24iLCJDb2xvciI6eyIkaWQiOiIxMzk4IiwiQSI6MjU1LCJSIjowLCJHIjowLCJCIjowfX0sIkxpbmVXZWlnaHQiOjEuMCwiTGluZVR5cGUiOjAsIlBhcmVudFN0eWxlIjpudWxsfSwiRW5kQXJyb3doZWFkTGluZVN0eWxlIjp7IiRpZCI6IjEzOTkiLCJLaW5kIjoxLCJXaWR0aCI6MSwiTGVuZ3RoIjowLCJQYXJlbnRTdHlsZSI6bnVsbH0sIkJyaW5nVG9Gcm9udCI6dHJ1ZSwiRWxib3dSYWRpdXMiOjAuMCwiTWFyZ2luIjp7IiRyZWYiOiI5OTMifSwiUGFkZGluZyI6eyIkcmVmIjoiOTk0In0sIkJhY2tncm91bmQiOm51bGwsIklzVmlzaWJsZSI6dHJ1ZSwiV2lkdGgiOjAuMCwiSGVpZ2h0IjowLjAsIkJvcmRlclN0eWxlIjpudWxsLCJQYXJlbnRTdHlsZSI6bnVsbH0sIklzQXV0b01vZGUiOnRydWV9LHsiJGlkIjoiMTQwMCIsIklkIjoiY2ViZjM0ZTktNzIxNC00M2NmLWIyNmUtMTA1ZDUwNGQxYjQ5IiwiRnJvbSI6eyIkcmVmIjoiNTEzIn0sIktpbmQiOjAsIkNueFN0YXJ0S2luZCI6MCwiQ254RW5kS2luZCI6MCwiTGFnIjpudWxsLCJUbyI6eyIkcmVmIjoiNTQ2In0sIlN0eWxlIjp7IiRpZCI6IjE0MDEiLCJMaW5lU3R5bGUiOnsiJGlkIjoiMTQwMiIsIkxpbmVDb2xvciI6eyIkcmVmIjoiMTM5NyJ9LCJMaW5lV2VpZ2h0IjoxLjAsIkxpbmVUeXBlIjowLCJQYXJlbnRTdHlsZSI6bnVsbH0sIkVuZEFycm93aGVhZExpbmVTdHlsZSI6eyIkaWQiOiIxNDAzIiwiS2luZCI6MSwiV2lkdGgiOjEsIkxlbmd0aCI6MCwiUGFyZW50U3R5bGUiOm51bGx9LCJCcmluZ1RvRnJvbnQiOnRydWUsIkVsYm93UmFkaXVzIjowLjAsIk1hcmdpbiI6eyIkcmVmIjoiOTkzIn0sIlBhZGRpbmciOnsiJHJlZiI6Ijk5NCJ9LCJCYWNrZ3JvdW5kIjpudWxsLCJJc1Zpc2libGUiOnRydWUsIldpZHRoIjowLjAsIkhlaWdodCI6MC4wLCJCb3JkZXJTdHlsZSI6bnVsbCwiUGFyZW50U3R5bGUiOm51bGx9LCJJc0F1dG9Nb2RlIjp0cnVlfSx7IiRpZCI6IjE0MDQiLCJJZCI6ImY2NjE1M2Q2LWMzNzgtNDBlZC1iZGZiLWEwNWUxYTE3NDg4MCIsIkZyb20iOnsiJHJlZiI6IjU0NiJ9LCJLaW5kIjowLCJDbnhTdGFydEtpbmQiOjAsIkNueEVuZEtpbmQiOjAsIkxhZyI6bnVsbCwiVG8iOnsiJHJlZiI6IjU3OSJ9LCJTdHlsZSI6eyIkaWQiOiIxNDA1IiwiTGluZVN0eWxlIjp7IiRpZCI6IjE0MDYiLCJMaW5lQ29sb3IiOnsiJHJlZiI6IjEzOTcifSwiTGluZVdlaWdodCI6MS4wLCJMaW5lVHlwZSI6MCwiUGFyZW50U3R5bGUiOm51bGx9LCJFbmRBcnJvd2hlYWRMaW5lU3R5bGUiOnsiJGlkIjoiMTQwNyIsIktpbmQiOjEsIldpZHRoIjoxLCJMZW5ndGgiOjAsIlBhcmVudFN0eWxlIjpudWxsfSwiQnJpbmdUb0Zyb250Ijp0cnVlLCJFbGJvd1JhZGl1cyI6MC4wLCJNYXJnaW4iOnsiJHJlZiI6Ijk5MyJ9LCJQYWRkaW5nIjp7IiRyZWYiOiI5OTQifSwiQmFja2dyb3VuZCI6bnVsbCwiSXNWaXNpYmxlIjp0cnVlLCJXaWR0aCI6MC4wLCJIZWlnaHQiOjAuMCwiQm9yZGVyU3R5bGUiOm51bGwsIlBhcmVudFN0eWxlIjpudWxsfSwiSXNBdXRvTW9kZSI6dHJ1ZX0seyIkaWQiOiIxNDA4IiwiSWQiOiIyMThhM2Q4Ny0zYmNhLTQwMTQtOTQ0My1hODYyZjVjNTkyMjMiLCJGcm9tIjp7IiRyZWYiOiI1NzkifSwiS2luZCI6MCwiQ254U3RhcnRLaW5kIjowLCJDbnhFbmRLaW5kIjowLCJMYWciOm51bGwsIlRvIjp7IiRyZWYiOiI2NzEifSwiU3R5bGUiOnsiJGlkIjoiMTQwOSIsIkxpbmVTdHlsZSI6eyIkaWQiOiIxNDEwIiwiTGluZUNvbG9yIjp7IiRpZCI6IjE0MTEiLCIkdHlwZSI6Ik5MUkUuQ29tbW9uLkRvbS5Tb2xpZENvbG9yQnJ1c2gsIE5MUkUuQ29tbW9uIiwiQ29sb3IiOnsiJGlkIjoiMTQxMiIsIkEiOjI1NSwiUiI6MCwiRyI6MCwiQiI6MH19LCJMaW5lV2VpZ2h0IjoxLjAsIkxpbmVUeXBlIjowLCJQYXJlbnRTdHlsZSI6bnVsbH0sIkVuZEFycm93aGVhZExpbmVTdHlsZSI6eyIkaWQiOiIxNDEzIiwiS2luZCI6MSwiV2lkdGgiOjEsIkxlbmd0aCI6MCwiUGFyZW50U3R5bGUiOm51bGx9LCJCcmluZ1RvRnJvbnQiOnRydWUsIkVsYm93UmFkaXVzIjowLjAsIk1hcmdpbiI6eyIkcmVmIjoiOTkzIn0sIlBhZGRpbmciOnsiJHJlZiI6Ijk5NCJ9LCJCYWNrZ3JvdW5kIjpudWxsLCJJc1Zpc2libGUiOnRydWUsIldpZHRoIjowLjAsIkhlaWdodCI6MC4wLCJCb3JkZXJTdHlsZSI6bnVsbCwiUGFyZW50U3R5bGUiOm51bGx9LCJJc0F1dG9Nb2RlIjp0cnVlfSx7IiRpZCI6IjE0MTQiLCJJZCI6IjU0NDQ4NjIwLTU2MjQtNDJhOS04OTIwLWFmYWI5MGFlMjczOCIsIkZyb20iOnsiJHJlZiI6IjY3MSJ9LCJLaW5kIjowLCJDbnhTdGFydEtpbmQiOjAsIkNueEVuZEtpbmQiOjAsIkxhZyI6bnVsbCwiVG8iOnsiJHJlZiI6IjcwNyJ9LCJTdHlsZSI6eyIkaWQiOiIxNDE1IiwiTGluZVN0eWxlIjp7IiRpZCI6IjE0MTYiLCJMaW5lQ29sb3IiOnsiJHJlZiI6IjE0MTEifSwiTGluZVdlaWdodCI6MS4wLCJMaW5lVHlwZSI6MCwiUGFyZW50U3R5bGUiOm51bGx9LCJFbmRBcnJvd2hlYWRMaW5lU3R5bGUiOnsiJGlkIjoiMTQxNyIsIktpbmQiOjEsIldpZHRoIjoxLCJMZW5ndGgiOjAsIlBhcmVudFN0eWxlIjpudWxsfSwiQnJpbmdUb0Zyb250Ijp0cnVlLCJFbGJvd1JhZGl1cyI6MC4wLCJNYXJnaW4iOnsiJHJlZiI6Ijk5MyJ9LCJQYWRkaW5nIjp7IiRyZWYiOiI5OTQifSwiQmFja2dyb3VuZCI6bnVsbCwiSXNWaXNpYmxlIjp0cnVlLCJXaWR0aCI6MC4wLCJIZWlnaHQiOjAuMCwiQm9yZGVyU3R5bGUiOm51bGwsIlBhcmVudFN0eWxlIjpudWxsfSwiSXNBdXRvTW9kZSI6dHJ1ZX0seyIkaWQiOiIxNDE4IiwiSWQiOiI2NjQxNzNjOS1hMjk0LTQxY2ItYWMxNS0wMjc3MTVkMzU3YjQiLCJGcm9tIjp7IiRyZWYiOiI3MDcifSwiS2luZCI6MCwiQ254U3RhcnRLaW5kIjowLCJDbnhFbmRLaW5kIjowLCJMYWciOm51bGwsIlRvIjp7IiRyZWYiOiI3OTkifSwiU3R5bGUiOnsiJGlkIjoiMTQxOSIsIkxpbmVTdHlsZSI6eyIkaWQiOiIxNDIwIiwiTGluZUNvbG9yIjp7IiRpZCI6IjE0MjEiLCIkdHlwZSI6Ik5MUkUuQ29tbW9uLkRvbS5Tb2xpZENvbG9yQnJ1c2gsIE5MUkUuQ29tbW9uIiwiQ29sb3IiOnsiJGlkIjoiMTQyMiIsIkEiOjI1NSwiUiI6MCwiRyI6MCwiQiI6MH19LCJMaW5lV2VpZ2h0IjoxLjAsIkxpbmVUeXBlIjowLCJQYXJlbnRTdHlsZSI6bnVsbH0sIkVuZEFycm93aGVhZExpbmVTdHlsZSI6eyIkaWQiOiIxNDIzIiwiS2luZCI6MSwiV2lkdGgiOjEsIkxlbmd0aCI6MCwiUGFyZW50U3R5bGUiOm51bGx9LCJCcmluZ1RvRnJvbnQiOnRydWUsIkVsYm93UmFkaXVzIjowLjAsIk1hcmdpbiI6eyIkcmVmIjoiOTkzIn0sIlBhZGRpbmciOnsiJHJlZiI6Ijk5NCJ9LCJCYWNrZ3JvdW5kIjpudWxsLCJJc1Zpc2libGUiOnRydWUsIldpZHRoIjowLjAsIkhlaWdodCI6MC4wLCJCb3JkZXJTdHlsZSI6bnVsbCwiUGFyZW50U3R5bGUiOm51bGx9LCJJc0F1dG9Nb2RlIjp0cnVlfSx7IiRpZCI6IjE0MjQiLCJJZCI6Ijk4NmU2ZGNiLTEyYWUtNGE1OC1iZWM0LTY5NDc3YzIyMTRhNyIsIkZyb20iOnsiJHJlZiI6Ijc5OSJ9LCJLaW5kIjowLCJDbnhTdGFydEtpbmQiOjAsIkNueEVuZEtpbmQiOjAsIkxhZyI6bnVsbCwiVG8iOnsiJHJlZiI6Ijg5NCJ9LCJTdHlsZSI6eyIkaWQiOiIxNDI1IiwiTGluZVN0eWxlIjp7IiRpZCI6IjE0MjYiLCJMaW5lQ29sb3IiOnsiJGlkIjoiMTQyNyIsIiR0eXBlIjoiTkxSRS5Db21tb24uRG9tLlNvbGlkQ29sb3JCcnVzaCwgTkxSRS5Db21tb24iLCJDb2xvciI6eyIkaWQiOiIxNDI4IiwiQSI6MjU1LCJSIjowLCJHIjowLCJCIjowfX0sIkxpbmVXZWlnaHQiOjEuMCwiTGluZVR5cGUiOjAsIlBhcmVudFN0eWxlIjpudWxsfSwiRW5kQXJyb3doZWFkTGluZVN0eWxlIjp7IiRpZCI6IjE0MjkiLCJLaW5kIjoxLCJXaWR0aCI6MSwiTGVuZ3RoIjowLCJQYXJlbnRTdHlsZSI6bnVsbH0sIkJyaW5nVG9Gcm9udCI6dHJ1ZSwiRWxib3dSYWRpdXMiOjAuMCwiTWFyZ2luIjp7IiRyZWYiOiI5OTMifSwiUGFkZGluZyI6eyIkcmVmIjoiOTk0In0sIkJhY2tncm91bmQiOm51bGwsIklzVmlzaWJsZSI6dHJ1ZSwiV2lkdGgiOjAuMCwiSGVpZ2h0IjowLjAsIkJvcmRlclN0eWxlIjpudWxsLCJQYXJlbnRTdHlsZSI6bnVsbH0sIklzQXV0b01vZGUiOnRydWV9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lanung abgeschlossen"/>
  <p:tag name="OTLDATE" val="2022-12-01T13:00:00.0000000"/>
  <p:tag name="OTLPOSITIONONTASK" val="None"/>
  <p:tag name="OTLRELATEDTASKID" val="00000000-0000-0000-0000-000000000000"/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kt abgeschlossen"/>
  <p:tag name="OTLDATE" val="2022-12-15T10:00:00.0000000"/>
  <p:tag name="OTLPOSITIONONTASK" val="None"/>
  <p:tag name="OTLRELATEDTASKID" val="00000000-0000-0000-0000-000000000000"/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Daten einplfege abgeschlossen"/>
  <p:tag name="OTLDATE" val="2022-12-14T16:00:00.0000000"/>
  <p:tag name="OTLPOSITIONONTASK" val="None"/>
  <p:tag name="OTLRELATEDTASKID" val="00000000-0000-0000-0000-000000000000"/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Dokumentation abgeschlossen"/>
  <p:tag name="OTLDATE" val="2022-12-14T12:00:00.0000000"/>
  <p:tag name="OTLPOSITIONONTASK" val="None"/>
  <p:tag name="OTLRELATEDTASKID" val="00000000-0000-0000-0000-000000000000"/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Qualitätsmanagment abgeschlossen"/>
  <p:tag name="OTLDATE" val="2022-12-13T11:00:00.0000000"/>
  <p:tag name="OTLPOSITIONONTASK" val="None"/>
  <p:tag name="OTLRELATEDTASKID" val="00000000-0000-0000-0000-000000000000"/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Design abgeschlossen"/>
  <p:tag name="OTLDATE" val="2022-12-05T13:00:00.0000000"/>
  <p:tag name="OTLPOSITIONONTASK" val="None"/>
  <p:tag name="OTLRELATEDTASKID" val="00000000-0000-0000-0000-000000000000"/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6811f43b-b370-408e-af84-ed683252ed8f"/>
  <p:tag name="OTLDEPDESTINATIONID" val="c46e8b78-efa3-4998-ac71-1fdfbd58b965"/>
  <p:tag name="OTLDEPENDENCYLAGUNIT" val="Undefined"/>
  <p:tag name="OTLDEPENDENCYLAGVALUE" val="0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c46e8b78-efa3-4998-ac71-1fdfbd58b965"/>
  <p:tag name="OTLDEPDESTINATIONID" val="8cd732c8-f072-4a7e-bbae-cd4ce58d586f"/>
  <p:tag name="OTLDEPENDENCYLAGUNIT" val="Undefined"/>
  <p:tag name="OTLDEPENDENCYLAGVALUE" val="0"/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8cd732c8-f072-4a7e-bbae-cd4ce58d586f"/>
  <p:tag name="OTLDEPDESTINATIONID" val="7579ecc2-279e-4d4e-8dcf-36cc86868171"/>
  <p:tag name="OTLDEPENDENCYLAGUNIT" val="Undefined"/>
  <p:tag name="OTLDEPENDENCYLAGVALUE" val="0"/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7579ecc2-279e-4d4e-8dcf-36cc86868171"/>
  <p:tag name="OTLDEPDESTINATIONID" val="c17e1254-44cc-40ae-ac8e-6cc920f81454"/>
  <p:tag name="OTLDEPENDENCYLAGUNIT" val="Undefined"/>
  <p:tag name="OTLDEPENDENCYLAGVALUE" val="0"/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c17e1254-44cc-40ae-ac8e-6cc920f81454"/>
  <p:tag name="OTLDEPDESTINATIONID" val="b1659d55-3558-4c59-94eb-61c225351bd1"/>
  <p:tag name="OTLDEPENDENCYLAGUNIT" val="Undefined"/>
  <p:tag name="OTLDEPENDENCYLAGVALUE" val="0"/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b1659d55-3558-4c59-94eb-61c225351bd1"/>
  <p:tag name="OTLDEPDESTINATIONID" val="86190e78-3721-4bec-b55c-8d597a484200"/>
  <p:tag name="OTLDEPENDENCYLAGUNIT" val="Undefined"/>
  <p:tag name="OTLDEPENDENCYLAGVALUE" val="0"/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86190e78-3721-4bec-b55c-8d597a484200"/>
  <p:tag name="OTLDEPDESTINATIONID" val="ce1c3f22-19b2-401b-9192-e20dc76040e0"/>
  <p:tag name="OTLDEPENDENCYLAGUNIT" val="Undefined"/>
  <p:tag name="OTLDEPENDENCYLAGVALUE" val="0"/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ce1c3f22-19b2-401b-9192-e20dc76040e0"/>
  <p:tag name="OTLDEPDESTINATIONID" val="79f72739-f7a7-4d44-a125-fe8d13cca6a8"/>
  <p:tag name="OTLDEPENDENCYLAGUNIT" val="Undefined"/>
  <p:tag name="OTLDEPENDENCYLAGVALUE" val="0"/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79f72739-f7a7-4d44-a125-fe8d13cca6a8"/>
  <p:tag name="OTLDEPDESTINATIONID" val="584518b5-e9b5-4334-9fb6-9d6d9bbe54de"/>
  <p:tag name="OTLDEPENDENCYLAGUNIT" val="Undefined"/>
  <p:tag name="OTLDEPENDENCYLAGVALUE" val="0"/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584518b5-e9b5-4334-9fb6-9d6d9bbe54de"/>
  <p:tag name="OTLDEPDESTINATIONID" val="d6e06bbc-8c83-4033-a86d-a293408f383f"/>
  <p:tag name="OTLDEPENDENCYLAGUNIT" val="Undefined"/>
  <p:tag name="OTLDEPENDENCYLAGVALUE" val="0"/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d6e06bbc-8c83-4033-a86d-a293408f383f"/>
  <p:tag name="OTLDEPDESTINATIONID" val="fad98add-ae47-4254-8423-5721a754da6d"/>
  <p:tag name="OTLDEPENDENCYLAGUNIT" val="Undefined"/>
  <p:tag name="OTLDEPENDENCYLAGVALUE" val="0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fad98add-ae47-4254-8423-5721a754da6d"/>
  <p:tag name="OTLDEPDESTINATIONID" val="0715a09e-ccc0-4ba1-9f66-be2454df473f"/>
  <p:tag name="OTLDEPENDENCYLAGUNIT" val="Undefined"/>
  <p:tag name="OTLDEPENDENCYLAGVALUE" val="0"/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0715a09e-ccc0-4ba1-9f66-be2454df473f"/>
  <p:tag name="OTLDEPDESTINATIONID" val="09926dfe-9b36-4aff-9741-5b911919d64c"/>
  <p:tag name="OTLDEPENDENCYLAGUNIT" val="Undefined"/>
  <p:tag name="OTLDEPENDENCYLAGVALUE" val="0"/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09926dfe-9b36-4aff-9741-5b911919d64c"/>
  <p:tag name="OTLDEPDESTINATIONID" val="4498e3ce-5a62-4e37-9c41-dc5320d32c8a"/>
  <p:tag name="OTLDEPENDENCYLAGUNIT" val="Undefined"/>
  <p:tag name="OTLDEPENDENCYLAGVALUE" val="0"/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EPENDENCYKIND" val="FS"/>
  <p:tag name="OTLDEPSOURCEKIND" val="Side"/>
  <p:tag name="OTLDEPDESTINATIONKIND" val="Side"/>
  <p:tag name="OTLDEPSOURCEID" val="4498e3ce-5a62-4e37-9c41-dc5320d32c8a"/>
  <p:tag name="OTLDEPDESTINATIONID" val="39e8fa5c-e17a-41ee-90dc-bfa48c251789"/>
  <p:tag name="OTLDEPENDENCYLAGUNIT" val="Undefined"/>
  <p:tag name="OTLDEPENDENCYLAGVALUE" val="0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Weeks"/>
  <p:tag name="OTLTIMEBANDSCALEFORMAT" val="w"/>
  <p:tag name="OTLTIMEBANDSHAPETYPE" val="RoundedCornerRectangleTimeband"/>
  <p:tag name="OTLTIMEBANDSHAPEHEIGHT" val="20"/>
  <p:tag name="OTLTIMEBANDSHAPEPADDINGLEFT" val="0"/>
  <p:tag name="OTLTIMEBANDCULTUREINFO" val="en-US"/>
  <p:tag name="OTLTIMEBANDQUICKPOSITION" val="Custom"/>
  <p:tag name="OTLTIMEBANDTHREEDEFFECTS" val="Gel"/>
  <p:tag name="OTLTIMEBANDAUTODATERANGE" val="True"/>
  <p:tag name="OTLTIMEBANDSTARTDATE" val="0001-01-01T00:00:00.0000000"/>
  <p:tag name="OTLTIMEBANDENDDATE" val="2022-12-15T10:0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6:00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LEFTENDCAPSMARGINLEFT" val="87.9754166666667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01T08:00:00.0000000Z"/>
  <p:tag name="OTLENDDATE" val="2022-12-01T10:00:00.0000000Z"/>
  <p:tag name="OTLDURATIONFORMAT" val="h"/>
  <p:tag name="OTLSPACING" val="3"/>
  <p:tag name="OTLSHAPETHICKNESSTYPE" val="Thin"/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01T10:00:00.0000000Z"/>
  <p:tag name="OTLENDDATE" val="2022-12-01T13:00:00.0000000Z"/>
  <p:tag name="OTLDURATIONFORMAT" val="h"/>
  <p:tag name="OTLSPACING" val="3"/>
  <p:tag name="OTLSHAPETHICKNESSTYPE" val="Thin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01T13:00:00.0000000Z"/>
  <p:tag name="OTLENDDATE" val="2022-12-02T09:00:00.0000000Z"/>
  <p:tag name="OTLDURATIONFORMAT" val="h"/>
  <p:tag name="OTLSPACING" val="3"/>
  <p:tag name="OTLSHAPETHICKNESSTYPE" val="Thin"/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02T09:00:00.0000000Z"/>
  <p:tag name="OTLENDDATE" val="2022-12-02T11:00:00.0000000Z"/>
  <p:tag name="OTLDURATIONFORMAT" val="h"/>
  <p:tag name="OTLSPACING" val="3"/>
  <p:tag name="OTLSHAPETHICKNESSTYPE" val="Thin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02T11:00:00.0000000Z"/>
  <p:tag name="OTLENDDATE" val="2022-12-02T13:00:00.0000000Z"/>
  <p:tag name="OTLDURATIONFORMAT" val="h"/>
  <p:tag name="OTLSPACING" val="3"/>
  <p:tag name="OTLSHAPETHICKNESSTYPE" val="Thin"/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02T13:00:00.0000000Z"/>
  <p:tag name="OTLENDDATE" val="2022-12-05T10:00:00.0000000Z"/>
  <p:tag name="OTLDURATIONFORMAT" val="h"/>
  <p:tag name="OTLSPACING" val="3"/>
  <p:tag name="OTLSHAPETHICKNESSTYPE" val="Thin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05T09:00:00.0000000Z"/>
  <p:tag name="OTLENDDATE" val="2022-12-05T13:00:00.0000000Z"/>
  <p:tag name="OTLDURATIONFORMAT" val="h"/>
  <p:tag name="OTLSPACING" val="3"/>
  <p:tag name="OTLSHAPETHICKNESSTYPE" val="Thin"/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06T08:00:00.0000000Z"/>
  <p:tag name="OTLENDDATE" val="2022-12-07T10:00:00.0000000Z"/>
  <p:tag name="OTLDURATIONFORMAT" val="h"/>
  <p:tag name="OTLSPACING" val="3"/>
  <p:tag name="OTLSHAPETHICKNESSTYPE" val="Thin"/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07T10:00:00.0000000Z"/>
  <p:tag name="OTLENDDATE" val="2022-12-09T14:00:00.0000000"/>
  <p:tag name="OTLDURATIONFORMAT" val="h"/>
  <p:tag name="OTLSPACING" val="3"/>
  <p:tag name="OTLSHAPETHICKNESSTYPE" val="Thin"/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09T14:00:00.0000000Z"/>
  <p:tag name="OTLENDDATE" val="2022-12-12T09:00:00.0000000Z"/>
  <p:tag name="OTLDURATIONFORMAT" val="h"/>
  <p:tag name="OTLSPACING" val="3"/>
  <p:tag name="OTLSHAPETHICKNESSTYPE" val="Thin"/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12T09:00:00.0000000Z"/>
  <p:tag name="OTLENDDATE" val="2022-12-12T14:00:00.0000000Z"/>
  <p:tag name="OTLDURATIONFORMAT" val="h"/>
  <p:tag name="OTLSPACING" val="3"/>
  <p:tag name="OTLSHAPETHICKNESSTYPE" val="Thin"/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12T14:00:00.0000000Z"/>
  <p:tag name="OTLENDDATE" val="2022-12-13T11:00:00.0000000Z"/>
  <p:tag name="OTLDURATIONFORMAT" val="h"/>
  <p:tag name="OTLSPACING" val="3"/>
  <p:tag name="OTLSHAPETHICKNESSTYPE" val="Thin"/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13T11:00:00.0000000Z"/>
  <p:tag name="OTLENDDATE" val="2022-12-13T16:00:00.0000000Z"/>
  <p:tag name="OTLDURATIONFORMAT" val="h"/>
  <p:tag name="OTLSPACING" val="3"/>
  <p:tag name="OTLSHAPETHICKNESSTYPE" val="Thin"/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14T08:00:00.0000000Z"/>
  <p:tag name="OTLENDDATE" val="2022-12-14T12:00:00.0000000Z"/>
  <p:tag name="OTLDURATIONFORMAT" val="h"/>
  <p:tag name="OTLSPACING" val="3"/>
  <p:tag name="OTLSHAPETHICKNESSTYPE" val="Thin"/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14T12:00:00.0000000Z"/>
  <p:tag name="OTLENDDATE" val="2022-12-14T16:00:00.0000000Z"/>
  <p:tag name="OTLDURATIONFORMAT" val="h"/>
  <p:tag name="OTLSPACING" val="3"/>
  <p:tag name="OTLSHAPETHICKNESSTYPE" val="Thin"/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15T08:00:00.0000000Z"/>
  <p:tag name="OTLENDDATE" val="2022-12-15T10:00:00.0000000Z"/>
  <p:tag name="OTLDURATIONFORMAT" val="h"/>
  <p:tag name="OTLSPACING" val="3"/>
  <p:tag name="OTLSHAPETHICKNESSTYPE" val="Thin"/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7E1316A67DE6488C0B3410C0ED605F" ma:contentTypeVersion="15" ma:contentTypeDescription="Create a new document." ma:contentTypeScope="" ma:versionID="714a0128c63c7e986deef139303c5b40">
  <xsd:schema xmlns:xsd="http://www.w3.org/2001/XMLSchema" xmlns:xs="http://www.w3.org/2001/XMLSchema" xmlns:p="http://schemas.microsoft.com/office/2006/metadata/properties" xmlns:ns3="83afe62e-7cd8-47aa-af78-d2f1106f195e" xmlns:ns4="efa587be-a9be-41e7-ad77-a73dccd86907" targetNamespace="http://schemas.microsoft.com/office/2006/metadata/properties" ma:root="true" ma:fieldsID="bfa3853d23bd158e0175de0212b137e0" ns3:_="" ns4:_="">
    <xsd:import namespace="83afe62e-7cd8-47aa-af78-d2f1106f195e"/>
    <xsd:import namespace="efa587be-a9be-41e7-ad77-a73dccd869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e62e-7cd8-47aa-af78-d2f1106f19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587be-a9be-41e7-ad77-a73dccd8690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afe62e-7cd8-47aa-af78-d2f1106f195e" xsi:nil="true"/>
  </documentManagement>
</p:properties>
</file>

<file path=customXml/itemProps1.xml><?xml version="1.0" encoding="utf-8"?>
<ds:datastoreItem xmlns:ds="http://schemas.openxmlformats.org/officeDocument/2006/customXml" ds:itemID="{F35C091D-4908-4486-B593-919C8319E5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e62e-7cd8-47aa-af78-d2f1106f195e"/>
    <ds:schemaRef ds:uri="efa587be-a9be-41e7-ad77-a73dccd869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142505-58D5-4BFB-8F2D-48847259D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4A0EFF-480B-4D54-8CA0-56115375106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fa587be-a9be-41e7-ad77-a73dccd86907"/>
    <ds:schemaRef ds:uri="83afe62e-7cd8-47aa-af78-d2f1106f195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74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2022-12-07T13:00:03Z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0x010100387E1316A67DE6488C0B3410C0ED605F</vt:lpwstr>
  </property>
</Properties>
</file>