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68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12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98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382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70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055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399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014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43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31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47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4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95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3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65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7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3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17EFC4-9A1E-4C25-A1B7-AD51C2B4C068}" type="datetimeFigureOut">
              <a:rPr lang="pl-PL" smtClean="0"/>
              <a:t>2019-03-30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1EC6B2-9B77-4116-9EC4-E6B72F303E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27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E1C925-BD96-4029-9654-8371286A3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Spalone Kalorie </a:t>
            </a:r>
            <a:r>
              <a:rPr lang="pl-P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DC68BC-134D-49AF-A284-87196858A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Bartłomiej Sikora</a:t>
            </a:r>
          </a:p>
        </p:txBody>
      </p:sp>
    </p:spTree>
    <p:extLst>
      <p:ext uri="{BB962C8B-B14F-4D97-AF65-F5344CB8AC3E}">
        <p14:creationId xmlns:p14="http://schemas.microsoft.com/office/powerpoint/2010/main" val="20280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C3F578-E320-415D-8701-E027812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aplikacji: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142C81-532E-48C6-9166-FA44987E9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Aplikacja Spalone Kalorie oblicza spalone przez nas kalorie na podstawie różnych kryteriów wybranych przez użytkownika: czasu, rodzaju aktywności, generowanej mocy podczas aktywności, średniego tętna podczas aktywności, stref tętna itp.</a:t>
            </a:r>
          </a:p>
        </p:txBody>
      </p:sp>
    </p:spTree>
    <p:extLst>
      <p:ext uri="{BB962C8B-B14F-4D97-AF65-F5344CB8AC3E}">
        <p14:creationId xmlns:p14="http://schemas.microsoft.com/office/powerpoint/2010/main" val="197617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36CFEB-AE16-43B7-917C-F538BD11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Skład zespołu – odpowiedzialności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1CFBE6-9CA7-4A81-90D7-32610B91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dirty="0"/>
              <a:t>Bartłomiej Sikora - opracowanie matematycznych wzorów i ich implementacja w aplikacji.</a:t>
            </a:r>
          </a:p>
          <a:p>
            <a:r>
              <a:rPr lang="pl-PL" dirty="0"/>
              <a:t>Łukasz Sokołowski - opracowanie interfejsu i pomoc w implementacji rozwiązań w aplikacji.</a:t>
            </a:r>
          </a:p>
          <a:p>
            <a:r>
              <a:rPr lang="pl-PL" dirty="0"/>
              <a:t>Jakub </a:t>
            </a:r>
            <a:r>
              <a:rPr lang="pl-PL" dirty="0" err="1"/>
              <a:t>Pragacz</a:t>
            </a:r>
            <a:r>
              <a:rPr lang="pl-PL" dirty="0"/>
              <a:t> - opracowanie interfejsu i pomoc w implementacji rozwiązań w aplikacji.</a:t>
            </a:r>
          </a:p>
        </p:txBody>
      </p:sp>
    </p:spTree>
    <p:extLst>
      <p:ext uri="{BB962C8B-B14F-4D97-AF65-F5344CB8AC3E}">
        <p14:creationId xmlns:p14="http://schemas.microsoft.com/office/powerpoint/2010/main" val="172445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88947-85C8-4712-AECF-98AA78CC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Harmonogram prac: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57E369-66A5-4530-AACD-57C59BC1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Do 30-03-2019: realizacja założeń wstępnych projektu założenie </a:t>
            </a:r>
            <a:r>
              <a:rPr lang="pl-PL" dirty="0" err="1"/>
              <a:t>wiki</a:t>
            </a:r>
            <a:r>
              <a:rPr lang="pl-PL" dirty="0"/>
              <a:t>/prezentacja/koncept.</a:t>
            </a:r>
          </a:p>
          <a:p>
            <a:r>
              <a:rPr lang="pl-PL" dirty="0"/>
              <a:t>Do 07-04-2019: wstępna koncepcja interfejsu, pierwsze metody wyliczania.</a:t>
            </a:r>
          </a:p>
          <a:p>
            <a:r>
              <a:rPr lang="pl-PL" dirty="0"/>
              <a:t>Do 18-05-2019: Działająca aplikacja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45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B1DAC4-ABA5-42E7-8E68-19BBC185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Koncepcja Interfejsu: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494888D-5175-41F2-93A8-BAF7CDC0D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268" y="2332911"/>
            <a:ext cx="7323099" cy="44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121</Words>
  <Application>Microsoft Office PowerPoint</Application>
  <PresentationFormat>Panoramiczny</PresentationFormat>
  <Paragraphs>18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Tahoma</vt:lpstr>
      <vt:lpstr>Wingdings 3</vt:lpstr>
      <vt:lpstr>Jon (sala konferencyjna)</vt:lpstr>
      <vt:lpstr>Spalone Kalorie App</vt:lpstr>
      <vt:lpstr>O aplikacji:</vt:lpstr>
      <vt:lpstr>Skład zespołu – odpowiedzialności</vt:lpstr>
      <vt:lpstr>Harmonogram prac:</vt:lpstr>
      <vt:lpstr>Koncepcja Interfejsu: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Spalone Kalorie App</dc:title>
  <dc:creator>Bartłomiej Sikora</dc:creator>
  <cp:lastModifiedBy>Bartłomiej Sikora</cp:lastModifiedBy>
  <cp:revision>7</cp:revision>
  <dcterms:created xsi:type="dcterms:W3CDTF">2019-03-30T06:41:17Z</dcterms:created>
  <dcterms:modified xsi:type="dcterms:W3CDTF">2019-03-30T08:50:30Z</dcterms:modified>
</cp:coreProperties>
</file>