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media/image1.jpeg" ContentType="image/jpeg"/>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b="def" i="def"/>
      <a:tcStyle>
        <a:tcBdr/>
        <a:fill>
          <a:solidFill>
            <a:srgbClr val="FF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5CA"/>
          </a:solidFill>
        </a:fill>
      </a:tcStyle>
    </a:wholeTbl>
    <a:band2H>
      <a:tcTxStyle b="def" i="def"/>
      <a:tcStyle>
        <a:tcBdr/>
        <a:fill>
          <a:solidFill>
            <a:srgbClr val="FFFA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CAD8"/>
          </a:solidFill>
        </a:fill>
      </a:tcStyle>
    </a:wholeTbl>
    <a:band2H>
      <a:tcTxStyle b="def" i="def"/>
      <a:tcStyle>
        <a:tcBdr/>
        <a:fill>
          <a:solidFill>
            <a:srgbClr val="FAE6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18" name="Shape 1618"/>
          <p:cNvSpPr/>
          <p:nvPr>
            <p:ph type="sldImg"/>
          </p:nvPr>
        </p:nvSpPr>
        <p:spPr>
          <a:xfrm>
            <a:off x="1143000" y="685800"/>
            <a:ext cx="4572000" cy="3429000"/>
          </a:xfrm>
          <a:prstGeom prst="rect">
            <a:avLst/>
          </a:prstGeom>
        </p:spPr>
        <p:txBody>
          <a:bodyPr/>
          <a:lstStyle/>
          <a:p>
            <a:pPr/>
          </a:p>
        </p:txBody>
      </p:sp>
      <p:sp>
        <p:nvSpPr>
          <p:cNvPr id="1619" name="Shape 16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orbel"/>
      </a:defRPr>
    </a:lvl1pPr>
    <a:lvl2pPr indent="228600" latinLnBrk="0">
      <a:defRPr sz="1200">
        <a:latin typeface="+mj-lt"/>
        <a:ea typeface="+mj-ea"/>
        <a:cs typeface="+mj-cs"/>
        <a:sym typeface="Corbel"/>
      </a:defRPr>
    </a:lvl2pPr>
    <a:lvl3pPr indent="457200" latinLnBrk="0">
      <a:defRPr sz="1200">
        <a:latin typeface="+mj-lt"/>
        <a:ea typeface="+mj-ea"/>
        <a:cs typeface="+mj-cs"/>
        <a:sym typeface="Corbel"/>
      </a:defRPr>
    </a:lvl3pPr>
    <a:lvl4pPr indent="685800" latinLnBrk="0">
      <a:defRPr sz="1200">
        <a:latin typeface="+mj-lt"/>
        <a:ea typeface="+mj-ea"/>
        <a:cs typeface="+mj-cs"/>
        <a:sym typeface="Corbel"/>
      </a:defRPr>
    </a:lvl4pPr>
    <a:lvl5pPr indent="914400" latinLnBrk="0">
      <a:defRPr sz="1200">
        <a:latin typeface="+mj-lt"/>
        <a:ea typeface="+mj-ea"/>
        <a:cs typeface="+mj-cs"/>
        <a:sym typeface="Corbel"/>
      </a:defRPr>
    </a:lvl5pPr>
    <a:lvl6pPr indent="1143000" latinLnBrk="0">
      <a:defRPr sz="1200">
        <a:latin typeface="+mj-lt"/>
        <a:ea typeface="+mj-ea"/>
        <a:cs typeface="+mj-cs"/>
        <a:sym typeface="Corbel"/>
      </a:defRPr>
    </a:lvl6pPr>
    <a:lvl7pPr indent="1371600" latinLnBrk="0">
      <a:defRPr sz="1200">
        <a:latin typeface="+mj-lt"/>
        <a:ea typeface="+mj-ea"/>
        <a:cs typeface="+mj-cs"/>
        <a:sym typeface="Corbel"/>
      </a:defRPr>
    </a:lvl7pPr>
    <a:lvl8pPr indent="1600200" latinLnBrk="0">
      <a:defRPr sz="1200">
        <a:latin typeface="+mj-lt"/>
        <a:ea typeface="+mj-ea"/>
        <a:cs typeface="+mj-cs"/>
        <a:sym typeface="Corbel"/>
      </a:defRPr>
    </a:lvl8pPr>
    <a:lvl9pPr indent="1828800" latinLnBrk="0">
      <a:defRPr sz="1200">
        <a:latin typeface="+mj-lt"/>
        <a:ea typeface="+mj-ea"/>
        <a:cs typeface="+mj-cs"/>
        <a:sym typeface="Corbe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9" name="Shape 1629"/>
          <p:cNvSpPr/>
          <p:nvPr>
            <p:ph type="sldImg"/>
          </p:nvPr>
        </p:nvSpPr>
        <p:spPr>
          <a:prstGeom prst="rect">
            <a:avLst/>
          </a:prstGeom>
        </p:spPr>
        <p:txBody>
          <a:bodyPr/>
          <a:lstStyle/>
          <a:p>
            <a:pPr/>
          </a:p>
        </p:txBody>
      </p:sp>
      <p:sp>
        <p:nvSpPr>
          <p:cNvPr id="1630" name="Shape 1630"/>
          <p:cNvSpPr/>
          <p:nvPr>
            <p:ph type="body" sz="quarter" idx="1"/>
          </p:nvPr>
        </p:nvSpPr>
        <p:spPr>
          <a:prstGeom prst="rect">
            <a:avLst/>
          </a:prstGeom>
        </p:spPr>
        <p:txBody>
          <a:bodyPr/>
          <a:lstStyle/>
          <a:p>
            <a:pPr/>
            <a:r>
              <a:t>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4.png"/></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dia met ruimte voor eigen f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 name="Titel"/>
          <p:cNvSpPr txBox="1"/>
          <p:nvPr>
            <p:ph type="title" hasCustomPrompt="1"/>
          </p:nvPr>
        </p:nvSpPr>
        <p:spPr>
          <a:xfrm>
            <a:off x="820799" y="1479599"/>
            <a:ext cx="7344001" cy="1377001"/>
          </a:xfrm>
          <a:prstGeom prst="rect">
            <a:avLst/>
          </a:prstGeom>
        </p:spPr>
        <p:txBody>
          <a:bodyPr>
            <a:normAutofit fontScale="100000" lnSpcReduction="0"/>
          </a:bodyPr>
          <a:lstStyle>
            <a:lvl1pPr>
              <a:defRPr sz="4600">
                <a:solidFill>
                  <a:srgbClr val="FFFFFF"/>
                </a:solidFill>
              </a:defRPr>
            </a:lvl1pPr>
          </a:lstStyle>
          <a:p>
            <a:pPr/>
            <a:r>
              <a:t>Titel</a:t>
            </a:r>
          </a:p>
        </p:txBody>
      </p:sp>
      <p:sp>
        <p:nvSpPr>
          <p:cNvPr id="20" name="Body Level One…"/>
          <p:cNvSpPr txBox="1"/>
          <p:nvPr>
            <p:ph type="body" sz="half" idx="1" hasCustomPrompt="1"/>
          </p:nvPr>
        </p:nvSpPr>
        <p:spPr>
          <a:xfrm>
            <a:off x="820799" y="3009600"/>
            <a:ext cx="7344001" cy="1314451"/>
          </a:xfrm>
          <a:prstGeom prst="rect">
            <a:avLst/>
          </a:prstGeom>
        </p:spPr>
        <p:txBody>
          <a:bodyPr>
            <a:normAutofit fontScale="100000" lnSpcReduction="0"/>
          </a:bodyPr>
          <a:lstStyle>
            <a:lvl1pPr marL="0" indent="0">
              <a:buClrTx/>
              <a:buSzTx/>
              <a:buNone/>
              <a:defRPr sz="3000">
                <a:solidFill>
                  <a:srgbClr val="FFFFFF"/>
                </a:solidFill>
              </a:defRPr>
            </a:lvl1pPr>
            <a:lvl2pPr marL="0" indent="457200">
              <a:buClrTx/>
              <a:buSzTx/>
              <a:buNone/>
              <a:defRPr sz="3000">
                <a:solidFill>
                  <a:srgbClr val="FFFFFF"/>
                </a:solidFill>
              </a:defRPr>
            </a:lvl2pPr>
            <a:lvl3pPr marL="0" indent="914400">
              <a:buClrTx/>
              <a:buSzTx/>
              <a:buNone/>
              <a:defRPr sz="3000">
                <a:solidFill>
                  <a:srgbClr val="FFFFFF"/>
                </a:solidFill>
              </a:defRPr>
            </a:lvl3pPr>
            <a:lvl4pPr indent="1371600">
              <a:buClrTx/>
              <a:buFontTx/>
              <a:defRPr sz="3000">
                <a:solidFill>
                  <a:srgbClr val="FFFFFF"/>
                </a:solidFill>
              </a:defRPr>
            </a:lvl4pPr>
            <a:lvl5pPr indent="1828800">
              <a:buClrTx/>
              <a:buFontTx/>
              <a:defRPr sz="3000">
                <a:solidFill>
                  <a:srgbClr val="FFFFFF"/>
                </a:solidFill>
              </a:defRPr>
            </a:lvl5pPr>
          </a:lstStyle>
          <a:p>
            <a:pPr/>
            <a:r>
              <a:t>jaar / subtitel</a:t>
            </a:r>
          </a:p>
          <a:p>
            <a:pPr lvl="1"/>
            <a:r>
              <a:t/>
            </a:r>
          </a:p>
          <a:p>
            <a:pPr lvl="2"/>
            <a:r>
              <a:t/>
            </a:r>
          </a:p>
          <a:p>
            <a:pPr lvl="3"/>
            <a:r>
              <a:t/>
            </a:r>
          </a:p>
          <a:p>
            <a:pPr lvl="4"/>
            <a:r>
              <a:t/>
            </a:r>
          </a:p>
        </p:txBody>
      </p:sp>
      <p:grpSp>
        <p:nvGrpSpPr>
          <p:cNvPr id="23" name="Afgeronde rechthoek 31"/>
          <p:cNvGrpSpPr/>
          <p:nvPr/>
        </p:nvGrpSpPr>
        <p:grpSpPr>
          <a:xfrm>
            <a:off x="-1296624" y="90011"/>
            <a:ext cx="1188001" cy="4912063"/>
            <a:chOff x="0" y="0"/>
            <a:chExt cx="1187999" cy="4912062"/>
          </a:xfrm>
        </p:grpSpPr>
        <p:sp>
          <p:nvSpPr>
            <p:cNvPr id="21" name="Rounded Rectangle"/>
            <p:cNvSpPr/>
            <p:nvPr/>
          </p:nvSpPr>
          <p:spPr>
            <a:xfrm>
              <a:off x="0" y="0"/>
              <a:ext cx="1188000" cy="4912063"/>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a:solidFill>
                    <a:srgbClr val="FFFFFF"/>
                  </a:solidFill>
                </a:defRPr>
              </a:pPr>
            </a:p>
          </p:txBody>
        </p:sp>
        <p:sp>
          <p:nvSpPr>
            <p:cNvPr id="22" name="Deze dia  is zo gemaakt dat je zelf een afbeelding kan invoegen.…"/>
            <p:cNvSpPr txBox="1"/>
            <p:nvPr/>
          </p:nvSpPr>
          <p:spPr>
            <a:xfrm>
              <a:off x="92174" y="46454"/>
              <a:ext cx="1003652" cy="440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Deze dia  is zo gemaakt dat je zelf een afbeelding kan invoegen. </a:t>
              </a:r>
              <a:endParaRPr>
                <a:solidFill>
                  <a:srgbClr val="FFFFFF"/>
                </a:solidFill>
              </a:endParaRPr>
            </a:p>
            <a:p>
              <a:pPr>
                <a:defRPr sz="900"/>
              </a:pPr>
            </a:p>
            <a:p>
              <a:pPr>
                <a:defRPr sz="900"/>
              </a:pPr>
              <a:r>
                <a:t>Klik met de rechtermuisknop in de achtergrond en kies Achtergrond opmaken. Klik op Opvulling met figuur of bitmappatroon en dan op Invoegen uit bestand. Kies de afbeelding en klik op Invoegen en Sluiten.</a:t>
              </a:r>
              <a:endParaRPr>
                <a:solidFill>
                  <a:srgbClr val="FFFFFF"/>
                </a:solidFill>
              </a:endParaRPr>
            </a:p>
            <a:p>
              <a:pPr>
                <a:defRPr sz="900"/>
              </a:pPr>
            </a:p>
            <a:p>
              <a:pPr>
                <a:defRPr sz="900"/>
              </a:pPr>
              <a:r>
                <a:t>Klik niet op Overal toepassen omdat de afbeelding dan op alle dia’s komt. Met ctrl + z kan je dit ongedaan maken.</a:t>
              </a:r>
              <a:endParaRPr>
                <a:solidFill>
                  <a:srgbClr val="FFFFFF"/>
                </a:solidFill>
              </a:endParaRPr>
            </a:p>
            <a:p>
              <a:pPr>
                <a:defRPr sz="900"/>
              </a:pPr>
            </a:p>
            <a:p>
              <a:pPr>
                <a:defRPr sz="900"/>
              </a:pPr>
              <a:r>
                <a:t>Voor het mooiste resultaat is de beeldverhouding 1280 x 720 pixels. Het beeld blijft dan scherp en vervormt niet.</a:t>
              </a:r>
            </a:p>
          </p:txBody>
        </p:sp>
      </p:grpSp>
      <p:grpSp>
        <p:nvGrpSpPr>
          <p:cNvPr id="30" name="Groep 45"/>
          <p:cNvGrpSpPr/>
          <p:nvPr/>
        </p:nvGrpSpPr>
        <p:grpSpPr>
          <a:xfrm>
            <a:off x="-1" y="0"/>
            <a:ext cx="2305052" cy="5144400"/>
            <a:chOff x="0" y="0"/>
            <a:chExt cx="2305050" cy="5144399"/>
          </a:xfrm>
        </p:grpSpPr>
        <p:sp>
          <p:nvSpPr>
            <p:cNvPr id="24" name="Rechthoek 41"/>
            <p:cNvSpPr/>
            <p:nvPr/>
          </p:nvSpPr>
          <p:spPr>
            <a:xfrm>
              <a:off x="-1" y="0"/>
              <a:ext cx="658801" cy="51444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29" name="logo"/>
            <p:cNvGrpSpPr/>
            <p:nvPr/>
          </p:nvGrpSpPr>
          <p:grpSpPr>
            <a:xfrm>
              <a:off x="153987" y="136524"/>
              <a:ext cx="2151064" cy="1214439"/>
              <a:chOff x="0" y="0"/>
              <a:chExt cx="2151062" cy="1214438"/>
            </a:xfrm>
          </p:grpSpPr>
          <p:sp>
            <p:nvSpPr>
              <p:cNvPr id="25" name="Freeform 7"/>
              <p:cNvSpPr/>
              <p:nvPr/>
            </p:nvSpPr>
            <p:spPr>
              <a:xfrm>
                <a:off x="0" y="857250"/>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26" name="Freeform 8"/>
              <p:cNvSpPr/>
              <p:nvPr/>
            </p:nvSpPr>
            <p:spPr>
              <a:xfrm>
                <a:off x="0" y="-1"/>
                <a:ext cx="357189" cy="357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27" name="Freeform 9"/>
              <p:cNvSpPr/>
              <p:nvPr/>
            </p:nvSpPr>
            <p:spPr>
              <a:xfrm>
                <a:off x="0" y="428625"/>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28" name="Freeform 10"/>
              <p:cNvSpPr/>
              <p:nvPr/>
            </p:nvSpPr>
            <p:spPr>
              <a:xfrm>
                <a:off x="700087" y="17462"/>
                <a:ext cx="1450976" cy="485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0" y="8132"/>
                    </a:moveTo>
                    <a:cubicBezTo>
                      <a:pt x="2511" y="8688"/>
                      <a:pt x="2118" y="8974"/>
                      <a:pt x="1676" y="8974"/>
                    </a:cubicBezTo>
                    <a:cubicBezTo>
                      <a:pt x="795" y="8974"/>
                      <a:pt x="165" y="7195"/>
                      <a:pt x="165" y="4526"/>
                    </a:cubicBezTo>
                    <a:cubicBezTo>
                      <a:pt x="165" y="1787"/>
                      <a:pt x="795" y="0"/>
                      <a:pt x="1676" y="0"/>
                    </a:cubicBezTo>
                    <a:cubicBezTo>
                      <a:pt x="2112" y="0"/>
                      <a:pt x="2503" y="278"/>
                      <a:pt x="2804" y="1080"/>
                    </a:cubicBezTo>
                    <a:cubicBezTo>
                      <a:pt x="2429" y="2208"/>
                      <a:pt x="2429" y="2208"/>
                      <a:pt x="2429" y="2208"/>
                    </a:cubicBezTo>
                    <a:cubicBezTo>
                      <a:pt x="2245" y="1684"/>
                      <a:pt x="1966" y="1382"/>
                      <a:pt x="1681" y="1382"/>
                    </a:cubicBezTo>
                    <a:cubicBezTo>
                      <a:pt x="1091" y="1382"/>
                      <a:pt x="700" y="2732"/>
                      <a:pt x="700" y="4431"/>
                    </a:cubicBezTo>
                    <a:cubicBezTo>
                      <a:pt x="700" y="6250"/>
                      <a:pt x="1091" y="7600"/>
                      <a:pt x="1681" y="7600"/>
                    </a:cubicBezTo>
                    <a:cubicBezTo>
                      <a:pt x="1939" y="7600"/>
                      <a:pt x="2174" y="7457"/>
                      <a:pt x="2352" y="7155"/>
                    </a:cubicBezTo>
                    <a:cubicBezTo>
                      <a:pt x="2352" y="5138"/>
                      <a:pt x="2352" y="5138"/>
                      <a:pt x="2352" y="5138"/>
                    </a:cubicBezTo>
                    <a:cubicBezTo>
                      <a:pt x="1767" y="5138"/>
                      <a:pt x="1767" y="5138"/>
                      <a:pt x="1767" y="5138"/>
                    </a:cubicBezTo>
                    <a:cubicBezTo>
                      <a:pt x="1767" y="3764"/>
                      <a:pt x="1767" y="3764"/>
                      <a:pt x="1767" y="3764"/>
                    </a:cubicBezTo>
                    <a:cubicBezTo>
                      <a:pt x="2860" y="3764"/>
                      <a:pt x="2860" y="3764"/>
                      <a:pt x="2860" y="3764"/>
                    </a:cubicBezTo>
                    <a:lnTo>
                      <a:pt x="2860" y="8132"/>
                    </a:lnTo>
                    <a:close/>
                    <a:moveTo>
                      <a:pt x="5286" y="6369"/>
                    </a:moveTo>
                    <a:cubicBezTo>
                      <a:pt x="5286" y="5972"/>
                      <a:pt x="5286" y="5972"/>
                      <a:pt x="5286" y="5972"/>
                    </a:cubicBezTo>
                    <a:cubicBezTo>
                      <a:pt x="5286" y="3963"/>
                      <a:pt x="4916" y="2827"/>
                      <a:pt x="4376" y="2827"/>
                    </a:cubicBezTo>
                    <a:cubicBezTo>
                      <a:pt x="3791" y="2827"/>
                      <a:pt x="3320" y="4042"/>
                      <a:pt x="3320" y="5869"/>
                    </a:cubicBezTo>
                    <a:cubicBezTo>
                      <a:pt x="3320" y="7687"/>
                      <a:pt x="3791" y="8902"/>
                      <a:pt x="4376" y="8902"/>
                    </a:cubicBezTo>
                    <a:cubicBezTo>
                      <a:pt x="4682" y="8902"/>
                      <a:pt x="4970" y="8576"/>
                      <a:pt x="5196" y="7743"/>
                    </a:cubicBezTo>
                    <a:cubicBezTo>
                      <a:pt x="4847" y="6964"/>
                      <a:pt x="4847" y="6964"/>
                      <a:pt x="4847" y="6964"/>
                    </a:cubicBezTo>
                    <a:cubicBezTo>
                      <a:pt x="4728" y="7409"/>
                      <a:pt x="4571" y="7743"/>
                      <a:pt x="4329" y="7743"/>
                    </a:cubicBezTo>
                    <a:cubicBezTo>
                      <a:pt x="4057" y="7743"/>
                      <a:pt x="3839" y="7226"/>
                      <a:pt x="3807" y="6369"/>
                    </a:cubicBezTo>
                    <a:lnTo>
                      <a:pt x="5286" y="6369"/>
                    </a:lnTo>
                    <a:close/>
                    <a:moveTo>
                      <a:pt x="3807" y="5289"/>
                    </a:moveTo>
                    <a:cubicBezTo>
                      <a:pt x="3842" y="4455"/>
                      <a:pt x="4020" y="3915"/>
                      <a:pt x="4307" y="3915"/>
                    </a:cubicBezTo>
                    <a:cubicBezTo>
                      <a:pt x="4611" y="3915"/>
                      <a:pt x="4797" y="4439"/>
                      <a:pt x="4799" y="5289"/>
                    </a:cubicBezTo>
                    <a:lnTo>
                      <a:pt x="3807" y="5289"/>
                    </a:lnTo>
                    <a:close/>
                    <a:moveTo>
                      <a:pt x="5717" y="8759"/>
                    </a:moveTo>
                    <a:cubicBezTo>
                      <a:pt x="6201" y="8759"/>
                      <a:pt x="6201" y="8759"/>
                      <a:pt x="6201" y="8759"/>
                    </a:cubicBezTo>
                    <a:cubicBezTo>
                      <a:pt x="6201" y="5599"/>
                      <a:pt x="6201" y="5599"/>
                      <a:pt x="6201" y="5599"/>
                    </a:cubicBezTo>
                    <a:cubicBezTo>
                      <a:pt x="6201" y="4828"/>
                      <a:pt x="6326" y="4129"/>
                      <a:pt x="6648" y="4129"/>
                    </a:cubicBezTo>
                    <a:cubicBezTo>
                      <a:pt x="6883" y="4129"/>
                      <a:pt x="6978" y="4598"/>
                      <a:pt x="6978" y="5313"/>
                    </a:cubicBezTo>
                    <a:cubicBezTo>
                      <a:pt x="6978" y="8759"/>
                      <a:pt x="6978" y="8759"/>
                      <a:pt x="6978" y="8759"/>
                    </a:cubicBezTo>
                    <a:cubicBezTo>
                      <a:pt x="7462" y="8759"/>
                      <a:pt x="7462" y="8759"/>
                      <a:pt x="7462" y="8759"/>
                    </a:cubicBezTo>
                    <a:cubicBezTo>
                      <a:pt x="7462" y="5622"/>
                      <a:pt x="7462" y="5622"/>
                      <a:pt x="7462" y="5622"/>
                    </a:cubicBezTo>
                    <a:cubicBezTo>
                      <a:pt x="7462" y="4876"/>
                      <a:pt x="7577" y="4129"/>
                      <a:pt x="7880" y="4129"/>
                    </a:cubicBezTo>
                    <a:cubicBezTo>
                      <a:pt x="8168" y="4129"/>
                      <a:pt x="8239" y="4757"/>
                      <a:pt x="8239" y="5479"/>
                    </a:cubicBezTo>
                    <a:cubicBezTo>
                      <a:pt x="8239" y="8759"/>
                      <a:pt x="8239" y="8759"/>
                      <a:pt x="8239" y="8759"/>
                    </a:cubicBezTo>
                    <a:cubicBezTo>
                      <a:pt x="8724" y="8759"/>
                      <a:pt x="8724" y="8759"/>
                      <a:pt x="8724" y="8759"/>
                    </a:cubicBezTo>
                    <a:cubicBezTo>
                      <a:pt x="8724" y="5313"/>
                      <a:pt x="8724" y="5313"/>
                      <a:pt x="8724" y="5313"/>
                    </a:cubicBezTo>
                    <a:cubicBezTo>
                      <a:pt x="8724" y="3923"/>
                      <a:pt x="8543" y="2827"/>
                      <a:pt x="8027" y="2827"/>
                    </a:cubicBezTo>
                    <a:cubicBezTo>
                      <a:pt x="7734" y="2827"/>
                      <a:pt x="7529" y="3161"/>
                      <a:pt x="7388" y="3899"/>
                    </a:cubicBezTo>
                    <a:cubicBezTo>
                      <a:pt x="7287" y="3176"/>
                      <a:pt x="7079" y="2827"/>
                      <a:pt x="6781" y="2827"/>
                    </a:cubicBezTo>
                    <a:cubicBezTo>
                      <a:pt x="6457" y="2827"/>
                      <a:pt x="6271" y="3335"/>
                      <a:pt x="6185" y="3875"/>
                    </a:cubicBezTo>
                    <a:cubicBezTo>
                      <a:pt x="6178" y="3875"/>
                      <a:pt x="6178" y="3875"/>
                      <a:pt x="6178" y="3875"/>
                    </a:cubicBezTo>
                    <a:cubicBezTo>
                      <a:pt x="6178" y="2970"/>
                      <a:pt x="6178" y="2970"/>
                      <a:pt x="6178" y="2970"/>
                    </a:cubicBezTo>
                    <a:cubicBezTo>
                      <a:pt x="5717" y="2970"/>
                      <a:pt x="5717" y="2970"/>
                      <a:pt x="5717" y="2970"/>
                    </a:cubicBezTo>
                    <a:lnTo>
                      <a:pt x="5717" y="8759"/>
                    </a:lnTo>
                    <a:close/>
                    <a:moveTo>
                      <a:pt x="11121" y="6369"/>
                    </a:moveTo>
                    <a:cubicBezTo>
                      <a:pt x="11121" y="5972"/>
                      <a:pt x="11121" y="5972"/>
                      <a:pt x="11121" y="5972"/>
                    </a:cubicBezTo>
                    <a:cubicBezTo>
                      <a:pt x="11121" y="3963"/>
                      <a:pt x="10753" y="2827"/>
                      <a:pt x="10211" y="2827"/>
                    </a:cubicBezTo>
                    <a:cubicBezTo>
                      <a:pt x="9625" y="2827"/>
                      <a:pt x="9157" y="4042"/>
                      <a:pt x="9157" y="5869"/>
                    </a:cubicBezTo>
                    <a:cubicBezTo>
                      <a:pt x="9157" y="7687"/>
                      <a:pt x="9625" y="8902"/>
                      <a:pt x="10211" y="8902"/>
                    </a:cubicBezTo>
                    <a:cubicBezTo>
                      <a:pt x="10519" y="8902"/>
                      <a:pt x="10807" y="8576"/>
                      <a:pt x="11033" y="7743"/>
                    </a:cubicBezTo>
                    <a:cubicBezTo>
                      <a:pt x="10684" y="6964"/>
                      <a:pt x="10684" y="6964"/>
                      <a:pt x="10684" y="6964"/>
                    </a:cubicBezTo>
                    <a:cubicBezTo>
                      <a:pt x="10565" y="7409"/>
                      <a:pt x="10405" y="7743"/>
                      <a:pt x="10163" y="7743"/>
                    </a:cubicBezTo>
                    <a:cubicBezTo>
                      <a:pt x="9891" y="7743"/>
                      <a:pt x="9673" y="7226"/>
                      <a:pt x="9641" y="6369"/>
                    </a:cubicBezTo>
                    <a:lnTo>
                      <a:pt x="11121" y="6369"/>
                    </a:lnTo>
                    <a:close/>
                    <a:moveTo>
                      <a:pt x="9641" y="5289"/>
                    </a:moveTo>
                    <a:cubicBezTo>
                      <a:pt x="9679" y="4455"/>
                      <a:pt x="9857" y="3915"/>
                      <a:pt x="10144" y="3915"/>
                    </a:cubicBezTo>
                    <a:cubicBezTo>
                      <a:pt x="10445" y="3915"/>
                      <a:pt x="10631" y="4439"/>
                      <a:pt x="10636" y="5289"/>
                    </a:cubicBezTo>
                    <a:lnTo>
                      <a:pt x="9641" y="5289"/>
                    </a:lnTo>
                    <a:close/>
                    <a:moveTo>
                      <a:pt x="13440" y="6369"/>
                    </a:moveTo>
                    <a:cubicBezTo>
                      <a:pt x="13440" y="5972"/>
                      <a:pt x="13440" y="5972"/>
                      <a:pt x="13440" y="5972"/>
                    </a:cubicBezTo>
                    <a:cubicBezTo>
                      <a:pt x="13440" y="3963"/>
                      <a:pt x="13073" y="2827"/>
                      <a:pt x="12531" y="2827"/>
                    </a:cubicBezTo>
                    <a:cubicBezTo>
                      <a:pt x="11945" y="2827"/>
                      <a:pt x="11477" y="4042"/>
                      <a:pt x="11477" y="5869"/>
                    </a:cubicBezTo>
                    <a:cubicBezTo>
                      <a:pt x="11477" y="7687"/>
                      <a:pt x="11945" y="8902"/>
                      <a:pt x="12531" y="8902"/>
                    </a:cubicBezTo>
                    <a:cubicBezTo>
                      <a:pt x="12839" y="8902"/>
                      <a:pt x="13127" y="8576"/>
                      <a:pt x="13353" y="7743"/>
                    </a:cubicBezTo>
                    <a:cubicBezTo>
                      <a:pt x="13004" y="6964"/>
                      <a:pt x="13004" y="6964"/>
                      <a:pt x="13004" y="6964"/>
                    </a:cubicBezTo>
                    <a:cubicBezTo>
                      <a:pt x="12882" y="7409"/>
                      <a:pt x="12725" y="7743"/>
                      <a:pt x="12483" y="7743"/>
                    </a:cubicBezTo>
                    <a:cubicBezTo>
                      <a:pt x="12211" y="7743"/>
                      <a:pt x="11993" y="7226"/>
                      <a:pt x="11961" y="6369"/>
                    </a:cubicBezTo>
                    <a:lnTo>
                      <a:pt x="13440" y="6369"/>
                    </a:lnTo>
                    <a:close/>
                    <a:moveTo>
                      <a:pt x="11961" y="5289"/>
                    </a:moveTo>
                    <a:cubicBezTo>
                      <a:pt x="11999" y="4455"/>
                      <a:pt x="12177" y="3915"/>
                      <a:pt x="12461" y="3915"/>
                    </a:cubicBezTo>
                    <a:cubicBezTo>
                      <a:pt x="12765" y="3915"/>
                      <a:pt x="12951" y="4439"/>
                      <a:pt x="12956" y="5289"/>
                    </a:cubicBezTo>
                    <a:lnTo>
                      <a:pt x="11961" y="5289"/>
                    </a:lnTo>
                    <a:close/>
                    <a:moveTo>
                      <a:pt x="13893" y="8759"/>
                    </a:moveTo>
                    <a:cubicBezTo>
                      <a:pt x="14380" y="8759"/>
                      <a:pt x="14380" y="8759"/>
                      <a:pt x="14380" y="8759"/>
                    </a:cubicBezTo>
                    <a:cubicBezTo>
                      <a:pt x="14380" y="5599"/>
                      <a:pt x="14380" y="5599"/>
                      <a:pt x="14380" y="5599"/>
                    </a:cubicBezTo>
                    <a:cubicBezTo>
                      <a:pt x="14380" y="4828"/>
                      <a:pt x="14505" y="4129"/>
                      <a:pt x="14824" y="4129"/>
                    </a:cubicBezTo>
                    <a:cubicBezTo>
                      <a:pt x="15162" y="4129"/>
                      <a:pt x="15178" y="5194"/>
                      <a:pt x="15178" y="5829"/>
                    </a:cubicBezTo>
                    <a:cubicBezTo>
                      <a:pt x="15178" y="8759"/>
                      <a:pt x="15178" y="8759"/>
                      <a:pt x="15178" y="8759"/>
                    </a:cubicBezTo>
                    <a:cubicBezTo>
                      <a:pt x="15665" y="8759"/>
                      <a:pt x="15665" y="8759"/>
                      <a:pt x="15665" y="8759"/>
                    </a:cubicBezTo>
                    <a:cubicBezTo>
                      <a:pt x="15665" y="5106"/>
                      <a:pt x="15665" y="5106"/>
                      <a:pt x="15665" y="5106"/>
                    </a:cubicBezTo>
                    <a:cubicBezTo>
                      <a:pt x="15665" y="3923"/>
                      <a:pt x="15478" y="2827"/>
                      <a:pt x="14957" y="2827"/>
                    </a:cubicBezTo>
                    <a:cubicBezTo>
                      <a:pt x="14632" y="2827"/>
                      <a:pt x="14451" y="3319"/>
                      <a:pt x="14361" y="3899"/>
                    </a:cubicBezTo>
                    <a:cubicBezTo>
                      <a:pt x="14353" y="3899"/>
                      <a:pt x="14353" y="3899"/>
                      <a:pt x="14353" y="3899"/>
                    </a:cubicBezTo>
                    <a:cubicBezTo>
                      <a:pt x="14353" y="2970"/>
                      <a:pt x="14353" y="2970"/>
                      <a:pt x="14353" y="2970"/>
                    </a:cubicBezTo>
                    <a:cubicBezTo>
                      <a:pt x="13893" y="2970"/>
                      <a:pt x="13893" y="2970"/>
                      <a:pt x="13893" y="2970"/>
                    </a:cubicBezTo>
                    <a:lnTo>
                      <a:pt x="13893" y="8759"/>
                    </a:lnTo>
                    <a:close/>
                    <a:moveTo>
                      <a:pt x="16386" y="4201"/>
                    </a:moveTo>
                    <a:cubicBezTo>
                      <a:pt x="16386" y="6853"/>
                      <a:pt x="16386" y="6853"/>
                      <a:pt x="16386" y="6853"/>
                    </a:cubicBezTo>
                    <a:cubicBezTo>
                      <a:pt x="16386" y="8219"/>
                      <a:pt x="16508" y="8902"/>
                      <a:pt x="17021" y="8902"/>
                    </a:cubicBezTo>
                    <a:cubicBezTo>
                      <a:pt x="17136" y="8902"/>
                      <a:pt x="17303" y="8854"/>
                      <a:pt x="17405" y="8711"/>
                    </a:cubicBezTo>
                    <a:cubicBezTo>
                      <a:pt x="17405" y="7496"/>
                      <a:pt x="17405" y="7496"/>
                      <a:pt x="17405" y="7496"/>
                    </a:cubicBezTo>
                    <a:cubicBezTo>
                      <a:pt x="17343" y="7624"/>
                      <a:pt x="17226" y="7671"/>
                      <a:pt x="17144" y="7671"/>
                    </a:cubicBezTo>
                    <a:cubicBezTo>
                      <a:pt x="16928" y="7671"/>
                      <a:pt x="16872" y="7314"/>
                      <a:pt x="16872" y="6734"/>
                    </a:cubicBezTo>
                    <a:cubicBezTo>
                      <a:pt x="16872" y="4201"/>
                      <a:pt x="16872" y="4201"/>
                      <a:pt x="16872" y="4201"/>
                    </a:cubicBezTo>
                    <a:cubicBezTo>
                      <a:pt x="17405" y="4201"/>
                      <a:pt x="17405" y="4201"/>
                      <a:pt x="17405" y="4201"/>
                    </a:cubicBezTo>
                    <a:cubicBezTo>
                      <a:pt x="17405" y="2970"/>
                      <a:pt x="17405" y="2970"/>
                      <a:pt x="17405" y="2970"/>
                    </a:cubicBezTo>
                    <a:cubicBezTo>
                      <a:pt x="16872" y="2970"/>
                      <a:pt x="16872" y="2970"/>
                      <a:pt x="16872" y="2970"/>
                    </a:cubicBezTo>
                    <a:cubicBezTo>
                      <a:pt x="16872" y="1294"/>
                      <a:pt x="16872" y="1294"/>
                      <a:pt x="16872" y="1294"/>
                    </a:cubicBezTo>
                    <a:cubicBezTo>
                      <a:pt x="16386" y="1294"/>
                      <a:pt x="16386" y="1294"/>
                      <a:pt x="16386" y="1294"/>
                    </a:cubicBezTo>
                    <a:cubicBezTo>
                      <a:pt x="16386" y="2970"/>
                      <a:pt x="16386" y="2970"/>
                      <a:pt x="16386" y="2970"/>
                    </a:cubicBezTo>
                    <a:cubicBezTo>
                      <a:pt x="15986" y="2970"/>
                      <a:pt x="15986" y="2970"/>
                      <a:pt x="15986" y="2970"/>
                    </a:cubicBezTo>
                    <a:cubicBezTo>
                      <a:pt x="15986" y="4201"/>
                      <a:pt x="15986" y="4201"/>
                      <a:pt x="15986" y="4201"/>
                    </a:cubicBezTo>
                    <a:lnTo>
                      <a:pt x="16386" y="4201"/>
                    </a:lnTo>
                    <a:close/>
                    <a:moveTo>
                      <a:pt x="19653" y="6369"/>
                    </a:moveTo>
                    <a:cubicBezTo>
                      <a:pt x="19653" y="5972"/>
                      <a:pt x="19653" y="5972"/>
                      <a:pt x="19653" y="5972"/>
                    </a:cubicBezTo>
                    <a:cubicBezTo>
                      <a:pt x="19653" y="3963"/>
                      <a:pt x="19285" y="2827"/>
                      <a:pt x="18743" y="2827"/>
                    </a:cubicBezTo>
                    <a:cubicBezTo>
                      <a:pt x="18157" y="2827"/>
                      <a:pt x="17689" y="4042"/>
                      <a:pt x="17689" y="5869"/>
                    </a:cubicBezTo>
                    <a:cubicBezTo>
                      <a:pt x="17689" y="7687"/>
                      <a:pt x="18157" y="8902"/>
                      <a:pt x="18743" y="8902"/>
                    </a:cubicBezTo>
                    <a:cubicBezTo>
                      <a:pt x="19049" y="8902"/>
                      <a:pt x="19336" y="8576"/>
                      <a:pt x="19562" y="7743"/>
                    </a:cubicBezTo>
                    <a:cubicBezTo>
                      <a:pt x="19216" y="6964"/>
                      <a:pt x="19216" y="6964"/>
                      <a:pt x="19216" y="6964"/>
                    </a:cubicBezTo>
                    <a:cubicBezTo>
                      <a:pt x="19094" y="7409"/>
                      <a:pt x="18937" y="7743"/>
                      <a:pt x="18695" y="7743"/>
                    </a:cubicBezTo>
                    <a:cubicBezTo>
                      <a:pt x="18423" y="7743"/>
                      <a:pt x="18205" y="7226"/>
                      <a:pt x="18173" y="6369"/>
                    </a:cubicBezTo>
                    <a:lnTo>
                      <a:pt x="19653" y="6369"/>
                    </a:lnTo>
                    <a:close/>
                    <a:moveTo>
                      <a:pt x="18173" y="5289"/>
                    </a:moveTo>
                    <a:cubicBezTo>
                      <a:pt x="18208" y="4455"/>
                      <a:pt x="18386" y="3915"/>
                      <a:pt x="18674" y="3915"/>
                    </a:cubicBezTo>
                    <a:cubicBezTo>
                      <a:pt x="18977" y="3915"/>
                      <a:pt x="19163" y="4439"/>
                      <a:pt x="19166" y="5289"/>
                    </a:cubicBezTo>
                    <a:lnTo>
                      <a:pt x="18173" y="5289"/>
                    </a:lnTo>
                    <a:close/>
                    <a:moveTo>
                      <a:pt x="0" y="21457"/>
                    </a:moveTo>
                    <a:cubicBezTo>
                      <a:pt x="569" y="21457"/>
                      <a:pt x="569" y="21457"/>
                      <a:pt x="569" y="21457"/>
                    </a:cubicBezTo>
                    <a:cubicBezTo>
                      <a:pt x="827" y="19504"/>
                      <a:pt x="827" y="19504"/>
                      <a:pt x="827" y="19504"/>
                    </a:cubicBezTo>
                    <a:cubicBezTo>
                      <a:pt x="2067" y="19504"/>
                      <a:pt x="2067" y="19504"/>
                      <a:pt x="2067" y="19504"/>
                    </a:cubicBezTo>
                    <a:cubicBezTo>
                      <a:pt x="2336" y="21457"/>
                      <a:pt x="2336" y="21457"/>
                      <a:pt x="2336" y="21457"/>
                    </a:cubicBezTo>
                    <a:cubicBezTo>
                      <a:pt x="2916" y="21457"/>
                      <a:pt x="2916" y="21457"/>
                      <a:pt x="2916" y="21457"/>
                    </a:cubicBezTo>
                    <a:cubicBezTo>
                      <a:pt x="1684" y="12920"/>
                      <a:pt x="1684" y="12920"/>
                      <a:pt x="1684" y="12920"/>
                    </a:cubicBezTo>
                    <a:cubicBezTo>
                      <a:pt x="1245" y="12920"/>
                      <a:pt x="1245" y="12920"/>
                      <a:pt x="1245" y="12920"/>
                    </a:cubicBezTo>
                    <a:lnTo>
                      <a:pt x="0" y="21457"/>
                    </a:lnTo>
                    <a:close/>
                    <a:moveTo>
                      <a:pt x="1000" y="18201"/>
                    </a:moveTo>
                    <a:cubicBezTo>
                      <a:pt x="1450" y="14731"/>
                      <a:pt x="1450" y="14731"/>
                      <a:pt x="1450" y="14731"/>
                    </a:cubicBezTo>
                    <a:cubicBezTo>
                      <a:pt x="1892" y="18201"/>
                      <a:pt x="1892" y="18201"/>
                      <a:pt x="1892" y="18201"/>
                    </a:cubicBezTo>
                    <a:lnTo>
                      <a:pt x="1000" y="18201"/>
                    </a:lnTo>
                    <a:close/>
                    <a:moveTo>
                      <a:pt x="3171" y="21457"/>
                    </a:moveTo>
                    <a:cubicBezTo>
                      <a:pt x="3658" y="21457"/>
                      <a:pt x="3658" y="21457"/>
                      <a:pt x="3658" y="21457"/>
                    </a:cubicBezTo>
                    <a:cubicBezTo>
                      <a:pt x="3658" y="18296"/>
                      <a:pt x="3658" y="18296"/>
                      <a:pt x="3658" y="18296"/>
                    </a:cubicBezTo>
                    <a:cubicBezTo>
                      <a:pt x="3658" y="17526"/>
                      <a:pt x="3783" y="16827"/>
                      <a:pt x="4102" y="16827"/>
                    </a:cubicBezTo>
                    <a:cubicBezTo>
                      <a:pt x="4336" y="16827"/>
                      <a:pt x="4432" y="17296"/>
                      <a:pt x="4432" y="18011"/>
                    </a:cubicBezTo>
                    <a:cubicBezTo>
                      <a:pt x="4432" y="21457"/>
                      <a:pt x="4432" y="21457"/>
                      <a:pt x="4432" y="21457"/>
                    </a:cubicBezTo>
                    <a:cubicBezTo>
                      <a:pt x="4916" y="21457"/>
                      <a:pt x="4916" y="21457"/>
                      <a:pt x="4916" y="21457"/>
                    </a:cubicBezTo>
                    <a:cubicBezTo>
                      <a:pt x="4916" y="18320"/>
                      <a:pt x="4916" y="18320"/>
                      <a:pt x="4916" y="18320"/>
                    </a:cubicBezTo>
                    <a:cubicBezTo>
                      <a:pt x="4916" y="17574"/>
                      <a:pt x="5031" y="16827"/>
                      <a:pt x="5334" y="16827"/>
                    </a:cubicBezTo>
                    <a:cubicBezTo>
                      <a:pt x="5621" y="16827"/>
                      <a:pt x="5693" y="17455"/>
                      <a:pt x="5693" y="18177"/>
                    </a:cubicBezTo>
                    <a:cubicBezTo>
                      <a:pt x="5693" y="21457"/>
                      <a:pt x="5693" y="21457"/>
                      <a:pt x="5693" y="21457"/>
                    </a:cubicBezTo>
                    <a:cubicBezTo>
                      <a:pt x="6178" y="21457"/>
                      <a:pt x="6178" y="21457"/>
                      <a:pt x="6178" y="21457"/>
                    </a:cubicBezTo>
                    <a:cubicBezTo>
                      <a:pt x="6178" y="18011"/>
                      <a:pt x="6178" y="18011"/>
                      <a:pt x="6178" y="18011"/>
                    </a:cubicBezTo>
                    <a:cubicBezTo>
                      <a:pt x="6178" y="16621"/>
                      <a:pt x="5997" y="15525"/>
                      <a:pt x="5480" y="15525"/>
                    </a:cubicBezTo>
                    <a:cubicBezTo>
                      <a:pt x="5188" y="15525"/>
                      <a:pt x="4983" y="15859"/>
                      <a:pt x="4842" y="16597"/>
                    </a:cubicBezTo>
                    <a:cubicBezTo>
                      <a:pt x="4741" y="15874"/>
                      <a:pt x="4533" y="15525"/>
                      <a:pt x="4235" y="15525"/>
                    </a:cubicBezTo>
                    <a:cubicBezTo>
                      <a:pt x="3911" y="15525"/>
                      <a:pt x="3725" y="16033"/>
                      <a:pt x="3639" y="16573"/>
                    </a:cubicBezTo>
                    <a:cubicBezTo>
                      <a:pt x="3631" y="16573"/>
                      <a:pt x="3631" y="16573"/>
                      <a:pt x="3631" y="16573"/>
                    </a:cubicBezTo>
                    <a:cubicBezTo>
                      <a:pt x="3631" y="15668"/>
                      <a:pt x="3631" y="15668"/>
                      <a:pt x="3631" y="15668"/>
                    </a:cubicBezTo>
                    <a:cubicBezTo>
                      <a:pt x="3171" y="15668"/>
                      <a:pt x="3171" y="15668"/>
                      <a:pt x="3171" y="15668"/>
                    </a:cubicBezTo>
                    <a:lnTo>
                      <a:pt x="3171" y="21457"/>
                    </a:lnTo>
                    <a:close/>
                    <a:moveTo>
                      <a:pt x="8066" y="16406"/>
                    </a:moveTo>
                    <a:cubicBezTo>
                      <a:pt x="7907" y="15763"/>
                      <a:pt x="7633" y="15525"/>
                      <a:pt x="7375" y="15525"/>
                    </a:cubicBezTo>
                    <a:cubicBezTo>
                      <a:pt x="6984" y="15525"/>
                      <a:pt x="6595" y="16105"/>
                      <a:pt x="6595" y="17391"/>
                    </a:cubicBezTo>
                    <a:cubicBezTo>
                      <a:pt x="6595" y="19599"/>
                      <a:pt x="7641" y="18662"/>
                      <a:pt x="7641" y="19853"/>
                    </a:cubicBezTo>
                    <a:cubicBezTo>
                      <a:pt x="7641" y="20314"/>
                      <a:pt x="7460" y="20520"/>
                      <a:pt x="7319" y="20520"/>
                    </a:cubicBezTo>
                    <a:cubicBezTo>
                      <a:pt x="7111" y="20520"/>
                      <a:pt x="6984" y="20218"/>
                      <a:pt x="6859" y="19805"/>
                    </a:cubicBezTo>
                    <a:cubicBezTo>
                      <a:pt x="6534" y="20711"/>
                      <a:pt x="6534" y="20711"/>
                      <a:pt x="6534" y="20711"/>
                    </a:cubicBezTo>
                    <a:cubicBezTo>
                      <a:pt x="6734" y="21370"/>
                      <a:pt x="6992" y="21600"/>
                      <a:pt x="7290" y="21600"/>
                    </a:cubicBezTo>
                    <a:cubicBezTo>
                      <a:pt x="7686" y="21600"/>
                      <a:pt x="8125" y="21124"/>
                      <a:pt x="8125" y="19742"/>
                    </a:cubicBezTo>
                    <a:cubicBezTo>
                      <a:pt x="8125" y="17486"/>
                      <a:pt x="7079" y="18336"/>
                      <a:pt x="7079" y="17296"/>
                    </a:cubicBezTo>
                    <a:cubicBezTo>
                      <a:pt x="7079" y="16859"/>
                      <a:pt x="7234" y="16684"/>
                      <a:pt x="7361" y="16684"/>
                    </a:cubicBezTo>
                    <a:cubicBezTo>
                      <a:pt x="7529" y="16684"/>
                      <a:pt x="7649" y="16883"/>
                      <a:pt x="7742" y="17272"/>
                    </a:cubicBezTo>
                    <a:lnTo>
                      <a:pt x="8066" y="16406"/>
                    </a:lnTo>
                    <a:close/>
                    <a:moveTo>
                      <a:pt x="8676" y="16899"/>
                    </a:moveTo>
                    <a:cubicBezTo>
                      <a:pt x="8676" y="19551"/>
                      <a:pt x="8676" y="19551"/>
                      <a:pt x="8676" y="19551"/>
                    </a:cubicBezTo>
                    <a:cubicBezTo>
                      <a:pt x="8676" y="20917"/>
                      <a:pt x="8798" y="21600"/>
                      <a:pt x="9311" y="21600"/>
                    </a:cubicBezTo>
                    <a:cubicBezTo>
                      <a:pt x="9423" y="21600"/>
                      <a:pt x="9593" y="21552"/>
                      <a:pt x="9695" y="21409"/>
                    </a:cubicBezTo>
                    <a:cubicBezTo>
                      <a:pt x="9695" y="20194"/>
                      <a:pt x="9695" y="20194"/>
                      <a:pt x="9695" y="20194"/>
                    </a:cubicBezTo>
                    <a:cubicBezTo>
                      <a:pt x="9633" y="20321"/>
                      <a:pt x="9516" y="20369"/>
                      <a:pt x="9431" y="20369"/>
                    </a:cubicBezTo>
                    <a:cubicBezTo>
                      <a:pt x="9218" y="20369"/>
                      <a:pt x="9160" y="20012"/>
                      <a:pt x="9160" y="19432"/>
                    </a:cubicBezTo>
                    <a:cubicBezTo>
                      <a:pt x="9160" y="16899"/>
                      <a:pt x="9160" y="16899"/>
                      <a:pt x="9160" y="16899"/>
                    </a:cubicBezTo>
                    <a:cubicBezTo>
                      <a:pt x="9695" y="16899"/>
                      <a:pt x="9695" y="16899"/>
                      <a:pt x="9695" y="16899"/>
                    </a:cubicBezTo>
                    <a:cubicBezTo>
                      <a:pt x="9695" y="15668"/>
                      <a:pt x="9695" y="15668"/>
                      <a:pt x="9695" y="15668"/>
                    </a:cubicBezTo>
                    <a:cubicBezTo>
                      <a:pt x="9160" y="15668"/>
                      <a:pt x="9160" y="15668"/>
                      <a:pt x="9160" y="15668"/>
                    </a:cubicBezTo>
                    <a:cubicBezTo>
                      <a:pt x="9160" y="13992"/>
                      <a:pt x="9160" y="13992"/>
                      <a:pt x="9160" y="13992"/>
                    </a:cubicBezTo>
                    <a:cubicBezTo>
                      <a:pt x="8676" y="13992"/>
                      <a:pt x="8676" y="13992"/>
                      <a:pt x="8676" y="13992"/>
                    </a:cubicBezTo>
                    <a:cubicBezTo>
                      <a:pt x="8676" y="15668"/>
                      <a:pt x="8676" y="15668"/>
                      <a:pt x="8676" y="15668"/>
                    </a:cubicBezTo>
                    <a:cubicBezTo>
                      <a:pt x="8277" y="15668"/>
                      <a:pt x="8277" y="15668"/>
                      <a:pt x="8277" y="15668"/>
                    </a:cubicBezTo>
                    <a:cubicBezTo>
                      <a:pt x="8277" y="16899"/>
                      <a:pt x="8277" y="16899"/>
                      <a:pt x="8277" y="16899"/>
                    </a:cubicBezTo>
                    <a:lnTo>
                      <a:pt x="8676" y="16899"/>
                    </a:lnTo>
                    <a:close/>
                    <a:moveTo>
                      <a:pt x="11940" y="19067"/>
                    </a:moveTo>
                    <a:cubicBezTo>
                      <a:pt x="11940" y="18670"/>
                      <a:pt x="11940" y="18670"/>
                      <a:pt x="11940" y="18670"/>
                    </a:cubicBezTo>
                    <a:cubicBezTo>
                      <a:pt x="11940" y="16661"/>
                      <a:pt x="11573" y="15525"/>
                      <a:pt x="11033" y="15525"/>
                    </a:cubicBezTo>
                    <a:cubicBezTo>
                      <a:pt x="10445" y="15525"/>
                      <a:pt x="9977" y="16740"/>
                      <a:pt x="9977" y="18566"/>
                    </a:cubicBezTo>
                    <a:cubicBezTo>
                      <a:pt x="9977" y="20385"/>
                      <a:pt x="10445" y="21600"/>
                      <a:pt x="11033" y="21600"/>
                    </a:cubicBezTo>
                    <a:cubicBezTo>
                      <a:pt x="11339" y="21600"/>
                      <a:pt x="11626" y="21274"/>
                      <a:pt x="11852" y="20449"/>
                    </a:cubicBezTo>
                    <a:cubicBezTo>
                      <a:pt x="11504" y="19662"/>
                      <a:pt x="11504" y="19662"/>
                      <a:pt x="11504" y="19662"/>
                    </a:cubicBezTo>
                    <a:cubicBezTo>
                      <a:pt x="11384" y="20107"/>
                      <a:pt x="11227" y="20449"/>
                      <a:pt x="10985" y="20449"/>
                    </a:cubicBezTo>
                    <a:cubicBezTo>
                      <a:pt x="10714" y="20449"/>
                      <a:pt x="10495" y="19924"/>
                      <a:pt x="10461" y="19067"/>
                    </a:cubicBezTo>
                    <a:lnTo>
                      <a:pt x="11940" y="19067"/>
                    </a:lnTo>
                    <a:close/>
                    <a:moveTo>
                      <a:pt x="10461" y="17987"/>
                    </a:moveTo>
                    <a:cubicBezTo>
                      <a:pt x="10498" y="17153"/>
                      <a:pt x="10676" y="16613"/>
                      <a:pt x="10964" y="16613"/>
                    </a:cubicBezTo>
                    <a:cubicBezTo>
                      <a:pt x="11267" y="16613"/>
                      <a:pt x="11453" y="17137"/>
                      <a:pt x="11456" y="17987"/>
                    </a:cubicBezTo>
                    <a:lnTo>
                      <a:pt x="10461" y="17987"/>
                    </a:lnTo>
                    <a:close/>
                    <a:moveTo>
                      <a:pt x="12395" y="21457"/>
                    </a:moveTo>
                    <a:cubicBezTo>
                      <a:pt x="12879" y="21457"/>
                      <a:pt x="12879" y="21457"/>
                      <a:pt x="12879" y="21457"/>
                    </a:cubicBezTo>
                    <a:cubicBezTo>
                      <a:pt x="12879" y="18360"/>
                      <a:pt x="12879" y="18360"/>
                      <a:pt x="12879" y="18360"/>
                    </a:cubicBezTo>
                    <a:cubicBezTo>
                      <a:pt x="12879" y="18042"/>
                      <a:pt x="12943" y="16899"/>
                      <a:pt x="13401" y="16899"/>
                    </a:cubicBezTo>
                    <a:cubicBezTo>
                      <a:pt x="13478" y="16899"/>
                      <a:pt x="13555" y="16946"/>
                      <a:pt x="13635" y="17010"/>
                    </a:cubicBezTo>
                    <a:cubicBezTo>
                      <a:pt x="13635" y="15604"/>
                      <a:pt x="13635" y="15604"/>
                      <a:pt x="13635" y="15604"/>
                    </a:cubicBezTo>
                    <a:cubicBezTo>
                      <a:pt x="13579" y="15557"/>
                      <a:pt x="13520" y="15525"/>
                      <a:pt x="13462" y="15525"/>
                    </a:cubicBezTo>
                    <a:cubicBezTo>
                      <a:pt x="13206" y="15525"/>
                      <a:pt x="12994" y="15922"/>
                      <a:pt x="12887" y="16581"/>
                    </a:cubicBezTo>
                    <a:cubicBezTo>
                      <a:pt x="12879" y="16581"/>
                      <a:pt x="12879" y="16581"/>
                      <a:pt x="12879" y="16581"/>
                    </a:cubicBezTo>
                    <a:cubicBezTo>
                      <a:pt x="12879" y="15668"/>
                      <a:pt x="12879" y="15668"/>
                      <a:pt x="12879" y="15668"/>
                    </a:cubicBezTo>
                    <a:cubicBezTo>
                      <a:pt x="12395" y="15668"/>
                      <a:pt x="12395" y="15668"/>
                      <a:pt x="12395" y="15668"/>
                    </a:cubicBezTo>
                    <a:lnTo>
                      <a:pt x="12395" y="21457"/>
                    </a:lnTo>
                    <a:close/>
                    <a:moveTo>
                      <a:pt x="15433" y="21457"/>
                    </a:moveTo>
                    <a:cubicBezTo>
                      <a:pt x="15893" y="21457"/>
                      <a:pt x="15893" y="21457"/>
                      <a:pt x="15893" y="21457"/>
                    </a:cubicBezTo>
                    <a:cubicBezTo>
                      <a:pt x="15893" y="12341"/>
                      <a:pt x="15893" y="12341"/>
                      <a:pt x="15893" y="12341"/>
                    </a:cubicBezTo>
                    <a:cubicBezTo>
                      <a:pt x="15409" y="12341"/>
                      <a:pt x="15409" y="12341"/>
                      <a:pt x="15409" y="12341"/>
                    </a:cubicBezTo>
                    <a:cubicBezTo>
                      <a:pt x="15409" y="16406"/>
                      <a:pt x="15409" y="16406"/>
                      <a:pt x="15409" y="16406"/>
                    </a:cubicBezTo>
                    <a:cubicBezTo>
                      <a:pt x="15396" y="16406"/>
                      <a:pt x="15396" y="16406"/>
                      <a:pt x="15396" y="16406"/>
                    </a:cubicBezTo>
                    <a:cubicBezTo>
                      <a:pt x="15295" y="16033"/>
                      <a:pt x="15101" y="15525"/>
                      <a:pt x="14739" y="15525"/>
                    </a:cubicBezTo>
                    <a:cubicBezTo>
                      <a:pt x="14185" y="15525"/>
                      <a:pt x="13800" y="16851"/>
                      <a:pt x="13800" y="18566"/>
                    </a:cubicBezTo>
                    <a:cubicBezTo>
                      <a:pt x="13800" y="20274"/>
                      <a:pt x="14159" y="21600"/>
                      <a:pt x="14757" y="21600"/>
                    </a:cubicBezTo>
                    <a:cubicBezTo>
                      <a:pt x="15029" y="21600"/>
                      <a:pt x="15284" y="21290"/>
                      <a:pt x="15425" y="20591"/>
                    </a:cubicBezTo>
                    <a:cubicBezTo>
                      <a:pt x="15433" y="20591"/>
                      <a:pt x="15433" y="20591"/>
                      <a:pt x="15433" y="20591"/>
                    </a:cubicBezTo>
                    <a:lnTo>
                      <a:pt x="15433" y="21457"/>
                    </a:lnTo>
                    <a:close/>
                    <a:moveTo>
                      <a:pt x="14856" y="20298"/>
                    </a:moveTo>
                    <a:cubicBezTo>
                      <a:pt x="14499" y="20298"/>
                      <a:pt x="14286" y="19464"/>
                      <a:pt x="14286" y="18566"/>
                    </a:cubicBezTo>
                    <a:cubicBezTo>
                      <a:pt x="14286" y="17661"/>
                      <a:pt x="14499" y="16827"/>
                      <a:pt x="14856" y="16827"/>
                    </a:cubicBezTo>
                    <a:cubicBezTo>
                      <a:pt x="15210" y="16827"/>
                      <a:pt x="15425" y="17661"/>
                      <a:pt x="15425" y="18566"/>
                    </a:cubicBezTo>
                    <a:cubicBezTo>
                      <a:pt x="15425" y="19464"/>
                      <a:pt x="15210" y="20298"/>
                      <a:pt x="14856" y="20298"/>
                    </a:cubicBezTo>
                    <a:moveTo>
                      <a:pt x="17655" y="21457"/>
                    </a:moveTo>
                    <a:cubicBezTo>
                      <a:pt x="18091" y="21457"/>
                      <a:pt x="18091" y="21457"/>
                      <a:pt x="18091" y="21457"/>
                    </a:cubicBezTo>
                    <a:cubicBezTo>
                      <a:pt x="18091" y="18130"/>
                      <a:pt x="18091" y="18130"/>
                      <a:pt x="18091" y="18130"/>
                    </a:cubicBezTo>
                    <a:cubicBezTo>
                      <a:pt x="18091" y="17312"/>
                      <a:pt x="18091" y="15525"/>
                      <a:pt x="17264" y="15525"/>
                    </a:cubicBezTo>
                    <a:cubicBezTo>
                      <a:pt x="16958" y="15525"/>
                      <a:pt x="16654" y="15803"/>
                      <a:pt x="16439" y="16454"/>
                    </a:cubicBezTo>
                    <a:cubicBezTo>
                      <a:pt x="16694" y="17209"/>
                      <a:pt x="16694" y="17209"/>
                      <a:pt x="16694" y="17209"/>
                    </a:cubicBezTo>
                    <a:cubicBezTo>
                      <a:pt x="16822" y="16851"/>
                      <a:pt x="17008" y="16613"/>
                      <a:pt x="17210" y="16613"/>
                    </a:cubicBezTo>
                    <a:cubicBezTo>
                      <a:pt x="17468" y="16613"/>
                      <a:pt x="17655" y="16986"/>
                      <a:pt x="17655" y="17693"/>
                    </a:cubicBezTo>
                    <a:cubicBezTo>
                      <a:pt x="17655" y="17852"/>
                      <a:pt x="17655" y="17852"/>
                      <a:pt x="17655" y="17852"/>
                    </a:cubicBezTo>
                    <a:cubicBezTo>
                      <a:pt x="17535" y="17852"/>
                      <a:pt x="17535" y="17852"/>
                      <a:pt x="17535" y="17852"/>
                    </a:cubicBezTo>
                    <a:cubicBezTo>
                      <a:pt x="17051" y="17852"/>
                      <a:pt x="16314" y="17987"/>
                      <a:pt x="16314" y="19869"/>
                    </a:cubicBezTo>
                    <a:cubicBezTo>
                      <a:pt x="16314" y="21012"/>
                      <a:pt x="16662" y="21600"/>
                      <a:pt x="17021" y="21600"/>
                    </a:cubicBezTo>
                    <a:cubicBezTo>
                      <a:pt x="17279" y="21600"/>
                      <a:pt x="17506" y="21314"/>
                      <a:pt x="17644" y="20663"/>
                    </a:cubicBezTo>
                    <a:cubicBezTo>
                      <a:pt x="17655" y="20663"/>
                      <a:pt x="17655" y="20663"/>
                      <a:pt x="17655" y="20663"/>
                    </a:cubicBezTo>
                    <a:lnTo>
                      <a:pt x="17655" y="21457"/>
                    </a:lnTo>
                    <a:close/>
                    <a:moveTo>
                      <a:pt x="17628" y="19194"/>
                    </a:moveTo>
                    <a:cubicBezTo>
                      <a:pt x="17628" y="19996"/>
                      <a:pt x="17468" y="20520"/>
                      <a:pt x="17138" y="20520"/>
                    </a:cubicBezTo>
                    <a:cubicBezTo>
                      <a:pt x="16982" y="20520"/>
                      <a:pt x="16798" y="20290"/>
                      <a:pt x="16798" y="19758"/>
                    </a:cubicBezTo>
                    <a:cubicBezTo>
                      <a:pt x="16798" y="18924"/>
                      <a:pt x="17261" y="18868"/>
                      <a:pt x="17527" y="18868"/>
                    </a:cubicBezTo>
                    <a:cubicBezTo>
                      <a:pt x="17628" y="18868"/>
                      <a:pt x="17628" y="18868"/>
                      <a:pt x="17628" y="18868"/>
                    </a:cubicBezTo>
                    <a:lnTo>
                      <a:pt x="17628" y="19194"/>
                    </a:lnTo>
                    <a:close/>
                    <a:moveTo>
                      <a:pt x="18594" y="21457"/>
                    </a:moveTo>
                    <a:cubicBezTo>
                      <a:pt x="19078" y="21457"/>
                      <a:pt x="19078" y="21457"/>
                      <a:pt x="19078" y="21457"/>
                    </a:cubicBezTo>
                    <a:cubicBezTo>
                      <a:pt x="19078" y="18296"/>
                      <a:pt x="19078" y="18296"/>
                      <a:pt x="19078" y="18296"/>
                    </a:cubicBezTo>
                    <a:cubicBezTo>
                      <a:pt x="19078" y="17526"/>
                      <a:pt x="19203" y="16827"/>
                      <a:pt x="19522" y="16827"/>
                    </a:cubicBezTo>
                    <a:cubicBezTo>
                      <a:pt x="19756" y="16827"/>
                      <a:pt x="19855" y="17296"/>
                      <a:pt x="19855" y="18011"/>
                    </a:cubicBezTo>
                    <a:cubicBezTo>
                      <a:pt x="19855" y="21457"/>
                      <a:pt x="19855" y="21457"/>
                      <a:pt x="19855" y="21457"/>
                    </a:cubicBezTo>
                    <a:cubicBezTo>
                      <a:pt x="20339" y="21457"/>
                      <a:pt x="20339" y="21457"/>
                      <a:pt x="20339" y="21457"/>
                    </a:cubicBezTo>
                    <a:cubicBezTo>
                      <a:pt x="20339" y="18320"/>
                      <a:pt x="20339" y="18320"/>
                      <a:pt x="20339" y="18320"/>
                    </a:cubicBezTo>
                    <a:cubicBezTo>
                      <a:pt x="20339" y="17574"/>
                      <a:pt x="20451" y="16827"/>
                      <a:pt x="20754" y="16827"/>
                    </a:cubicBezTo>
                    <a:cubicBezTo>
                      <a:pt x="21041" y="16827"/>
                      <a:pt x="21113" y="17455"/>
                      <a:pt x="21113" y="18177"/>
                    </a:cubicBezTo>
                    <a:cubicBezTo>
                      <a:pt x="21113" y="21457"/>
                      <a:pt x="21113" y="21457"/>
                      <a:pt x="21113" y="21457"/>
                    </a:cubicBezTo>
                    <a:cubicBezTo>
                      <a:pt x="21600" y="21457"/>
                      <a:pt x="21600" y="21457"/>
                      <a:pt x="21600" y="21457"/>
                    </a:cubicBezTo>
                    <a:cubicBezTo>
                      <a:pt x="21600" y="18011"/>
                      <a:pt x="21600" y="18011"/>
                      <a:pt x="21600" y="18011"/>
                    </a:cubicBezTo>
                    <a:cubicBezTo>
                      <a:pt x="21600" y="16621"/>
                      <a:pt x="21419" y="15525"/>
                      <a:pt x="20900" y="15525"/>
                    </a:cubicBezTo>
                    <a:cubicBezTo>
                      <a:pt x="20610" y="15525"/>
                      <a:pt x="20403" y="15859"/>
                      <a:pt x="20262" y="16597"/>
                    </a:cubicBezTo>
                    <a:cubicBezTo>
                      <a:pt x="20161" y="15874"/>
                      <a:pt x="19956" y="15525"/>
                      <a:pt x="19655" y="15525"/>
                    </a:cubicBezTo>
                    <a:cubicBezTo>
                      <a:pt x="19333" y="15525"/>
                      <a:pt x="19147" y="16033"/>
                      <a:pt x="19062" y="16573"/>
                    </a:cubicBezTo>
                    <a:cubicBezTo>
                      <a:pt x="19054" y="16573"/>
                      <a:pt x="19054" y="16573"/>
                      <a:pt x="19054" y="16573"/>
                    </a:cubicBezTo>
                    <a:cubicBezTo>
                      <a:pt x="19054" y="15668"/>
                      <a:pt x="19054" y="15668"/>
                      <a:pt x="19054" y="15668"/>
                    </a:cubicBezTo>
                    <a:cubicBezTo>
                      <a:pt x="18594" y="15668"/>
                      <a:pt x="18594" y="15668"/>
                      <a:pt x="18594" y="15668"/>
                    </a:cubicBezTo>
                    <a:lnTo>
                      <a:pt x="18594" y="21457"/>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gr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lleen titel">
    <p:bg>
      <p:bgPr>
        <a:solidFill>
          <a:srgbClr val="FFFFFF"/>
        </a:solidFill>
      </p:bgPr>
    </p:bg>
    <p:spTree>
      <p:nvGrpSpPr>
        <p:cNvPr id="1" name=""/>
        <p:cNvGrpSpPr/>
        <p:nvPr/>
      </p:nvGrpSpPr>
      <p:grpSpPr>
        <a:xfrm>
          <a:off x="0" y="0"/>
          <a:ext cx="0" cy="0"/>
          <a:chOff x="0" y="0"/>
          <a:chExt cx="0" cy="0"/>
        </a:xfrm>
      </p:grpSpPr>
      <p:grpSp>
        <p:nvGrpSpPr>
          <p:cNvPr id="192" name="Groep 25"/>
          <p:cNvGrpSpPr/>
          <p:nvPr/>
        </p:nvGrpSpPr>
        <p:grpSpPr>
          <a:xfrm>
            <a:off x="9252624" y="-35721"/>
            <a:ext cx="1980265" cy="5307831"/>
            <a:chOff x="0" y="0"/>
            <a:chExt cx="1980264" cy="5307829"/>
          </a:xfrm>
        </p:grpSpPr>
        <p:grpSp>
          <p:nvGrpSpPr>
            <p:cNvPr id="186" name="Afgeronde rechthoek 15"/>
            <p:cNvGrpSpPr/>
            <p:nvPr/>
          </p:nvGrpSpPr>
          <p:grpSpPr>
            <a:xfrm>
              <a:off x="0" y="0"/>
              <a:ext cx="1980265" cy="5307830"/>
              <a:chOff x="0" y="0"/>
              <a:chExt cx="1980264" cy="5307829"/>
            </a:xfrm>
          </p:grpSpPr>
          <p:sp>
            <p:nvSpPr>
              <p:cNvPr id="184"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185"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187"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191" name="Groep 18"/>
            <p:cNvGrpSpPr/>
            <p:nvPr/>
          </p:nvGrpSpPr>
          <p:grpSpPr>
            <a:xfrm>
              <a:off x="540071" y="5057766"/>
              <a:ext cx="752582" cy="214344"/>
              <a:chOff x="0" y="0"/>
              <a:chExt cx="752580" cy="214343"/>
            </a:xfrm>
          </p:grpSpPr>
          <p:pic>
            <p:nvPicPr>
              <p:cNvPr id="188"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189"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190"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193"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94"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95"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96" name="Title Text"/>
          <p:cNvSpPr txBox="1"/>
          <p:nvPr>
            <p:ph type="title"/>
          </p:nvPr>
        </p:nvSpPr>
        <p:spPr>
          <a:xfrm>
            <a:off x="689099" y="1437314"/>
            <a:ext cx="7596000" cy="972000"/>
          </a:xfrm>
          <a:prstGeom prst="rect">
            <a:avLst/>
          </a:prstGeom>
        </p:spPr>
        <p:txBody>
          <a:bodyPr>
            <a:normAutofit fontScale="100000" lnSpcReduction="0"/>
          </a:bodyPr>
          <a:lstStyle/>
          <a:p>
            <a:pPr/>
            <a:r>
              <a:t>Title Text</a:t>
            </a:r>
          </a:p>
        </p:txBody>
      </p:sp>
      <p:sp>
        <p:nvSpPr>
          <p:cNvPr id="1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eg met logo">
    <p:bg>
      <p:bgPr>
        <a:solidFill>
          <a:srgbClr val="FFFFFF"/>
        </a:solidFill>
      </p:bgPr>
    </p:bg>
    <p:spTree>
      <p:nvGrpSpPr>
        <p:cNvPr id="1" name=""/>
        <p:cNvGrpSpPr/>
        <p:nvPr/>
      </p:nvGrpSpPr>
      <p:grpSpPr>
        <a:xfrm>
          <a:off x="0" y="0"/>
          <a:ext cx="0" cy="0"/>
          <a:chOff x="0" y="0"/>
          <a:chExt cx="0" cy="0"/>
        </a:xfrm>
      </p:grpSpPr>
      <p:grpSp>
        <p:nvGrpSpPr>
          <p:cNvPr id="212" name="Groep 25"/>
          <p:cNvGrpSpPr/>
          <p:nvPr/>
        </p:nvGrpSpPr>
        <p:grpSpPr>
          <a:xfrm>
            <a:off x="9252624" y="-35721"/>
            <a:ext cx="1980265" cy="5307831"/>
            <a:chOff x="0" y="0"/>
            <a:chExt cx="1980264" cy="5307829"/>
          </a:xfrm>
        </p:grpSpPr>
        <p:grpSp>
          <p:nvGrpSpPr>
            <p:cNvPr id="206" name="Afgeronde rechthoek 15"/>
            <p:cNvGrpSpPr/>
            <p:nvPr/>
          </p:nvGrpSpPr>
          <p:grpSpPr>
            <a:xfrm>
              <a:off x="0" y="0"/>
              <a:ext cx="1980265" cy="5307830"/>
              <a:chOff x="0" y="0"/>
              <a:chExt cx="1980264" cy="5307829"/>
            </a:xfrm>
          </p:grpSpPr>
          <p:sp>
            <p:nvSpPr>
              <p:cNvPr id="204"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205"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207"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211" name="Groep 18"/>
            <p:cNvGrpSpPr/>
            <p:nvPr/>
          </p:nvGrpSpPr>
          <p:grpSpPr>
            <a:xfrm>
              <a:off x="540071" y="5057766"/>
              <a:ext cx="752582" cy="214344"/>
              <a:chOff x="0" y="0"/>
              <a:chExt cx="752580" cy="214343"/>
            </a:xfrm>
          </p:grpSpPr>
          <p:pic>
            <p:nvPicPr>
              <p:cNvPr id="208"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209"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210"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213"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214"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215"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2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eg">
    <p:bg>
      <p:bgPr>
        <a:solidFill>
          <a:srgbClr val="FFFFFF"/>
        </a:solidFill>
      </p:bgPr>
    </p:bg>
    <p:spTree>
      <p:nvGrpSpPr>
        <p:cNvPr id="1" name=""/>
        <p:cNvGrpSpPr/>
        <p:nvPr/>
      </p:nvGrpSpPr>
      <p:grpSpPr>
        <a:xfrm>
          <a:off x="0" y="0"/>
          <a:ext cx="0" cy="0"/>
          <a:chOff x="0" y="0"/>
          <a:chExt cx="0" cy="0"/>
        </a:xfrm>
      </p:grpSpPr>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o headline!">
    <p:bg>
      <p:bgPr>
        <a:solidFill>
          <a:srgbClr val="FFFFFF"/>
        </a:solidFill>
      </p:bgPr>
    </p:bg>
    <p:spTree>
      <p:nvGrpSpPr>
        <p:cNvPr id="1" name=""/>
        <p:cNvGrpSpPr/>
        <p:nvPr/>
      </p:nvGrpSpPr>
      <p:grpSpPr>
        <a:xfrm>
          <a:off x="0" y="0"/>
          <a:ext cx="0" cy="0"/>
          <a:chOff x="0" y="0"/>
          <a:chExt cx="0" cy="0"/>
        </a:xfrm>
      </p:grpSpPr>
      <p:grpSp>
        <p:nvGrpSpPr>
          <p:cNvPr id="238" name="Groep 25"/>
          <p:cNvGrpSpPr/>
          <p:nvPr/>
        </p:nvGrpSpPr>
        <p:grpSpPr>
          <a:xfrm>
            <a:off x="9252624" y="-35721"/>
            <a:ext cx="1980265" cy="5307831"/>
            <a:chOff x="0" y="0"/>
            <a:chExt cx="1980264" cy="5307829"/>
          </a:xfrm>
        </p:grpSpPr>
        <p:grpSp>
          <p:nvGrpSpPr>
            <p:cNvPr id="232" name="Afgeronde rechthoek 15"/>
            <p:cNvGrpSpPr/>
            <p:nvPr/>
          </p:nvGrpSpPr>
          <p:grpSpPr>
            <a:xfrm>
              <a:off x="0" y="0"/>
              <a:ext cx="1980265" cy="5307830"/>
              <a:chOff x="0" y="0"/>
              <a:chExt cx="1980264" cy="5307829"/>
            </a:xfrm>
          </p:grpSpPr>
          <p:sp>
            <p:nvSpPr>
              <p:cNvPr id="230"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231"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233"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237" name="Groep 18"/>
            <p:cNvGrpSpPr/>
            <p:nvPr/>
          </p:nvGrpSpPr>
          <p:grpSpPr>
            <a:xfrm>
              <a:off x="540071" y="5057766"/>
              <a:ext cx="752582" cy="214344"/>
              <a:chOff x="0" y="0"/>
              <a:chExt cx="752580" cy="214343"/>
            </a:xfrm>
          </p:grpSpPr>
          <p:pic>
            <p:nvPicPr>
              <p:cNvPr id="234"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235"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236"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239"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240"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241"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242" name="Slide Number"/>
          <p:cNvSpPr txBox="1"/>
          <p:nvPr>
            <p:ph type="sldNum" sz="quarter" idx="2"/>
          </p:nvPr>
        </p:nvSpPr>
        <p:spPr>
          <a:xfrm>
            <a:off x="8783754" y="4786856"/>
            <a:ext cx="127001" cy="127001"/>
          </a:xfrm>
          <a:prstGeom prst="rect">
            <a:avLst/>
          </a:prstGeom>
        </p:spPr>
        <p:txBody>
          <a:bodyPr lIns="0" tIns="0" rIns="0" bIns="0"/>
          <a:lstStyle>
            <a:lvl1pPr>
              <a:defRPr sz="700">
                <a:solidFill>
                  <a:srgbClr val="4B4B4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FFFFFF"/>
        </a:solidFill>
      </p:bgPr>
    </p:bg>
    <p:spTree>
      <p:nvGrpSpPr>
        <p:cNvPr id="1" name=""/>
        <p:cNvGrpSpPr/>
        <p:nvPr/>
      </p:nvGrpSpPr>
      <p:grpSpPr>
        <a:xfrm>
          <a:off x="0" y="0"/>
          <a:ext cx="0" cy="0"/>
          <a:chOff x="0" y="0"/>
          <a:chExt cx="0" cy="0"/>
        </a:xfrm>
      </p:grpSpPr>
      <p:grpSp>
        <p:nvGrpSpPr>
          <p:cNvPr id="257" name="Groep 25"/>
          <p:cNvGrpSpPr/>
          <p:nvPr/>
        </p:nvGrpSpPr>
        <p:grpSpPr>
          <a:xfrm>
            <a:off x="9252624" y="-35721"/>
            <a:ext cx="1980265" cy="5307831"/>
            <a:chOff x="0" y="0"/>
            <a:chExt cx="1980264" cy="5307829"/>
          </a:xfrm>
        </p:grpSpPr>
        <p:grpSp>
          <p:nvGrpSpPr>
            <p:cNvPr id="251" name="Afgeronde rechthoek 15"/>
            <p:cNvGrpSpPr/>
            <p:nvPr/>
          </p:nvGrpSpPr>
          <p:grpSpPr>
            <a:xfrm>
              <a:off x="0" y="0"/>
              <a:ext cx="1980265" cy="5307830"/>
              <a:chOff x="0" y="0"/>
              <a:chExt cx="1980264" cy="5307829"/>
            </a:xfrm>
          </p:grpSpPr>
          <p:sp>
            <p:nvSpPr>
              <p:cNvPr id="249"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250"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252"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256" name="Groep 18"/>
            <p:cNvGrpSpPr/>
            <p:nvPr/>
          </p:nvGrpSpPr>
          <p:grpSpPr>
            <a:xfrm>
              <a:off x="540071" y="5057766"/>
              <a:ext cx="752582" cy="214344"/>
              <a:chOff x="0" y="0"/>
              <a:chExt cx="752580" cy="214343"/>
            </a:xfrm>
          </p:grpSpPr>
          <p:pic>
            <p:nvPicPr>
              <p:cNvPr id="253"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254"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255"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258"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259"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260"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261" name="Title"/>
          <p:cNvSpPr txBox="1"/>
          <p:nvPr>
            <p:ph type="title" hasCustomPrompt="1"/>
          </p:nvPr>
        </p:nvSpPr>
        <p:spPr>
          <a:xfrm>
            <a:off x="341711" y="219361"/>
            <a:ext cx="8424001" cy="1742028"/>
          </a:xfrm>
          <a:prstGeom prst="rect">
            <a:avLst/>
          </a:prstGeom>
        </p:spPr>
        <p:txBody>
          <a:bodyPr>
            <a:normAutofit fontScale="100000" lnSpcReduction="0"/>
          </a:bodyPr>
          <a:lstStyle>
            <a:lvl1pPr>
              <a:lnSpc>
                <a:spcPct val="85000"/>
              </a:lnSpc>
              <a:defRPr sz="4000"/>
            </a:lvl1pPr>
          </a:lstStyle>
          <a:p>
            <a:pPr/>
            <a:r>
              <a:t>Title</a:t>
            </a:r>
          </a:p>
        </p:txBody>
      </p:sp>
      <p:sp>
        <p:nvSpPr>
          <p:cNvPr id="262" name="Body Level One…"/>
          <p:cNvSpPr txBox="1"/>
          <p:nvPr>
            <p:ph type="body" sz="half" idx="1" hasCustomPrompt="1"/>
          </p:nvPr>
        </p:nvSpPr>
        <p:spPr>
          <a:xfrm>
            <a:off x="341711" y="2132838"/>
            <a:ext cx="8424001" cy="1803655"/>
          </a:xfrm>
          <a:prstGeom prst="rect">
            <a:avLst/>
          </a:prstGeom>
        </p:spPr>
        <p:txBody>
          <a:bodyPr>
            <a:normAutofit fontScale="100000" lnSpcReduction="0"/>
          </a:bodyPr>
          <a:lstStyle>
            <a:lvl1pPr marL="0" indent="0">
              <a:buClrTx/>
              <a:buSzTx/>
              <a:buNone/>
              <a:defRPr sz="1800"/>
            </a:lvl1pPr>
            <a:lvl2pPr marL="0" indent="342900">
              <a:buClrTx/>
              <a:buSzTx/>
              <a:buNone/>
              <a:defRPr sz="1800"/>
            </a:lvl2pPr>
            <a:lvl3pPr marL="0" indent="685800">
              <a:buClrTx/>
              <a:buSzTx/>
              <a:buNone/>
              <a:defRPr sz="1800"/>
            </a:lvl3pPr>
            <a:lvl4pPr indent="1028700">
              <a:buClrTx/>
              <a:buFontTx/>
              <a:defRPr sz="1800"/>
            </a:lvl4pPr>
            <a:lvl5pPr indent="1371600">
              <a:buClrTx/>
              <a:buFontTx/>
              <a:defRPr sz="1800"/>
            </a:lvl5pPr>
          </a:lstStyle>
          <a:p>
            <a:pPr/>
            <a:r>
              <a:t>Subtitle and extra presentation information</a:t>
            </a:r>
          </a:p>
          <a:p>
            <a:pPr lvl="1"/>
            <a:r>
              <a:t/>
            </a:r>
          </a:p>
          <a:p>
            <a:pPr lvl="2"/>
            <a:r>
              <a:t/>
            </a:r>
          </a:p>
          <a:p>
            <a:pPr lvl="3"/>
            <a:r>
              <a:t/>
            </a:r>
          </a:p>
          <a:p>
            <a:pPr lvl="4"/>
            <a:r>
              <a:t/>
            </a:r>
          </a:p>
        </p:txBody>
      </p:sp>
      <p:sp>
        <p:nvSpPr>
          <p:cNvPr id="263" name="Rectangle 9"/>
          <p:cNvSpPr/>
          <p:nvPr/>
        </p:nvSpPr>
        <p:spPr>
          <a:xfrm>
            <a:off x="285750" y="4380949"/>
            <a:ext cx="8569326" cy="12701"/>
          </a:xfrm>
          <a:prstGeom prst="rect">
            <a:avLst/>
          </a:prstGeom>
          <a:solidFill>
            <a:srgbClr val="EA650D"/>
          </a:solidFill>
          <a:ln w="12700">
            <a:miter lim="400000"/>
          </a:ln>
        </p:spPr>
        <p:txBody>
          <a:bodyPr lIns="45719" rIns="45719"/>
          <a:lstStyle/>
          <a:p>
            <a:pPr>
              <a:defRPr sz="1300"/>
            </a:pPr>
          </a:p>
        </p:txBody>
      </p:sp>
      <p:sp>
        <p:nvSpPr>
          <p:cNvPr id="264" name="Tijdelijke aanduiding voor tekst 8"/>
          <p:cNvSpPr/>
          <p:nvPr>
            <p:ph type="body" sz="quarter" idx="21" hasCustomPrompt="1"/>
          </p:nvPr>
        </p:nvSpPr>
        <p:spPr>
          <a:xfrm>
            <a:off x="4570212" y="4689900"/>
            <a:ext cx="4293560" cy="213300"/>
          </a:xfrm>
          <a:prstGeom prst="rect">
            <a:avLst/>
          </a:prstGeom>
        </p:spPr>
        <p:txBody>
          <a:bodyPr>
            <a:normAutofit fontScale="100000" lnSpcReduction="0"/>
          </a:bodyPr>
          <a:lstStyle>
            <a:lvl1pPr marL="0" indent="0" algn="r" defTabSz="685800">
              <a:buClrTx/>
              <a:buSzTx/>
              <a:buNone/>
              <a:defRPr sz="1500">
                <a:solidFill>
                  <a:schemeClr val="accent1"/>
                </a:solidFill>
              </a:defRPr>
            </a:lvl1pPr>
          </a:lstStyle>
          <a:p>
            <a:pPr/>
            <a:r>
              <a:t>[tag line]</a:t>
            </a:r>
          </a:p>
        </p:txBody>
      </p:sp>
      <p:grpSp>
        <p:nvGrpSpPr>
          <p:cNvPr id="274" name="HR logo"/>
          <p:cNvGrpSpPr/>
          <p:nvPr/>
        </p:nvGrpSpPr>
        <p:grpSpPr>
          <a:xfrm>
            <a:off x="280836" y="4557600"/>
            <a:ext cx="378050" cy="386101"/>
            <a:chOff x="0" y="0"/>
            <a:chExt cx="378048" cy="386100"/>
          </a:xfrm>
        </p:grpSpPr>
        <p:sp>
          <p:nvSpPr>
            <p:cNvPr id="265" name="Freeform 35"/>
            <p:cNvSpPr/>
            <p:nvPr/>
          </p:nvSpPr>
          <p:spPr>
            <a:xfrm>
              <a:off x="-1" y="0"/>
              <a:ext cx="378050" cy="38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674"/>
                  </a:moveTo>
                  <a:cubicBezTo>
                    <a:pt x="21600" y="10663"/>
                    <a:pt x="21600" y="10663"/>
                    <a:pt x="21600" y="10663"/>
                  </a:cubicBezTo>
                  <a:cubicBezTo>
                    <a:pt x="21600" y="10603"/>
                    <a:pt x="21600" y="10603"/>
                    <a:pt x="21600" y="10603"/>
                  </a:cubicBezTo>
                  <a:cubicBezTo>
                    <a:pt x="21600" y="10579"/>
                    <a:pt x="21600" y="10579"/>
                    <a:pt x="21600" y="10579"/>
                  </a:cubicBezTo>
                  <a:cubicBezTo>
                    <a:pt x="21600" y="10531"/>
                    <a:pt x="21600" y="10531"/>
                    <a:pt x="21600" y="10531"/>
                  </a:cubicBezTo>
                  <a:cubicBezTo>
                    <a:pt x="21600" y="10519"/>
                    <a:pt x="21600" y="10519"/>
                    <a:pt x="21600" y="10519"/>
                  </a:cubicBezTo>
                  <a:cubicBezTo>
                    <a:pt x="21600" y="10459"/>
                    <a:pt x="21600" y="10459"/>
                    <a:pt x="21600" y="10459"/>
                  </a:cubicBezTo>
                  <a:cubicBezTo>
                    <a:pt x="21600" y="10447"/>
                    <a:pt x="21600" y="10447"/>
                    <a:pt x="21600" y="10447"/>
                  </a:cubicBezTo>
                  <a:cubicBezTo>
                    <a:pt x="21600" y="10400"/>
                    <a:pt x="21600" y="10400"/>
                    <a:pt x="21600" y="10400"/>
                  </a:cubicBezTo>
                  <a:cubicBezTo>
                    <a:pt x="21588" y="10376"/>
                    <a:pt x="21588" y="10376"/>
                    <a:pt x="21588" y="10376"/>
                  </a:cubicBezTo>
                  <a:cubicBezTo>
                    <a:pt x="21588" y="10328"/>
                    <a:pt x="21588" y="10328"/>
                    <a:pt x="21588" y="10328"/>
                  </a:cubicBezTo>
                  <a:cubicBezTo>
                    <a:pt x="21588" y="10304"/>
                    <a:pt x="21588" y="10304"/>
                    <a:pt x="21588" y="10304"/>
                  </a:cubicBezTo>
                  <a:cubicBezTo>
                    <a:pt x="21588" y="10268"/>
                    <a:pt x="21588" y="10268"/>
                    <a:pt x="21588" y="10268"/>
                  </a:cubicBezTo>
                  <a:cubicBezTo>
                    <a:pt x="21588" y="10244"/>
                    <a:pt x="21588" y="10244"/>
                    <a:pt x="21588" y="10244"/>
                  </a:cubicBezTo>
                  <a:cubicBezTo>
                    <a:pt x="21588" y="10184"/>
                    <a:pt x="21588" y="10184"/>
                    <a:pt x="21588" y="10184"/>
                  </a:cubicBezTo>
                  <a:cubicBezTo>
                    <a:pt x="21588" y="10172"/>
                    <a:pt x="21588" y="10172"/>
                    <a:pt x="21588" y="10172"/>
                  </a:cubicBezTo>
                  <a:cubicBezTo>
                    <a:pt x="21576" y="10125"/>
                    <a:pt x="21576" y="10125"/>
                    <a:pt x="21576" y="10125"/>
                  </a:cubicBezTo>
                  <a:cubicBezTo>
                    <a:pt x="21576" y="10101"/>
                    <a:pt x="21576" y="10101"/>
                    <a:pt x="21576" y="10101"/>
                  </a:cubicBezTo>
                  <a:cubicBezTo>
                    <a:pt x="21576" y="10053"/>
                    <a:pt x="21576" y="10053"/>
                    <a:pt x="21576" y="10053"/>
                  </a:cubicBezTo>
                  <a:cubicBezTo>
                    <a:pt x="21576" y="10029"/>
                    <a:pt x="21576" y="10029"/>
                    <a:pt x="21576" y="10029"/>
                  </a:cubicBezTo>
                  <a:cubicBezTo>
                    <a:pt x="21576" y="9993"/>
                    <a:pt x="21576" y="9993"/>
                    <a:pt x="21576" y="9993"/>
                  </a:cubicBezTo>
                  <a:cubicBezTo>
                    <a:pt x="21563" y="9969"/>
                    <a:pt x="21563" y="9969"/>
                    <a:pt x="21563" y="9969"/>
                  </a:cubicBezTo>
                  <a:cubicBezTo>
                    <a:pt x="21563" y="9921"/>
                    <a:pt x="21563" y="9921"/>
                    <a:pt x="21563" y="9921"/>
                  </a:cubicBezTo>
                  <a:cubicBezTo>
                    <a:pt x="21563" y="9898"/>
                    <a:pt x="21563" y="9898"/>
                    <a:pt x="21563" y="9898"/>
                  </a:cubicBezTo>
                  <a:cubicBezTo>
                    <a:pt x="21563" y="9850"/>
                    <a:pt x="21563" y="9850"/>
                    <a:pt x="21563" y="9850"/>
                  </a:cubicBezTo>
                  <a:cubicBezTo>
                    <a:pt x="21563" y="9826"/>
                    <a:pt x="21563" y="9826"/>
                    <a:pt x="21563" y="9826"/>
                  </a:cubicBezTo>
                  <a:cubicBezTo>
                    <a:pt x="21551" y="9790"/>
                    <a:pt x="21551" y="9790"/>
                    <a:pt x="21551" y="9790"/>
                  </a:cubicBezTo>
                  <a:cubicBezTo>
                    <a:pt x="21551" y="9754"/>
                    <a:pt x="21551" y="9754"/>
                    <a:pt x="21551" y="9754"/>
                  </a:cubicBezTo>
                  <a:cubicBezTo>
                    <a:pt x="21551" y="9718"/>
                    <a:pt x="21551" y="9718"/>
                    <a:pt x="21551" y="9718"/>
                  </a:cubicBezTo>
                  <a:cubicBezTo>
                    <a:pt x="21539" y="9682"/>
                    <a:pt x="21539" y="9682"/>
                    <a:pt x="21539" y="9682"/>
                  </a:cubicBezTo>
                  <a:cubicBezTo>
                    <a:pt x="21539" y="9658"/>
                    <a:pt x="21539" y="9658"/>
                    <a:pt x="21539" y="9658"/>
                  </a:cubicBezTo>
                  <a:cubicBezTo>
                    <a:pt x="21527" y="9551"/>
                    <a:pt x="21527" y="9551"/>
                    <a:pt x="21527" y="9551"/>
                  </a:cubicBezTo>
                  <a:cubicBezTo>
                    <a:pt x="21527" y="9527"/>
                    <a:pt x="21527" y="9527"/>
                    <a:pt x="21527" y="9527"/>
                  </a:cubicBezTo>
                  <a:cubicBezTo>
                    <a:pt x="21527" y="9491"/>
                    <a:pt x="21527" y="9491"/>
                    <a:pt x="21527" y="9491"/>
                  </a:cubicBezTo>
                  <a:cubicBezTo>
                    <a:pt x="21515" y="9479"/>
                    <a:pt x="21515" y="9479"/>
                    <a:pt x="21515" y="9479"/>
                  </a:cubicBezTo>
                  <a:cubicBezTo>
                    <a:pt x="21515" y="9407"/>
                    <a:pt x="21515" y="9407"/>
                    <a:pt x="21515" y="9407"/>
                  </a:cubicBezTo>
                  <a:cubicBezTo>
                    <a:pt x="21502" y="9395"/>
                    <a:pt x="21502" y="9395"/>
                    <a:pt x="21502" y="9395"/>
                  </a:cubicBezTo>
                  <a:cubicBezTo>
                    <a:pt x="21502" y="9360"/>
                    <a:pt x="21502" y="9360"/>
                    <a:pt x="21502" y="9360"/>
                  </a:cubicBezTo>
                  <a:cubicBezTo>
                    <a:pt x="21502" y="9348"/>
                    <a:pt x="21502" y="9348"/>
                    <a:pt x="21502" y="9348"/>
                  </a:cubicBezTo>
                  <a:cubicBezTo>
                    <a:pt x="21490" y="9264"/>
                    <a:pt x="21490" y="9264"/>
                    <a:pt x="21490" y="9264"/>
                  </a:cubicBezTo>
                  <a:cubicBezTo>
                    <a:pt x="21490" y="9252"/>
                    <a:pt x="21490" y="9252"/>
                    <a:pt x="21490" y="9252"/>
                  </a:cubicBezTo>
                  <a:cubicBezTo>
                    <a:pt x="21478" y="9216"/>
                    <a:pt x="21478" y="9216"/>
                    <a:pt x="21478" y="9216"/>
                  </a:cubicBezTo>
                  <a:cubicBezTo>
                    <a:pt x="21478" y="9204"/>
                    <a:pt x="21478" y="9204"/>
                    <a:pt x="21478" y="9204"/>
                  </a:cubicBezTo>
                  <a:cubicBezTo>
                    <a:pt x="21466" y="9121"/>
                    <a:pt x="21466" y="9121"/>
                    <a:pt x="21466" y="9121"/>
                  </a:cubicBezTo>
                  <a:cubicBezTo>
                    <a:pt x="21466" y="9121"/>
                    <a:pt x="21466" y="9121"/>
                    <a:pt x="21466" y="9121"/>
                  </a:cubicBezTo>
                  <a:cubicBezTo>
                    <a:pt x="21466" y="9085"/>
                    <a:pt x="21466" y="9085"/>
                    <a:pt x="21466" y="9085"/>
                  </a:cubicBezTo>
                  <a:cubicBezTo>
                    <a:pt x="21466" y="9073"/>
                    <a:pt x="21466" y="9073"/>
                    <a:pt x="21466" y="9073"/>
                  </a:cubicBezTo>
                  <a:cubicBezTo>
                    <a:pt x="21441" y="8941"/>
                    <a:pt x="21441" y="8941"/>
                    <a:pt x="21441" y="8941"/>
                  </a:cubicBezTo>
                  <a:cubicBezTo>
                    <a:pt x="21441" y="8941"/>
                    <a:pt x="21441" y="8941"/>
                    <a:pt x="21441" y="8941"/>
                  </a:cubicBezTo>
                  <a:cubicBezTo>
                    <a:pt x="21393" y="8702"/>
                    <a:pt x="21344" y="8463"/>
                    <a:pt x="21283" y="8224"/>
                  </a:cubicBezTo>
                  <a:cubicBezTo>
                    <a:pt x="21283" y="8224"/>
                    <a:pt x="21283" y="8224"/>
                    <a:pt x="21283" y="8224"/>
                  </a:cubicBezTo>
                  <a:cubicBezTo>
                    <a:pt x="21258" y="8093"/>
                    <a:pt x="21258" y="8093"/>
                    <a:pt x="21258" y="8093"/>
                  </a:cubicBezTo>
                  <a:cubicBezTo>
                    <a:pt x="21246" y="8093"/>
                    <a:pt x="21246" y="8093"/>
                    <a:pt x="21246" y="8093"/>
                  </a:cubicBezTo>
                  <a:cubicBezTo>
                    <a:pt x="21222" y="7973"/>
                    <a:pt x="21222" y="7973"/>
                    <a:pt x="21222" y="7973"/>
                  </a:cubicBezTo>
                  <a:cubicBezTo>
                    <a:pt x="21210" y="7949"/>
                    <a:pt x="21210" y="7949"/>
                    <a:pt x="21210" y="7949"/>
                  </a:cubicBezTo>
                  <a:cubicBezTo>
                    <a:pt x="21210" y="7925"/>
                    <a:pt x="21210" y="7925"/>
                    <a:pt x="21210" y="7925"/>
                  </a:cubicBezTo>
                  <a:cubicBezTo>
                    <a:pt x="21198" y="7901"/>
                    <a:pt x="21198" y="7901"/>
                    <a:pt x="21198" y="7901"/>
                  </a:cubicBezTo>
                  <a:cubicBezTo>
                    <a:pt x="21185" y="7853"/>
                    <a:pt x="21185" y="7853"/>
                    <a:pt x="21185" y="7853"/>
                  </a:cubicBezTo>
                  <a:cubicBezTo>
                    <a:pt x="21173" y="7818"/>
                    <a:pt x="21173" y="7818"/>
                    <a:pt x="21173" y="7818"/>
                  </a:cubicBezTo>
                  <a:cubicBezTo>
                    <a:pt x="21173" y="7794"/>
                    <a:pt x="21173" y="7794"/>
                    <a:pt x="21173" y="7794"/>
                  </a:cubicBezTo>
                  <a:cubicBezTo>
                    <a:pt x="21161" y="7770"/>
                    <a:pt x="21161" y="7770"/>
                    <a:pt x="21161" y="7770"/>
                  </a:cubicBezTo>
                  <a:cubicBezTo>
                    <a:pt x="21149" y="7722"/>
                    <a:pt x="21149" y="7722"/>
                    <a:pt x="21149" y="7722"/>
                  </a:cubicBezTo>
                  <a:cubicBezTo>
                    <a:pt x="21137" y="7686"/>
                    <a:pt x="21137" y="7686"/>
                    <a:pt x="21137" y="7686"/>
                  </a:cubicBezTo>
                  <a:cubicBezTo>
                    <a:pt x="21124" y="7674"/>
                    <a:pt x="21124" y="7674"/>
                    <a:pt x="21124" y="7674"/>
                  </a:cubicBezTo>
                  <a:cubicBezTo>
                    <a:pt x="21124" y="7626"/>
                    <a:pt x="21124" y="7626"/>
                    <a:pt x="21124" y="7626"/>
                  </a:cubicBezTo>
                  <a:cubicBezTo>
                    <a:pt x="21112" y="7614"/>
                    <a:pt x="21112" y="7614"/>
                    <a:pt x="21112" y="7614"/>
                  </a:cubicBezTo>
                  <a:cubicBezTo>
                    <a:pt x="21100" y="7567"/>
                    <a:pt x="21100" y="7567"/>
                    <a:pt x="21100" y="7567"/>
                  </a:cubicBezTo>
                  <a:cubicBezTo>
                    <a:pt x="21088" y="7543"/>
                    <a:pt x="21088" y="7543"/>
                    <a:pt x="21088" y="7543"/>
                  </a:cubicBezTo>
                  <a:cubicBezTo>
                    <a:pt x="21076" y="7495"/>
                    <a:pt x="21076" y="7495"/>
                    <a:pt x="21076" y="7495"/>
                  </a:cubicBezTo>
                  <a:cubicBezTo>
                    <a:pt x="21076" y="7495"/>
                    <a:pt x="21076" y="7495"/>
                    <a:pt x="21076" y="7495"/>
                  </a:cubicBezTo>
                  <a:cubicBezTo>
                    <a:pt x="21051" y="7435"/>
                    <a:pt x="21051" y="7435"/>
                    <a:pt x="21051" y="7435"/>
                  </a:cubicBezTo>
                  <a:cubicBezTo>
                    <a:pt x="21051" y="7435"/>
                    <a:pt x="21051" y="7435"/>
                    <a:pt x="21051" y="7435"/>
                  </a:cubicBezTo>
                  <a:cubicBezTo>
                    <a:pt x="20966" y="7160"/>
                    <a:pt x="20856" y="6897"/>
                    <a:pt x="20746" y="6634"/>
                  </a:cubicBezTo>
                  <a:cubicBezTo>
                    <a:pt x="20685" y="6491"/>
                    <a:pt x="20624" y="6335"/>
                    <a:pt x="20551" y="6192"/>
                  </a:cubicBezTo>
                  <a:cubicBezTo>
                    <a:pt x="20393" y="5869"/>
                    <a:pt x="20222" y="5558"/>
                    <a:pt x="20039" y="5260"/>
                  </a:cubicBezTo>
                  <a:cubicBezTo>
                    <a:pt x="20002" y="5200"/>
                    <a:pt x="20002" y="5200"/>
                    <a:pt x="20002" y="5200"/>
                  </a:cubicBezTo>
                  <a:cubicBezTo>
                    <a:pt x="20002" y="5188"/>
                    <a:pt x="20002" y="5188"/>
                    <a:pt x="20002" y="5188"/>
                  </a:cubicBezTo>
                  <a:cubicBezTo>
                    <a:pt x="19819" y="4901"/>
                    <a:pt x="19624" y="4626"/>
                    <a:pt x="19429" y="4363"/>
                  </a:cubicBezTo>
                  <a:cubicBezTo>
                    <a:pt x="19429" y="4351"/>
                    <a:pt x="19429" y="4351"/>
                    <a:pt x="19429" y="4351"/>
                  </a:cubicBezTo>
                  <a:cubicBezTo>
                    <a:pt x="19380" y="4303"/>
                    <a:pt x="19380" y="4303"/>
                    <a:pt x="19380" y="4303"/>
                  </a:cubicBezTo>
                  <a:cubicBezTo>
                    <a:pt x="19380" y="4291"/>
                    <a:pt x="19380" y="4291"/>
                    <a:pt x="19380" y="4291"/>
                  </a:cubicBezTo>
                  <a:cubicBezTo>
                    <a:pt x="19344" y="4243"/>
                    <a:pt x="19344" y="4243"/>
                    <a:pt x="19344" y="4243"/>
                  </a:cubicBezTo>
                  <a:cubicBezTo>
                    <a:pt x="19331" y="4243"/>
                    <a:pt x="19331" y="4243"/>
                    <a:pt x="19331" y="4243"/>
                  </a:cubicBezTo>
                  <a:cubicBezTo>
                    <a:pt x="19295" y="4196"/>
                    <a:pt x="19295" y="4196"/>
                    <a:pt x="19295" y="4196"/>
                  </a:cubicBezTo>
                  <a:cubicBezTo>
                    <a:pt x="19295" y="4184"/>
                    <a:pt x="19295" y="4184"/>
                    <a:pt x="19295" y="4184"/>
                  </a:cubicBezTo>
                  <a:cubicBezTo>
                    <a:pt x="19246" y="4136"/>
                    <a:pt x="19246" y="4136"/>
                    <a:pt x="19246" y="4136"/>
                  </a:cubicBezTo>
                  <a:cubicBezTo>
                    <a:pt x="19246" y="4124"/>
                    <a:pt x="19246" y="4124"/>
                    <a:pt x="19246" y="4124"/>
                  </a:cubicBezTo>
                  <a:cubicBezTo>
                    <a:pt x="19173" y="4040"/>
                    <a:pt x="19100" y="3945"/>
                    <a:pt x="19014" y="3849"/>
                  </a:cubicBezTo>
                  <a:cubicBezTo>
                    <a:pt x="19014" y="3849"/>
                    <a:pt x="19014" y="3849"/>
                    <a:pt x="19014" y="3849"/>
                  </a:cubicBezTo>
                  <a:cubicBezTo>
                    <a:pt x="18966" y="3801"/>
                    <a:pt x="18966" y="3801"/>
                    <a:pt x="18966" y="3801"/>
                  </a:cubicBezTo>
                  <a:cubicBezTo>
                    <a:pt x="18966" y="3789"/>
                    <a:pt x="18966" y="3789"/>
                    <a:pt x="18966" y="3789"/>
                  </a:cubicBezTo>
                  <a:cubicBezTo>
                    <a:pt x="18929" y="3741"/>
                    <a:pt x="18929" y="3741"/>
                    <a:pt x="18929" y="3741"/>
                  </a:cubicBezTo>
                  <a:cubicBezTo>
                    <a:pt x="18917" y="3741"/>
                    <a:pt x="18917" y="3741"/>
                    <a:pt x="18917" y="3741"/>
                  </a:cubicBezTo>
                  <a:cubicBezTo>
                    <a:pt x="18880" y="3694"/>
                    <a:pt x="18880" y="3694"/>
                    <a:pt x="18880" y="3694"/>
                  </a:cubicBezTo>
                  <a:cubicBezTo>
                    <a:pt x="18868" y="3682"/>
                    <a:pt x="18868" y="3682"/>
                    <a:pt x="18868" y="3682"/>
                  </a:cubicBezTo>
                  <a:cubicBezTo>
                    <a:pt x="18831" y="3634"/>
                    <a:pt x="18831" y="3634"/>
                    <a:pt x="18831" y="3634"/>
                  </a:cubicBezTo>
                  <a:cubicBezTo>
                    <a:pt x="18819" y="3634"/>
                    <a:pt x="18819" y="3634"/>
                    <a:pt x="18819" y="3634"/>
                  </a:cubicBezTo>
                  <a:cubicBezTo>
                    <a:pt x="18746" y="3550"/>
                    <a:pt x="18661" y="3455"/>
                    <a:pt x="18575" y="3371"/>
                  </a:cubicBezTo>
                  <a:cubicBezTo>
                    <a:pt x="18575" y="3371"/>
                    <a:pt x="18575" y="3371"/>
                    <a:pt x="18575" y="3371"/>
                  </a:cubicBezTo>
                  <a:cubicBezTo>
                    <a:pt x="18526" y="3323"/>
                    <a:pt x="18526" y="3323"/>
                    <a:pt x="18526" y="3323"/>
                  </a:cubicBezTo>
                  <a:cubicBezTo>
                    <a:pt x="18526" y="3311"/>
                    <a:pt x="18526" y="3311"/>
                    <a:pt x="18526" y="3311"/>
                  </a:cubicBezTo>
                  <a:cubicBezTo>
                    <a:pt x="18478" y="3275"/>
                    <a:pt x="18478" y="3275"/>
                    <a:pt x="18478" y="3275"/>
                  </a:cubicBezTo>
                  <a:cubicBezTo>
                    <a:pt x="18478" y="3263"/>
                    <a:pt x="18478" y="3263"/>
                    <a:pt x="18478" y="3263"/>
                  </a:cubicBezTo>
                  <a:cubicBezTo>
                    <a:pt x="18429" y="3215"/>
                    <a:pt x="18429" y="3215"/>
                    <a:pt x="18429" y="3215"/>
                  </a:cubicBezTo>
                  <a:cubicBezTo>
                    <a:pt x="18417" y="3215"/>
                    <a:pt x="18417" y="3215"/>
                    <a:pt x="18417" y="3215"/>
                  </a:cubicBezTo>
                  <a:cubicBezTo>
                    <a:pt x="18380" y="3168"/>
                    <a:pt x="18380" y="3168"/>
                    <a:pt x="18380" y="3168"/>
                  </a:cubicBezTo>
                  <a:cubicBezTo>
                    <a:pt x="18368" y="3168"/>
                    <a:pt x="18368" y="3168"/>
                    <a:pt x="18368" y="3168"/>
                  </a:cubicBezTo>
                  <a:cubicBezTo>
                    <a:pt x="18283" y="3084"/>
                    <a:pt x="18197" y="3000"/>
                    <a:pt x="18112" y="2917"/>
                  </a:cubicBezTo>
                  <a:cubicBezTo>
                    <a:pt x="18112" y="2917"/>
                    <a:pt x="18112" y="2917"/>
                    <a:pt x="18112" y="2917"/>
                  </a:cubicBezTo>
                  <a:cubicBezTo>
                    <a:pt x="18063" y="2869"/>
                    <a:pt x="18063" y="2869"/>
                    <a:pt x="18063" y="2869"/>
                  </a:cubicBezTo>
                  <a:cubicBezTo>
                    <a:pt x="18051" y="2857"/>
                    <a:pt x="18051" y="2857"/>
                    <a:pt x="18051" y="2857"/>
                  </a:cubicBezTo>
                  <a:cubicBezTo>
                    <a:pt x="18014" y="2821"/>
                    <a:pt x="18014" y="2821"/>
                    <a:pt x="18014" y="2821"/>
                  </a:cubicBezTo>
                  <a:cubicBezTo>
                    <a:pt x="18002" y="2809"/>
                    <a:pt x="18002" y="2809"/>
                    <a:pt x="18002" y="2809"/>
                  </a:cubicBezTo>
                  <a:cubicBezTo>
                    <a:pt x="17953" y="2773"/>
                    <a:pt x="17953" y="2773"/>
                    <a:pt x="17953" y="2773"/>
                  </a:cubicBezTo>
                  <a:cubicBezTo>
                    <a:pt x="17941" y="2773"/>
                    <a:pt x="17941" y="2773"/>
                    <a:pt x="17941" y="2773"/>
                  </a:cubicBezTo>
                  <a:cubicBezTo>
                    <a:pt x="17904" y="2725"/>
                    <a:pt x="17904" y="2725"/>
                    <a:pt x="17904" y="2725"/>
                  </a:cubicBezTo>
                  <a:cubicBezTo>
                    <a:pt x="17892" y="2725"/>
                    <a:pt x="17892" y="2725"/>
                    <a:pt x="17892" y="2725"/>
                  </a:cubicBezTo>
                  <a:cubicBezTo>
                    <a:pt x="17843" y="2678"/>
                    <a:pt x="17843" y="2678"/>
                    <a:pt x="17843" y="2678"/>
                  </a:cubicBezTo>
                  <a:cubicBezTo>
                    <a:pt x="17843" y="2678"/>
                    <a:pt x="17843" y="2678"/>
                    <a:pt x="17843" y="2678"/>
                  </a:cubicBezTo>
                  <a:cubicBezTo>
                    <a:pt x="17673" y="2534"/>
                    <a:pt x="17673" y="2534"/>
                    <a:pt x="17673" y="2534"/>
                  </a:cubicBezTo>
                  <a:cubicBezTo>
                    <a:pt x="17673" y="2534"/>
                    <a:pt x="17673" y="2534"/>
                    <a:pt x="17673" y="2534"/>
                  </a:cubicBezTo>
                  <a:cubicBezTo>
                    <a:pt x="17624" y="2498"/>
                    <a:pt x="17624" y="2498"/>
                    <a:pt x="17624" y="2498"/>
                  </a:cubicBezTo>
                  <a:cubicBezTo>
                    <a:pt x="17612" y="2486"/>
                    <a:pt x="17612" y="2486"/>
                    <a:pt x="17612" y="2486"/>
                  </a:cubicBezTo>
                  <a:cubicBezTo>
                    <a:pt x="17563" y="2450"/>
                    <a:pt x="17563" y="2450"/>
                    <a:pt x="17563" y="2450"/>
                  </a:cubicBezTo>
                  <a:cubicBezTo>
                    <a:pt x="17551" y="2439"/>
                    <a:pt x="17551" y="2439"/>
                    <a:pt x="17551" y="2439"/>
                  </a:cubicBezTo>
                  <a:cubicBezTo>
                    <a:pt x="17514" y="2403"/>
                    <a:pt x="17514" y="2403"/>
                    <a:pt x="17514" y="2403"/>
                  </a:cubicBezTo>
                  <a:cubicBezTo>
                    <a:pt x="17502" y="2391"/>
                    <a:pt x="17502" y="2391"/>
                    <a:pt x="17502" y="2391"/>
                  </a:cubicBezTo>
                  <a:cubicBezTo>
                    <a:pt x="17453" y="2355"/>
                    <a:pt x="17453" y="2355"/>
                    <a:pt x="17453" y="2355"/>
                  </a:cubicBezTo>
                  <a:cubicBezTo>
                    <a:pt x="17441" y="2355"/>
                    <a:pt x="17441" y="2355"/>
                    <a:pt x="17441" y="2355"/>
                  </a:cubicBezTo>
                  <a:cubicBezTo>
                    <a:pt x="17392" y="2319"/>
                    <a:pt x="17392" y="2319"/>
                    <a:pt x="17392" y="2319"/>
                  </a:cubicBezTo>
                  <a:cubicBezTo>
                    <a:pt x="17380" y="2307"/>
                    <a:pt x="17380" y="2307"/>
                    <a:pt x="17380" y="2307"/>
                  </a:cubicBezTo>
                  <a:cubicBezTo>
                    <a:pt x="17331" y="2271"/>
                    <a:pt x="17331" y="2271"/>
                    <a:pt x="17331" y="2271"/>
                  </a:cubicBezTo>
                  <a:cubicBezTo>
                    <a:pt x="17331" y="2259"/>
                    <a:pt x="17331" y="2259"/>
                    <a:pt x="17331" y="2259"/>
                  </a:cubicBezTo>
                  <a:cubicBezTo>
                    <a:pt x="17160" y="2140"/>
                    <a:pt x="17160" y="2140"/>
                    <a:pt x="17160" y="2140"/>
                  </a:cubicBezTo>
                  <a:cubicBezTo>
                    <a:pt x="17148" y="2128"/>
                    <a:pt x="17148" y="2128"/>
                    <a:pt x="17148" y="2128"/>
                  </a:cubicBezTo>
                  <a:cubicBezTo>
                    <a:pt x="17099" y="2092"/>
                    <a:pt x="17099" y="2092"/>
                    <a:pt x="17099" y="2092"/>
                  </a:cubicBezTo>
                  <a:cubicBezTo>
                    <a:pt x="17087" y="2080"/>
                    <a:pt x="17087" y="2080"/>
                    <a:pt x="17087" y="2080"/>
                  </a:cubicBezTo>
                  <a:cubicBezTo>
                    <a:pt x="17051" y="2056"/>
                    <a:pt x="17051" y="2056"/>
                    <a:pt x="17051" y="2056"/>
                  </a:cubicBezTo>
                  <a:cubicBezTo>
                    <a:pt x="17026" y="2044"/>
                    <a:pt x="17026" y="2044"/>
                    <a:pt x="17026" y="2044"/>
                  </a:cubicBezTo>
                  <a:cubicBezTo>
                    <a:pt x="16990" y="2020"/>
                    <a:pt x="16990" y="2020"/>
                    <a:pt x="16990" y="2020"/>
                  </a:cubicBezTo>
                  <a:cubicBezTo>
                    <a:pt x="16965" y="1996"/>
                    <a:pt x="16965" y="1996"/>
                    <a:pt x="16965" y="1996"/>
                  </a:cubicBezTo>
                  <a:cubicBezTo>
                    <a:pt x="16929" y="1972"/>
                    <a:pt x="16929" y="1972"/>
                    <a:pt x="16929" y="1972"/>
                  </a:cubicBezTo>
                  <a:cubicBezTo>
                    <a:pt x="16917" y="1960"/>
                    <a:pt x="16917" y="1960"/>
                    <a:pt x="16917" y="1960"/>
                  </a:cubicBezTo>
                  <a:cubicBezTo>
                    <a:pt x="16868" y="1936"/>
                    <a:pt x="16868" y="1936"/>
                    <a:pt x="16868" y="1936"/>
                  </a:cubicBezTo>
                  <a:cubicBezTo>
                    <a:pt x="16856" y="1925"/>
                    <a:pt x="16856" y="1925"/>
                    <a:pt x="16856" y="1925"/>
                  </a:cubicBezTo>
                  <a:cubicBezTo>
                    <a:pt x="16807" y="1889"/>
                    <a:pt x="16807" y="1889"/>
                    <a:pt x="16807" y="1889"/>
                  </a:cubicBezTo>
                  <a:cubicBezTo>
                    <a:pt x="16795" y="1889"/>
                    <a:pt x="16795" y="1889"/>
                    <a:pt x="16795" y="1889"/>
                  </a:cubicBezTo>
                  <a:cubicBezTo>
                    <a:pt x="16624" y="1769"/>
                    <a:pt x="16624" y="1769"/>
                    <a:pt x="16624" y="1769"/>
                  </a:cubicBezTo>
                  <a:cubicBezTo>
                    <a:pt x="16612" y="1757"/>
                    <a:pt x="16612" y="1757"/>
                    <a:pt x="16612" y="1757"/>
                  </a:cubicBezTo>
                  <a:cubicBezTo>
                    <a:pt x="16563" y="1733"/>
                    <a:pt x="16563" y="1733"/>
                    <a:pt x="16563" y="1733"/>
                  </a:cubicBezTo>
                  <a:cubicBezTo>
                    <a:pt x="16538" y="1721"/>
                    <a:pt x="16538" y="1721"/>
                    <a:pt x="16538" y="1721"/>
                  </a:cubicBezTo>
                  <a:cubicBezTo>
                    <a:pt x="16502" y="1685"/>
                    <a:pt x="16502" y="1685"/>
                    <a:pt x="16502" y="1685"/>
                  </a:cubicBezTo>
                  <a:cubicBezTo>
                    <a:pt x="16490" y="1685"/>
                    <a:pt x="16490" y="1685"/>
                    <a:pt x="16490" y="1685"/>
                  </a:cubicBezTo>
                  <a:cubicBezTo>
                    <a:pt x="16441" y="1650"/>
                    <a:pt x="16441" y="1650"/>
                    <a:pt x="16441" y="1650"/>
                  </a:cubicBezTo>
                  <a:cubicBezTo>
                    <a:pt x="16429" y="1650"/>
                    <a:pt x="16429" y="1650"/>
                    <a:pt x="16429" y="1650"/>
                  </a:cubicBezTo>
                  <a:cubicBezTo>
                    <a:pt x="16380" y="1614"/>
                    <a:pt x="16380" y="1614"/>
                    <a:pt x="16380" y="1614"/>
                  </a:cubicBezTo>
                  <a:cubicBezTo>
                    <a:pt x="16368" y="1602"/>
                    <a:pt x="16368" y="1602"/>
                    <a:pt x="16368" y="1602"/>
                  </a:cubicBezTo>
                  <a:cubicBezTo>
                    <a:pt x="16319" y="1578"/>
                    <a:pt x="16319" y="1578"/>
                    <a:pt x="16319" y="1578"/>
                  </a:cubicBezTo>
                  <a:cubicBezTo>
                    <a:pt x="16307" y="1566"/>
                    <a:pt x="16307" y="1566"/>
                    <a:pt x="16307" y="1566"/>
                  </a:cubicBezTo>
                  <a:cubicBezTo>
                    <a:pt x="16112" y="1458"/>
                    <a:pt x="16112" y="1458"/>
                    <a:pt x="16112" y="1458"/>
                  </a:cubicBezTo>
                  <a:cubicBezTo>
                    <a:pt x="16112" y="1458"/>
                    <a:pt x="16112" y="1458"/>
                    <a:pt x="16112" y="1458"/>
                  </a:cubicBezTo>
                  <a:cubicBezTo>
                    <a:pt x="16051" y="1422"/>
                    <a:pt x="16051" y="1422"/>
                    <a:pt x="16051" y="1422"/>
                  </a:cubicBezTo>
                  <a:cubicBezTo>
                    <a:pt x="16038" y="1422"/>
                    <a:pt x="16038" y="1422"/>
                    <a:pt x="16038" y="1422"/>
                  </a:cubicBezTo>
                  <a:cubicBezTo>
                    <a:pt x="15990" y="1387"/>
                    <a:pt x="15990" y="1387"/>
                    <a:pt x="15990" y="1387"/>
                  </a:cubicBezTo>
                  <a:cubicBezTo>
                    <a:pt x="15977" y="1387"/>
                    <a:pt x="15977" y="1387"/>
                    <a:pt x="15977" y="1387"/>
                  </a:cubicBezTo>
                  <a:cubicBezTo>
                    <a:pt x="15929" y="1363"/>
                    <a:pt x="15929" y="1363"/>
                    <a:pt x="15929" y="1363"/>
                  </a:cubicBezTo>
                  <a:cubicBezTo>
                    <a:pt x="15916" y="1351"/>
                    <a:pt x="15916" y="1351"/>
                    <a:pt x="15916" y="1351"/>
                  </a:cubicBezTo>
                  <a:cubicBezTo>
                    <a:pt x="15868" y="1327"/>
                    <a:pt x="15868" y="1327"/>
                    <a:pt x="15868" y="1327"/>
                  </a:cubicBezTo>
                  <a:cubicBezTo>
                    <a:pt x="15855" y="1315"/>
                    <a:pt x="15855" y="1315"/>
                    <a:pt x="15855" y="1315"/>
                  </a:cubicBezTo>
                  <a:cubicBezTo>
                    <a:pt x="15807" y="1291"/>
                    <a:pt x="15807" y="1291"/>
                    <a:pt x="15807" y="1291"/>
                  </a:cubicBezTo>
                  <a:cubicBezTo>
                    <a:pt x="15794" y="1279"/>
                    <a:pt x="15794" y="1279"/>
                    <a:pt x="15794" y="1279"/>
                  </a:cubicBezTo>
                  <a:cubicBezTo>
                    <a:pt x="15733" y="1255"/>
                    <a:pt x="15733" y="1255"/>
                    <a:pt x="15733" y="1255"/>
                  </a:cubicBezTo>
                  <a:cubicBezTo>
                    <a:pt x="15721" y="1255"/>
                    <a:pt x="15721" y="1255"/>
                    <a:pt x="15721" y="1255"/>
                  </a:cubicBezTo>
                  <a:cubicBezTo>
                    <a:pt x="15636" y="1207"/>
                    <a:pt x="15551" y="1159"/>
                    <a:pt x="15465" y="1124"/>
                  </a:cubicBezTo>
                  <a:cubicBezTo>
                    <a:pt x="15453" y="1112"/>
                    <a:pt x="15453" y="1112"/>
                    <a:pt x="15453" y="1112"/>
                  </a:cubicBezTo>
                  <a:cubicBezTo>
                    <a:pt x="15404" y="1088"/>
                    <a:pt x="15404" y="1088"/>
                    <a:pt x="15404" y="1088"/>
                  </a:cubicBezTo>
                  <a:cubicBezTo>
                    <a:pt x="15392" y="1088"/>
                    <a:pt x="15392" y="1088"/>
                    <a:pt x="15392" y="1088"/>
                  </a:cubicBezTo>
                  <a:cubicBezTo>
                    <a:pt x="15343" y="1064"/>
                    <a:pt x="15343" y="1064"/>
                    <a:pt x="15343" y="1064"/>
                  </a:cubicBezTo>
                  <a:cubicBezTo>
                    <a:pt x="15319" y="1052"/>
                    <a:pt x="15319" y="1052"/>
                    <a:pt x="15319" y="1052"/>
                  </a:cubicBezTo>
                  <a:cubicBezTo>
                    <a:pt x="15270" y="1028"/>
                    <a:pt x="15270" y="1028"/>
                    <a:pt x="15270" y="1028"/>
                  </a:cubicBezTo>
                  <a:cubicBezTo>
                    <a:pt x="15258" y="1028"/>
                    <a:pt x="15258" y="1028"/>
                    <a:pt x="15258" y="1028"/>
                  </a:cubicBezTo>
                  <a:cubicBezTo>
                    <a:pt x="15209" y="992"/>
                    <a:pt x="15209" y="992"/>
                    <a:pt x="15209" y="992"/>
                  </a:cubicBezTo>
                  <a:cubicBezTo>
                    <a:pt x="15197" y="992"/>
                    <a:pt x="15197" y="992"/>
                    <a:pt x="15197" y="992"/>
                  </a:cubicBezTo>
                  <a:cubicBezTo>
                    <a:pt x="15136" y="968"/>
                    <a:pt x="15136" y="968"/>
                    <a:pt x="15136" y="968"/>
                  </a:cubicBezTo>
                  <a:cubicBezTo>
                    <a:pt x="15136" y="968"/>
                    <a:pt x="15136" y="968"/>
                    <a:pt x="15136" y="968"/>
                  </a:cubicBezTo>
                  <a:cubicBezTo>
                    <a:pt x="15063" y="932"/>
                    <a:pt x="14989" y="908"/>
                    <a:pt x="14929" y="873"/>
                  </a:cubicBezTo>
                  <a:cubicBezTo>
                    <a:pt x="14929" y="873"/>
                    <a:pt x="14929" y="873"/>
                    <a:pt x="14929" y="873"/>
                  </a:cubicBezTo>
                  <a:cubicBezTo>
                    <a:pt x="14868" y="849"/>
                    <a:pt x="14868" y="849"/>
                    <a:pt x="14868" y="849"/>
                  </a:cubicBezTo>
                  <a:cubicBezTo>
                    <a:pt x="14855" y="849"/>
                    <a:pt x="14855" y="849"/>
                    <a:pt x="14855" y="849"/>
                  </a:cubicBezTo>
                  <a:cubicBezTo>
                    <a:pt x="14794" y="825"/>
                    <a:pt x="14794" y="825"/>
                    <a:pt x="14794" y="825"/>
                  </a:cubicBezTo>
                  <a:cubicBezTo>
                    <a:pt x="14782" y="813"/>
                    <a:pt x="14782" y="813"/>
                    <a:pt x="14782" y="813"/>
                  </a:cubicBezTo>
                  <a:cubicBezTo>
                    <a:pt x="14733" y="789"/>
                    <a:pt x="14733" y="789"/>
                    <a:pt x="14733" y="789"/>
                  </a:cubicBezTo>
                  <a:cubicBezTo>
                    <a:pt x="14721" y="789"/>
                    <a:pt x="14721" y="789"/>
                    <a:pt x="14721" y="789"/>
                  </a:cubicBezTo>
                  <a:cubicBezTo>
                    <a:pt x="14660" y="765"/>
                    <a:pt x="14660" y="765"/>
                    <a:pt x="14660" y="765"/>
                  </a:cubicBezTo>
                  <a:cubicBezTo>
                    <a:pt x="14648" y="765"/>
                    <a:pt x="14648" y="765"/>
                    <a:pt x="14648" y="765"/>
                  </a:cubicBezTo>
                  <a:cubicBezTo>
                    <a:pt x="14587" y="741"/>
                    <a:pt x="14587" y="741"/>
                    <a:pt x="14587" y="741"/>
                  </a:cubicBezTo>
                  <a:cubicBezTo>
                    <a:pt x="14587" y="741"/>
                    <a:pt x="14587" y="741"/>
                    <a:pt x="14587" y="741"/>
                  </a:cubicBezTo>
                  <a:cubicBezTo>
                    <a:pt x="14465" y="693"/>
                    <a:pt x="14355" y="657"/>
                    <a:pt x="14233" y="610"/>
                  </a:cubicBezTo>
                  <a:cubicBezTo>
                    <a:pt x="14221" y="610"/>
                    <a:pt x="14221" y="610"/>
                    <a:pt x="14221" y="610"/>
                  </a:cubicBezTo>
                  <a:cubicBezTo>
                    <a:pt x="14172" y="586"/>
                    <a:pt x="14172" y="586"/>
                    <a:pt x="14172" y="586"/>
                  </a:cubicBezTo>
                  <a:cubicBezTo>
                    <a:pt x="14160" y="586"/>
                    <a:pt x="14160" y="586"/>
                    <a:pt x="14160" y="586"/>
                  </a:cubicBezTo>
                  <a:cubicBezTo>
                    <a:pt x="14099" y="562"/>
                    <a:pt x="14099" y="562"/>
                    <a:pt x="14099" y="562"/>
                  </a:cubicBezTo>
                  <a:cubicBezTo>
                    <a:pt x="14087" y="562"/>
                    <a:pt x="14087" y="562"/>
                    <a:pt x="14087" y="562"/>
                  </a:cubicBezTo>
                  <a:cubicBezTo>
                    <a:pt x="14026" y="538"/>
                    <a:pt x="14026" y="538"/>
                    <a:pt x="14026" y="538"/>
                  </a:cubicBezTo>
                  <a:cubicBezTo>
                    <a:pt x="14014" y="538"/>
                    <a:pt x="14014" y="538"/>
                    <a:pt x="14014" y="538"/>
                  </a:cubicBezTo>
                  <a:cubicBezTo>
                    <a:pt x="13953" y="514"/>
                    <a:pt x="13953" y="514"/>
                    <a:pt x="13953" y="514"/>
                  </a:cubicBezTo>
                  <a:cubicBezTo>
                    <a:pt x="13953" y="514"/>
                    <a:pt x="13953" y="514"/>
                    <a:pt x="13953" y="514"/>
                  </a:cubicBezTo>
                  <a:cubicBezTo>
                    <a:pt x="13855" y="490"/>
                    <a:pt x="13758" y="454"/>
                    <a:pt x="13660" y="430"/>
                  </a:cubicBezTo>
                  <a:cubicBezTo>
                    <a:pt x="13660" y="430"/>
                    <a:pt x="13660" y="430"/>
                    <a:pt x="13660" y="430"/>
                  </a:cubicBezTo>
                  <a:cubicBezTo>
                    <a:pt x="13599" y="418"/>
                    <a:pt x="13599" y="418"/>
                    <a:pt x="13599" y="418"/>
                  </a:cubicBezTo>
                  <a:cubicBezTo>
                    <a:pt x="13587" y="406"/>
                    <a:pt x="13587" y="406"/>
                    <a:pt x="13587" y="406"/>
                  </a:cubicBezTo>
                  <a:cubicBezTo>
                    <a:pt x="13526" y="394"/>
                    <a:pt x="13526" y="394"/>
                    <a:pt x="13526" y="394"/>
                  </a:cubicBezTo>
                  <a:cubicBezTo>
                    <a:pt x="13514" y="394"/>
                    <a:pt x="13514" y="394"/>
                    <a:pt x="13514" y="394"/>
                  </a:cubicBezTo>
                  <a:cubicBezTo>
                    <a:pt x="13453" y="371"/>
                    <a:pt x="13453" y="371"/>
                    <a:pt x="13453" y="371"/>
                  </a:cubicBezTo>
                  <a:cubicBezTo>
                    <a:pt x="13441" y="371"/>
                    <a:pt x="13441" y="371"/>
                    <a:pt x="13441" y="371"/>
                  </a:cubicBezTo>
                  <a:cubicBezTo>
                    <a:pt x="13380" y="359"/>
                    <a:pt x="13380" y="359"/>
                    <a:pt x="13380" y="359"/>
                  </a:cubicBezTo>
                  <a:cubicBezTo>
                    <a:pt x="13367" y="347"/>
                    <a:pt x="13367" y="347"/>
                    <a:pt x="13367" y="347"/>
                  </a:cubicBezTo>
                  <a:cubicBezTo>
                    <a:pt x="13306" y="335"/>
                    <a:pt x="13306" y="335"/>
                    <a:pt x="13306" y="335"/>
                  </a:cubicBezTo>
                  <a:cubicBezTo>
                    <a:pt x="13294" y="335"/>
                    <a:pt x="13294" y="335"/>
                    <a:pt x="13294" y="335"/>
                  </a:cubicBezTo>
                  <a:cubicBezTo>
                    <a:pt x="13221" y="323"/>
                    <a:pt x="13221" y="323"/>
                    <a:pt x="13221" y="323"/>
                  </a:cubicBezTo>
                  <a:cubicBezTo>
                    <a:pt x="13221" y="323"/>
                    <a:pt x="13221" y="323"/>
                    <a:pt x="13221" y="323"/>
                  </a:cubicBezTo>
                  <a:cubicBezTo>
                    <a:pt x="13160" y="299"/>
                    <a:pt x="13087" y="287"/>
                    <a:pt x="13014" y="263"/>
                  </a:cubicBezTo>
                  <a:cubicBezTo>
                    <a:pt x="13001" y="263"/>
                    <a:pt x="13001" y="263"/>
                    <a:pt x="13001" y="263"/>
                  </a:cubicBezTo>
                  <a:cubicBezTo>
                    <a:pt x="12940" y="251"/>
                    <a:pt x="12940" y="251"/>
                    <a:pt x="12940" y="251"/>
                  </a:cubicBezTo>
                  <a:cubicBezTo>
                    <a:pt x="12916" y="251"/>
                    <a:pt x="12916" y="251"/>
                    <a:pt x="12916" y="251"/>
                  </a:cubicBezTo>
                  <a:cubicBezTo>
                    <a:pt x="12867" y="239"/>
                    <a:pt x="12867" y="239"/>
                    <a:pt x="12867" y="239"/>
                  </a:cubicBezTo>
                  <a:cubicBezTo>
                    <a:pt x="12843" y="227"/>
                    <a:pt x="12843" y="227"/>
                    <a:pt x="12843" y="227"/>
                  </a:cubicBezTo>
                  <a:cubicBezTo>
                    <a:pt x="12794" y="227"/>
                    <a:pt x="12794" y="227"/>
                    <a:pt x="12794" y="227"/>
                  </a:cubicBezTo>
                  <a:cubicBezTo>
                    <a:pt x="12770" y="215"/>
                    <a:pt x="12770" y="215"/>
                    <a:pt x="12770" y="215"/>
                  </a:cubicBezTo>
                  <a:cubicBezTo>
                    <a:pt x="12721" y="203"/>
                    <a:pt x="12721" y="203"/>
                    <a:pt x="12721" y="203"/>
                  </a:cubicBezTo>
                  <a:cubicBezTo>
                    <a:pt x="12697" y="203"/>
                    <a:pt x="12697" y="203"/>
                    <a:pt x="12697" y="203"/>
                  </a:cubicBezTo>
                  <a:cubicBezTo>
                    <a:pt x="12648" y="191"/>
                    <a:pt x="12648" y="191"/>
                    <a:pt x="12648" y="191"/>
                  </a:cubicBezTo>
                  <a:cubicBezTo>
                    <a:pt x="12623" y="191"/>
                    <a:pt x="12623" y="191"/>
                    <a:pt x="12623" y="191"/>
                  </a:cubicBezTo>
                  <a:cubicBezTo>
                    <a:pt x="12575" y="179"/>
                    <a:pt x="12575" y="179"/>
                    <a:pt x="12575" y="179"/>
                  </a:cubicBezTo>
                  <a:cubicBezTo>
                    <a:pt x="12562" y="179"/>
                    <a:pt x="12562" y="179"/>
                    <a:pt x="12562" y="179"/>
                  </a:cubicBezTo>
                  <a:cubicBezTo>
                    <a:pt x="12489" y="167"/>
                    <a:pt x="12489" y="167"/>
                    <a:pt x="12489" y="167"/>
                  </a:cubicBezTo>
                  <a:cubicBezTo>
                    <a:pt x="12477" y="167"/>
                    <a:pt x="12477" y="167"/>
                    <a:pt x="12477" y="167"/>
                  </a:cubicBezTo>
                  <a:cubicBezTo>
                    <a:pt x="11892" y="60"/>
                    <a:pt x="11294" y="12"/>
                    <a:pt x="10684" y="0"/>
                  </a:cubicBezTo>
                  <a:cubicBezTo>
                    <a:pt x="10587" y="0"/>
                    <a:pt x="10587" y="0"/>
                    <a:pt x="10587" y="0"/>
                  </a:cubicBezTo>
                  <a:cubicBezTo>
                    <a:pt x="7196" y="0"/>
                    <a:pt x="4159" y="1506"/>
                    <a:pt x="2134" y="3861"/>
                  </a:cubicBezTo>
                  <a:cubicBezTo>
                    <a:pt x="1927" y="4112"/>
                    <a:pt x="1817" y="4279"/>
                    <a:pt x="1817" y="4387"/>
                  </a:cubicBezTo>
                  <a:cubicBezTo>
                    <a:pt x="1817" y="4387"/>
                    <a:pt x="1817" y="4387"/>
                    <a:pt x="1817" y="4387"/>
                  </a:cubicBezTo>
                  <a:cubicBezTo>
                    <a:pt x="1817" y="4387"/>
                    <a:pt x="1817" y="4387"/>
                    <a:pt x="1817" y="4387"/>
                  </a:cubicBezTo>
                  <a:cubicBezTo>
                    <a:pt x="1829" y="4483"/>
                    <a:pt x="1939" y="4530"/>
                    <a:pt x="2171" y="4530"/>
                  </a:cubicBezTo>
                  <a:cubicBezTo>
                    <a:pt x="6818" y="4530"/>
                    <a:pt x="6818" y="4530"/>
                    <a:pt x="6818" y="4530"/>
                  </a:cubicBezTo>
                  <a:cubicBezTo>
                    <a:pt x="15380" y="4530"/>
                    <a:pt x="15380" y="4530"/>
                    <a:pt x="15380" y="4530"/>
                  </a:cubicBezTo>
                  <a:cubicBezTo>
                    <a:pt x="15477" y="4530"/>
                    <a:pt x="15587" y="4566"/>
                    <a:pt x="15697" y="4626"/>
                  </a:cubicBezTo>
                  <a:cubicBezTo>
                    <a:pt x="15782" y="4674"/>
                    <a:pt x="15855" y="4734"/>
                    <a:pt x="15904" y="4805"/>
                  </a:cubicBezTo>
                  <a:cubicBezTo>
                    <a:pt x="17709" y="7579"/>
                    <a:pt x="17709" y="7579"/>
                    <a:pt x="17709" y="7579"/>
                  </a:cubicBezTo>
                  <a:cubicBezTo>
                    <a:pt x="17746" y="7626"/>
                    <a:pt x="17770" y="7686"/>
                    <a:pt x="17795" y="7746"/>
                  </a:cubicBezTo>
                  <a:cubicBezTo>
                    <a:pt x="17819" y="7830"/>
                    <a:pt x="17819" y="7830"/>
                    <a:pt x="17819" y="7830"/>
                  </a:cubicBezTo>
                  <a:cubicBezTo>
                    <a:pt x="17819" y="7842"/>
                    <a:pt x="17819" y="7842"/>
                    <a:pt x="17819" y="7842"/>
                  </a:cubicBezTo>
                  <a:cubicBezTo>
                    <a:pt x="17819" y="7853"/>
                    <a:pt x="17819" y="7853"/>
                    <a:pt x="17819" y="7853"/>
                  </a:cubicBezTo>
                  <a:cubicBezTo>
                    <a:pt x="17843" y="7937"/>
                    <a:pt x="17843" y="8021"/>
                    <a:pt x="17843" y="8093"/>
                  </a:cubicBezTo>
                  <a:cubicBezTo>
                    <a:pt x="17831" y="8188"/>
                    <a:pt x="17831" y="8188"/>
                    <a:pt x="17831" y="8188"/>
                  </a:cubicBezTo>
                  <a:cubicBezTo>
                    <a:pt x="16734" y="13448"/>
                    <a:pt x="16734" y="13448"/>
                    <a:pt x="16734" y="13448"/>
                  </a:cubicBezTo>
                  <a:cubicBezTo>
                    <a:pt x="16124" y="16340"/>
                    <a:pt x="16124" y="16340"/>
                    <a:pt x="16124" y="16340"/>
                  </a:cubicBezTo>
                  <a:cubicBezTo>
                    <a:pt x="16087" y="16532"/>
                    <a:pt x="15904" y="16675"/>
                    <a:pt x="15721" y="16675"/>
                  </a:cubicBezTo>
                  <a:cubicBezTo>
                    <a:pt x="12758" y="16675"/>
                    <a:pt x="12758" y="16675"/>
                    <a:pt x="12758" y="16675"/>
                  </a:cubicBezTo>
                  <a:cubicBezTo>
                    <a:pt x="12562" y="16675"/>
                    <a:pt x="12331" y="16544"/>
                    <a:pt x="12221" y="16388"/>
                  </a:cubicBezTo>
                  <a:cubicBezTo>
                    <a:pt x="8599" y="11033"/>
                    <a:pt x="8599" y="11033"/>
                    <a:pt x="8599" y="11033"/>
                  </a:cubicBezTo>
                  <a:cubicBezTo>
                    <a:pt x="8342" y="12312"/>
                    <a:pt x="8342" y="12312"/>
                    <a:pt x="8342" y="12312"/>
                  </a:cubicBezTo>
                  <a:cubicBezTo>
                    <a:pt x="7501" y="16352"/>
                    <a:pt x="7501" y="16352"/>
                    <a:pt x="7501" y="16352"/>
                  </a:cubicBezTo>
                  <a:cubicBezTo>
                    <a:pt x="7476" y="16496"/>
                    <a:pt x="7342" y="16627"/>
                    <a:pt x="7196" y="16663"/>
                  </a:cubicBezTo>
                  <a:cubicBezTo>
                    <a:pt x="7196" y="16663"/>
                    <a:pt x="7196" y="16663"/>
                    <a:pt x="7196" y="16663"/>
                  </a:cubicBezTo>
                  <a:cubicBezTo>
                    <a:pt x="7196" y="16675"/>
                    <a:pt x="7196" y="16675"/>
                    <a:pt x="7196" y="16675"/>
                  </a:cubicBezTo>
                  <a:cubicBezTo>
                    <a:pt x="7184" y="16675"/>
                    <a:pt x="7184" y="16675"/>
                    <a:pt x="7184" y="16675"/>
                  </a:cubicBezTo>
                  <a:cubicBezTo>
                    <a:pt x="7184" y="16675"/>
                    <a:pt x="7184" y="16675"/>
                    <a:pt x="7184" y="16675"/>
                  </a:cubicBezTo>
                  <a:cubicBezTo>
                    <a:pt x="7098" y="16687"/>
                    <a:pt x="7098" y="16687"/>
                    <a:pt x="7098" y="16687"/>
                  </a:cubicBezTo>
                  <a:cubicBezTo>
                    <a:pt x="7086" y="16687"/>
                    <a:pt x="7086" y="16687"/>
                    <a:pt x="7086" y="16687"/>
                  </a:cubicBezTo>
                  <a:cubicBezTo>
                    <a:pt x="6745" y="16687"/>
                    <a:pt x="6745" y="16687"/>
                    <a:pt x="6745" y="16687"/>
                  </a:cubicBezTo>
                  <a:cubicBezTo>
                    <a:pt x="4915" y="16687"/>
                    <a:pt x="4915" y="16687"/>
                    <a:pt x="4915" y="16687"/>
                  </a:cubicBezTo>
                  <a:cubicBezTo>
                    <a:pt x="4903" y="16687"/>
                    <a:pt x="4903" y="16687"/>
                    <a:pt x="4903" y="16687"/>
                  </a:cubicBezTo>
                  <a:cubicBezTo>
                    <a:pt x="4903" y="16687"/>
                    <a:pt x="4903" y="16687"/>
                    <a:pt x="4903" y="16687"/>
                  </a:cubicBezTo>
                  <a:cubicBezTo>
                    <a:pt x="4903" y="16687"/>
                    <a:pt x="4903" y="16687"/>
                    <a:pt x="4903" y="16687"/>
                  </a:cubicBezTo>
                  <a:cubicBezTo>
                    <a:pt x="4903" y="16687"/>
                    <a:pt x="4903" y="16687"/>
                    <a:pt x="4903" y="16687"/>
                  </a:cubicBezTo>
                  <a:cubicBezTo>
                    <a:pt x="4891" y="16687"/>
                    <a:pt x="4891" y="16687"/>
                    <a:pt x="4891" y="16687"/>
                  </a:cubicBezTo>
                  <a:cubicBezTo>
                    <a:pt x="4891" y="16687"/>
                    <a:pt x="4891" y="16687"/>
                    <a:pt x="4891" y="16687"/>
                  </a:cubicBezTo>
                  <a:cubicBezTo>
                    <a:pt x="4879" y="16687"/>
                    <a:pt x="4879" y="16687"/>
                    <a:pt x="4879" y="16687"/>
                  </a:cubicBezTo>
                  <a:cubicBezTo>
                    <a:pt x="4879" y="16687"/>
                    <a:pt x="4879" y="16687"/>
                    <a:pt x="4879" y="16687"/>
                  </a:cubicBezTo>
                  <a:cubicBezTo>
                    <a:pt x="4879" y="16687"/>
                    <a:pt x="4879" y="16687"/>
                    <a:pt x="4879" y="16687"/>
                  </a:cubicBezTo>
                  <a:cubicBezTo>
                    <a:pt x="4879" y="16687"/>
                    <a:pt x="4879" y="16687"/>
                    <a:pt x="4879" y="16687"/>
                  </a:cubicBezTo>
                  <a:cubicBezTo>
                    <a:pt x="4866" y="16675"/>
                    <a:pt x="4866" y="16675"/>
                    <a:pt x="4866" y="16675"/>
                  </a:cubicBezTo>
                  <a:cubicBezTo>
                    <a:pt x="4866" y="16675"/>
                    <a:pt x="4866" y="16675"/>
                    <a:pt x="4866" y="16675"/>
                  </a:cubicBezTo>
                  <a:cubicBezTo>
                    <a:pt x="4769" y="16663"/>
                    <a:pt x="4683" y="16603"/>
                    <a:pt x="4659" y="16520"/>
                  </a:cubicBezTo>
                  <a:cubicBezTo>
                    <a:pt x="4659" y="16520"/>
                    <a:pt x="4659" y="16520"/>
                    <a:pt x="4659" y="16520"/>
                  </a:cubicBezTo>
                  <a:cubicBezTo>
                    <a:pt x="4647" y="16496"/>
                    <a:pt x="4647" y="16496"/>
                    <a:pt x="4647" y="16496"/>
                  </a:cubicBezTo>
                  <a:cubicBezTo>
                    <a:pt x="4647" y="16496"/>
                    <a:pt x="4647" y="16496"/>
                    <a:pt x="4647" y="16496"/>
                  </a:cubicBezTo>
                  <a:cubicBezTo>
                    <a:pt x="4647" y="16496"/>
                    <a:pt x="4647" y="16496"/>
                    <a:pt x="4647" y="16496"/>
                  </a:cubicBezTo>
                  <a:cubicBezTo>
                    <a:pt x="4647" y="16484"/>
                    <a:pt x="4647" y="16484"/>
                    <a:pt x="4647" y="16484"/>
                  </a:cubicBezTo>
                  <a:cubicBezTo>
                    <a:pt x="4647" y="16484"/>
                    <a:pt x="4647" y="16484"/>
                    <a:pt x="4647" y="16484"/>
                  </a:cubicBezTo>
                  <a:cubicBezTo>
                    <a:pt x="4647" y="16484"/>
                    <a:pt x="4647" y="16484"/>
                    <a:pt x="4647" y="16484"/>
                  </a:cubicBezTo>
                  <a:cubicBezTo>
                    <a:pt x="4647" y="16472"/>
                    <a:pt x="4647" y="16472"/>
                    <a:pt x="4647" y="16472"/>
                  </a:cubicBezTo>
                  <a:cubicBezTo>
                    <a:pt x="4647" y="16472"/>
                    <a:pt x="4647" y="16472"/>
                    <a:pt x="4647" y="16472"/>
                  </a:cubicBezTo>
                  <a:cubicBezTo>
                    <a:pt x="4647" y="16472"/>
                    <a:pt x="4647" y="16472"/>
                    <a:pt x="4647" y="16472"/>
                  </a:cubicBezTo>
                  <a:cubicBezTo>
                    <a:pt x="4635" y="16388"/>
                    <a:pt x="4635" y="16388"/>
                    <a:pt x="4635" y="16388"/>
                  </a:cubicBezTo>
                  <a:cubicBezTo>
                    <a:pt x="4635" y="16388"/>
                    <a:pt x="4635" y="16388"/>
                    <a:pt x="4635" y="16388"/>
                  </a:cubicBezTo>
                  <a:cubicBezTo>
                    <a:pt x="4635" y="16388"/>
                    <a:pt x="4635" y="16388"/>
                    <a:pt x="4635" y="16388"/>
                  </a:cubicBezTo>
                  <a:cubicBezTo>
                    <a:pt x="4647" y="16352"/>
                    <a:pt x="4647" y="16352"/>
                    <a:pt x="4647" y="16352"/>
                  </a:cubicBezTo>
                  <a:cubicBezTo>
                    <a:pt x="6135" y="9156"/>
                    <a:pt x="6135" y="9156"/>
                    <a:pt x="6135" y="9156"/>
                  </a:cubicBezTo>
                  <a:cubicBezTo>
                    <a:pt x="6135" y="9156"/>
                    <a:pt x="6135" y="9156"/>
                    <a:pt x="6135" y="9156"/>
                  </a:cubicBezTo>
                  <a:cubicBezTo>
                    <a:pt x="6220" y="8762"/>
                    <a:pt x="6220" y="8762"/>
                    <a:pt x="6220" y="8762"/>
                  </a:cubicBezTo>
                  <a:cubicBezTo>
                    <a:pt x="6220" y="8750"/>
                    <a:pt x="6220" y="8750"/>
                    <a:pt x="6220" y="8750"/>
                  </a:cubicBezTo>
                  <a:cubicBezTo>
                    <a:pt x="6220" y="8750"/>
                    <a:pt x="6220" y="8750"/>
                    <a:pt x="6220" y="8750"/>
                  </a:cubicBezTo>
                  <a:cubicBezTo>
                    <a:pt x="6293" y="8607"/>
                    <a:pt x="6293" y="8607"/>
                    <a:pt x="6293" y="8607"/>
                  </a:cubicBezTo>
                  <a:cubicBezTo>
                    <a:pt x="6306" y="8595"/>
                    <a:pt x="6306" y="8595"/>
                    <a:pt x="6306" y="8595"/>
                  </a:cubicBezTo>
                  <a:cubicBezTo>
                    <a:pt x="6306" y="8583"/>
                    <a:pt x="6306" y="8583"/>
                    <a:pt x="6306" y="8583"/>
                  </a:cubicBezTo>
                  <a:cubicBezTo>
                    <a:pt x="6306" y="8583"/>
                    <a:pt x="6306" y="8583"/>
                    <a:pt x="6306" y="8583"/>
                  </a:cubicBezTo>
                  <a:cubicBezTo>
                    <a:pt x="6318" y="8571"/>
                    <a:pt x="6318" y="8571"/>
                    <a:pt x="6318" y="8571"/>
                  </a:cubicBezTo>
                  <a:cubicBezTo>
                    <a:pt x="6318" y="8571"/>
                    <a:pt x="6318" y="8571"/>
                    <a:pt x="6318" y="8571"/>
                  </a:cubicBezTo>
                  <a:cubicBezTo>
                    <a:pt x="6330" y="8559"/>
                    <a:pt x="6330" y="8559"/>
                    <a:pt x="6330" y="8559"/>
                  </a:cubicBezTo>
                  <a:cubicBezTo>
                    <a:pt x="6330" y="8559"/>
                    <a:pt x="6330" y="8559"/>
                    <a:pt x="6330" y="8559"/>
                  </a:cubicBezTo>
                  <a:cubicBezTo>
                    <a:pt x="6489" y="8463"/>
                    <a:pt x="6489" y="8463"/>
                    <a:pt x="6489" y="8463"/>
                  </a:cubicBezTo>
                  <a:cubicBezTo>
                    <a:pt x="6489" y="8463"/>
                    <a:pt x="6489" y="8463"/>
                    <a:pt x="6489" y="8463"/>
                  </a:cubicBezTo>
                  <a:cubicBezTo>
                    <a:pt x="6489" y="8463"/>
                    <a:pt x="6489" y="8463"/>
                    <a:pt x="6489" y="8463"/>
                  </a:cubicBezTo>
                  <a:cubicBezTo>
                    <a:pt x="6623" y="8427"/>
                    <a:pt x="6623" y="8427"/>
                    <a:pt x="6623" y="8427"/>
                  </a:cubicBezTo>
                  <a:cubicBezTo>
                    <a:pt x="6635" y="8427"/>
                    <a:pt x="6635" y="8427"/>
                    <a:pt x="6635" y="8427"/>
                  </a:cubicBezTo>
                  <a:cubicBezTo>
                    <a:pt x="6769" y="8427"/>
                    <a:pt x="6769" y="8427"/>
                    <a:pt x="6769" y="8427"/>
                  </a:cubicBezTo>
                  <a:cubicBezTo>
                    <a:pt x="6793" y="8427"/>
                    <a:pt x="6793" y="8427"/>
                    <a:pt x="6793" y="8427"/>
                  </a:cubicBezTo>
                  <a:cubicBezTo>
                    <a:pt x="9586" y="8427"/>
                    <a:pt x="9586" y="8427"/>
                    <a:pt x="9586" y="8427"/>
                  </a:cubicBezTo>
                  <a:cubicBezTo>
                    <a:pt x="9782" y="8427"/>
                    <a:pt x="10013" y="8559"/>
                    <a:pt x="10111" y="8714"/>
                  </a:cubicBezTo>
                  <a:cubicBezTo>
                    <a:pt x="13745" y="14081"/>
                    <a:pt x="13745" y="14081"/>
                    <a:pt x="13745" y="14081"/>
                  </a:cubicBezTo>
                  <a:cubicBezTo>
                    <a:pt x="15172" y="7053"/>
                    <a:pt x="15172" y="7053"/>
                    <a:pt x="15172" y="7053"/>
                  </a:cubicBezTo>
                  <a:cubicBezTo>
                    <a:pt x="6793" y="7053"/>
                    <a:pt x="6793" y="7053"/>
                    <a:pt x="6793" y="7053"/>
                  </a:cubicBezTo>
                  <a:cubicBezTo>
                    <a:pt x="6769" y="7053"/>
                    <a:pt x="6769" y="7053"/>
                    <a:pt x="6769" y="7053"/>
                  </a:cubicBezTo>
                  <a:cubicBezTo>
                    <a:pt x="5793" y="7053"/>
                    <a:pt x="5793" y="7053"/>
                    <a:pt x="5793" y="7053"/>
                  </a:cubicBezTo>
                  <a:cubicBezTo>
                    <a:pt x="5305" y="7053"/>
                    <a:pt x="4818" y="7088"/>
                    <a:pt x="4354" y="7172"/>
                  </a:cubicBezTo>
                  <a:cubicBezTo>
                    <a:pt x="1976" y="7555"/>
                    <a:pt x="0" y="9037"/>
                    <a:pt x="0" y="12396"/>
                  </a:cubicBezTo>
                  <a:cubicBezTo>
                    <a:pt x="0" y="15791"/>
                    <a:pt x="2915" y="19867"/>
                    <a:pt x="7513" y="21182"/>
                  </a:cubicBezTo>
                  <a:cubicBezTo>
                    <a:pt x="8464" y="21445"/>
                    <a:pt x="9501" y="21600"/>
                    <a:pt x="10587" y="21600"/>
                  </a:cubicBezTo>
                  <a:cubicBezTo>
                    <a:pt x="10648" y="21600"/>
                    <a:pt x="10648" y="21600"/>
                    <a:pt x="10648" y="21600"/>
                  </a:cubicBezTo>
                  <a:cubicBezTo>
                    <a:pt x="12440" y="21588"/>
                    <a:pt x="14124" y="21158"/>
                    <a:pt x="15612" y="20405"/>
                  </a:cubicBezTo>
                  <a:cubicBezTo>
                    <a:pt x="15673" y="20381"/>
                    <a:pt x="15673" y="20381"/>
                    <a:pt x="15673" y="20381"/>
                  </a:cubicBezTo>
                  <a:cubicBezTo>
                    <a:pt x="15685" y="20369"/>
                    <a:pt x="15685" y="20369"/>
                    <a:pt x="15685" y="20369"/>
                  </a:cubicBezTo>
                  <a:cubicBezTo>
                    <a:pt x="15746" y="20345"/>
                    <a:pt x="15746" y="20345"/>
                    <a:pt x="15746" y="20345"/>
                  </a:cubicBezTo>
                  <a:cubicBezTo>
                    <a:pt x="15758" y="20333"/>
                    <a:pt x="15758" y="20333"/>
                    <a:pt x="15758" y="20333"/>
                  </a:cubicBezTo>
                  <a:cubicBezTo>
                    <a:pt x="15794" y="20309"/>
                    <a:pt x="15794" y="20309"/>
                    <a:pt x="15794" y="20309"/>
                  </a:cubicBezTo>
                  <a:cubicBezTo>
                    <a:pt x="15819" y="20297"/>
                    <a:pt x="15819" y="20297"/>
                    <a:pt x="15819" y="20297"/>
                  </a:cubicBezTo>
                  <a:cubicBezTo>
                    <a:pt x="15868" y="20273"/>
                    <a:pt x="15868" y="20273"/>
                    <a:pt x="15868" y="20273"/>
                  </a:cubicBezTo>
                  <a:cubicBezTo>
                    <a:pt x="15880" y="20261"/>
                    <a:pt x="15880" y="20261"/>
                    <a:pt x="15880" y="20261"/>
                  </a:cubicBezTo>
                  <a:cubicBezTo>
                    <a:pt x="15929" y="20237"/>
                    <a:pt x="15929" y="20237"/>
                    <a:pt x="15929" y="20237"/>
                  </a:cubicBezTo>
                  <a:cubicBezTo>
                    <a:pt x="15941" y="20237"/>
                    <a:pt x="15941" y="20237"/>
                    <a:pt x="15941" y="20237"/>
                  </a:cubicBezTo>
                  <a:cubicBezTo>
                    <a:pt x="15990" y="20201"/>
                    <a:pt x="15990" y="20201"/>
                    <a:pt x="15990" y="20201"/>
                  </a:cubicBezTo>
                  <a:cubicBezTo>
                    <a:pt x="16014" y="20189"/>
                    <a:pt x="16014" y="20189"/>
                    <a:pt x="16014" y="20189"/>
                  </a:cubicBezTo>
                  <a:cubicBezTo>
                    <a:pt x="16063" y="20166"/>
                    <a:pt x="16063" y="20166"/>
                    <a:pt x="16063" y="20166"/>
                  </a:cubicBezTo>
                  <a:cubicBezTo>
                    <a:pt x="16075" y="20166"/>
                    <a:pt x="16075" y="20166"/>
                    <a:pt x="16075" y="20166"/>
                  </a:cubicBezTo>
                  <a:cubicBezTo>
                    <a:pt x="16124" y="20130"/>
                    <a:pt x="16124" y="20130"/>
                    <a:pt x="16124" y="20130"/>
                  </a:cubicBezTo>
                  <a:cubicBezTo>
                    <a:pt x="16136" y="20130"/>
                    <a:pt x="16136" y="20130"/>
                    <a:pt x="16136" y="20130"/>
                  </a:cubicBezTo>
                  <a:cubicBezTo>
                    <a:pt x="16185" y="20094"/>
                    <a:pt x="16185" y="20094"/>
                    <a:pt x="16185" y="20094"/>
                  </a:cubicBezTo>
                  <a:cubicBezTo>
                    <a:pt x="16209" y="20082"/>
                    <a:pt x="16209" y="20082"/>
                    <a:pt x="16209" y="20082"/>
                  </a:cubicBezTo>
                  <a:cubicBezTo>
                    <a:pt x="16246" y="20058"/>
                    <a:pt x="16246" y="20058"/>
                    <a:pt x="16246" y="20058"/>
                  </a:cubicBezTo>
                  <a:cubicBezTo>
                    <a:pt x="16258" y="20046"/>
                    <a:pt x="16258" y="20046"/>
                    <a:pt x="16258" y="20046"/>
                  </a:cubicBezTo>
                  <a:cubicBezTo>
                    <a:pt x="16319" y="20022"/>
                    <a:pt x="16319" y="20022"/>
                    <a:pt x="16319" y="20022"/>
                  </a:cubicBezTo>
                  <a:cubicBezTo>
                    <a:pt x="16331" y="20010"/>
                    <a:pt x="16331" y="20010"/>
                    <a:pt x="16331" y="20010"/>
                  </a:cubicBezTo>
                  <a:cubicBezTo>
                    <a:pt x="16380" y="19986"/>
                    <a:pt x="16380" y="19986"/>
                    <a:pt x="16380" y="19986"/>
                  </a:cubicBezTo>
                  <a:cubicBezTo>
                    <a:pt x="16380" y="19974"/>
                    <a:pt x="16380" y="19974"/>
                    <a:pt x="16380" y="19974"/>
                  </a:cubicBezTo>
                  <a:cubicBezTo>
                    <a:pt x="16441" y="19950"/>
                    <a:pt x="16441" y="19950"/>
                    <a:pt x="16441" y="19950"/>
                  </a:cubicBezTo>
                  <a:cubicBezTo>
                    <a:pt x="16453" y="19938"/>
                    <a:pt x="16453" y="19938"/>
                    <a:pt x="16453" y="19938"/>
                  </a:cubicBezTo>
                  <a:cubicBezTo>
                    <a:pt x="16502" y="19903"/>
                    <a:pt x="16502" y="19903"/>
                    <a:pt x="16502" y="19903"/>
                  </a:cubicBezTo>
                  <a:cubicBezTo>
                    <a:pt x="16514" y="19903"/>
                    <a:pt x="16514" y="19903"/>
                    <a:pt x="16514" y="19903"/>
                  </a:cubicBezTo>
                  <a:cubicBezTo>
                    <a:pt x="16563" y="19867"/>
                    <a:pt x="16563" y="19867"/>
                    <a:pt x="16563" y="19867"/>
                  </a:cubicBezTo>
                  <a:cubicBezTo>
                    <a:pt x="16575" y="19855"/>
                    <a:pt x="16575" y="19855"/>
                    <a:pt x="16575" y="19855"/>
                  </a:cubicBezTo>
                  <a:cubicBezTo>
                    <a:pt x="16624" y="19831"/>
                    <a:pt x="16624" y="19831"/>
                    <a:pt x="16624" y="19831"/>
                  </a:cubicBezTo>
                  <a:cubicBezTo>
                    <a:pt x="16636" y="19819"/>
                    <a:pt x="16636" y="19819"/>
                    <a:pt x="16636" y="19819"/>
                  </a:cubicBezTo>
                  <a:cubicBezTo>
                    <a:pt x="16685" y="19783"/>
                    <a:pt x="16685" y="19783"/>
                    <a:pt x="16685" y="19783"/>
                  </a:cubicBezTo>
                  <a:cubicBezTo>
                    <a:pt x="16697" y="19783"/>
                    <a:pt x="16697" y="19783"/>
                    <a:pt x="16697" y="19783"/>
                  </a:cubicBezTo>
                  <a:cubicBezTo>
                    <a:pt x="16746" y="19747"/>
                    <a:pt x="16746" y="19747"/>
                    <a:pt x="16746" y="19747"/>
                  </a:cubicBezTo>
                  <a:cubicBezTo>
                    <a:pt x="16758" y="19735"/>
                    <a:pt x="16758" y="19735"/>
                    <a:pt x="16758" y="19735"/>
                  </a:cubicBezTo>
                  <a:cubicBezTo>
                    <a:pt x="16807" y="19699"/>
                    <a:pt x="16807" y="19699"/>
                    <a:pt x="16807" y="19699"/>
                  </a:cubicBezTo>
                  <a:cubicBezTo>
                    <a:pt x="16819" y="19699"/>
                    <a:pt x="16819" y="19699"/>
                    <a:pt x="16819" y="19699"/>
                  </a:cubicBezTo>
                  <a:cubicBezTo>
                    <a:pt x="16868" y="19664"/>
                    <a:pt x="16868" y="19664"/>
                    <a:pt x="16868" y="19664"/>
                  </a:cubicBezTo>
                  <a:cubicBezTo>
                    <a:pt x="16880" y="19664"/>
                    <a:pt x="16880" y="19664"/>
                    <a:pt x="16880" y="19664"/>
                  </a:cubicBezTo>
                  <a:cubicBezTo>
                    <a:pt x="16929" y="19628"/>
                    <a:pt x="16929" y="19628"/>
                    <a:pt x="16929" y="19628"/>
                  </a:cubicBezTo>
                  <a:cubicBezTo>
                    <a:pt x="16941" y="19616"/>
                    <a:pt x="16941" y="19616"/>
                    <a:pt x="16941" y="19616"/>
                  </a:cubicBezTo>
                  <a:cubicBezTo>
                    <a:pt x="16990" y="19580"/>
                    <a:pt x="16990" y="19580"/>
                    <a:pt x="16990" y="19580"/>
                  </a:cubicBezTo>
                  <a:cubicBezTo>
                    <a:pt x="17002" y="19580"/>
                    <a:pt x="17002" y="19580"/>
                    <a:pt x="17002" y="19580"/>
                  </a:cubicBezTo>
                  <a:cubicBezTo>
                    <a:pt x="17051" y="19544"/>
                    <a:pt x="17051" y="19544"/>
                    <a:pt x="17051" y="19544"/>
                  </a:cubicBezTo>
                  <a:cubicBezTo>
                    <a:pt x="17063" y="19532"/>
                    <a:pt x="17063" y="19532"/>
                    <a:pt x="17063" y="19532"/>
                  </a:cubicBezTo>
                  <a:cubicBezTo>
                    <a:pt x="17112" y="19496"/>
                    <a:pt x="17112" y="19496"/>
                    <a:pt x="17112" y="19496"/>
                  </a:cubicBezTo>
                  <a:cubicBezTo>
                    <a:pt x="17112" y="19496"/>
                    <a:pt x="17112" y="19496"/>
                    <a:pt x="17112" y="19496"/>
                  </a:cubicBezTo>
                  <a:cubicBezTo>
                    <a:pt x="17173" y="19460"/>
                    <a:pt x="17173" y="19460"/>
                    <a:pt x="17173" y="19460"/>
                  </a:cubicBezTo>
                  <a:cubicBezTo>
                    <a:pt x="17173" y="19448"/>
                    <a:pt x="17173" y="19448"/>
                    <a:pt x="17173" y="19448"/>
                  </a:cubicBezTo>
                  <a:cubicBezTo>
                    <a:pt x="17282" y="19365"/>
                    <a:pt x="17282" y="19365"/>
                    <a:pt x="17282" y="19365"/>
                  </a:cubicBezTo>
                  <a:cubicBezTo>
                    <a:pt x="17295" y="19365"/>
                    <a:pt x="17295" y="19365"/>
                    <a:pt x="17295" y="19365"/>
                  </a:cubicBezTo>
                  <a:cubicBezTo>
                    <a:pt x="17343" y="19317"/>
                    <a:pt x="17343" y="19317"/>
                    <a:pt x="17343" y="19317"/>
                  </a:cubicBezTo>
                  <a:cubicBezTo>
                    <a:pt x="17343" y="19317"/>
                    <a:pt x="17343" y="19317"/>
                    <a:pt x="17343" y="19317"/>
                  </a:cubicBezTo>
                  <a:cubicBezTo>
                    <a:pt x="17404" y="19281"/>
                    <a:pt x="17404" y="19281"/>
                    <a:pt x="17404" y="19281"/>
                  </a:cubicBezTo>
                  <a:cubicBezTo>
                    <a:pt x="17404" y="19281"/>
                    <a:pt x="17404" y="19281"/>
                    <a:pt x="17404" y="19281"/>
                  </a:cubicBezTo>
                  <a:cubicBezTo>
                    <a:pt x="17465" y="19233"/>
                    <a:pt x="17465" y="19233"/>
                    <a:pt x="17465" y="19233"/>
                  </a:cubicBezTo>
                  <a:cubicBezTo>
                    <a:pt x="17465" y="19233"/>
                    <a:pt x="17465" y="19233"/>
                    <a:pt x="17465" y="19233"/>
                  </a:cubicBezTo>
                  <a:cubicBezTo>
                    <a:pt x="17575" y="19138"/>
                    <a:pt x="17575" y="19138"/>
                    <a:pt x="17575" y="19138"/>
                  </a:cubicBezTo>
                  <a:cubicBezTo>
                    <a:pt x="17575" y="19138"/>
                    <a:pt x="17575" y="19138"/>
                    <a:pt x="17575" y="19138"/>
                  </a:cubicBezTo>
                  <a:cubicBezTo>
                    <a:pt x="17685" y="19054"/>
                    <a:pt x="17685" y="19054"/>
                    <a:pt x="17685" y="19054"/>
                  </a:cubicBezTo>
                  <a:cubicBezTo>
                    <a:pt x="17685" y="19054"/>
                    <a:pt x="17685" y="19054"/>
                    <a:pt x="17685" y="19054"/>
                  </a:cubicBezTo>
                  <a:cubicBezTo>
                    <a:pt x="17856" y="18910"/>
                    <a:pt x="17856" y="18910"/>
                    <a:pt x="17856" y="18910"/>
                  </a:cubicBezTo>
                  <a:cubicBezTo>
                    <a:pt x="17856" y="18910"/>
                    <a:pt x="17856" y="18910"/>
                    <a:pt x="17856" y="18910"/>
                  </a:cubicBezTo>
                  <a:cubicBezTo>
                    <a:pt x="17978" y="18803"/>
                    <a:pt x="18112" y="18683"/>
                    <a:pt x="18234" y="18576"/>
                  </a:cubicBezTo>
                  <a:cubicBezTo>
                    <a:pt x="18234" y="18564"/>
                    <a:pt x="18234" y="18564"/>
                    <a:pt x="18234" y="18564"/>
                  </a:cubicBezTo>
                  <a:cubicBezTo>
                    <a:pt x="18331" y="18468"/>
                    <a:pt x="18331" y="18468"/>
                    <a:pt x="18331" y="18468"/>
                  </a:cubicBezTo>
                  <a:cubicBezTo>
                    <a:pt x="18344" y="18468"/>
                    <a:pt x="18344" y="18468"/>
                    <a:pt x="18344" y="18468"/>
                  </a:cubicBezTo>
                  <a:cubicBezTo>
                    <a:pt x="18392" y="18420"/>
                    <a:pt x="18392" y="18420"/>
                    <a:pt x="18392" y="18420"/>
                  </a:cubicBezTo>
                  <a:cubicBezTo>
                    <a:pt x="18392" y="18420"/>
                    <a:pt x="18392" y="18420"/>
                    <a:pt x="18392" y="18420"/>
                  </a:cubicBezTo>
                  <a:cubicBezTo>
                    <a:pt x="18441" y="18373"/>
                    <a:pt x="18441" y="18373"/>
                    <a:pt x="18441" y="18373"/>
                  </a:cubicBezTo>
                  <a:cubicBezTo>
                    <a:pt x="18441" y="18361"/>
                    <a:pt x="18441" y="18361"/>
                    <a:pt x="18441" y="18361"/>
                  </a:cubicBezTo>
                  <a:cubicBezTo>
                    <a:pt x="18490" y="18325"/>
                    <a:pt x="18490" y="18325"/>
                    <a:pt x="18490" y="18325"/>
                  </a:cubicBezTo>
                  <a:cubicBezTo>
                    <a:pt x="18490" y="18313"/>
                    <a:pt x="18490" y="18313"/>
                    <a:pt x="18490" y="18313"/>
                  </a:cubicBezTo>
                  <a:cubicBezTo>
                    <a:pt x="18539" y="18265"/>
                    <a:pt x="18539" y="18265"/>
                    <a:pt x="18539" y="18265"/>
                  </a:cubicBezTo>
                  <a:cubicBezTo>
                    <a:pt x="18539" y="18265"/>
                    <a:pt x="18539" y="18265"/>
                    <a:pt x="18539" y="18265"/>
                  </a:cubicBezTo>
                  <a:cubicBezTo>
                    <a:pt x="18587" y="18217"/>
                    <a:pt x="18587" y="18217"/>
                    <a:pt x="18587" y="18217"/>
                  </a:cubicBezTo>
                  <a:cubicBezTo>
                    <a:pt x="18600" y="18205"/>
                    <a:pt x="18600" y="18205"/>
                    <a:pt x="18600" y="18205"/>
                  </a:cubicBezTo>
                  <a:cubicBezTo>
                    <a:pt x="18636" y="18157"/>
                    <a:pt x="18636" y="18157"/>
                    <a:pt x="18636" y="18157"/>
                  </a:cubicBezTo>
                  <a:cubicBezTo>
                    <a:pt x="18648" y="18157"/>
                    <a:pt x="18648" y="18157"/>
                    <a:pt x="18648" y="18157"/>
                  </a:cubicBezTo>
                  <a:cubicBezTo>
                    <a:pt x="18685" y="18122"/>
                    <a:pt x="18685" y="18122"/>
                    <a:pt x="18685" y="18122"/>
                  </a:cubicBezTo>
                  <a:cubicBezTo>
                    <a:pt x="18697" y="18098"/>
                    <a:pt x="18697" y="18098"/>
                    <a:pt x="18697" y="18098"/>
                  </a:cubicBezTo>
                  <a:cubicBezTo>
                    <a:pt x="18734" y="18062"/>
                    <a:pt x="18734" y="18062"/>
                    <a:pt x="18734" y="18062"/>
                  </a:cubicBezTo>
                  <a:cubicBezTo>
                    <a:pt x="18758" y="18038"/>
                    <a:pt x="18758" y="18038"/>
                    <a:pt x="18758" y="18038"/>
                  </a:cubicBezTo>
                  <a:cubicBezTo>
                    <a:pt x="18770" y="18014"/>
                    <a:pt x="18770" y="18014"/>
                    <a:pt x="18770" y="18014"/>
                  </a:cubicBezTo>
                  <a:cubicBezTo>
                    <a:pt x="18819" y="17978"/>
                    <a:pt x="18819" y="17978"/>
                    <a:pt x="18819" y="17978"/>
                  </a:cubicBezTo>
                  <a:cubicBezTo>
                    <a:pt x="18831" y="17954"/>
                    <a:pt x="18831" y="17954"/>
                    <a:pt x="18831" y="17954"/>
                  </a:cubicBezTo>
                  <a:cubicBezTo>
                    <a:pt x="18856" y="17930"/>
                    <a:pt x="18856" y="17930"/>
                    <a:pt x="18856" y="17930"/>
                  </a:cubicBezTo>
                  <a:cubicBezTo>
                    <a:pt x="18868" y="17918"/>
                    <a:pt x="18868" y="17918"/>
                    <a:pt x="18868" y="17918"/>
                  </a:cubicBezTo>
                  <a:cubicBezTo>
                    <a:pt x="20185" y="16448"/>
                    <a:pt x="21100" y="14631"/>
                    <a:pt x="21441" y="12623"/>
                  </a:cubicBezTo>
                  <a:cubicBezTo>
                    <a:pt x="21441" y="12623"/>
                    <a:pt x="21441" y="12623"/>
                    <a:pt x="21441" y="12623"/>
                  </a:cubicBezTo>
                  <a:cubicBezTo>
                    <a:pt x="21454" y="12575"/>
                    <a:pt x="21454" y="12575"/>
                    <a:pt x="21454" y="12575"/>
                  </a:cubicBezTo>
                  <a:cubicBezTo>
                    <a:pt x="21454" y="12575"/>
                    <a:pt x="21454" y="12575"/>
                    <a:pt x="21454" y="12575"/>
                  </a:cubicBezTo>
                  <a:cubicBezTo>
                    <a:pt x="21466" y="12527"/>
                    <a:pt x="21466" y="12527"/>
                    <a:pt x="21466" y="12527"/>
                  </a:cubicBezTo>
                  <a:cubicBezTo>
                    <a:pt x="21466" y="12527"/>
                    <a:pt x="21466" y="12527"/>
                    <a:pt x="21466" y="12527"/>
                  </a:cubicBezTo>
                  <a:cubicBezTo>
                    <a:pt x="21478" y="12396"/>
                    <a:pt x="21478" y="12396"/>
                    <a:pt x="21478" y="12396"/>
                  </a:cubicBezTo>
                  <a:cubicBezTo>
                    <a:pt x="21478" y="12384"/>
                    <a:pt x="21478" y="12384"/>
                    <a:pt x="21478" y="12384"/>
                  </a:cubicBezTo>
                  <a:cubicBezTo>
                    <a:pt x="21490" y="12348"/>
                    <a:pt x="21490" y="12348"/>
                    <a:pt x="21490" y="12348"/>
                  </a:cubicBezTo>
                  <a:cubicBezTo>
                    <a:pt x="21490" y="12336"/>
                    <a:pt x="21490" y="12336"/>
                    <a:pt x="21490" y="12336"/>
                  </a:cubicBezTo>
                  <a:cubicBezTo>
                    <a:pt x="21490" y="12300"/>
                    <a:pt x="21490" y="12300"/>
                    <a:pt x="21490" y="12300"/>
                  </a:cubicBezTo>
                  <a:cubicBezTo>
                    <a:pt x="21502" y="12288"/>
                    <a:pt x="21502" y="12288"/>
                    <a:pt x="21502" y="12288"/>
                  </a:cubicBezTo>
                  <a:cubicBezTo>
                    <a:pt x="21502" y="12252"/>
                    <a:pt x="21502" y="12252"/>
                    <a:pt x="21502" y="12252"/>
                  </a:cubicBezTo>
                  <a:cubicBezTo>
                    <a:pt x="21502" y="12240"/>
                    <a:pt x="21502" y="12240"/>
                    <a:pt x="21502" y="12240"/>
                  </a:cubicBezTo>
                  <a:cubicBezTo>
                    <a:pt x="21515" y="12121"/>
                    <a:pt x="21515" y="12121"/>
                    <a:pt x="21515" y="12121"/>
                  </a:cubicBezTo>
                  <a:cubicBezTo>
                    <a:pt x="21527" y="12097"/>
                    <a:pt x="21527" y="12097"/>
                    <a:pt x="21527" y="12097"/>
                  </a:cubicBezTo>
                  <a:cubicBezTo>
                    <a:pt x="21527" y="12073"/>
                    <a:pt x="21527" y="12073"/>
                    <a:pt x="21527" y="12073"/>
                  </a:cubicBezTo>
                  <a:cubicBezTo>
                    <a:pt x="21527" y="12049"/>
                    <a:pt x="21527" y="12049"/>
                    <a:pt x="21527" y="12049"/>
                  </a:cubicBezTo>
                  <a:cubicBezTo>
                    <a:pt x="21527" y="12013"/>
                    <a:pt x="21527" y="12013"/>
                    <a:pt x="21527" y="12013"/>
                  </a:cubicBezTo>
                  <a:cubicBezTo>
                    <a:pt x="21539" y="12001"/>
                    <a:pt x="21539" y="12001"/>
                    <a:pt x="21539" y="12001"/>
                  </a:cubicBezTo>
                  <a:cubicBezTo>
                    <a:pt x="21539" y="11965"/>
                    <a:pt x="21539" y="11965"/>
                    <a:pt x="21539" y="11965"/>
                  </a:cubicBezTo>
                  <a:cubicBezTo>
                    <a:pt x="21539" y="11942"/>
                    <a:pt x="21539" y="11942"/>
                    <a:pt x="21539" y="11942"/>
                  </a:cubicBezTo>
                  <a:cubicBezTo>
                    <a:pt x="21551" y="11882"/>
                    <a:pt x="21551" y="11882"/>
                    <a:pt x="21551" y="11882"/>
                  </a:cubicBezTo>
                  <a:cubicBezTo>
                    <a:pt x="21551" y="11870"/>
                    <a:pt x="21551" y="11870"/>
                    <a:pt x="21551" y="11870"/>
                  </a:cubicBezTo>
                  <a:cubicBezTo>
                    <a:pt x="21551" y="11834"/>
                    <a:pt x="21551" y="11834"/>
                    <a:pt x="21551" y="11834"/>
                  </a:cubicBezTo>
                  <a:cubicBezTo>
                    <a:pt x="21551" y="11810"/>
                    <a:pt x="21551" y="11810"/>
                    <a:pt x="21551" y="11810"/>
                  </a:cubicBezTo>
                  <a:cubicBezTo>
                    <a:pt x="21551" y="11786"/>
                    <a:pt x="21551" y="11786"/>
                    <a:pt x="21551" y="11786"/>
                  </a:cubicBezTo>
                  <a:cubicBezTo>
                    <a:pt x="21563" y="11762"/>
                    <a:pt x="21563" y="11762"/>
                    <a:pt x="21563" y="11762"/>
                  </a:cubicBezTo>
                  <a:cubicBezTo>
                    <a:pt x="21563" y="11726"/>
                    <a:pt x="21563" y="11726"/>
                    <a:pt x="21563" y="11726"/>
                  </a:cubicBezTo>
                  <a:cubicBezTo>
                    <a:pt x="21563" y="11702"/>
                    <a:pt x="21563" y="11702"/>
                    <a:pt x="21563" y="11702"/>
                  </a:cubicBezTo>
                  <a:cubicBezTo>
                    <a:pt x="21563" y="11679"/>
                    <a:pt x="21563" y="11679"/>
                    <a:pt x="21563" y="11679"/>
                  </a:cubicBezTo>
                  <a:cubicBezTo>
                    <a:pt x="21563" y="11643"/>
                    <a:pt x="21563" y="11643"/>
                    <a:pt x="21563" y="11643"/>
                  </a:cubicBezTo>
                  <a:cubicBezTo>
                    <a:pt x="21576" y="11607"/>
                    <a:pt x="21576" y="11607"/>
                    <a:pt x="21576" y="11607"/>
                  </a:cubicBezTo>
                  <a:cubicBezTo>
                    <a:pt x="21576" y="11571"/>
                    <a:pt x="21576" y="11571"/>
                    <a:pt x="21576" y="11571"/>
                  </a:cubicBezTo>
                  <a:cubicBezTo>
                    <a:pt x="21576" y="11547"/>
                    <a:pt x="21576" y="11547"/>
                    <a:pt x="21576" y="11547"/>
                  </a:cubicBezTo>
                  <a:cubicBezTo>
                    <a:pt x="21576" y="11523"/>
                    <a:pt x="21576" y="11523"/>
                    <a:pt x="21576" y="11523"/>
                  </a:cubicBezTo>
                  <a:cubicBezTo>
                    <a:pt x="21576" y="11499"/>
                    <a:pt x="21576" y="11499"/>
                    <a:pt x="21576" y="11499"/>
                  </a:cubicBezTo>
                  <a:cubicBezTo>
                    <a:pt x="21576" y="11463"/>
                    <a:pt x="21576" y="11463"/>
                    <a:pt x="21576" y="11463"/>
                  </a:cubicBezTo>
                  <a:cubicBezTo>
                    <a:pt x="21576" y="11440"/>
                    <a:pt x="21576" y="11440"/>
                    <a:pt x="21576" y="11440"/>
                  </a:cubicBezTo>
                  <a:cubicBezTo>
                    <a:pt x="21588" y="11404"/>
                    <a:pt x="21588" y="11404"/>
                    <a:pt x="21588" y="11404"/>
                  </a:cubicBezTo>
                  <a:cubicBezTo>
                    <a:pt x="21588" y="11392"/>
                    <a:pt x="21588" y="11392"/>
                    <a:pt x="21588" y="11392"/>
                  </a:cubicBezTo>
                  <a:cubicBezTo>
                    <a:pt x="21588" y="11332"/>
                    <a:pt x="21588" y="11332"/>
                    <a:pt x="21588" y="11332"/>
                  </a:cubicBezTo>
                  <a:cubicBezTo>
                    <a:pt x="21588" y="11320"/>
                    <a:pt x="21588" y="11320"/>
                    <a:pt x="21588" y="11320"/>
                  </a:cubicBezTo>
                  <a:cubicBezTo>
                    <a:pt x="21588" y="11284"/>
                    <a:pt x="21588" y="11284"/>
                    <a:pt x="21588" y="11284"/>
                  </a:cubicBezTo>
                  <a:cubicBezTo>
                    <a:pt x="21588" y="11260"/>
                    <a:pt x="21588" y="11260"/>
                    <a:pt x="21588" y="11260"/>
                  </a:cubicBezTo>
                  <a:cubicBezTo>
                    <a:pt x="21588" y="11224"/>
                    <a:pt x="21588" y="11224"/>
                    <a:pt x="21588" y="11224"/>
                  </a:cubicBezTo>
                  <a:cubicBezTo>
                    <a:pt x="21600" y="11200"/>
                    <a:pt x="21600" y="11200"/>
                    <a:pt x="21600" y="11200"/>
                  </a:cubicBezTo>
                  <a:cubicBezTo>
                    <a:pt x="21600" y="11165"/>
                    <a:pt x="21600" y="11165"/>
                    <a:pt x="21600" y="11165"/>
                  </a:cubicBezTo>
                  <a:cubicBezTo>
                    <a:pt x="21600" y="11153"/>
                    <a:pt x="21600" y="11153"/>
                    <a:pt x="21600" y="11153"/>
                  </a:cubicBezTo>
                  <a:cubicBezTo>
                    <a:pt x="21600" y="11105"/>
                    <a:pt x="21600" y="11105"/>
                    <a:pt x="21600" y="11105"/>
                  </a:cubicBezTo>
                  <a:cubicBezTo>
                    <a:pt x="21600" y="11093"/>
                    <a:pt x="21600" y="11093"/>
                    <a:pt x="21600" y="11093"/>
                  </a:cubicBezTo>
                  <a:cubicBezTo>
                    <a:pt x="21600" y="11045"/>
                    <a:pt x="21600" y="11045"/>
                    <a:pt x="21600" y="11045"/>
                  </a:cubicBezTo>
                  <a:cubicBezTo>
                    <a:pt x="21600" y="11021"/>
                    <a:pt x="21600" y="11021"/>
                    <a:pt x="21600" y="11021"/>
                  </a:cubicBezTo>
                  <a:cubicBezTo>
                    <a:pt x="21600" y="10985"/>
                    <a:pt x="21600" y="10985"/>
                    <a:pt x="21600" y="10985"/>
                  </a:cubicBezTo>
                  <a:cubicBezTo>
                    <a:pt x="21600" y="10961"/>
                    <a:pt x="21600" y="10961"/>
                    <a:pt x="21600" y="10961"/>
                  </a:cubicBezTo>
                  <a:cubicBezTo>
                    <a:pt x="21600" y="10926"/>
                    <a:pt x="21600" y="10926"/>
                    <a:pt x="21600" y="10926"/>
                  </a:cubicBezTo>
                  <a:cubicBezTo>
                    <a:pt x="21600" y="10914"/>
                    <a:pt x="21600" y="10914"/>
                    <a:pt x="21600" y="10914"/>
                  </a:cubicBezTo>
                  <a:cubicBezTo>
                    <a:pt x="21600" y="10878"/>
                    <a:pt x="21600" y="10878"/>
                    <a:pt x="21600" y="10878"/>
                  </a:cubicBezTo>
                  <a:cubicBezTo>
                    <a:pt x="21600" y="10854"/>
                    <a:pt x="21600" y="10854"/>
                    <a:pt x="21600" y="10854"/>
                  </a:cubicBezTo>
                  <a:cubicBezTo>
                    <a:pt x="21600" y="10734"/>
                    <a:pt x="21600" y="10734"/>
                    <a:pt x="21600" y="10734"/>
                  </a:cubicBezTo>
                  <a:cubicBezTo>
                    <a:pt x="21600" y="10722"/>
                    <a:pt x="21600" y="10722"/>
                    <a:pt x="21600" y="10722"/>
                  </a:cubicBezTo>
                  <a:lnTo>
                    <a:pt x="21600" y="10674"/>
                  </a:lnTo>
                  <a:close/>
                </a:path>
              </a:pathLst>
            </a:cu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grpSp>
          <p:nvGrpSpPr>
            <p:cNvPr id="273" name="Groep 23"/>
            <p:cNvGrpSpPr/>
            <p:nvPr/>
          </p:nvGrpSpPr>
          <p:grpSpPr>
            <a:xfrm>
              <a:off x="0" y="-1"/>
              <a:ext cx="377623" cy="384822"/>
              <a:chOff x="0" y="0"/>
              <a:chExt cx="377622" cy="384820"/>
            </a:xfrm>
          </p:grpSpPr>
          <p:sp>
            <p:nvSpPr>
              <p:cNvPr id="266" name="Freeform 5"/>
              <p:cNvSpPr/>
              <p:nvPr/>
            </p:nvSpPr>
            <p:spPr>
              <a:xfrm>
                <a:off x="55043" y="163399"/>
                <a:ext cx="52057" cy="1339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1" y="0"/>
                    </a:moveTo>
                    <a:cubicBezTo>
                      <a:pt x="12305" y="0"/>
                      <a:pt x="10889" y="446"/>
                      <a:pt x="10623" y="962"/>
                    </a:cubicBezTo>
                    <a:cubicBezTo>
                      <a:pt x="0" y="20638"/>
                      <a:pt x="0" y="20638"/>
                      <a:pt x="0" y="20638"/>
                    </a:cubicBezTo>
                    <a:cubicBezTo>
                      <a:pt x="0" y="20810"/>
                      <a:pt x="0" y="20810"/>
                      <a:pt x="0" y="20810"/>
                    </a:cubicBezTo>
                    <a:cubicBezTo>
                      <a:pt x="0" y="20845"/>
                      <a:pt x="0" y="20845"/>
                      <a:pt x="0" y="20845"/>
                    </a:cubicBezTo>
                    <a:cubicBezTo>
                      <a:pt x="0" y="21291"/>
                      <a:pt x="885" y="21600"/>
                      <a:pt x="2036" y="21600"/>
                    </a:cubicBezTo>
                    <a:cubicBezTo>
                      <a:pt x="12836" y="21600"/>
                      <a:pt x="12836" y="21600"/>
                      <a:pt x="12836" y="21600"/>
                    </a:cubicBezTo>
                    <a:cubicBezTo>
                      <a:pt x="12748" y="21600"/>
                      <a:pt x="12748" y="21600"/>
                      <a:pt x="12748" y="21600"/>
                    </a:cubicBezTo>
                    <a:cubicBezTo>
                      <a:pt x="12748" y="21600"/>
                      <a:pt x="12748" y="21600"/>
                      <a:pt x="12748" y="21600"/>
                    </a:cubicBezTo>
                    <a:cubicBezTo>
                      <a:pt x="12659" y="21600"/>
                      <a:pt x="12659" y="21600"/>
                      <a:pt x="12659" y="21600"/>
                    </a:cubicBezTo>
                    <a:cubicBezTo>
                      <a:pt x="12659" y="21600"/>
                      <a:pt x="12659" y="21600"/>
                      <a:pt x="12659" y="21600"/>
                    </a:cubicBezTo>
                    <a:cubicBezTo>
                      <a:pt x="12659" y="21600"/>
                      <a:pt x="12659" y="21600"/>
                      <a:pt x="12659" y="21600"/>
                    </a:cubicBezTo>
                    <a:cubicBezTo>
                      <a:pt x="12570" y="21600"/>
                      <a:pt x="12570" y="21600"/>
                      <a:pt x="12570" y="21600"/>
                    </a:cubicBezTo>
                    <a:cubicBezTo>
                      <a:pt x="12570" y="21600"/>
                      <a:pt x="12570" y="21600"/>
                      <a:pt x="12570" y="21600"/>
                    </a:cubicBezTo>
                    <a:cubicBezTo>
                      <a:pt x="12570" y="21600"/>
                      <a:pt x="12570" y="21600"/>
                      <a:pt x="12570" y="21600"/>
                    </a:cubicBezTo>
                    <a:cubicBezTo>
                      <a:pt x="12482" y="21600"/>
                      <a:pt x="12482" y="21600"/>
                      <a:pt x="12482" y="21600"/>
                    </a:cubicBezTo>
                    <a:cubicBezTo>
                      <a:pt x="12482" y="21600"/>
                      <a:pt x="12482" y="21600"/>
                      <a:pt x="12482" y="21600"/>
                    </a:cubicBezTo>
                    <a:cubicBezTo>
                      <a:pt x="12482" y="21600"/>
                      <a:pt x="12482" y="21600"/>
                      <a:pt x="12482" y="21600"/>
                    </a:cubicBezTo>
                    <a:cubicBezTo>
                      <a:pt x="12482" y="21600"/>
                      <a:pt x="12482" y="21600"/>
                      <a:pt x="12482" y="21600"/>
                    </a:cubicBezTo>
                    <a:cubicBezTo>
                      <a:pt x="11685" y="21566"/>
                      <a:pt x="11154" y="21394"/>
                      <a:pt x="10889" y="21119"/>
                    </a:cubicBezTo>
                    <a:cubicBezTo>
                      <a:pt x="10889" y="21119"/>
                      <a:pt x="10889" y="21119"/>
                      <a:pt x="10889" y="21119"/>
                    </a:cubicBezTo>
                    <a:cubicBezTo>
                      <a:pt x="10889" y="21085"/>
                      <a:pt x="10889" y="21085"/>
                      <a:pt x="10889" y="21085"/>
                    </a:cubicBezTo>
                    <a:cubicBezTo>
                      <a:pt x="10889" y="21085"/>
                      <a:pt x="10889" y="21085"/>
                      <a:pt x="10889" y="21085"/>
                    </a:cubicBezTo>
                    <a:cubicBezTo>
                      <a:pt x="10800" y="21051"/>
                      <a:pt x="10800" y="21051"/>
                      <a:pt x="10800" y="21051"/>
                    </a:cubicBezTo>
                    <a:cubicBezTo>
                      <a:pt x="10800" y="21051"/>
                      <a:pt x="10800" y="21051"/>
                      <a:pt x="10800" y="21051"/>
                    </a:cubicBezTo>
                    <a:cubicBezTo>
                      <a:pt x="10800" y="21051"/>
                      <a:pt x="10800" y="21051"/>
                      <a:pt x="10800" y="21051"/>
                    </a:cubicBezTo>
                    <a:cubicBezTo>
                      <a:pt x="10800" y="21016"/>
                      <a:pt x="10800" y="21016"/>
                      <a:pt x="10800" y="21016"/>
                    </a:cubicBezTo>
                    <a:cubicBezTo>
                      <a:pt x="10800" y="21016"/>
                      <a:pt x="10800" y="21016"/>
                      <a:pt x="10800" y="21016"/>
                    </a:cubicBezTo>
                    <a:cubicBezTo>
                      <a:pt x="10800" y="21016"/>
                      <a:pt x="10800" y="21016"/>
                      <a:pt x="10800" y="21016"/>
                    </a:cubicBezTo>
                    <a:cubicBezTo>
                      <a:pt x="10800" y="21016"/>
                      <a:pt x="10800" y="21016"/>
                      <a:pt x="10800" y="21016"/>
                    </a:cubicBezTo>
                    <a:cubicBezTo>
                      <a:pt x="10800" y="20776"/>
                      <a:pt x="10800" y="20776"/>
                      <a:pt x="10800" y="20776"/>
                    </a:cubicBezTo>
                    <a:cubicBezTo>
                      <a:pt x="10800" y="20776"/>
                      <a:pt x="10800" y="20776"/>
                      <a:pt x="10800" y="20776"/>
                    </a:cubicBezTo>
                    <a:cubicBezTo>
                      <a:pt x="10800" y="20776"/>
                      <a:pt x="10800" y="20776"/>
                      <a:pt x="10800" y="20776"/>
                    </a:cubicBezTo>
                    <a:cubicBezTo>
                      <a:pt x="10800" y="20673"/>
                      <a:pt x="10800" y="20673"/>
                      <a:pt x="10800" y="20673"/>
                    </a:cubicBezTo>
                    <a:cubicBezTo>
                      <a:pt x="21600" y="0"/>
                      <a:pt x="21600" y="0"/>
                      <a:pt x="21600" y="0"/>
                    </a:cubicBezTo>
                    <a:lnTo>
                      <a:pt x="13721" y="0"/>
                    </a:lnTo>
                    <a:close/>
                  </a:path>
                </a:pathLst>
              </a:cu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267" name="Freeform 6"/>
              <p:cNvSpPr/>
              <p:nvPr/>
            </p:nvSpPr>
            <p:spPr>
              <a:xfrm>
                <a:off x="118620" y="125855"/>
                <a:ext cx="146783" cy="125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232"/>
                      <a:pt x="0" y="4232"/>
                      <a:pt x="0" y="4232"/>
                    </a:cubicBezTo>
                    <a:cubicBezTo>
                      <a:pt x="7200" y="4232"/>
                      <a:pt x="7200" y="4232"/>
                      <a:pt x="7200" y="4232"/>
                    </a:cubicBezTo>
                    <a:cubicBezTo>
                      <a:pt x="7672" y="4232"/>
                      <a:pt x="8300" y="4636"/>
                      <a:pt x="8552" y="5115"/>
                    </a:cubicBezTo>
                    <a:cubicBezTo>
                      <a:pt x="17890" y="21600"/>
                      <a:pt x="17890" y="21600"/>
                      <a:pt x="17890" y="21600"/>
                    </a:cubicBezTo>
                    <a:cubicBezTo>
                      <a:pt x="21600" y="0"/>
                      <a:pt x="21600" y="0"/>
                      <a:pt x="21600" y="0"/>
                    </a:cubicBezTo>
                    <a:lnTo>
                      <a:pt x="0" y="0"/>
                    </a:lnTo>
                    <a:close/>
                  </a:path>
                </a:pathLst>
              </a:cu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268" name="Freeform 7"/>
              <p:cNvSpPr/>
              <p:nvPr/>
            </p:nvSpPr>
            <p:spPr>
              <a:xfrm>
                <a:off x="0" y="125855"/>
                <a:ext cx="273083" cy="258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66" y="0"/>
                    </a:moveTo>
                    <a:cubicBezTo>
                      <a:pt x="8016" y="0"/>
                      <a:pt x="8016" y="0"/>
                      <a:pt x="8016" y="0"/>
                    </a:cubicBezTo>
                    <a:cubicBezTo>
                      <a:pt x="7341" y="0"/>
                      <a:pt x="6666" y="53"/>
                      <a:pt x="6024" y="160"/>
                    </a:cubicBezTo>
                    <a:cubicBezTo>
                      <a:pt x="2717" y="746"/>
                      <a:pt x="0" y="2931"/>
                      <a:pt x="0" y="7940"/>
                    </a:cubicBezTo>
                    <a:cubicBezTo>
                      <a:pt x="0" y="12967"/>
                      <a:pt x="4033" y="19042"/>
                      <a:pt x="10395" y="20978"/>
                    </a:cubicBezTo>
                    <a:cubicBezTo>
                      <a:pt x="11711" y="21387"/>
                      <a:pt x="13129" y="21600"/>
                      <a:pt x="14631" y="21600"/>
                    </a:cubicBezTo>
                    <a:cubicBezTo>
                      <a:pt x="14715" y="21600"/>
                      <a:pt x="14715" y="21600"/>
                      <a:pt x="14715" y="21600"/>
                    </a:cubicBezTo>
                    <a:cubicBezTo>
                      <a:pt x="17196" y="21600"/>
                      <a:pt x="19524" y="20961"/>
                      <a:pt x="21600" y="19841"/>
                    </a:cubicBezTo>
                    <a:cubicBezTo>
                      <a:pt x="20081" y="20286"/>
                      <a:pt x="18697" y="20481"/>
                      <a:pt x="17432" y="20481"/>
                    </a:cubicBezTo>
                    <a:cubicBezTo>
                      <a:pt x="17432" y="20481"/>
                      <a:pt x="17432" y="20481"/>
                      <a:pt x="17432" y="20481"/>
                    </a:cubicBezTo>
                    <a:cubicBezTo>
                      <a:pt x="17432" y="20481"/>
                      <a:pt x="17432" y="20481"/>
                      <a:pt x="17432" y="20481"/>
                    </a:cubicBezTo>
                    <a:cubicBezTo>
                      <a:pt x="12285" y="20481"/>
                      <a:pt x="9315" y="17230"/>
                      <a:pt x="9315" y="14299"/>
                    </a:cubicBezTo>
                    <a:cubicBezTo>
                      <a:pt x="6801" y="14299"/>
                      <a:pt x="6801" y="14299"/>
                      <a:pt x="6801" y="14299"/>
                    </a:cubicBezTo>
                    <a:cubicBezTo>
                      <a:pt x="4742" y="14299"/>
                      <a:pt x="4742" y="14299"/>
                      <a:pt x="4742" y="14299"/>
                    </a:cubicBezTo>
                    <a:cubicBezTo>
                      <a:pt x="4523" y="14299"/>
                      <a:pt x="4354" y="14139"/>
                      <a:pt x="4354" y="13909"/>
                    </a:cubicBezTo>
                    <a:cubicBezTo>
                      <a:pt x="4354" y="13891"/>
                      <a:pt x="4354" y="13891"/>
                      <a:pt x="4354" y="13891"/>
                    </a:cubicBezTo>
                    <a:cubicBezTo>
                      <a:pt x="4354" y="13802"/>
                      <a:pt x="4354" y="13802"/>
                      <a:pt x="4354" y="13802"/>
                    </a:cubicBezTo>
                    <a:cubicBezTo>
                      <a:pt x="6379" y="3624"/>
                      <a:pt x="6379" y="3624"/>
                      <a:pt x="6379" y="3624"/>
                    </a:cubicBezTo>
                    <a:cubicBezTo>
                      <a:pt x="6429" y="3357"/>
                      <a:pt x="6699" y="3126"/>
                      <a:pt x="6969" y="3126"/>
                    </a:cubicBezTo>
                    <a:cubicBezTo>
                      <a:pt x="8471" y="3126"/>
                      <a:pt x="8471" y="3126"/>
                      <a:pt x="8471" y="3126"/>
                    </a:cubicBezTo>
                    <a:cubicBezTo>
                      <a:pt x="8471" y="3126"/>
                      <a:pt x="8471" y="3126"/>
                      <a:pt x="8471" y="3126"/>
                    </a:cubicBezTo>
                    <a:cubicBezTo>
                      <a:pt x="8589" y="2540"/>
                      <a:pt x="8589" y="2540"/>
                      <a:pt x="8589" y="2540"/>
                    </a:cubicBezTo>
                    <a:cubicBezTo>
                      <a:pt x="8589" y="2505"/>
                      <a:pt x="8589" y="2505"/>
                      <a:pt x="8589" y="2505"/>
                    </a:cubicBezTo>
                    <a:cubicBezTo>
                      <a:pt x="8589" y="2505"/>
                      <a:pt x="8589" y="2505"/>
                      <a:pt x="8589" y="2505"/>
                    </a:cubicBezTo>
                    <a:cubicBezTo>
                      <a:pt x="8691" y="2309"/>
                      <a:pt x="8691" y="2309"/>
                      <a:pt x="8691" y="2309"/>
                    </a:cubicBezTo>
                    <a:cubicBezTo>
                      <a:pt x="8708" y="2274"/>
                      <a:pt x="8708" y="2274"/>
                      <a:pt x="8708" y="2274"/>
                    </a:cubicBezTo>
                    <a:cubicBezTo>
                      <a:pt x="8724" y="2274"/>
                      <a:pt x="8724" y="2274"/>
                      <a:pt x="8724" y="2274"/>
                    </a:cubicBezTo>
                    <a:cubicBezTo>
                      <a:pt x="8724" y="2256"/>
                      <a:pt x="8724" y="2256"/>
                      <a:pt x="8724" y="2256"/>
                    </a:cubicBezTo>
                    <a:cubicBezTo>
                      <a:pt x="8741" y="2256"/>
                      <a:pt x="8741" y="2256"/>
                      <a:pt x="8741" y="2256"/>
                    </a:cubicBezTo>
                    <a:cubicBezTo>
                      <a:pt x="8741" y="2256"/>
                      <a:pt x="8741" y="2256"/>
                      <a:pt x="8741" y="2256"/>
                    </a:cubicBezTo>
                    <a:cubicBezTo>
                      <a:pt x="8741" y="2238"/>
                      <a:pt x="8741" y="2238"/>
                      <a:pt x="8741" y="2238"/>
                    </a:cubicBezTo>
                    <a:cubicBezTo>
                      <a:pt x="8741" y="2238"/>
                      <a:pt x="8741" y="2238"/>
                      <a:pt x="8741" y="2238"/>
                    </a:cubicBezTo>
                    <a:cubicBezTo>
                      <a:pt x="8977" y="2078"/>
                      <a:pt x="8977" y="2078"/>
                      <a:pt x="8977" y="2078"/>
                    </a:cubicBezTo>
                    <a:cubicBezTo>
                      <a:pt x="8977" y="2078"/>
                      <a:pt x="8977" y="2078"/>
                      <a:pt x="8977" y="2078"/>
                    </a:cubicBezTo>
                    <a:cubicBezTo>
                      <a:pt x="8977" y="2078"/>
                      <a:pt x="8977" y="2078"/>
                      <a:pt x="8977" y="2078"/>
                    </a:cubicBezTo>
                    <a:cubicBezTo>
                      <a:pt x="9163" y="2043"/>
                      <a:pt x="9163" y="2043"/>
                      <a:pt x="9163" y="2043"/>
                    </a:cubicBezTo>
                    <a:cubicBezTo>
                      <a:pt x="9163" y="2043"/>
                      <a:pt x="9163" y="2043"/>
                      <a:pt x="9163" y="2043"/>
                    </a:cubicBezTo>
                    <a:cubicBezTo>
                      <a:pt x="9366" y="2043"/>
                      <a:pt x="9366" y="2043"/>
                      <a:pt x="9366" y="2043"/>
                    </a:cubicBezTo>
                    <a:cubicBezTo>
                      <a:pt x="9399" y="2043"/>
                      <a:pt x="9399" y="2043"/>
                      <a:pt x="9399" y="2043"/>
                    </a:cubicBezTo>
                    <a:cubicBezTo>
                      <a:pt x="9399" y="0"/>
                      <a:pt x="9399" y="0"/>
                      <a:pt x="9399" y="0"/>
                    </a:cubicBezTo>
                    <a:lnTo>
                      <a:pt x="9366" y="0"/>
                    </a:lnTo>
                    <a:close/>
                  </a:path>
                </a:pathLst>
              </a:cu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269" name="Freeform 8"/>
              <p:cNvSpPr/>
              <p:nvPr/>
            </p:nvSpPr>
            <p:spPr>
              <a:xfrm>
                <a:off x="117766" y="93431"/>
                <a:ext cx="259857" cy="278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52" y="3412"/>
                    </a:moveTo>
                    <a:cubicBezTo>
                      <a:pt x="19952" y="5450"/>
                      <a:pt x="19296" y="7404"/>
                      <a:pt x="18003" y="8895"/>
                    </a:cubicBezTo>
                    <a:cubicBezTo>
                      <a:pt x="17223" y="9806"/>
                      <a:pt x="15983" y="10701"/>
                      <a:pt x="14530" y="11347"/>
                    </a:cubicBezTo>
                    <a:cubicBezTo>
                      <a:pt x="13644" y="15372"/>
                      <a:pt x="13644" y="15372"/>
                      <a:pt x="13644" y="15372"/>
                    </a:cubicBezTo>
                    <a:cubicBezTo>
                      <a:pt x="13591" y="15620"/>
                      <a:pt x="13307" y="15836"/>
                      <a:pt x="13042" y="15836"/>
                    </a:cubicBezTo>
                    <a:cubicBezTo>
                      <a:pt x="8736" y="15836"/>
                      <a:pt x="8736" y="15836"/>
                      <a:pt x="8736" y="15836"/>
                    </a:cubicBezTo>
                    <a:cubicBezTo>
                      <a:pt x="7070" y="15836"/>
                      <a:pt x="7070" y="15836"/>
                      <a:pt x="7070" y="15836"/>
                    </a:cubicBezTo>
                    <a:cubicBezTo>
                      <a:pt x="6751" y="15836"/>
                      <a:pt x="6361" y="15637"/>
                      <a:pt x="6202" y="15388"/>
                    </a:cubicBezTo>
                    <a:cubicBezTo>
                      <a:pt x="2321" y="9773"/>
                      <a:pt x="2321" y="9773"/>
                      <a:pt x="2321" y="9773"/>
                    </a:cubicBezTo>
                    <a:cubicBezTo>
                      <a:pt x="1116" y="15388"/>
                      <a:pt x="1116" y="15388"/>
                      <a:pt x="1116" y="15388"/>
                    </a:cubicBezTo>
                    <a:cubicBezTo>
                      <a:pt x="1063" y="15587"/>
                      <a:pt x="886" y="15753"/>
                      <a:pt x="673" y="15819"/>
                    </a:cubicBezTo>
                    <a:cubicBezTo>
                      <a:pt x="673" y="15819"/>
                      <a:pt x="673" y="15819"/>
                      <a:pt x="673" y="15819"/>
                    </a:cubicBezTo>
                    <a:cubicBezTo>
                      <a:pt x="656" y="15819"/>
                      <a:pt x="656" y="15819"/>
                      <a:pt x="656" y="15819"/>
                    </a:cubicBezTo>
                    <a:cubicBezTo>
                      <a:pt x="656" y="15819"/>
                      <a:pt x="656" y="15819"/>
                      <a:pt x="656" y="15819"/>
                    </a:cubicBezTo>
                    <a:cubicBezTo>
                      <a:pt x="656" y="15819"/>
                      <a:pt x="656" y="15819"/>
                      <a:pt x="656" y="15819"/>
                    </a:cubicBezTo>
                    <a:cubicBezTo>
                      <a:pt x="532" y="15836"/>
                      <a:pt x="532" y="15836"/>
                      <a:pt x="532" y="15836"/>
                    </a:cubicBezTo>
                    <a:cubicBezTo>
                      <a:pt x="514" y="15836"/>
                      <a:pt x="514" y="15836"/>
                      <a:pt x="514" y="15836"/>
                    </a:cubicBezTo>
                    <a:cubicBezTo>
                      <a:pt x="0" y="15836"/>
                      <a:pt x="0" y="15836"/>
                      <a:pt x="0" y="15836"/>
                    </a:cubicBezTo>
                    <a:cubicBezTo>
                      <a:pt x="0" y="18569"/>
                      <a:pt x="3119" y="21600"/>
                      <a:pt x="8523" y="21600"/>
                    </a:cubicBezTo>
                    <a:cubicBezTo>
                      <a:pt x="8523" y="21600"/>
                      <a:pt x="8523" y="21600"/>
                      <a:pt x="8523" y="21600"/>
                    </a:cubicBezTo>
                    <a:cubicBezTo>
                      <a:pt x="8523" y="21600"/>
                      <a:pt x="8523" y="21600"/>
                      <a:pt x="8523" y="21600"/>
                    </a:cubicBezTo>
                    <a:cubicBezTo>
                      <a:pt x="9852" y="21600"/>
                      <a:pt x="11305" y="21418"/>
                      <a:pt x="12900" y="21004"/>
                    </a:cubicBezTo>
                    <a:cubicBezTo>
                      <a:pt x="12971" y="20954"/>
                      <a:pt x="12971" y="20954"/>
                      <a:pt x="12971" y="20954"/>
                    </a:cubicBezTo>
                    <a:cubicBezTo>
                      <a:pt x="13006" y="20954"/>
                      <a:pt x="13006" y="20954"/>
                      <a:pt x="13006" y="20954"/>
                    </a:cubicBezTo>
                    <a:cubicBezTo>
                      <a:pt x="13077" y="20904"/>
                      <a:pt x="13077" y="20904"/>
                      <a:pt x="13077" y="20904"/>
                    </a:cubicBezTo>
                    <a:cubicBezTo>
                      <a:pt x="13095" y="20904"/>
                      <a:pt x="13095" y="20904"/>
                      <a:pt x="13095" y="20904"/>
                    </a:cubicBezTo>
                    <a:cubicBezTo>
                      <a:pt x="13166" y="20871"/>
                      <a:pt x="13166" y="20871"/>
                      <a:pt x="13166" y="20871"/>
                    </a:cubicBezTo>
                    <a:cubicBezTo>
                      <a:pt x="13183" y="20855"/>
                      <a:pt x="13183" y="20855"/>
                      <a:pt x="13183" y="20855"/>
                    </a:cubicBezTo>
                    <a:cubicBezTo>
                      <a:pt x="13272" y="20821"/>
                      <a:pt x="13272" y="20821"/>
                      <a:pt x="13272" y="20821"/>
                    </a:cubicBezTo>
                    <a:cubicBezTo>
                      <a:pt x="13290" y="20805"/>
                      <a:pt x="13290" y="20805"/>
                      <a:pt x="13290" y="20805"/>
                    </a:cubicBezTo>
                    <a:cubicBezTo>
                      <a:pt x="13360" y="20772"/>
                      <a:pt x="13360" y="20772"/>
                      <a:pt x="13360" y="20772"/>
                    </a:cubicBezTo>
                    <a:cubicBezTo>
                      <a:pt x="13378" y="20755"/>
                      <a:pt x="13378" y="20755"/>
                      <a:pt x="13378" y="20755"/>
                    </a:cubicBezTo>
                    <a:cubicBezTo>
                      <a:pt x="13449" y="20722"/>
                      <a:pt x="13449" y="20722"/>
                      <a:pt x="13449" y="20722"/>
                    </a:cubicBezTo>
                    <a:cubicBezTo>
                      <a:pt x="13467" y="20706"/>
                      <a:pt x="13467" y="20706"/>
                      <a:pt x="13467" y="20706"/>
                    </a:cubicBezTo>
                    <a:cubicBezTo>
                      <a:pt x="13555" y="20672"/>
                      <a:pt x="13555" y="20672"/>
                      <a:pt x="13555" y="20672"/>
                    </a:cubicBezTo>
                    <a:cubicBezTo>
                      <a:pt x="13555" y="20656"/>
                      <a:pt x="13555" y="20656"/>
                      <a:pt x="13555" y="20656"/>
                    </a:cubicBezTo>
                    <a:cubicBezTo>
                      <a:pt x="13626" y="20623"/>
                      <a:pt x="13626" y="20623"/>
                      <a:pt x="13626" y="20623"/>
                    </a:cubicBezTo>
                    <a:cubicBezTo>
                      <a:pt x="13662" y="20606"/>
                      <a:pt x="13662" y="20606"/>
                      <a:pt x="13662" y="20606"/>
                    </a:cubicBezTo>
                    <a:cubicBezTo>
                      <a:pt x="13733" y="20573"/>
                      <a:pt x="13733" y="20573"/>
                      <a:pt x="13733" y="20573"/>
                    </a:cubicBezTo>
                    <a:cubicBezTo>
                      <a:pt x="13750" y="20556"/>
                      <a:pt x="13750" y="20556"/>
                      <a:pt x="13750" y="20556"/>
                    </a:cubicBezTo>
                    <a:cubicBezTo>
                      <a:pt x="13821" y="20523"/>
                      <a:pt x="13821" y="20523"/>
                      <a:pt x="13821" y="20523"/>
                    </a:cubicBezTo>
                    <a:cubicBezTo>
                      <a:pt x="13839" y="20507"/>
                      <a:pt x="13839" y="20507"/>
                      <a:pt x="13839" y="20507"/>
                    </a:cubicBezTo>
                    <a:cubicBezTo>
                      <a:pt x="13910" y="20474"/>
                      <a:pt x="13910" y="20474"/>
                      <a:pt x="13910" y="20474"/>
                    </a:cubicBezTo>
                    <a:cubicBezTo>
                      <a:pt x="13927" y="20457"/>
                      <a:pt x="13927" y="20457"/>
                      <a:pt x="13927" y="20457"/>
                    </a:cubicBezTo>
                    <a:cubicBezTo>
                      <a:pt x="13998" y="20407"/>
                      <a:pt x="13998" y="20407"/>
                      <a:pt x="13998" y="20407"/>
                    </a:cubicBezTo>
                    <a:cubicBezTo>
                      <a:pt x="14016" y="20407"/>
                      <a:pt x="14016" y="20407"/>
                      <a:pt x="14016" y="20407"/>
                    </a:cubicBezTo>
                    <a:cubicBezTo>
                      <a:pt x="14087" y="20358"/>
                      <a:pt x="14087" y="20358"/>
                      <a:pt x="14087" y="20358"/>
                    </a:cubicBezTo>
                    <a:cubicBezTo>
                      <a:pt x="14122" y="20341"/>
                      <a:pt x="14122" y="20341"/>
                      <a:pt x="14122" y="20341"/>
                    </a:cubicBezTo>
                    <a:cubicBezTo>
                      <a:pt x="14193" y="20308"/>
                      <a:pt x="14193" y="20308"/>
                      <a:pt x="14193" y="20308"/>
                    </a:cubicBezTo>
                    <a:cubicBezTo>
                      <a:pt x="14211" y="20291"/>
                      <a:pt x="14211" y="20291"/>
                      <a:pt x="14211" y="20291"/>
                    </a:cubicBezTo>
                    <a:cubicBezTo>
                      <a:pt x="14264" y="20258"/>
                      <a:pt x="14264" y="20258"/>
                      <a:pt x="14264" y="20258"/>
                    </a:cubicBezTo>
                    <a:cubicBezTo>
                      <a:pt x="14282" y="20242"/>
                      <a:pt x="14282" y="20242"/>
                      <a:pt x="14282" y="20242"/>
                    </a:cubicBezTo>
                    <a:cubicBezTo>
                      <a:pt x="14370" y="20192"/>
                      <a:pt x="14370" y="20192"/>
                      <a:pt x="14370" y="20192"/>
                    </a:cubicBezTo>
                    <a:cubicBezTo>
                      <a:pt x="14388" y="20192"/>
                      <a:pt x="14388" y="20192"/>
                      <a:pt x="14388" y="20192"/>
                    </a:cubicBezTo>
                    <a:cubicBezTo>
                      <a:pt x="14441" y="20142"/>
                      <a:pt x="14441" y="20142"/>
                      <a:pt x="14441" y="20142"/>
                    </a:cubicBezTo>
                    <a:cubicBezTo>
                      <a:pt x="14459" y="20126"/>
                      <a:pt x="14459" y="20126"/>
                      <a:pt x="14459" y="20126"/>
                    </a:cubicBezTo>
                    <a:cubicBezTo>
                      <a:pt x="14548" y="20093"/>
                      <a:pt x="14548" y="20093"/>
                      <a:pt x="14548" y="20093"/>
                    </a:cubicBezTo>
                    <a:cubicBezTo>
                      <a:pt x="14565" y="20076"/>
                      <a:pt x="14565" y="20076"/>
                      <a:pt x="14565" y="20076"/>
                    </a:cubicBezTo>
                    <a:cubicBezTo>
                      <a:pt x="14636" y="20026"/>
                      <a:pt x="14636" y="20026"/>
                      <a:pt x="14636" y="20026"/>
                    </a:cubicBezTo>
                    <a:cubicBezTo>
                      <a:pt x="14636" y="20026"/>
                      <a:pt x="14636" y="20026"/>
                      <a:pt x="14636" y="20026"/>
                    </a:cubicBezTo>
                    <a:cubicBezTo>
                      <a:pt x="14725" y="19977"/>
                      <a:pt x="14725" y="19977"/>
                      <a:pt x="14725" y="19977"/>
                    </a:cubicBezTo>
                    <a:cubicBezTo>
                      <a:pt x="14725" y="19960"/>
                      <a:pt x="14725" y="19960"/>
                      <a:pt x="14725" y="19960"/>
                    </a:cubicBezTo>
                    <a:cubicBezTo>
                      <a:pt x="14813" y="19910"/>
                      <a:pt x="14813" y="19910"/>
                      <a:pt x="14813" y="19910"/>
                    </a:cubicBezTo>
                    <a:cubicBezTo>
                      <a:pt x="14813" y="19910"/>
                      <a:pt x="14813" y="19910"/>
                      <a:pt x="14813" y="19910"/>
                    </a:cubicBezTo>
                    <a:cubicBezTo>
                      <a:pt x="14884" y="19861"/>
                      <a:pt x="14884" y="19861"/>
                      <a:pt x="14884" y="19861"/>
                    </a:cubicBezTo>
                    <a:cubicBezTo>
                      <a:pt x="14902" y="19844"/>
                      <a:pt x="14902" y="19844"/>
                      <a:pt x="14902" y="19844"/>
                    </a:cubicBezTo>
                    <a:cubicBezTo>
                      <a:pt x="14973" y="19794"/>
                      <a:pt x="14973" y="19794"/>
                      <a:pt x="14973" y="19794"/>
                    </a:cubicBezTo>
                    <a:cubicBezTo>
                      <a:pt x="14991" y="19794"/>
                      <a:pt x="14991" y="19794"/>
                      <a:pt x="14991" y="19794"/>
                    </a:cubicBezTo>
                    <a:cubicBezTo>
                      <a:pt x="15062" y="19745"/>
                      <a:pt x="15062" y="19745"/>
                      <a:pt x="15062" y="19745"/>
                    </a:cubicBezTo>
                    <a:cubicBezTo>
                      <a:pt x="15079" y="19728"/>
                      <a:pt x="15079" y="19728"/>
                      <a:pt x="15079" y="19728"/>
                    </a:cubicBezTo>
                    <a:cubicBezTo>
                      <a:pt x="15150" y="19679"/>
                      <a:pt x="15150" y="19679"/>
                      <a:pt x="15150" y="19679"/>
                    </a:cubicBezTo>
                    <a:cubicBezTo>
                      <a:pt x="15168" y="19679"/>
                      <a:pt x="15168" y="19679"/>
                      <a:pt x="15168" y="19679"/>
                    </a:cubicBezTo>
                    <a:cubicBezTo>
                      <a:pt x="15327" y="19563"/>
                      <a:pt x="15327" y="19563"/>
                      <a:pt x="15327" y="19563"/>
                    </a:cubicBezTo>
                    <a:cubicBezTo>
                      <a:pt x="15327" y="19546"/>
                      <a:pt x="15327" y="19546"/>
                      <a:pt x="15327" y="19546"/>
                    </a:cubicBezTo>
                    <a:cubicBezTo>
                      <a:pt x="15416" y="19496"/>
                      <a:pt x="15416" y="19496"/>
                      <a:pt x="15416" y="19496"/>
                    </a:cubicBezTo>
                    <a:cubicBezTo>
                      <a:pt x="15416" y="19496"/>
                      <a:pt x="15416" y="19496"/>
                      <a:pt x="15416" y="19496"/>
                    </a:cubicBezTo>
                    <a:cubicBezTo>
                      <a:pt x="15487" y="19430"/>
                      <a:pt x="15487" y="19430"/>
                      <a:pt x="15487" y="19430"/>
                    </a:cubicBezTo>
                    <a:cubicBezTo>
                      <a:pt x="15505" y="19430"/>
                      <a:pt x="15505" y="19430"/>
                      <a:pt x="15505" y="19430"/>
                    </a:cubicBezTo>
                    <a:cubicBezTo>
                      <a:pt x="15575" y="19380"/>
                      <a:pt x="15575" y="19380"/>
                      <a:pt x="15575" y="19380"/>
                    </a:cubicBezTo>
                    <a:cubicBezTo>
                      <a:pt x="15575" y="19364"/>
                      <a:pt x="15575" y="19364"/>
                      <a:pt x="15575" y="19364"/>
                    </a:cubicBezTo>
                    <a:cubicBezTo>
                      <a:pt x="15735" y="19248"/>
                      <a:pt x="15735" y="19248"/>
                      <a:pt x="15735" y="19248"/>
                    </a:cubicBezTo>
                    <a:cubicBezTo>
                      <a:pt x="15753" y="19248"/>
                      <a:pt x="15753" y="19248"/>
                      <a:pt x="15753" y="19248"/>
                    </a:cubicBezTo>
                    <a:cubicBezTo>
                      <a:pt x="15912" y="19115"/>
                      <a:pt x="15912" y="19115"/>
                      <a:pt x="15912" y="19115"/>
                    </a:cubicBezTo>
                    <a:cubicBezTo>
                      <a:pt x="15912" y="19115"/>
                      <a:pt x="15912" y="19115"/>
                      <a:pt x="15912" y="19115"/>
                    </a:cubicBezTo>
                    <a:cubicBezTo>
                      <a:pt x="16142" y="18933"/>
                      <a:pt x="16142" y="18933"/>
                      <a:pt x="16142" y="18933"/>
                    </a:cubicBezTo>
                    <a:cubicBezTo>
                      <a:pt x="16142" y="18917"/>
                      <a:pt x="16142" y="18917"/>
                      <a:pt x="16142" y="18917"/>
                    </a:cubicBezTo>
                    <a:cubicBezTo>
                      <a:pt x="16337" y="18767"/>
                      <a:pt x="16515" y="18618"/>
                      <a:pt x="16692" y="18453"/>
                    </a:cubicBezTo>
                    <a:cubicBezTo>
                      <a:pt x="16692" y="18453"/>
                      <a:pt x="16692" y="18453"/>
                      <a:pt x="16692" y="18453"/>
                    </a:cubicBezTo>
                    <a:cubicBezTo>
                      <a:pt x="16851" y="18320"/>
                      <a:pt x="16851" y="18320"/>
                      <a:pt x="16851" y="18320"/>
                    </a:cubicBezTo>
                    <a:cubicBezTo>
                      <a:pt x="16851" y="18320"/>
                      <a:pt x="16851" y="18320"/>
                      <a:pt x="16851" y="18320"/>
                    </a:cubicBezTo>
                    <a:cubicBezTo>
                      <a:pt x="16922" y="18237"/>
                      <a:pt x="16922" y="18237"/>
                      <a:pt x="16922" y="18237"/>
                    </a:cubicBezTo>
                    <a:cubicBezTo>
                      <a:pt x="16922" y="18237"/>
                      <a:pt x="16922" y="18237"/>
                      <a:pt x="16922" y="18237"/>
                    </a:cubicBezTo>
                    <a:cubicBezTo>
                      <a:pt x="16993" y="18171"/>
                      <a:pt x="16993" y="18171"/>
                      <a:pt x="16993" y="18171"/>
                    </a:cubicBezTo>
                    <a:cubicBezTo>
                      <a:pt x="17011" y="18171"/>
                      <a:pt x="17011" y="18171"/>
                      <a:pt x="17011" y="18171"/>
                    </a:cubicBezTo>
                    <a:cubicBezTo>
                      <a:pt x="17064" y="18105"/>
                      <a:pt x="17064" y="18105"/>
                      <a:pt x="17064" y="18105"/>
                    </a:cubicBezTo>
                    <a:cubicBezTo>
                      <a:pt x="17082" y="18088"/>
                      <a:pt x="17082" y="18088"/>
                      <a:pt x="17082" y="18088"/>
                    </a:cubicBezTo>
                    <a:cubicBezTo>
                      <a:pt x="17135" y="18039"/>
                      <a:pt x="17135" y="18039"/>
                      <a:pt x="17135" y="18039"/>
                    </a:cubicBezTo>
                    <a:cubicBezTo>
                      <a:pt x="17152" y="18022"/>
                      <a:pt x="17152" y="18022"/>
                      <a:pt x="17152" y="18022"/>
                    </a:cubicBezTo>
                    <a:cubicBezTo>
                      <a:pt x="17206" y="17972"/>
                      <a:pt x="17206" y="17972"/>
                      <a:pt x="17206" y="17972"/>
                    </a:cubicBezTo>
                    <a:cubicBezTo>
                      <a:pt x="17223" y="17956"/>
                      <a:pt x="17223" y="17956"/>
                      <a:pt x="17223" y="17956"/>
                    </a:cubicBezTo>
                    <a:cubicBezTo>
                      <a:pt x="17294" y="17890"/>
                      <a:pt x="17294" y="17890"/>
                      <a:pt x="17294" y="17890"/>
                    </a:cubicBezTo>
                    <a:cubicBezTo>
                      <a:pt x="17312" y="17873"/>
                      <a:pt x="17312" y="17873"/>
                      <a:pt x="17312" y="17873"/>
                    </a:cubicBezTo>
                    <a:cubicBezTo>
                      <a:pt x="17347" y="17823"/>
                      <a:pt x="17347" y="17823"/>
                      <a:pt x="17347" y="17823"/>
                    </a:cubicBezTo>
                    <a:cubicBezTo>
                      <a:pt x="17383" y="17807"/>
                      <a:pt x="17383" y="17807"/>
                      <a:pt x="17383" y="17807"/>
                    </a:cubicBezTo>
                    <a:cubicBezTo>
                      <a:pt x="17436" y="17757"/>
                      <a:pt x="17436" y="17757"/>
                      <a:pt x="17436" y="17757"/>
                    </a:cubicBezTo>
                    <a:cubicBezTo>
                      <a:pt x="17454" y="17724"/>
                      <a:pt x="17454" y="17724"/>
                      <a:pt x="17454" y="17724"/>
                    </a:cubicBezTo>
                    <a:cubicBezTo>
                      <a:pt x="17489" y="17691"/>
                      <a:pt x="17489" y="17691"/>
                      <a:pt x="17489" y="17691"/>
                    </a:cubicBezTo>
                    <a:cubicBezTo>
                      <a:pt x="17542" y="17625"/>
                      <a:pt x="17542" y="17625"/>
                      <a:pt x="17542" y="17625"/>
                    </a:cubicBezTo>
                    <a:cubicBezTo>
                      <a:pt x="17560" y="17608"/>
                      <a:pt x="17560" y="17608"/>
                      <a:pt x="17560" y="17608"/>
                    </a:cubicBezTo>
                    <a:cubicBezTo>
                      <a:pt x="17613" y="17575"/>
                      <a:pt x="17613" y="17575"/>
                      <a:pt x="17613" y="17575"/>
                    </a:cubicBezTo>
                    <a:cubicBezTo>
                      <a:pt x="17613" y="17558"/>
                      <a:pt x="17613" y="17558"/>
                      <a:pt x="17613" y="17558"/>
                    </a:cubicBezTo>
                    <a:cubicBezTo>
                      <a:pt x="19527" y="15521"/>
                      <a:pt x="20856" y="13003"/>
                      <a:pt x="21370" y="10220"/>
                    </a:cubicBezTo>
                    <a:cubicBezTo>
                      <a:pt x="21370" y="10220"/>
                      <a:pt x="21370" y="10220"/>
                      <a:pt x="21370" y="10220"/>
                    </a:cubicBezTo>
                    <a:cubicBezTo>
                      <a:pt x="21370" y="10154"/>
                      <a:pt x="21370" y="10154"/>
                      <a:pt x="21370" y="10154"/>
                    </a:cubicBezTo>
                    <a:cubicBezTo>
                      <a:pt x="21370" y="10154"/>
                      <a:pt x="21370" y="10154"/>
                      <a:pt x="21370" y="10154"/>
                    </a:cubicBezTo>
                    <a:cubicBezTo>
                      <a:pt x="21387" y="10088"/>
                      <a:pt x="21387" y="10088"/>
                      <a:pt x="21387" y="10088"/>
                    </a:cubicBezTo>
                    <a:cubicBezTo>
                      <a:pt x="21387" y="10088"/>
                      <a:pt x="21387" y="10088"/>
                      <a:pt x="21387" y="10088"/>
                    </a:cubicBezTo>
                    <a:cubicBezTo>
                      <a:pt x="21423" y="9889"/>
                      <a:pt x="21423" y="9889"/>
                      <a:pt x="21423" y="9889"/>
                    </a:cubicBezTo>
                    <a:cubicBezTo>
                      <a:pt x="21423" y="9889"/>
                      <a:pt x="21423" y="9889"/>
                      <a:pt x="21423" y="9889"/>
                    </a:cubicBezTo>
                    <a:cubicBezTo>
                      <a:pt x="21423" y="9839"/>
                      <a:pt x="21423" y="9839"/>
                      <a:pt x="21423" y="9839"/>
                    </a:cubicBezTo>
                    <a:cubicBezTo>
                      <a:pt x="21441" y="9823"/>
                      <a:pt x="21441" y="9823"/>
                      <a:pt x="21441" y="9823"/>
                    </a:cubicBezTo>
                    <a:cubicBezTo>
                      <a:pt x="21441" y="9756"/>
                      <a:pt x="21441" y="9756"/>
                      <a:pt x="21441" y="9756"/>
                    </a:cubicBezTo>
                    <a:cubicBezTo>
                      <a:pt x="21441" y="9740"/>
                      <a:pt x="21441" y="9740"/>
                      <a:pt x="21441" y="9740"/>
                    </a:cubicBezTo>
                    <a:cubicBezTo>
                      <a:pt x="21458" y="9690"/>
                      <a:pt x="21458" y="9690"/>
                      <a:pt x="21458" y="9690"/>
                    </a:cubicBezTo>
                    <a:cubicBezTo>
                      <a:pt x="21458" y="9690"/>
                      <a:pt x="21458" y="9690"/>
                      <a:pt x="21458" y="9690"/>
                    </a:cubicBezTo>
                    <a:cubicBezTo>
                      <a:pt x="21476" y="9508"/>
                      <a:pt x="21476" y="9508"/>
                      <a:pt x="21476" y="9508"/>
                    </a:cubicBezTo>
                    <a:cubicBezTo>
                      <a:pt x="21476" y="9491"/>
                      <a:pt x="21476" y="9491"/>
                      <a:pt x="21476" y="9491"/>
                    </a:cubicBezTo>
                    <a:cubicBezTo>
                      <a:pt x="21476" y="9442"/>
                      <a:pt x="21476" y="9442"/>
                      <a:pt x="21476" y="9442"/>
                    </a:cubicBezTo>
                    <a:cubicBezTo>
                      <a:pt x="21494" y="9409"/>
                      <a:pt x="21494" y="9409"/>
                      <a:pt x="21494" y="9409"/>
                    </a:cubicBezTo>
                    <a:cubicBezTo>
                      <a:pt x="21494" y="9375"/>
                      <a:pt x="21494" y="9375"/>
                      <a:pt x="21494" y="9375"/>
                    </a:cubicBezTo>
                    <a:cubicBezTo>
                      <a:pt x="21494" y="9342"/>
                      <a:pt x="21494" y="9342"/>
                      <a:pt x="21494" y="9342"/>
                    </a:cubicBezTo>
                    <a:cubicBezTo>
                      <a:pt x="21494" y="9293"/>
                      <a:pt x="21494" y="9293"/>
                      <a:pt x="21494" y="9293"/>
                    </a:cubicBezTo>
                    <a:cubicBezTo>
                      <a:pt x="21511" y="9276"/>
                      <a:pt x="21511" y="9276"/>
                      <a:pt x="21511" y="9276"/>
                    </a:cubicBezTo>
                    <a:cubicBezTo>
                      <a:pt x="21511" y="9193"/>
                      <a:pt x="21511" y="9193"/>
                      <a:pt x="21511" y="9193"/>
                    </a:cubicBezTo>
                    <a:cubicBezTo>
                      <a:pt x="21511" y="9160"/>
                      <a:pt x="21511" y="9160"/>
                      <a:pt x="21511" y="9160"/>
                    </a:cubicBezTo>
                    <a:cubicBezTo>
                      <a:pt x="21529" y="9127"/>
                      <a:pt x="21529" y="9127"/>
                      <a:pt x="21529" y="9127"/>
                    </a:cubicBezTo>
                    <a:cubicBezTo>
                      <a:pt x="21529" y="9094"/>
                      <a:pt x="21529" y="9094"/>
                      <a:pt x="21529" y="9094"/>
                    </a:cubicBezTo>
                    <a:cubicBezTo>
                      <a:pt x="21529" y="9044"/>
                      <a:pt x="21529" y="9044"/>
                      <a:pt x="21529" y="9044"/>
                    </a:cubicBezTo>
                    <a:cubicBezTo>
                      <a:pt x="21529" y="9011"/>
                      <a:pt x="21529" y="9011"/>
                      <a:pt x="21529" y="9011"/>
                    </a:cubicBezTo>
                    <a:cubicBezTo>
                      <a:pt x="21529" y="8978"/>
                      <a:pt x="21529" y="8978"/>
                      <a:pt x="21529" y="8978"/>
                    </a:cubicBezTo>
                    <a:cubicBezTo>
                      <a:pt x="21529" y="8945"/>
                      <a:pt x="21529" y="8945"/>
                      <a:pt x="21529" y="8945"/>
                    </a:cubicBezTo>
                    <a:cubicBezTo>
                      <a:pt x="21547" y="8895"/>
                      <a:pt x="21547" y="8895"/>
                      <a:pt x="21547" y="8895"/>
                    </a:cubicBezTo>
                    <a:cubicBezTo>
                      <a:pt x="21547" y="8845"/>
                      <a:pt x="21547" y="8845"/>
                      <a:pt x="21547" y="8845"/>
                    </a:cubicBezTo>
                    <a:cubicBezTo>
                      <a:pt x="21547" y="8812"/>
                      <a:pt x="21547" y="8812"/>
                      <a:pt x="21547" y="8812"/>
                    </a:cubicBezTo>
                    <a:cubicBezTo>
                      <a:pt x="21547" y="8763"/>
                      <a:pt x="21547" y="8763"/>
                      <a:pt x="21547" y="8763"/>
                    </a:cubicBezTo>
                    <a:cubicBezTo>
                      <a:pt x="21547" y="8729"/>
                      <a:pt x="21547" y="8729"/>
                      <a:pt x="21547" y="8729"/>
                    </a:cubicBezTo>
                    <a:cubicBezTo>
                      <a:pt x="21565" y="8680"/>
                      <a:pt x="21565" y="8680"/>
                      <a:pt x="21565" y="8680"/>
                    </a:cubicBezTo>
                    <a:cubicBezTo>
                      <a:pt x="21565" y="8647"/>
                      <a:pt x="21565" y="8647"/>
                      <a:pt x="21565" y="8647"/>
                    </a:cubicBezTo>
                    <a:cubicBezTo>
                      <a:pt x="21565" y="8613"/>
                      <a:pt x="21565" y="8613"/>
                      <a:pt x="21565" y="8613"/>
                    </a:cubicBezTo>
                    <a:cubicBezTo>
                      <a:pt x="21565" y="8580"/>
                      <a:pt x="21565" y="8580"/>
                      <a:pt x="21565" y="8580"/>
                    </a:cubicBezTo>
                    <a:cubicBezTo>
                      <a:pt x="21565" y="8531"/>
                      <a:pt x="21565" y="8531"/>
                      <a:pt x="21565" y="8531"/>
                    </a:cubicBezTo>
                    <a:cubicBezTo>
                      <a:pt x="21565" y="8498"/>
                      <a:pt x="21565" y="8498"/>
                      <a:pt x="21565" y="8498"/>
                    </a:cubicBezTo>
                    <a:cubicBezTo>
                      <a:pt x="21582" y="8431"/>
                      <a:pt x="21582" y="8431"/>
                      <a:pt x="21582" y="8431"/>
                    </a:cubicBezTo>
                    <a:cubicBezTo>
                      <a:pt x="21582" y="8398"/>
                      <a:pt x="21582" y="8398"/>
                      <a:pt x="21582" y="8398"/>
                    </a:cubicBezTo>
                    <a:cubicBezTo>
                      <a:pt x="21582" y="8348"/>
                      <a:pt x="21582" y="8348"/>
                      <a:pt x="21582" y="8348"/>
                    </a:cubicBezTo>
                    <a:cubicBezTo>
                      <a:pt x="21582" y="8315"/>
                      <a:pt x="21582" y="8315"/>
                      <a:pt x="21582" y="8315"/>
                    </a:cubicBezTo>
                    <a:cubicBezTo>
                      <a:pt x="21582" y="8282"/>
                      <a:pt x="21582" y="8282"/>
                      <a:pt x="21582" y="8282"/>
                    </a:cubicBezTo>
                    <a:cubicBezTo>
                      <a:pt x="21582" y="8249"/>
                      <a:pt x="21582" y="8249"/>
                      <a:pt x="21582" y="8249"/>
                    </a:cubicBezTo>
                    <a:cubicBezTo>
                      <a:pt x="21582" y="8199"/>
                      <a:pt x="21582" y="8199"/>
                      <a:pt x="21582" y="8199"/>
                    </a:cubicBezTo>
                    <a:cubicBezTo>
                      <a:pt x="21582" y="8166"/>
                      <a:pt x="21582" y="8166"/>
                      <a:pt x="21582" y="8166"/>
                    </a:cubicBezTo>
                    <a:cubicBezTo>
                      <a:pt x="21582" y="8117"/>
                      <a:pt x="21582" y="8117"/>
                      <a:pt x="21582" y="8117"/>
                    </a:cubicBezTo>
                    <a:cubicBezTo>
                      <a:pt x="21582" y="8100"/>
                      <a:pt x="21582" y="8100"/>
                      <a:pt x="21582" y="8100"/>
                    </a:cubicBezTo>
                    <a:cubicBezTo>
                      <a:pt x="21582" y="8017"/>
                      <a:pt x="21582" y="8017"/>
                      <a:pt x="21582" y="8017"/>
                    </a:cubicBezTo>
                    <a:cubicBezTo>
                      <a:pt x="21582" y="8001"/>
                      <a:pt x="21582" y="8001"/>
                      <a:pt x="21582" y="8001"/>
                    </a:cubicBezTo>
                    <a:cubicBezTo>
                      <a:pt x="21582" y="7951"/>
                      <a:pt x="21582" y="7951"/>
                      <a:pt x="21582" y="7951"/>
                    </a:cubicBezTo>
                    <a:cubicBezTo>
                      <a:pt x="21600" y="7918"/>
                      <a:pt x="21600" y="7918"/>
                      <a:pt x="21600" y="7918"/>
                    </a:cubicBezTo>
                    <a:cubicBezTo>
                      <a:pt x="21600" y="7868"/>
                      <a:pt x="21600" y="7868"/>
                      <a:pt x="21600" y="7868"/>
                    </a:cubicBezTo>
                    <a:cubicBezTo>
                      <a:pt x="21600" y="7835"/>
                      <a:pt x="21600" y="7835"/>
                      <a:pt x="21600" y="7835"/>
                    </a:cubicBezTo>
                    <a:cubicBezTo>
                      <a:pt x="21600" y="7785"/>
                      <a:pt x="21600" y="7785"/>
                      <a:pt x="21600" y="7785"/>
                    </a:cubicBezTo>
                    <a:cubicBezTo>
                      <a:pt x="21600" y="7769"/>
                      <a:pt x="21600" y="7769"/>
                      <a:pt x="21600" y="7769"/>
                    </a:cubicBezTo>
                    <a:cubicBezTo>
                      <a:pt x="21600" y="7686"/>
                      <a:pt x="21600" y="7686"/>
                      <a:pt x="21600" y="7686"/>
                    </a:cubicBezTo>
                    <a:cubicBezTo>
                      <a:pt x="21600" y="7603"/>
                      <a:pt x="21600" y="7603"/>
                      <a:pt x="21600" y="7603"/>
                    </a:cubicBezTo>
                    <a:cubicBezTo>
                      <a:pt x="21600" y="7587"/>
                      <a:pt x="21600" y="7587"/>
                      <a:pt x="21600" y="7587"/>
                    </a:cubicBezTo>
                    <a:cubicBezTo>
                      <a:pt x="21600" y="7504"/>
                      <a:pt x="21600" y="7504"/>
                      <a:pt x="21600" y="7504"/>
                    </a:cubicBezTo>
                    <a:cubicBezTo>
                      <a:pt x="21600" y="7487"/>
                      <a:pt x="21600" y="7487"/>
                      <a:pt x="21600" y="7487"/>
                    </a:cubicBezTo>
                    <a:cubicBezTo>
                      <a:pt x="21582" y="7404"/>
                      <a:pt x="21582" y="7404"/>
                      <a:pt x="21582" y="7404"/>
                    </a:cubicBezTo>
                    <a:cubicBezTo>
                      <a:pt x="21582" y="7388"/>
                      <a:pt x="21582" y="7388"/>
                      <a:pt x="21582" y="7388"/>
                    </a:cubicBezTo>
                    <a:cubicBezTo>
                      <a:pt x="21582" y="7321"/>
                      <a:pt x="21582" y="7321"/>
                      <a:pt x="21582" y="7321"/>
                    </a:cubicBezTo>
                    <a:cubicBezTo>
                      <a:pt x="21582" y="7305"/>
                      <a:pt x="21582" y="7305"/>
                      <a:pt x="21582" y="7305"/>
                    </a:cubicBezTo>
                    <a:cubicBezTo>
                      <a:pt x="21582" y="7222"/>
                      <a:pt x="21582" y="7222"/>
                      <a:pt x="21582" y="7222"/>
                    </a:cubicBezTo>
                    <a:cubicBezTo>
                      <a:pt x="21582" y="7189"/>
                      <a:pt x="21582" y="7189"/>
                      <a:pt x="21582" y="7189"/>
                    </a:cubicBezTo>
                    <a:cubicBezTo>
                      <a:pt x="21582" y="7123"/>
                      <a:pt x="21582" y="7123"/>
                      <a:pt x="21582" y="7123"/>
                    </a:cubicBezTo>
                    <a:cubicBezTo>
                      <a:pt x="21582" y="7106"/>
                      <a:pt x="21582" y="7106"/>
                      <a:pt x="21582" y="7106"/>
                    </a:cubicBezTo>
                    <a:cubicBezTo>
                      <a:pt x="21582" y="7023"/>
                      <a:pt x="21582" y="7023"/>
                      <a:pt x="21582" y="7023"/>
                    </a:cubicBezTo>
                    <a:cubicBezTo>
                      <a:pt x="21582" y="7007"/>
                      <a:pt x="21582" y="7007"/>
                      <a:pt x="21582" y="7007"/>
                    </a:cubicBezTo>
                    <a:cubicBezTo>
                      <a:pt x="21565" y="6940"/>
                      <a:pt x="21565" y="6940"/>
                      <a:pt x="21565" y="6940"/>
                    </a:cubicBezTo>
                    <a:cubicBezTo>
                      <a:pt x="21565" y="6907"/>
                      <a:pt x="21565" y="6907"/>
                      <a:pt x="21565" y="6907"/>
                    </a:cubicBezTo>
                    <a:cubicBezTo>
                      <a:pt x="21565" y="6841"/>
                      <a:pt x="21565" y="6841"/>
                      <a:pt x="21565" y="6841"/>
                    </a:cubicBezTo>
                    <a:cubicBezTo>
                      <a:pt x="21565" y="6808"/>
                      <a:pt x="21565" y="6808"/>
                      <a:pt x="21565" y="6808"/>
                    </a:cubicBezTo>
                    <a:cubicBezTo>
                      <a:pt x="21565" y="6758"/>
                      <a:pt x="21565" y="6758"/>
                      <a:pt x="21565" y="6758"/>
                    </a:cubicBezTo>
                    <a:cubicBezTo>
                      <a:pt x="21565" y="6725"/>
                      <a:pt x="21565" y="6725"/>
                      <a:pt x="21565" y="6725"/>
                    </a:cubicBezTo>
                    <a:cubicBezTo>
                      <a:pt x="21547" y="6659"/>
                      <a:pt x="21547" y="6659"/>
                      <a:pt x="21547" y="6659"/>
                    </a:cubicBezTo>
                    <a:cubicBezTo>
                      <a:pt x="21547" y="6626"/>
                      <a:pt x="21547" y="6626"/>
                      <a:pt x="21547" y="6626"/>
                    </a:cubicBezTo>
                    <a:cubicBezTo>
                      <a:pt x="21547" y="6560"/>
                      <a:pt x="21547" y="6560"/>
                      <a:pt x="21547" y="6560"/>
                    </a:cubicBezTo>
                    <a:cubicBezTo>
                      <a:pt x="21547" y="6526"/>
                      <a:pt x="21547" y="6526"/>
                      <a:pt x="21547" y="6526"/>
                    </a:cubicBezTo>
                    <a:cubicBezTo>
                      <a:pt x="21547" y="6477"/>
                      <a:pt x="21547" y="6477"/>
                      <a:pt x="21547" y="6477"/>
                    </a:cubicBezTo>
                    <a:cubicBezTo>
                      <a:pt x="21529" y="6427"/>
                      <a:pt x="21529" y="6427"/>
                      <a:pt x="21529" y="6427"/>
                    </a:cubicBezTo>
                    <a:cubicBezTo>
                      <a:pt x="21529" y="6377"/>
                      <a:pt x="21529" y="6377"/>
                      <a:pt x="21529" y="6377"/>
                    </a:cubicBezTo>
                    <a:cubicBezTo>
                      <a:pt x="21529" y="6344"/>
                      <a:pt x="21529" y="6344"/>
                      <a:pt x="21529" y="6344"/>
                    </a:cubicBezTo>
                    <a:cubicBezTo>
                      <a:pt x="21529" y="6294"/>
                      <a:pt x="21529" y="6294"/>
                      <a:pt x="21529" y="6294"/>
                    </a:cubicBezTo>
                    <a:cubicBezTo>
                      <a:pt x="21511" y="6245"/>
                      <a:pt x="21511" y="6245"/>
                      <a:pt x="21511" y="6245"/>
                    </a:cubicBezTo>
                    <a:cubicBezTo>
                      <a:pt x="21511" y="6195"/>
                      <a:pt x="21511" y="6195"/>
                      <a:pt x="21511" y="6195"/>
                    </a:cubicBezTo>
                    <a:cubicBezTo>
                      <a:pt x="21511" y="6145"/>
                      <a:pt x="21511" y="6145"/>
                      <a:pt x="21511" y="6145"/>
                    </a:cubicBezTo>
                    <a:cubicBezTo>
                      <a:pt x="21511" y="6112"/>
                      <a:pt x="21511" y="6112"/>
                      <a:pt x="21511" y="6112"/>
                    </a:cubicBezTo>
                    <a:cubicBezTo>
                      <a:pt x="21494" y="5947"/>
                      <a:pt x="21494" y="5947"/>
                      <a:pt x="21494" y="5947"/>
                    </a:cubicBezTo>
                    <a:cubicBezTo>
                      <a:pt x="21476" y="5930"/>
                      <a:pt x="21476" y="5930"/>
                      <a:pt x="21476" y="5930"/>
                    </a:cubicBezTo>
                    <a:cubicBezTo>
                      <a:pt x="21476" y="5880"/>
                      <a:pt x="21476" y="5880"/>
                      <a:pt x="21476" y="5880"/>
                    </a:cubicBezTo>
                    <a:cubicBezTo>
                      <a:pt x="21476" y="5847"/>
                      <a:pt x="21476" y="5847"/>
                      <a:pt x="21476" y="5847"/>
                    </a:cubicBezTo>
                    <a:cubicBezTo>
                      <a:pt x="21458" y="5764"/>
                      <a:pt x="21458" y="5764"/>
                      <a:pt x="21458" y="5764"/>
                    </a:cubicBezTo>
                    <a:cubicBezTo>
                      <a:pt x="21458" y="5731"/>
                      <a:pt x="21458" y="5731"/>
                      <a:pt x="21458" y="5731"/>
                    </a:cubicBezTo>
                    <a:cubicBezTo>
                      <a:pt x="21458" y="5682"/>
                      <a:pt x="21458" y="5682"/>
                      <a:pt x="21458" y="5682"/>
                    </a:cubicBezTo>
                    <a:cubicBezTo>
                      <a:pt x="21441" y="5665"/>
                      <a:pt x="21441" y="5665"/>
                      <a:pt x="21441" y="5665"/>
                    </a:cubicBezTo>
                    <a:cubicBezTo>
                      <a:pt x="21441" y="5566"/>
                      <a:pt x="21441" y="5566"/>
                      <a:pt x="21441" y="5566"/>
                    </a:cubicBezTo>
                    <a:cubicBezTo>
                      <a:pt x="21423" y="5549"/>
                      <a:pt x="21423" y="5549"/>
                      <a:pt x="21423" y="5549"/>
                    </a:cubicBezTo>
                    <a:cubicBezTo>
                      <a:pt x="21423" y="5499"/>
                      <a:pt x="21423" y="5499"/>
                      <a:pt x="21423" y="5499"/>
                    </a:cubicBezTo>
                    <a:cubicBezTo>
                      <a:pt x="21423" y="5483"/>
                      <a:pt x="21423" y="5483"/>
                      <a:pt x="21423" y="5483"/>
                    </a:cubicBezTo>
                    <a:cubicBezTo>
                      <a:pt x="21405" y="5367"/>
                      <a:pt x="21405" y="5367"/>
                      <a:pt x="21405" y="5367"/>
                    </a:cubicBezTo>
                    <a:cubicBezTo>
                      <a:pt x="21405" y="5367"/>
                      <a:pt x="21405" y="5367"/>
                      <a:pt x="21405" y="5367"/>
                    </a:cubicBezTo>
                    <a:cubicBezTo>
                      <a:pt x="21387" y="5301"/>
                      <a:pt x="21387" y="5301"/>
                      <a:pt x="21387" y="5301"/>
                    </a:cubicBezTo>
                    <a:cubicBezTo>
                      <a:pt x="21387" y="5301"/>
                      <a:pt x="21387" y="5301"/>
                      <a:pt x="21387" y="5301"/>
                    </a:cubicBezTo>
                    <a:cubicBezTo>
                      <a:pt x="21352" y="5118"/>
                      <a:pt x="21352" y="5118"/>
                      <a:pt x="21352" y="5118"/>
                    </a:cubicBezTo>
                    <a:cubicBezTo>
                      <a:pt x="21352" y="5102"/>
                      <a:pt x="21352" y="5102"/>
                      <a:pt x="21352" y="5102"/>
                    </a:cubicBezTo>
                    <a:cubicBezTo>
                      <a:pt x="21299" y="4771"/>
                      <a:pt x="21228" y="4456"/>
                      <a:pt x="21139" y="4125"/>
                    </a:cubicBezTo>
                    <a:cubicBezTo>
                      <a:pt x="21139" y="4108"/>
                      <a:pt x="21139" y="4108"/>
                      <a:pt x="21139" y="4108"/>
                    </a:cubicBezTo>
                    <a:cubicBezTo>
                      <a:pt x="21086" y="3942"/>
                      <a:pt x="21086" y="3942"/>
                      <a:pt x="21086" y="3942"/>
                    </a:cubicBezTo>
                    <a:cubicBezTo>
                      <a:pt x="21086" y="3926"/>
                      <a:pt x="21086" y="3926"/>
                      <a:pt x="21086" y="3926"/>
                    </a:cubicBezTo>
                    <a:cubicBezTo>
                      <a:pt x="21033" y="3777"/>
                      <a:pt x="21033" y="3777"/>
                      <a:pt x="21033" y="3777"/>
                    </a:cubicBezTo>
                    <a:cubicBezTo>
                      <a:pt x="21033" y="3744"/>
                      <a:pt x="21033" y="3744"/>
                      <a:pt x="21033" y="3744"/>
                    </a:cubicBezTo>
                    <a:cubicBezTo>
                      <a:pt x="21015" y="3694"/>
                      <a:pt x="21015" y="3694"/>
                      <a:pt x="21015" y="3694"/>
                    </a:cubicBezTo>
                    <a:cubicBezTo>
                      <a:pt x="21015" y="3661"/>
                      <a:pt x="21015" y="3661"/>
                      <a:pt x="21015" y="3661"/>
                    </a:cubicBezTo>
                    <a:cubicBezTo>
                      <a:pt x="20980" y="3594"/>
                      <a:pt x="20980" y="3594"/>
                      <a:pt x="20980" y="3594"/>
                    </a:cubicBezTo>
                    <a:cubicBezTo>
                      <a:pt x="20980" y="3561"/>
                      <a:pt x="20980" y="3561"/>
                      <a:pt x="20980" y="3561"/>
                    </a:cubicBezTo>
                    <a:cubicBezTo>
                      <a:pt x="20962" y="3528"/>
                      <a:pt x="20962" y="3528"/>
                      <a:pt x="20962" y="3528"/>
                    </a:cubicBezTo>
                    <a:cubicBezTo>
                      <a:pt x="20944" y="3479"/>
                      <a:pt x="20944" y="3479"/>
                      <a:pt x="20944" y="3479"/>
                    </a:cubicBezTo>
                    <a:cubicBezTo>
                      <a:pt x="20927" y="3429"/>
                      <a:pt x="20927" y="3429"/>
                      <a:pt x="20927" y="3429"/>
                    </a:cubicBezTo>
                    <a:cubicBezTo>
                      <a:pt x="20927" y="3379"/>
                      <a:pt x="20927" y="3379"/>
                      <a:pt x="20927" y="3379"/>
                    </a:cubicBezTo>
                    <a:cubicBezTo>
                      <a:pt x="20909" y="3346"/>
                      <a:pt x="20909" y="3346"/>
                      <a:pt x="20909" y="3346"/>
                    </a:cubicBezTo>
                    <a:cubicBezTo>
                      <a:pt x="20891" y="3296"/>
                      <a:pt x="20891" y="3296"/>
                      <a:pt x="20891" y="3296"/>
                    </a:cubicBezTo>
                    <a:cubicBezTo>
                      <a:pt x="20891" y="3280"/>
                      <a:pt x="20891" y="3280"/>
                      <a:pt x="20891" y="3280"/>
                    </a:cubicBezTo>
                    <a:cubicBezTo>
                      <a:pt x="20856" y="3197"/>
                      <a:pt x="20856" y="3197"/>
                      <a:pt x="20856" y="3197"/>
                    </a:cubicBezTo>
                    <a:cubicBezTo>
                      <a:pt x="20856" y="3180"/>
                      <a:pt x="20856" y="3180"/>
                      <a:pt x="20856" y="3180"/>
                    </a:cubicBezTo>
                    <a:cubicBezTo>
                      <a:pt x="20838" y="3114"/>
                      <a:pt x="20838" y="3114"/>
                      <a:pt x="20838" y="3114"/>
                    </a:cubicBezTo>
                    <a:cubicBezTo>
                      <a:pt x="20820" y="3098"/>
                      <a:pt x="20820" y="3098"/>
                      <a:pt x="20820" y="3098"/>
                    </a:cubicBezTo>
                    <a:cubicBezTo>
                      <a:pt x="20803" y="3015"/>
                      <a:pt x="20803" y="3015"/>
                      <a:pt x="20803" y="3015"/>
                    </a:cubicBezTo>
                    <a:cubicBezTo>
                      <a:pt x="20803" y="3015"/>
                      <a:pt x="20803" y="3015"/>
                      <a:pt x="20803" y="3015"/>
                    </a:cubicBezTo>
                    <a:cubicBezTo>
                      <a:pt x="20661" y="2650"/>
                      <a:pt x="20519" y="2269"/>
                      <a:pt x="20360" y="1921"/>
                    </a:cubicBezTo>
                    <a:cubicBezTo>
                      <a:pt x="20271" y="1706"/>
                      <a:pt x="20165" y="1507"/>
                      <a:pt x="20058" y="1309"/>
                    </a:cubicBezTo>
                    <a:cubicBezTo>
                      <a:pt x="19846" y="861"/>
                      <a:pt x="19598" y="431"/>
                      <a:pt x="19314" y="0"/>
                    </a:cubicBezTo>
                    <a:cubicBezTo>
                      <a:pt x="19757" y="1110"/>
                      <a:pt x="19952" y="2269"/>
                      <a:pt x="19952" y="3412"/>
                    </a:cubicBezTo>
                  </a:path>
                </a:pathLst>
              </a:cu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270" name="Freeform 9"/>
              <p:cNvSpPr/>
              <p:nvPr/>
            </p:nvSpPr>
            <p:spPr>
              <a:xfrm>
                <a:off x="145501" y="196676"/>
                <a:ext cx="77233" cy="100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851"/>
                    </a:moveTo>
                    <a:cubicBezTo>
                      <a:pt x="13067" y="20364"/>
                      <a:pt x="13067" y="20364"/>
                      <a:pt x="13067" y="20364"/>
                    </a:cubicBezTo>
                    <a:cubicBezTo>
                      <a:pt x="13604" y="21051"/>
                      <a:pt x="14917" y="21600"/>
                      <a:pt x="15991" y="21600"/>
                    </a:cubicBezTo>
                    <a:cubicBezTo>
                      <a:pt x="21600" y="21600"/>
                      <a:pt x="21600" y="21600"/>
                      <a:pt x="21600" y="21600"/>
                    </a:cubicBezTo>
                    <a:cubicBezTo>
                      <a:pt x="20705" y="21600"/>
                      <a:pt x="19512" y="21097"/>
                      <a:pt x="19034" y="20502"/>
                    </a:cubicBezTo>
                    <a:cubicBezTo>
                      <a:pt x="1313" y="0"/>
                      <a:pt x="1313" y="0"/>
                      <a:pt x="1313" y="0"/>
                    </a:cubicBezTo>
                    <a:lnTo>
                      <a:pt x="0" y="4851"/>
                    </a:lnTo>
                    <a:close/>
                  </a:path>
                </a:pathLst>
              </a:cu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271" name="Freeform 10"/>
              <p:cNvSpPr/>
              <p:nvPr/>
            </p:nvSpPr>
            <p:spPr>
              <a:xfrm>
                <a:off x="31773" y="-1"/>
                <a:ext cx="186267" cy="80635"/>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644" y="18457"/>
                    </a:moveTo>
                    <a:cubicBezTo>
                      <a:pt x="224" y="19600"/>
                      <a:pt x="-23" y="20400"/>
                      <a:pt x="2" y="20914"/>
                    </a:cubicBezTo>
                    <a:cubicBezTo>
                      <a:pt x="2" y="20971"/>
                      <a:pt x="2" y="20971"/>
                      <a:pt x="2" y="20971"/>
                    </a:cubicBezTo>
                    <a:cubicBezTo>
                      <a:pt x="2" y="20971"/>
                      <a:pt x="2" y="20971"/>
                      <a:pt x="2" y="20971"/>
                    </a:cubicBezTo>
                    <a:cubicBezTo>
                      <a:pt x="26" y="21429"/>
                      <a:pt x="249" y="21600"/>
                      <a:pt x="718" y="21600"/>
                    </a:cubicBezTo>
                    <a:cubicBezTo>
                      <a:pt x="10110" y="21600"/>
                      <a:pt x="10110" y="21600"/>
                      <a:pt x="10110" y="21600"/>
                    </a:cubicBezTo>
                    <a:cubicBezTo>
                      <a:pt x="9961" y="19943"/>
                      <a:pt x="9863" y="18286"/>
                      <a:pt x="9863" y="16743"/>
                    </a:cubicBezTo>
                    <a:cubicBezTo>
                      <a:pt x="9863" y="13943"/>
                      <a:pt x="10159" y="11429"/>
                      <a:pt x="10826" y="9429"/>
                    </a:cubicBezTo>
                    <a:cubicBezTo>
                      <a:pt x="11074" y="8686"/>
                      <a:pt x="11345" y="8000"/>
                      <a:pt x="11617" y="7371"/>
                    </a:cubicBezTo>
                    <a:cubicBezTo>
                      <a:pt x="13693" y="2800"/>
                      <a:pt x="16857" y="629"/>
                      <a:pt x="20242" y="629"/>
                    </a:cubicBezTo>
                    <a:cubicBezTo>
                      <a:pt x="20391" y="629"/>
                      <a:pt x="20539" y="629"/>
                      <a:pt x="20687" y="686"/>
                    </a:cubicBezTo>
                    <a:cubicBezTo>
                      <a:pt x="20984" y="686"/>
                      <a:pt x="21280" y="686"/>
                      <a:pt x="21577" y="743"/>
                    </a:cubicBezTo>
                    <a:cubicBezTo>
                      <a:pt x="20415" y="286"/>
                      <a:pt x="19204" y="0"/>
                      <a:pt x="17969" y="0"/>
                    </a:cubicBezTo>
                    <a:cubicBezTo>
                      <a:pt x="17746" y="0"/>
                      <a:pt x="17746" y="0"/>
                      <a:pt x="17746" y="0"/>
                    </a:cubicBezTo>
                    <a:cubicBezTo>
                      <a:pt x="10876" y="0"/>
                      <a:pt x="4722" y="7143"/>
                      <a:pt x="644" y="18457"/>
                    </a:cubicBezTo>
                  </a:path>
                </a:pathLst>
              </a:cu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272" name="Freeform 11"/>
              <p:cNvSpPr/>
              <p:nvPr/>
            </p:nvSpPr>
            <p:spPr>
              <a:xfrm>
                <a:off x="116913" y="2133"/>
                <a:ext cx="241082" cy="237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7" y="2290"/>
                    </a:moveTo>
                    <a:cubicBezTo>
                      <a:pt x="1147" y="2504"/>
                      <a:pt x="937" y="2736"/>
                      <a:pt x="745" y="2989"/>
                    </a:cubicBezTo>
                    <a:cubicBezTo>
                      <a:pt x="229" y="3668"/>
                      <a:pt x="0" y="4522"/>
                      <a:pt x="0" y="5473"/>
                    </a:cubicBezTo>
                    <a:cubicBezTo>
                      <a:pt x="0" y="5997"/>
                      <a:pt x="76" y="6560"/>
                      <a:pt x="191" y="7122"/>
                    </a:cubicBezTo>
                    <a:cubicBezTo>
                      <a:pt x="13610" y="7122"/>
                      <a:pt x="13610" y="7122"/>
                      <a:pt x="13610" y="7122"/>
                    </a:cubicBezTo>
                    <a:cubicBezTo>
                      <a:pt x="13763" y="7122"/>
                      <a:pt x="13954" y="7181"/>
                      <a:pt x="14107" y="7278"/>
                    </a:cubicBezTo>
                    <a:cubicBezTo>
                      <a:pt x="14241" y="7375"/>
                      <a:pt x="14375" y="7472"/>
                      <a:pt x="14451" y="7588"/>
                    </a:cubicBezTo>
                    <a:cubicBezTo>
                      <a:pt x="17280" y="12071"/>
                      <a:pt x="17280" y="12071"/>
                      <a:pt x="17280" y="12071"/>
                    </a:cubicBezTo>
                    <a:cubicBezTo>
                      <a:pt x="17337" y="12149"/>
                      <a:pt x="17376" y="12265"/>
                      <a:pt x="17395" y="12362"/>
                    </a:cubicBezTo>
                    <a:cubicBezTo>
                      <a:pt x="17433" y="12498"/>
                      <a:pt x="17433" y="12498"/>
                      <a:pt x="17433" y="12498"/>
                    </a:cubicBezTo>
                    <a:cubicBezTo>
                      <a:pt x="17452" y="12518"/>
                      <a:pt x="17452" y="12518"/>
                      <a:pt x="17452" y="12518"/>
                    </a:cubicBezTo>
                    <a:cubicBezTo>
                      <a:pt x="17452" y="12518"/>
                      <a:pt x="17452" y="12518"/>
                      <a:pt x="17452" y="12518"/>
                    </a:cubicBezTo>
                    <a:cubicBezTo>
                      <a:pt x="17471" y="12653"/>
                      <a:pt x="17490" y="12809"/>
                      <a:pt x="17471" y="12925"/>
                    </a:cubicBezTo>
                    <a:cubicBezTo>
                      <a:pt x="17471" y="13080"/>
                      <a:pt x="17471" y="13080"/>
                      <a:pt x="17471" y="13080"/>
                    </a:cubicBezTo>
                    <a:cubicBezTo>
                      <a:pt x="15751" y="21600"/>
                      <a:pt x="15751" y="21600"/>
                      <a:pt x="15751" y="21600"/>
                    </a:cubicBezTo>
                    <a:cubicBezTo>
                      <a:pt x="17318" y="20843"/>
                      <a:pt x="18656" y="19795"/>
                      <a:pt x="19497" y="18728"/>
                    </a:cubicBezTo>
                    <a:cubicBezTo>
                      <a:pt x="20893" y="16981"/>
                      <a:pt x="21600" y="14691"/>
                      <a:pt x="21600" y="12304"/>
                    </a:cubicBezTo>
                    <a:cubicBezTo>
                      <a:pt x="21600" y="10965"/>
                      <a:pt x="21390" y="9606"/>
                      <a:pt x="20912" y="8306"/>
                    </a:cubicBezTo>
                    <a:cubicBezTo>
                      <a:pt x="20855" y="8209"/>
                      <a:pt x="20855" y="8209"/>
                      <a:pt x="20855" y="8209"/>
                    </a:cubicBezTo>
                    <a:cubicBezTo>
                      <a:pt x="20855" y="8209"/>
                      <a:pt x="20855" y="8209"/>
                      <a:pt x="20855" y="8209"/>
                    </a:cubicBezTo>
                    <a:cubicBezTo>
                      <a:pt x="20587" y="7743"/>
                      <a:pt x="20281" y="7297"/>
                      <a:pt x="19956" y="6851"/>
                    </a:cubicBezTo>
                    <a:cubicBezTo>
                      <a:pt x="19956" y="6851"/>
                      <a:pt x="19956" y="6851"/>
                      <a:pt x="19956" y="6851"/>
                    </a:cubicBezTo>
                    <a:cubicBezTo>
                      <a:pt x="19899" y="6773"/>
                      <a:pt x="19899" y="6773"/>
                      <a:pt x="19899" y="6773"/>
                    </a:cubicBezTo>
                    <a:cubicBezTo>
                      <a:pt x="19880" y="6754"/>
                      <a:pt x="19880" y="6754"/>
                      <a:pt x="19880" y="6754"/>
                    </a:cubicBezTo>
                    <a:cubicBezTo>
                      <a:pt x="19822" y="6676"/>
                      <a:pt x="19822" y="6676"/>
                      <a:pt x="19822" y="6676"/>
                    </a:cubicBezTo>
                    <a:cubicBezTo>
                      <a:pt x="19822" y="6657"/>
                      <a:pt x="19822" y="6657"/>
                      <a:pt x="19822" y="6657"/>
                    </a:cubicBezTo>
                    <a:cubicBezTo>
                      <a:pt x="19765" y="6579"/>
                      <a:pt x="19765" y="6579"/>
                      <a:pt x="19765" y="6579"/>
                    </a:cubicBezTo>
                    <a:cubicBezTo>
                      <a:pt x="19746" y="6560"/>
                      <a:pt x="19746" y="6560"/>
                      <a:pt x="19746" y="6560"/>
                    </a:cubicBezTo>
                    <a:cubicBezTo>
                      <a:pt x="19688" y="6482"/>
                      <a:pt x="19688" y="6482"/>
                      <a:pt x="19688" y="6482"/>
                    </a:cubicBezTo>
                    <a:cubicBezTo>
                      <a:pt x="19688" y="6482"/>
                      <a:pt x="19688" y="6482"/>
                      <a:pt x="19688" y="6482"/>
                    </a:cubicBezTo>
                    <a:cubicBezTo>
                      <a:pt x="19555" y="6327"/>
                      <a:pt x="19440" y="6171"/>
                      <a:pt x="19325" y="6036"/>
                    </a:cubicBezTo>
                    <a:cubicBezTo>
                      <a:pt x="19325" y="6036"/>
                      <a:pt x="19325" y="6036"/>
                      <a:pt x="19325" y="6036"/>
                    </a:cubicBezTo>
                    <a:cubicBezTo>
                      <a:pt x="19249" y="5939"/>
                      <a:pt x="19249" y="5939"/>
                      <a:pt x="19249" y="5939"/>
                    </a:cubicBezTo>
                    <a:cubicBezTo>
                      <a:pt x="19249" y="5939"/>
                      <a:pt x="19249" y="5939"/>
                      <a:pt x="19249" y="5939"/>
                    </a:cubicBezTo>
                    <a:cubicBezTo>
                      <a:pt x="19172" y="5861"/>
                      <a:pt x="19172" y="5861"/>
                      <a:pt x="19172" y="5861"/>
                    </a:cubicBezTo>
                    <a:cubicBezTo>
                      <a:pt x="19172" y="5842"/>
                      <a:pt x="19172" y="5842"/>
                      <a:pt x="19172" y="5842"/>
                    </a:cubicBezTo>
                    <a:cubicBezTo>
                      <a:pt x="19096" y="5764"/>
                      <a:pt x="19096" y="5764"/>
                      <a:pt x="19096" y="5764"/>
                    </a:cubicBezTo>
                    <a:cubicBezTo>
                      <a:pt x="19096" y="5764"/>
                      <a:pt x="19096" y="5764"/>
                      <a:pt x="19096" y="5764"/>
                    </a:cubicBezTo>
                    <a:cubicBezTo>
                      <a:pt x="19019" y="5686"/>
                      <a:pt x="19019" y="5686"/>
                      <a:pt x="19019" y="5686"/>
                    </a:cubicBezTo>
                    <a:cubicBezTo>
                      <a:pt x="19019" y="5686"/>
                      <a:pt x="19019" y="5686"/>
                      <a:pt x="19019" y="5686"/>
                    </a:cubicBezTo>
                    <a:cubicBezTo>
                      <a:pt x="18886" y="5531"/>
                      <a:pt x="18771" y="5395"/>
                      <a:pt x="18637" y="5259"/>
                    </a:cubicBezTo>
                    <a:cubicBezTo>
                      <a:pt x="18618" y="5240"/>
                      <a:pt x="18618" y="5240"/>
                      <a:pt x="18618" y="5240"/>
                    </a:cubicBezTo>
                    <a:cubicBezTo>
                      <a:pt x="18561" y="5162"/>
                      <a:pt x="18561" y="5162"/>
                      <a:pt x="18561" y="5162"/>
                    </a:cubicBezTo>
                    <a:cubicBezTo>
                      <a:pt x="18542" y="5162"/>
                      <a:pt x="18542" y="5162"/>
                      <a:pt x="18542" y="5162"/>
                    </a:cubicBezTo>
                    <a:cubicBezTo>
                      <a:pt x="18484" y="5085"/>
                      <a:pt x="18484" y="5085"/>
                      <a:pt x="18484" y="5085"/>
                    </a:cubicBezTo>
                    <a:cubicBezTo>
                      <a:pt x="18465" y="5085"/>
                      <a:pt x="18465" y="5085"/>
                      <a:pt x="18465" y="5085"/>
                    </a:cubicBezTo>
                    <a:cubicBezTo>
                      <a:pt x="18408" y="5007"/>
                      <a:pt x="18408" y="5007"/>
                      <a:pt x="18408" y="5007"/>
                    </a:cubicBezTo>
                    <a:cubicBezTo>
                      <a:pt x="18389" y="4988"/>
                      <a:pt x="18389" y="4988"/>
                      <a:pt x="18389" y="4988"/>
                    </a:cubicBezTo>
                    <a:cubicBezTo>
                      <a:pt x="18312" y="4929"/>
                      <a:pt x="18312" y="4929"/>
                      <a:pt x="18312" y="4929"/>
                    </a:cubicBezTo>
                    <a:cubicBezTo>
                      <a:pt x="18312" y="4910"/>
                      <a:pt x="18312" y="4910"/>
                      <a:pt x="18312" y="4910"/>
                    </a:cubicBezTo>
                    <a:cubicBezTo>
                      <a:pt x="18178" y="4774"/>
                      <a:pt x="18045" y="4638"/>
                      <a:pt x="17911" y="4522"/>
                    </a:cubicBezTo>
                    <a:cubicBezTo>
                      <a:pt x="17892" y="4502"/>
                      <a:pt x="17892" y="4502"/>
                      <a:pt x="17892" y="4502"/>
                    </a:cubicBezTo>
                    <a:cubicBezTo>
                      <a:pt x="17815" y="4444"/>
                      <a:pt x="17815" y="4444"/>
                      <a:pt x="17815" y="4444"/>
                    </a:cubicBezTo>
                    <a:cubicBezTo>
                      <a:pt x="17815" y="4425"/>
                      <a:pt x="17815" y="4425"/>
                      <a:pt x="17815" y="4425"/>
                    </a:cubicBezTo>
                    <a:cubicBezTo>
                      <a:pt x="17739" y="4367"/>
                      <a:pt x="17739" y="4367"/>
                      <a:pt x="17739" y="4367"/>
                    </a:cubicBezTo>
                    <a:cubicBezTo>
                      <a:pt x="17720" y="4347"/>
                      <a:pt x="17720" y="4347"/>
                      <a:pt x="17720" y="4347"/>
                    </a:cubicBezTo>
                    <a:cubicBezTo>
                      <a:pt x="17662" y="4289"/>
                      <a:pt x="17662" y="4289"/>
                      <a:pt x="17662" y="4289"/>
                    </a:cubicBezTo>
                    <a:cubicBezTo>
                      <a:pt x="17643" y="4270"/>
                      <a:pt x="17643" y="4270"/>
                      <a:pt x="17643" y="4270"/>
                    </a:cubicBezTo>
                    <a:cubicBezTo>
                      <a:pt x="17567" y="4211"/>
                      <a:pt x="17567" y="4211"/>
                      <a:pt x="17567" y="4211"/>
                    </a:cubicBezTo>
                    <a:cubicBezTo>
                      <a:pt x="17567" y="4192"/>
                      <a:pt x="17567" y="4192"/>
                      <a:pt x="17567" y="4192"/>
                    </a:cubicBezTo>
                    <a:cubicBezTo>
                      <a:pt x="17471" y="4134"/>
                      <a:pt x="17471" y="4134"/>
                      <a:pt x="17471" y="4134"/>
                    </a:cubicBezTo>
                    <a:cubicBezTo>
                      <a:pt x="17471" y="4114"/>
                      <a:pt x="17471" y="4114"/>
                      <a:pt x="17471" y="4114"/>
                    </a:cubicBezTo>
                    <a:cubicBezTo>
                      <a:pt x="17223" y="3901"/>
                      <a:pt x="17223" y="3901"/>
                      <a:pt x="17223" y="3901"/>
                    </a:cubicBezTo>
                    <a:cubicBezTo>
                      <a:pt x="17204" y="3881"/>
                      <a:pt x="17204" y="3881"/>
                      <a:pt x="17204" y="3881"/>
                    </a:cubicBezTo>
                    <a:cubicBezTo>
                      <a:pt x="17127" y="3823"/>
                      <a:pt x="17127" y="3823"/>
                      <a:pt x="17127" y="3823"/>
                    </a:cubicBezTo>
                    <a:cubicBezTo>
                      <a:pt x="17108" y="3804"/>
                      <a:pt x="17108" y="3804"/>
                      <a:pt x="17108" y="3804"/>
                    </a:cubicBezTo>
                    <a:cubicBezTo>
                      <a:pt x="17051" y="3746"/>
                      <a:pt x="17051" y="3746"/>
                      <a:pt x="17051" y="3746"/>
                    </a:cubicBezTo>
                    <a:cubicBezTo>
                      <a:pt x="17032" y="3746"/>
                      <a:pt x="17032" y="3746"/>
                      <a:pt x="17032" y="3746"/>
                    </a:cubicBezTo>
                    <a:cubicBezTo>
                      <a:pt x="16955" y="3687"/>
                      <a:pt x="16955" y="3687"/>
                      <a:pt x="16955" y="3687"/>
                    </a:cubicBezTo>
                    <a:cubicBezTo>
                      <a:pt x="16936" y="3668"/>
                      <a:pt x="16936" y="3668"/>
                      <a:pt x="16936" y="3668"/>
                    </a:cubicBezTo>
                    <a:cubicBezTo>
                      <a:pt x="16879" y="3610"/>
                      <a:pt x="16879" y="3610"/>
                      <a:pt x="16879" y="3610"/>
                    </a:cubicBezTo>
                    <a:cubicBezTo>
                      <a:pt x="16859" y="3590"/>
                      <a:pt x="16859" y="3590"/>
                      <a:pt x="16859" y="3590"/>
                    </a:cubicBezTo>
                    <a:cubicBezTo>
                      <a:pt x="16783" y="3532"/>
                      <a:pt x="16783" y="3532"/>
                      <a:pt x="16783" y="3532"/>
                    </a:cubicBezTo>
                    <a:cubicBezTo>
                      <a:pt x="16764" y="3532"/>
                      <a:pt x="16764" y="3532"/>
                      <a:pt x="16764" y="3532"/>
                    </a:cubicBezTo>
                    <a:cubicBezTo>
                      <a:pt x="16687" y="3454"/>
                      <a:pt x="16687" y="3454"/>
                      <a:pt x="16687" y="3454"/>
                    </a:cubicBezTo>
                    <a:cubicBezTo>
                      <a:pt x="16668" y="3454"/>
                      <a:pt x="16668" y="3454"/>
                      <a:pt x="16668" y="3454"/>
                    </a:cubicBezTo>
                    <a:cubicBezTo>
                      <a:pt x="16401" y="3241"/>
                      <a:pt x="16401" y="3241"/>
                      <a:pt x="16401" y="3241"/>
                    </a:cubicBezTo>
                    <a:cubicBezTo>
                      <a:pt x="16401" y="3241"/>
                      <a:pt x="16401" y="3241"/>
                      <a:pt x="16401" y="3241"/>
                    </a:cubicBezTo>
                    <a:cubicBezTo>
                      <a:pt x="16324" y="3183"/>
                      <a:pt x="16324" y="3183"/>
                      <a:pt x="16324" y="3183"/>
                    </a:cubicBezTo>
                    <a:cubicBezTo>
                      <a:pt x="16305" y="3163"/>
                      <a:pt x="16305" y="3163"/>
                      <a:pt x="16305" y="3163"/>
                    </a:cubicBezTo>
                    <a:cubicBezTo>
                      <a:pt x="16229" y="3105"/>
                      <a:pt x="16229" y="3105"/>
                      <a:pt x="16229" y="3105"/>
                    </a:cubicBezTo>
                    <a:cubicBezTo>
                      <a:pt x="16210" y="3105"/>
                      <a:pt x="16210" y="3105"/>
                      <a:pt x="16210" y="3105"/>
                    </a:cubicBezTo>
                    <a:cubicBezTo>
                      <a:pt x="16133" y="3047"/>
                      <a:pt x="16133" y="3047"/>
                      <a:pt x="16133" y="3047"/>
                    </a:cubicBezTo>
                    <a:cubicBezTo>
                      <a:pt x="16114" y="3027"/>
                      <a:pt x="16114" y="3027"/>
                      <a:pt x="16114" y="3027"/>
                    </a:cubicBezTo>
                    <a:cubicBezTo>
                      <a:pt x="16038" y="2989"/>
                      <a:pt x="16038" y="2989"/>
                      <a:pt x="16038" y="2989"/>
                    </a:cubicBezTo>
                    <a:cubicBezTo>
                      <a:pt x="16018" y="2969"/>
                      <a:pt x="16018" y="2969"/>
                      <a:pt x="16018" y="2969"/>
                    </a:cubicBezTo>
                    <a:cubicBezTo>
                      <a:pt x="15961" y="2911"/>
                      <a:pt x="15961" y="2911"/>
                      <a:pt x="15961" y="2911"/>
                    </a:cubicBezTo>
                    <a:cubicBezTo>
                      <a:pt x="15923" y="2892"/>
                      <a:pt x="15923" y="2892"/>
                      <a:pt x="15923" y="2892"/>
                    </a:cubicBezTo>
                    <a:cubicBezTo>
                      <a:pt x="15846" y="2853"/>
                      <a:pt x="15846" y="2853"/>
                      <a:pt x="15846" y="2853"/>
                    </a:cubicBezTo>
                    <a:cubicBezTo>
                      <a:pt x="15846" y="2833"/>
                      <a:pt x="15846" y="2833"/>
                      <a:pt x="15846" y="2833"/>
                    </a:cubicBezTo>
                    <a:cubicBezTo>
                      <a:pt x="15560" y="2639"/>
                      <a:pt x="15560" y="2639"/>
                      <a:pt x="15560" y="2639"/>
                    </a:cubicBezTo>
                    <a:cubicBezTo>
                      <a:pt x="15541" y="2639"/>
                      <a:pt x="15541" y="2639"/>
                      <a:pt x="15541" y="2639"/>
                    </a:cubicBezTo>
                    <a:cubicBezTo>
                      <a:pt x="15464" y="2581"/>
                      <a:pt x="15464" y="2581"/>
                      <a:pt x="15464" y="2581"/>
                    </a:cubicBezTo>
                    <a:cubicBezTo>
                      <a:pt x="15445" y="2562"/>
                      <a:pt x="15445" y="2562"/>
                      <a:pt x="15445" y="2562"/>
                    </a:cubicBezTo>
                    <a:cubicBezTo>
                      <a:pt x="15368" y="2523"/>
                      <a:pt x="15368" y="2523"/>
                      <a:pt x="15368" y="2523"/>
                    </a:cubicBezTo>
                    <a:cubicBezTo>
                      <a:pt x="15349" y="2504"/>
                      <a:pt x="15349" y="2504"/>
                      <a:pt x="15349" y="2504"/>
                    </a:cubicBezTo>
                    <a:cubicBezTo>
                      <a:pt x="15273" y="2465"/>
                      <a:pt x="15273" y="2465"/>
                      <a:pt x="15273" y="2465"/>
                    </a:cubicBezTo>
                    <a:cubicBezTo>
                      <a:pt x="15254" y="2445"/>
                      <a:pt x="15254" y="2445"/>
                      <a:pt x="15254" y="2445"/>
                    </a:cubicBezTo>
                    <a:cubicBezTo>
                      <a:pt x="15177" y="2406"/>
                      <a:pt x="15177" y="2406"/>
                      <a:pt x="15177" y="2406"/>
                    </a:cubicBezTo>
                    <a:cubicBezTo>
                      <a:pt x="15158" y="2387"/>
                      <a:pt x="15158" y="2387"/>
                      <a:pt x="15158" y="2387"/>
                    </a:cubicBezTo>
                    <a:cubicBezTo>
                      <a:pt x="15082" y="2348"/>
                      <a:pt x="15082" y="2348"/>
                      <a:pt x="15082" y="2348"/>
                    </a:cubicBezTo>
                    <a:cubicBezTo>
                      <a:pt x="15063" y="2329"/>
                      <a:pt x="15063" y="2329"/>
                      <a:pt x="15063" y="2329"/>
                    </a:cubicBezTo>
                    <a:cubicBezTo>
                      <a:pt x="14776" y="2154"/>
                      <a:pt x="14776" y="2154"/>
                      <a:pt x="14776" y="2154"/>
                    </a:cubicBezTo>
                    <a:cubicBezTo>
                      <a:pt x="14776" y="2154"/>
                      <a:pt x="14776" y="2154"/>
                      <a:pt x="14776" y="2154"/>
                    </a:cubicBezTo>
                    <a:cubicBezTo>
                      <a:pt x="14680" y="2096"/>
                      <a:pt x="14680" y="2096"/>
                      <a:pt x="14680" y="2096"/>
                    </a:cubicBezTo>
                    <a:cubicBezTo>
                      <a:pt x="14661" y="2096"/>
                      <a:pt x="14661" y="2096"/>
                      <a:pt x="14661" y="2096"/>
                    </a:cubicBezTo>
                    <a:cubicBezTo>
                      <a:pt x="14585" y="2038"/>
                      <a:pt x="14585" y="2038"/>
                      <a:pt x="14585" y="2038"/>
                    </a:cubicBezTo>
                    <a:cubicBezTo>
                      <a:pt x="14566" y="2018"/>
                      <a:pt x="14566" y="2018"/>
                      <a:pt x="14566" y="2018"/>
                    </a:cubicBezTo>
                    <a:cubicBezTo>
                      <a:pt x="14489" y="1980"/>
                      <a:pt x="14489" y="1980"/>
                      <a:pt x="14489" y="1980"/>
                    </a:cubicBezTo>
                    <a:cubicBezTo>
                      <a:pt x="14451" y="1980"/>
                      <a:pt x="14451" y="1980"/>
                      <a:pt x="14451" y="1980"/>
                    </a:cubicBezTo>
                    <a:cubicBezTo>
                      <a:pt x="14394" y="1921"/>
                      <a:pt x="14394" y="1921"/>
                      <a:pt x="14394" y="1921"/>
                    </a:cubicBezTo>
                    <a:cubicBezTo>
                      <a:pt x="14355" y="1921"/>
                      <a:pt x="14355" y="1921"/>
                      <a:pt x="14355" y="1921"/>
                    </a:cubicBezTo>
                    <a:cubicBezTo>
                      <a:pt x="14279" y="1882"/>
                      <a:pt x="14279" y="1882"/>
                      <a:pt x="14279" y="1882"/>
                    </a:cubicBezTo>
                    <a:cubicBezTo>
                      <a:pt x="14260" y="1863"/>
                      <a:pt x="14260" y="1863"/>
                      <a:pt x="14260" y="1863"/>
                    </a:cubicBezTo>
                    <a:cubicBezTo>
                      <a:pt x="14183" y="1824"/>
                      <a:pt x="14183" y="1824"/>
                      <a:pt x="14183" y="1824"/>
                    </a:cubicBezTo>
                    <a:cubicBezTo>
                      <a:pt x="14164" y="1805"/>
                      <a:pt x="14164" y="1805"/>
                      <a:pt x="14164" y="1805"/>
                    </a:cubicBezTo>
                    <a:cubicBezTo>
                      <a:pt x="14030" y="1747"/>
                      <a:pt x="13897" y="1669"/>
                      <a:pt x="13763" y="1591"/>
                    </a:cubicBezTo>
                    <a:cubicBezTo>
                      <a:pt x="13744" y="1591"/>
                      <a:pt x="13744" y="1591"/>
                      <a:pt x="13744" y="1591"/>
                    </a:cubicBezTo>
                    <a:cubicBezTo>
                      <a:pt x="13648" y="1553"/>
                      <a:pt x="13648" y="1553"/>
                      <a:pt x="13648" y="1553"/>
                    </a:cubicBezTo>
                    <a:cubicBezTo>
                      <a:pt x="13629" y="1533"/>
                      <a:pt x="13629" y="1533"/>
                      <a:pt x="13629" y="1533"/>
                    </a:cubicBezTo>
                    <a:cubicBezTo>
                      <a:pt x="13553" y="1494"/>
                      <a:pt x="13553" y="1494"/>
                      <a:pt x="13553" y="1494"/>
                    </a:cubicBezTo>
                    <a:cubicBezTo>
                      <a:pt x="13533" y="1494"/>
                      <a:pt x="13533" y="1494"/>
                      <a:pt x="13533" y="1494"/>
                    </a:cubicBezTo>
                    <a:cubicBezTo>
                      <a:pt x="13457" y="1456"/>
                      <a:pt x="13457" y="1456"/>
                      <a:pt x="13457" y="1456"/>
                    </a:cubicBezTo>
                    <a:cubicBezTo>
                      <a:pt x="13438" y="1436"/>
                      <a:pt x="13438" y="1436"/>
                      <a:pt x="13438" y="1436"/>
                    </a:cubicBezTo>
                    <a:cubicBezTo>
                      <a:pt x="13342" y="1397"/>
                      <a:pt x="13342" y="1397"/>
                      <a:pt x="13342" y="1397"/>
                    </a:cubicBezTo>
                    <a:cubicBezTo>
                      <a:pt x="13323" y="1397"/>
                      <a:pt x="13323" y="1397"/>
                      <a:pt x="13323" y="1397"/>
                    </a:cubicBezTo>
                    <a:cubicBezTo>
                      <a:pt x="13228" y="1339"/>
                      <a:pt x="13228" y="1339"/>
                      <a:pt x="13228" y="1339"/>
                    </a:cubicBezTo>
                    <a:cubicBezTo>
                      <a:pt x="13228" y="1339"/>
                      <a:pt x="13228" y="1339"/>
                      <a:pt x="13228" y="1339"/>
                    </a:cubicBezTo>
                    <a:cubicBezTo>
                      <a:pt x="13132" y="1300"/>
                      <a:pt x="13017" y="1242"/>
                      <a:pt x="12903" y="1203"/>
                    </a:cubicBezTo>
                    <a:cubicBezTo>
                      <a:pt x="12903" y="1203"/>
                      <a:pt x="12903" y="1203"/>
                      <a:pt x="12903" y="1203"/>
                    </a:cubicBezTo>
                    <a:cubicBezTo>
                      <a:pt x="12807" y="1164"/>
                      <a:pt x="12807" y="1164"/>
                      <a:pt x="12807" y="1164"/>
                    </a:cubicBezTo>
                    <a:cubicBezTo>
                      <a:pt x="12788" y="1145"/>
                      <a:pt x="12788" y="1145"/>
                      <a:pt x="12788" y="1145"/>
                    </a:cubicBezTo>
                    <a:cubicBezTo>
                      <a:pt x="12712" y="1106"/>
                      <a:pt x="12712" y="1106"/>
                      <a:pt x="12712" y="1106"/>
                    </a:cubicBezTo>
                    <a:cubicBezTo>
                      <a:pt x="12692" y="1106"/>
                      <a:pt x="12692" y="1106"/>
                      <a:pt x="12692" y="1106"/>
                    </a:cubicBezTo>
                    <a:cubicBezTo>
                      <a:pt x="12597" y="1067"/>
                      <a:pt x="12597" y="1067"/>
                      <a:pt x="12597" y="1067"/>
                    </a:cubicBezTo>
                    <a:cubicBezTo>
                      <a:pt x="12578" y="1067"/>
                      <a:pt x="12578" y="1067"/>
                      <a:pt x="12578" y="1067"/>
                    </a:cubicBezTo>
                    <a:cubicBezTo>
                      <a:pt x="12501" y="1029"/>
                      <a:pt x="12501" y="1029"/>
                      <a:pt x="12501" y="1029"/>
                    </a:cubicBezTo>
                    <a:cubicBezTo>
                      <a:pt x="12482" y="1009"/>
                      <a:pt x="12482" y="1009"/>
                      <a:pt x="12482" y="1009"/>
                    </a:cubicBezTo>
                    <a:cubicBezTo>
                      <a:pt x="12367" y="970"/>
                      <a:pt x="12367" y="970"/>
                      <a:pt x="12367" y="970"/>
                    </a:cubicBezTo>
                    <a:cubicBezTo>
                      <a:pt x="12367" y="970"/>
                      <a:pt x="12367" y="970"/>
                      <a:pt x="12367" y="970"/>
                    </a:cubicBezTo>
                    <a:cubicBezTo>
                      <a:pt x="12195" y="912"/>
                      <a:pt x="12004" y="835"/>
                      <a:pt x="11832" y="776"/>
                    </a:cubicBezTo>
                    <a:cubicBezTo>
                      <a:pt x="11813" y="776"/>
                      <a:pt x="11813" y="776"/>
                      <a:pt x="11813" y="776"/>
                    </a:cubicBezTo>
                    <a:cubicBezTo>
                      <a:pt x="11718" y="737"/>
                      <a:pt x="11718" y="737"/>
                      <a:pt x="11718" y="737"/>
                    </a:cubicBezTo>
                    <a:cubicBezTo>
                      <a:pt x="11698" y="737"/>
                      <a:pt x="11698" y="737"/>
                      <a:pt x="11698" y="737"/>
                    </a:cubicBezTo>
                    <a:cubicBezTo>
                      <a:pt x="11603" y="699"/>
                      <a:pt x="11603" y="699"/>
                      <a:pt x="11603" y="699"/>
                    </a:cubicBezTo>
                    <a:cubicBezTo>
                      <a:pt x="11603" y="699"/>
                      <a:pt x="11603" y="699"/>
                      <a:pt x="11603" y="699"/>
                    </a:cubicBezTo>
                    <a:cubicBezTo>
                      <a:pt x="11507" y="660"/>
                      <a:pt x="11507" y="660"/>
                      <a:pt x="11507" y="660"/>
                    </a:cubicBezTo>
                    <a:cubicBezTo>
                      <a:pt x="11488" y="660"/>
                      <a:pt x="11488" y="660"/>
                      <a:pt x="11488" y="660"/>
                    </a:cubicBezTo>
                    <a:cubicBezTo>
                      <a:pt x="11393" y="621"/>
                      <a:pt x="11393" y="621"/>
                      <a:pt x="11393" y="621"/>
                    </a:cubicBezTo>
                    <a:cubicBezTo>
                      <a:pt x="11373" y="621"/>
                      <a:pt x="11373" y="621"/>
                      <a:pt x="11373" y="621"/>
                    </a:cubicBezTo>
                    <a:cubicBezTo>
                      <a:pt x="11221" y="563"/>
                      <a:pt x="11087" y="524"/>
                      <a:pt x="10934" y="485"/>
                    </a:cubicBezTo>
                    <a:cubicBezTo>
                      <a:pt x="10915" y="485"/>
                      <a:pt x="10915" y="485"/>
                      <a:pt x="10915" y="485"/>
                    </a:cubicBezTo>
                    <a:cubicBezTo>
                      <a:pt x="10819" y="446"/>
                      <a:pt x="10819" y="446"/>
                      <a:pt x="10819" y="446"/>
                    </a:cubicBezTo>
                    <a:cubicBezTo>
                      <a:pt x="10800" y="446"/>
                      <a:pt x="10800" y="446"/>
                      <a:pt x="10800" y="446"/>
                    </a:cubicBezTo>
                    <a:cubicBezTo>
                      <a:pt x="10704" y="427"/>
                      <a:pt x="10704" y="427"/>
                      <a:pt x="10704" y="427"/>
                    </a:cubicBezTo>
                    <a:cubicBezTo>
                      <a:pt x="10685" y="408"/>
                      <a:pt x="10685" y="408"/>
                      <a:pt x="10685" y="408"/>
                    </a:cubicBezTo>
                    <a:cubicBezTo>
                      <a:pt x="10609" y="388"/>
                      <a:pt x="10609" y="388"/>
                      <a:pt x="10609" y="388"/>
                    </a:cubicBezTo>
                    <a:cubicBezTo>
                      <a:pt x="10571" y="388"/>
                      <a:pt x="10571" y="388"/>
                      <a:pt x="10571" y="388"/>
                    </a:cubicBezTo>
                    <a:cubicBezTo>
                      <a:pt x="10494" y="349"/>
                      <a:pt x="10494" y="349"/>
                      <a:pt x="10494" y="349"/>
                    </a:cubicBezTo>
                    <a:cubicBezTo>
                      <a:pt x="10475" y="349"/>
                      <a:pt x="10475" y="349"/>
                      <a:pt x="10475" y="349"/>
                    </a:cubicBezTo>
                    <a:cubicBezTo>
                      <a:pt x="10360" y="330"/>
                      <a:pt x="10360" y="330"/>
                      <a:pt x="10360" y="330"/>
                    </a:cubicBezTo>
                    <a:cubicBezTo>
                      <a:pt x="10360" y="330"/>
                      <a:pt x="10360" y="330"/>
                      <a:pt x="10360" y="330"/>
                    </a:cubicBezTo>
                    <a:cubicBezTo>
                      <a:pt x="10246" y="291"/>
                      <a:pt x="10246" y="291"/>
                      <a:pt x="10246" y="291"/>
                    </a:cubicBezTo>
                    <a:cubicBezTo>
                      <a:pt x="10246" y="291"/>
                      <a:pt x="10246" y="291"/>
                      <a:pt x="10246" y="291"/>
                    </a:cubicBezTo>
                    <a:cubicBezTo>
                      <a:pt x="10131" y="272"/>
                      <a:pt x="10016" y="233"/>
                      <a:pt x="9902" y="213"/>
                    </a:cubicBezTo>
                    <a:cubicBezTo>
                      <a:pt x="9882" y="213"/>
                      <a:pt x="9882" y="213"/>
                      <a:pt x="9882" y="213"/>
                    </a:cubicBezTo>
                    <a:cubicBezTo>
                      <a:pt x="9787" y="194"/>
                      <a:pt x="9787" y="194"/>
                      <a:pt x="9787" y="194"/>
                    </a:cubicBezTo>
                    <a:cubicBezTo>
                      <a:pt x="9768" y="175"/>
                      <a:pt x="9768" y="175"/>
                      <a:pt x="9768" y="175"/>
                    </a:cubicBezTo>
                    <a:cubicBezTo>
                      <a:pt x="9672" y="155"/>
                      <a:pt x="9672" y="155"/>
                      <a:pt x="9672" y="155"/>
                    </a:cubicBezTo>
                    <a:cubicBezTo>
                      <a:pt x="9653" y="155"/>
                      <a:pt x="9653" y="155"/>
                      <a:pt x="9653" y="155"/>
                    </a:cubicBezTo>
                    <a:cubicBezTo>
                      <a:pt x="9577" y="136"/>
                      <a:pt x="9577" y="136"/>
                      <a:pt x="9577" y="136"/>
                    </a:cubicBezTo>
                    <a:cubicBezTo>
                      <a:pt x="9538" y="136"/>
                      <a:pt x="9538" y="136"/>
                      <a:pt x="9538" y="136"/>
                    </a:cubicBezTo>
                    <a:cubicBezTo>
                      <a:pt x="9462" y="116"/>
                      <a:pt x="9462" y="116"/>
                      <a:pt x="9462" y="116"/>
                    </a:cubicBezTo>
                    <a:cubicBezTo>
                      <a:pt x="9424" y="116"/>
                      <a:pt x="9424" y="116"/>
                      <a:pt x="9424" y="116"/>
                    </a:cubicBezTo>
                    <a:cubicBezTo>
                      <a:pt x="9347" y="97"/>
                      <a:pt x="9347" y="97"/>
                      <a:pt x="9347" y="97"/>
                    </a:cubicBezTo>
                    <a:cubicBezTo>
                      <a:pt x="9309" y="78"/>
                      <a:pt x="9309" y="78"/>
                      <a:pt x="9309" y="78"/>
                    </a:cubicBezTo>
                    <a:cubicBezTo>
                      <a:pt x="9213" y="78"/>
                      <a:pt x="9213" y="78"/>
                      <a:pt x="9213" y="78"/>
                    </a:cubicBezTo>
                    <a:cubicBezTo>
                      <a:pt x="9194" y="58"/>
                      <a:pt x="9194" y="58"/>
                      <a:pt x="9194" y="58"/>
                    </a:cubicBezTo>
                    <a:cubicBezTo>
                      <a:pt x="9080" y="39"/>
                      <a:pt x="9080" y="39"/>
                      <a:pt x="9080" y="39"/>
                    </a:cubicBezTo>
                    <a:cubicBezTo>
                      <a:pt x="9061" y="39"/>
                      <a:pt x="9061" y="39"/>
                      <a:pt x="9061" y="39"/>
                    </a:cubicBezTo>
                    <a:cubicBezTo>
                      <a:pt x="8831" y="19"/>
                      <a:pt x="8602" y="19"/>
                      <a:pt x="8372" y="19"/>
                    </a:cubicBezTo>
                    <a:cubicBezTo>
                      <a:pt x="8258" y="0"/>
                      <a:pt x="8143" y="0"/>
                      <a:pt x="8028" y="0"/>
                    </a:cubicBezTo>
                    <a:cubicBezTo>
                      <a:pt x="5410" y="0"/>
                      <a:pt x="2963" y="737"/>
                      <a:pt x="1357" y="2290"/>
                    </a:cubicBezTo>
                  </a:path>
                </a:pathLst>
              </a:cu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grpSp>
      </p:grpSp>
      <p:sp>
        <p:nvSpPr>
          <p:cNvPr id="275" name="Freeform 9"/>
          <p:cNvSpPr/>
          <p:nvPr/>
        </p:nvSpPr>
        <p:spPr>
          <a:xfrm>
            <a:off x="733426" y="4692148"/>
            <a:ext cx="122238" cy="115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cubicBezTo>
                  <a:pt x="16941" y="14029"/>
                  <a:pt x="16941" y="14029"/>
                  <a:pt x="16941" y="14029"/>
                </a:cubicBezTo>
                <a:cubicBezTo>
                  <a:pt x="8471" y="1559"/>
                  <a:pt x="8471" y="1559"/>
                  <a:pt x="8471" y="1559"/>
                </a:cubicBezTo>
                <a:cubicBezTo>
                  <a:pt x="7835" y="668"/>
                  <a:pt x="6565" y="0"/>
                  <a:pt x="5506" y="0"/>
                </a:cubicBezTo>
                <a:cubicBezTo>
                  <a:pt x="212" y="0"/>
                  <a:pt x="212" y="0"/>
                  <a:pt x="212" y="0"/>
                </a:cubicBezTo>
                <a:cubicBezTo>
                  <a:pt x="0" y="1781"/>
                  <a:pt x="0" y="1781"/>
                  <a:pt x="0" y="1781"/>
                </a:cubicBezTo>
                <a:cubicBezTo>
                  <a:pt x="1059" y="2004"/>
                  <a:pt x="1059" y="2004"/>
                  <a:pt x="1059" y="2004"/>
                </a:cubicBezTo>
                <a:cubicBezTo>
                  <a:pt x="1482" y="2227"/>
                  <a:pt x="1906" y="2895"/>
                  <a:pt x="1906" y="4231"/>
                </a:cubicBezTo>
                <a:cubicBezTo>
                  <a:pt x="1906" y="21600"/>
                  <a:pt x="1906" y="21600"/>
                  <a:pt x="1906" y="21600"/>
                </a:cubicBezTo>
                <a:cubicBezTo>
                  <a:pt x="6565" y="21600"/>
                  <a:pt x="6565" y="21600"/>
                  <a:pt x="6565" y="21600"/>
                </a:cubicBezTo>
                <a:cubicBezTo>
                  <a:pt x="6565" y="7571"/>
                  <a:pt x="6565" y="7571"/>
                  <a:pt x="6565" y="7571"/>
                </a:cubicBezTo>
                <a:cubicBezTo>
                  <a:pt x="15247" y="20264"/>
                  <a:pt x="15247" y="20264"/>
                  <a:pt x="15247" y="20264"/>
                </a:cubicBezTo>
                <a:cubicBezTo>
                  <a:pt x="15671" y="20932"/>
                  <a:pt x="16729" y="21600"/>
                  <a:pt x="17788" y="21600"/>
                </a:cubicBezTo>
                <a:cubicBezTo>
                  <a:pt x="21600" y="21600"/>
                  <a:pt x="21600" y="21600"/>
                  <a:pt x="21600" y="21600"/>
                </a:cubicBezTo>
                <a:cubicBezTo>
                  <a:pt x="21600" y="0"/>
                  <a:pt x="21600" y="0"/>
                  <a:pt x="21600" y="0"/>
                </a:cubicBezTo>
                <a:lnTo>
                  <a:pt x="16941" y="0"/>
                </a:lnTo>
                <a:close/>
              </a:path>
            </a:pathLst>
          </a:custGeom>
          <a:solidFill>
            <a:srgbClr val="000000"/>
          </a:solidFill>
          <a:ln w="12700">
            <a:miter lim="400000"/>
          </a:ln>
        </p:spPr>
        <p:txBody>
          <a:bodyPr lIns="45719" rIns="45719"/>
          <a:lstStyle/>
          <a:p>
            <a:pPr>
              <a:defRPr sz="1300"/>
            </a:pPr>
          </a:p>
        </p:txBody>
      </p:sp>
      <p:sp>
        <p:nvSpPr>
          <p:cNvPr id="276" name="Freeform 10"/>
          <p:cNvSpPr/>
          <p:nvPr/>
        </p:nvSpPr>
        <p:spPr>
          <a:xfrm>
            <a:off x="874713" y="4692148"/>
            <a:ext cx="120651" cy="115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cubicBezTo>
                  <a:pt x="16941" y="14029"/>
                  <a:pt x="16941" y="14029"/>
                  <a:pt x="16941" y="14029"/>
                </a:cubicBezTo>
                <a:cubicBezTo>
                  <a:pt x="8471" y="1559"/>
                  <a:pt x="8471" y="1559"/>
                  <a:pt x="8471" y="1559"/>
                </a:cubicBezTo>
                <a:cubicBezTo>
                  <a:pt x="7835" y="668"/>
                  <a:pt x="6565" y="0"/>
                  <a:pt x="5506" y="0"/>
                </a:cubicBezTo>
                <a:cubicBezTo>
                  <a:pt x="212" y="0"/>
                  <a:pt x="212" y="0"/>
                  <a:pt x="212" y="0"/>
                </a:cubicBezTo>
                <a:cubicBezTo>
                  <a:pt x="0" y="1781"/>
                  <a:pt x="0" y="1781"/>
                  <a:pt x="0" y="1781"/>
                </a:cubicBezTo>
                <a:cubicBezTo>
                  <a:pt x="1059" y="2004"/>
                  <a:pt x="1059" y="2004"/>
                  <a:pt x="1059" y="2004"/>
                </a:cubicBezTo>
                <a:cubicBezTo>
                  <a:pt x="1482" y="2227"/>
                  <a:pt x="1906" y="2895"/>
                  <a:pt x="1906" y="4231"/>
                </a:cubicBezTo>
                <a:cubicBezTo>
                  <a:pt x="1906" y="21600"/>
                  <a:pt x="1906" y="21600"/>
                  <a:pt x="1906" y="21600"/>
                </a:cubicBezTo>
                <a:cubicBezTo>
                  <a:pt x="6565" y="21600"/>
                  <a:pt x="6565" y="21600"/>
                  <a:pt x="6565" y="21600"/>
                </a:cubicBezTo>
                <a:cubicBezTo>
                  <a:pt x="6565" y="7571"/>
                  <a:pt x="6565" y="7571"/>
                  <a:pt x="6565" y="7571"/>
                </a:cubicBezTo>
                <a:cubicBezTo>
                  <a:pt x="15247" y="20264"/>
                  <a:pt x="15247" y="20264"/>
                  <a:pt x="15247" y="20264"/>
                </a:cubicBezTo>
                <a:cubicBezTo>
                  <a:pt x="15671" y="20932"/>
                  <a:pt x="16941" y="21600"/>
                  <a:pt x="17788" y="21600"/>
                </a:cubicBezTo>
                <a:cubicBezTo>
                  <a:pt x="21600" y="21600"/>
                  <a:pt x="21600" y="21600"/>
                  <a:pt x="21600" y="21600"/>
                </a:cubicBezTo>
                <a:cubicBezTo>
                  <a:pt x="21600" y="0"/>
                  <a:pt x="21600" y="0"/>
                  <a:pt x="21600" y="0"/>
                </a:cubicBezTo>
                <a:lnTo>
                  <a:pt x="16941" y="0"/>
                </a:lnTo>
                <a:close/>
              </a:path>
            </a:pathLst>
          </a:custGeom>
          <a:solidFill>
            <a:srgbClr val="000000"/>
          </a:solidFill>
          <a:ln w="12700">
            <a:miter lim="400000"/>
          </a:ln>
        </p:spPr>
        <p:txBody>
          <a:bodyPr lIns="45719" rIns="45719"/>
          <a:lstStyle/>
          <a:p>
            <a:pPr>
              <a:defRPr sz="1300"/>
            </a:pPr>
          </a:p>
        </p:txBody>
      </p:sp>
      <p:sp>
        <p:nvSpPr>
          <p:cNvPr id="2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p:bg>
      <p:bgPr>
        <a:solidFill>
          <a:srgbClr val="FFFFFF"/>
        </a:solidFill>
      </p:bgPr>
    </p:bg>
    <p:spTree>
      <p:nvGrpSpPr>
        <p:cNvPr id="1" name=""/>
        <p:cNvGrpSpPr/>
        <p:nvPr/>
      </p:nvGrpSpPr>
      <p:grpSpPr>
        <a:xfrm>
          <a:off x="0" y="0"/>
          <a:ext cx="0" cy="0"/>
          <a:chOff x="0" y="0"/>
          <a:chExt cx="0" cy="0"/>
        </a:xfrm>
      </p:grpSpPr>
      <p:grpSp>
        <p:nvGrpSpPr>
          <p:cNvPr id="292" name="Groep 25"/>
          <p:cNvGrpSpPr/>
          <p:nvPr/>
        </p:nvGrpSpPr>
        <p:grpSpPr>
          <a:xfrm>
            <a:off x="9252624" y="-35721"/>
            <a:ext cx="1980265" cy="5307831"/>
            <a:chOff x="0" y="0"/>
            <a:chExt cx="1980264" cy="5307829"/>
          </a:xfrm>
        </p:grpSpPr>
        <p:grpSp>
          <p:nvGrpSpPr>
            <p:cNvPr id="286" name="Afgeronde rechthoek 15"/>
            <p:cNvGrpSpPr/>
            <p:nvPr/>
          </p:nvGrpSpPr>
          <p:grpSpPr>
            <a:xfrm>
              <a:off x="0" y="0"/>
              <a:ext cx="1980265" cy="5307830"/>
              <a:chOff x="0" y="0"/>
              <a:chExt cx="1980264" cy="5307829"/>
            </a:xfrm>
          </p:grpSpPr>
          <p:sp>
            <p:nvSpPr>
              <p:cNvPr id="284"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285"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287"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291" name="Groep 18"/>
            <p:cNvGrpSpPr/>
            <p:nvPr/>
          </p:nvGrpSpPr>
          <p:grpSpPr>
            <a:xfrm>
              <a:off x="540071" y="5057766"/>
              <a:ext cx="752582" cy="214344"/>
              <a:chOff x="0" y="0"/>
              <a:chExt cx="752580" cy="214343"/>
            </a:xfrm>
          </p:grpSpPr>
          <p:pic>
            <p:nvPicPr>
              <p:cNvPr id="288"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289"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290"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293"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294"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295"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296" name="Chapter Title"/>
          <p:cNvSpPr txBox="1"/>
          <p:nvPr>
            <p:ph type="title" hasCustomPrompt="1"/>
          </p:nvPr>
        </p:nvSpPr>
        <p:spPr>
          <a:xfrm>
            <a:off x="341711" y="219361"/>
            <a:ext cx="8424001" cy="1474567"/>
          </a:xfrm>
          <a:prstGeom prst="rect">
            <a:avLst/>
          </a:prstGeom>
        </p:spPr>
        <p:txBody>
          <a:bodyPr>
            <a:normAutofit fontScale="100000" lnSpcReduction="0"/>
          </a:bodyPr>
          <a:lstStyle>
            <a:lvl1pPr>
              <a:lnSpc>
                <a:spcPct val="85000"/>
              </a:lnSpc>
              <a:defRPr sz="3600"/>
            </a:lvl1pPr>
          </a:lstStyle>
          <a:p>
            <a:pPr/>
            <a:r>
              <a:t>Chapter Title</a:t>
            </a:r>
          </a:p>
        </p:txBody>
      </p:sp>
      <p:sp>
        <p:nvSpPr>
          <p:cNvPr id="297" name="Slide Number"/>
          <p:cNvSpPr txBox="1"/>
          <p:nvPr>
            <p:ph type="sldNum" sz="quarter" idx="2"/>
          </p:nvPr>
        </p:nvSpPr>
        <p:spPr>
          <a:xfrm>
            <a:off x="0" y="0"/>
            <a:ext cx="332740" cy="345440"/>
          </a:xfrm>
          <a:prstGeom prst="rect">
            <a:avLst/>
          </a:prstGeom>
        </p:spPr>
        <p:txBody>
          <a:bodyPr anchor="t"/>
          <a:lstStyle>
            <a:lvl1pPr algn="l">
              <a:defRPr sz="1800"/>
            </a:lvl1pPr>
          </a:lstStyle>
          <a:p>
            <a:pPr/>
            <a:fld id="{86CB4B4D-7CA3-9044-876B-883B54F8677D}" type="slidenum"/>
          </a:p>
        </p:txBody>
      </p:sp>
      <p:sp>
        <p:nvSpPr>
          <p:cNvPr id="298" name="Rectangle 9"/>
          <p:cNvSpPr/>
          <p:nvPr/>
        </p:nvSpPr>
        <p:spPr>
          <a:xfrm>
            <a:off x="285750" y="4380949"/>
            <a:ext cx="8569326" cy="12701"/>
          </a:xfrm>
          <a:prstGeom prst="rect">
            <a:avLst/>
          </a:prstGeom>
          <a:solidFill>
            <a:srgbClr val="EA650D"/>
          </a:solidFill>
          <a:ln w="12700">
            <a:miter lim="400000"/>
          </a:ln>
        </p:spPr>
        <p:txBody>
          <a:bodyPr lIns="45719" rIns="45719"/>
          <a:lstStyle/>
          <a:p>
            <a:pPr>
              <a:defRPr sz="1300"/>
            </a:pPr>
          </a:p>
        </p:txBody>
      </p:sp>
      <p:grpSp>
        <p:nvGrpSpPr>
          <p:cNvPr id="308" name="HR logo"/>
          <p:cNvGrpSpPr/>
          <p:nvPr/>
        </p:nvGrpSpPr>
        <p:grpSpPr>
          <a:xfrm>
            <a:off x="280836" y="4557600"/>
            <a:ext cx="378050" cy="386101"/>
            <a:chOff x="0" y="0"/>
            <a:chExt cx="378048" cy="386100"/>
          </a:xfrm>
        </p:grpSpPr>
        <p:sp>
          <p:nvSpPr>
            <p:cNvPr id="299" name="Freeform 35"/>
            <p:cNvSpPr/>
            <p:nvPr/>
          </p:nvSpPr>
          <p:spPr>
            <a:xfrm>
              <a:off x="-1" y="0"/>
              <a:ext cx="378050" cy="38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674"/>
                  </a:moveTo>
                  <a:cubicBezTo>
                    <a:pt x="21600" y="10663"/>
                    <a:pt x="21600" y="10663"/>
                    <a:pt x="21600" y="10663"/>
                  </a:cubicBezTo>
                  <a:cubicBezTo>
                    <a:pt x="21600" y="10603"/>
                    <a:pt x="21600" y="10603"/>
                    <a:pt x="21600" y="10603"/>
                  </a:cubicBezTo>
                  <a:cubicBezTo>
                    <a:pt x="21600" y="10579"/>
                    <a:pt x="21600" y="10579"/>
                    <a:pt x="21600" y="10579"/>
                  </a:cubicBezTo>
                  <a:cubicBezTo>
                    <a:pt x="21600" y="10531"/>
                    <a:pt x="21600" y="10531"/>
                    <a:pt x="21600" y="10531"/>
                  </a:cubicBezTo>
                  <a:cubicBezTo>
                    <a:pt x="21600" y="10519"/>
                    <a:pt x="21600" y="10519"/>
                    <a:pt x="21600" y="10519"/>
                  </a:cubicBezTo>
                  <a:cubicBezTo>
                    <a:pt x="21600" y="10459"/>
                    <a:pt x="21600" y="10459"/>
                    <a:pt x="21600" y="10459"/>
                  </a:cubicBezTo>
                  <a:cubicBezTo>
                    <a:pt x="21600" y="10447"/>
                    <a:pt x="21600" y="10447"/>
                    <a:pt x="21600" y="10447"/>
                  </a:cubicBezTo>
                  <a:cubicBezTo>
                    <a:pt x="21600" y="10400"/>
                    <a:pt x="21600" y="10400"/>
                    <a:pt x="21600" y="10400"/>
                  </a:cubicBezTo>
                  <a:cubicBezTo>
                    <a:pt x="21588" y="10376"/>
                    <a:pt x="21588" y="10376"/>
                    <a:pt x="21588" y="10376"/>
                  </a:cubicBezTo>
                  <a:cubicBezTo>
                    <a:pt x="21588" y="10328"/>
                    <a:pt x="21588" y="10328"/>
                    <a:pt x="21588" y="10328"/>
                  </a:cubicBezTo>
                  <a:cubicBezTo>
                    <a:pt x="21588" y="10304"/>
                    <a:pt x="21588" y="10304"/>
                    <a:pt x="21588" y="10304"/>
                  </a:cubicBezTo>
                  <a:cubicBezTo>
                    <a:pt x="21588" y="10268"/>
                    <a:pt x="21588" y="10268"/>
                    <a:pt x="21588" y="10268"/>
                  </a:cubicBezTo>
                  <a:cubicBezTo>
                    <a:pt x="21588" y="10244"/>
                    <a:pt x="21588" y="10244"/>
                    <a:pt x="21588" y="10244"/>
                  </a:cubicBezTo>
                  <a:cubicBezTo>
                    <a:pt x="21588" y="10184"/>
                    <a:pt x="21588" y="10184"/>
                    <a:pt x="21588" y="10184"/>
                  </a:cubicBezTo>
                  <a:cubicBezTo>
                    <a:pt x="21588" y="10172"/>
                    <a:pt x="21588" y="10172"/>
                    <a:pt x="21588" y="10172"/>
                  </a:cubicBezTo>
                  <a:cubicBezTo>
                    <a:pt x="21576" y="10125"/>
                    <a:pt x="21576" y="10125"/>
                    <a:pt x="21576" y="10125"/>
                  </a:cubicBezTo>
                  <a:cubicBezTo>
                    <a:pt x="21576" y="10101"/>
                    <a:pt x="21576" y="10101"/>
                    <a:pt x="21576" y="10101"/>
                  </a:cubicBezTo>
                  <a:cubicBezTo>
                    <a:pt x="21576" y="10053"/>
                    <a:pt x="21576" y="10053"/>
                    <a:pt x="21576" y="10053"/>
                  </a:cubicBezTo>
                  <a:cubicBezTo>
                    <a:pt x="21576" y="10029"/>
                    <a:pt x="21576" y="10029"/>
                    <a:pt x="21576" y="10029"/>
                  </a:cubicBezTo>
                  <a:cubicBezTo>
                    <a:pt x="21576" y="9993"/>
                    <a:pt x="21576" y="9993"/>
                    <a:pt x="21576" y="9993"/>
                  </a:cubicBezTo>
                  <a:cubicBezTo>
                    <a:pt x="21563" y="9969"/>
                    <a:pt x="21563" y="9969"/>
                    <a:pt x="21563" y="9969"/>
                  </a:cubicBezTo>
                  <a:cubicBezTo>
                    <a:pt x="21563" y="9921"/>
                    <a:pt x="21563" y="9921"/>
                    <a:pt x="21563" y="9921"/>
                  </a:cubicBezTo>
                  <a:cubicBezTo>
                    <a:pt x="21563" y="9898"/>
                    <a:pt x="21563" y="9898"/>
                    <a:pt x="21563" y="9898"/>
                  </a:cubicBezTo>
                  <a:cubicBezTo>
                    <a:pt x="21563" y="9850"/>
                    <a:pt x="21563" y="9850"/>
                    <a:pt x="21563" y="9850"/>
                  </a:cubicBezTo>
                  <a:cubicBezTo>
                    <a:pt x="21563" y="9826"/>
                    <a:pt x="21563" y="9826"/>
                    <a:pt x="21563" y="9826"/>
                  </a:cubicBezTo>
                  <a:cubicBezTo>
                    <a:pt x="21551" y="9790"/>
                    <a:pt x="21551" y="9790"/>
                    <a:pt x="21551" y="9790"/>
                  </a:cubicBezTo>
                  <a:cubicBezTo>
                    <a:pt x="21551" y="9754"/>
                    <a:pt x="21551" y="9754"/>
                    <a:pt x="21551" y="9754"/>
                  </a:cubicBezTo>
                  <a:cubicBezTo>
                    <a:pt x="21551" y="9718"/>
                    <a:pt x="21551" y="9718"/>
                    <a:pt x="21551" y="9718"/>
                  </a:cubicBezTo>
                  <a:cubicBezTo>
                    <a:pt x="21539" y="9682"/>
                    <a:pt x="21539" y="9682"/>
                    <a:pt x="21539" y="9682"/>
                  </a:cubicBezTo>
                  <a:cubicBezTo>
                    <a:pt x="21539" y="9658"/>
                    <a:pt x="21539" y="9658"/>
                    <a:pt x="21539" y="9658"/>
                  </a:cubicBezTo>
                  <a:cubicBezTo>
                    <a:pt x="21527" y="9551"/>
                    <a:pt x="21527" y="9551"/>
                    <a:pt x="21527" y="9551"/>
                  </a:cubicBezTo>
                  <a:cubicBezTo>
                    <a:pt x="21527" y="9527"/>
                    <a:pt x="21527" y="9527"/>
                    <a:pt x="21527" y="9527"/>
                  </a:cubicBezTo>
                  <a:cubicBezTo>
                    <a:pt x="21527" y="9491"/>
                    <a:pt x="21527" y="9491"/>
                    <a:pt x="21527" y="9491"/>
                  </a:cubicBezTo>
                  <a:cubicBezTo>
                    <a:pt x="21515" y="9479"/>
                    <a:pt x="21515" y="9479"/>
                    <a:pt x="21515" y="9479"/>
                  </a:cubicBezTo>
                  <a:cubicBezTo>
                    <a:pt x="21515" y="9407"/>
                    <a:pt x="21515" y="9407"/>
                    <a:pt x="21515" y="9407"/>
                  </a:cubicBezTo>
                  <a:cubicBezTo>
                    <a:pt x="21502" y="9395"/>
                    <a:pt x="21502" y="9395"/>
                    <a:pt x="21502" y="9395"/>
                  </a:cubicBezTo>
                  <a:cubicBezTo>
                    <a:pt x="21502" y="9360"/>
                    <a:pt x="21502" y="9360"/>
                    <a:pt x="21502" y="9360"/>
                  </a:cubicBezTo>
                  <a:cubicBezTo>
                    <a:pt x="21502" y="9348"/>
                    <a:pt x="21502" y="9348"/>
                    <a:pt x="21502" y="9348"/>
                  </a:cubicBezTo>
                  <a:cubicBezTo>
                    <a:pt x="21490" y="9264"/>
                    <a:pt x="21490" y="9264"/>
                    <a:pt x="21490" y="9264"/>
                  </a:cubicBezTo>
                  <a:cubicBezTo>
                    <a:pt x="21490" y="9252"/>
                    <a:pt x="21490" y="9252"/>
                    <a:pt x="21490" y="9252"/>
                  </a:cubicBezTo>
                  <a:cubicBezTo>
                    <a:pt x="21478" y="9216"/>
                    <a:pt x="21478" y="9216"/>
                    <a:pt x="21478" y="9216"/>
                  </a:cubicBezTo>
                  <a:cubicBezTo>
                    <a:pt x="21478" y="9204"/>
                    <a:pt x="21478" y="9204"/>
                    <a:pt x="21478" y="9204"/>
                  </a:cubicBezTo>
                  <a:cubicBezTo>
                    <a:pt x="21466" y="9121"/>
                    <a:pt x="21466" y="9121"/>
                    <a:pt x="21466" y="9121"/>
                  </a:cubicBezTo>
                  <a:cubicBezTo>
                    <a:pt x="21466" y="9121"/>
                    <a:pt x="21466" y="9121"/>
                    <a:pt x="21466" y="9121"/>
                  </a:cubicBezTo>
                  <a:cubicBezTo>
                    <a:pt x="21466" y="9085"/>
                    <a:pt x="21466" y="9085"/>
                    <a:pt x="21466" y="9085"/>
                  </a:cubicBezTo>
                  <a:cubicBezTo>
                    <a:pt x="21466" y="9073"/>
                    <a:pt x="21466" y="9073"/>
                    <a:pt x="21466" y="9073"/>
                  </a:cubicBezTo>
                  <a:cubicBezTo>
                    <a:pt x="21441" y="8941"/>
                    <a:pt x="21441" y="8941"/>
                    <a:pt x="21441" y="8941"/>
                  </a:cubicBezTo>
                  <a:cubicBezTo>
                    <a:pt x="21441" y="8941"/>
                    <a:pt x="21441" y="8941"/>
                    <a:pt x="21441" y="8941"/>
                  </a:cubicBezTo>
                  <a:cubicBezTo>
                    <a:pt x="21393" y="8702"/>
                    <a:pt x="21344" y="8463"/>
                    <a:pt x="21283" y="8224"/>
                  </a:cubicBezTo>
                  <a:cubicBezTo>
                    <a:pt x="21283" y="8224"/>
                    <a:pt x="21283" y="8224"/>
                    <a:pt x="21283" y="8224"/>
                  </a:cubicBezTo>
                  <a:cubicBezTo>
                    <a:pt x="21258" y="8093"/>
                    <a:pt x="21258" y="8093"/>
                    <a:pt x="21258" y="8093"/>
                  </a:cubicBezTo>
                  <a:cubicBezTo>
                    <a:pt x="21246" y="8093"/>
                    <a:pt x="21246" y="8093"/>
                    <a:pt x="21246" y="8093"/>
                  </a:cubicBezTo>
                  <a:cubicBezTo>
                    <a:pt x="21222" y="7973"/>
                    <a:pt x="21222" y="7973"/>
                    <a:pt x="21222" y="7973"/>
                  </a:cubicBezTo>
                  <a:cubicBezTo>
                    <a:pt x="21210" y="7949"/>
                    <a:pt x="21210" y="7949"/>
                    <a:pt x="21210" y="7949"/>
                  </a:cubicBezTo>
                  <a:cubicBezTo>
                    <a:pt x="21210" y="7925"/>
                    <a:pt x="21210" y="7925"/>
                    <a:pt x="21210" y="7925"/>
                  </a:cubicBezTo>
                  <a:cubicBezTo>
                    <a:pt x="21198" y="7901"/>
                    <a:pt x="21198" y="7901"/>
                    <a:pt x="21198" y="7901"/>
                  </a:cubicBezTo>
                  <a:cubicBezTo>
                    <a:pt x="21185" y="7853"/>
                    <a:pt x="21185" y="7853"/>
                    <a:pt x="21185" y="7853"/>
                  </a:cubicBezTo>
                  <a:cubicBezTo>
                    <a:pt x="21173" y="7818"/>
                    <a:pt x="21173" y="7818"/>
                    <a:pt x="21173" y="7818"/>
                  </a:cubicBezTo>
                  <a:cubicBezTo>
                    <a:pt x="21173" y="7794"/>
                    <a:pt x="21173" y="7794"/>
                    <a:pt x="21173" y="7794"/>
                  </a:cubicBezTo>
                  <a:cubicBezTo>
                    <a:pt x="21161" y="7770"/>
                    <a:pt x="21161" y="7770"/>
                    <a:pt x="21161" y="7770"/>
                  </a:cubicBezTo>
                  <a:cubicBezTo>
                    <a:pt x="21149" y="7722"/>
                    <a:pt x="21149" y="7722"/>
                    <a:pt x="21149" y="7722"/>
                  </a:cubicBezTo>
                  <a:cubicBezTo>
                    <a:pt x="21137" y="7686"/>
                    <a:pt x="21137" y="7686"/>
                    <a:pt x="21137" y="7686"/>
                  </a:cubicBezTo>
                  <a:cubicBezTo>
                    <a:pt x="21124" y="7674"/>
                    <a:pt x="21124" y="7674"/>
                    <a:pt x="21124" y="7674"/>
                  </a:cubicBezTo>
                  <a:cubicBezTo>
                    <a:pt x="21124" y="7626"/>
                    <a:pt x="21124" y="7626"/>
                    <a:pt x="21124" y="7626"/>
                  </a:cubicBezTo>
                  <a:cubicBezTo>
                    <a:pt x="21112" y="7614"/>
                    <a:pt x="21112" y="7614"/>
                    <a:pt x="21112" y="7614"/>
                  </a:cubicBezTo>
                  <a:cubicBezTo>
                    <a:pt x="21100" y="7567"/>
                    <a:pt x="21100" y="7567"/>
                    <a:pt x="21100" y="7567"/>
                  </a:cubicBezTo>
                  <a:cubicBezTo>
                    <a:pt x="21088" y="7543"/>
                    <a:pt x="21088" y="7543"/>
                    <a:pt x="21088" y="7543"/>
                  </a:cubicBezTo>
                  <a:cubicBezTo>
                    <a:pt x="21076" y="7495"/>
                    <a:pt x="21076" y="7495"/>
                    <a:pt x="21076" y="7495"/>
                  </a:cubicBezTo>
                  <a:cubicBezTo>
                    <a:pt x="21076" y="7495"/>
                    <a:pt x="21076" y="7495"/>
                    <a:pt x="21076" y="7495"/>
                  </a:cubicBezTo>
                  <a:cubicBezTo>
                    <a:pt x="21051" y="7435"/>
                    <a:pt x="21051" y="7435"/>
                    <a:pt x="21051" y="7435"/>
                  </a:cubicBezTo>
                  <a:cubicBezTo>
                    <a:pt x="21051" y="7435"/>
                    <a:pt x="21051" y="7435"/>
                    <a:pt x="21051" y="7435"/>
                  </a:cubicBezTo>
                  <a:cubicBezTo>
                    <a:pt x="20966" y="7160"/>
                    <a:pt x="20856" y="6897"/>
                    <a:pt x="20746" y="6634"/>
                  </a:cubicBezTo>
                  <a:cubicBezTo>
                    <a:pt x="20685" y="6491"/>
                    <a:pt x="20624" y="6335"/>
                    <a:pt x="20551" y="6192"/>
                  </a:cubicBezTo>
                  <a:cubicBezTo>
                    <a:pt x="20393" y="5869"/>
                    <a:pt x="20222" y="5558"/>
                    <a:pt x="20039" y="5260"/>
                  </a:cubicBezTo>
                  <a:cubicBezTo>
                    <a:pt x="20002" y="5200"/>
                    <a:pt x="20002" y="5200"/>
                    <a:pt x="20002" y="5200"/>
                  </a:cubicBezTo>
                  <a:cubicBezTo>
                    <a:pt x="20002" y="5188"/>
                    <a:pt x="20002" y="5188"/>
                    <a:pt x="20002" y="5188"/>
                  </a:cubicBezTo>
                  <a:cubicBezTo>
                    <a:pt x="19819" y="4901"/>
                    <a:pt x="19624" y="4626"/>
                    <a:pt x="19429" y="4363"/>
                  </a:cubicBezTo>
                  <a:cubicBezTo>
                    <a:pt x="19429" y="4351"/>
                    <a:pt x="19429" y="4351"/>
                    <a:pt x="19429" y="4351"/>
                  </a:cubicBezTo>
                  <a:cubicBezTo>
                    <a:pt x="19380" y="4303"/>
                    <a:pt x="19380" y="4303"/>
                    <a:pt x="19380" y="4303"/>
                  </a:cubicBezTo>
                  <a:cubicBezTo>
                    <a:pt x="19380" y="4291"/>
                    <a:pt x="19380" y="4291"/>
                    <a:pt x="19380" y="4291"/>
                  </a:cubicBezTo>
                  <a:cubicBezTo>
                    <a:pt x="19344" y="4243"/>
                    <a:pt x="19344" y="4243"/>
                    <a:pt x="19344" y="4243"/>
                  </a:cubicBezTo>
                  <a:cubicBezTo>
                    <a:pt x="19331" y="4243"/>
                    <a:pt x="19331" y="4243"/>
                    <a:pt x="19331" y="4243"/>
                  </a:cubicBezTo>
                  <a:cubicBezTo>
                    <a:pt x="19295" y="4196"/>
                    <a:pt x="19295" y="4196"/>
                    <a:pt x="19295" y="4196"/>
                  </a:cubicBezTo>
                  <a:cubicBezTo>
                    <a:pt x="19295" y="4184"/>
                    <a:pt x="19295" y="4184"/>
                    <a:pt x="19295" y="4184"/>
                  </a:cubicBezTo>
                  <a:cubicBezTo>
                    <a:pt x="19246" y="4136"/>
                    <a:pt x="19246" y="4136"/>
                    <a:pt x="19246" y="4136"/>
                  </a:cubicBezTo>
                  <a:cubicBezTo>
                    <a:pt x="19246" y="4124"/>
                    <a:pt x="19246" y="4124"/>
                    <a:pt x="19246" y="4124"/>
                  </a:cubicBezTo>
                  <a:cubicBezTo>
                    <a:pt x="19173" y="4040"/>
                    <a:pt x="19100" y="3945"/>
                    <a:pt x="19014" y="3849"/>
                  </a:cubicBezTo>
                  <a:cubicBezTo>
                    <a:pt x="19014" y="3849"/>
                    <a:pt x="19014" y="3849"/>
                    <a:pt x="19014" y="3849"/>
                  </a:cubicBezTo>
                  <a:cubicBezTo>
                    <a:pt x="18966" y="3801"/>
                    <a:pt x="18966" y="3801"/>
                    <a:pt x="18966" y="3801"/>
                  </a:cubicBezTo>
                  <a:cubicBezTo>
                    <a:pt x="18966" y="3789"/>
                    <a:pt x="18966" y="3789"/>
                    <a:pt x="18966" y="3789"/>
                  </a:cubicBezTo>
                  <a:cubicBezTo>
                    <a:pt x="18929" y="3741"/>
                    <a:pt x="18929" y="3741"/>
                    <a:pt x="18929" y="3741"/>
                  </a:cubicBezTo>
                  <a:cubicBezTo>
                    <a:pt x="18917" y="3741"/>
                    <a:pt x="18917" y="3741"/>
                    <a:pt x="18917" y="3741"/>
                  </a:cubicBezTo>
                  <a:cubicBezTo>
                    <a:pt x="18880" y="3694"/>
                    <a:pt x="18880" y="3694"/>
                    <a:pt x="18880" y="3694"/>
                  </a:cubicBezTo>
                  <a:cubicBezTo>
                    <a:pt x="18868" y="3682"/>
                    <a:pt x="18868" y="3682"/>
                    <a:pt x="18868" y="3682"/>
                  </a:cubicBezTo>
                  <a:cubicBezTo>
                    <a:pt x="18831" y="3634"/>
                    <a:pt x="18831" y="3634"/>
                    <a:pt x="18831" y="3634"/>
                  </a:cubicBezTo>
                  <a:cubicBezTo>
                    <a:pt x="18819" y="3634"/>
                    <a:pt x="18819" y="3634"/>
                    <a:pt x="18819" y="3634"/>
                  </a:cubicBezTo>
                  <a:cubicBezTo>
                    <a:pt x="18746" y="3550"/>
                    <a:pt x="18661" y="3455"/>
                    <a:pt x="18575" y="3371"/>
                  </a:cubicBezTo>
                  <a:cubicBezTo>
                    <a:pt x="18575" y="3371"/>
                    <a:pt x="18575" y="3371"/>
                    <a:pt x="18575" y="3371"/>
                  </a:cubicBezTo>
                  <a:cubicBezTo>
                    <a:pt x="18526" y="3323"/>
                    <a:pt x="18526" y="3323"/>
                    <a:pt x="18526" y="3323"/>
                  </a:cubicBezTo>
                  <a:cubicBezTo>
                    <a:pt x="18526" y="3311"/>
                    <a:pt x="18526" y="3311"/>
                    <a:pt x="18526" y="3311"/>
                  </a:cubicBezTo>
                  <a:cubicBezTo>
                    <a:pt x="18478" y="3275"/>
                    <a:pt x="18478" y="3275"/>
                    <a:pt x="18478" y="3275"/>
                  </a:cubicBezTo>
                  <a:cubicBezTo>
                    <a:pt x="18478" y="3263"/>
                    <a:pt x="18478" y="3263"/>
                    <a:pt x="18478" y="3263"/>
                  </a:cubicBezTo>
                  <a:cubicBezTo>
                    <a:pt x="18429" y="3215"/>
                    <a:pt x="18429" y="3215"/>
                    <a:pt x="18429" y="3215"/>
                  </a:cubicBezTo>
                  <a:cubicBezTo>
                    <a:pt x="18417" y="3215"/>
                    <a:pt x="18417" y="3215"/>
                    <a:pt x="18417" y="3215"/>
                  </a:cubicBezTo>
                  <a:cubicBezTo>
                    <a:pt x="18380" y="3168"/>
                    <a:pt x="18380" y="3168"/>
                    <a:pt x="18380" y="3168"/>
                  </a:cubicBezTo>
                  <a:cubicBezTo>
                    <a:pt x="18368" y="3168"/>
                    <a:pt x="18368" y="3168"/>
                    <a:pt x="18368" y="3168"/>
                  </a:cubicBezTo>
                  <a:cubicBezTo>
                    <a:pt x="18283" y="3084"/>
                    <a:pt x="18197" y="3000"/>
                    <a:pt x="18112" y="2917"/>
                  </a:cubicBezTo>
                  <a:cubicBezTo>
                    <a:pt x="18112" y="2917"/>
                    <a:pt x="18112" y="2917"/>
                    <a:pt x="18112" y="2917"/>
                  </a:cubicBezTo>
                  <a:cubicBezTo>
                    <a:pt x="18063" y="2869"/>
                    <a:pt x="18063" y="2869"/>
                    <a:pt x="18063" y="2869"/>
                  </a:cubicBezTo>
                  <a:cubicBezTo>
                    <a:pt x="18051" y="2857"/>
                    <a:pt x="18051" y="2857"/>
                    <a:pt x="18051" y="2857"/>
                  </a:cubicBezTo>
                  <a:cubicBezTo>
                    <a:pt x="18014" y="2821"/>
                    <a:pt x="18014" y="2821"/>
                    <a:pt x="18014" y="2821"/>
                  </a:cubicBezTo>
                  <a:cubicBezTo>
                    <a:pt x="18002" y="2809"/>
                    <a:pt x="18002" y="2809"/>
                    <a:pt x="18002" y="2809"/>
                  </a:cubicBezTo>
                  <a:cubicBezTo>
                    <a:pt x="17953" y="2773"/>
                    <a:pt x="17953" y="2773"/>
                    <a:pt x="17953" y="2773"/>
                  </a:cubicBezTo>
                  <a:cubicBezTo>
                    <a:pt x="17941" y="2773"/>
                    <a:pt x="17941" y="2773"/>
                    <a:pt x="17941" y="2773"/>
                  </a:cubicBezTo>
                  <a:cubicBezTo>
                    <a:pt x="17904" y="2725"/>
                    <a:pt x="17904" y="2725"/>
                    <a:pt x="17904" y="2725"/>
                  </a:cubicBezTo>
                  <a:cubicBezTo>
                    <a:pt x="17892" y="2725"/>
                    <a:pt x="17892" y="2725"/>
                    <a:pt x="17892" y="2725"/>
                  </a:cubicBezTo>
                  <a:cubicBezTo>
                    <a:pt x="17843" y="2678"/>
                    <a:pt x="17843" y="2678"/>
                    <a:pt x="17843" y="2678"/>
                  </a:cubicBezTo>
                  <a:cubicBezTo>
                    <a:pt x="17843" y="2678"/>
                    <a:pt x="17843" y="2678"/>
                    <a:pt x="17843" y="2678"/>
                  </a:cubicBezTo>
                  <a:cubicBezTo>
                    <a:pt x="17673" y="2534"/>
                    <a:pt x="17673" y="2534"/>
                    <a:pt x="17673" y="2534"/>
                  </a:cubicBezTo>
                  <a:cubicBezTo>
                    <a:pt x="17673" y="2534"/>
                    <a:pt x="17673" y="2534"/>
                    <a:pt x="17673" y="2534"/>
                  </a:cubicBezTo>
                  <a:cubicBezTo>
                    <a:pt x="17624" y="2498"/>
                    <a:pt x="17624" y="2498"/>
                    <a:pt x="17624" y="2498"/>
                  </a:cubicBezTo>
                  <a:cubicBezTo>
                    <a:pt x="17612" y="2486"/>
                    <a:pt x="17612" y="2486"/>
                    <a:pt x="17612" y="2486"/>
                  </a:cubicBezTo>
                  <a:cubicBezTo>
                    <a:pt x="17563" y="2450"/>
                    <a:pt x="17563" y="2450"/>
                    <a:pt x="17563" y="2450"/>
                  </a:cubicBezTo>
                  <a:cubicBezTo>
                    <a:pt x="17551" y="2439"/>
                    <a:pt x="17551" y="2439"/>
                    <a:pt x="17551" y="2439"/>
                  </a:cubicBezTo>
                  <a:cubicBezTo>
                    <a:pt x="17514" y="2403"/>
                    <a:pt x="17514" y="2403"/>
                    <a:pt x="17514" y="2403"/>
                  </a:cubicBezTo>
                  <a:cubicBezTo>
                    <a:pt x="17502" y="2391"/>
                    <a:pt x="17502" y="2391"/>
                    <a:pt x="17502" y="2391"/>
                  </a:cubicBezTo>
                  <a:cubicBezTo>
                    <a:pt x="17453" y="2355"/>
                    <a:pt x="17453" y="2355"/>
                    <a:pt x="17453" y="2355"/>
                  </a:cubicBezTo>
                  <a:cubicBezTo>
                    <a:pt x="17441" y="2355"/>
                    <a:pt x="17441" y="2355"/>
                    <a:pt x="17441" y="2355"/>
                  </a:cubicBezTo>
                  <a:cubicBezTo>
                    <a:pt x="17392" y="2319"/>
                    <a:pt x="17392" y="2319"/>
                    <a:pt x="17392" y="2319"/>
                  </a:cubicBezTo>
                  <a:cubicBezTo>
                    <a:pt x="17380" y="2307"/>
                    <a:pt x="17380" y="2307"/>
                    <a:pt x="17380" y="2307"/>
                  </a:cubicBezTo>
                  <a:cubicBezTo>
                    <a:pt x="17331" y="2271"/>
                    <a:pt x="17331" y="2271"/>
                    <a:pt x="17331" y="2271"/>
                  </a:cubicBezTo>
                  <a:cubicBezTo>
                    <a:pt x="17331" y="2259"/>
                    <a:pt x="17331" y="2259"/>
                    <a:pt x="17331" y="2259"/>
                  </a:cubicBezTo>
                  <a:cubicBezTo>
                    <a:pt x="17160" y="2140"/>
                    <a:pt x="17160" y="2140"/>
                    <a:pt x="17160" y="2140"/>
                  </a:cubicBezTo>
                  <a:cubicBezTo>
                    <a:pt x="17148" y="2128"/>
                    <a:pt x="17148" y="2128"/>
                    <a:pt x="17148" y="2128"/>
                  </a:cubicBezTo>
                  <a:cubicBezTo>
                    <a:pt x="17099" y="2092"/>
                    <a:pt x="17099" y="2092"/>
                    <a:pt x="17099" y="2092"/>
                  </a:cubicBezTo>
                  <a:cubicBezTo>
                    <a:pt x="17087" y="2080"/>
                    <a:pt x="17087" y="2080"/>
                    <a:pt x="17087" y="2080"/>
                  </a:cubicBezTo>
                  <a:cubicBezTo>
                    <a:pt x="17051" y="2056"/>
                    <a:pt x="17051" y="2056"/>
                    <a:pt x="17051" y="2056"/>
                  </a:cubicBezTo>
                  <a:cubicBezTo>
                    <a:pt x="17026" y="2044"/>
                    <a:pt x="17026" y="2044"/>
                    <a:pt x="17026" y="2044"/>
                  </a:cubicBezTo>
                  <a:cubicBezTo>
                    <a:pt x="16990" y="2020"/>
                    <a:pt x="16990" y="2020"/>
                    <a:pt x="16990" y="2020"/>
                  </a:cubicBezTo>
                  <a:cubicBezTo>
                    <a:pt x="16965" y="1996"/>
                    <a:pt x="16965" y="1996"/>
                    <a:pt x="16965" y="1996"/>
                  </a:cubicBezTo>
                  <a:cubicBezTo>
                    <a:pt x="16929" y="1972"/>
                    <a:pt x="16929" y="1972"/>
                    <a:pt x="16929" y="1972"/>
                  </a:cubicBezTo>
                  <a:cubicBezTo>
                    <a:pt x="16917" y="1960"/>
                    <a:pt x="16917" y="1960"/>
                    <a:pt x="16917" y="1960"/>
                  </a:cubicBezTo>
                  <a:cubicBezTo>
                    <a:pt x="16868" y="1936"/>
                    <a:pt x="16868" y="1936"/>
                    <a:pt x="16868" y="1936"/>
                  </a:cubicBezTo>
                  <a:cubicBezTo>
                    <a:pt x="16856" y="1925"/>
                    <a:pt x="16856" y="1925"/>
                    <a:pt x="16856" y="1925"/>
                  </a:cubicBezTo>
                  <a:cubicBezTo>
                    <a:pt x="16807" y="1889"/>
                    <a:pt x="16807" y="1889"/>
                    <a:pt x="16807" y="1889"/>
                  </a:cubicBezTo>
                  <a:cubicBezTo>
                    <a:pt x="16795" y="1889"/>
                    <a:pt x="16795" y="1889"/>
                    <a:pt x="16795" y="1889"/>
                  </a:cubicBezTo>
                  <a:cubicBezTo>
                    <a:pt x="16624" y="1769"/>
                    <a:pt x="16624" y="1769"/>
                    <a:pt x="16624" y="1769"/>
                  </a:cubicBezTo>
                  <a:cubicBezTo>
                    <a:pt x="16612" y="1757"/>
                    <a:pt x="16612" y="1757"/>
                    <a:pt x="16612" y="1757"/>
                  </a:cubicBezTo>
                  <a:cubicBezTo>
                    <a:pt x="16563" y="1733"/>
                    <a:pt x="16563" y="1733"/>
                    <a:pt x="16563" y="1733"/>
                  </a:cubicBezTo>
                  <a:cubicBezTo>
                    <a:pt x="16538" y="1721"/>
                    <a:pt x="16538" y="1721"/>
                    <a:pt x="16538" y="1721"/>
                  </a:cubicBezTo>
                  <a:cubicBezTo>
                    <a:pt x="16502" y="1685"/>
                    <a:pt x="16502" y="1685"/>
                    <a:pt x="16502" y="1685"/>
                  </a:cubicBezTo>
                  <a:cubicBezTo>
                    <a:pt x="16490" y="1685"/>
                    <a:pt x="16490" y="1685"/>
                    <a:pt x="16490" y="1685"/>
                  </a:cubicBezTo>
                  <a:cubicBezTo>
                    <a:pt x="16441" y="1650"/>
                    <a:pt x="16441" y="1650"/>
                    <a:pt x="16441" y="1650"/>
                  </a:cubicBezTo>
                  <a:cubicBezTo>
                    <a:pt x="16429" y="1650"/>
                    <a:pt x="16429" y="1650"/>
                    <a:pt x="16429" y="1650"/>
                  </a:cubicBezTo>
                  <a:cubicBezTo>
                    <a:pt x="16380" y="1614"/>
                    <a:pt x="16380" y="1614"/>
                    <a:pt x="16380" y="1614"/>
                  </a:cubicBezTo>
                  <a:cubicBezTo>
                    <a:pt x="16368" y="1602"/>
                    <a:pt x="16368" y="1602"/>
                    <a:pt x="16368" y="1602"/>
                  </a:cubicBezTo>
                  <a:cubicBezTo>
                    <a:pt x="16319" y="1578"/>
                    <a:pt x="16319" y="1578"/>
                    <a:pt x="16319" y="1578"/>
                  </a:cubicBezTo>
                  <a:cubicBezTo>
                    <a:pt x="16307" y="1566"/>
                    <a:pt x="16307" y="1566"/>
                    <a:pt x="16307" y="1566"/>
                  </a:cubicBezTo>
                  <a:cubicBezTo>
                    <a:pt x="16112" y="1458"/>
                    <a:pt x="16112" y="1458"/>
                    <a:pt x="16112" y="1458"/>
                  </a:cubicBezTo>
                  <a:cubicBezTo>
                    <a:pt x="16112" y="1458"/>
                    <a:pt x="16112" y="1458"/>
                    <a:pt x="16112" y="1458"/>
                  </a:cubicBezTo>
                  <a:cubicBezTo>
                    <a:pt x="16051" y="1422"/>
                    <a:pt x="16051" y="1422"/>
                    <a:pt x="16051" y="1422"/>
                  </a:cubicBezTo>
                  <a:cubicBezTo>
                    <a:pt x="16038" y="1422"/>
                    <a:pt x="16038" y="1422"/>
                    <a:pt x="16038" y="1422"/>
                  </a:cubicBezTo>
                  <a:cubicBezTo>
                    <a:pt x="15990" y="1387"/>
                    <a:pt x="15990" y="1387"/>
                    <a:pt x="15990" y="1387"/>
                  </a:cubicBezTo>
                  <a:cubicBezTo>
                    <a:pt x="15977" y="1387"/>
                    <a:pt x="15977" y="1387"/>
                    <a:pt x="15977" y="1387"/>
                  </a:cubicBezTo>
                  <a:cubicBezTo>
                    <a:pt x="15929" y="1363"/>
                    <a:pt x="15929" y="1363"/>
                    <a:pt x="15929" y="1363"/>
                  </a:cubicBezTo>
                  <a:cubicBezTo>
                    <a:pt x="15916" y="1351"/>
                    <a:pt x="15916" y="1351"/>
                    <a:pt x="15916" y="1351"/>
                  </a:cubicBezTo>
                  <a:cubicBezTo>
                    <a:pt x="15868" y="1327"/>
                    <a:pt x="15868" y="1327"/>
                    <a:pt x="15868" y="1327"/>
                  </a:cubicBezTo>
                  <a:cubicBezTo>
                    <a:pt x="15855" y="1315"/>
                    <a:pt x="15855" y="1315"/>
                    <a:pt x="15855" y="1315"/>
                  </a:cubicBezTo>
                  <a:cubicBezTo>
                    <a:pt x="15807" y="1291"/>
                    <a:pt x="15807" y="1291"/>
                    <a:pt x="15807" y="1291"/>
                  </a:cubicBezTo>
                  <a:cubicBezTo>
                    <a:pt x="15794" y="1279"/>
                    <a:pt x="15794" y="1279"/>
                    <a:pt x="15794" y="1279"/>
                  </a:cubicBezTo>
                  <a:cubicBezTo>
                    <a:pt x="15733" y="1255"/>
                    <a:pt x="15733" y="1255"/>
                    <a:pt x="15733" y="1255"/>
                  </a:cubicBezTo>
                  <a:cubicBezTo>
                    <a:pt x="15721" y="1255"/>
                    <a:pt x="15721" y="1255"/>
                    <a:pt x="15721" y="1255"/>
                  </a:cubicBezTo>
                  <a:cubicBezTo>
                    <a:pt x="15636" y="1207"/>
                    <a:pt x="15551" y="1159"/>
                    <a:pt x="15465" y="1124"/>
                  </a:cubicBezTo>
                  <a:cubicBezTo>
                    <a:pt x="15453" y="1112"/>
                    <a:pt x="15453" y="1112"/>
                    <a:pt x="15453" y="1112"/>
                  </a:cubicBezTo>
                  <a:cubicBezTo>
                    <a:pt x="15404" y="1088"/>
                    <a:pt x="15404" y="1088"/>
                    <a:pt x="15404" y="1088"/>
                  </a:cubicBezTo>
                  <a:cubicBezTo>
                    <a:pt x="15392" y="1088"/>
                    <a:pt x="15392" y="1088"/>
                    <a:pt x="15392" y="1088"/>
                  </a:cubicBezTo>
                  <a:cubicBezTo>
                    <a:pt x="15343" y="1064"/>
                    <a:pt x="15343" y="1064"/>
                    <a:pt x="15343" y="1064"/>
                  </a:cubicBezTo>
                  <a:cubicBezTo>
                    <a:pt x="15319" y="1052"/>
                    <a:pt x="15319" y="1052"/>
                    <a:pt x="15319" y="1052"/>
                  </a:cubicBezTo>
                  <a:cubicBezTo>
                    <a:pt x="15270" y="1028"/>
                    <a:pt x="15270" y="1028"/>
                    <a:pt x="15270" y="1028"/>
                  </a:cubicBezTo>
                  <a:cubicBezTo>
                    <a:pt x="15258" y="1028"/>
                    <a:pt x="15258" y="1028"/>
                    <a:pt x="15258" y="1028"/>
                  </a:cubicBezTo>
                  <a:cubicBezTo>
                    <a:pt x="15209" y="992"/>
                    <a:pt x="15209" y="992"/>
                    <a:pt x="15209" y="992"/>
                  </a:cubicBezTo>
                  <a:cubicBezTo>
                    <a:pt x="15197" y="992"/>
                    <a:pt x="15197" y="992"/>
                    <a:pt x="15197" y="992"/>
                  </a:cubicBezTo>
                  <a:cubicBezTo>
                    <a:pt x="15136" y="968"/>
                    <a:pt x="15136" y="968"/>
                    <a:pt x="15136" y="968"/>
                  </a:cubicBezTo>
                  <a:cubicBezTo>
                    <a:pt x="15136" y="968"/>
                    <a:pt x="15136" y="968"/>
                    <a:pt x="15136" y="968"/>
                  </a:cubicBezTo>
                  <a:cubicBezTo>
                    <a:pt x="15063" y="932"/>
                    <a:pt x="14989" y="908"/>
                    <a:pt x="14929" y="873"/>
                  </a:cubicBezTo>
                  <a:cubicBezTo>
                    <a:pt x="14929" y="873"/>
                    <a:pt x="14929" y="873"/>
                    <a:pt x="14929" y="873"/>
                  </a:cubicBezTo>
                  <a:cubicBezTo>
                    <a:pt x="14868" y="849"/>
                    <a:pt x="14868" y="849"/>
                    <a:pt x="14868" y="849"/>
                  </a:cubicBezTo>
                  <a:cubicBezTo>
                    <a:pt x="14855" y="849"/>
                    <a:pt x="14855" y="849"/>
                    <a:pt x="14855" y="849"/>
                  </a:cubicBezTo>
                  <a:cubicBezTo>
                    <a:pt x="14794" y="825"/>
                    <a:pt x="14794" y="825"/>
                    <a:pt x="14794" y="825"/>
                  </a:cubicBezTo>
                  <a:cubicBezTo>
                    <a:pt x="14782" y="813"/>
                    <a:pt x="14782" y="813"/>
                    <a:pt x="14782" y="813"/>
                  </a:cubicBezTo>
                  <a:cubicBezTo>
                    <a:pt x="14733" y="789"/>
                    <a:pt x="14733" y="789"/>
                    <a:pt x="14733" y="789"/>
                  </a:cubicBezTo>
                  <a:cubicBezTo>
                    <a:pt x="14721" y="789"/>
                    <a:pt x="14721" y="789"/>
                    <a:pt x="14721" y="789"/>
                  </a:cubicBezTo>
                  <a:cubicBezTo>
                    <a:pt x="14660" y="765"/>
                    <a:pt x="14660" y="765"/>
                    <a:pt x="14660" y="765"/>
                  </a:cubicBezTo>
                  <a:cubicBezTo>
                    <a:pt x="14648" y="765"/>
                    <a:pt x="14648" y="765"/>
                    <a:pt x="14648" y="765"/>
                  </a:cubicBezTo>
                  <a:cubicBezTo>
                    <a:pt x="14587" y="741"/>
                    <a:pt x="14587" y="741"/>
                    <a:pt x="14587" y="741"/>
                  </a:cubicBezTo>
                  <a:cubicBezTo>
                    <a:pt x="14587" y="741"/>
                    <a:pt x="14587" y="741"/>
                    <a:pt x="14587" y="741"/>
                  </a:cubicBezTo>
                  <a:cubicBezTo>
                    <a:pt x="14465" y="693"/>
                    <a:pt x="14355" y="657"/>
                    <a:pt x="14233" y="610"/>
                  </a:cubicBezTo>
                  <a:cubicBezTo>
                    <a:pt x="14221" y="610"/>
                    <a:pt x="14221" y="610"/>
                    <a:pt x="14221" y="610"/>
                  </a:cubicBezTo>
                  <a:cubicBezTo>
                    <a:pt x="14172" y="586"/>
                    <a:pt x="14172" y="586"/>
                    <a:pt x="14172" y="586"/>
                  </a:cubicBezTo>
                  <a:cubicBezTo>
                    <a:pt x="14160" y="586"/>
                    <a:pt x="14160" y="586"/>
                    <a:pt x="14160" y="586"/>
                  </a:cubicBezTo>
                  <a:cubicBezTo>
                    <a:pt x="14099" y="562"/>
                    <a:pt x="14099" y="562"/>
                    <a:pt x="14099" y="562"/>
                  </a:cubicBezTo>
                  <a:cubicBezTo>
                    <a:pt x="14087" y="562"/>
                    <a:pt x="14087" y="562"/>
                    <a:pt x="14087" y="562"/>
                  </a:cubicBezTo>
                  <a:cubicBezTo>
                    <a:pt x="14026" y="538"/>
                    <a:pt x="14026" y="538"/>
                    <a:pt x="14026" y="538"/>
                  </a:cubicBezTo>
                  <a:cubicBezTo>
                    <a:pt x="14014" y="538"/>
                    <a:pt x="14014" y="538"/>
                    <a:pt x="14014" y="538"/>
                  </a:cubicBezTo>
                  <a:cubicBezTo>
                    <a:pt x="13953" y="514"/>
                    <a:pt x="13953" y="514"/>
                    <a:pt x="13953" y="514"/>
                  </a:cubicBezTo>
                  <a:cubicBezTo>
                    <a:pt x="13953" y="514"/>
                    <a:pt x="13953" y="514"/>
                    <a:pt x="13953" y="514"/>
                  </a:cubicBezTo>
                  <a:cubicBezTo>
                    <a:pt x="13855" y="490"/>
                    <a:pt x="13758" y="454"/>
                    <a:pt x="13660" y="430"/>
                  </a:cubicBezTo>
                  <a:cubicBezTo>
                    <a:pt x="13660" y="430"/>
                    <a:pt x="13660" y="430"/>
                    <a:pt x="13660" y="430"/>
                  </a:cubicBezTo>
                  <a:cubicBezTo>
                    <a:pt x="13599" y="418"/>
                    <a:pt x="13599" y="418"/>
                    <a:pt x="13599" y="418"/>
                  </a:cubicBezTo>
                  <a:cubicBezTo>
                    <a:pt x="13587" y="406"/>
                    <a:pt x="13587" y="406"/>
                    <a:pt x="13587" y="406"/>
                  </a:cubicBezTo>
                  <a:cubicBezTo>
                    <a:pt x="13526" y="394"/>
                    <a:pt x="13526" y="394"/>
                    <a:pt x="13526" y="394"/>
                  </a:cubicBezTo>
                  <a:cubicBezTo>
                    <a:pt x="13514" y="394"/>
                    <a:pt x="13514" y="394"/>
                    <a:pt x="13514" y="394"/>
                  </a:cubicBezTo>
                  <a:cubicBezTo>
                    <a:pt x="13453" y="371"/>
                    <a:pt x="13453" y="371"/>
                    <a:pt x="13453" y="371"/>
                  </a:cubicBezTo>
                  <a:cubicBezTo>
                    <a:pt x="13441" y="371"/>
                    <a:pt x="13441" y="371"/>
                    <a:pt x="13441" y="371"/>
                  </a:cubicBezTo>
                  <a:cubicBezTo>
                    <a:pt x="13380" y="359"/>
                    <a:pt x="13380" y="359"/>
                    <a:pt x="13380" y="359"/>
                  </a:cubicBezTo>
                  <a:cubicBezTo>
                    <a:pt x="13367" y="347"/>
                    <a:pt x="13367" y="347"/>
                    <a:pt x="13367" y="347"/>
                  </a:cubicBezTo>
                  <a:cubicBezTo>
                    <a:pt x="13306" y="335"/>
                    <a:pt x="13306" y="335"/>
                    <a:pt x="13306" y="335"/>
                  </a:cubicBezTo>
                  <a:cubicBezTo>
                    <a:pt x="13294" y="335"/>
                    <a:pt x="13294" y="335"/>
                    <a:pt x="13294" y="335"/>
                  </a:cubicBezTo>
                  <a:cubicBezTo>
                    <a:pt x="13221" y="323"/>
                    <a:pt x="13221" y="323"/>
                    <a:pt x="13221" y="323"/>
                  </a:cubicBezTo>
                  <a:cubicBezTo>
                    <a:pt x="13221" y="323"/>
                    <a:pt x="13221" y="323"/>
                    <a:pt x="13221" y="323"/>
                  </a:cubicBezTo>
                  <a:cubicBezTo>
                    <a:pt x="13160" y="299"/>
                    <a:pt x="13087" y="287"/>
                    <a:pt x="13014" y="263"/>
                  </a:cubicBezTo>
                  <a:cubicBezTo>
                    <a:pt x="13001" y="263"/>
                    <a:pt x="13001" y="263"/>
                    <a:pt x="13001" y="263"/>
                  </a:cubicBezTo>
                  <a:cubicBezTo>
                    <a:pt x="12940" y="251"/>
                    <a:pt x="12940" y="251"/>
                    <a:pt x="12940" y="251"/>
                  </a:cubicBezTo>
                  <a:cubicBezTo>
                    <a:pt x="12916" y="251"/>
                    <a:pt x="12916" y="251"/>
                    <a:pt x="12916" y="251"/>
                  </a:cubicBezTo>
                  <a:cubicBezTo>
                    <a:pt x="12867" y="239"/>
                    <a:pt x="12867" y="239"/>
                    <a:pt x="12867" y="239"/>
                  </a:cubicBezTo>
                  <a:cubicBezTo>
                    <a:pt x="12843" y="227"/>
                    <a:pt x="12843" y="227"/>
                    <a:pt x="12843" y="227"/>
                  </a:cubicBezTo>
                  <a:cubicBezTo>
                    <a:pt x="12794" y="227"/>
                    <a:pt x="12794" y="227"/>
                    <a:pt x="12794" y="227"/>
                  </a:cubicBezTo>
                  <a:cubicBezTo>
                    <a:pt x="12770" y="215"/>
                    <a:pt x="12770" y="215"/>
                    <a:pt x="12770" y="215"/>
                  </a:cubicBezTo>
                  <a:cubicBezTo>
                    <a:pt x="12721" y="203"/>
                    <a:pt x="12721" y="203"/>
                    <a:pt x="12721" y="203"/>
                  </a:cubicBezTo>
                  <a:cubicBezTo>
                    <a:pt x="12697" y="203"/>
                    <a:pt x="12697" y="203"/>
                    <a:pt x="12697" y="203"/>
                  </a:cubicBezTo>
                  <a:cubicBezTo>
                    <a:pt x="12648" y="191"/>
                    <a:pt x="12648" y="191"/>
                    <a:pt x="12648" y="191"/>
                  </a:cubicBezTo>
                  <a:cubicBezTo>
                    <a:pt x="12623" y="191"/>
                    <a:pt x="12623" y="191"/>
                    <a:pt x="12623" y="191"/>
                  </a:cubicBezTo>
                  <a:cubicBezTo>
                    <a:pt x="12575" y="179"/>
                    <a:pt x="12575" y="179"/>
                    <a:pt x="12575" y="179"/>
                  </a:cubicBezTo>
                  <a:cubicBezTo>
                    <a:pt x="12562" y="179"/>
                    <a:pt x="12562" y="179"/>
                    <a:pt x="12562" y="179"/>
                  </a:cubicBezTo>
                  <a:cubicBezTo>
                    <a:pt x="12489" y="167"/>
                    <a:pt x="12489" y="167"/>
                    <a:pt x="12489" y="167"/>
                  </a:cubicBezTo>
                  <a:cubicBezTo>
                    <a:pt x="12477" y="167"/>
                    <a:pt x="12477" y="167"/>
                    <a:pt x="12477" y="167"/>
                  </a:cubicBezTo>
                  <a:cubicBezTo>
                    <a:pt x="11892" y="60"/>
                    <a:pt x="11294" y="12"/>
                    <a:pt x="10684" y="0"/>
                  </a:cubicBezTo>
                  <a:cubicBezTo>
                    <a:pt x="10587" y="0"/>
                    <a:pt x="10587" y="0"/>
                    <a:pt x="10587" y="0"/>
                  </a:cubicBezTo>
                  <a:cubicBezTo>
                    <a:pt x="7196" y="0"/>
                    <a:pt x="4159" y="1506"/>
                    <a:pt x="2134" y="3861"/>
                  </a:cubicBezTo>
                  <a:cubicBezTo>
                    <a:pt x="1927" y="4112"/>
                    <a:pt x="1817" y="4279"/>
                    <a:pt x="1817" y="4387"/>
                  </a:cubicBezTo>
                  <a:cubicBezTo>
                    <a:pt x="1817" y="4387"/>
                    <a:pt x="1817" y="4387"/>
                    <a:pt x="1817" y="4387"/>
                  </a:cubicBezTo>
                  <a:cubicBezTo>
                    <a:pt x="1817" y="4387"/>
                    <a:pt x="1817" y="4387"/>
                    <a:pt x="1817" y="4387"/>
                  </a:cubicBezTo>
                  <a:cubicBezTo>
                    <a:pt x="1829" y="4483"/>
                    <a:pt x="1939" y="4530"/>
                    <a:pt x="2171" y="4530"/>
                  </a:cubicBezTo>
                  <a:cubicBezTo>
                    <a:pt x="6818" y="4530"/>
                    <a:pt x="6818" y="4530"/>
                    <a:pt x="6818" y="4530"/>
                  </a:cubicBezTo>
                  <a:cubicBezTo>
                    <a:pt x="15380" y="4530"/>
                    <a:pt x="15380" y="4530"/>
                    <a:pt x="15380" y="4530"/>
                  </a:cubicBezTo>
                  <a:cubicBezTo>
                    <a:pt x="15477" y="4530"/>
                    <a:pt x="15587" y="4566"/>
                    <a:pt x="15697" y="4626"/>
                  </a:cubicBezTo>
                  <a:cubicBezTo>
                    <a:pt x="15782" y="4674"/>
                    <a:pt x="15855" y="4734"/>
                    <a:pt x="15904" y="4805"/>
                  </a:cubicBezTo>
                  <a:cubicBezTo>
                    <a:pt x="17709" y="7579"/>
                    <a:pt x="17709" y="7579"/>
                    <a:pt x="17709" y="7579"/>
                  </a:cubicBezTo>
                  <a:cubicBezTo>
                    <a:pt x="17746" y="7626"/>
                    <a:pt x="17770" y="7686"/>
                    <a:pt x="17795" y="7746"/>
                  </a:cubicBezTo>
                  <a:cubicBezTo>
                    <a:pt x="17819" y="7830"/>
                    <a:pt x="17819" y="7830"/>
                    <a:pt x="17819" y="7830"/>
                  </a:cubicBezTo>
                  <a:cubicBezTo>
                    <a:pt x="17819" y="7842"/>
                    <a:pt x="17819" y="7842"/>
                    <a:pt x="17819" y="7842"/>
                  </a:cubicBezTo>
                  <a:cubicBezTo>
                    <a:pt x="17819" y="7853"/>
                    <a:pt x="17819" y="7853"/>
                    <a:pt x="17819" y="7853"/>
                  </a:cubicBezTo>
                  <a:cubicBezTo>
                    <a:pt x="17843" y="7937"/>
                    <a:pt x="17843" y="8021"/>
                    <a:pt x="17843" y="8093"/>
                  </a:cubicBezTo>
                  <a:cubicBezTo>
                    <a:pt x="17831" y="8188"/>
                    <a:pt x="17831" y="8188"/>
                    <a:pt x="17831" y="8188"/>
                  </a:cubicBezTo>
                  <a:cubicBezTo>
                    <a:pt x="16734" y="13448"/>
                    <a:pt x="16734" y="13448"/>
                    <a:pt x="16734" y="13448"/>
                  </a:cubicBezTo>
                  <a:cubicBezTo>
                    <a:pt x="16124" y="16340"/>
                    <a:pt x="16124" y="16340"/>
                    <a:pt x="16124" y="16340"/>
                  </a:cubicBezTo>
                  <a:cubicBezTo>
                    <a:pt x="16087" y="16532"/>
                    <a:pt x="15904" y="16675"/>
                    <a:pt x="15721" y="16675"/>
                  </a:cubicBezTo>
                  <a:cubicBezTo>
                    <a:pt x="12758" y="16675"/>
                    <a:pt x="12758" y="16675"/>
                    <a:pt x="12758" y="16675"/>
                  </a:cubicBezTo>
                  <a:cubicBezTo>
                    <a:pt x="12562" y="16675"/>
                    <a:pt x="12331" y="16544"/>
                    <a:pt x="12221" y="16388"/>
                  </a:cubicBezTo>
                  <a:cubicBezTo>
                    <a:pt x="8599" y="11033"/>
                    <a:pt x="8599" y="11033"/>
                    <a:pt x="8599" y="11033"/>
                  </a:cubicBezTo>
                  <a:cubicBezTo>
                    <a:pt x="8342" y="12312"/>
                    <a:pt x="8342" y="12312"/>
                    <a:pt x="8342" y="12312"/>
                  </a:cubicBezTo>
                  <a:cubicBezTo>
                    <a:pt x="7501" y="16352"/>
                    <a:pt x="7501" y="16352"/>
                    <a:pt x="7501" y="16352"/>
                  </a:cubicBezTo>
                  <a:cubicBezTo>
                    <a:pt x="7476" y="16496"/>
                    <a:pt x="7342" y="16627"/>
                    <a:pt x="7196" y="16663"/>
                  </a:cubicBezTo>
                  <a:cubicBezTo>
                    <a:pt x="7196" y="16663"/>
                    <a:pt x="7196" y="16663"/>
                    <a:pt x="7196" y="16663"/>
                  </a:cubicBezTo>
                  <a:cubicBezTo>
                    <a:pt x="7196" y="16675"/>
                    <a:pt x="7196" y="16675"/>
                    <a:pt x="7196" y="16675"/>
                  </a:cubicBezTo>
                  <a:cubicBezTo>
                    <a:pt x="7184" y="16675"/>
                    <a:pt x="7184" y="16675"/>
                    <a:pt x="7184" y="16675"/>
                  </a:cubicBezTo>
                  <a:cubicBezTo>
                    <a:pt x="7184" y="16675"/>
                    <a:pt x="7184" y="16675"/>
                    <a:pt x="7184" y="16675"/>
                  </a:cubicBezTo>
                  <a:cubicBezTo>
                    <a:pt x="7098" y="16687"/>
                    <a:pt x="7098" y="16687"/>
                    <a:pt x="7098" y="16687"/>
                  </a:cubicBezTo>
                  <a:cubicBezTo>
                    <a:pt x="7086" y="16687"/>
                    <a:pt x="7086" y="16687"/>
                    <a:pt x="7086" y="16687"/>
                  </a:cubicBezTo>
                  <a:cubicBezTo>
                    <a:pt x="6745" y="16687"/>
                    <a:pt x="6745" y="16687"/>
                    <a:pt x="6745" y="16687"/>
                  </a:cubicBezTo>
                  <a:cubicBezTo>
                    <a:pt x="4915" y="16687"/>
                    <a:pt x="4915" y="16687"/>
                    <a:pt x="4915" y="16687"/>
                  </a:cubicBezTo>
                  <a:cubicBezTo>
                    <a:pt x="4903" y="16687"/>
                    <a:pt x="4903" y="16687"/>
                    <a:pt x="4903" y="16687"/>
                  </a:cubicBezTo>
                  <a:cubicBezTo>
                    <a:pt x="4903" y="16687"/>
                    <a:pt x="4903" y="16687"/>
                    <a:pt x="4903" y="16687"/>
                  </a:cubicBezTo>
                  <a:cubicBezTo>
                    <a:pt x="4903" y="16687"/>
                    <a:pt x="4903" y="16687"/>
                    <a:pt x="4903" y="16687"/>
                  </a:cubicBezTo>
                  <a:cubicBezTo>
                    <a:pt x="4903" y="16687"/>
                    <a:pt x="4903" y="16687"/>
                    <a:pt x="4903" y="16687"/>
                  </a:cubicBezTo>
                  <a:cubicBezTo>
                    <a:pt x="4891" y="16687"/>
                    <a:pt x="4891" y="16687"/>
                    <a:pt x="4891" y="16687"/>
                  </a:cubicBezTo>
                  <a:cubicBezTo>
                    <a:pt x="4891" y="16687"/>
                    <a:pt x="4891" y="16687"/>
                    <a:pt x="4891" y="16687"/>
                  </a:cubicBezTo>
                  <a:cubicBezTo>
                    <a:pt x="4879" y="16687"/>
                    <a:pt x="4879" y="16687"/>
                    <a:pt x="4879" y="16687"/>
                  </a:cubicBezTo>
                  <a:cubicBezTo>
                    <a:pt x="4879" y="16687"/>
                    <a:pt x="4879" y="16687"/>
                    <a:pt x="4879" y="16687"/>
                  </a:cubicBezTo>
                  <a:cubicBezTo>
                    <a:pt x="4879" y="16687"/>
                    <a:pt x="4879" y="16687"/>
                    <a:pt x="4879" y="16687"/>
                  </a:cubicBezTo>
                  <a:cubicBezTo>
                    <a:pt x="4879" y="16687"/>
                    <a:pt x="4879" y="16687"/>
                    <a:pt x="4879" y="16687"/>
                  </a:cubicBezTo>
                  <a:cubicBezTo>
                    <a:pt x="4866" y="16675"/>
                    <a:pt x="4866" y="16675"/>
                    <a:pt x="4866" y="16675"/>
                  </a:cubicBezTo>
                  <a:cubicBezTo>
                    <a:pt x="4866" y="16675"/>
                    <a:pt x="4866" y="16675"/>
                    <a:pt x="4866" y="16675"/>
                  </a:cubicBezTo>
                  <a:cubicBezTo>
                    <a:pt x="4769" y="16663"/>
                    <a:pt x="4683" y="16603"/>
                    <a:pt x="4659" y="16520"/>
                  </a:cubicBezTo>
                  <a:cubicBezTo>
                    <a:pt x="4659" y="16520"/>
                    <a:pt x="4659" y="16520"/>
                    <a:pt x="4659" y="16520"/>
                  </a:cubicBezTo>
                  <a:cubicBezTo>
                    <a:pt x="4647" y="16496"/>
                    <a:pt x="4647" y="16496"/>
                    <a:pt x="4647" y="16496"/>
                  </a:cubicBezTo>
                  <a:cubicBezTo>
                    <a:pt x="4647" y="16496"/>
                    <a:pt x="4647" y="16496"/>
                    <a:pt x="4647" y="16496"/>
                  </a:cubicBezTo>
                  <a:cubicBezTo>
                    <a:pt x="4647" y="16496"/>
                    <a:pt x="4647" y="16496"/>
                    <a:pt x="4647" y="16496"/>
                  </a:cubicBezTo>
                  <a:cubicBezTo>
                    <a:pt x="4647" y="16484"/>
                    <a:pt x="4647" y="16484"/>
                    <a:pt x="4647" y="16484"/>
                  </a:cubicBezTo>
                  <a:cubicBezTo>
                    <a:pt x="4647" y="16484"/>
                    <a:pt x="4647" y="16484"/>
                    <a:pt x="4647" y="16484"/>
                  </a:cubicBezTo>
                  <a:cubicBezTo>
                    <a:pt x="4647" y="16484"/>
                    <a:pt x="4647" y="16484"/>
                    <a:pt x="4647" y="16484"/>
                  </a:cubicBezTo>
                  <a:cubicBezTo>
                    <a:pt x="4647" y="16472"/>
                    <a:pt x="4647" y="16472"/>
                    <a:pt x="4647" y="16472"/>
                  </a:cubicBezTo>
                  <a:cubicBezTo>
                    <a:pt x="4647" y="16472"/>
                    <a:pt x="4647" y="16472"/>
                    <a:pt x="4647" y="16472"/>
                  </a:cubicBezTo>
                  <a:cubicBezTo>
                    <a:pt x="4647" y="16472"/>
                    <a:pt x="4647" y="16472"/>
                    <a:pt x="4647" y="16472"/>
                  </a:cubicBezTo>
                  <a:cubicBezTo>
                    <a:pt x="4635" y="16388"/>
                    <a:pt x="4635" y="16388"/>
                    <a:pt x="4635" y="16388"/>
                  </a:cubicBezTo>
                  <a:cubicBezTo>
                    <a:pt x="4635" y="16388"/>
                    <a:pt x="4635" y="16388"/>
                    <a:pt x="4635" y="16388"/>
                  </a:cubicBezTo>
                  <a:cubicBezTo>
                    <a:pt x="4635" y="16388"/>
                    <a:pt x="4635" y="16388"/>
                    <a:pt x="4635" y="16388"/>
                  </a:cubicBezTo>
                  <a:cubicBezTo>
                    <a:pt x="4647" y="16352"/>
                    <a:pt x="4647" y="16352"/>
                    <a:pt x="4647" y="16352"/>
                  </a:cubicBezTo>
                  <a:cubicBezTo>
                    <a:pt x="6135" y="9156"/>
                    <a:pt x="6135" y="9156"/>
                    <a:pt x="6135" y="9156"/>
                  </a:cubicBezTo>
                  <a:cubicBezTo>
                    <a:pt x="6135" y="9156"/>
                    <a:pt x="6135" y="9156"/>
                    <a:pt x="6135" y="9156"/>
                  </a:cubicBezTo>
                  <a:cubicBezTo>
                    <a:pt x="6220" y="8762"/>
                    <a:pt x="6220" y="8762"/>
                    <a:pt x="6220" y="8762"/>
                  </a:cubicBezTo>
                  <a:cubicBezTo>
                    <a:pt x="6220" y="8750"/>
                    <a:pt x="6220" y="8750"/>
                    <a:pt x="6220" y="8750"/>
                  </a:cubicBezTo>
                  <a:cubicBezTo>
                    <a:pt x="6220" y="8750"/>
                    <a:pt x="6220" y="8750"/>
                    <a:pt x="6220" y="8750"/>
                  </a:cubicBezTo>
                  <a:cubicBezTo>
                    <a:pt x="6293" y="8607"/>
                    <a:pt x="6293" y="8607"/>
                    <a:pt x="6293" y="8607"/>
                  </a:cubicBezTo>
                  <a:cubicBezTo>
                    <a:pt x="6306" y="8595"/>
                    <a:pt x="6306" y="8595"/>
                    <a:pt x="6306" y="8595"/>
                  </a:cubicBezTo>
                  <a:cubicBezTo>
                    <a:pt x="6306" y="8583"/>
                    <a:pt x="6306" y="8583"/>
                    <a:pt x="6306" y="8583"/>
                  </a:cubicBezTo>
                  <a:cubicBezTo>
                    <a:pt x="6306" y="8583"/>
                    <a:pt x="6306" y="8583"/>
                    <a:pt x="6306" y="8583"/>
                  </a:cubicBezTo>
                  <a:cubicBezTo>
                    <a:pt x="6318" y="8571"/>
                    <a:pt x="6318" y="8571"/>
                    <a:pt x="6318" y="8571"/>
                  </a:cubicBezTo>
                  <a:cubicBezTo>
                    <a:pt x="6318" y="8571"/>
                    <a:pt x="6318" y="8571"/>
                    <a:pt x="6318" y="8571"/>
                  </a:cubicBezTo>
                  <a:cubicBezTo>
                    <a:pt x="6330" y="8559"/>
                    <a:pt x="6330" y="8559"/>
                    <a:pt x="6330" y="8559"/>
                  </a:cubicBezTo>
                  <a:cubicBezTo>
                    <a:pt x="6330" y="8559"/>
                    <a:pt x="6330" y="8559"/>
                    <a:pt x="6330" y="8559"/>
                  </a:cubicBezTo>
                  <a:cubicBezTo>
                    <a:pt x="6489" y="8463"/>
                    <a:pt x="6489" y="8463"/>
                    <a:pt x="6489" y="8463"/>
                  </a:cubicBezTo>
                  <a:cubicBezTo>
                    <a:pt x="6489" y="8463"/>
                    <a:pt x="6489" y="8463"/>
                    <a:pt x="6489" y="8463"/>
                  </a:cubicBezTo>
                  <a:cubicBezTo>
                    <a:pt x="6489" y="8463"/>
                    <a:pt x="6489" y="8463"/>
                    <a:pt x="6489" y="8463"/>
                  </a:cubicBezTo>
                  <a:cubicBezTo>
                    <a:pt x="6623" y="8427"/>
                    <a:pt x="6623" y="8427"/>
                    <a:pt x="6623" y="8427"/>
                  </a:cubicBezTo>
                  <a:cubicBezTo>
                    <a:pt x="6635" y="8427"/>
                    <a:pt x="6635" y="8427"/>
                    <a:pt x="6635" y="8427"/>
                  </a:cubicBezTo>
                  <a:cubicBezTo>
                    <a:pt x="6769" y="8427"/>
                    <a:pt x="6769" y="8427"/>
                    <a:pt x="6769" y="8427"/>
                  </a:cubicBezTo>
                  <a:cubicBezTo>
                    <a:pt x="6793" y="8427"/>
                    <a:pt x="6793" y="8427"/>
                    <a:pt x="6793" y="8427"/>
                  </a:cubicBezTo>
                  <a:cubicBezTo>
                    <a:pt x="9586" y="8427"/>
                    <a:pt x="9586" y="8427"/>
                    <a:pt x="9586" y="8427"/>
                  </a:cubicBezTo>
                  <a:cubicBezTo>
                    <a:pt x="9782" y="8427"/>
                    <a:pt x="10013" y="8559"/>
                    <a:pt x="10111" y="8714"/>
                  </a:cubicBezTo>
                  <a:cubicBezTo>
                    <a:pt x="13745" y="14081"/>
                    <a:pt x="13745" y="14081"/>
                    <a:pt x="13745" y="14081"/>
                  </a:cubicBezTo>
                  <a:cubicBezTo>
                    <a:pt x="15172" y="7053"/>
                    <a:pt x="15172" y="7053"/>
                    <a:pt x="15172" y="7053"/>
                  </a:cubicBezTo>
                  <a:cubicBezTo>
                    <a:pt x="6793" y="7053"/>
                    <a:pt x="6793" y="7053"/>
                    <a:pt x="6793" y="7053"/>
                  </a:cubicBezTo>
                  <a:cubicBezTo>
                    <a:pt x="6769" y="7053"/>
                    <a:pt x="6769" y="7053"/>
                    <a:pt x="6769" y="7053"/>
                  </a:cubicBezTo>
                  <a:cubicBezTo>
                    <a:pt x="5793" y="7053"/>
                    <a:pt x="5793" y="7053"/>
                    <a:pt x="5793" y="7053"/>
                  </a:cubicBezTo>
                  <a:cubicBezTo>
                    <a:pt x="5305" y="7053"/>
                    <a:pt x="4818" y="7088"/>
                    <a:pt x="4354" y="7172"/>
                  </a:cubicBezTo>
                  <a:cubicBezTo>
                    <a:pt x="1976" y="7555"/>
                    <a:pt x="0" y="9037"/>
                    <a:pt x="0" y="12396"/>
                  </a:cubicBezTo>
                  <a:cubicBezTo>
                    <a:pt x="0" y="15791"/>
                    <a:pt x="2915" y="19867"/>
                    <a:pt x="7513" y="21182"/>
                  </a:cubicBezTo>
                  <a:cubicBezTo>
                    <a:pt x="8464" y="21445"/>
                    <a:pt x="9501" y="21600"/>
                    <a:pt x="10587" y="21600"/>
                  </a:cubicBezTo>
                  <a:cubicBezTo>
                    <a:pt x="10648" y="21600"/>
                    <a:pt x="10648" y="21600"/>
                    <a:pt x="10648" y="21600"/>
                  </a:cubicBezTo>
                  <a:cubicBezTo>
                    <a:pt x="12440" y="21588"/>
                    <a:pt x="14124" y="21158"/>
                    <a:pt x="15612" y="20405"/>
                  </a:cubicBezTo>
                  <a:cubicBezTo>
                    <a:pt x="15673" y="20381"/>
                    <a:pt x="15673" y="20381"/>
                    <a:pt x="15673" y="20381"/>
                  </a:cubicBezTo>
                  <a:cubicBezTo>
                    <a:pt x="15685" y="20369"/>
                    <a:pt x="15685" y="20369"/>
                    <a:pt x="15685" y="20369"/>
                  </a:cubicBezTo>
                  <a:cubicBezTo>
                    <a:pt x="15746" y="20345"/>
                    <a:pt x="15746" y="20345"/>
                    <a:pt x="15746" y="20345"/>
                  </a:cubicBezTo>
                  <a:cubicBezTo>
                    <a:pt x="15758" y="20333"/>
                    <a:pt x="15758" y="20333"/>
                    <a:pt x="15758" y="20333"/>
                  </a:cubicBezTo>
                  <a:cubicBezTo>
                    <a:pt x="15794" y="20309"/>
                    <a:pt x="15794" y="20309"/>
                    <a:pt x="15794" y="20309"/>
                  </a:cubicBezTo>
                  <a:cubicBezTo>
                    <a:pt x="15819" y="20297"/>
                    <a:pt x="15819" y="20297"/>
                    <a:pt x="15819" y="20297"/>
                  </a:cubicBezTo>
                  <a:cubicBezTo>
                    <a:pt x="15868" y="20273"/>
                    <a:pt x="15868" y="20273"/>
                    <a:pt x="15868" y="20273"/>
                  </a:cubicBezTo>
                  <a:cubicBezTo>
                    <a:pt x="15880" y="20261"/>
                    <a:pt x="15880" y="20261"/>
                    <a:pt x="15880" y="20261"/>
                  </a:cubicBezTo>
                  <a:cubicBezTo>
                    <a:pt x="15929" y="20237"/>
                    <a:pt x="15929" y="20237"/>
                    <a:pt x="15929" y="20237"/>
                  </a:cubicBezTo>
                  <a:cubicBezTo>
                    <a:pt x="15941" y="20237"/>
                    <a:pt x="15941" y="20237"/>
                    <a:pt x="15941" y="20237"/>
                  </a:cubicBezTo>
                  <a:cubicBezTo>
                    <a:pt x="15990" y="20201"/>
                    <a:pt x="15990" y="20201"/>
                    <a:pt x="15990" y="20201"/>
                  </a:cubicBezTo>
                  <a:cubicBezTo>
                    <a:pt x="16014" y="20189"/>
                    <a:pt x="16014" y="20189"/>
                    <a:pt x="16014" y="20189"/>
                  </a:cubicBezTo>
                  <a:cubicBezTo>
                    <a:pt x="16063" y="20166"/>
                    <a:pt x="16063" y="20166"/>
                    <a:pt x="16063" y="20166"/>
                  </a:cubicBezTo>
                  <a:cubicBezTo>
                    <a:pt x="16075" y="20166"/>
                    <a:pt x="16075" y="20166"/>
                    <a:pt x="16075" y="20166"/>
                  </a:cubicBezTo>
                  <a:cubicBezTo>
                    <a:pt x="16124" y="20130"/>
                    <a:pt x="16124" y="20130"/>
                    <a:pt x="16124" y="20130"/>
                  </a:cubicBezTo>
                  <a:cubicBezTo>
                    <a:pt x="16136" y="20130"/>
                    <a:pt x="16136" y="20130"/>
                    <a:pt x="16136" y="20130"/>
                  </a:cubicBezTo>
                  <a:cubicBezTo>
                    <a:pt x="16185" y="20094"/>
                    <a:pt x="16185" y="20094"/>
                    <a:pt x="16185" y="20094"/>
                  </a:cubicBezTo>
                  <a:cubicBezTo>
                    <a:pt x="16209" y="20082"/>
                    <a:pt x="16209" y="20082"/>
                    <a:pt x="16209" y="20082"/>
                  </a:cubicBezTo>
                  <a:cubicBezTo>
                    <a:pt x="16246" y="20058"/>
                    <a:pt x="16246" y="20058"/>
                    <a:pt x="16246" y="20058"/>
                  </a:cubicBezTo>
                  <a:cubicBezTo>
                    <a:pt x="16258" y="20046"/>
                    <a:pt x="16258" y="20046"/>
                    <a:pt x="16258" y="20046"/>
                  </a:cubicBezTo>
                  <a:cubicBezTo>
                    <a:pt x="16319" y="20022"/>
                    <a:pt x="16319" y="20022"/>
                    <a:pt x="16319" y="20022"/>
                  </a:cubicBezTo>
                  <a:cubicBezTo>
                    <a:pt x="16331" y="20010"/>
                    <a:pt x="16331" y="20010"/>
                    <a:pt x="16331" y="20010"/>
                  </a:cubicBezTo>
                  <a:cubicBezTo>
                    <a:pt x="16380" y="19986"/>
                    <a:pt x="16380" y="19986"/>
                    <a:pt x="16380" y="19986"/>
                  </a:cubicBezTo>
                  <a:cubicBezTo>
                    <a:pt x="16380" y="19974"/>
                    <a:pt x="16380" y="19974"/>
                    <a:pt x="16380" y="19974"/>
                  </a:cubicBezTo>
                  <a:cubicBezTo>
                    <a:pt x="16441" y="19950"/>
                    <a:pt x="16441" y="19950"/>
                    <a:pt x="16441" y="19950"/>
                  </a:cubicBezTo>
                  <a:cubicBezTo>
                    <a:pt x="16453" y="19938"/>
                    <a:pt x="16453" y="19938"/>
                    <a:pt x="16453" y="19938"/>
                  </a:cubicBezTo>
                  <a:cubicBezTo>
                    <a:pt x="16502" y="19903"/>
                    <a:pt x="16502" y="19903"/>
                    <a:pt x="16502" y="19903"/>
                  </a:cubicBezTo>
                  <a:cubicBezTo>
                    <a:pt x="16514" y="19903"/>
                    <a:pt x="16514" y="19903"/>
                    <a:pt x="16514" y="19903"/>
                  </a:cubicBezTo>
                  <a:cubicBezTo>
                    <a:pt x="16563" y="19867"/>
                    <a:pt x="16563" y="19867"/>
                    <a:pt x="16563" y="19867"/>
                  </a:cubicBezTo>
                  <a:cubicBezTo>
                    <a:pt x="16575" y="19855"/>
                    <a:pt x="16575" y="19855"/>
                    <a:pt x="16575" y="19855"/>
                  </a:cubicBezTo>
                  <a:cubicBezTo>
                    <a:pt x="16624" y="19831"/>
                    <a:pt x="16624" y="19831"/>
                    <a:pt x="16624" y="19831"/>
                  </a:cubicBezTo>
                  <a:cubicBezTo>
                    <a:pt x="16636" y="19819"/>
                    <a:pt x="16636" y="19819"/>
                    <a:pt x="16636" y="19819"/>
                  </a:cubicBezTo>
                  <a:cubicBezTo>
                    <a:pt x="16685" y="19783"/>
                    <a:pt x="16685" y="19783"/>
                    <a:pt x="16685" y="19783"/>
                  </a:cubicBezTo>
                  <a:cubicBezTo>
                    <a:pt x="16697" y="19783"/>
                    <a:pt x="16697" y="19783"/>
                    <a:pt x="16697" y="19783"/>
                  </a:cubicBezTo>
                  <a:cubicBezTo>
                    <a:pt x="16746" y="19747"/>
                    <a:pt x="16746" y="19747"/>
                    <a:pt x="16746" y="19747"/>
                  </a:cubicBezTo>
                  <a:cubicBezTo>
                    <a:pt x="16758" y="19735"/>
                    <a:pt x="16758" y="19735"/>
                    <a:pt x="16758" y="19735"/>
                  </a:cubicBezTo>
                  <a:cubicBezTo>
                    <a:pt x="16807" y="19699"/>
                    <a:pt x="16807" y="19699"/>
                    <a:pt x="16807" y="19699"/>
                  </a:cubicBezTo>
                  <a:cubicBezTo>
                    <a:pt x="16819" y="19699"/>
                    <a:pt x="16819" y="19699"/>
                    <a:pt x="16819" y="19699"/>
                  </a:cubicBezTo>
                  <a:cubicBezTo>
                    <a:pt x="16868" y="19664"/>
                    <a:pt x="16868" y="19664"/>
                    <a:pt x="16868" y="19664"/>
                  </a:cubicBezTo>
                  <a:cubicBezTo>
                    <a:pt x="16880" y="19664"/>
                    <a:pt x="16880" y="19664"/>
                    <a:pt x="16880" y="19664"/>
                  </a:cubicBezTo>
                  <a:cubicBezTo>
                    <a:pt x="16929" y="19628"/>
                    <a:pt x="16929" y="19628"/>
                    <a:pt x="16929" y="19628"/>
                  </a:cubicBezTo>
                  <a:cubicBezTo>
                    <a:pt x="16941" y="19616"/>
                    <a:pt x="16941" y="19616"/>
                    <a:pt x="16941" y="19616"/>
                  </a:cubicBezTo>
                  <a:cubicBezTo>
                    <a:pt x="16990" y="19580"/>
                    <a:pt x="16990" y="19580"/>
                    <a:pt x="16990" y="19580"/>
                  </a:cubicBezTo>
                  <a:cubicBezTo>
                    <a:pt x="17002" y="19580"/>
                    <a:pt x="17002" y="19580"/>
                    <a:pt x="17002" y="19580"/>
                  </a:cubicBezTo>
                  <a:cubicBezTo>
                    <a:pt x="17051" y="19544"/>
                    <a:pt x="17051" y="19544"/>
                    <a:pt x="17051" y="19544"/>
                  </a:cubicBezTo>
                  <a:cubicBezTo>
                    <a:pt x="17063" y="19532"/>
                    <a:pt x="17063" y="19532"/>
                    <a:pt x="17063" y="19532"/>
                  </a:cubicBezTo>
                  <a:cubicBezTo>
                    <a:pt x="17112" y="19496"/>
                    <a:pt x="17112" y="19496"/>
                    <a:pt x="17112" y="19496"/>
                  </a:cubicBezTo>
                  <a:cubicBezTo>
                    <a:pt x="17112" y="19496"/>
                    <a:pt x="17112" y="19496"/>
                    <a:pt x="17112" y="19496"/>
                  </a:cubicBezTo>
                  <a:cubicBezTo>
                    <a:pt x="17173" y="19460"/>
                    <a:pt x="17173" y="19460"/>
                    <a:pt x="17173" y="19460"/>
                  </a:cubicBezTo>
                  <a:cubicBezTo>
                    <a:pt x="17173" y="19448"/>
                    <a:pt x="17173" y="19448"/>
                    <a:pt x="17173" y="19448"/>
                  </a:cubicBezTo>
                  <a:cubicBezTo>
                    <a:pt x="17282" y="19365"/>
                    <a:pt x="17282" y="19365"/>
                    <a:pt x="17282" y="19365"/>
                  </a:cubicBezTo>
                  <a:cubicBezTo>
                    <a:pt x="17295" y="19365"/>
                    <a:pt x="17295" y="19365"/>
                    <a:pt x="17295" y="19365"/>
                  </a:cubicBezTo>
                  <a:cubicBezTo>
                    <a:pt x="17343" y="19317"/>
                    <a:pt x="17343" y="19317"/>
                    <a:pt x="17343" y="19317"/>
                  </a:cubicBezTo>
                  <a:cubicBezTo>
                    <a:pt x="17343" y="19317"/>
                    <a:pt x="17343" y="19317"/>
                    <a:pt x="17343" y="19317"/>
                  </a:cubicBezTo>
                  <a:cubicBezTo>
                    <a:pt x="17404" y="19281"/>
                    <a:pt x="17404" y="19281"/>
                    <a:pt x="17404" y="19281"/>
                  </a:cubicBezTo>
                  <a:cubicBezTo>
                    <a:pt x="17404" y="19281"/>
                    <a:pt x="17404" y="19281"/>
                    <a:pt x="17404" y="19281"/>
                  </a:cubicBezTo>
                  <a:cubicBezTo>
                    <a:pt x="17465" y="19233"/>
                    <a:pt x="17465" y="19233"/>
                    <a:pt x="17465" y="19233"/>
                  </a:cubicBezTo>
                  <a:cubicBezTo>
                    <a:pt x="17465" y="19233"/>
                    <a:pt x="17465" y="19233"/>
                    <a:pt x="17465" y="19233"/>
                  </a:cubicBezTo>
                  <a:cubicBezTo>
                    <a:pt x="17575" y="19138"/>
                    <a:pt x="17575" y="19138"/>
                    <a:pt x="17575" y="19138"/>
                  </a:cubicBezTo>
                  <a:cubicBezTo>
                    <a:pt x="17575" y="19138"/>
                    <a:pt x="17575" y="19138"/>
                    <a:pt x="17575" y="19138"/>
                  </a:cubicBezTo>
                  <a:cubicBezTo>
                    <a:pt x="17685" y="19054"/>
                    <a:pt x="17685" y="19054"/>
                    <a:pt x="17685" y="19054"/>
                  </a:cubicBezTo>
                  <a:cubicBezTo>
                    <a:pt x="17685" y="19054"/>
                    <a:pt x="17685" y="19054"/>
                    <a:pt x="17685" y="19054"/>
                  </a:cubicBezTo>
                  <a:cubicBezTo>
                    <a:pt x="17856" y="18910"/>
                    <a:pt x="17856" y="18910"/>
                    <a:pt x="17856" y="18910"/>
                  </a:cubicBezTo>
                  <a:cubicBezTo>
                    <a:pt x="17856" y="18910"/>
                    <a:pt x="17856" y="18910"/>
                    <a:pt x="17856" y="18910"/>
                  </a:cubicBezTo>
                  <a:cubicBezTo>
                    <a:pt x="17978" y="18803"/>
                    <a:pt x="18112" y="18683"/>
                    <a:pt x="18234" y="18576"/>
                  </a:cubicBezTo>
                  <a:cubicBezTo>
                    <a:pt x="18234" y="18564"/>
                    <a:pt x="18234" y="18564"/>
                    <a:pt x="18234" y="18564"/>
                  </a:cubicBezTo>
                  <a:cubicBezTo>
                    <a:pt x="18331" y="18468"/>
                    <a:pt x="18331" y="18468"/>
                    <a:pt x="18331" y="18468"/>
                  </a:cubicBezTo>
                  <a:cubicBezTo>
                    <a:pt x="18344" y="18468"/>
                    <a:pt x="18344" y="18468"/>
                    <a:pt x="18344" y="18468"/>
                  </a:cubicBezTo>
                  <a:cubicBezTo>
                    <a:pt x="18392" y="18420"/>
                    <a:pt x="18392" y="18420"/>
                    <a:pt x="18392" y="18420"/>
                  </a:cubicBezTo>
                  <a:cubicBezTo>
                    <a:pt x="18392" y="18420"/>
                    <a:pt x="18392" y="18420"/>
                    <a:pt x="18392" y="18420"/>
                  </a:cubicBezTo>
                  <a:cubicBezTo>
                    <a:pt x="18441" y="18373"/>
                    <a:pt x="18441" y="18373"/>
                    <a:pt x="18441" y="18373"/>
                  </a:cubicBezTo>
                  <a:cubicBezTo>
                    <a:pt x="18441" y="18361"/>
                    <a:pt x="18441" y="18361"/>
                    <a:pt x="18441" y="18361"/>
                  </a:cubicBezTo>
                  <a:cubicBezTo>
                    <a:pt x="18490" y="18325"/>
                    <a:pt x="18490" y="18325"/>
                    <a:pt x="18490" y="18325"/>
                  </a:cubicBezTo>
                  <a:cubicBezTo>
                    <a:pt x="18490" y="18313"/>
                    <a:pt x="18490" y="18313"/>
                    <a:pt x="18490" y="18313"/>
                  </a:cubicBezTo>
                  <a:cubicBezTo>
                    <a:pt x="18539" y="18265"/>
                    <a:pt x="18539" y="18265"/>
                    <a:pt x="18539" y="18265"/>
                  </a:cubicBezTo>
                  <a:cubicBezTo>
                    <a:pt x="18539" y="18265"/>
                    <a:pt x="18539" y="18265"/>
                    <a:pt x="18539" y="18265"/>
                  </a:cubicBezTo>
                  <a:cubicBezTo>
                    <a:pt x="18587" y="18217"/>
                    <a:pt x="18587" y="18217"/>
                    <a:pt x="18587" y="18217"/>
                  </a:cubicBezTo>
                  <a:cubicBezTo>
                    <a:pt x="18600" y="18205"/>
                    <a:pt x="18600" y="18205"/>
                    <a:pt x="18600" y="18205"/>
                  </a:cubicBezTo>
                  <a:cubicBezTo>
                    <a:pt x="18636" y="18157"/>
                    <a:pt x="18636" y="18157"/>
                    <a:pt x="18636" y="18157"/>
                  </a:cubicBezTo>
                  <a:cubicBezTo>
                    <a:pt x="18648" y="18157"/>
                    <a:pt x="18648" y="18157"/>
                    <a:pt x="18648" y="18157"/>
                  </a:cubicBezTo>
                  <a:cubicBezTo>
                    <a:pt x="18685" y="18122"/>
                    <a:pt x="18685" y="18122"/>
                    <a:pt x="18685" y="18122"/>
                  </a:cubicBezTo>
                  <a:cubicBezTo>
                    <a:pt x="18697" y="18098"/>
                    <a:pt x="18697" y="18098"/>
                    <a:pt x="18697" y="18098"/>
                  </a:cubicBezTo>
                  <a:cubicBezTo>
                    <a:pt x="18734" y="18062"/>
                    <a:pt x="18734" y="18062"/>
                    <a:pt x="18734" y="18062"/>
                  </a:cubicBezTo>
                  <a:cubicBezTo>
                    <a:pt x="18758" y="18038"/>
                    <a:pt x="18758" y="18038"/>
                    <a:pt x="18758" y="18038"/>
                  </a:cubicBezTo>
                  <a:cubicBezTo>
                    <a:pt x="18770" y="18014"/>
                    <a:pt x="18770" y="18014"/>
                    <a:pt x="18770" y="18014"/>
                  </a:cubicBezTo>
                  <a:cubicBezTo>
                    <a:pt x="18819" y="17978"/>
                    <a:pt x="18819" y="17978"/>
                    <a:pt x="18819" y="17978"/>
                  </a:cubicBezTo>
                  <a:cubicBezTo>
                    <a:pt x="18831" y="17954"/>
                    <a:pt x="18831" y="17954"/>
                    <a:pt x="18831" y="17954"/>
                  </a:cubicBezTo>
                  <a:cubicBezTo>
                    <a:pt x="18856" y="17930"/>
                    <a:pt x="18856" y="17930"/>
                    <a:pt x="18856" y="17930"/>
                  </a:cubicBezTo>
                  <a:cubicBezTo>
                    <a:pt x="18868" y="17918"/>
                    <a:pt x="18868" y="17918"/>
                    <a:pt x="18868" y="17918"/>
                  </a:cubicBezTo>
                  <a:cubicBezTo>
                    <a:pt x="20185" y="16448"/>
                    <a:pt x="21100" y="14631"/>
                    <a:pt x="21441" y="12623"/>
                  </a:cubicBezTo>
                  <a:cubicBezTo>
                    <a:pt x="21441" y="12623"/>
                    <a:pt x="21441" y="12623"/>
                    <a:pt x="21441" y="12623"/>
                  </a:cubicBezTo>
                  <a:cubicBezTo>
                    <a:pt x="21454" y="12575"/>
                    <a:pt x="21454" y="12575"/>
                    <a:pt x="21454" y="12575"/>
                  </a:cubicBezTo>
                  <a:cubicBezTo>
                    <a:pt x="21454" y="12575"/>
                    <a:pt x="21454" y="12575"/>
                    <a:pt x="21454" y="12575"/>
                  </a:cubicBezTo>
                  <a:cubicBezTo>
                    <a:pt x="21466" y="12527"/>
                    <a:pt x="21466" y="12527"/>
                    <a:pt x="21466" y="12527"/>
                  </a:cubicBezTo>
                  <a:cubicBezTo>
                    <a:pt x="21466" y="12527"/>
                    <a:pt x="21466" y="12527"/>
                    <a:pt x="21466" y="12527"/>
                  </a:cubicBezTo>
                  <a:cubicBezTo>
                    <a:pt x="21478" y="12396"/>
                    <a:pt x="21478" y="12396"/>
                    <a:pt x="21478" y="12396"/>
                  </a:cubicBezTo>
                  <a:cubicBezTo>
                    <a:pt x="21478" y="12384"/>
                    <a:pt x="21478" y="12384"/>
                    <a:pt x="21478" y="12384"/>
                  </a:cubicBezTo>
                  <a:cubicBezTo>
                    <a:pt x="21490" y="12348"/>
                    <a:pt x="21490" y="12348"/>
                    <a:pt x="21490" y="12348"/>
                  </a:cubicBezTo>
                  <a:cubicBezTo>
                    <a:pt x="21490" y="12336"/>
                    <a:pt x="21490" y="12336"/>
                    <a:pt x="21490" y="12336"/>
                  </a:cubicBezTo>
                  <a:cubicBezTo>
                    <a:pt x="21490" y="12300"/>
                    <a:pt x="21490" y="12300"/>
                    <a:pt x="21490" y="12300"/>
                  </a:cubicBezTo>
                  <a:cubicBezTo>
                    <a:pt x="21502" y="12288"/>
                    <a:pt x="21502" y="12288"/>
                    <a:pt x="21502" y="12288"/>
                  </a:cubicBezTo>
                  <a:cubicBezTo>
                    <a:pt x="21502" y="12252"/>
                    <a:pt x="21502" y="12252"/>
                    <a:pt x="21502" y="12252"/>
                  </a:cubicBezTo>
                  <a:cubicBezTo>
                    <a:pt x="21502" y="12240"/>
                    <a:pt x="21502" y="12240"/>
                    <a:pt x="21502" y="12240"/>
                  </a:cubicBezTo>
                  <a:cubicBezTo>
                    <a:pt x="21515" y="12121"/>
                    <a:pt x="21515" y="12121"/>
                    <a:pt x="21515" y="12121"/>
                  </a:cubicBezTo>
                  <a:cubicBezTo>
                    <a:pt x="21527" y="12097"/>
                    <a:pt x="21527" y="12097"/>
                    <a:pt x="21527" y="12097"/>
                  </a:cubicBezTo>
                  <a:cubicBezTo>
                    <a:pt x="21527" y="12073"/>
                    <a:pt x="21527" y="12073"/>
                    <a:pt x="21527" y="12073"/>
                  </a:cubicBezTo>
                  <a:cubicBezTo>
                    <a:pt x="21527" y="12049"/>
                    <a:pt x="21527" y="12049"/>
                    <a:pt x="21527" y="12049"/>
                  </a:cubicBezTo>
                  <a:cubicBezTo>
                    <a:pt x="21527" y="12013"/>
                    <a:pt x="21527" y="12013"/>
                    <a:pt x="21527" y="12013"/>
                  </a:cubicBezTo>
                  <a:cubicBezTo>
                    <a:pt x="21539" y="12001"/>
                    <a:pt x="21539" y="12001"/>
                    <a:pt x="21539" y="12001"/>
                  </a:cubicBezTo>
                  <a:cubicBezTo>
                    <a:pt x="21539" y="11965"/>
                    <a:pt x="21539" y="11965"/>
                    <a:pt x="21539" y="11965"/>
                  </a:cubicBezTo>
                  <a:cubicBezTo>
                    <a:pt x="21539" y="11942"/>
                    <a:pt x="21539" y="11942"/>
                    <a:pt x="21539" y="11942"/>
                  </a:cubicBezTo>
                  <a:cubicBezTo>
                    <a:pt x="21551" y="11882"/>
                    <a:pt x="21551" y="11882"/>
                    <a:pt x="21551" y="11882"/>
                  </a:cubicBezTo>
                  <a:cubicBezTo>
                    <a:pt x="21551" y="11870"/>
                    <a:pt x="21551" y="11870"/>
                    <a:pt x="21551" y="11870"/>
                  </a:cubicBezTo>
                  <a:cubicBezTo>
                    <a:pt x="21551" y="11834"/>
                    <a:pt x="21551" y="11834"/>
                    <a:pt x="21551" y="11834"/>
                  </a:cubicBezTo>
                  <a:cubicBezTo>
                    <a:pt x="21551" y="11810"/>
                    <a:pt x="21551" y="11810"/>
                    <a:pt x="21551" y="11810"/>
                  </a:cubicBezTo>
                  <a:cubicBezTo>
                    <a:pt x="21551" y="11786"/>
                    <a:pt x="21551" y="11786"/>
                    <a:pt x="21551" y="11786"/>
                  </a:cubicBezTo>
                  <a:cubicBezTo>
                    <a:pt x="21563" y="11762"/>
                    <a:pt x="21563" y="11762"/>
                    <a:pt x="21563" y="11762"/>
                  </a:cubicBezTo>
                  <a:cubicBezTo>
                    <a:pt x="21563" y="11726"/>
                    <a:pt x="21563" y="11726"/>
                    <a:pt x="21563" y="11726"/>
                  </a:cubicBezTo>
                  <a:cubicBezTo>
                    <a:pt x="21563" y="11702"/>
                    <a:pt x="21563" y="11702"/>
                    <a:pt x="21563" y="11702"/>
                  </a:cubicBezTo>
                  <a:cubicBezTo>
                    <a:pt x="21563" y="11679"/>
                    <a:pt x="21563" y="11679"/>
                    <a:pt x="21563" y="11679"/>
                  </a:cubicBezTo>
                  <a:cubicBezTo>
                    <a:pt x="21563" y="11643"/>
                    <a:pt x="21563" y="11643"/>
                    <a:pt x="21563" y="11643"/>
                  </a:cubicBezTo>
                  <a:cubicBezTo>
                    <a:pt x="21576" y="11607"/>
                    <a:pt x="21576" y="11607"/>
                    <a:pt x="21576" y="11607"/>
                  </a:cubicBezTo>
                  <a:cubicBezTo>
                    <a:pt x="21576" y="11571"/>
                    <a:pt x="21576" y="11571"/>
                    <a:pt x="21576" y="11571"/>
                  </a:cubicBezTo>
                  <a:cubicBezTo>
                    <a:pt x="21576" y="11547"/>
                    <a:pt x="21576" y="11547"/>
                    <a:pt x="21576" y="11547"/>
                  </a:cubicBezTo>
                  <a:cubicBezTo>
                    <a:pt x="21576" y="11523"/>
                    <a:pt x="21576" y="11523"/>
                    <a:pt x="21576" y="11523"/>
                  </a:cubicBezTo>
                  <a:cubicBezTo>
                    <a:pt x="21576" y="11499"/>
                    <a:pt x="21576" y="11499"/>
                    <a:pt x="21576" y="11499"/>
                  </a:cubicBezTo>
                  <a:cubicBezTo>
                    <a:pt x="21576" y="11463"/>
                    <a:pt x="21576" y="11463"/>
                    <a:pt x="21576" y="11463"/>
                  </a:cubicBezTo>
                  <a:cubicBezTo>
                    <a:pt x="21576" y="11440"/>
                    <a:pt x="21576" y="11440"/>
                    <a:pt x="21576" y="11440"/>
                  </a:cubicBezTo>
                  <a:cubicBezTo>
                    <a:pt x="21588" y="11404"/>
                    <a:pt x="21588" y="11404"/>
                    <a:pt x="21588" y="11404"/>
                  </a:cubicBezTo>
                  <a:cubicBezTo>
                    <a:pt x="21588" y="11392"/>
                    <a:pt x="21588" y="11392"/>
                    <a:pt x="21588" y="11392"/>
                  </a:cubicBezTo>
                  <a:cubicBezTo>
                    <a:pt x="21588" y="11332"/>
                    <a:pt x="21588" y="11332"/>
                    <a:pt x="21588" y="11332"/>
                  </a:cubicBezTo>
                  <a:cubicBezTo>
                    <a:pt x="21588" y="11320"/>
                    <a:pt x="21588" y="11320"/>
                    <a:pt x="21588" y="11320"/>
                  </a:cubicBezTo>
                  <a:cubicBezTo>
                    <a:pt x="21588" y="11284"/>
                    <a:pt x="21588" y="11284"/>
                    <a:pt x="21588" y="11284"/>
                  </a:cubicBezTo>
                  <a:cubicBezTo>
                    <a:pt x="21588" y="11260"/>
                    <a:pt x="21588" y="11260"/>
                    <a:pt x="21588" y="11260"/>
                  </a:cubicBezTo>
                  <a:cubicBezTo>
                    <a:pt x="21588" y="11224"/>
                    <a:pt x="21588" y="11224"/>
                    <a:pt x="21588" y="11224"/>
                  </a:cubicBezTo>
                  <a:cubicBezTo>
                    <a:pt x="21600" y="11200"/>
                    <a:pt x="21600" y="11200"/>
                    <a:pt x="21600" y="11200"/>
                  </a:cubicBezTo>
                  <a:cubicBezTo>
                    <a:pt x="21600" y="11165"/>
                    <a:pt x="21600" y="11165"/>
                    <a:pt x="21600" y="11165"/>
                  </a:cubicBezTo>
                  <a:cubicBezTo>
                    <a:pt x="21600" y="11153"/>
                    <a:pt x="21600" y="11153"/>
                    <a:pt x="21600" y="11153"/>
                  </a:cubicBezTo>
                  <a:cubicBezTo>
                    <a:pt x="21600" y="11105"/>
                    <a:pt x="21600" y="11105"/>
                    <a:pt x="21600" y="11105"/>
                  </a:cubicBezTo>
                  <a:cubicBezTo>
                    <a:pt x="21600" y="11093"/>
                    <a:pt x="21600" y="11093"/>
                    <a:pt x="21600" y="11093"/>
                  </a:cubicBezTo>
                  <a:cubicBezTo>
                    <a:pt x="21600" y="11045"/>
                    <a:pt x="21600" y="11045"/>
                    <a:pt x="21600" y="11045"/>
                  </a:cubicBezTo>
                  <a:cubicBezTo>
                    <a:pt x="21600" y="11021"/>
                    <a:pt x="21600" y="11021"/>
                    <a:pt x="21600" y="11021"/>
                  </a:cubicBezTo>
                  <a:cubicBezTo>
                    <a:pt x="21600" y="10985"/>
                    <a:pt x="21600" y="10985"/>
                    <a:pt x="21600" y="10985"/>
                  </a:cubicBezTo>
                  <a:cubicBezTo>
                    <a:pt x="21600" y="10961"/>
                    <a:pt x="21600" y="10961"/>
                    <a:pt x="21600" y="10961"/>
                  </a:cubicBezTo>
                  <a:cubicBezTo>
                    <a:pt x="21600" y="10926"/>
                    <a:pt x="21600" y="10926"/>
                    <a:pt x="21600" y="10926"/>
                  </a:cubicBezTo>
                  <a:cubicBezTo>
                    <a:pt x="21600" y="10914"/>
                    <a:pt x="21600" y="10914"/>
                    <a:pt x="21600" y="10914"/>
                  </a:cubicBezTo>
                  <a:cubicBezTo>
                    <a:pt x="21600" y="10878"/>
                    <a:pt x="21600" y="10878"/>
                    <a:pt x="21600" y="10878"/>
                  </a:cubicBezTo>
                  <a:cubicBezTo>
                    <a:pt x="21600" y="10854"/>
                    <a:pt x="21600" y="10854"/>
                    <a:pt x="21600" y="10854"/>
                  </a:cubicBezTo>
                  <a:cubicBezTo>
                    <a:pt x="21600" y="10734"/>
                    <a:pt x="21600" y="10734"/>
                    <a:pt x="21600" y="10734"/>
                  </a:cubicBezTo>
                  <a:cubicBezTo>
                    <a:pt x="21600" y="10722"/>
                    <a:pt x="21600" y="10722"/>
                    <a:pt x="21600" y="10722"/>
                  </a:cubicBezTo>
                  <a:lnTo>
                    <a:pt x="21600" y="10674"/>
                  </a:lnTo>
                  <a:close/>
                </a:path>
              </a:pathLst>
            </a:cu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grpSp>
          <p:nvGrpSpPr>
            <p:cNvPr id="307" name="Groep 27"/>
            <p:cNvGrpSpPr/>
            <p:nvPr/>
          </p:nvGrpSpPr>
          <p:grpSpPr>
            <a:xfrm>
              <a:off x="0" y="-1"/>
              <a:ext cx="377623" cy="384822"/>
              <a:chOff x="0" y="0"/>
              <a:chExt cx="377622" cy="384820"/>
            </a:xfrm>
          </p:grpSpPr>
          <p:sp>
            <p:nvSpPr>
              <p:cNvPr id="300" name="Freeform 5"/>
              <p:cNvSpPr/>
              <p:nvPr/>
            </p:nvSpPr>
            <p:spPr>
              <a:xfrm>
                <a:off x="55043" y="163399"/>
                <a:ext cx="52057" cy="1339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1" y="0"/>
                    </a:moveTo>
                    <a:cubicBezTo>
                      <a:pt x="12305" y="0"/>
                      <a:pt x="10889" y="446"/>
                      <a:pt x="10623" y="962"/>
                    </a:cubicBezTo>
                    <a:cubicBezTo>
                      <a:pt x="0" y="20638"/>
                      <a:pt x="0" y="20638"/>
                      <a:pt x="0" y="20638"/>
                    </a:cubicBezTo>
                    <a:cubicBezTo>
                      <a:pt x="0" y="20810"/>
                      <a:pt x="0" y="20810"/>
                      <a:pt x="0" y="20810"/>
                    </a:cubicBezTo>
                    <a:cubicBezTo>
                      <a:pt x="0" y="20845"/>
                      <a:pt x="0" y="20845"/>
                      <a:pt x="0" y="20845"/>
                    </a:cubicBezTo>
                    <a:cubicBezTo>
                      <a:pt x="0" y="21291"/>
                      <a:pt x="885" y="21600"/>
                      <a:pt x="2036" y="21600"/>
                    </a:cubicBezTo>
                    <a:cubicBezTo>
                      <a:pt x="12836" y="21600"/>
                      <a:pt x="12836" y="21600"/>
                      <a:pt x="12836" y="21600"/>
                    </a:cubicBezTo>
                    <a:cubicBezTo>
                      <a:pt x="12748" y="21600"/>
                      <a:pt x="12748" y="21600"/>
                      <a:pt x="12748" y="21600"/>
                    </a:cubicBezTo>
                    <a:cubicBezTo>
                      <a:pt x="12748" y="21600"/>
                      <a:pt x="12748" y="21600"/>
                      <a:pt x="12748" y="21600"/>
                    </a:cubicBezTo>
                    <a:cubicBezTo>
                      <a:pt x="12659" y="21600"/>
                      <a:pt x="12659" y="21600"/>
                      <a:pt x="12659" y="21600"/>
                    </a:cubicBezTo>
                    <a:cubicBezTo>
                      <a:pt x="12659" y="21600"/>
                      <a:pt x="12659" y="21600"/>
                      <a:pt x="12659" y="21600"/>
                    </a:cubicBezTo>
                    <a:cubicBezTo>
                      <a:pt x="12659" y="21600"/>
                      <a:pt x="12659" y="21600"/>
                      <a:pt x="12659" y="21600"/>
                    </a:cubicBezTo>
                    <a:cubicBezTo>
                      <a:pt x="12570" y="21600"/>
                      <a:pt x="12570" y="21600"/>
                      <a:pt x="12570" y="21600"/>
                    </a:cubicBezTo>
                    <a:cubicBezTo>
                      <a:pt x="12570" y="21600"/>
                      <a:pt x="12570" y="21600"/>
                      <a:pt x="12570" y="21600"/>
                    </a:cubicBezTo>
                    <a:cubicBezTo>
                      <a:pt x="12570" y="21600"/>
                      <a:pt x="12570" y="21600"/>
                      <a:pt x="12570" y="21600"/>
                    </a:cubicBezTo>
                    <a:cubicBezTo>
                      <a:pt x="12482" y="21600"/>
                      <a:pt x="12482" y="21600"/>
                      <a:pt x="12482" y="21600"/>
                    </a:cubicBezTo>
                    <a:cubicBezTo>
                      <a:pt x="12482" y="21600"/>
                      <a:pt x="12482" y="21600"/>
                      <a:pt x="12482" y="21600"/>
                    </a:cubicBezTo>
                    <a:cubicBezTo>
                      <a:pt x="12482" y="21600"/>
                      <a:pt x="12482" y="21600"/>
                      <a:pt x="12482" y="21600"/>
                    </a:cubicBezTo>
                    <a:cubicBezTo>
                      <a:pt x="12482" y="21600"/>
                      <a:pt x="12482" y="21600"/>
                      <a:pt x="12482" y="21600"/>
                    </a:cubicBezTo>
                    <a:cubicBezTo>
                      <a:pt x="11685" y="21566"/>
                      <a:pt x="11154" y="21394"/>
                      <a:pt x="10889" y="21119"/>
                    </a:cubicBezTo>
                    <a:cubicBezTo>
                      <a:pt x="10889" y="21119"/>
                      <a:pt x="10889" y="21119"/>
                      <a:pt x="10889" y="21119"/>
                    </a:cubicBezTo>
                    <a:cubicBezTo>
                      <a:pt x="10889" y="21085"/>
                      <a:pt x="10889" y="21085"/>
                      <a:pt x="10889" y="21085"/>
                    </a:cubicBezTo>
                    <a:cubicBezTo>
                      <a:pt x="10889" y="21085"/>
                      <a:pt x="10889" y="21085"/>
                      <a:pt x="10889" y="21085"/>
                    </a:cubicBezTo>
                    <a:cubicBezTo>
                      <a:pt x="10800" y="21051"/>
                      <a:pt x="10800" y="21051"/>
                      <a:pt x="10800" y="21051"/>
                    </a:cubicBezTo>
                    <a:cubicBezTo>
                      <a:pt x="10800" y="21051"/>
                      <a:pt x="10800" y="21051"/>
                      <a:pt x="10800" y="21051"/>
                    </a:cubicBezTo>
                    <a:cubicBezTo>
                      <a:pt x="10800" y="21051"/>
                      <a:pt x="10800" y="21051"/>
                      <a:pt x="10800" y="21051"/>
                    </a:cubicBezTo>
                    <a:cubicBezTo>
                      <a:pt x="10800" y="21016"/>
                      <a:pt x="10800" y="21016"/>
                      <a:pt x="10800" y="21016"/>
                    </a:cubicBezTo>
                    <a:cubicBezTo>
                      <a:pt x="10800" y="21016"/>
                      <a:pt x="10800" y="21016"/>
                      <a:pt x="10800" y="21016"/>
                    </a:cubicBezTo>
                    <a:cubicBezTo>
                      <a:pt x="10800" y="21016"/>
                      <a:pt x="10800" y="21016"/>
                      <a:pt x="10800" y="21016"/>
                    </a:cubicBezTo>
                    <a:cubicBezTo>
                      <a:pt x="10800" y="21016"/>
                      <a:pt x="10800" y="21016"/>
                      <a:pt x="10800" y="21016"/>
                    </a:cubicBezTo>
                    <a:cubicBezTo>
                      <a:pt x="10800" y="20776"/>
                      <a:pt x="10800" y="20776"/>
                      <a:pt x="10800" y="20776"/>
                    </a:cubicBezTo>
                    <a:cubicBezTo>
                      <a:pt x="10800" y="20776"/>
                      <a:pt x="10800" y="20776"/>
                      <a:pt x="10800" y="20776"/>
                    </a:cubicBezTo>
                    <a:cubicBezTo>
                      <a:pt x="10800" y="20776"/>
                      <a:pt x="10800" y="20776"/>
                      <a:pt x="10800" y="20776"/>
                    </a:cubicBezTo>
                    <a:cubicBezTo>
                      <a:pt x="10800" y="20673"/>
                      <a:pt x="10800" y="20673"/>
                      <a:pt x="10800" y="20673"/>
                    </a:cubicBezTo>
                    <a:cubicBezTo>
                      <a:pt x="21600" y="0"/>
                      <a:pt x="21600" y="0"/>
                      <a:pt x="21600" y="0"/>
                    </a:cubicBezTo>
                    <a:lnTo>
                      <a:pt x="13721" y="0"/>
                    </a:lnTo>
                    <a:close/>
                  </a:path>
                </a:pathLst>
              </a:cu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301" name="Freeform 6"/>
              <p:cNvSpPr/>
              <p:nvPr/>
            </p:nvSpPr>
            <p:spPr>
              <a:xfrm>
                <a:off x="118620" y="125855"/>
                <a:ext cx="146783" cy="125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232"/>
                      <a:pt x="0" y="4232"/>
                      <a:pt x="0" y="4232"/>
                    </a:cubicBezTo>
                    <a:cubicBezTo>
                      <a:pt x="7200" y="4232"/>
                      <a:pt x="7200" y="4232"/>
                      <a:pt x="7200" y="4232"/>
                    </a:cubicBezTo>
                    <a:cubicBezTo>
                      <a:pt x="7672" y="4232"/>
                      <a:pt x="8300" y="4636"/>
                      <a:pt x="8552" y="5115"/>
                    </a:cubicBezTo>
                    <a:cubicBezTo>
                      <a:pt x="17890" y="21600"/>
                      <a:pt x="17890" y="21600"/>
                      <a:pt x="17890" y="21600"/>
                    </a:cubicBezTo>
                    <a:cubicBezTo>
                      <a:pt x="21600" y="0"/>
                      <a:pt x="21600" y="0"/>
                      <a:pt x="21600" y="0"/>
                    </a:cubicBezTo>
                    <a:lnTo>
                      <a:pt x="0" y="0"/>
                    </a:lnTo>
                    <a:close/>
                  </a:path>
                </a:pathLst>
              </a:cu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302" name="Freeform 7"/>
              <p:cNvSpPr/>
              <p:nvPr/>
            </p:nvSpPr>
            <p:spPr>
              <a:xfrm>
                <a:off x="0" y="125855"/>
                <a:ext cx="273083" cy="258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66" y="0"/>
                    </a:moveTo>
                    <a:cubicBezTo>
                      <a:pt x="8016" y="0"/>
                      <a:pt x="8016" y="0"/>
                      <a:pt x="8016" y="0"/>
                    </a:cubicBezTo>
                    <a:cubicBezTo>
                      <a:pt x="7341" y="0"/>
                      <a:pt x="6666" y="53"/>
                      <a:pt x="6024" y="160"/>
                    </a:cubicBezTo>
                    <a:cubicBezTo>
                      <a:pt x="2717" y="746"/>
                      <a:pt x="0" y="2931"/>
                      <a:pt x="0" y="7940"/>
                    </a:cubicBezTo>
                    <a:cubicBezTo>
                      <a:pt x="0" y="12967"/>
                      <a:pt x="4033" y="19042"/>
                      <a:pt x="10395" y="20978"/>
                    </a:cubicBezTo>
                    <a:cubicBezTo>
                      <a:pt x="11711" y="21387"/>
                      <a:pt x="13129" y="21600"/>
                      <a:pt x="14631" y="21600"/>
                    </a:cubicBezTo>
                    <a:cubicBezTo>
                      <a:pt x="14715" y="21600"/>
                      <a:pt x="14715" y="21600"/>
                      <a:pt x="14715" y="21600"/>
                    </a:cubicBezTo>
                    <a:cubicBezTo>
                      <a:pt x="17196" y="21600"/>
                      <a:pt x="19524" y="20961"/>
                      <a:pt x="21600" y="19841"/>
                    </a:cubicBezTo>
                    <a:cubicBezTo>
                      <a:pt x="20081" y="20286"/>
                      <a:pt x="18697" y="20481"/>
                      <a:pt x="17432" y="20481"/>
                    </a:cubicBezTo>
                    <a:cubicBezTo>
                      <a:pt x="17432" y="20481"/>
                      <a:pt x="17432" y="20481"/>
                      <a:pt x="17432" y="20481"/>
                    </a:cubicBezTo>
                    <a:cubicBezTo>
                      <a:pt x="17432" y="20481"/>
                      <a:pt x="17432" y="20481"/>
                      <a:pt x="17432" y="20481"/>
                    </a:cubicBezTo>
                    <a:cubicBezTo>
                      <a:pt x="12285" y="20481"/>
                      <a:pt x="9315" y="17230"/>
                      <a:pt x="9315" y="14299"/>
                    </a:cubicBezTo>
                    <a:cubicBezTo>
                      <a:pt x="6801" y="14299"/>
                      <a:pt x="6801" y="14299"/>
                      <a:pt x="6801" y="14299"/>
                    </a:cubicBezTo>
                    <a:cubicBezTo>
                      <a:pt x="4742" y="14299"/>
                      <a:pt x="4742" y="14299"/>
                      <a:pt x="4742" y="14299"/>
                    </a:cubicBezTo>
                    <a:cubicBezTo>
                      <a:pt x="4523" y="14299"/>
                      <a:pt x="4354" y="14139"/>
                      <a:pt x="4354" y="13909"/>
                    </a:cubicBezTo>
                    <a:cubicBezTo>
                      <a:pt x="4354" y="13891"/>
                      <a:pt x="4354" y="13891"/>
                      <a:pt x="4354" y="13891"/>
                    </a:cubicBezTo>
                    <a:cubicBezTo>
                      <a:pt x="4354" y="13802"/>
                      <a:pt x="4354" y="13802"/>
                      <a:pt x="4354" y="13802"/>
                    </a:cubicBezTo>
                    <a:cubicBezTo>
                      <a:pt x="6379" y="3624"/>
                      <a:pt x="6379" y="3624"/>
                      <a:pt x="6379" y="3624"/>
                    </a:cubicBezTo>
                    <a:cubicBezTo>
                      <a:pt x="6429" y="3357"/>
                      <a:pt x="6699" y="3126"/>
                      <a:pt x="6969" y="3126"/>
                    </a:cubicBezTo>
                    <a:cubicBezTo>
                      <a:pt x="8471" y="3126"/>
                      <a:pt x="8471" y="3126"/>
                      <a:pt x="8471" y="3126"/>
                    </a:cubicBezTo>
                    <a:cubicBezTo>
                      <a:pt x="8471" y="3126"/>
                      <a:pt x="8471" y="3126"/>
                      <a:pt x="8471" y="3126"/>
                    </a:cubicBezTo>
                    <a:cubicBezTo>
                      <a:pt x="8589" y="2540"/>
                      <a:pt x="8589" y="2540"/>
                      <a:pt x="8589" y="2540"/>
                    </a:cubicBezTo>
                    <a:cubicBezTo>
                      <a:pt x="8589" y="2505"/>
                      <a:pt x="8589" y="2505"/>
                      <a:pt x="8589" y="2505"/>
                    </a:cubicBezTo>
                    <a:cubicBezTo>
                      <a:pt x="8589" y="2505"/>
                      <a:pt x="8589" y="2505"/>
                      <a:pt x="8589" y="2505"/>
                    </a:cubicBezTo>
                    <a:cubicBezTo>
                      <a:pt x="8691" y="2309"/>
                      <a:pt x="8691" y="2309"/>
                      <a:pt x="8691" y="2309"/>
                    </a:cubicBezTo>
                    <a:cubicBezTo>
                      <a:pt x="8708" y="2274"/>
                      <a:pt x="8708" y="2274"/>
                      <a:pt x="8708" y="2274"/>
                    </a:cubicBezTo>
                    <a:cubicBezTo>
                      <a:pt x="8724" y="2274"/>
                      <a:pt x="8724" y="2274"/>
                      <a:pt x="8724" y="2274"/>
                    </a:cubicBezTo>
                    <a:cubicBezTo>
                      <a:pt x="8724" y="2256"/>
                      <a:pt x="8724" y="2256"/>
                      <a:pt x="8724" y="2256"/>
                    </a:cubicBezTo>
                    <a:cubicBezTo>
                      <a:pt x="8741" y="2256"/>
                      <a:pt x="8741" y="2256"/>
                      <a:pt x="8741" y="2256"/>
                    </a:cubicBezTo>
                    <a:cubicBezTo>
                      <a:pt x="8741" y="2256"/>
                      <a:pt x="8741" y="2256"/>
                      <a:pt x="8741" y="2256"/>
                    </a:cubicBezTo>
                    <a:cubicBezTo>
                      <a:pt x="8741" y="2238"/>
                      <a:pt x="8741" y="2238"/>
                      <a:pt x="8741" y="2238"/>
                    </a:cubicBezTo>
                    <a:cubicBezTo>
                      <a:pt x="8741" y="2238"/>
                      <a:pt x="8741" y="2238"/>
                      <a:pt x="8741" y="2238"/>
                    </a:cubicBezTo>
                    <a:cubicBezTo>
                      <a:pt x="8977" y="2078"/>
                      <a:pt x="8977" y="2078"/>
                      <a:pt x="8977" y="2078"/>
                    </a:cubicBezTo>
                    <a:cubicBezTo>
                      <a:pt x="8977" y="2078"/>
                      <a:pt x="8977" y="2078"/>
                      <a:pt x="8977" y="2078"/>
                    </a:cubicBezTo>
                    <a:cubicBezTo>
                      <a:pt x="8977" y="2078"/>
                      <a:pt x="8977" y="2078"/>
                      <a:pt x="8977" y="2078"/>
                    </a:cubicBezTo>
                    <a:cubicBezTo>
                      <a:pt x="9163" y="2043"/>
                      <a:pt x="9163" y="2043"/>
                      <a:pt x="9163" y="2043"/>
                    </a:cubicBezTo>
                    <a:cubicBezTo>
                      <a:pt x="9163" y="2043"/>
                      <a:pt x="9163" y="2043"/>
                      <a:pt x="9163" y="2043"/>
                    </a:cubicBezTo>
                    <a:cubicBezTo>
                      <a:pt x="9366" y="2043"/>
                      <a:pt x="9366" y="2043"/>
                      <a:pt x="9366" y="2043"/>
                    </a:cubicBezTo>
                    <a:cubicBezTo>
                      <a:pt x="9399" y="2043"/>
                      <a:pt x="9399" y="2043"/>
                      <a:pt x="9399" y="2043"/>
                    </a:cubicBezTo>
                    <a:cubicBezTo>
                      <a:pt x="9399" y="0"/>
                      <a:pt x="9399" y="0"/>
                      <a:pt x="9399" y="0"/>
                    </a:cubicBezTo>
                    <a:lnTo>
                      <a:pt x="9366" y="0"/>
                    </a:lnTo>
                    <a:close/>
                  </a:path>
                </a:pathLst>
              </a:cu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303" name="Freeform 8"/>
              <p:cNvSpPr/>
              <p:nvPr/>
            </p:nvSpPr>
            <p:spPr>
              <a:xfrm>
                <a:off x="117766" y="93431"/>
                <a:ext cx="259857" cy="278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52" y="3412"/>
                    </a:moveTo>
                    <a:cubicBezTo>
                      <a:pt x="19952" y="5450"/>
                      <a:pt x="19296" y="7404"/>
                      <a:pt x="18003" y="8895"/>
                    </a:cubicBezTo>
                    <a:cubicBezTo>
                      <a:pt x="17223" y="9806"/>
                      <a:pt x="15983" y="10701"/>
                      <a:pt x="14530" y="11347"/>
                    </a:cubicBezTo>
                    <a:cubicBezTo>
                      <a:pt x="13644" y="15372"/>
                      <a:pt x="13644" y="15372"/>
                      <a:pt x="13644" y="15372"/>
                    </a:cubicBezTo>
                    <a:cubicBezTo>
                      <a:pt x="13591" y="15620"/>
                      <a:pt x="13307" y="15836"/>
                      <a:pt x="13042" y="15836"/>
                    </a:cubicBezTo>
                    <a:cubicBezTo>
                      <a:pt x="8736" y="15836"/>
                      <a:pt x="8736" y="15836"/>
                      <a:pt x="8736" y="15836"/>
                    </a:cubicBezTo>
                    <a:cubicBezTo>
                      <a:pt x="7070" y="15836"/>
                      <a:pt x="7070" y="15836"/>
                      <a:pt x="7070" y="15836"/>
                    </a:cubicBezTo>
                    <a:cubicBezTo>
                      <a:pt x="6751" y="15836"/>
                      <a:pt x="6361" y="15637"/>
                      <a:pt x="6202" y="15388"/>
                    </a:cubicBezTo>
                    <a:cubicBezTo>
                      <a:pt x="2321" y="9773"/>
                      <a:pt x="2321" y="9773"/>
                      <a:pt x="2321" y="9773"/>
                    </a:cubicBezTo>
                    <a:cubicBezTo>
                      <a:pt x="1116" y="15388"/>
                      <a:pt x="1116" y="15388"/>
                      <a:pt x="1116" y="15388"/>
                    </a:cubicBezTo>
                    <a:cubicBezTo>
                      <a:pt x="1063" y="15587"/>
                      <a:pt x="886" y="15753"/>
                      <a:pt x="673" y="15819"/>
                    </a:cubicBezTo>
                    <a:cubicBezTo>
                      <a:pt x="673" y="15819"/>
                      <a:pt x="673" y="15819"/>
                      <a:pt x="673" y="15819"/>
                    </a:cubicBezTo>
                    <a:cubicBezTo>
                      <a:pt x="656" y="15819"/>
                      <a:pt x="656" y="15819"/>
                      <a:pt x="656" y="15819"/>
                    </a:cubicBezTo>
                    <a:cubicBezTo>
                      <a:pt x="656" y="15819"/>
                      <a:pt x="656" y="15819"/>
                      <a:pt x="656" y="15819"/>
                    </a:cubicBezTo>
                    <a:cubicBezTo>
                      <a:pt x="656" y="15819"/>
                      <a:pt x="656" y="15819"/>
                      <a:pt x="656" y="15819"/>
                    </a:cubicBezTo>
                    <a:cubicBezTo>
                      <a:pt x="532" y="15836"/>
                      <a:pt x="532" y="15836"/>
                      <a:pt x="532" y="15836"/>
                    </a:cubicBezTo>
                    <a:cubicBezTo>
                      <a:pt x="514" y="15836"/>
                      <a:pt x="514" y="15836"/>
                      <a:pt x="514" y="15836"/>
                    </a:cubicBezTo>
                    <a:cubicBezTo>
                      <a:pt x="0" y="15836"/>
                      <a:pt x="0" y="15836"/>
                      <a:pt x="0" y="15836"/>
                    </a:cubicBezTo>
                    <a:cubicBezTo>
                      <a:pt x="0" y="18569"/>
                      <a:pt x="3119" y="21600"/>
                      <a:pt x="8523" y="21600"/>
                    </a:cubicBezTo>
                    <a:cubicBezTo>
                      <a:pt x="8523" y="21600"/>
                      <a:pt x="8523" y="21600"/>
                      <a:pt x="8523" y="21600"/>
                    </a:cubicBezTo>
                    <a:cubicBezTo>
                      <a:pt x="8523" y="21600"/>
                      <a:pt x="8523" y="21600"/>
                      <a:pt x="8523" y="21600"/>
                    </a:cubicBezTo>
                    <a:cubicBezTo>
                      <a:pt x="9852" y="21600"/>
                      <a:pt x="11305" y="21418"/>
                      <a:pt x="12900" y="21004"/>
                    </a:cubicBezTo>
                    <a:cubicBezTo>
                      <a:pt x="12971" y="20954"/>
                      <a:pt x="12971" y="20954"/>
                      <a:pt x="12971" y="20954"/>
                    </a:cubicBezTo>
                    <a:cubicBezTo>
                      <a:pt x="13006" y="20954"/>
                      <a:pt x="13006" y="20954"/>
                      <a:pt x="13006" y="20954"/>
                    </a:cubicBezTo>
                    <a:cubicBezTo>
                      <a:pt x="13077" y="20904"/>
                      <a:pt x="13077" y="20904"/>
                      <a:pt x="13077" y="20904"/>
                    </a:cubicBezTo>
                    <a:cubicBezTo>
                      <a:pt x="13095" y="20904"/>
                      <a:pt x="13095" y="20904"/>
                      <a:pt x="13095" y="20904"/>
                    </a:cubicBezTo>
                    <a:cubicBezTo>
                      <a:pt x="13166" y="20871"/>
                      <a:pt x="13166" y="20871"/>
                      <a:pt x="13166" y="20871"/>
                    </a:cubicBezTo>
                    <a:cubicBezTo>
                      <a:pt x="13183" y="20855"/>
                      <a:pt x="13183" y="20855"/>
                      <a:pt x="13183" y="20855"/>
                    </a:cubicBezTo>
                    <a:cubicBezTo>
                      <a:pt x="13272" y="20821"/>
                      <a:pt x="13272" y="20821"/>
                      <a:pt x="13272" y="20821"/>
                    </a:cubicBezTo>
                    <a:cubicBezTo>
                      <a:pt x="13290" y="20805"/>
                      <a:pt x="13290" y="20805"/>
                      <a:pt x="13290" y="20805"/>
                    </a:cubicBezTo>
                    <a:cubicBezTo>
                      <a:pt x="13360" y="20772"/>
                      <a:pt x="13360" y="20772"/>
                      <a:pt x="13360" y="20772"/>
                    </a:cubicBezTo>
                    <a:cubicBezTo>
                      <a:pt x="13378" y="20755"/>
                      <a:pt x="13378" y="20755"/>
                      <a:pt x="13378" y="20755"/>
                    </a:cubicBezTo>
                    <a:cubicBezTo>
                      <a:pt x="13449" y="20722"/>
                      <a:pt x="13449" y="20722"/>
                      <a:pt x="13449" y="20722"/>
                    </a:cubicBezTo>
                    <a:cubicBezTo>
                      <a:pt x="13467" y="20706"/>
                      <a:pt x="13467" y="20706"/>
                      <a:pt x="13467" y="20706"/>
                    </a:cubicBezTo>
                    <a:cubicBezTo>
                      <a:pt x="13555" y="20672"/>
                      <a:pt x="13555" y="20672"/>
                      <a:pt x="13555" y="20672"/>
                    </a:cubicBezTo>
                    <a:cubicBezTo>
                      <a:pt x="13555" y="20656"/>
                      <a:pt x="13555" y="20656"/>
                      <a:pt x="13555" y="20656"/>
                    </a:cubicBezTo>
                    <a:cubicBezTo>
                      <a:pt x="13626" y="20623"/>
                      <a:pt x="13626" y="20623"/>
                      <a:pt x="13626" y="20623"/>
                    </a:cubicBezTo>
                    <a:cubicBezTo>
                      <a:pt x="13662" y="20606"/>
                      <a:pt x="13662" y="20606"/>
                      <a:pt x="13662" y="20606"/>
                    </a:cubicBezTo>
                    <a:cubicBezTo>
                      <a:pt x="13733" y="20573"/>
                      <a:pt x="13733" y="20573"/>
                      <a:pt x="13733" y="20573"/>
                    </a:cubicBezTo>
                    <a:cubicBezTo>
                      <a:pt x="13750" y="20556"/>
                      <a:pt x="13750" y="20556"/>
                      <a:pt x="13750" y="20556"/>
                    </a:cubicBezTo>
                    <a:cubicBezTo>
                      <a:pt x="13821" y="20523"/>
                      <a:pt x="13821" y="20523"/>
                      <a:pt x="13821" y="20523"/>
                    </a:cubicBezTo>
                    <a:cubicBezTo>
                      <a:pt x="13839" y="20507"/>
                      <a:pt x="13839" y="20507"/>
                      <a:pt x="13839" y="20507"/>
                    </a:cubicBezTo>
                    <a:cubicBezTo>
                      <a:pt x="13910" y="20474"/>
                      <a:pt x="13910" y="20474"/>
                      <a:pt x="13910" y="20474"/>
                    </a:cubicBezTo>
                    <a:cubicBezTo>
                      <a:pt x="13927" y="20457"/>
                      <a:pt x="13927" y="20457"/>
                      <a:pt x="13927" y="20457"/>
                    </a:cubicBezTo>
                    <a:cubicBezTo>
                      <a:pt x="13998" y="20407"/>
                      <a:pt x="13998" y="20407"/>
                      <a:pt x="13998" y="20407"/>
                    </a:cubicBezTo>
                    <a:cubicBezTo>
                      <a:pt x="14016" y="20407"/>
                      <a:pt x="14016" y="20407"/>
                      <a:pt x="14016" y="20407"/>
                    </a:cubicBezTo>
                    <a:cubicBezTo>
                      <a:pt x="14087" y="20358"/>
                      <a:pt x="14087" y="20358"/>
                      <a:pt x="14087" y="20358"/>
                    </a:cubicBezTo>
                    <a:cubicBezTo>
                      <a:pt x="14122" y="20341"/>
                      <a:pt x="14122" y="20341"/>
                      <a:pt x="14122" y="20341"/>
                    </a:cubicBezTo>
                    <a:cubicBezTo>
                      <a:pt x="14193" y="20308"/>
                      <a:pt x="14193" y="20308"/>
                      <a:pt x="14193" y="20308"/>
                    </a:cubicBezTo>
                    <a:cubicBezTo>
                      <a:pt x="14211" y="20291"/>
                      <a:pt x="14211" y="20291"/>
                      <a:pt x="14211" y="20291"/>
                    </a:cubicBezTo>
                    <a:cubicBezTo>
                      <a:pt x="14264" y="20258"/>
                      <a:pt x="14264" y="20258"/>
                      <a:pt x="14264" y="20258"/>
                    </a:cubicBezTo>
                    <a:cubicBezTo>
                      <a:pt x="14282" y="20242"/>
                      <a:pt x="14282" y="20242"/>
                      <a:pt x="14282" y="20242"/>
                    </a:cubicBezTo>
                    <a:cubicBezTo>
                      <a:pt x="14370" y="20192"/>
                      <a:pt x="14370" y="20192"/>
                      <a:pt x="14370" y="20192"/>
                    </a:cubicBezTo>
                    <a:cubicBezTo>
                      <a:pt x="14388" y="20192"/>
                      <a:pt x="14388" y="20192"/>
                      <a:pt x="14388" y="20192"/>
                    </a:cubicBezTo>
                    <a:cubicBezTo>
                      <a:pt x="14441" y="20142"/>
                      <a:pt x="14441" y="20142"/>
                      <a:pt x="14441" y="20142"/>
                    </a:cubicBezTo>
                    <a:cubicBezTo>
                      <a:pt x="14459" y="20126"/>
                      <a:pt x="14459" y="20126"/>
                      <a:pt x="14459" y="20126"/>
                    </a:cubicBezTo>
                    <a:cubicBezTo>
                      <a:pt x="14548" y="20093"/>
                      <a:pt x="14548" y="20093"/>
                      <a:pt x="14548" y="20093"/>
                    </a:cubicBezTo>
                    <a:cubicBezTo>
                      <a:pt x="14565" y="20076"/>
                      <a:pt x="14565" y="20076"/>
                      <a:pt x="14565" y="20076"/>
                    </a:cubicBezTo>
                    <a:cubicBezTo>
                      <a:pt x="14636" y="20026"/>
                      <a:pt x="14636" y="20026"/>
                      <a:pt x="14636" y="20026"/>
                    </a:cubicBezTo>
                    <a:cubicBezTo>
                      <a:pt x="14636" y="20026"/>
                      <a:pt x="14636" y="20026"/>
                      <a:pt x="14636" y="20026"/>
                    </a:cubicBezTo>
                    <a:cubicBezTo>
                      <a:pt x="14725" y="19977"/>
                      <a:pt x="14725" y="19977"/>
                      <a:pt x="14725" y="19977"/>
                    </a:cubicBezTo>
                    <a:cubicBezTo>
                      <a:pt x="14725" y="19960"/>
                      <a:pt x="14725" y="19960"/>
                      <a:pt x="14725" y="19960"/>
                    </a:cubicBezTo>
                    <a:cubicBezTo>
                      <a:pt x="14813" y="19910"/>
                      <a:pt x="14813" y="19910"/>
                      <a:pt x="14813" y="19910"/>
                    </a:cubicBezTo>
                    <a:cubicBezTo>
                      <a:pt x="14813" y="19910"/>
                      <a:pt x="14813" y="19910"/>
                      <a:pt x="14813" y="19910"/>
                    </a:cubicBezTo>
                    <a:cubicBezTo>
                      <a:pt x="14884" y="19861"/>
                      <a:pt x="14884" y="19861"/>
                      <a:pt x="14884" y="19861"/>
                    </a:cubicBezTo>
                    <a:cubicBezTo>
                      <a:pt x="14902" y="19844"/>
                      <a:pt x="14902" y="19844"/>
                      <a:pt x="14902" y="19844"/>
                    </a:cubicBezTo>
                    <a:cubicBezTo>
                      <a:pt x="14973" y="19794"/>
                      <a:pt x="14973" y="19794"/>
                      <a:pt x="14973" y="19794"/>
                    </a:cubicBezTo>
                    <a:cubicBezTo>
                      <a:pt x="14991" y="19794"/>
                      <a:pt x="14991" y="19794"/>
                      <a:pt x="14991" y="19794"/>
                    </a:cubicBezTo>
                    <a:cubicBezTo>
                      <a:pt x="15062" y="19745"/>
                      <a:pt x="15062" y="19745"/>
                      <a:pt x="15062" y="19745"/>
                    </a:cubicBezTo>
                    <a:cubicBezTo>
                      <a:pt x="15079" y="19728"/>
                      <a:pt x="15079" y="19728"/>
                      <a:pt x="15079" y="19728"/>
                    </a:cubicBezTo>
                    <a:cubicBezTo>
                      <a:pt x="15150" y="19679"/>
                      <a:pt x="15150" y="19679"/>
                      <a:pt x="15150" y="19679"/>
                    </a:cubicBezTo>
                    <a:cubicBezTo>
                      <a:pt x="15168" y="19679"/>
                      <a:pt x="15168" y="19679"/>
                      <a:pt x="15168" y="19679"/>
                    </a:cubicBezTo>
                    <a:cubicBezTo>
                      <a:pt x="15327" y="19563"/>
                      <a:pt x="15327" y="19563"/>
                      <a:pt x="15327" y="19563"/>
                    </a:cubicBezTo>
                    <a:cubicBezTo>
                      <a:pt x="15327" y="19546"/>
                      <a:pt x="15327" y="19546"/>
                      <a:pt x="15327" y="19546"/>
                    </a:cubicBezTo>
                    <a:cubicBezTo>
                      <a:pt x="15416" y="19496"/>
                      <a:pt x="15416" y="19496"/>
                      <a:pt x="15416" y="19496"/>
                    </a:cubicBezTo>
                    <a:cubicBezTo>
                      <a:pt x="15416" y="19496"/>
                      <a:pt x="15416" y="19496"/>
                      <a:pt x="15416" y="19496"/>
                    </a:cubicBezTo>
                    <a:cubicBezTo>
                      <a:pt x="15487" y="19430"/>
                      <a:pt x="15487" y="19430"/>
                      <a:pt x="15487" y="19430"/>
                    </a:cubicBezTo>
                    <a:cubicBezTo>
                      <a:pt x="15505" y="19430"/>
                      <a:pt x="15505" y="19430"/>
                      <a:pt x="15505" y="19430"/>
                    </a:cubicBezTo>
                    <a:cubicBezTo>
                      <a:pt x="15575" y="19380"/>
                      <a:pt x="15575" y="19380"/>
                      <a:pt x="15575" y="19380"/>
                    </a:cubicBezTo>
                    <a:cubicBezTo>
                      <a:pt x="15575" y="19364"/>
                      <a:pt x="15575" y="19364"/>
                      <a:pt x="15575" y="19364"/>
                    </a:cubicBezTo>
                    <a:cubicBezTo>
                      <a:pt x="15735" y="19248"/>
                      <a:pt x="15735" y="19248"/>
                      <a:pt x="15735" y="19248"/>
                    </a:cubicBezTo>
                    <a:cubicBezTo>
                      <a:pt x="15753" y="19248"/>
                      <a:pt x="15753" y="19248"/>
                      <a:pt x="15753" y="19248"/>
                    </a:cubicBezTo>
                    <a:cubicBezTo>
                      <a:pt x="15912" y="19115"/>
                      <a:pt x="15912" y="19115"/>
                      <a:pt x="15912" y="19115"/>
                    </a:cubicBezTo>
                    <a:cubicBezTo>
                      <a:pt x="15912" y="19115"/>
                      <a:pt x="15912" y="19115"/>
                      <a:pt x="15912" y="19115"/>
                    </a:cubicBezTo>
                    <a:cubicBezTo>
                      <a:pt x="16142" y="18933"/>
                      <a:pt x="16142" y="18933"/>
                      <a:pt x="16142" y="18933"/>
                    </a:cubicBezTo>
                    <a:cubicBezTo>
                      <a:pt x="16142" y="18917"/>
                      <a:pt x="16142" y="18917"/>
                      <a:pt x="16142" y="18917"/>
                    </a:cubicBezTo>
                    <a:cubicBezTo>
                      <a:pt x="16337" y="18767"/>
                      <a:pt x="16515" y="18618"/>
                      <a:pt x="16692" y="18453"/>
                    </a:cubicBezTo>
                    <a:cubicBezTo>
                      <a:pt x="16692" y="18453"/>
                      <a:pt x="16692" y="18453"/>
                      <a:pt x="16692" y="18453"/>
                    </a:cubicBezTo>
                    <a:cubicBezTo>
                      <a:pt x="16851" y="18320"/>
                      <a:pt x="16851" y="18320"/>
                      <a:pt x="16851" y="18320"/>
                    </a:cubicBezTo>
                    <a:cubicBezTo>
                      <a:pt x="16851" y="18320"/>
                      <a:pt x="16851" y="18320"/>
                      <a:pt x="16851" y="18320"/>
                    </a:cubicBezTo>
                    <a:cubicBezTo>
                      <a:pt x="16922" y="18237"/>
                      <a:pt x="16922" y="18237"/>
                      <a:pt x="16922" y="18237"/>
                    </a:cubicBezTo>
                    <a:cubicBezTo>
                      <a:pt x="16922" y="18237"/>
                      <a:pt x="16922" y="18237"/>
                      <a:pt x="16922" y="18237"/>
                    </a:cubicBezTo>
                    <a:cubicBezTo>
                      <a:pt x="16993" y="18171"/>
                      <a:pt x="16993" y="18171"/>
                      <a:pt x="16993" y="18171"/>
                    </a:cubicBezTo>
                    <a:cubicBezTo>
                      <a:pt x="17011" y="18171"/>
                      <a:pt x="17011" y="18171"/>
                      <a:pt x="17011" y="18171"/>
                    </a:cubicBezTo>
                    <a:cubicBezTo>
                      <a:pt x="17064" y="18105"/>
                      <a:pt x="17064" y="18105"/>
                      <a:pt x="17064" y="18105"/>
                    </a:cubicBezTo>
                    <a:cubicBezTo>
                      <a:pt x="17082" y="18088"/>
                      <a:pt x="17082" y="18088"/>
                      <a:pt x="17082" y="18088"/>
                    </a:cubicBezTo>
                    <a:cubicBezTo>
                      <a:pt x="17135" y="18039"/>
                      <a:pt x="17135" y="18039"/>
                      <a:pt x="17135" y="18039"/>
                    </a:cubicBezTo>
                    <a:cubicBezTo>
                      <a:pt x="17152" y="18022"/>
                      <a:pt x="17152" y="18022"/>
                      <a:pt x="17152" y="18022"/>
                    </a:cubicBezTo>
                    <a:cubicBezTo>
                      <a:pt x="17206" y="17972"/>
                      <a:pt x="17206" y="17972"/>
                      <a:pt x="17206" y="17972"/>
                    </a:cubicBezTo>
                    <a:cubicBezTo>
                      <a:pt x="17223" y="17956"/>
                      <a:pt x="17223" y="17956"/>
                      <a:pt x="17223" y="17956"/>
                    </a:cubicBezTo>
                    <a:cubicBezTo>
                      <a:pt x="17294" y="17890"/>
                      <a:pt x="17294" y="17890"/>
                      <a:pt x="17294" y="17890"/>
                    </a:cubicBezTo>
                    <a:cubicBezTo>
                      <a:pt x="17312" y="17873"/>
                      <a:pt x="17312" y="17873"/>
                      <a:pt x="17312" y="17873"/>
                    </a:cubicBezTo>
                    <a:cubicBezTo>
                      <a:pt x="17347" y="17823"/>
                      <a:pt x="17347" y="17823"/>
                      <a:pt x="17347" y="17823"/>
                    </a:cubicBezTo>
                    <a:cubicBezTo>
                      <a:pt x="17383" y="17807"/>
                      <a:pt x="17383" y="17807"/>
                      <a:pt x="17383" y="17807"/>
                    </a:cubicBezTo>
                    <a:cubicBezTo>
                      <a:pt x="17436" y="17757"/>
                      <a:pt x="17436" y="17757"/>
                      <a:pt x="17436" y="17757"/>
                    </a:cubicBezTo>
                    <a:cubicBezTo>
                      <a:pt x="17454" y="17724"/>
                      <a:pt x="17454" y="17724"/>
                      <a:pt x="17454" y="17724"/>
                    </a:cubicBezTo>
                    <a:cubicBezTo>
                      <a:pt x="17489" y="17691"/>
                      <a:pt x="17489" y="17691"/>
                      <a:pt x="17489" y="17691"/>
                    </a:cubicBezTo>
                    <a:cubicBezTo>
                      <a:pt x="17542" y="17625"/>
                      <a:pt x="17542" y="17625"/>
                      <a:pt x="17542" y="17625"/>
                    </a:cubicBezTo>
                    <a:cubicBezTo>
                      <a:pt x="17560" y="17608"/>
                      <a:pt x="17560" y="17608"/>
                      <a:pt x="17560" y="17608"/>
                    </a:cubicBezTo>
                    <a:cubicBezTo>
                      <a:pt x="17613" y="17575"/>
                      <a:pt x="17613" y="17575"/>
                      <a:pt x="17613" y="17575"/>
                    </a:cubicBezTo>
                    <a:cubicBezTo>
                      <a:pt x="17613" y="17558"/>
                      <a:pt x="17613" y="17558"/>
                      <a:pt x="17613" y="17558"/>
                    </a:cubicBezTo>
                    <a:cubicBezTo>
                      <a:pt x="19527" y="15521"/>
                      <a:pt x="20856" y="13003"/>
                      <a:pt x="21370" y="10220"/>
                    </a:cubicBezTo>
                    <a:cubicBezTo>
                      <a:pt x="21370" y="10220"/>
                      <a:pt x="21370" y="10220"/>
                      <a:pt x="21370" y="10220"/>
                    </a:cubicBezTo>
                    <a:cubicBezTo>
                      <a:pt x="21370" y="10154"/>
                      <a:pt x="21370" y="10154"/>
                      <a:pt x="21370" y="10154"/>
                    </a:cubicBezTo>
                    <a:cubicBezTo>
                      <a:pt x="21370" y="10154"/>
                      <a:pt x="21370" y="10154"/>
                      <a:pt x="21370" y="10154"/>
                    </a:cubicBezTo>
                    <a:cubicBezTo>
                      <a:pt x="21387" y="10088"/>
                      <a:pt x="21387" y="10088"/>
                      <a:pt x="21387" y="10088"/>
                    </a:cubicBezTo>
                    <a:cubicBezTo>
                      <a:pt x="21387" y="10088"/>
                      <a:pt x="21387" y="10088"/>
                      <a:pt x="21387" y="10088"/>
                    </a:cubicBezTo>
                    <a:cubicBezTo>
                      <a:pt x="21423" y="9889"/>
                      <a:pt x="21423" y="9889"/>
                      <a:pt x="21423" y="9889"/>
                    </a:cubicBezTo>
                    <a:cubicBezTo>
                      <a:pt x="21423" y="9889"/>
                      <a:pt x="21423" y="9889"/>
                      <a:pt x="21423" y="9889"/>
                    </a:cubicBezTo>
                    <a:cubicBezTo>
                      <a:pt x="21423" y="9839"/>
                      <a:pt x="21423" y="9839"/>
                      <a:pt x="21423" y="9839"/>
                    </a:cubicBezTo>
                    <a:cubicBezTo>
                      <a:pt x="21441" y="9823"/>
                      <a:pt x="21441" y="9823"/>
                      <a:pt x="21441" y="9823"/>
                    </a:cubicBezTo>
                    <a:cubicBezTo>
                      <a:pt x="21441" y="9756"/>
                      <a:pt x="21441" y="9756"/>
                      <a:pt x="21441" y="9756"/>
                    </a:cubicBezTo>
                    <a:cubicBezTo>
                      <a:pt x="21441" y="9740"/>
                      <a:pt x="21441" y="9740"/>
                      <a:pt x="21441" y="9740"/>
                    </a:cubicBezTo>
                    <a:cubicBezTo>
                      <a:pt x="21458" y="9690"/>
                      <a:pt x="21458" y="9690"/>
                      <a:pt x="21458" y="9690"/>
                    </a:cubicBezTo>
                    <a:cubicBezTo>
                      <a:pt x="21458" y="9690"/>
                      <a:pt x="21458" y="9690"/>
                      <a:pt x="21458" y="9690"/>
                    </a:cubicBezTo>
                    <a:cubicBezTo>
                      <a:pt x="21476" y="9508"/>
                      <a:pt x="21476" y="9508"/>
                      <a:pt x="21476" y="9508"/>
                    </a:cubicBezTo>
                    <a:cubicBezTo>
                      <a:pt x="21476" y="9491"/>
                      <a:pt x="21476" y="9491"/>
                      <a:pt x="21476" y="9491"/>
                    </a:cubicBezTo>
                    <a:cubicBezTo>
                      <a:pt x="21476" y="9442"/>
                      <a:pt x="21476" y="9442"/>
                      <a:pt x="21476" y="9442"/>
                    </a:cubicBezTo>
                    <a:cubicBezTo>
                      <a:pt x="21494" y="9409"/>
                      <a:pt x="21494" y="9409"/>
                      <a:pt x="21494" y="9409"/>
                    </a:cubicBezTo>
                    <a:cubicBezTo>
                      <a:pt x="21494" y="9375"/>
                      <a:pt x="21494" y="9375"/>
                      <a:pt x="21494" y="9375"/>
                    </a:cubicBezTo>
                    <a:cubicBezTo>
                      <a:pt x="21494" y="9342"/>
                      <a:pt x="21494" y="9342"/>
                      <a:pt x="21494" y="9342"/>
                    </a:cubicBezTo>
                    <a:cubicBezTo>
                      <a:pt x="21494" y="9293"/>
                      <a:pt x="21494" y="9293"/>
                      <a:pt x="21494" y="9293"/>
                    </a:cubicBezTo>
                    <a:cubicBezTo>
                      <a:pt x="21511" y="9276"/>
                      <a:pt x="21511" y="9276"/>
                      <a:pt x="21511" y="9276"/>
                    </a:cubicBezTo>
                    <a:cubicBezTo>
                      <a:pt x="21511" y="9193"/>
                      <a:pt x="21511" y="9193"/>
                      <a:pt x="21511" y="9193"/>
                    </a:cubicBezTo>
                    <a:cubicBezTo>
                      <a:pt x="21511" y="9160"/>
                      <a:pt x="21511" y="9160"/>
                      <a:pt x="21511" y="9160"/>
                    </a:cubicBezTo>
                    <a:cubicBezTo>
                      <a:pt x="21529" y="9127"/>
                      <a:pt x="21529" y="9127"/>
                      <a:pt x="21529" y="9127"/>
                    </a:cubicBezTo>
                    <a:cubicBezTo>
                      <a:pt x="21529" y="9094"/>
                      <a:pt x="21529" y="9094"/>
                      <a:pt x="21529" y="9094"/>
                    </a:cubicBezTo>
                    <a:cubicBezTo>
                      <a:pt x="21529" y="9044"/>
                      <a:pt x="21529" y="9044"/>
                      <a:pt x="21529" y="9044"/>
                    </a:cubicBezTo>
                    <a:cubicBezTo>
                      <a:pt x="21529" y="9011"/>
                      <a:pt x="21529" y="9011"/>
                      <a:pt x="21529" y="9011"/>
                    </a:cubicBezTo>
                    <a:cubicBezTo>
                      <a:pt x="21529" y="8978"/>
                      <a:pt x="21529" y="8978"/>
                      <a:pt x="21529" y="8978"/>
                    </a:cubicBezTo>
                    <a:cubicBezTo>
                      <a:pt x="21529" y="8945"/>
                      <a:pt x="21529" y="8945"/>
                      <a:pt x="21529" y="8945"/>
                    </a:cubicBezTo>
                    <a:cubicBezTo>
                      <a:pt x="21547" y="8895"/>
                      <a:pt x="21547" y="8895"/>
                      <a:pt x="21547" y="8895"/>
                    </a:cubicBezTo>
                    <a:cubicBezTo>
                      <a:pt x="21547" y="8845"/>
                      <a:pt x="21547" y="8845"/>
                      <a:pt x="21547" y="8845"/>
                    </a:cubicBezTo>
                    <a:cubicBezTo>
                      <a:pt x="21547" y="8812"/>
                      <a:pt x="21547" y="8812"/>
                      <a:pt x="21547" y="8812"/>
                    </a:cubicBezTo>
                    <a:cubicBezTo>
                      <a:pt x="21547" y="8763"/>
                      <a:pt x="21547" y="8763"/>
                      <a:pt x="21547" y="8763"/>
                    </a:cubicBezTo>
                    <a:cubicBezTo>
                      <a:pt x="21547" y="8729"/>
                      <a:pt x="21547" y="8729"/>
                      <a:pt x="21547" y="8729"/>
                    </a:cubicBezTo>
                    <a:cubicBezTo>
                      <a:pt x="21565" y="8680"/>
                      <a:pt x="21565" y="8680"/>
                      <a:pt x="21565" y="8680"/>
                    </a:cubicBezTo>
                    <a:cubicBezTo>
                      <a:pt x="21565" y="8647"/>
                      <a:pt x="21565" y="8647"/>
                      <a:pt x="21565" y="8647"/>
                    </a:cubicBezTo>
                    <a:cubicBezTo>
                      <a:pt x="21565" y="8613"/>
                      <a:pt x="21565" y="8613"/>
                      <a:pt x="21565" y="8613"/>
                    </a:cubicBezTo>
                    <a:cubicBezTo>
                      <a:pt x="21565" y="8580"/>
                      <a:pt x="21565" y="8580"/>
                      <a:pt x="21565" y="8580"/>
                    </a:cubicBezTo>
                    <a:cubicBezTo>
                      <a:pt x="21565" y="8531"/>
                      <a:pt x="21565" y="8531"/>
                      <a:pt x="21565" y="8531"/>
                    </a:cubicBezTo>
                    <a:cubicBezTo>
                      <a:pt x="21565" y="8498"/>
                      <a:pt x="21565" y="8498"/>
                      <a:pt x="21565" y="8498"/>
                    </a:cubicBezTo>
                    <a:cubicBezTo>
                      <a:pt x="21582" y="8431"/>
                      <a:pt x="21582" y="8431"/>
                      <a:pt x="21582" y="8431"/>
                    </a:cubicBezTo>
                    <a:cubicBezTo>
                      <a:pt x="21582" y="8398"/>
                      <a:pt x="21582" y="8398"/>
                      <a:pt x="21582" y="8398"/>
                    </a:cubicBezTo>
                    <a:cubicBezTo>
                      <a:pt x="21582" y="8348"/>
                      <a:pt x="21582" y="8348"/>
                      <a:pt x="21582" y="8348"/>
                    </a:cubicBezTo>
                    <a:cubicBezTo>
                      <a:pt x="21582" y="8315"/>
                      <a:pt x="21582" y="8315"/>
                      <a:pt x="21582" y="8315"/>
                    </a:cubicBezTo>
                    <a:cubicBezTo>
                      <a:pt x="21582" y="8282"/>
                      <a:pt x="21582" y="8282"/>
                      <a:pt x="21582" y="8282"/>
                    </a:cubicBezTo>
                    <a:cubicBezTo>
                      <a:pt x="21582" y="8249"/>
                      <a:pt x="21582" y="8249"/>
                      <a:pt x="21582" y="8249"/>
                    </a:cubicBezTo>
                    <a:cubicBezTo>
                      <a:pt x="21582" y="8199"/>
                      <a:pt x="21582" y="8199"/>
                      <a:pt x="21582" y="8199"/>
                    </a:cubicBezTo>
                    <a:cubicBezTo>
                      <a:pt x="21582" y="8166"/>
                      <a:pt x="21582" y="8166"/>
                      <a:pt x="21582" y="8166"/>
                    </a:cubicBezTo>
                    <a:cubicBezTo>
                      <a:pt x="21582" y="8117"/>
                      <a:pt x="21582" y="8117"/>
                      <a:pt x="21582" y="8117"/>
                    </a:cubicBezTo>
                    <a:cubicBezTo>
                      <a:pt x="21582" y="8100"/>
                      <a:pt x="21582" y="8100"/>
                      <a:pt x="21582" y="8100"/>
                    </a:cubicBezTo>
                    <a:cubicBezTo>
                      <a:pt x="21582" y="8017"/>
                      <a:pt x="21582" y="8017"/>
                      <a:pt x="21582" y="8017"/>
                    </a:cubicBezTo>
                    <a:cubicBezTo>
                      <a:pt x="21582" y="8001"/>
                      <a:pt x="21582" y="8001"/>
                      <a:pt x="21582" y="8001"/>
                    </a:cubicBezTo>
                    <a:cubicBezTo>
                      <a:pt x="21582" y="7951"/>
                      <a:pt x="21582" y="7951"/>
                      <a:pt x="21582" y="7951"/>
                    </a:cubicBezTo>
                    <a:cubicBezTo>
                      <a:pt x="21600" y="7918"/>
                      <a:pt x="21600" y="7918"/>
                      <a:pt x="21600" y="7918"/>
                    </a:cubicBezTo>
                    <a:cubicBezTo>
                      <a:pt x="21600" y="7868"/>
                      <a:pt x="21600" y="7868"/>
                      <a:pt x="21600" y="7868"/>
                    </a:cubicBezTo>
                    <a:cubicBezTo>
                      <a:pt x="21600" y="7835"/>
                      <a:pt x="21600" y="7835"/>
                      <a:pt x="21600" y="7835"/>
                    </a:cubicBezTo>
                    <a:cubicBezTo>
                      <a:pt x="21600" y="7785"/>
                      <a:pt x="21600" y="7785"/>
                      <a:pt x="21600" y="7785"/>
                    </a:cubicBezTo>
                    <a:cubicBezTo>
                      <a:pt x="21600" y="7769"/>
                      <a:pt x="21600" y="7769"/>
                      <a:pt x="21600" y="7769"/>
                    </a:cubicBezTo>
                    <a:cubicBezTo>
                      <a:pt x="21600" y="7686"/>
                      <a:pt x="21600" y="7686"/>
                      <a:pt x="21600" y="7686"/>
                    </a:cubicBezTo>
                    <a:cubicBezTo>
                      <a:pt x="21600" y="7603"/>
                      <a:pt x="21600" y="7603"/>
                      <a:pt x="21600" y="7603"/>
                    </a:cubicBezTo>
                    <a:cubicBezTo>
                      <a:pt x="21600" y="7587"/>
                      <a:pt x="21600" y="7587"/>
                      <a:pt x="21600" y="7587"/>
                    </a:cubicBezTo>
                    <a:cubicBezTo>
                      <a:pt x="21600" y="7504"/>
                      <a:pt x="21600" y="7504"/>
                      <a:pt x="21600" y="7504"/>
                    </a:cubicBezTo>
                    <a:cubicBezTo>
                      <a:pt x="21600" y="7487"/>
                      <a:pt x="21600" y="7487"/>
                      <a:pt x="21600" y="7487"/>
                    </a:cubicBezTo>
                    <a:cubicBezTo>
                      <a:pt x="21582" y="7404"/>
                      <a:pt x="21582" y="7404"/>
                      <a:pt x="21582" y="7404"/>
                    </a:cubicBezTo>
                    <a:cubicBezTo>
                      <a:pt x="21582" y="7388"/>
                      <a:pt x="21582" y="7388"/>
                      <a:pt x="21582" y="7388"/>
                    </a:cubicBezTo>
                    <a:cubicBezTo>
                      <a:pt x="21582" y="7321"/>
                      <a:pt x="21582" y="7321"/>
                      <a:pt x="21582" y="7321"/>
                    </a:cubicBezTo>
                    <a:cubicBezTo>
                      <a:pt x="21582" y="7305"/>
                      <a:pt x="21582" y="7305"/>
                      <a:pt x="21582" y="7305"/>
                    </a:cubicBezTo>
                    <a:cubicBezTo>
                      <a:pt x="21582" y="7222"/>
                      <a:pt x="21582" y="7222"/>
                      <a:pt x="21582" y="7222"/>
                    </a:cubicBezTo>
                    <a:cubicBezTo>
                      <a:pt x="21582" y="7189"/>
                      <a:pt x="21582" y="7189"/>
                      <a:pt x="21582" y="7189"/>
                    </a:cubicBezTo>
                    <a:cubicBezTo>
                      <a:pt x="21582" y="7123"/>
                      <a:pt x="21582" y="7123"/>
                      <a:pt x="21582" y="7123"/>
                    </a:cubicBezTo>
                    <a:cubicBezTo>
                      <a:pt x="21582" y="7106"/>
                      <a:pt x="21582" y="7106"/>
                      <a:pt x="21582" y="7106"/>
                    </a:cubicBezTo>
                    <a:cubicBezTo>
                      <a:pt x="21582" y="7023"/>
                      <a:pt x="21582" y="7023"/>
                      <a:pt x="21582" y="7023"/>
                    </a:cubicBezTo>
                    <a:cubicBezTo>
                      <a:pt x="21582" y="7007"/>
                      <a:pt x="21582" y="7007"/>
                      <a:pt x="21582" y="7007"/>
                    </a:cubicBezTo>
                    <a:cubicBezTo>
                      <a:pt x="21565" y="6940"/>
                      <a:pt x="21565" y="6940"/>
                      <a:pt x="21565" y="6940"/>
                    </a:cubicBezTo>
                    <a:cubicBezTo>
                      <a:pt x="21565" y="6907"/>
                      <a:pt x="21565" y="6907"/>
                      <a:pt x="21565" y="6907"/>
                    </a:cubicBezTo>
                    <a:cubicBezTo>
                      <a:pt x="21565" y="6841"/>
                      <a:pt x="21565" y="6841"/>
                      <a:pt x="21565" y="6841"/>
                    </a:cubicBezTo>
                    <a:cubicBezTo>
                      <a:pt x="21565" y="6808"/>
                      <a:pt x="21565" y="6808"/>
                      <a:pt x="21565" y="6808"/>
                    </a:cubicBezTo>
                    <a:cubicBezTo>
                      <a:pt x="21565" y="6758"/>
                      <a:pt x="21565" y="6758"/>
                      <a:pt x="21565" y="6758"/>
                    </a:cubicBezTo>
                    <a:cubicBezTo>
                      <a:pt x="21565" y="6725"/>
                      <a:pt x="21565" y="6725"/>
                      <a:pt x="21565" y="6725"/>
                    </a:cubicBezTo>
                    <a:cubicBezTo>
                      <a:pt x="21547" y="6659"/>
                      <a:pt x="21547" y="6659"/>
                      <a:pt x="21547" y="6659"/>
                    </a:cubicBezTo>
                    <a:cubicBezTo>
                      <a:pt x="21547" y="6626"/>
                      <a:pt x="21547" y="6626"/>
                      <a:pt x="21547" y="6626"/>
                    </a:cubicBezTo>
                    <a:cubicBezTo>
                      <a:pt x="21547" y="6560"/>
                      <a:pt x="21547" y="6560"/>
                      <a:pt x="21547" y="6560"/>
                    </a:cubicBezTo>
                    <a:cubicBezTo>
                      <a:pt x="21547" y="6526"/>
                      <a:pt x="21547" y="6526"/>
                      <a:pt x="21547" y="6526"/>
                    </a:cubicBezTo>
                    <a:cubicBezTo>
                      <a:pt x="21547" y="6477"/>
                      <a:pt x="21547" y="6477"/>
                      <a:pt x="21547" y="6477"/>
                    </a:cubicBezTo>
                    <a:cubicBezTo>
                      <a:pt x="21529" y="6427"/>
                      <a:pt x="21529" y="6427"/>
                      <a:pt x="21529" y="6427"/>
                    </a:cubicBezTo>
                    <a:cubicBezTo>
                      <a:pt x="21529" y="6377"/>
                      <a:pt x="21529" y="6377"/>
                      <a:pt x="21529" y="6377"/>
                    </a:cubicBezTo>
                    <a:cubicBezTo>
                      <a:pt x="21529" y="6344"/>
                      <a:pt x="21529" y="6344"/>
                      <a:pt x="21529" y="6344"/>
                    </a:cubicBezTo>
                    <a:cubicBezTo>
                      <a:pt x="21529" y="6294"/>
                      <a:pt x="21529" y="6294"/>
                      <a:pt x="21529" y="6294"/>
                    </a:cubicBezTo>
                    <a:cubicBezTo>
                      <a:pt x="21511" y="6245"/>
                      <a:pt x="21511" y="6245"/>
                      <a:pt x="21511" y="6245"/>
                    </a:cubicBezTo>
                    <a:cubicBezTo>
                      <a:pt x="21511" y="6195"/>
                      <a:pt x="21511" y="6195"/>
                      <a:pt x="21511" y="6195"/>
                    </a:cubicBezTo>
                    <a:cubicBezTo>
                      <a:pt x="21511" y="6145"/>
                      <a:pt x="21511" y="6145"/>
                      <a:pt x="21511" y="6145"/>
                    </a:cubicBezTo>
                    <a:cubicBezTo>
                      <a:pt x="21511" y="6112"/>
                      <a:pt x="21511" y="6112"/>
                      <a:pt x="21511" y="6112"/>
                    </a:cubicBezTo>
                    <a:cubicBezTo>
                      <a:pt x="21494" y="5947"/>
                      <a:pt x="21494" y="5947"/>
                      <a:pt x="21494" y="5947"/>
                    </a:cubicBezTo>
                    <a:cubicBezTo>
                      <a:pt x="21476" y="5930"/>
                      <a:pt x="21476" y="5930"/>
                      <a:pt x="21476" y="5930"/>
                    </a:cubicBezTo>
                    <a:cubicBezTo>
                      <a:pt x="21476" y="5880"/>
                      <a:pt x="21476" y="5880"/>
                      <a:pt x="21476" y="5880"/>
                    </a:cubicBezTo>
                    <a:cubicBezTo>
                      <a:pt x="21476" y="5847"/>
                      <a:pt x="21476" y="5847"/>
                      <a:pt x="21476" y="5847"/>
                    </a:cubicBezTo>
                    <a:cubicBezTo>
                      <a:pt x="21458" y="5764"/>
                      <a:pt x="21458" y="5764"/>
                      <a:pt x="21458" y="5764"/>
                    </a:cubicBezTo>
                    <a:cubicBezTo>
                      <a:pt x="21458" y="5731"/>
                      <a:pt x="21458" y="5731"/>
                      <a:pt x="21458" y="5731"/>
                    </a:cubicBezTo>
                    <a:cubicBezTo>
                      <a:pt x="21458" y="5682"/>
                      <a:pt x="21458" y="5682"/>
                      <a:pt x="21458" y="5682"/>
                    </a:cubicBezTo>
                    <a:cubicBezTo>
                      <a:pt x="21441" y="5665"/>
                      <a:pt x="21441" y="5665"/>
                      <a:pt x="21441" y="5665"/>
                    </a:cubicBezTo>
                    <a:cubicBezTo>
                      <a:pt x="21441" y="5566"/>
                      <a:pt x="21441" y="5566"/>
                      <a:pt x="21441" y="5566"/>
                    </a:cubicBezTo>
                    <a:cubicBezTo>
                      <a:pt x="21423" y="5549"/>
                      <a:pt x="21423" y="5549"/>
                      <a:pt x="21423" y="5549"/>
                    </a:cubicBezTo>
                    <a:cubicBezTo>
                      <a:pt x="21423" y="5499"/>
                      <a:pt x="21423" y="5499"/>
                      <a:pt x="21423" y="5499"/>
                    </a:cubicBezTo>
                    <a:cubicBezTo>
                      <a:pt x="21423" y="5483"/>
                      <a:pt x="21423" y="5483"/>
                      <a:pt x="21423" y="5483"/>
                    </a:cubicBezTo>
                    <a:cubicBezTo>
                      <a:pt x="21405" y="5367"/>
                      <a:pt x="21405" y="5367"/>
                      <a:pt x="21405" y="5367"/>
                    </a:cubicBezTo>
                    <a:cubicBezTo>
                      <a:pt x="21405" y="5367"/>
                      <a:pt x="21405" y="5367"/>
                      <a:pt x="21405" y="5367"/>
                    </a:cubicBezTo>
                    <a:cubicBezTo>
                      <a:pt x="21387" y="5301"/>
                      <a:pt x="21387" y="5301"/>
                      <a:pt x="21387" y="5301"/>
                    </a:cubicBezTo>
                    <a:cubicBezTo>
                      <a:pt x="21387" y="5301"/>
                      <a:pt x="21387" y="5301"/>
                      <a:pt x="21387" y="5301"/>
                    </a:cubicBezTo>
                    <a:cubicBezTo>
                      <a:pt x="21352" y="5118"/>
                      <a:pt x="21352" y="5118"/>
                      <a:pt x="21352" y="5118"/>
                    </a:cubicBezTo>
                    <a:cubicBezTo>
                      <a:pt x="21352" y="5102"/>
                      <a:pt x="21352" y="5102"/>
                      <a:pt x="21352" y="5102"/>
                    </a:cubicBezTo>
                    <a:cubicBezTo>
                      <a:pt x="21299" y="4771"/>
                      <a:pt x="21228" y="4456"/>
                      <a:pt x="21139" y="4125"/>
                    </a:cubicBezTo>
                    <a:cubicBezTo>
                      <a:pt x="21139" y="4108"/>
                      <a:pt x="21139" y="4108"/>
                      <a:pt x="21139" y="4108"/>
                    </a:cubicBezTo>
                    <a:cubicBezTo>
                      <a:pt x="21086" y="3942"/>
                      <a:pt x="21086" y="3942"/>
                      <a:pt x="21086" y="3942"/>
                    </a:cubicBezTo>
                    <a:cubicBezTo>
                      <a:pt x="21086" y="3926"/>
                      <a:pt x="21086" y="3926"/>
                      <a:pt x="21086" y="3926"/>
                    </a:cubicBezTo>
                    <a:cubicBezTo>
                      <a:pt x="21033" y="3777"/>
                      <a:pt x="21033" y="3777"/>
                      <a:pt x="21033" y="3777"/>
                    </a:cubicBezTo>
                    <a:cubicBezTo>
                      <a:pt x="21033" y="3744"/>
                      <a:pt x="21033" y="3744"/>
                      <a:pt x="21033" y="3744"/>
                    </a:cubicBezTo>
                    <a:cubicBezTo>
                      <a:pt x="21015" y="3694"/>
                      <a:pt x="21015" y="3694"/>
                      <a:pt x="21015" y="3694"/>
                    </a:cubicBezTo>
                    <a:cubicBezTo>
                      <a:pt x="21015" y="3661"/>
                      <a:pt x="21015" y="3661"/>
                      <a:pt x="21015" y="3661"/>
                    </a:cubicBezTo>
                    <a:cubicBezTo>
                      <a:pt x="20980" y="3594"/>
                      <a:pt x="20980" y="3594"/>
                      <a:pt x="20980" y="3594"/>
                    </a:cubicBezTo>
                    <a:cubicBezTo>
                      <a:pt x="20980" y="3561"/>
                      <a:pt x="20980" y="3561"/>
                      <a:pt x="20980" y="3561"/>
                    </a:cubicBezTo>
                    <a:cubicBezTo>
                      <a:pt x="20962" y="3528"/>
                      <a:pt x="20962" y="3528"/>
                      <a:pt x="20962" y="3528"/>
                    </a:cubicBezTo>
                    <a:cubicBezTo>
                      <a:pt x="20944" y="3479"/>
                      <a:pt x="20944" y="3479"/>
                      <a:pt x="20944" y="3479"/>
                    </a:cubicBezTo>
                    <a:cubicBezTo>
                      <a:pt x="20927" y="3429"/>
                      <a:pt x="20927" y="3429"/>
                      <a:pt x="20927" y="3429"/>
                    </a:cubicBezTo>
                    <a:cubicBezTo>
                      <a:pt x="20927" y="3379"/>
                      <a:pt x="20927" y="3379"/>
                      <a:pt x="20927" y="3379"/>
                    </a:cubicBezTo>
                    <a:cubicBezTo>
                      <a:pt x="20909" y="3346"/>
                      <a:pt x="20909" y="3346"/>
                      <a:pt x="20909" y="3346"/>
                    </a:cubicBezTo>
                    <a:cubicBezTo>
                      <a:pt x="20891" y="3296"/>
                      <a:pt x="20891" y="3296"/>
                      <a:pt x="20891" y="3296"/>
                    </a:cubicBezTo>
                    <a:cubicBezTo>
                      <a:pt x="20891" y="3280"/>
                      <a:pt x="20891" y="3280"/>
                      <a:pt x="20891" y="3280"/>
                    </a:cubicBezTo>
                    <a:cubicBezTo>
                      <a:pt x="20856" y="3197"/>
                      <a:pt x="20856" y="3197"/>
                      <a:pt x="20856" y="3197"/>
                    </a:cubicBezTo>
                    <a:cubicBezTo>
                      <a:pt x="20856" y="3180"/>
                      <a:pt x="20856" y="3180"/>
                      <a:pt x="20856" y="3180"/>
                    </a:cubicBezTo>
                    <a:cubicBezTo>
                      <a:pt x="20838" y="3114"/>
                      <a:pt x="20838" y="3114"/>
                      <a:pt x="20838" y="3114"/>
                    </a:cubicBezTo>
                    <a:cubicBezTo>
                      <a:pt x="20820" y="3098"/>
                      <a:pt x="20820" y="3098"/>
                      <a:pt x="20820" y="3098"/>
                    </a:cubicBezTo>
                    <a:cubicBezTo>
                      <a:pt x="20803" y="3015"/>
                      <a:pt x="20803" y="3015"/>
                      <a:pt x="20803" y="3015"/>
                    </a:cubicBezTo>
                    <a:cubicBezTo>
                      <a:pt x="20803" y="3015"/>
                      <a:pt x="20803" y="3015"/>
                      <a:pt x="20803" y="3015"/>
                    </a:cubicBezTo>
                    <a:cubicBezTo>
                      <a:pt x="20661" y="2650"/>
                      <a:pt x="20519" y="2269"/>
                      <a:pt x="20360" y="1921"/>
                    </a:cubicBezTo>
                    <a:cubicBezTo>
                      <a:pt x="20271" y="1706"/>
                      <a:pt x="20165" y="1507"/>
                      <a:pt x="20058" y="1309"/>
                    </a:cubicBezTo>
                    <a:cubicBezTo>
                      <a:pt x="19846" y="861"/>
                      <a:pt x="19598" y="431"/>
                      <a:pt x="19314" y="0"/>
                    </a:cubicBezTo>
                    <a:cubicBezTo>
                      <a:pt x="19757" y="1110"/>
                      <a:pt x="19952" y="2269"/>
                      <a:pt x="19952" y="3412"/>
                    </a:cubicBezTo>
                  </a:path>
                </a:pathLst>
              </a:cu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304" name="Freeform 9"/>
              <p:cNvSpPr/>
              <p:nvPr/>
            </p:nvSpPr>
            <p:spPr>
              <a:xfrm>
                <a:off x="145501" y="196676"/>
                <a:ext cx="77233" cy="100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851"/>
                    </a:moveTo>
                    <a:cubicBezTo>
                      <a:pt x="13067" y="20364"/>
                      <a:pt x="13067" y="20364"/>
                      <a:pt x="13067" y="20364"/>
                    </a:cubicBezTo>
                    <a:cubicBezTo>
                      <a:pt x="13604" y="21051"/>
                      <a:pt x="14917" y="21600"/>
                      <a:pt x="15991" y="21600"/>
                    </a:cubicBezTo>
                    <a:cubicBezTo>
                      <a:pt x="21600" y="21600"/>
                      <a:pt x="21600" y="21600"/>
                      <a:pt x="21600" y="21600"/>
                    </a:cubicBezTo>
                    <a:cubicBezTo>
                      <a:pt x="20705" y="21600"/>
                      <a:pt x="19512" y="21097"/>
                      <a:pt x="19034" y="20502"/>
                    </a:cubicBezTo>
                    <a:cubicBezTo>
                      <a:pt x="1313" y="0"/>
                      <a:pt x="1313" y="0"/>
                      <a:pt x="1313" y="0"/>
                    </a:cubicBezTo>
                    <a:lnTo>
                      <a:pt x="0" y="4851"/>
                    </a:lnTo>
                    <a:close/>
                  </a:path>
                </a:pathLst>
              </a:cu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305" name="Freeform 10"/>
              <p:cNvSpPr/>
              <p:nvPr/>
            </p:nvSpPr>
            <p:spPr>
              <a:xfrm>
                <a:off x="31773" y="-1"/>
                <a:ext cx="186267" cy="80635"/>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644" y="18457"/>
                    </a:moveTo>
                    <a:cubicBezTo>
                      <a:pt x="224" y="19600"/>
                      <a:pt x="-23" y="20400"/>
                      <a:pt x="2" y="20914"/>
                    </a:cubicBezTo>
                    <a:cubicBezTo>
                      <a:pt x="2" y="20971"/>
                      <a:pt x="2" y="20971"/>
                      <a:pt x="2" y="20971"/>
                    </a:cubicBezTo>
                    <a:cubicBezTo>
                      <a:pt x="2" y="20971"/>
                      <a:pt x="2" y="20971"/>
                      <a:pt x="2" y="20971"/>
                    </a:cubicBezTo>
                    <a:cubicBezTo>
                      <a:pt x="26" y="21429"/>
                      <a:pt x="249" y="21600"/>
                      <a:pt x="718" y="21600"/>
                    </a:cubicBezTo>
                    <a:cubicBezTo>
                      <a:pt x="10110" y="21600"/>
                      <a:pt x="10110" y="21600"/>
                      <a:pt x="10110" y="21600"/>
                    </a:cubicBezTo>
                    <a:cubicBezTo>
                      <a:pt x="9961" y="19943"/>
                      <a:pt x="9863" y="18286"/>
                      <a:pt x="9863" y="16743"/>
                    </a:cubicBezTo>
                    <a:cubicBezTo>
                      <a:pt x="9863" y="13943"/>
                      <a:pt x="10159" y="11429"/>
                      <a:pt x="10826" y="9429"/>
                    </a:cubicBezTo>
                    <a:cubicBezTo>
                      <a:pt x="11074" y="8686"/>
                      <a:pt x="11345" y="8000"/>
                      <a:pt x="11617" y="7371"/>
                    </a:cubicBezTo>
                    <a:cubicBezTo>
                      <a:pt x="13693" y="2800"/>
                      <a:pt x="16857" y="629"/>
                      <a:pt x="20242" y="629"/>
                    </a:cubicBezTo>
                    <a:cubicBezTo>
                      <a:pt x="20391" y="629"/>
                      <a:pt x="20539" y="629"/>
                      <a:pt x="20687" y="686"/>
                    </a:cubicBezTo>
                    <a:cubicBezTo>
                      <a:pt x="20984" y="686"/>
                      <a:pt x="21280" y="686"/>
                      <a:pt x="21577" y="743"/>
                    </a:cubicBezTo>
                    <a:cubicBezTo>
                      <a:pt x="20415" y="286"/>
                      <a:pt x="19204" y="0"/>
                      <a:pt x="17969" y="0"/>
                    </a:cubicBezTo>
                    <a:cubicBezTo>
                      <a:pt x="17746" y="0"/>
                      <a:pt x="17746" y="0"/>
                      <a:pt x="17746" y="0"/>
                    </a:cubicBezTo>
                    <a:cubicBezTo>
                      <a:pt x="10876" y="0"/>
                      <a:pt x="4722" y="7143"/>
                      <a:pt x="644" y="18457"/>
                    </a:cubicBezTo>
                  </a:path>
                </a:pathLst>
              </a:cu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306" name="Freeform 11"/>
              <p:cNvSpPr/>
              <p:nvPr/>
            </p:nvSpPr>
            <p:spPr>
              <a:xfrm>
                <a:off x="116913" y="2133"/>
                <a:ext cx="241082" cy="237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7" y="2290"/>
                    </a:moveTo>
                    <a:cubicBezTo>
                      <a:pt x="1147" y="2504"/>
                      <a:pt x="937" y="2736"/>
                      <a:pt x="745" y="2989"/>
                    </a:cubicBezTo>
                    <a:cubicBezTo>
                      <a:pt x="229" y="3668"/>
                      <a:pt x="0" y="4522"/>
                      <a:pt x="0" y="5473"/>
                    </a:cubicBezTo>
                    <a:cubicBezTo>
                      <a:pt x="0" y="5997"/>
                      <a:pt x="76" y="6560"/>
                      <a:pt x="191" y="7122"/>
                    </a:cubicBezTo>
                    <a:cubicBezTo>
                      <a:pt x="13610" y="7122"/>
                      <a:pt x="13610" y="7122"/>
                      <a:pt x="13610" y="7122"/>
                    </a:cubicBezTo>
                    <a:cubicBezTo>
                      <a:pt x="13763" y="7122"/>
                      <a:pt x="13954" y="7181"/>
                      <a:pt x="14107" y="7278"/>
                    </a:cubicBezTo>
                    <a:cubicBezTo>
                      <a:pt x="14241" y="7375"/>
                      <a:pt x="14375" y="7472"/>
                      <a:pt x="14451" y="7588"/>
                    </a:cubicBezTo>
                    <a:cubicBezTo>
                      <a:pt x="17280" y="12071"/>
                      <a:pt x="17280" y="12071"/>
                      <a:pt x="17280" y="12071"/>
                    </a:cubicBezTo>
                    <a:cubicBezTo>
                      <a:pt x="17337" y="12149"/>
                      <a:pt x="17376" y="12265"/>
                      <a:pt x="17395" y="12362"/>
                    </a:cubicBezTo>
                    <a:cubicBezTo>
                      <a:pt x="17433" y="12498"/>
                      <a:pt x="17433" y="12498"/>
                      <a:pt x="17433" y="12498"/>
                    </a:cubicBezTo>
                    <a:cubicBezTo>
                      <a:pt x="17452" y="12518"/>
                      <a:pt x="17452" y="12518"/>
                      <a:pt x="17452" y="12518"/>
                    </a:cubicBezTo>
                    <a:cubicBezTo>
                      <a:pt x="17452" y="12518"/>
                      <a:pt x="17452" y="12518"/>
                      <a:pt x="17452" y="12518"/>
                    </a:cubicBezTo>
                    <a:cubicBezTo>
                      <a:pt x="17471" y="12653"/>
                      <a:pt x="17490" y="12809"/>
                      <a:pt x="17471" y="12925"/>
                    </a:cubicBezTo>
                    <a:cubicBezTo>
                      <a:pt x="17471" y="13080"/>
                      <a:pt x="17471" y="13080"/>
                      <a:pt x="17471" y="13080"/>
                    </a:cubicBezTo>
                    <a:cubicBezTo>
                      <a:pt x="15751" y="21600"/>
                      <a:pt x="15751" y="21600"/>
                      <a:pt x="15751" y="21600"/>
                    </a:cubicBezTo>
                    <a:cubicBezTo>
                      <a:pt x="17318" y="20843"/>
                      <a:pt x="18656" y="19795"/>
                      <a:pt x="19497" y="18728"/>
                    </a:cubicBezTo>
                    <a:cubicBezTo>
                      <a:pt x="20893" y="16981"/>
                      <a:pt x="21600" y="14691"/>
                      <a:pt x="21600" y="12304"/>
                    </a:cubicBezTo>
                    <a:cubicBezTo>
                      <a:pt x="21600" y="10965"/>
                      <a:pt x="21390" y="9606"/>
                      <a:pt x="20912" y="8306"/>
                    </a:cubicBezTo>
                    <a:cubicBezTo>
                      <a:pt x="20855" y="8209"/>
                      <a:pt x="20855" y="8209"/>
                      <a:pt x="20855" y="8209"/>
                    </a:cubicBezTo>
                    <a:cubicBezTo>
                      <a:pt x="20855" y="8209"/>
                      <a:pt x="20855" y="8209"/>
                      <a:pt x="20855" y="8209"/>
                    </a:cubicBezTo>
                    <a:cubicBezTo>
                      <a:pt x="20587" y="7743"/>
                      <a:pt x="20281" y="7297"/>
                      <a:pt x="19956" y="6851"/>
                    </a:cubicBezTo>
                    <a:cubicBezTo>
                      <a:pt x="19956" y="6851"/>
                      <a:pt x="19956" y="6851"/>
                      <a:pt x="19956" y="6851"/>
                    </a:cubicBezTo>
                    <a:cubicBezTo>
                      <a:pt x="19899" y="6773"/>
                      <a:pt x="19899" y="6773"/>
                      <a:pt x="19899" y="6773"/>
                    </a:cubicBezTo>
                    <a:cubicBezTo>
                      <a:pt x="19880" y="6754"/>
                      <a:pt x="19880" y="6754"/>
                      <a:pt x="19880" y="6754"/>
                    </a:cubicBezTo>
                    <a:cubicBezTo>
                      <a:pt x="19822" y="6676"/>
                      <a:pt x="19822" y="6676"/>
                      <a:pt x="19822" y="6676"/>
                    </a:cubicBezTo>
                    <a:cubicBezTo>
                      <a:pt x="19822" y="6657"/>
                      <a:pt x="19822" y="6657"/>
                      <a:pt x="19822" y="6657"/>
                    </a:cubicBezTo>
                    <a:cubicBezTo>
                      <a:pt x="19765" y="6579"/>
                      <a:pt x="19765" y="6579"/>
                      <a:pt x="19765" y="6579"/>
                    </a:cubicBezTo>
                    <a:cubicBezTo>
                      <a:pt x="19746" y="6560"/>
                      <a:pt x="19746" y="6560"/>
                      <a:pt x="19746" y="6560"/>
                    </a:cubicBezTo>
                    <a:cubicBezTo>
                      <a:pt x="19688" y="6482"/>
                      <a:pt x="19688" y="6482"/>
                      <a:pt x="19688" y="6482"/>
                    </a:cubicBezTo>
                    <a:cubicBezTo>
                      <a:pt x="19688" y="6482"/>
                      <a:pt x="19688" y="6482"/>
                      <a:pt x="19688" y="6482"/>
                    </a:cubicBezTo>
                    <a:cubicBezTo>
                      <a:pt x="19555" y="6327"/>
                      <a:pt x="19440" y="6171"/>
                      <a:pt x="19325" y="6036"/>
                    </a:cubicBezTo>
                    <a:cubicBezTo>
                      <a:pt x="19325" y="6036"/>
                      <a:pt x="19325" y="6036"/>
                      <a:pt x="19325" y="6036"/>
                    </a:cubicBezTo>
                    <a:cubicBezTo>
                      <a:pt x="19249" y="5939"/>
                      <a:pt x="19249" y="5939"/>
                      <a:pt x="19249" y="5939"/>
                    </a:cubicBezTo>
                    <a:cubicBezTo>
                      <a:pt x="19249" y="5939"/>
                      <a:pt x="19249" y="5939"/>
                      <a:pt x="19249" y="5939"/>
                    </a:cubicBezTo>
                    <a:cubicBezTo>
                      <a:pt x="19172" y="5861"/>
                      <a:pt x="19172" y="5861"/>
                      <a:pt x="19172" y="5861"/>
                    </a:cubicBezTo>
                    <a:cubicBezTo>
                      <a:pt x="19172" y="5842"/>
                      <a:pt x="19172" y="5842"/>
                      <a:pt x="19172" y="5842"/>
                    </a:cubicBezTo>
                    <a:cubicBezTo>
                      <a:pt x="19096" y="5764"/>
                      <a:pt x="19096" y="5764"/>
                      <a:pt x="19096" y="5764"/>
                    </a:cubicBezTo>
                    <a:cubicBezTo>
                      <a:pt x="19096" y="5764"/>
                      <a:pt x="19096" y="5764"/>
                      <a:pt x="19096" y="5764"/>
                    </a:cubicBezTo>
                    <a:cubicBezTo>
                      <a:pt x="19019" y="5686"/>
                      <a:pt x="19019" y="5686"/>
                      <a:pt x="19019" y="5686"/>
                    </a:cubicBezTo>
                    <a:cubicBezTo>
                      <a:pt x="19019" y="5686"/>
                      <a:pt x="19019" y="5686"/>
                      <a:pt x="19019" y="5686"/>
                    </a:cubicBezTo>
                    <a:cubicBezTo>
                      <a:pt x="18886" y="5531"/>
                      <a:pt x="18771" y="5395"/>
                      <a:pt x="18637" y="5259"/>
                    </a:cubicBezTo>
                    <a:cubicBezTo>
                      <a:pt x="18618" y="5240"/>
                      <a:pt x="18618" y="5240"/>
                      <a:pt x="18618" y="5240"/>
                    </a:cubicBezTo>
                    <a:cubicBezTo>
                      <a:pt x="18561" y="5162"/>
                      <a:pt x="18561" y="5162"/>
                      <a:pt x="18561" y="5162"/>
                    </a:cubicBezTo>
                    <a:cubicBezTo>
                      <a:pt x="18542" y="5162"/>
                      <a:pt x="18542" y="5162"/>
                      <a:pt x="18542" y="5162"/>
                    </a:cubicBezTo>
                    <a:cubicBezTo>
                      <a:pt x="18484" y="5085"/>
                      <a:pt x="18484" y="5085"/>
                      <a:pt x="18484" y="5085"/>
                    </a:cubicBezTo>
                    <a:cubicBezTo>
                      <a:pt x="18465" y="5085"/>
                      <a:pt x="18465" y="5085"/>
                      <a:pt x="18465" y="5085"/>
                    </a:cubicBezTo>
                    <a:cubicBezTo>
                      <a:pt x="18408" y="5007"/>
                      <a:pt x="18408" y="5007"/>
                      <a:pt x="18408" y="5007"/>
                    </a:cubicBezTo>
                    <a:cubicBezTo>
                      <a:pt x="18389" y="4988"/>
                      <a:pt x="18389" y="4988"/>
                      <a:pt x="18389" y="4988"/>
                    </a:cubicBezTo>
                    <a:cubicBezTo>
                      <a:pt x="18312" y="4929"/>
                      <a:pt x="18312" y="4929"/>
                      <a:pt x="18312" y="4929"/>
                    </a:cubicBezTo>
                    <a:cubicBezTo>
                      <a:pt x="18312" y="4910"/>
                      <a:pt x="18312" y="4910"/>
                      <a:pt x="18312" y="4910"/>
                    </a:cubicBezTo>
                    <a:cubicBezTo>
                      <a:pt x="18178" y="4774"/>
                      <a:pt x="18045" y="4638"/>
                      <a:pt x="17911" y="4522"/>
                    </a:cubicBezTo>
                    <a:cubicBezTo>
                      <a:pt x="17892" y="4502"/>
                      <a:pt x="17892" y="4502"/>
                      <a:pt x="17892" y="4502"/>
                    </a:cubicBezTo>
                    <a:cubicBezTo>
                      <a:pt x="17815" y="4444"/>
                      <a:pt x="17815" y="4444"/>
                      <a:pt x="17815" y="4444"/>
                    </a:cubicBezTo>
                    <a:cubicBezTo>
                      <a:pt x="17815" y="4425"/>
                      <a:pt x="17815" y="4425"/>
                      <a:pt x="17815" y="4425"/>
                    </a:cubicBezTo>
                    <a:cubicBezTo>
                      <a:pt x="17739" y="4367"/>
                      <a:pt x="17739" y="4367"/>
                      <a:pt x="17739" y="4367"/>
                    </a:cubicBezTo>
                    <a:cubicBezTo>
                      <a:pt x="17720" y="4347"/>
                      <a:pt x="17720" y="4347"/>
                      <a:pt x="17720" y="4347"/>
                    </a:cubicBezTo>
                    <a:cubicBezTo>
                      <a:pt x="17662" y="4289"/>
                      <a:pt x="17662" y="4289"/>
                      <a:pt x="17662" y="4289"/>
                    </a:cubicBezTo>
                    <a:cubicBezTo>
                      <a:pt x="17643" y="4270"/>
                      <a:pt x="17643" y="4270"/>
                      <a:pt x="17643" y="4270"/>
                    </a:cubicBezTo>
                    <a:cubicBezTo>
                      <a:pt x="17567" y="4211"/>
                      <a:pt x="17567" y="4211"/>
                      <a:pt x="17567" y="4211"/>
                    </a:cubicBezTo>
                    <a:cubicBezTo>
                      <a:pt x="17567" y="4192"/>
                      <a:pt x="17567" y="4192"/>
                      <a:pt x="17567" y="4192"/>
                    </a:cubicBezTo>
                    <a:cubicBezTo>
                      <a:pt x="17471" y="4134"/>
                      <a:pt x="17471" y="4134"/>
                      <a:pt x="17471" y="4134"/>
                    </a:cubicBezTo>
                    <a:cubicBezTo>
                      <a:pt x="17471" y="4114"/>
                      <a:pt x="17471" y="4114"/>
                      <a:pt x="17471" y="4114"/>
                    </a:cubicBezTo>
                    <a:cubicBezTo>
                      <a:pt x="17223" y="3901"/>
                      <a:pt x="17223" y="3901"/>
                      <a:pt x="17223" y="3901"/>
                    </a:cubicBezTo>
                    <a:cubicBezTo>
                      <a:pt x="17204" y="3881"/>
                      <a:pt x="17204" y="3881"/>
                      <a:pt x="17204" y="3881"/>
                    </a:cubicBezTo>
                    <a:cubicBezTo>
                      <a:pt x="17127" y="3823"/>
                      <a:pt x="17127" y="3823"/>
                      <a:pt x="17127" y="3823"/>
                    </a:cubicBezTo>
                    <a:cubicBezTo>
                      <a:pt x="17108" y="3804"/>
                      <a:pt x="17108" y="3804"/>
                      <a:pt x="17108" y="3804"/>
                    </a:cubicBezTo>
                    <a:cubicBezTo>
                      <a:pt x="17051" y="3746"/>
                      <a:pt x="17051" y="3746"/>
                      <a:pt x="17051" y="3746"/>
                    </a:cubicBezTo>
                    <a:cubicBezTo>
                      <a:pt x="17032" y="3746"/>
                      <a:pt x="17032" y="3746"/>
                      <a:pt x="17032" y="3746"/>
                    </a:cubicBezTo>
                    <a:cubicBezTo>
                      <a:pt x="16955" y="3687"/>
                      <a:pt x="16955" y="3687"/>
                      <a:pt x="16955" y="3687"/>
                    </a:cubicBezTo>
                    <a:cubicBezTo>
                      <a:pt x="16936" y="3668"/>
                      <a:pt x="16936" y="3668"/>
                      <a:pt x="16936" y="3668"/>
                    </a:cubicBezTo>
                    <a:cubicBezTo>
                      <a:pt x="16879" y="3610"/>
                      <a:pt x="16879" y="3610"/>
                      <a:pt x="16879" y="3610"/>
                    </a:cubicBezTo>
                    <a:cubicBezTo>
                      <a:pt x="16859" y="3590"/>
                      <a:pt x="16859" y="3590"/>
                      <a:pt x="16859" y="3590"/>
                    </a:cubicBezTo>
                    <a:cubicBezTo>
                      <a:pt x="16783" y="3532"/>
                      <a:pt x="16783" y="3532"/>
                      <a:pt x="16783" y="3532"/>
                    </a:cubicBezTo>
                    <a:cubicBezTo>
                      <a:pt x="16764" y="3532"/>
                      <a:pt x="16764" y="3532"/>
                      <a:pt x="16764" y="3532"/>
                    </a:cubicBezTo>
                    <a:cubicBezTo>
                      <a:pt x="16687" y="3454"/>
                      <a:pt x="16687" y="3454"/>
                      <a:pt x="16687" y="3454"/>
                    </a:cubicBezTo>
                    <a:cubicBezTo>
                      <a:pt x="16668" y="3454"/>
                      <a:pt x="16668" y="3454"/>
                      <a:pt x="16668" y="3454"/>
                    </a:cubicBezTo>
                    <a:cubicBezTo>
                      <a:pt x="16401" y="3241"/>
                      <a:pt x="16401" y="3241"/>
                      <a:pt x="16401" y="3241"/>
                    </a:cubicBezTo>
                    <a:cubicBezTo>
                      <a:pt x="16401" y="3241"/>
                      <a:pt x="16401" y="3241"/>
                      <a:pt x="16401" y="3241"/>
                    </a:cubicBezTo>
                    <a:cubicBezTo>
                      <a:pt x="16324" y="3183"/>
                      <a:pt x="16324" y="3183"/>
                      <a:pt x="16324" y="3183"/>
                    </a:cubicBezTo>
                    <a:cubicBezTo>
                      <a:pt x="16305" y="3163"/>
                      <a:pt x="16305" y="3163"/>
                      <a:pt x="16305" y="3163"/>
                    </a:cubicBezTo>
                    <a:cubicBezTo>
                      <a:pt x="16229" y="3105"/>
                      <a:pt x="16229" y="3105"/>
                      <a:pt x="16229" y="3105"/>
                    </a:cubicBezTo>
                    <a:cubicBezTo>
                      <a:pt x="16210" y="3105"/>
                      <a:pt x="16210" y="3105"/>
                      <a:pt x="16210" y="3105"/>
                    </a:cubicBezTo>
                    <a:cubicBezTo>
                      <a:pt x="16133" y="3047"/>
                      <a:pt x="16133" y="3047"/>
                      <a:pt x="16133" y="3047"/>
                    </a:cubicBezTo>
                    <a:cubicBezTo>
                      <a:pt x="16114" y="3027"/>
                      <a:pt x="16114" y="3027"/>
                      <a:pt x="16114" y="3027"/>
                    </a:cubicBezTo>
                    <a:cubicBezTo>
                      <a:pt x="16038" y="2989"/>
                      <a:pt x="16038" y="2989"/>
                      <a:pt x="16038" y="2989"/>
                    </a:cubicBezTo>
                    <a:cubicBezTo>
                      <a:pt x="16018" y="2969"/>
                      <a:pt x="16018" y="2969"/>
                      <a:pt x="16018" y="2969"/>
                    </a:cubicBezTo>
                    <a:cubicBezTo>
                      <a:pt x="15961" y="2911"/>
                      <a:pt x="15961" y="2911"/>
                      <a:pt x="15961" y="2911"/>
                    </a:cubicBezTo>
                    <a:cubicBezTo>
                      <a:pt x="15923" y="2892"/>
                      <a:pt x="15923" y="2892"/>
                      <a:pt x="15923" y="2892"/>
                    </a:cubicBezTo>
                    <a:cubicBezTo>
                      <a:pt x="15846" y="2853"/>
                      <a:pt x="15846" y="2853"/>
                      <a:pt x="15846" y="2853"/>
                    </a:cubicBezTo>
                    <a:cubicBezTo>
                      <a:pt x="15846" y="2833"/>
                      <a:pt x="15846" y="2833"/>
                      <a:pt x="15846" y="2833"/>
                    </a:cubicBezTo>
                    <a:cubicBezTo>
                      <a:pt x="15560" y="2639"/>
                      <a:pt x="15560" y="2639"/>
                      <a:pt x="15560" y="2639"/>
                    </a:cubicBezTo>
                    <a:cubicBezTo>
                      <a:pt x="15541" y="2639"/>
                      <a:pt x="15541" y="2639"/>
                      <a:pt x="15541" y="2639"/>
                    </a:cubicBezTo>
                    <a:cubicBezTo>
                      <a:pt x="15464" y="2581"/>
                      <a:pt x="15464" y="2581"/>
                      <a:pt x="15464" y="2581"/>
                    </a:cubicBezTo>
                    <a:cubicBezTo>
                      <a:pt x="15445" y="2562"/>
                      <a:pt x="15445" y="2562"/>
                      <a:pt x="15445" y="2562"/>
                    </a:cubicBezTo>
                    <a:cubicBezTo>
                      <a:pt x="15368" y="2523"/>
                      <a:pt x="15368" y="2523"/>
                      <a:pt x="15368" y="2523"/>
                    </a:cubicBezTo>
                    <a:cubicBezTo>
                      <a:pt x="15349" y="2504"/>
                      <a:pt x="15349" y="2504"/>
                      <a:pt x="15349" y="2504"/>
                    </a:cubicBezTo>
                    <a:cubicBezTo>
                      <a:pt x="15273" y="2465"/>
                      <a:pt x="15273" y="2465"/>
                      <a:pt x="15273" y="2465"/>
                    </a:cubicBezTo>
                    <a:cubicBezTo>
                      <a:pt x="15254" y="2445"/>
                      <a:pt x="15254" y="2445"/>
                      <a:pt x="15254" y="2445"/>
                    </a:cubicBezTo>
                    <a:cubicBezTo>
                      <a:pt x="15177" y="2406"/>
                      <a:pt x="15177" y="2406"/>
                      <a:pt x="15177" y="2406"/>
                    </a:cubicBezTo>
                    <a:cubicBezTo>
                      <a:pt x="15158" y="2387"/>
                      <a:pt x="15158" y="2387"/>
                      <a:pt x="15158" y="2387"/>
                    </a:cubicBezTo>
                    <a:cubicBezTo>
                      <a:pt x="15082" y="2348"/>
                      <a:pt x="15082" y="2348"/>
                      <a:pt x="15082" y="2348"/>
                    </a:cubicBezTo>
                    <a:cubicBezTo>
                      <a:pt x="15063" y="2329"/>
                      <a:pt x="15063" y="2329"/>
                      <a:pt x="15063" y="2329"/>
                    </a:cubicBezTo>
                    <a:cubicBezTo>
                      <a:pt x="14776" y="2154"/>
                      <a:pt x="14776" y="2154"/>
                      <a:pt x="14776" y="2154"/>
                    </a:cubicBezTo>
                    <a:cubicBezTo>
                      <a:pt x="14776" y="2154"/>
                      <a:pt x="14776" y="2154"/>
                      <a:pt x="14776" y="2154"/>
                    </a:cubicBezTo>
                    <a:cubicBezTo>
                      <a:pt x="14680" y="2096"/>
                      <a:pt x="14680" y="2096"/>
                      <a:pt x="14680" y="2096"/>
                    </a:cubicBezTo>
                    <a:cubicBezTo>
                      <a:pt x="14661" y="2096"/>
                      <a:pt x="14661" y="2096"/>
                      <a:pt x="14661" y="2096"/>
                    </a:cubicBezTo>
                    <a:cubicBezTo>
                      <a:pt x="14585" y="2038"/>
                      <a:pt x="14585" y="2038"/>
                      <a:pt x="14585" y="2038"/>
                    </a:cubicBezTo>
                    <a:cubicBezTo>
                      <a:pt x="14566" y="2018"/>
                      <a:pt x="14566" y="2018"/>
                      <a:pt x="14566" y="2018"/>
                    </a:cubicBezTo>
                    <a:cubicBezTo>
                      <a:pt x="14489" y="1980"/>
                      <a:pt x="14489" y="1980"/>
                      <a:pt x="14489" y="1980"/>
                    </a:cubicBezTo>
                    <a:cubicBezTo>
                      <a:pt x="14451" y="1980"/>
                      <a:pt x="14451" y="1980"/>
                      <a:pt x="14451" y="1980"/>
                    </a:cubicBezTo>
                    <a:cubicBezTo>
                      <a:pt x="14394" y="1921"/>
                      <a:pt x="14394" y="1921"/>
                      <a:pt x="14394" y="1921"/>
                    </a:cubicBezTo>
                    <a:cubicBezTo>
                      <a:pt x="14355" y="1921"/>
                      <a:pt x="14355" y="1921"/>
                      <a:pt x="14355" y="1921"/>
                    </a:cubicBezTo>
                    <a:cubicBezTo>
                      <a:pt x="14279" y="1882"/>
                      <a:pt x="14279" y="1882"/>
                      <a:pt x="14279" y="1882"/>
                    </a:cubicBezTo>
                    <a:cubicBezTo>
                      <a:pt x="14260" y="1863"/>
                      <a:pt x="14260" y="1863"/>
                      <a:pt x="14260" y="1863"/>
                    </a:cubicBezTo>
                    <a:cubicBezTo>
                      <a:pt x="14183" y="1824"/>
                      <a:pt x="14183" y="1824"/>
                      <a:pt x="14183" y="1824"/>
                    </a:cubicBezTo>
                    <a:cubicBezTo>
                      <a:pt x="14164" y="1805"/>
                      <a:pt x="14164" y="1805"/>
                      <a:pt x="14164" y="1805"/>
                    </a:cubicBezTo>
                    <a:cubicBezTo>
                      <a:pt x="14030" y="1747"/>
                      <a:pt x="13897" y="1669"/>
                      <a:pt x="13763" y="1591"/>
                    </a:cubicBezTo>
                    <a:cubicBezTo>
                      <a:pt x="13744" y="1591"/>
                      <a:pt x="13744" y="1591"/>
                      <a:pt x="13744" y="1591"/>
                    </a:cubicBezTo>
                    <a:cubicBezTo>
                      <a:pt x="13648" y="1553"/>
                      <a:pt x="13648" y="1553"/>
                      <a:pt x="13648" y="1553"/>
                    </a:cubicBezTo>
                    <a:cubicBezTo>
                      <a:pt x="13629" y="1533"/>
                      <a:pt x="13629" y="1533"/>
                      <a:pt x="13629" y="1533"/>
                    </a:cubicBezTo>
                    <a:cubicBezTo>
                      <a:pt x="13553" y="1494"/>
                      <a:pt x="13553" y="1494"/>
                      <a:pt x="13553" y="1494"/>
                    </a:cubicBezTo>
                    <a:cubicBezTo>
                      <a:pt x="13533" y="1494"/>
                      <a:pt x="13533" y="1494"/>
                      <a:pt x="13533" y="1494"/>
                    </a:cubicBezTo>
                    <a:cubicBezTo>
                      <a:pt x="13457" y="1456"/>
                      <a:pt x="13457" y="1456"/>
                      <a:pt x="13457" y="1456"/>
                    </a:cubicBezTo>
                    <a:cubicBezTo>
                      <a:pt x="13438" y="1436"/>
                      <a:pt x="13438" y="1436"/>
                      <a:pt x="13438" y="1436"/>
                    </a:cubicBezTo>
                    <a:cubicBezTo>
                      <a:pt x="13342" y="1397"/>
                      <a:pt x="13342" y="1397"/>
                      <a:pt x="13342" y="1397"/>
                    </a:cubicBezTo>
                    <a:cubicBezTo>
                      <a:pt x="13323" y="1397"/>
                      <a:pt x="13323" y="1397"/>
                      <a:pt x="13323" y="1397"/>
                    </a:cubicBezTo>
                    <a:cubicBezTo>
                      <a:pt x="13228" y="1339"/>
                      <a:pt x="13228" y="1339"/>
                      <a:pt x="13228" y="1339"/>
                    </a:cubicBezTo>
                    <a:cubicBezTo>
                      <a:pt x="13228" y="1339"/>
                      <a:pt x="13228" y="1339"/>
                      <a:pt x="13228" y="1339"/>
                    </a:cubicBezTo>
                    <a:cubicBezTo>
                      <a:pt x="13132" y="1300"/>
                      <a:pt x="13017" y="1242"/>
                      <a:pt x="12903" y="1203"/>
                    </a:cubicBezTo>
                    <a:cubicBezTo>
                      <a:pt x="12903" y="1203"/>
                      <a:pt x="12903" y="1203"/>
                      <a:pt x="12903" y="1203"/>
                    </a:cubicBezTo>
                    <a:cubicBezTo>
                      <a:pt x="12807" y="1164"/>
                      <a:pt x="12807" y="1164"/>
                      <a:pt x="12807" y="1164"/>
                    </a:cubicBezTo>
                    <a:cubicBezTo>
                      <a:pt x="12788" y="1145"/>
                      <a:pt x="12788" y="1145"/>
                      <a:pt x="12788" y="1145"/>
                    </a:cubicBezTo>
                    <a:cubicBezTo>
                      <a:pt x="12712" y="1106"/>
                      <a:pt x="12712" y="1106"/>
                      <a:pt x="12712" y="1106"/>
                    </a:cubicBezTo>
                    <a:cubicBezTo>
                      <a:pt x="12692" y="1106"/>
                      <a:pt x="12692" y="1106"/>
                      <a:pt x="12692" y="1106"/>
                    </a:cubicBezTo>
                    <a:cubicBezTo>
                      <a:pt x="12597" y="1067"/>
                      <a:pt x="12597" y="1067"/>
                      <a:pt x="12597" y="1067"/>
                    </a:cubicBezTo>
                    <a:cubicBezTo>
                      <a:pt x="12578" y="1067"/>
                      <a:pt x="12578" y="1067"/>
                      <a:pt x="12578" y="1067"/>
                    </a:cubicBezTo>
                    <a:cubicBezTo>
                      <a:pt x="12501" y="1029"/>
                      <a:pt x="12501" y="1029"/>
                      <a:pt x="12501" y="1029"/>
                    </a:cubicBezTo>
                    <a:cubicBezTo>
                      <a:pt x="12482" y="1009"/>
                      <a:pt x="12482" y="1009"/>
                      <a:pt x="12482" y="1009"/>
                    </a:cubicBezTo>
                    <a:cubicBezTo>
                      <a:pt x="12367" y="970"/>
                      <a:pt x="12367" y="970"/>
                      <a:pt x="12367" y="970"/>
                    </a:cubicBezTo>
                    <a:cubicBezTo>
                      <a:pt x="12367" y="970"/>
                      <a:pt x="12367" y="970"/>
                      <a:pt x="12367" y="970"/>
                    </a:cubicBezTo>
                    <a:cubicBezTo>
                      <a:pt x="12195" y="912"/>
                      <a:pt x="12004" y="835"/>
                      <a:pt x="11832" y="776"/>
                    </a:cubicBezTo>
                    <a:cubicBezTo>
                      <a:pt x="11813" y="776"/>
                      <a:pt x="11813" y="776"/>
                      <a:pt x="11813" y="776"/>
                    </a:cubicBezTo>
                    <a:cubicBezTo>
                      <a:pt x="11718" y="737"/>
                      <a:pt x="11718" y="737"/>
                      <a:pt x="11718" y="737"/>
                    </a:cubicBezTo>
                    <a:cubicBezTo>
                      <a:pt x="11698" y="737"/>
                      <a:pt x="11698" y="737"/>
                      <a:pt x="11698" y="737"/>
                    </a:cubicBezTo>
                    <a:cubicBezTo>
                      <a:pt x="11603" y="699"/>
                      <a:pt x="11603" y="699"/>
                      <a:pt x="11603" y="699"/>
                    </a:cubicBezTo>
                    <a:cubicBezTo>
                      <a:pt x="11603" y="699"/>
                      <a:pt x="11603" y="699"/>
                      <a:pt x="11603" y="699"/>
                    </a:cubicBezTo>
                    <a:cubicBezTo>
                      <a:pt x="11507" y="660"/>
                      <a:pt x="11507" y="660"/>
                      <a:pt x="11507" y="660"/>
                    </a:cubicBezTo>
                    <a:cubicBezTo>
                      <a:pt x="11488" y="660"/>
                      <a:pt x="11488" y="660"/>
                      <a:pt x="11488" y="660"/>
                    </a:cubicBezTo>
                    <a:cubicBezTo>
                      <a:pt x="11393" y="621"/>
                      <a:pt x="11393" y="621"/>
                      <a:pt x="11393" y="621"/>
                    </a:cubicBezTo>
                    <a:cubicBezTo>
                      <a:pt x="11373" y="621"/>
                      <a:pt x="11373" y="621"/>
                      <a:pt x="11373" y="621"/>
                    </a:cubicBezTo>
                    <a:cubicBezTo>
                      <a:pt x="11221" y="563"/>
                      <a:pt x="11087" y="524"/>
                      <a:pt x="10934" y="485"/>
                    </a:cubicBezTo>
                    <a:cubicBezTo>
                      <a:pt x="10915" y="485"/>
                      <a:pt x="10915" y="485"/>
                      <a:pt x="10915" y="485"/>
                    </a:cubicBezTo>
                    <a:cubicBezTo>
                      <a:pt x="10819" y="446"/>
                      <a:pt x="10819" y="446"/>
                      <a:pt x="10819" y="446"/>
                    </a:cubicBezTo>
                    <a:cubicBezTo>
                      <a:pt x="10800" y="446"/>
                      <a:pt x="10800" y="446"/>
                      <a:pt x="10800" y="446"/>
                    </a:cubicBezTo>
                    <a:cubicBezTo>
                      <a:pt x="10704" y="427"/>
                      <a:pt x="10704" y="427"/>
                      <a:pt x="10704" y="427"/>
                    </a:cubicBezTo>
                    <a:cubicBezTo>
                      <a:pt x="10685" y="408"/>
                      <a:pt x="10685" y="408"/>
                      <a:pt x="10685" y="408"/>
                    </a:cubicBezTo>
                    <a:cubicBezTo>
                      <a:pt x="10609" y="388"/>
                      <a:pt x="10609" y="388"/>
                      <a:pt x="10609" y="388"/>
                    </a:cubicBezTo>
                    <a:cubicBezTo>
                      <a:pt x="10571" y="388"/>
                      <a:pt x="10571" y="388"/>
                      <a:pt x="10571" y="388"/>
                    </a:cubicBezTo>
                    <a:cubicBezTo>
                      <a:pt x="10494" y="349"/>
                      <a:pt x="10494" y="349"/>
                      <a:pt x="10494" y="349"/>
                    </a:cubicBezTo>
                    <a:cubicBezTo>
                      <a:pt x="10475" y="349"/>
                      <a:pt x="10475" y="349"/>
                      <a:pt x="10475" y="349"/>
                    </a:cubicBezTo>
                    <a:cubicBezTo>
                      <a:pt x="10360" y="330"/>
                      <a:pt x="10360" y="330"/>
                      <a:pt x="10360" y="330"/>
                    </a:cubicBezTo>
                    <a:cubicBezTo>
                      <a:pt x="10360" y="330"/>
                      <a:pt x="10360" y="330"/>
                      <a:pt x="10360" y="330"/>
                    </a:cubicBezTo>
                    <a:cubicBezTo>
                      <a:pt x="10246" y="291"/>
                      <a:pt x="10246" y="291"/>
                      <a:pt x="10246" y="291"/>
                    </a:cubicBezTo>
                    <a:cubicBezTo>
                      <a:pt x="10246" y="291"/>
                      <a:pt x="10246" y="291"/>
                      <a:pt x="10246" y="291"/>
                    </a:cubicBezTo>
                    <a:cubicBezTo>
                      <a:pt x="10131" y="272"/>
                      <a:pt x="10016" y="233"/>
                      <a:pt x="9902" y="213"/>
                    </a:cubicBezTo>
                    <a:cubicBezTo>
                      <a:pt x="9882" y="213"/>
                      <a:pt x="9882" y="213"/>
                      <a:pt x="9882" y="213"/>
                    </a:cubicBezTo>
                    <a:cubicBezTo>
                      <a:pt x="9787" y="194"/>
                      <a:pt x="9787" y="194"/>
                      <a:pt x="9787" y="194"/>
                    </a:cubicBezTo>
                    <a:cubicBezTo>
                      <a:pt x="9768" y="175"/>
                      <a:pt x="9768" y="175"/>
                      <a:pt x="9768" y="175"/>
                    </a:cubicBezTo>
                    <a:cubicBezTo>
                      <a:pt x="9672" y="155"/>
                      <a:pt x="9672" y="155"/>
                      <a:pt x="9672" y="155"/>
                    </a:cubicBezTo>
                    <a:cubicBezTo>
                      <a:pt x="9653" y="155"/>
                      <a:pt x="9653" y="155"/>
                      <a:pt x="9653" y="155"/>
                    </a:cubicBezTo>
                    <a:cubicBezTo>
                      <a:pt x="9577" y="136"/>
                      <a:pt x="9577" y="136"/>
                      <a:pt x="9577" y="136"/>
                    </a:cubicBezTo>
                    <a:cubicBezTo>
                      <a:pt x="9538" y="136"/>
                      <a:pt x="9538" y="136"/>
                      <a:pt x="9538" y="136"/>
                    </a:cubicBezTo>
                    <a:cubicBezTo>
                      <a:pt x="9462" y="116"/>
                      <a:pt x="9462" y="116"/>
                      <a:pt x="9462" y="116"/>
                    </a:cubicBezTo>
                    <a:cubicBezTo>
                      <a:pt x="9424" y="116"/>
                      <a:pt x="9424" y="116"/>
                      <a:pt x="9424" y="116"/>
                    </a:cubicBezTo>
                    <a:cubicBezTo>
                      <a:pt x="9347" y="97"/>
                      <a:pt x="9347" y="97"/>
                      <a:pt x="9347" y="97"/>
                    </a:cubicBezTo>
                    <a:cubicBezTo>
                      <a:pt x="9309" y="78"/>
                      <a:pt x="9309" y="78"/>
                      <a:pt x="9309" y="78"/>
                    </a:cubicBezTo>
                    <a:cubicBezTo>
                      <a:pt x="9213" y="78"/>
                      <a:pt x="9213" y="78"/>
                      <a:pt x="9213" y="78"/>
                    </a:cubicBezTo>
                    <a:cubicBezTo>
                      <a:pt x="9194" y="58"/>
                      <a:pt x="9194" y="58"/>
                      <a:pt x="9194" y="58"/>
                    </a:cubicBezTo>
                    <a:cubicBezTo>
                      <a:pt x="9080" y="39"/>
                      <a:pt x="9080" y="39"/>
                      <a:pt x="9080" y="39"/>
                    </a:cubicBezTo>
                    <a:cubicBezTo>
                      <a:pt x="9061" y="39"/>
                      <a:pt x="9061" y="39"/>
                      <a:pt x="9061" y="39"/>
                    </a:cubicBezTo>
                    <a:cubicBezTo>
                      <a:pt x="8831" y="19"/>
                      <a:pt x="8602" y="19"/>
                      <a:pt x="8372" y="19"/>
                    </a:cubicBezTo>
                    <a:cubicBezTo>
                      <a:pt x="8258" y="0"/>
                      <a:pt x="8143" y="0"/>
                      <a:pt x="8028" y="0"/>
                    </a:cubicBezTo>
                    <a:cubicBezTo>
                      <a:pt x="5410" y="0"/>
                      <a:pt x="2963" y="737"/>
                      <a:pt x="1357" y="2290"/>
                    </a:cubicBezTo>
                  </a:path>
                </a:pathLst>
              </a:cu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grpSp>
      </p:grpSp>
      <p:sp>
        <p:nvSpPr>
          <p:cNvPr id="309" name="Freeform 9"/>
          <p:cNvSpPr/>
          <p:nvPr/>
        </p:nvSpPr>
        <p:spPr>
          <a:xfrm>
            <a:off x="733426" y="4692148"/>
            <a:ext cx="122238" cy="115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cubicBezTo>
                  <a:pt x="16941" y="14029"/>
                  <a:pt x="16941" y="14029"/>
                  <a:pt x="16941" y="14029"/>
                </a:cubicBezTo>
                <a:cubicBezTo>
                  <a:pt x="8471" y="1559"/>
                  <a:pt x="8471" y="1559"/>
                  <a:pt x="8471" y="1559"/>
                </a:cubicBezTo>
                <a:cubicBezTo>
                  <a:pt x="7835" y="668"/>
                  <a:pt x="6565" y="0"/>
                  <a:pt x="5506" y="0"/>
                </a:cubicBezTo>
                <a:cubicBezTo>
                  <a:pt x="212" y="0"/>
                  <a:pt x="212" y="0"/>
                  <a:pt x="212" y="0"/>
                </a:cubicBezTo>
                <a:cubicBezTo>
                  <a:pt x="0" y="1781"/>
                  <a:pt x="0" y="1781"/>
                  <a:pt x="0" y="1781"/>
                </a:cubicBezTo>
                <a:cubicBezTo>
                  <a:pt x="1059" y="2004"/>
                  <a:pt x="1059" y="2004"/>
                  <a:pt x="1059" y="2004"/>
                </a:cubicBezTo>
                <a:cubicBezTo>
                  <a:pt x="1482" y="2227"/>
                  <a:pt x="1906" y="2895"/>
                  <a:pt x="1906" y="4231"/>
                </a:cubicBezTo>
                <a:cubicBezTo>
                  <a:pt x="1906" y="21600"/>
                  <a:pt x="1906" y="21600"/>
                  <a:pt x="1906" y="21600"/>
                </a:cubicBezTo>
                <a:cubicBezTo>
                  <a:pt x="6565" y="21600"/>
                  <a:pt x="6565" y="21600"/>
                  <a:pt x="6565" y="21600"/>
                </a:cubicBezTo>
                <a:cubicBezTo>
                  <a:pt x="6565" y="7571"/>
                  <a:pt x="6565" y="7571"/>
                  <a:pt x="6565" y="7571"/>
                </a:cubicBezTo>
                <a:cubicBezTo>
                  <a:pt x="15247" y="20264"/>
                  <a:pt x="15247" y="20264"/>
                  <a:pt x="15247" y="20264"/>
                </a:cubicBezTo>
                <a:cubicBezTo>
                  <a:pt x="15671" y="20932"/>
                  <a:pt x="16729" y="21600"/>
                  <a:pt x="17788" y="21600"/>
                </a:cubicBezTo>
                <a:cubicBezTo>
                  <a:pt x="21600" y="21600"/>
                  <a:pt x="21600" y="21600"/>
                  <a:pt x="21600" y="21600"/>
                </a:cubicBezTo>
                <a:cubicBezTo>
                  <a:pt x="21600" y="0"/>
                  <a:pt x="21600" y="0"/>
                  <a:pt x="21600" y="0"/>
                </a:cubicBezTo>
                <a:lnTo>
                  <a:pt x="16941" y="0"/>
                </a:lnTo>
                <a:close/>
              </a:path>
            </a:pathLst>
          </a:custGeom>
          <a:solidFill>
            <a:srgbClr val="000000"/>
          </a:solidFill>
          <a:ln w="12700">
            <a:miter lim="400000"/>
          </a:ln>
        </p:spPr>
        <p:txBody>
          <a:bodyPr lIns="45719" rIns="45719"/>
          <a:lstStyle/>
          <a:p>
            <a:pPr>
              <a:defRPr sz="1300"/>
            </a:pPr>
          </a:p>
        </p:txBody>
      </p:sp>
      <p:sp>
        <p:nvSpPr>
          <p:cNvPr id="310" name="Freeform 10"/>
          <p:cNvSpPr/>
          <p:nvPr/>
        </p:nvSpPr>
        <p:spPr>
          <a:xfrm>
            <a:off x="874713" y="4692148"/>
            <a:ext cx="120651" cy="115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cubicBezTo>
                  <a:pt x="16941" y="14029"/>
                  <a:pt x="16941" y="14029"/>
                  <a:pt x="16941" y="14029"/>
                </a:cubicBezTo>
                <a:cubicBezTo>
                  <a:pt x="8471" y="1559"/>
                  <a:pt x="8471" y="1559"/>
                  <a:pt x="8471" y="1559"/>
                </a:cubicBezTo>
                <a:cubicBezTo>
                  <a:pt x="7835" y="668"/>
                  <a:pt x="6565" y="0"/>
                  <a:pt x="5506" y="0"/>
                </a:cubicBezTo>
                <a:cubicBezTo>
                  <a:pt x="212" y="0"/>
                  <a:pt x="212" y="0"/>
                  <a:pt x="212" y="0"/>
                </a:cubicBezTo>
                <a:cubicBezTo>
                  <a:pt x="0" y="1781"/>
                  <a:pt x="0" y="1781"/>
                  <a:pt x="0" y="1781"/>
                </a:cubicBezTo>
                <a:cubicBezTo>
                  <a:pt x="1059" y="2004"/>
                  <a:pt x="1059" y="2004"/>
                  <a:pt x="1059" y="2004"/>
                </a:cubicBezTo>
                <a:cubicBezTo>
                  <a:pt x="1482" y="2227"/>
                  <a:pt x="1906" y="2895"/>
                  <a:pt x="1906" y="4231"/>
                </a:cubicBezTo>
                <a:cubicBezTo>
                  <a:pt x="1906" y="21600"/>
                  <a:pt x="1906" y="21600"/>
                  <a:pt x="1906" y="21600"/>
                </a:cubicBezTo>
                <a:cubicBezTo>
                  <a:pt x="6565" y="21600"/>
                  <a:pt x="6565" y="21600"/>
                  <a:pt x="6565" y="21600"/>
                </a:cubicBezTo>
                <a:cubicBezTo>
                  <a:pt x="6565" y="7571"/>
                  <a:pt x="6565" y="7571"/>
                  <a:pt x="6565" y="7571"/>
                </a:cubicBezTo>
                <a:cubicBezTo>
                  <a:pt x="15247" y="20264"/>
                  <a:pt x="15247" y="20264"/>
                  <a:pt x="15247" y="20264"/>
                </a:cubicBezTo>
                <a:cubicBezTo>
                  <a:pt x="15671" y="20932"/>
                  <a:pt x="16941" y="21600"/>
                  <a:pt x="17788" y="21600"/>
                </a:cubicBezTo>
                <a:cubicBezTo>
                  <a:pt x="21600" y="21600"/>
                  <a:pt x="21600" y="21600"/>
                  <a:pt x="21600" y="21600"/>
                </a:cubicBezTo>
                <a:cubicBezTo>
                  <a:pt x="21600" y="0"/>
                  <a:pt x="21600" y="0"/>
                  <a:pt x="21600" y="0"/>
                </a:cubicBezTo>
                <a:lnTo>
                  <a:pt x="16941" y="0"/>
                </a:lnTo>
                <a:close/>
              </a:path>
            </a:pathLst>
          </a:custGeom>
          <a:solidFill>
            <a:srgbClr val="000000"/>
          </a:solidFill>
          <a:ln w="12700">
            <a:miter lim="400000"/>
          </a:ln>
        </p:spPr>
        <p:txBody>
          <a:bodyPr lIns="45719" rIns="45719"/>
          <a:lstStyle/>
          <a:p>
            <a:pPr>
              <a:defRPr sz="13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ormal!">
    <p:bg>
      <p:bgPr>
        <a:solidFill>
          <a:srgbClr val="FFFFFF"/>
        </a:solidFill>
      </p:bgPr>
    </p:bg>
    <p:spTree>
      <p:nvGrpSpPr>
        <p:cNvPr id="1" name=""/>
        <p:cNvGrpSpPr/>
        <p:nvPr/>
      </p:nvGrpSpPr>
      <p:grpSpPr>
        <a:xfrm>
          <a:off x="0" y="0"/>
          <a:ext cx="0" cy="0"/>
          <a:chOff x="0" y="0"/>
          <a:chExt cx="0" cy="0"/>
        </a:xfrm>
      </p:grpSpPr>
      <p:grpSp>
        <p:nvGrpSpPr>
          <p:cNvPr id="325" name="Groep 25"/>
          <p:cNvGrpSpPr/>
          <p:nvPr/>
        </p:nvGrpSpPr>
        <p:grpSpPr>
          <a:xfrm>
            <a:off x="9252624" y="-35721"/>
            <a:ext cx="1980265" cy="5307831"/>
            <a:chOff x="0" y="0"/>
            <a:chExt cx="1980264" cy="5307829"/>
          </a:xfrm>
        </p:grpSpPr>
        <p:grpSp>
          <p:nvGrpSpPr>
            <p:cNvPr id="319" name="Afgeronde rechthoek 15"/>
            <p:cNvGrpSpPr/>
            <p:nvPr/>
          </p:nvGrpSpPr>
          <p:grpSpPr>
            <a:xfrm>
              <a:off x="0" y="0"/>
              <a:ext cx="1980265" cy="5307830"/>
              <a:chOff x="0" y="0"/>
              <a:chExt cx="1980264" cy="5307829"/>
            </a:xfrm>
          </p:grpSpPr>
          <p:sp>
            <p:nvSpPr>
              <p:cNvPr id="317"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318"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320"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324" name="Groep 18"/>
            <p:cNvGrpSpPr/>
            <p:nvPr/>
          </p:nvGrpSpPr>
          <p:grpSpPr>
            <a:xfrm>
              <a:off x="540071" y="5057766"/>
              <a:ext cx="752582" cy="214344"/>
              <a:chOff x="0" y="0"/>
              <a:chExt cx="752580" cy="214343"/>
            </a:xfrm>
          </p:grpSpPr>
          <p:pic>
            <p:nvPicPr>
              <p:cNvPr id="321"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322"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323"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326"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327"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328"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329" name="Slide Number"/>
          <p:cNvSpPr txBox="1"/>
          <p:nvPr>
            <p:ph type="sldNum" sz="quarter" idx="2"/>
          </p:nvPr>
        </p:nvSpPr>
        <p:spPr>
          <a:xfrm>
            <a:off x="8759890" y="4786856"/>
            <a:ext cx="127001" cy="127001"/>
          </a:xfrm>
          <a:prstGeom prst="rect">
            <a:avLst/>
          </a:prstGeom>
        </p:spPr>
        <p:txBody>
          <a:bodyPr lIns="0" tIns="0" rIns="0" bIns="0"/>
          <a:lstStyle>
            <a:lvl1pPr>
              <a:defRPr sz="700"/>
            </a:lvl1pPr>
          </a:lstStyle>
          <a:p>
            <a:pPr/>
            <a:fld id="{86CB4B4D-7CA3-9044-876B-883B54F8677D}" type="slidenum"/>
          </a:p>
        </p:txBody>
      </p:sp>
      <p:sp>
        <p:nvSpPr>
          <p:cNvPr id="330" name="Title Text"/>
          <p:cNvSpPr txBox="1"/>
          <p:nvPr>
            <p:ph type="title"/>
          </p:nvPr>
        </p:nvSpPr>
        <p:spPr>
          <a:xfrm>
            <a:off x="689099" y="1437314"/>
            <a:ext cx="7596000" cy="972000"/>
          </a:xfrm>
          <a:prstGeom prst="rect">
            <a:avLst/>
          </a:prstGeom>
        </p:spPr>
        <p:txBody>
          <a:bodyPr>
            <a:normAutofit fontScale="100000" lnSpcReduction="0"/>
          </a:bodyPr>
          <a:lstStyle/>
          <a:p>
            <a:pPr/>
            <a:r>
              <a:t>Title 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Vide">
    <p:bg>
      <p:bgPr>
        <a:solidFill>
          <a:srgbClr val="FFFFFF"/>
        </a:solidFill>
      </p:bgPr>
    </p:bg>
    <p:spTree>
      <p:nvGrpSpPr>
        <p:cNvPr id="1" name=""/>
        <p:cNvGrpSpPr/>
        <p:nvPr/>
      </p:nvGrpSpPr>
      <p:grpSpPr>
        <a:xfrm>
          <a:off x="0" y="0"/>
          <a:ext cx="0" cy="0"/>
          <a:chOff x="0" y="0"/>
          <a:chExt cx="0" cy="0"/>
        </a:xfrm>
      </p:grpSpPr>
      <p:grpSp>
        <p:nvGrpSpPr>
          <p:cNvPr id="345" name="Groep 25"/>
          <p:cNvGrpSpPr/>
          <p:nvPr/>
        </p:nvGrpSpPr>
        <p:grpSpPr>
          <a:xfrm>
            <a:off x="9252624" y="-35721"/>
            <a:ext cx="1980265" cy="5307831"/>
            <a:chOff x="0" y="0"/>
            <a:chExt cx="1980264" cy="5307829"/>
          </a:xfrm>
        </p:grpSpPr>
        <p:grpSp>
          <p:nvGrpSpPr>
            <p:cNvPr id="339" name="Afgeronde rechthoek 15"/>
            <p:cNvGrpSpPr/>
            <p:nvPr/>
          </p:nvGrpSpPr>
          <p:grpSpPr>
            <a:xfrm>
              <a:off x="0" y="0"/>
              <a:ext cx="1980265" cy="5307830"/>
              <a:chOff x="0" y="0"/>
              <a:chExt cx="1980264" cy="5307829"/>
            </a:xfrm>
          </p:grpSpPr>
          <p:sp>
            <p:nvSpPr>
              <p:cNvPr id="337"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338"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340"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344" name="Groep 18"/>
            <p:cNvGrpSpPr/>
            <p:nvPr/>
          </p:nvGrpSpPr>
          <p:grpSpPr>
            <a:xfrm>
              <a:off x="540071" y="5057766"/>
              <a:ext cx="752582" cy="214344"/>
              <a:chOff x="0" y="0"/>
              <a:chExt cx="752580" cy="214343"/>
            </a:xfrm>
          </p:grpSpPr>
          <p:pic>
            <p:nvPicPr>
              <p:cNvPr id="341"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342"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343"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346"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347"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348"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3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re et contenu">
    <p:bg>
      <p:bgPr>
        <a:solidFill>
          <a:srgbClr val="FFFFFF"/>
        </a:solidFill>
      </p:bgPr>
    </p:bg>
    <p:spTree>
      <p:nvGrpSpPr>
        <p:cNvPr id="1" name=""/>
        <p:cNvGrpSpPr/>
        <p:nvPr/>
      </p:nvGrpSpPr>
      <p:grpSpPr>
        <a:xfrm>
          <a:off x="0" y="0"/>
          <a:ext cx="0" cy="0"/>
          <a:chOff x="0" y="0"/>
          <a:chExt cx="0" cy="0"/>
        </a:xfrm>
      </p:grpSpPr>
      <p:grpSp>
        <p:nvGrpSpPr>
          <p:cNvPr id="364" name="Groep 25"/>
          <p:cNvGrpSpPr/>
          <p:nvPr/>
        </p:nvGrpSpPr>
        <p:grpSpPr>
          <a:xfrm>
            <a:off x="9252624" y="-35721"/>
            <a:ext cx="1980265" cy="5307831"/>
            <a:chOff x="0" y="0"/>
            <a:chExt cx="1980264" cy="5307829"/>
          </a:xfrm>
        </p:grpSpPr>
        <p:grpSp>
          <p:nvGrpSpPr>
            <p:cNvPr id="358" name="Afgeronde rechthoek 15"/>
            <p:cNvGrpSpPr/>
            <p:nvPr/>
          </p:nvGrpSpPr>
          <p:grpSpPr>
            <a:xfrm>
              <a:off x="0" y="0"/>
              <a:ext cx="1980265" cy="5307830"/>
              <a:chOff x="0" y="0"/>
              <a:chExt cx="1980264" cy="5307829"/>
            </a:xfrm>
          </p:grpSpPr>
          <p:sp>
            <p:nvSpPr>
              <p:cNvPr id="356"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357"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359"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363" name="Groep 18"/>
            <p:cNvGrpSpPr/>
            <p:nvPr/>
          </p:nvGrpSpPr>
          <p:grpSpPr>
            <a:xfrm>
              <a:off x="540071" y="5057766"/>
              <a:ext cx="752582" cy="214344"/>
              <a:chOff x="0" y="0"/>
              <a:chExt cx="752580" cy="214343"/>
            </a:xfrm>
          </p:grpSpPr>
          <p:pic>
            <p:nvPicPr>
              <p:cNvPr id="360"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361"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362"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365"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366"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367"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368" name="Body Level One…"/>
          <p:cNvSpPr txBox="1"/>
          <p:nvPr>
            <p:ph type="body" idx="1"/>
          </p:nvPr>
        </p:nvSpPr>
        <p:spPr>
          <a:xfrm>
            <a:off x="303609" y="946403"/>
            <a:ext cx="8534401" cy="376696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69" name="Title Text"/>
          <p:cNvSpPr txBox="1"/>
          <p:nvPr>
            <p:ph type="title"/>
          </p:nvPr>
        </p:nvSpPr>
        <p:spPr>
          <a:xfrm>
            <a:off x="689099" y="1437314"/>
            <a:ext cx="7596000" cy="972000"/>
          </a:xfrm>
          <a:prstGeom prst="rect">
            <a:avLst/>
          </a:prstGeom>
        </p:spPr>
        <p:txBody>
          <a:bodyPr>
            <a:normAutofit fontScale="100000" lnSpcReduction="0"/>
          </a:bodyPr>
          <a:lstStyle/>
          <a:p>
            <a:pPr/>
            <a:r>
              <a:t>Title Text</a:t>
            </a:r>
          </a:p>
        </p:txBody>
      </p:sp>
      <p:sp>
        <p:nvSpPr>
          <p:cNvPr id="3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re seul">
    <p:bg>
      <p:bgPr>
        <a:solidFill>
          <a:schemeClr val="accent4"/>
        </a:solidFill>
      </p:bgPr>
    </p:bg>
    <p:spTree>
      <p:nvGrpSpPr>
        <p:cNvPr id="1" name=""/>
        <p:cNvGrpSpPr/>
        <p:nvPr/>
      </p:nvGrpSpPr>
      <p:grpSpPr>
        <a:xfrm>
          <a:off x="0" y="0"/>
          <a:ext cx="0" cy="0"/>
          <a:chOff x="0" y="0"/>
          <a:chExt cx="0" cy="0"/>
        </a:xfrm>
      </p:grpSpPr>
      <p:grpSp>
        <p:nvGrpSpPr>
          <p:cNvPr id="385" name="Groep 25"/>
          <p:cNvGrpSpPr/>
          <p:nvPr/>
        </p:nvGrpSpPr>
        <p:grpSpPr>
          <a:xfrm>
            <a:off x="9252624" y="-35721"/>
            <a:ext cx="1980265" cy="5307831"/>
            <a:chOff x="0" y="0"/>
            <a:chExt cx="1980264" cy="5307829"/>
          </a:xfrm>
        </p:grpSpPr>
        <p:grpSp>
          <p:nvGrpSpPr>
            <p:cNvPr id="379" name="Afgeronde rechthoek 15"/>
            <p:cNvGrpSpPr/>
            <p:nvPr/>
          </p:nvGrpSpPr>
          <p:grpSpPr>
            <a:xfrm>
              <a:off x="0" y="0"/>
              <a:ext cx="1980265" cy="5307830"/>
              <a:chOff x="0" y="0"/>
              <a:chExt cx="1980264" cy="5307829"/>
            </a:xfrm>
          </p:grpSpPr>
          <p:sp>
            <p:nvSpPr>
              <p:cNvPr id="377"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378"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380"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384" name="Groep 18"/>
            <p:cNvGrpSpPr/>
            <p:nvPr/>
          </p:nvGrpSpPr>
          <p:grpSpPr>
            <a:xfrm>
              <a:off x="540071" y="5057766"/>
              <a:ext cx="752582" cy="214344"/>
              <a:chOff x="0" y="0"/>
              <a:chExt cx="752580" cy="214343"/>
            </a:xfrm>
          </p:grpSpPr>
          <p:pic>
            <p:nvPicPr>
              <p:cNvPr id="381"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382"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383"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386"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387"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388"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389" name="Body Level One…"/>
          <p:cNvSpPr txBox="1"/>
          <p:nvPr>
            <p:ph type="body" idx="1"/>
          </p:nvPr>
        </p:nvSpPr>
        <p:spPr>
          <a:xfrm>
            <a:off x="303610" y="1085850"/>
            <a:ext cx="8554640" cy="3713561"/>
          </a:xfrm>
          <a:prstGeom prst="rect">
            <a:avLst/>
          </a:prstGeom>
        </p:spPr>
        <p:txBody>
          <a:bodyPr>
            <a:normAutofit fontScale="100000" lnSpcReduction="0"/>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90" name="Title Text"/>
          <p:cNvSpPr txBox="1"/>
          <p:nvPr>
            <p:ph type="title"/>
          </p:nvPr>
        </p:nvSpPr>
        <p:spPr>
          <a:xfrm>
            <a:off x="689099" y="1437314"/>
            <a:ext cx="7596000" cy="972000"/>
          </a:xfrm>
          <a:prstGeom prst="rect">
            <a:avLst/>
          </a:prstGeom>
        </p:spPr>
        <p:txBody>
          <a:bodyPr>
            <a:normAutofit fontScale="100000" lnSpcReduction="0"/>
          </a:bodyPr>
          <a:lstStyle>
            <a:lvl1pPr>
              <a:defRPr>
                <a:solidFill>
                  <a:srgbClr val="FFFFFF"/>
                </a:solidFill>
              </a:defRPr>
            </a:lvl1pPr>
          </a:lstStyle>
          <a:p>
            <a:pPr/>
            <a:r>
              <a:t>Title Text</a:t>
            </a:r>
          </a:p>
        </p:txBody>
      </p:sp>
      <p:sp>
        <p:nvSpPr>
          <p:cNvPr id="3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kader">
    <p:bg>
      <p:bgPr>
        <a:solidFill>
          <a:srgbClr val="FFFFFF"/>
        </a:solidFill>
      </p:bgPr>
    </p:bg>
    <p:spTree>
      <p:nvGrpSpPr>
        <p:cNvPr id="1" name=""/>
        <p:cNvGrpSpPr/>
        <p:nvPr/>
      </p:nvGrpSpPr>
      <p:grpSpPr>
        <a:xfrm>
          <a:off x="0" y="0"/>
          <a:ext cx="0" cy="0"/>
          <a:chOff x="0" y="0"/>
          <a:chExt cx="0" cy="0"/>
        </a:xfrm>
      </p:grpSpPr>
      <p:grpSp>
        <p:nvGrpSpPr>
          <p:cNvPr id="46" name="Groep 25"/>
          <p:cNvGrpSpPr/>
          <p:nvPr/>
        </p:nvGrpSpPr>
        <p:grpSpPr>
          <a:xfrm>
            <a:off x="9252624" y="-35721"/>
            <a:ext cx="1980265" cy="5307831"/>
            <a:chOff x="0" y="0"/>
            <a:chExt cx="1980264" cy="5307829"/>
          </a:xfrm>
        </p:grpSpPr>
        <p:grpSp>
          <p:nvGrpSpPr>
            <p:cNvPr id="40" name="Afgeronde rechthoek 15"/>
            <p:cNvGrpSpPr/>
            <p:nvPr/>
          </p:nvGrpSpPr>
          <p:grpSpPr>
            <a:xfrm>
              <a:off x="0" y="0"/>
              <a:ext cx="1980265" cy="5307830"/>
              <a:chOff x="0" y="0"/>
              <a:chExt cx="1980264" cy="5307829"/>
            </a:xfrm>
          </p:grpSpPr>
          <p:sp>
            <p:nvSpPr>
              <p:cNvPr id="38"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39"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41"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45" name="Groep 18"/>
            <p:cNvGrpSpPr/>
            <p:nvPr/>
          </p:nvGrpSpPr>
          <p:grpSpPr>
            <a:xfrm>
              <a:off x="540071" y="5057766"/>
              <a:ext cx="752582" cy="214344"/>
              <a:chOff x="0" y="0"/>
              <a:chExt cx="752580" cy="214343"/>
            </a:xfrm>
          </p:grpSpPr>
          <p:pic>
            <p:nvPicPr>
              <p:cNvPr id="42"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43"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44"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47"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8"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9"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50" name="Title Text"/>
          <p:cNvSpPr txBox="1"/>
          <p:nvPr>
            <p:ph type="title"/>
          </p:nvPr>
        </p:nvSpPr>
        <p:spPr>
          <a:xfrm>
            <a:off x="689099" y="1437314"/>
            <a:ext cx="7596000" cy="972000"/>
          </a:xfrm>
          <a:prstGeom prst="rect">
            <a:avLst/>
          </a:prstGeom>
        </p:spPr>
        <p:txBody>
          <a:bodyPr>
            <a:normAutofit fontScale="100000" lnSpcReduction="0"/>
          </a:bodyPr>
          <a:lstStyle/>
          <a:p>
            <a:pPr/>
            <a:r>
              <a:t>Title Text</a:t>
            </a:r>
          </a:p>
        </p:txBody>
      </p:sp>
      <p:sp>
        <p:nvSpPr>
          <p:cNvPr id="51" name="Body Level One…"/>
          <p:cNvSpPr txBox="1"/>
          <p:nvPr>
            <p:ph type="body" sz="half" idx="1"/>
          </p:nvPr>
        </p:nvSpPr>
        <p:spPr>
          <a:xfrm>
            <a:off x="689099" y="2647120"/>
            <a:ext cx="7596000" cy="2090382"/>
          </a:xfrm>
          <a:prstGeom prst="rect">
            <a:avLst/>
          </a:prstGeom>
        </p:spPr>
        <p:txBody>
          <a:bodyPr>
            <a:normAutofit fontScale="100000" lnSpcReduction="0"/>
          </a:bodyPr>
          <a:lstStyle>
            <a:lvl1pPr marL="194399" indent="-194399">
              <a:defRPr sz="1800"/>
            </a:lvl1pPr>
            <a:lvl2pPr marL="410399" indent="-194400">
              <a:defRPr sz="1800"/>
            </a:lvl2pPr>
            <a:lvl3pPr marL="674999" indent="-242999">
              <a:defRPr sz="1800"/>
            </a:lvl3pPr>
            <a:lvl4pPr>
              <a:defRPr sz="1800"/>
            </a:lvl4pPr>
            <a:lvl5pPr>
              <a:defRPr sz="1800"/>
            </a:lvl5p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re seul">
    <p:bg>
      <p:bgPr>
        <a:solidFill>
          <a:schemeClr val="accent4"/>
        </a:solidFill>
      </p:bgPr>
    </p:bg>
    <p:spTree>
      <p:nvGrpSpPr>
        <p:cNvPr id="1" name=""/>
        <p:cNvGrpSpPr/>
        <p:nvPr/>
      </p:nvGrpSpPr>
      <p:grpSpPr>
        <a:xfrm>
          <a:off x="0" y="0"/>
          <a:ext cx="0" cy="0"/>
          <a:chOff x="0" y="0"/>
          <a:chExt cx="0" cy="0"/>
        </a:xfrm>
      </p:grpSpPr>
      <p:grpSp>
        <p:nvGrpSpPr>
          <p:cNvPr id="406" name="Groep 25"/>
          <p:cNvGrpSpPr/>
          <p:nvPr/>
        </p:nvGrpSpPr>
        <p:grpSpPr>
          <a:xfrm>
            <a:off x="9252624" y="-35721"/>
            <a:ext cx="1980265" cy="5307831"/>
            <a:chOff x="0" y="0"/>
            <a:chExt cx="1980264" cy="5307829"/>
          </a:xfrm>
        </p:grpSpPr>
        <p:grpSp>
          <p:nvGrpSpPr>
            <p:cNvPr id="400" name="Afgeronde rechthoek 15"/>
            <p:cNvGrpSpPr/>
            <p:nvPr/>
          </p:nvGrpSpPr>
          <p:grpSpPr>
            <a:xfrm>
              <a:off x="0" y="0"/>
              <a:ext cx="1980265" cy="5307830"/>
              <a:chOff x="0" y="0"/>
              <a:chExt cx="1980264" cy="5307829"/>
            </a:xfrm>
          </p:grpSpPr>
          <p:sp>
            <p:nvSpPr>
              <p:cNvPr id="398"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399"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401"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405" name="Groep 18"/>
            <p:cNvGrpSpPr/>
            <p:nvPr/>
          </p:nvGrpSpPr>
          <p:grpSpPr>
            <a:xfrm>
              <a:off x="540071" y="5057766"/>
              <a:ext cx="752582" cy="214344"/>
              <a:chOff x="0" y="0"/>
              <a:chExt cx="752580" cy="214343"/>
            </a:xfrm>
          </p:grpSpPr>
          <p:pic>
            <p:nvPicPr>
              <p:cNvPr id="402"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403"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404"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407"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08"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09"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10" name="Body Level One…"/>
          <p:cNvSpPr txBox="1"/>
          <p:nvPr>
            <p:ph type="body" idx="1"/>
          </p:nvPr>
        </p:nvSpPr>
        <p:spPr>
          <a:xfrm>
            <a:off x="303610" y="946403"/>
            <a:ext cx="8554640" cy="3713562"/>
          </a:xfrm>
          <a:prstGeom prst="rect">
            <a:avLst/>
          </a:prstGeom>
        </p:spPr>
        <p:txBody>
          <a:bodyPr>
            <a:normAutofit fontScale="100000" lnSpcReduction="0"/>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1" name="Title Text"/>
          <p:cNvSpPr txBox="1"/>
          <p:nvPr>
            <p:ph type="title"/>
          </p:nvPr>
        </p:nvSpPr>
        <p:spPr>
          <a:xfrm>
            <a:off x="689099" y="1437314"/>
            <a:ext cx="7596000" cy="972000"/>
          </a:xfrm>
          <a:prstGeom prst="rect">
            <a:avLst/>
          </a:prstGeom>
        </p:spPr>
        <p:txBody>
          <a:bodyPr>
            <a:normAutofit fontScale="100000" lnSpcReduction="0"/>
          </a:bodyPr>
          <a:lstStyle>
            <a:lvl1pPr>
              <a:defRPr>
                <a:solidFill>
                  <a:srgbClr val="FFFFFF"/>
                </a:solidFill>
              </a:defRPr>
            </a:lvl1pPr>
          </a:lstStyle>
          <a:p>
            <a:pPr/>
            <a:r>
              <a:t>Title Text</a:t>
            </a:r>
          </a:p>
        </p:txBody>
      </p:sp>
      <p:sp>
        <p:nvSpPr>
          <p:cNvPr id="4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dark grey">
    <p:bg>
      <p:bgPr>
        <a:solidFill>
          <a:schemeClr val="accent4"/>
        </a:solidFill>
      </p:bgPr>
    </p:bg>
    <p:spTree>
      <p:nvGrpSpPr>
        <p:cNvPr id="1" name=""/>
        <p:cNvGrpSpPr/>
        <p:nvPr/>
      </p:nvGrpSpPr>
      <p:grpSpPr>
        <a:xfrm>
          <a:off x="0" y="0"/>
          <a:ext cx="0" cy="0"/>
          <a:chOff x="0" y="0"/>
          <a:chExt cx="0" cy="0"/>
        </a:xfrm>
      </p:grpSpPr>
      <p:grpSp>
        <p:nvGrpSpPr>
          <p:cNvPr id="427" name="Groep 25"/>
          <p:cNvGrpSpPr/>
          <p:nvPr/>
        </p:nvGrpSpPr>
        <p:grpSpPr>
          <a:xfrm>
            <a:off x="9252624" y="-35721"/>
            <a:ext cx="1980265" cy="5307831"/>
            <a:chOff x="0" y="0"/>
            <a:chExt cx="1980264" cy="5307829"/>
          </a:xfrm>
        </p:grpSpPr>
        <p:grpSp>
          <p:nvGrpSpPr>
            <p:cNvPr id="421" name="Afgeronde rechthoek 15"/>
            <p:cNvGrpSpPr/>
            <p:nvPr/>
          </p:nvGrpSpPr>
          <p:grpSpPr>
            <a:xfrm>
              <a:off x="0" y="0"/>
              <a:ext cx="1980265" cy="5307830"/>
              <a:chOff x="0" y="0"/>
              <a:chExt cx="1980264" cy="5307829"/>
            </a:xfrm>
          </p:grpSpPr>
          <p:sp>
            <p:nvSpPr>
              <p:cNvPr id="419"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420"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422"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426" name="Groep 18"/>
            <p:cNvGrpSpPr/>
            <p:nvPr/>
          </p:nvGrpSpPr>
          <p:grpSpPr>
            <a:xfrm>
              <a:off x="540071" y="5057766"/>
              <a:ext cx="752582" cy="214344"/>
              <a:chOff x="0" y="0"/>
              <a:chExt cx="752580" cy="214343"/>
            </a:xfrm>
          </p:grpSpPr>
          <p:pic>
            <p:nvPicPr>
              <p:cNvPr id="423"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424"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425"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428"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29"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30"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31" name="Title Text"/>
          <p:cNvSpPr txBox="1"/>
          <p:nvPr>
            <p:ph type="title"/>
          </p:nvPr>
        </p:nvSpPr>
        <p:spPr>
          <a:xfrm>
            <a:off x="689099" y="1437314"/>
            <a:ext cx="7596000" cy="972000"/>
          </a:xfrm>
          <a:prstGeom prst="rect">
            <a:avLst/>
          </a:prstGeom>
        </p:spPr>
        <p:txBody>
          <a:bodyPr>
            <a:normAutofit fontScale="100000" lnSpcReduction="0"/>
          </a:bodyPr>
          <a:lstStyle>
            <a:lvl1pPr>
              <a:defRPr>
                <a:solidFill>
                  <a:srgbClr val="FFFFFF"/>
                </a:solidFill>
              </a:defRPr>
            </a:lvl1pPr>
          </a:lstStyle>
          <a:p>
            <a:pPr/>
            <a:r>
              <a:t>Title Text</a:t>
            </a:r>
          </a:p>
        </p:txBody>
      </p:sp>
      <p:sp>
        <p:nvSpPr>
          <p:cNvPr id="432" name="Body Level One…"/>
          <p:cNvSpPr txBox="1"/>
          <p:nvPr>
            <p:ph type="body" idx="1"/>
          </p:nvPr>
        </p:nvSpPr>
        <p:spPr>
          <a:xfrm>
            <a:off x="303610" y="1085850"/>
            <a:ext cx="8554640" cy="3713561"/>
          </a:xfrm>
          <a:prstGeom prst="rect">
            <a:avLst/>
          </a:prstGeom>
        </p:spPr>
        <p:txBody>
          <a:bodyPr>
            <a:normAutofit fontScale="100000" lnSpcReduction="0"/>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1)">
    <p:bg>
      <p:bgPr>
        <a:solidFill>
          <a:srgbClr val="FFFFFF"/>
        </a:solidFill>
      </p:bgPr>
    </p:bg>
    <p:spTree>
      <p:nvGrpSpPr>
        <p:cNvPr id="1" name=""/>
        <p:cNvGrpSpPr/>
        <p:nvPr/>
      </p:nvGrpSpPr>
      <p:grpSpPr>
        <a:xfrm>
          <a:off x="0" y="0"/>
          <a:ext cx="0" cy="0"/>
          <a:chOff x="0" y="0"/>
          <a:chExt cx="0" cy="0"/>
        </a:xfrm>
      </p:grpSpPr>
      <p:grpSp>
        <p:nvGrpSpPr>
          <p:cNvPr id="448" name="Groep 25"/>
          <p:cNvGrpSpPr/>
          <p:nvPr/>
        </p:nvGrpSpPr>
        <p:grpSpPr>
          <a:xfrm>
            <a:off x="9252624" y="-35721"/>
            <a:ext cx="1980265" cy="5307831"/>
            <a:chOff x="0" y="0"/>
            <a:chExt cx="1980264" cy="5307829"/>
          </a:xfrm>
        </p:grpSpPr>
        <p:grpSp>
          <p:nvGrpSpPr>
            <p:cNvPr id="442" name="Afgeronde rechthoek 15"/>
            <p:cNvGrpSpPr/>
            <p:nvPr/>
          </p:nvGrpSpPr>
          <p:grpSpPr>
            <a:xfrm>
              <a:off x="0" y="0"/>
              <a:ext cx="1980265" cy="5307830"/>
              <a:chOff x="0" y="0"/>
              <a:chExt cx="1980264" cy="5307829"/>
            </a:xfrm>
          </p:grpSpPr>
          <p:sp>
            <p:nvSpPr>
              <p:cNvPr id="440"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441"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443"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447" name="Groep 18"/>
            <p:cNvGrpSpPr/>
            <p:nvPr/>
          </p:nvGrpSpPr>
          <p:grpSpPr>
            <a:xfrm>
              <a:off x="540071" y="5057766"/>
              <a:ext cx="752582" cy="214344"/>
              <a:chOff x="0" y="0"/>
              <a:chExt cx="752580" cy="214343"/>
            </a:xfrm>
          </p:grpSpPr>
          <p:pic>
            <p:nvPicPr>
              <p:cNvPr id="444"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445"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446"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449"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50"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51"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52" name="Slide Number"/>
          <p:cNvSpPr txBox="1"/>
          <p:nvPr>
            <p:ph type="sldNum" sz="quarter" idx="2"/>
          </p:nvPr>
        </p:nvSpPr>
        <p:spPr>
          <a:xfrm>
            <a:off x="0" y="0"/>
            <a:ext cx="332740" cy="345440"/>
          </a:xfrm>
          <a:prstGeom prst="rect">
            <a:avLst/>
          </a:prstGeom>
        </p:spPr>
        <p:txBody>
          <a:bodyPr anchor="t"/>
          <a:lstStyle>
            <a:lvl1pPr algn="l">
              <a:defRPr sz="1800"/>
            </a:lvl1pPr>
          </a:lstStyle>
          <a:p>
            <a:pPr/>
            <a:fld id="{86CB4B4D-7CA3-9044-876B-883B54F8677D}" type="slidenum"/>
          </a:p>
        </p:txBody>
      </p:sp>
      <p:sp>
        <p:nvSpPr>
          <p:cNvPr id="453" name="Body Level One…"/>
          <p:cNvSpPr txBox="1"/>
          <p:nvPr>
            <p:ph type="body" sz="quarter" idx="1" hasCustomPrompt="1"/>
          </p:nvPr>
        </p:nvSpPr>
        <p:spPr>
          <a:xfrm>
            <a:off x="500062" y="921544"/>
            <a:ext cx="8154001" cy="185739"/>
          </a:xfrm>
          <a:prstGeom prst="rect">
            <a:avLst/>
          </a:prstGeom>
        </p:spPr>
        <p:txBody>
          <a:bodyPr>
            <a:normAutofit fontScale="100000" lnSpcReduction="0"/>
          </a:bodyPr>
          <a:lstStyle/>
          <a:p>
            <a:pPr/>
            <a:r>
              <a:t>Klik om subtitel in te voegen</a:t>
            </a:r>
          </a:p>
          <a:p>
            <a:pPr lvl="1"/>
            <a:r>
              <a:t/>
            </a:r>
          </a:p>
          <a:p>
            <a:pPr lvl="2"/>
            <a:r>
              <a:t/>
            </a:r>
          </a:p>
          <a:p>
            <a:pPr lvl="3"/>
            <a:r>
              <a:t/>
            </a:r>
          </a:p>
          <a:p>
            <a:pPr lvl="4"/>
            <a:r>
              <a:t/>
            </a:r>
          </a:p>
        </p:txBody>
      </p:sp>
      <p:sp>
        <p:nvSpPr>
          <p:cNvPr id="454"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p>
            <a:pPr/>
            <a:r>
              <a:t>Klik om titel in te voegen</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dia met ruimte voor eigen f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61" name="Titel"/>
          <p:cNvSpPr txBox="1"/>
          <p:nvPr>
            <p:ph type="title" hasCustomPrompt="1"/>
          </p:nvPr>
        </p:nvSpPr>
        <p:spPr>
          <a:xfrm>
            <a:off x="820799" y="1479599"/>
            <a:ext cx="7344001" cy="1377001"/>
          </a:xfrm>
          <a:prstGeom prst="rect">
            <a:avLst/>
          </a:prstGeom>
        </p:spPr>
        <p:txBody>
          <a:bodyPr>
            <a:normAutofit fontScale="100000" lnSpcReduction="0"/>
          </a:bodyPr>
          <a:lstStyle>
            <a:lvl1pPr defTabSz="914378">
              <a:defRPr sz="4600">
                <a:solidFill>
                  <a:srgbClr val="FFFFFF"/>
                </a:solidFill>
              </a:defRPr>
            </a:lvl1pPr>
          </a:lstStyle>
          <a:p>
            <a:pPr/>
            <a:r>
              <a:t>Titel</a:t>
            </a:r>
          </a:p>
        </p:txBody>
      </p:sp>
      <p:sp>
        <p:nvSpPr>
          <p:cNvPr id="462" name="Body Level One…"/>
          <p:cNvSpPr txBox="1"/>
          <p:nvPr>
            <p:ph type="body" sz="half" idx="1" hasCustomPrompt="1"/>
          </p:nvPr>
        </p:nvSpPr>
        <p:spPr>
          <a:xfrm>
            <a:off x="820799" y="3009600"/>
            <a:ext cx="7344001" cy="1314451"/>
          </a:xfrm>
          <a:prstGeom prst="rect">
            <a:avLst/>
          </a:prstGeom>
        </p:spPr>
        <p:txBody>
          <a:bodyPr>
            <a:normAutofit fontScale="100000" lnSpcReduction="0"/>
          </a:bodyPr>
          <a:lstStyle>
            <a:lvl1pPr marL="0" indent="0" defTabSz="914378">
              <a:buClrTx/>
              <a:buSzTx/>
              <a:buNone/>
              <a:defRPr sz="3000">
                <a:solidFill>
                  <a:srgbClr val="FFFFFF"/>
                </a:solidFill>
              </a:defRPr>
            </a:lvl1pPr>
            <a:lvl2pPr marL="0" indent="457189" defTabSz="914378">
              <a:buClrTx/>
              <a:buSzTx/>
              <a:buNone/>
              <a:defRPr sz="3000">
                <a:solidFill>
                  <a:srgbClr val="FFFFFF"/>
                </a:solidFill>
              </a:defRPr>
            </a:lvl2pPr>
            <a:lvl3pPr marL="0" indent="914378" defTabSz="914378">
              <a:buClrTx/>
              <a:buSzTx/>
              <a:buNone/>
              <a:defRPr sz="3000">
                <a:solidFill>
                  <a:srgbClr val="FFFFFF"/>
                </a:solidFill>
              </a:defRPr>
            </a:lvl3pPr>
            <a:lvl4pPr indent="1371565" defTabSz="914378">
              <a:buClrTx/>
              <a:buFontTx/>
              <a:defRPr sz="3000">
                <a:solidFill>
                  <a:srgbClr val="FFFFFF"/>
                </a:solidFill>
              </a:defRPr>
            </a:lvl4pPr>
            <a:lvl5pPr indent="1828754" defTabSz="914378">
              <a:buClrTx/>
              <a:buFontTx/>
              <a:defRPr sz="3000">
                <a:solidFill>
                  <a:srgbClr val="FFFFFF"/>
                </a:solidFill>
              </a:defRPr>
            </a:lvl5pPr>
          </a:lstStyle>
          <a:p>
            <a:pPr/>
            <a:r>
              <a:t>jaar / subtitel</a:t>
            </a:r>
          </a:p>
          <a:p>
            <a:pPr lvl="1"/>
            <a:r>
              <a:t/>
            </a:r>
          </a:p>
          <a:p>
            <a:pPr lvl="2"/>
            <a:r>
              <a:t/>
            </a:r>
          </a:p>
          <a:p>
            <a:pPr lvl="3"/>
            <a:r>
              <a:t/>
            </a:r>
          </a:p>
          <a:p>
            <a:pPr lvl="4"/>
            <a:r>
              <a:t/>
            </a:r>
          </a:p>
        </p:txBody>
      </p:sp>
      <p:grpSp>
        <p:nvGrpSpPr>
          <p:cNvPr id="465" name="Afgeronde rechthoek 31"/>
          <p:cNvGrpSpPr/>
          <p:nvPr/>
        </p:nvGrpSpPr>
        <p:grpSpPr>
          <a:xfrm>
            <a:off x="-1296624" y="90012"/>
            <a:ext cx="1188001" cy="4912063"/>
            <a:chOff x="0" y="0"/>
            <a:chExt cx="1187999" cy="4912062"/>
          </a:xfrm>
        </p:grpSpPr>
        <p:sp>
          <p:nvSpPr>
            <p:cNvPr id="463" name="Rounded Rectangle"/>
            <p:cNvSpPr/>
            <p:nvPr/>
          </p:nvSpPr>
          <p:spPr>
            <a:xfrm>
              <a:off x="0" y="0"/>
              <a:ext cx="1188000" cy="4912063"/>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a:solidFill>
                    <a:srgbClr val="FFFFFF"/>
                  </a:solidFill>
                </a:defRPr>
              </a:pPr>
            </a:p>
          </p:txBody>
        </p:sp>
        <p:sp>
          <p:nvSpPr>
            <p:cNvPr id="464" name="Deze dia  is zo gemaakt dat je zelf een afbeelding kan invoegen.…"/>
            <p:cNvSpPr txBox="1"/>
            <p:nvPr/>
          </p:nvSpPr>
          <p:spPr>
            <a:xfrm>
              <a:off x="92174" y="46454"/>
              <a:ext cx="1003652" cy="440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Deze dia  is zo gemaakt dat je zelf een afbeelding kan invoegen. </a:t>
              </a:r>
              <a:endParaRPr>
                <a:solidFill>
                  <a:srgbClr val="FFFFFF"/>
                </a:solidFill>
              </a:endParaRPr>
            </a:p>
            <a:p>
              <a:pPr>
                <a:defRPr sz="900"/>
              </a:pPr>
            </a:p>
            <a:p>
              <a:pPr>
                <a:defRPr sz="900"/>
              </a:pPr>
              <a:r>
                <a:t>Klik met de rechtermuisknop in de achtergrond en kies Achtergrond opmaken. Klik op Opvulling met figuur of bitmappatroon en dan op Invoegen uit bestand. Kies de afbeelding en klik op Invoegen en Sluiten.</a:t>
              </a:r>
              <a:endParaRPr>
                <a:solidFill>
                  <a:srgbClr val="FFFFFF"/>
                </a:solidFill>
              </a:endParaRPr>
            </a:p>
            <a:p>
              <a:pPr>
                <a:defRPr sz="900"/>
              </a:pPr>
            </a:p>
            <a:p>
              <a:pPr>
                <a:defRPr sz="900"/>
              </a:pPr>
              <a:r>
                <a:t>Klik niet op Overal toepassen omdat de afbeelding dan op alle dia’s komt. Met ctrl + z kan je dit ongedaan maken.</a:t>
              </a:r>
              <a:endParaRPr>
                <a:solidFill>
                  <a:srgbClr val="FFFFFF"/>
                </a:solidFill>
              </a:endParaRPr>
            </a:p>
            <a:p>
              <a:pPr>
                <a:defRPr sz="900"/>
              </a:pPr>
            </a:p>
            <a:p>
              <a:pPr>
                <a:defRPr sz="900"/>
              </a:pPr>
              <a:r>
                <a:t>Voor het mooiste resultaat is de beeldverhouding 1280 x 720 pixels. Het beeld blijft dan scherp en vervormt niet.</a:t>
              </a:r>
            </a:p>
          </p:txBody>
        </p:sp>
      </p:grpSp>
      <p:grpSp>
        <p:nvGrpSpPr>
          <p:cNvPr id="472" name="Groep 45"/>
          <p:cNvGrpSpPr/>
          <p:nvPr/>
        </p:nvGrpSpPr>
        <p:grpSpPr>
          <a:xfrm>
            <a:off x="-1" y="0"/>
            <a:ext cx="2305052" cy="5144400"/>
            <a:chOff x="0" y="0"/>
            <a:chExt cx="2305050" cy="5144399"/>
          </a:xfrm>
        </p:grpSpPr>
        <p:sp>
          <p:nvSpPr>
            <p:cNvPr id="466" name="Rechthoek 41"/>
            <p:cNvSpPr/>
            <p:nvPr/>
          </p:nvSpPr>
          <p:spPr>
            <a:xfrm>
              <a:off x="-1" y="0"/>
              <a:ext cx="658801" cy="51444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471" name="logo"/>
            <p:cNvGrpSpPr/>
            <p:nvPr/>
          </p:nvGrpSpPr>
          <p:grpSpPr>
            <a:xfrm>
              <a:off x="153987" y="136524"/>
              <a:ext cx="2151064" cy="1214439"/>
              <a:chOff x="0" y="0"/>
              <a:chExt cx="2151062" cy="1214438"/>
            </a:xfrm>
          </p:grpSpPr>
          <p:sp>
            <p:nvSpPr>
              <p:cNvPr id="467" name="Freeform 7"/>
              <p:cNvSpPr/>
              <p:nvPr/>
            </p:nvSpPr>
            <p:spPr>
              <a:xfrm>
                <a:off x="0" y="857250"/>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468" name="Freeform 8"/>
              <p:cNvSpPr/>
              <p:nvPr/>
            </p:nvSpPr>
            <p:spPr>
              <a:xfrm>
                <a:off x="0" y="-1"/>
                <a:ext cx="357189" cy="357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469" name="Freeform 9"/>
              <p:cNvSpPr/>
              <p:nvPr/>
            </p:nvSpPr>
            <p:spPr>
              <a:xfrm>
                <a:off x="0" y="428625"/>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470" name="Freeform 10"/>
              <p:cNvSpPr/>
              <p:nvPr/>
            </p:nvSpPr>
            <p:spPr>
              <a:xfrm>
                <a:off x="700087" y="17462"/>
                <a:ext cx="1450976" cy="485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0" y="8132"/>
                    </a:moveTo>
                    <a:cubicBezTo>
                      <a:pt x="2511" y="8688"/>
                      <a:pt x="2118" y="8974"/>
                      <a:pt x="1676" y="8974"/>
                    </a:cubicBezTo>
                    <a:cubicBezTo>
                      <a:pt x="795" y="8974"/>
                      <a:pt x="165" y="7195"/>
                      <a:pt x="165" y="4526"/>
                    </a:cubicBezTo>
                    <a:cubicBezTo>
                      <a:pt x="165" y="1787"/>
                      <a:pt x="795" y="0"/>
                      <a:pt x="1676" y="0"/>
                    </a:cubicBezTo>
                    <a:cubicBezTo>
                      <a:pt x="2112" y="0"/>
                      <a:pt x="2503" y="278"/>
                      <a:pt x="2804" y="1080"/>
                    </a:cubicBezTo>
                    <a:cubicBezTo>
                      <a:pt x="2429" y="2208"/>
                      <a:pt x="2429" y="2208"/>
                      <a:pt x="2429" y="2208"/>
                    </a:cubicBezTo>
                    <a:cubicBezTo>
                      <a:pt x="2245" y="1684"/>
                      <a:pt x="1966" y="1382"/>
                      <a:pt x="1681" y="1382"/>
                    </a:cubicBezTo>
                    <a:cubicBezTo>
                      <a:pt x="1091" y="1382"/>
                      <a:pt x="700" y="2732"/>
                      <a:pt x="700" y="4431"/>
                    </a:cubicBezTo>
                    <a:cubicBezTo>
                      <a:pt x="700" y="6250"/>
                      <a:pt x="1091" y="7600"/>
                      <a:pt x="1681" y="7600"/>
                    </a:cubicBezTo>
                    <a:cubicBezTo>
                      <a:pt x="1939" y="7600"/>
                      <a:pt x="2174" y="7457"/>
                      <a:pt x="2352" y="7155"/>
                    </a:cubicBezTo>
                    <a:cubicBezTo>
                      <a:pt x="2352" y="5138"/>
                      <a:pt x="2352" y="5138"/>
                      <a:pt x="2352" y="5138"/>
                    </a:cubicBezTo>
                    <a:cubicBezTo>
                      <a:pt x="1767" y="5138"/>
                      <a:pt x="1767" y="5138"/>
                      <a:pt x="1767" y="5138"/>
                    </a:cubicBezTo>
                    <a:cubicBezTo>
                      <a:pt x="1767" y="3764"/>
                      <a:pt x="1767" y="3764"/>
                      <a:pt x="1767" y="3764"/>
                    </a:cubicBezTo>
                    <a:cubicBezTo>
                      <a:pt x="2860" y="3764"/>
                      <a:pt x="2860" y="3764"/>
                      <a:pt x="2860" y="3764"/>
                    </a:cubicBezTo>
                    <a:lnTo>
                      <a:pt x="2860" y="8132"/>
                    </a:lnTo>
                    <a:close/>
                    <a:moveTo>
                      <a:pt x="5286" y="6369"/>
                    </a:moveTo>
                    <a:cubicBezTo>
                      <a:pt x="5286" y="5972"/>
                      <a:pt x="5286" y="5972"/>
                      <a:pt x="5286" y="5972"/>
                    </a:cubicBezTo>
                    <a:cubicBezTo>
                      <a:pt x="5286" y="3963"/>
                      <a:pt x="4916" y="2827"/>
                      <a:pt x="4376" y="2827"/>
                    </a:cubicBezTo>
                    <a:cubicBezTo>
                      <a:pt x="3791" y="2827"/>
                      <a:pt x="3320" y="4042"/>
                      <a:pt x="3320" y="5869"/>
                    </a:cubicBezTo>
                    <a:cubicBezTo>
                      <a:pt x="3320" y="7687"/>
                      <a:pt x="3791" y="8902"/>
                      <a:pt x="4376" y="8902"/>
                    </a:cubicBezTo>
                    <a:cubicBezTo>
                      <a:pt x="4682" y="8902"/>
                      <a:pt x="4970" y="8576"/>
                      <a:pt x="5196" y="7743"/>
                    </a:cubicBezTo>
                    <a:cubicBezTo>
                      <a:pt x="4847" y="6964"/>
                      <a:pt x="4847" y="6964"/>
                      <a:pt x="4847" y="6964"/>
                    </a:cubicBezTo>
                    <a:cubicBezTo>
                      <a:pt x="4728" y="7409"/>
                      <a:pt x="4571" y="7743"/>
                      <a:pt x="4329" y="7743"/>
                    </a:cubicBezTo>
                    <a:cubicBezTo>
                      <a:pt x="4057" y="7743"/>
                      <a:pt x="3839" y="7226"/>
                      <a:pt x="3807" y="6369"/>
                    </a:cubicBezTo>
                    <a:lnTo>
                      <a:pt x="5286" y="6369"/>
                    </a:lnTo>
                    <a:close/>
                    <a:moveTo>
                      <a:pt x="3807" y="5289"/>
                    </a:moveTo>
                    <a:cubicBezTo>
                      <a:pt x="3842" y="4455"/>
                      <a:pt x="4020" y="3915"/>
                      <a:pt x="4307" y="3915"/>
                    </a:cubicBezTo>
                    <a:cubicBezTo>
                      <a:pt x="4611" y="3915"/>
                      <a:pt x="4797" y="4439"/>
                      <a:pt x="4799" y="5289"/>
                    </a:cubicBezTo>
                    <a:lnTo>
                      <a:pt x="3807" y="5289"/>
                    </a:lnTo>
                    <a:close/>
                    <a:moveTo>
                      <a:pt x="5717" y="8759"/>
                    </a:moveTo>
                    <a:cubicBezTo>
                      <a:pt x="6201" y="8759"/>
                      <a:pt x="6201" y="8759"/>
                      <a:pt x="6201" y="8759"/>
                    </a:cubicBezTo>
                    <a:cubicBezTo>
                      <a:pt x="6201" y="5599"/>
                      <a:pt x="6201" y="5599"/>
                      <a:pt x="6201" y="5599"/>
                    </a:cubicBezTo>
                    <a:cubicBezTo>
                      <a:pt x="6201" y="4828"/>
                      <a:pt x="6326" y="4129"/>
                      <a:pt x="6648" y="4129"/>
                    </a:cubicBezTo>
                    <a:cubicBezTo>
                      <a:pt x="6883" y="4129"/>
                      <a:pt x="6978" y="4598"/>
                      <a:pt x="6978" y="5313"/>
                    </a:cubicBezTo>
                    <a:cubicBezTo>
                      <a:pt x="6978" y="8759"/>
                      <a:pt x="6978" y="8759"/>
                      <a:pt x="6978" y="8759"/>
                    </a:cubicBezTo>
                    <a:cubicBezTo>
                      <a:pt x="7462" y="8759"/>
                      <a:pt x="7462" y="8759"/>
                      <a:pt x="7462" y="8759"/>
                    </a:cubicBezTo>
                    <a:cubicBezTo>
                      <a:pt x="7462" y="5622"/>
                      <a:pt x="7462" y="5622"/>
                      <a:pt x="7462" y="5622"/>
                    </a:cubicBezTo>
                    <a:cubicBezTo>
                      <a:pt x="7462" y="4876"/>
                      <a:pt x="7577" y="4129"/>
                      <a:pt x="7880" y="4129"/>
                    </a:cubicBezTo>
                    <a:cubicBezTo>
                      <a:pt x="8168" y="4129"/>
                      <a:pt x="8239" y="4757"/>
                      <a:pt x="8239" y="5479"/>
                    </a:cubicBezTo>
                    <a:cubicBezTo>
                      <a:pt x="8239" y="8759"/>
                      <a:pt x="8239" y="8759"/>
                      <a:pt x="8239" y="8759"/>
                    </a:cubicBezTo>
                    <a:cubicBezTo>
                      <a:pt x="8724" y="8759"/>
                      <a:pt x="8724" y="8759"/>
                      <a:pt x="8724" y="8759"/>
                    </a:cubicBezTo>
                    <a:cubicBezTo>
                      <a:pt x="8724" y="5313"/>
                      <a:pt x="8724" y="5313"/>
                      <a:pt x="8724" y="5313"/>
                    </a:cubicBezTo>
                    <a:cubicBezTo>
                      <a:pt x="8724" y="3923"/>
                      <a:pt x="8543" y="2827"/>
                      <a:pt x="8027" y="2827"/>
                    </a:cubicBezTo>
                    <a:cubicBezTo>
                      <a:pt x="7734" y="2827"/>
                      <a:pt x="7529" y="3161"/>
                      <a:pt x="7388" y="3899"/>
                    </a:cubicBezTo>
                    <a:cubicBezTo>
                      <a:pt x="7287" y="3176"/>
                      <a:pt x="7079" y="2827"/>
                      <a:pt x="6781" y="2827"/>
                    </a:cubicBezTo>
                    <a:cubicBezTo>
                      <a:pt x="6457" y="2827"/>
                      <a:pt x="6271" y="3335"/>
                      <a:pt x="6185" y="3875"/>
                    </a:cubicBezTo>
                    <a:cubicBezTo>
                      <a:pt x="6178" y="3875"/>
                      <a:pt x="6178" y="3875"/>
                      <a:pt x="6178" y="3875"/>
                    </a:cubicBezTo>
                    <a:cubicBezTo>
                      <a:pt x="6178" y="2970"/>
                      <a:pt x="6178" y="2970"/>
                      <a:pt x="6178" y="2970"/>
                    </a:cubicBezTo>
                    <a:cubicBezTo>
                      <a:pt x="5717" y="2970"/>
                      <a:pt x="5717" y="2970"/>
                      <a:pt x="5717" y="2970"/>
                    </a:cubicBezTo>
                    <a:lnTo>
                      <a:pt x="5717" y="8759"/>
                    </a:lnTo>
                    <a:close/>
                    <a:moveTo>
                      <a:pt x="11121" y="6369"/>
                    </a:moveTo>
                    <a:cubicBezTo>
                      <a:pt x="11121" y="5972"/>
                      <a:pt x="11121" y="5972"/>
                      <a:pt x="11121" y="5972"/>
                    </a:cubicBezTo>
                    <a:cubicBezTo>
                      <a:pt x="11121" y="3963"/>
                      <a:pt x="10753" y="2827"/>
                      <a:pt x="10211" y="2827"/>
                    </a:cubicBezTo>
                    <a:cubicBezTo>
                      <a:pt x="9625" y="2827"/>
                      <a:pt x="9157" y="4042"/>
                      <a:pt x="9157" y="5869"/>
                    </a:cubicBezTo>
                    <a:cubicBezTo>
                      <a:pt x="9157" y="7687"/>
                      <a:pt x="9625" y="8902"/>
                      <a:pt x="10211" y="8902"/>
                    </a:cubicBezTo>
                    <a:cubicBezTo>
                      <a:pt x="10519" y="8902"/>
                      <a:pt x="10807" y="8576"/>
                      <a:pt x="11033" y="7743"/>
                    </a:cubicBezTo>
                    <a:cubicBezTo>
                      <a:pt x="10684" y="6964"/>
                      <a:pt x="10684" y="6964"/>
                      <a:pt x="10684" y="6964"/>
                    </a:cubicBezTo>
                    <a:cubicBezTo>
                      <a:pt x="10565" y="7409"/>
                      <a:pt x="10405" y="7743"/>
                      <a:pt x="10163" y="7743"/>
                    </a:cubicBezTo>
                    <a:cubicBezTo>
                      <a:pt x="9891" y="7743"/>
                      <a:pt x="9673" y="7226"/>
                      <a:pt x="9641" y="6369"/>
                    </a:cubicBezTo>
                    <a:lnTo>
                      <a:pt x="11121" y="6369"/>
                    </a:lnTo>
                    <a:close/>
                    <a:moveTo>
                      <a:pt x="9641" y="5289"/>
                    </a:moveTo>
                    <a:cubicBezTo>
                      <a:pt x="9679" y="4455"/>
                      <a:pt x="9857" y="3915"/>
                      <a:pt x="10144" y="3915"/>
                    </a:cubicBezTo>
                    <a:cubicBezTo>
                      <a:pt x="10445" y="3915"/>
                      <a:pt x="10631" y="4439"/>
                      <a:pt x="10636" y="5289"/>
                    </a:cubicBezTo>
                    <a:lnTo>
                      <a:pt x="9641" y="5289"/>
                    </a:lnTo>
                    <a:close/>
                    <a:moveTo>
                      <a:pt x="13440" y="6369"/>
                    </a:moveTo>
                    <a:cubicBezTo>
                      <a:pt x="13440" y="5972"/>
                      <a:pt x="13440" y="5972"/>
                      <a:pt x="13440" y="5972"/>
                    </a:cubicBezTo>
                    <a:cubicBezTo>
                      <a:pt x="13440" y="3963"/>
                      <a:pt x="13073" y="2827"/>
                      <a:pt x="12531" y="2827"/>
                    </a:cubicBezTo>
                    <a:cubicBezTo>
                      <a:pt x="11945" y="2827"/>
                      <a:pt x="11477" y="4042"/>
                      <a:pt x="11477" y="5869"/>
                    </a:cubicBezTo>
                    <a:cubicBezTo>
                      <a:pt x="11477" y="7687"/>
                      <a:pt x="11945" y="8902"/>
                      <a:pt x="12531" y="8902"/>
                    </a:cubicBezTo>
                    <a:cubicBezTo>
                      <a:pt x="12839" y="8902"/>
                      <a:pt x="13127" y="8576"/>
                      <a:pt x="13353" y="7743"/>
                    </a:cubicBezTo>
                    <a:cubicBezTo>
                      <a:pt x="13004" y="6964"/>
                      <a:pt x="13004" y="6964"/>
                      <a:pt x="13004" y="6964"/>
                    </a:cubicBezTo>
                    <a:cubicBezTo>
                      <a:pt x="12882" y="7409"/>
                      <a:pt x="12725" y="7743"/>
                      <a:pt x="12483" y="7743"/>
                    </a:cubicBezTo>
                    <a:cubicBezTo>
                      <a:pt x="12211" y="7743"/>
                      <a:pt x="11993" y="7226"/>
                      <a:pt x="11961" y="6369"/>
                    </a:cubicBezTo>
                    <a:lnTo>
                      <a:pt x="13440" y="6369"/>
                    </a:lnTo>
                    <a:close/>
                    <a:moveTo>
                      <a:pt x="11961" y="5289"/>
                    </a:moveTo>
                    <a:cubicBezTo>
                      <a:pt x="11999" y="4455"/>
                      <a:pt x="12177" y="3915"/>
                      <a:pt x="12461" y="3915"/>
                    </a:cubicBezTo>
                    <a:cubicBezTo>
                      <a:pt x="12765" y="3915"/>
                      <a:pt x="12951" y="4439"/>
                      <a:pt x="12956" y="5289"/>
                    </a:cubicBezTo>
                    <a:lnTo>
                      <a:pt x="11961" y="5289"/>
                    </a:lnTo>
                    <a:close/>
                    <a:moveTo>
                      <a:pt x="13893" y="8759"/>
                    </a:moveTo>
                    <a:cubicBezTo>
                      <a:pt x="14380" y="8759"/>
                      <a:pt x="14380" y="8759"/>
                      <a:pt x="14380" y="8759"/>
                    </a:cubicBezTo>
                    <a:cubicBezTo>
                      <a:pt x="14380" y="5599"/>
                      <a:pt x="14380" y="5599"/>
                      <a:pt x="14380" y="5599"/>
                    </a:cubicBezTo>
                    <a:cubicBezTo>
                      <a:pt x="14380" y="4828"/>
                      <a:pt x="14505" y="4129"/>
                      <a:pt x="14824" y="4129"/>
                    </a:cubicBezTo>
                    <a:cubicBezTo>
                      <a:pt x="15162" y="4129"/>
                      <a:pt x="15178" y="5194"/>
                      <a:pt x="15178" y="5829"/>
                    </a:cubicBezTo>
                    <a:cubicBezTo>
                      <a:pt x="15178" y="8759"/>
                      <a:pt x="15178" y="8759"/>
                      <a:pt x="15178" y="8759"/>
                    </a:cubicBezTo>
                    <a:cubicBezTo>
                      <a:pt x="15665" y="8759"/>
                      <a:pt x="15665" y="8759"/>
                      <a:pt x="15665" y="8759"/>
                    </a:cubicBezTo>
                    <a:cubicBezTo>
                      <a:pt x="15665" y="5106"/>
                      <a:pt x="15665" y="5106"/>
                      <a:pt x="15665" y="5106"/>
                    </a:cubicBezTo>
                    <a:cubicBezTo>
                      <a:pt x="15665" y="3923"/>
                      <a:pt x="15478" y="2827"/>
                      <a:pt x="14957" y="2827"/>
                    </a:cubicBezTo>
                    <a:cubicBezTo>
                      <a:pt x="14632" y="2827"/>
                      <a:pt x="14451" y="3319"/>
                      <a:pt x="14361" y="3899"/>
                    </a:cubicBezTo>
                    <a:cubicBezTo>
                      <a:pt x="14353" y="3899"/>
                      <a:pt x="14353" y="3899"/>
                      <a:pt x="14353" y="3899"/>
                    </a:cubicBezTo>
                    <a:cubicBezTo>
                      <a:pt x="14353" y="2970"/>
                      <a:pt x="14353" y="2970"/>
                      <a:pt x="14353" y="2970"/>
                    </a:cubicBezTo>
                    <a:cubicBezTo>
                      <a:pt x="13893" y="2970"/>
                      <a:pt x="13893" y="2970"/>
                      <a:pt x="13893" y="2970"/>
                    </a:cubicBezTo>
                    <a:lnTo>
                      <a:pt x="13893" y="8759"/>
                    </a:lnTo>
                    <a:close/>
                    <a:moveTo>
                      <a:pt x="16386" y="4201"/>
                    </a:moveTo>
                    <a:cubicBezTo>
                      <a:pt x="16386" y="6853"/>
                      <a:pt x="16386" y="6853"/>
                      <a:pt x="16386" y="6853"/>
                    </a:cubicBezTo>
                    <a:cubicBezTo>
                      <a:pt x="16386" y="8219"/>
                      <a:pt x="16508" y="8902"/>
                      <a:pt x="17021" y="8902"/>
                    </a:cubicBezTo>
                    <a:cubicBezTo>
                      <a:pt x="17136" y="8902"/>
                      <a:pt x="17303" y="8854"/>
                      <a:pt x="17405" y="8711"/>
                    </a:cubicBezTo>
                    <a:cubicBezTo>
                      <a:pt x="17405" y="7496"/>
                      <a:pt x="17405" y="7496"/>
                      <a:pt x="17405" y="7496"/>
                    </a:cubicBezTo>
                    <a:cubicBezTo>
                      <a:pt x="17343" y="7624"/>
                      <a:pt x="17226" y="7671"/>
                      <a:pt x="17144" y="7671"/>
                    </a:cubicBezTo>
                    <a:cubicBezTo>
                      <a:pt x="16928" y="7671"/>
                      <a:pt x="16872" y="7314"/>
                      <a:pt x="16872" y="6734"/>
                    </a:cubicBezTo>
                    <a:cubicBezTo>
                      <a:pt x="16872" y="4201"/>
                      <a:pt x="16872" y="4201"/>
                      <a:pt x="16872" y="4201"/>
                    </a:cubicBezTo>
                    <a:cubicBezTo>
                      <a:pt x="17405" y="4201"/>
                      <a:pt x="17405" y="4201"/>
                      <a:pt x="17405" y="4201"/>
                    </a:cubicBezTo>
                    <a:cubicBezTo>
                      <a:pt x="17405" y="2970"/>
                      <a:pt x="17405" y="2970"/>
                      <a:pt x="17405" y="2970"/>
                    </a:cubicBezTo>
                    <a:cubicBezTo>
                      <a:pt x="16872" y="2970"/>
                      <a:pt x="16872" y="2970"/>
                      <a:pt x="16872" y="2970"/>
                    </a:cubicBezTo>
                    <a:cubicBezTo>
                      <a:pt x="16872" y="1294"/>
                      <a:pt x="16872" y="1294"/>
                      <a:pt x="16872" y="1294"/>
                    </a:cubicBezTo>
                    <a:cubicBezTo>
                      <a:pt x="16386" y="1294"/>
                      <a:pt x="16386" y="1294"/>
                      <a:pt x="16386" y="1294"/>
                    </a:cubicBezTo>
                    <a:cubicBezTo>
                      <a:pt x="16386" y="2970"/>
                      <a:pt x="16386" y="2970"/>
                      <a:pt x="16386" y="2970"/>
                    </a:cubicBezTo>
                    <a:cubicBezTo>
                      <a:pt x="15986" y="2970"/>
                      <a:pt x="15986" y="2970"/>
                      <a:pt x="15986" y="2970"/>
                    </a:cubicBezTo>
                    <a:cubicBezTo>
                      <a:pt x="15986" y="4201"/>
                      <a:pt x="15986" y="4201"/>
                      <a:pt x="15986" y="4201"/>
                    </a:cubicBezTo>
                    <a:lnTo>
                      <a:pt x="16386" y="4201"/>
                    </a:lnTo>
                    <a:close/>
                    <a:moveTo>
                      <a:pt x="19653" y="6369"/>
                    </a:moveTo>
                    <a:cubicBezTo>
                      <a:pt x="19653" y="5972"/>
                      <a:pt x="19653" y="5972"/>
                      <a:pt x="19653" y="5972"/>
                    </a:cubicBezTo>
                    <a:cubicBezTo>
                      <a:pt x="19653" y="3963"/>
                      <a:pt x="19285" y="2827"/>
                      <a:pt x="18743" y="2827"/>
                    </a:cubicBezTo>
                    <a:cubicBezTo>
                      <a:pt x="18157" y="2827"/>
                      <a:pt x="17689" y="4042"/>
                      <a:pt x="17689" y="5869"/>
                    </a:cubicBezTo>
                    <a:cubicBezTo>
                      <a:pt x="17689" y="7687"/>
                      <a:pt x="18157" y="8902"/>
                      <a:pt x="18743" y="8902"/>
                    </a:cubicBezTo>
                    <a:cubicBezTo>
                      <a:pt x="19049" y="8902"/>
                      <a:pt x="19336" y="8576"/>
                      <a:pt x="19562" y="7743"/>
                    </a:cubicBezTo>
                    <a:cubicBezTo>
                      <a:pt x="19216" y="6964"/>
                      <a:pt x="19216" y="6964"/>
                      <a:pt x="19216" y="6964"/>
                    </a:cubicBezTo>
                    <a:cubicBezTo>
                      <a:pt x="19094" y="7409"/>
                      <a:pt x="18937" y="7743"/>
                      <a:pt x="18695" y="7743"/>
                    </a:cubicBezTo>
                    <a:cubicBezTo>
                      <a:pt x="18423" y="7743"/>
                      <a:pt x="18205" y="7226"/>
                      <a:pt x="18173" y="6369"/>
                    </a:cubicBezTo>
                    <a:lnTo>
                      <a:pt x="19653" y="6369"/>
                    </a:lnTo>
                    <a:close/>
                    <a:moveTo>
                      <a:pt x="18173" y="5289"/>
                    </a:moveTo>
                    <a:cubicBezTo>
                      <a:pt x="18208" y="4455"/>
                      <a:pt x="18386" y="3915"/>
                      <a:pt x="18674" y="3915"/>
                    </a:cubicBezTo>
                    <a:cubicBezTo>
                      <a:pt x="18977" y="3915"/>
                      <a:pt x="19163" y="4439"/>
                      <a:pt x="19166" y="5289"/>
                    </a:cubicBezTo>
                    <a:lnTo>
                      <a:pt x="18173" y="5289"/>
                    </a:lnTo>
                    <a:close/>
                    <a:moveTo>
                      <a:pt x="0" y="21457"/>
                    </a:moveTo>
                    <a:cubicBezTo>
                      <a:pt x="569" y="21457"/>
                      <a:pt x="569" y="21457"/>
                      <a:pt x="569" y="21457"/>
                    </a:cubicBezTo>
                    <a:cubicBezTo>
                      <a:pt x="827" y="19504"/>
                      <a:pt x="827" y="19504"/>
                      <a:pt x="827" y="19504"/>
                    </a:cubicBezTo>
                    <a:cubicBezTo>
                      <a:pt x="2067" y="19504"/>
                      <a:pt x="2067" y="19504"/>
                      <a:pt x="2067" y="19504"/>
                    </a:cubicBezTo>
                    <a:cubicBezTo>
                      <a:pt x="2336" y="21457"/>
                      <a:pt x="2336" y="21457"/>
                      <a:pt x="2336" y="21457"/>
                    </a:cubicBezTo>
                    <a:cubicBezTo>
                      <a:pt x="2916" y="21457"/>
                      <a:pt x="2916" y="21457"/>
                      <a:pt x="2916" y="21457"/>
                    </a:cubicBezTo>
                    <a:cubicBezTo>
                      <a:pt x="1684" y="12920"/>
                      <a:pt x="1684" y="12920"/>
                      <a:pt x="1684" y="12920"/>
                    </a:cubicBezTo>
                    <a:cubicBezTo>
                      <a:pt x="1245" y="12920"/>
                      <a:pt x="1245" y="12920"/>
                      <a:pt x="1245" y="12920"/>
                    </a:cubicBezTo>
                    <a:lnTo>
                      <a:pt x="0" y="21457"/>
                    </a:lnTo>
                    <a:close/>
                    <a:moveTo>
                      <a:pt x="1000" y="18201"/>
                    </a:moveTo>
                    <a:cubicBezTo>
                      <a:pt x="1450" y="14731"/>
                      <a:pt x="1450" y="14731"/>
                      <a:pt x="1450" y="14731"/>
                    </a:cubicBezTo>
                    <a:cubicBezTo>
                      <a:pt x="1892" y="18201"/>
                      <a:pt x="1892" y="18201"/>
                      <a:pt x="1892" y="18201"/>
                    </a:cubicBezTo>
                    <a:lnTo>
                      <a:pt x="1000" y="18201"/>
                    </a:lnTo>
                    <a:close/>
                    <a:moveTo>
                      <a:pt x="3171" y="21457"/>
                    </a:moveTo>
                    <a:cubicBezTo>
                      <a:pt x="3658" y="21457"/>
                      <a:pt x="3658" y="21457"/>
                      <a:pt x="3658" y="21457"/>
                    </a:cubicBezTo>
                    <a:cubicBezTo>
                      <a:pt x="3658" y="18296"/>
                      <a:pt x="3658" y="18296"/>
                      <a:pt x="3658" y="18296"/>
                    </a:cubicBezTo>
                    <a:cubicBezTo>
                      <a:pt x="3658" y="17526"/>
                      <a:pt x="3783" y="16827"/>
                      <a:pt x="4102" y="16827"/>
                    </a:cubicBezTo>
                    <a:cubicBezTo>
                      <a:pt x="4336" y="16827"/>
                      <a:pt x="4432" y="17296"/>
                      <a:pt x="4432" y="18011"/>
                    </a:cubicBezTo>
                    <a:cubicBezTo>
                      <a:pt x="4432" y="21457"/>
                      <a:pt x="4432" y="21457"/>
                      <a:pt x="4432" y="21457"/>
                    </a:cubicBezTo>
                    <a:cubicBezTo>
                      <a:pt x="4916" y="21457"/>
                      <a:pt x="4916" y="21457"/>
                      <a:pt x="4916" y="21457"/>
                    </a:cubicBezTo>
                    <a:cubicBezTo>
                      <a:pt x="4916" y="18320"/>
                      <a:pt x="4916" y="18320"/>
                      <a:pt x="4916" y="18320"/>
                    </a:cubicBezTo>
                    <a:cubicBezTo>
                      <a:pt x="4916" y="17574"/>
                      <a:pt x="5031" y="16827"/>
                      <a:pt x="5334" y="16827"/>
                    </a:cubicBezTo>
                    <a:cubicBezTo>
                      <a:pt x="5621" y="16827"/>
                      <a:pt x="5693" y="17455"/>
                      <a:pt x="5693" y="18177"/>
                    </a:cubicBezTo>
                    <a:cubicBezTo>
                      <a:pt x="5693" y="21457"/>
                      <a:pt x="5693" y="21457"/>
                      <a:pt x="5693" y="21457"/>
                    </a:cubicBezTo>
                    <a:cubicBezTo>
                      <a:pt x="6178" y="21457"/>
                      <a:pt x="6178" y="21457"/>
                      <a:pt x="6178" y="21457"/>
                    </a:cubicBezTo>
                    <a:cubicBezTo>
                      <a:pt x="6178" y="18011"/>
                      <a:pt x="6178" y="18011"/>
                      <a:pt x="6178" y="18011"/>
                    </a:cubicBezTo>
                    <a:cubicBezTo>
                      <a:pt x="6178" y="16621"/>
                      <a:pt x="5997" y="15525"/>
                      <a:pt x="5480" y="15525"/>
                    </a:cubicBezTo>
                    <a:cubicBezTo>
                      <a:pt x="5188" y="15525"/>
                      <a:pt x="4983" y="15859"/>
                      <a:pt x="4842" y="16597"/>
                    </a:cubicBezTo>
                    <a:cubicBezTo>
                      <a:pt x="4741" y="15874"/>
                      <a:pt x="4533" y="15525"/>
                      <a:pt x="4235" y="15525"/>
                    </a:cubicBezTo>
                    <a:cubicBezTo>
                      <a:pt x="3911" y="15525"/>
                      <a:pt x="3725" y="16033"/>
                      <a:pt x="3639" y="16573"/>
                    </a:cubicBezTo>
                    <a:cubicBezTo>
                      <a:pt x="3631" y="16573"/>
                      <a:pt x="3631" y="16573"/>
                      <a:pt x="3631" y="16573"/>
                    </a:cubicBezTo>
                    <a:cubicBezTo>
                      <a:pt x="3631" y="15668"/>
                      <a:pt x="3631" y="15668"/>
                      <a:pt x="3631" y="15668"/>
                    </a:cubicBezTo>
                    <a:cubicBezTo>
                      <a:pt x="3171" y="15668"/>
                      <a:pt x="3171" y="15668"/>
                      <a:pt x="3171" y="15668"/>
                    </a:cubicBezTo>
                    <a:lnTo>
                      <a:pt x="3171" y="21457"/>
                    </a:lnTo>
                    <a:close/>
                    <a:moveTo>
                      <a:pt x="8066" y="16406"/>
                    </a:moveTo>
                    <a:cubicBezTo>
                      <a:pt x="7907" y="15763"/>
                      <a:pt x="7633" y="15525"/>
                      <a:pt x="7375" y="15525"/>
                    </a:cubicBezTo>
                    <a:cubicBezTo>
                      <a:pt x="6984" y="15525"/>
                      <a:pt x="6595" y="16105"/>
                      <a:pt x="6595" y="17391"/>
                    </a:cubicBezTo>
                    <a:cubicBezTo>
                      <a:pt x="6595" y="19599"/>
                      <a:pt x="7641" y="18662"/>
                      <a:pt x="7641" y="19853"/>
                    </a:cubicBezTo>
                    <a:cubicBezTo>
                      <a:pt x="7641" y="20314"/>
                      <a:pt x="7460" y="20520"/>
                      <a:pt x="7319" y="20520"/>
                    </a:cubicBezTo>
                    <a:cubicBezTo>
                      <a:pt x="7111" y="20520"/>
                      <a:pt x="6984" y="20218"/>
                      <a:pt x="6859" y="19805"/>
                    </a:cubicBezTo>
                    <a:cubicBezTo>
                      <a:pt x="6534" y="20711"/>
                      <a:pt x="6534" y="20711"/>
                      <a:pt x="6534" y="20711"/>
                    </a:cubicBezTo>
                    <a:cubicBezTo>
                      <a:pt x="6734" y="21370"/>
                      <a:pt x="6992" y="21600"/>
                      <a:pt x="7290" y="21600"/>
                    </a:cubicBezTo>
                    <a:cubicBezTo>
                      <a:pt x="7686" y="21600"/>
                      <a:pt x="8125" y="21124"/>
                      <a:pt x="8125" y="19742"/>
                    </a:cubicBezTo>
                    <a:cubicBezTo>
                      <a:pt x="8125" y="17486"/>
                      <a:pt x="7079" y="18336"/>
                      <a:pt x="7079" y="17296"/>
                    </a:cubicBezTo>
                    <a:cubicBezTo>
                      <a:pt x="7079" y="16859"/>
                      <a:pt x="7234" y="16684"/>
                      <a:pt x="7361" y="16684"/>
                    </a:cubicBezTo>
                    <a:cubicBezTo>
                      <a:pt x="7529" y="16684"/>
                      <a:pt x="7649" y="16883"/>
                      <a:pt x="7742" y="17272"/>
                    </a:cubicBezTo>
                    <a:lnTo>
                      <a:pt x="8066" y="16406"/>
                    </a:lnTo>
                    <a:close/>
                    <a:moveTo>
                      <a:pt x="8676" y="16899"/>
                    </a:moveTo>
                    <a:cubicBezTo>
                      <a:pt x="8676" y="19551"/>
                      <a:pt x="8676" y="19551"/>
                      <a:pt x="8676" y="19551"/>
                    </a:cubicBezTo>
                    <a:cubicBezTo>
                      <a:pt x="8676" y="20917"/>
                      <a:pt x="8798" y="21600"/>
                      <a:pt x="9311" y="21600"/>
                    </a:cubicBezTo>
                    <a:cubicBezTo>
                      <a:pt x="9423" y="21600"/>
                      <a:pt x="9593" y="21552"/>
                      <a:pt x="9695" y="21409"/>
                    </a:cubicBezTo>
                    <a:cubicBezTo>
                      <a:pt x="9695" y="20194"/>
                      <a:pt x="9695" y="20194"/>
                      <a:pt x="9695" y="20194"/>
                    </a:cubicBezTo>
                    <a:cubicBezTo>
                      <a:pt x="9633" y="20321"/>
                      <a:pt x="9516" y="20369"/>
                      <a:pt x="9431" y="20369"/>
                    </a:cubicBezTo>
                    <a:cubicBezTo>
                      <a:pt x="9218" y="20369"/>
                      <a:pt x="9160" y="20012"/>
                      <a:pt x="9160" y="19432"/>
                    </a:cubicBezTo>
                    <a:cubicBezTo>
                      <a:pt x="9160" y="16899"/>
                      <a:pt x="9160" y="16899"/>
                      <a:pt x="9160" y="16899"/>
                    </a:cubicBezTo>
                    <a:cubicBezTo>
                      <a:pt x="9695" y="16899"/>
                      <a:pt x="9695" y="16899"/>
                      <a:pt x="9695" y="16899"/>
                    </a:cubicBezTo>
                    <a:cubicBezTo>
                      <a:pt x="9695" y="15668"/>
                      <a:pt x="9695" y="15668"/>
                      <a:pt x="9695" y="15668"/>
                    </a:cubicBezTo>
                    <a:cubicBezTo>
                      <a:pt x="9160" y="15668"/>
                      <a:pt x="9160" y="15668"/>
                      <a:pt x="9160" y="15668"/>
                    </a:cubicBezTo>
                    <a:cubicBezTo>
                      <a:pt x="9160" y="13992"/>
                      <a:pt x="9160" y="13992"/>
                      <a:pt x="9160" y="13992"/>
                    </a:cubicBezTo>
                    <a:cubicBezTo>
                      <a:pt x="8676" y="13992"/>
                      <a:pt x="8676" y="13992"/>
                      <a:pt x="8676" y="13992"/>
                    </a:cubicBezTo>
                    <a:cubicBezTo>
                      <a:pt x="8676" y="15668"/>
                      <a:pt x="8676" y="15668"/>
                      <a:pt x="8676" y="15668"/>
                    </a:cubicBezTo>
                    <a:cubicBezTo>
                      <a:pt x="8277" y="15668"/>
                      <a:pt x="8277" y="15668"/>
                      <a:pt x="8277" y="15668"/>
                    </a:cubicBezTo>
                    <a:cubicBezTo>
                      <a:pt x="8277" y="16899"/>
                      <a:pt x="8277" y="16899"/>
                      <a:pt x="8277" y="16899"/>
                    </a:cubicBezTo>
                    <a:lnTo>
                      <a:pt x="8676" y="16899"/>
                    </a:lnTo>
                    <a:close/>
                    <a:moveTo>
                      <a:pt x="11940" y="19067"/>
                    </a:moveTo>
                    <a:cubicBezTo>
                      <a:pt x="11940" y="18670"/>
                      <a:pt x="11940" y="18670"/>
                      <a:pt x="11940" y="18670"/>
                    </a:cubicBezTo>
                    <a:cubicBezTo>
                      <a:pt x="11940" y="16661"/>
                      <a:pt x="11573" y="15525"/>
                      <a:pt x="11033" y="15525"/>
                    </a:cubicBezTo>
                    <a:cubicBezTo>
                      <a:pt x="10445" y="15525"/>
                      <a:pt x="9977" y="16740"/>
                      <a:pt x="9977" y="18566"/>
                    </a:cubicBezTo>
                    <a:cubicBezTo>
                      <a:pt x="9977" y="20385"/>
                      <a:pt x="10445" y="21600"/>
                      <a:pt x="11033" y="21600"/>
                    </a:cubicBezTo>
                    <a:cubicBezTo>
                      <a:pt x="11339" y="21600"/>
                      <a:pt x="11626" y="21274"/>
                      <a:pt x="11852" y="20449"/>
                    </a:cubicBezTo>
                    <a:cubicBezTo>
                      <a:pt x="11504" y="19662"/>
                      <a:pt x="11504" y="19662"/>
                      <a:pt x="11504" y="19662"/>
                    </a:cubicBezTo>
                    <a:cubicBezTo>
                      <a:pt x="11384" y="20107"/>
                      <a:pt x="11227" y="20449"/>
                      <a:pt x="10985" y="20449"/>
                    </a:cubicBezTo>
                    <a:cubicBezTo>
                      <a:pt x="10714" y="20449"/>
                      <a:pt x="10495" y="19924"/>
                      <a:pt x="10461" y="19067"/>
                    </a:cubicBezTo>
                    <a:lnTo>
                      <a:pt x="11940" y="19067"/>
                    </a:lnTo>
                    <a:close/>
                    <a:moveTo>
                      <a:pt x="10461" y="17987"/>
                    </a:moveTo>
                    <a:cubicBezTo>
                      <a:pt x="10498" y="17153"/>
                      <a:pt x="10676" y="16613"/>
                      <a:pt x="10964" y="16613"/>
                    </a:cubicBezTo>
                    <a:cubicBezTo>
                      <a:pt x="11267" y="16613"/>
                      <a:pt x="11453" y="17137"/>
                      <a:pt x="11456" y="17987"/>
                    </a:cubicBezTo>
                    <a:lnTo>
                      <a:pt x="10461" y="17987"/>
                    </a:lnTo>
                    <a:close/>
                    <a:moveTo>
                      <a:pt x="12395" y="21457"/>
                    </a:moveTo>
                    <a:cubicBezTo>
                      <a:pt x="12879" y="21457"/>
                      <a:pt x="12879" y="21457"/>
                      <a:pt x="12879" y="21457"/>
                    </a:cubicBezTo>
                    <a:cubicBezTo>
                      <a:pt x="12879" y="18360"/>
                      <a:pt x="12879" y="18360"/>
                      <a:pt x="12879" y="18360"/>
                    </a:cubicBezTo>
                    <a:cubicBezTo>
                      <a:pt x="12879" y="18042"/>
                      <a:pt x="12943" y="16899"/>
                      <a:pt x="13401" y="16899"/>
                    </a:cubicBezTo>
                    <a:cubicBezTo>
                      <a:pt x="13478" y="16899"/>
                      <a:pt x="13555" y="16946"/>
                      <a:pt x="13635" y="17010"/>
                    </a:cubicBezTo>
                    <a:cubicBezTo>
                      <a:pt x="13635" y="15604"/>
                      <a:pt x="13635" y="15604"/>
                      <a:pt x="13635" y="15604"/>
                    </a:cubicBezTo>
                    <a:cubicBezTo>
                      <a:pt x="13579" y="15557"/>
                      <a:pt x="13520" y="15525"/>
                      <a:pt x="13462" y="15525"/>
                    </a:cubicBezTo>
                    <a:cubicBezTo>
                      <a:pt x="13206" y="15525"/>
                      <a:pt x="12994" y="15922"/>
                      <a:pt x="12887" y="16581"/>
                    </a:cubicBezTo>
                    <a:cubicBezTo>
                      <a:pt x="12879" y="16581"/>
                      <a:pt x="12879" y="16581"/>
                      <a:pt x="12879" y="16581"/>
                    </a:cubicBezTo>
                    <a:cubicBezTo>
                      <a:pt x="12879" y="15668"/>
                      <a:pt x="12879" y="15668"/>
                      <a:pt x="12879" y="15668"/>
                    </a:cubicBezTo>
                    <a:cubicBezTo>
                      <a:pt x="12395" y="15668"/>
                      <a:pt x="12395" y="15668"/>
                      <a:pt x="12395" y="15668"/>
                    </a:cubicBezTo>
                    <a:lnTo>
                      <a:pt x="12395" y="21457"/>
                    </a:lnTo>
                    <a:close/>
                    <a:moveTo>
                      <a:pt x="15433" y="21457"/>
                    </a:moveTo>
                    <a:cubicBezTo>
                      <a:pt x="15893" y="21457"/>
                      <a:pt x="15893" y="21457"/>
                      <a:pt x="15893" y="21457"/>
                    </a:cubicBezTo>
                    <a:cubicBezTo>
                      <a:pt x="15893" y="12341"/>
                      <a:pt x="15893" y="12341"/>
                      <a:pt x="15893" y="12341"/>
                    </a:cubicBezTo>
                    <a:cubicBezTo>
                      <a:pt x="15409" y="12341"/>
                      <a:pt x="15409" y="12341"/>
                      <a:pt x="15409" y="12341"/>
                    </a:cubicBezTo>
                    <a:cubicBezTo>
                      <a:pt x="15409" y="16406"/>
                      <a:pt x="15409" y="16406"/>
                      <a:pt x="15409" y="16406"/>
                    </a:cubicBezTo>
                    <a:cubicBezTo>
                      <a:pt x="15396" y="16406"/>
                      <a:pt x="15396" y="16406"/>
                      <a:pt x="15396" y="16406"/>
                    </a:cubicBezTo>
                    <a:cubicBezTo>
                      <a:pt x="15295" y="16033"/>
                      <a:pt x="15101" y="15525"/>
                      <a:pt x="14739" y="15525"/>
                    </a:cubicBezTo>
                    <a:cubicBezTo>
                      <a:pt x="14185" y="15525"/>
                      <a:pt x="13800" y="16851"/>
                      <a:pt x="13800" y="18566"/>
                    </a:cubicBezTo>
                    <a:cubicBezTo>
                      <a:pt x="13800" y="20274"/>
                      <a:pt x="14159" y="21600"/>
                      <a:pt x="14757" y="21600"/>
                    </a:cubicBezTo>
                    <a:cubicBezTo>
                      <a:pt x="15029" y="21600"/>
                      <a:pt x="15284" y="21290"/>
                      <a:pt x="15425" y="20591"/>
                    </a:cubicBezTo>
                    <a:cubicBezTo>
                      <a:pt x="15433" y="20591"/>
                      <a:pt x="15433" y="20591"/>
                      <a:pt x="15433" y="20591"/>
                    </a:cubicBezTo>
                    <a:lnTo>
                      <a:pt x="15433" y="21457"/>
                    </a:lnTo>
                    <a:close/>
                    <a:moveTo>
                      <a:pt x="14856" y="20298"/>
                    </a:moveTo>
                    <a:cubicBezTo>
                      <a:pt x="14499" y="20298"/>
                      <a:pt x="14286" y="19464"/>
                      <a:pt x="14286" y="18566"/>
                    </a:cubicBezTo>
                    <a:cubicBezTo>
                      <a:pt x="14286" y="17661"/>
                      <a:pt x="14499" y="16827"/>
                      <a:pt x="14856" y="16827"/>
                    </a:cubicBezTo>
                    <a:cubicBezTo>
                      <a:pt x="15210" y="16827"/>
                      <a:pt x="15425" y="17661"/>
                      <a:pt x="15425" y="18566"/>
                    </a:cubicBezTo>
                    <a:cubicBezTo>
                      <a:pt x="15425" y="19464"/>
                      <a:pt x="15210" y="20298"/>
                      <a:pt x="14856" y="20298"/>
                    </a:cubicBezTo>
                    <a:moveTo>
                      <a:pt x="17655" y="21457"/>
                    </a:moveTo>
                    <a:cubicBezTo>
                      <a:pt x="18091" y="21457"/>
                      <a:pt x="18091" y="21457"/>
                      <a:pt x="18091" y="21457"/>
                    </a:cubicBezTo>
                    <a:cubicBezTo>
                      <a:pt x="18091" y="18130"/>
                      <a:pt x="18091" y="18130"/>
                      <a:pt x="18091" y="18130"/>
                    </a:cubicBezTo>
                    <a:cubicBezTo>
                      <a:pt x="18091" y="17312"/>
                      <a:pt x="18091" y="15525"/>
                      <a:pt x="17264" y="15525"/>
                    </a:cubicBezTo>
                    <a:cubicBezTo>
                      <a:pt x="16958" y="15525"/>
                      <a:pt x="16654" y="15803"/>
                      <a:pt x="16439" y="16454"/>
                    </a:cubicBezTo>
                    <a:cubicBezTo>
                      <a:pt x="16694" y="17209"/>
                      <a:pt x="16694" y="17209"/>
                      <a:pt x="16694" y="17209"/>
                    </a:cubicBezTo>
                    <a:cubicBezTo>
                      <a:pt x="16822" y="16851"/>
                      <a:pt x="17008" y="16613"/>
                      <a:pt x="17210" y="16613"/>
                    </a:cubicBezTo>
                    <a:cubicBezTo>
                      <a:pt x="17468" y="16613"/>
                      <a:pt x="17655" y="16986"/>
                      <a:pt x="17655" y="17693"/>
                    </a:cubicBezTo>
                    <a:cubicBezTo>
                      <a:pt x="17655" y="17852"/>
                      <a:pt x="17655" y="17852"/>
                      <a:pt x="17655" y="17852"/>
                    </a:cubicBezTo>
                    <a:cubicBezTo>
                      <a:pt x="17535" y="17852"/>
                      <a:pt x="17535" y="17852"/>
                      <a:pt x="17535" y="17852"/>
                    </a:cubicBezTo>
                    <a:cubicBezTo>
                      <a:pt x="17051" y="17852"/>
                      <a:pt x="16314" y="17987"/>
                      <a:pt x="16314" y="19869"/>
                    </a:cubicBezTo>
                    <a:cubicBezTo>
                      <a:pt x="16314" y="21012"/>
                      <a:pt x="16662" y="21600"/>
                      <a:pt x="17021" y="21600"/>
                    </a:cubicBezTo>
                    <a:cubicBezTo>
                      <a:pt x="17279" y="21600"/>
                      <a:pt x="17506" y="21314"/>
                      <a:pt x="17644" y="20663"/>
                    </a:cubicBezTo>
                    <a:cubicBezTo>
                      <a:pt x="17655" y="20663"/>
                      <a:pt x="17655" y="20663"/>
                      <a:pt x="17655" y="20663"/>
                    </a:cubicBezTo>
                    <a:lnTo>
                      <a:pt x="17655" y="21457"/>
                    </a:lnTo>
                    <a:close/>
                    <a:moveTo>
                      <a:pt x="17628" y="19194"/>
                    </a:moveTo>
                    <a:cubicBezTo>
                      <a:pt x="17628" y="19996"/>
                      <a:pt x="17468" y="20520"/>
                      <a:pt x="17138" y="20520"/>
                    </a:cubicBezTo>
                    <a:cubicBezTo>
                      <a:pt x="16982" y="20520"/>
                      <a:pt x="16798" y="20290"/>
                      <a:pt x="16798" y="19758"/>
                    </a:cubicBezTo>
                    <a:cubicBezTo>
                      <a:pt x="16798" y="18924"/>
                      <a:pt x="17261" y="18868"/>
                      <a:pt x="17527" y="18868"/>
                    </a:cubicBezTo>
                    <a:cubicBezTo>
                      <a:pt x="17628" y="18868"/>
                      <a:pt x="17628" y="18868"/>
                      <a:pt x="17628" y="18868"/>
                    </a:cubicBezTo>
                    <a:lnTo>
                      <a:pt x="17628" y="19194"/>
                    </a:lnTo>
                    <a:close/>
                    <a:moveTo>
                      <a:pt x="18594" y="21457"/>
                    </a:moveTo>
                    <a:cubicBezTo>
                      <a:pt x="19078" y="21457"/>
                      <a:pt x="19078" y="21457"/>
                      <a:pt x="19078" y="21457"/>
                    </a:cubicBezTo>
                    <a:cubicBezTo>
                      <a:pt x="19078" y="18296"/>
                      <a:pt x="19078" y="18296"/>
                      <a:pt x="19078" y="18296"/>
                    </a:cubicBezTo>
                    <a:cubicBezTo>
                      <a:pt x="19078" y="17526"/>
                      <a:pt x="19203" y="16827"/>
                      <a:pt x="19522" y="16827"/>
                    </a:cubicBezTo>
                    <a:cubicBezTo>
                      <a:pt x="19756" y="16827"/>
                      <a:pt x="19855" y="17296"/>
                      <a:pt x="19855" y="18011"/>
                    </a:cubicBezTo>
                    <a:cubicBezTo>
                      <a:pt x="19855" y="21457"/>
                      <a:pt x="19855" y="21457"/>
                      <a:pt x="19855" y="21457"/>
                    </a:cubicBezTo>
                    <a:cubicBezTo>
                      <a:pt x="20339" y="21457"/>
                      <a:pt x="20339" y="21457"/>
                      <a:pt x="20339" y="21457"/>
                    </a:cubicBezTo>
                    <a:cubicBezTo>
                      <a:pt x="20339" y="18320"/>
                      <a:pt x="20339" y="18320"/>
                      <a:pt x="20339" y="18320"/>
                    </a:cubicBezTo>
                    <a:cubicBezTo>
                      <a:pt x="20339" y="17574"/>
                      <a:pt x="20451" y="16827"/>
                      <a:pt x="20754" y="16827"/>
                    </a:cubicBezTo>
                    <a:cubicBezTo>
                      <a:pt x="21041" y="16827"/>
                      <a:pt x="21113" y="17455"/>
                      <a:pt x="21113" y="18177"/>
                    </a:cubicBezTo>
                    <a:cubicBezTo>
                      <a:pt x="21113" y="21457"/>
                      <a:pt x="21113" y="21457"/>
                      <a:pt x="21113" y="21457"/>
                    </a:cubicBezTo>
                    <a:cubicBezTo>
                      <a:pt x="21600" y="21457"/>
                      <a:pt x="21600" y="21457"/>
                      <a:pt x="21600" y="21457"/>
                    </a:cubicBezTo>
                    <a:cubicBezTo>
                      <a:pt x="21600" y="18011"/>
                      <a:pt x="21600" y="18011"/>
                      <a:pt x="21600" y="18011"/>
                    </a:cubicBezTo>
                    <a:cubicBezTo>
                      <a:pt x="21600" y="16621"/>
                      <a:pt x="21419" y="15525"/>
                      <a:pt x="20900" y="15525"/>
                    </a:cubicBezTo>
                    <a:cubicBezTo>
                      <a:pt x="20610" y="15525"/>
                      <a:pt x="20403" y="15859"/>
                      <a:pt x="20262" y="16597"/>
                    </a:cubicBezTo>
                    <a:cubicBezTo>
                      <a:pt x="20161" y="15874"/>
                      <a:pt x="19956" y="15525"/>
                      <a:pt x="19655" y="15525"/>
                    </a:cubicBezTo>
                    <a:cubicBezTo>
                      <a:pt x="19333" y="15525"/>
                      <a:pt x="19147" y="16033"/>
                      <a:pt x="19062" y="16573"/>
                    </a:cubicBezTo>
                    <a:cubicBezTo>
                      <a:pt x="19054" y="16573"/>
                      <a:pt x="19054" y="16573"/>
                      <a:pt x="19054" y="16573"/>
                    </a:cubicBezTo>
                    <a:cubicBezTo>
                      <a:pt x="19054" y="15668"/>
                      <a:pt x="19054" y="15668"/>
                      <a:pt x="19054" y="15668"/>
                    </a:cubicBezTo>
                    <a:cubicBezTo>
                      <a:pt x="18594" y="15668"/>
                      <a:pt x="18594" y="15668"/>
                      <a:pt x="18594" y="15668"/>
                    </a:cubicBezTo>
                    <a:lnTo>
                      <a:pt x="18594" y="21457"/>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grpSp>
      <p:sp>
        <p:nvSpPr>
          <p:cNvPr id="4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kader">
    <p:bg>
      <p:bgPr>
        <a:solidFill>
          <a:srgbClr val="FFFFFF"/>
        </a:solidFill>
      </p:bgPr>
    </p:bg>
    <p:spTree>
      <p:nvGrpSpPr>
        <p:cNvPr id="1" name=""/>
        <p:cNvGrpSpPr/>
        <p:nvPr/>
      </p:nvGrpSpPr>
      <p:grpSpPr>
        <a:xfrm>
          <a:off x="0" y="0"/>
          <a:ext cx="0" cy="0"/>
          <a:chOff x="0" y="0"/>
          <a:chExt cx="0" cy="0"/>
        </a:xfrm>
      </p:grpSpPr>
      <p:grpSp>
        <p:nvGrpSpPr>
          <p:cNvPr id="488" name="Groep 25"/>
          <p:cNvGrpSpPr/>
          <p:nvPr/>
        </p:nvGrpSpPr>
        <p:grpSpPr>
          <a:xfrm>
            <a:off x="9252624" y="-35721"/>
            <a:ext cx="1980265" cy="5307831"/>
            <a:chOff x="0" y="0"/>
            <a:chExt cx="1980264" cy="5307829"/>
          </a:xfrm>
        </p:grpSpPr>
        <p:grpSp>
          <p:nvGrpSpPr>
            <p:cNvPr id="482" name="Afgeronde rechthoek 15"/>
            <p:cNvGrpSpPr/>
            <p:nvPr/>
          </p:nvGrpSpPr>
          <p:grpSpPr>
            <a:xfrm>
              <a:off x="0" y="0"/>
              <a:ext cx="1980265" cy="5307830"/>
              <a:chOff x="0" y="0"/>
              <a:chExt cx="1980264" cy="5307829"/>
            </a:xfrm>
          </p:grpSpPr>
          <p:sp>
            <p:nvSpPr>
              <p:cNvPr id="480"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481"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483"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487" name="Groep 18"/>
            <p:cNvGrpSpPr/>
            <p:nvPr/>
          </p:nvGrpSpPr>
          <p:grpSpPr>
            <a:xfrm>
              <a:off x="540071" y="5057766"/>
              <a:ext cx="752582" cy="214344"/>
              <a:chOff x="0" y="0"/>
              <a:chExt cx="752580" cy="214343"/>
            </a:xfrm>
          </p:grpSpPr>
          <p:pic>
            <p:nvPicPr>
              <p:cNvPr id="484"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485"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486"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489"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90"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91"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492" name="Title Text"/>
          <p:cNvSpPr txBox="1"/>
          <p:nvPr>
            <p:ph type="title"/>
          </p:nvPr>
        </p:nvSpPr>
        <p:spPr>
          <a:xfrm>
            <a:off x="689099" y="1437314"/>
            <a:ext cx="7596000" cy="972000"/>
          </a:xfrm>
          <a:prstGeom prst="rect">
            <a:avLst/>
          </a:prstGeom>
        </p:spPr>
        <p:txBody>
          <a:bodyPr>
            <a:normAutofit fontScale="100000" lnSpcReduction="0"/>
          </a:bodyPr>
          <a:lstStyle>
            <a:lvl1pPr defTabSz="914378"/>
          </a:lstStyle>
          <a:p>
            <a:pPr/>
            <a:r>
              <a:t>Title Text</a:t>
            </a:r>
          </a:p>
        </p:txBody>
      </p:sp>
      <p:sp>
        <p:nvSpPr>
          <p:cNvPr id="493" name="Body Level One…"/>
          <p:cNvSpPr txBox="1"/>
          <p:nvPr>
            <p:ph type="body" sz="half" idx="1"/>
          </p:nvPr>
        </p:nvSpPr>
        <p:spPr>
          <a:xfrm>
            <a:off x="689099" y="2647121"/>
            <a:ext cx="7596000" cy="2090382"/>
          </a:xfrm>
          <a:prstGeom prst="rect">
            <a:avLst/>
          </a:prstGeom>
        </p:spPr>
        <p:txBody>
          <a:bodyPr>
            <a:normAutofit fontScale="100000" lnSpcReduction="0"/>
          </a:bodyPr>
          <a:lstStyle>
            <a:lvl1pPr marL="215995" indent="-215995" defTabSz="914378"/>
            <a:lvl2pPr marL="431990" indent="-215995" defTabSz="914378"/>
            <a:lvl3pPr marL="701982" indent="-269993" defTabSz="914378"/>
            <a:lvl4pPr defTabSz="914378"/>
            <a:lvl5pPr defTabSz="914378"/>
          </a:lstStyle>
          <a:p>
            <a:pPr/>
            <a:r>
              <a:t>Body Level One</a:t>
            </a:r>
          </a:p>
          <a:p>
            <a:pPr lvl="1"/>
            <a:r>
              <a:t>Body Level Two</a:t>
            </a:r>
          </a:p>
          <a:p>
            <a:pPr lvl="2"/>
            <a:r>
              <a:t>Body Level Three</a:t>
            </a:r>
          </a:p>
          <a:p>
            <a:pPr lvl="3"/>
            <a:r>
              <a:t>Body Level Four</a:t>
            </a:r>
          </a:p>
          <a:p>
            <a:pPr lvl="4"/>
            <a:r>
              <a:t>Body Level Five</a:t>
            </a:r>
          </a:p>
        </p:txBody>
      </p:sp>
      <p:sp>
        <p:nvSpPr>
          <p:cNvPr id="4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dia rood">
    <p:bg>
      <p:bgPr>
        <a:solidFill>
          <a:srgbClr val="FFFFFF"/>
        </a:solidFill>
      </p:bgPr>
    </p:bg>
    <p:spTree>
      <p:nvGrpSpPr>
        <p:cNvPr id="1" name=""/>
        <p:cNvGrpSpPr/>
        <p:nvPr/>
      </p:nvGrpSpPr>
      <p:grpSpPr>
        <a:xfrm>
          <a:off x="0" y="0"/>
          <a:ext cx="0" cy="0"/>
          <a:chOff x="0" y="0"/>
          <a:chExt cx="0" cy="0"/>
        </a:xfrm>
      </p:grpSpPr>
      <p:grpSp>
        <p:nvGrpSpPr>
          <p:cNvPr id="503" name="achtergrond"/>
          <p:cNvGrpSpPr/>
          <p:nvPr/>
        </p:nvGrpSpPr>
        <p:grpSpPr>
          <a:xfrm>
            <a:off x="0" y="2"/>
            <a:ext cx="9144000" cy="5140326"/>
            <a:chOff x="0" y="1"/>
            <a:chExt cx="9144000" cy="5140325"/>
          </a:xfrm>
        </p:grpSpPr>
        <p:sp>
          <p:nvSpPr>
            <p:cNvPr id="501" name="Rectangle 5"/>
            <p:cNvSpPr/>
            <p:nvPr/>
          </p:nvSpPr>
          <p:spPr>
            <a:xfrm>
              <a:off x="9525" y="1"/>
              <a:ext cx="9134475" cy="5140326"/>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502" name="Rectangle 6"/>
            <p:cNvSpPr/>
            <p:nvPr/>
          </p:nvSpPr>
          <p:spPr>
            <a:xfrm>
              <a:off x="0" y="1"/>
              <a:ext cx="660400" cy="5140326"/>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grpSp>
      <p:grpSp>
        <p:nvGrpSpPr>
          <p:cNvPr id="508" name="logo"/>
          <p:cNvGrpSpPr/>
          <p:nvPr/>
        </p:nvGrpSpPr>
        <p:grpSpPr>
          <a:xfrm>
            <a:off x="153987" y="136524"/>
            <a:ext cx="2151063" cy="1214440"/>
            <a:chOff x="0" y="0"/>
            <a:chExt cx="2151061" cy="1214438"/>
          </a:xfrm>
        </p:grpSpPr>
        <p:sp>
          <p:nvSpPr>
            <p:cNvPr id="504" name="Freeform 7"/>
            <p:cNvSpPr/>
            <p:nvPr/>
          </p:nvSpPr>
          <p:spPr>
            <a:xfrm>
              <a:off x="0" y="857250"/>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505" name="Freeform 8"/>
            <p:cNvSpPr/>
            <p:nvPr/>
          </p:nvSpPr>
          <p:spPr>
            <a:xfrm>
              <a:off x="0" y="-1"/>
              <a:ext cx="357189" cy="357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506" name="Freeform 9"/>
            <p:cNvSpPr/>
            <p:nvPr/>
          </p:nvSpPr>
          <p:spPr>
            <a:xfrm>
              <a:off x="0" y="428625"/>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507" name="Freeform 10"/>
            <p:cNvSpPr/>
            <p:nvPr/>
          </p:nvSpPr>
          <p:spPr>
            <a:xfrm>
              <a:off x="700086" y="17462"/>
              <a:ext cx="1450976" cy="485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0" y="8132"/>
                  </a:moveTo>
                  <a:cubicBezTo>
                    <a:pt x="2511" y="8688"/>
                    <a:pt x="2118" y="8974"/>
                    <a:pt x="1676" y="8974"/>
                  </a:cubicBezTo>
                  <a:cubicBezTo>
                    <a:pt x="795" y="8974"/>
                    <a:pt x="165" y="7195"/>
                    <a:pt x="165" y="4526"/>
                  </a:cubicBezTo>
                  <a:cubicBezTo>
                    <a:pt x="165" y="1787"/>
                    <a:pt x="795" y="0"/>
                    <a:pt x="1676" y="0"/>
                  </a:cubicBezTo>
                  <a:cubicBezTo>
                    <a:pt x="2112" y="0"/>
                    <a:pt x="2503" y="278"/>
                    <a:pt x="2804" y="1080"/>
                  </a:cubicBezTo>
                  <a:cubicBezTo>
                    <a:pt x="2429" y="2208"/>
                    <a:pt x="2429" y="2208"/>
                    <a:pt x="2429" y="2208"/>
                  </a:cubicBezTo>
                  <a:cubicBezTo>
                    <a:pt x="2245" y="1684"/>
                    <a:pt x="1966" y="1382"/>
                    <a:pt x="1681" y="1382"/>
                  </a:cubicBezTo>
                  <a:cubicBezTo>
                    <a:pt x="1091" y="1382"/>
                    <a:pt x="700" y="2732"/>
                    <a:pt x="700" y="4431"/>
                  </a:cubicBezTo>
                  <a:cubicBezTo>
                    <a:pt x="700" y="6250"/>
                    <a:pt x="1091" y="7600"/>
                    <a:pt x="1681" y="7600"/>
                  </a:cubicBezTo>
                  <a:cubicBezTo>
                    <a:pt x="1939" y="7600"/>
                    <a:pt x="2174" y="7457"/>
                    <a:pt x="2352" y="7155"/>
                  </a:cubicBezTo>
                  <a:cubicBezTo>
                    <a:pt x="2352" y="5138"/>
                    <a:pt x="2352" y="5138"/>
                    <a:pt x="2352" y="5138"/>
                  </a:cubicBezTo>
                  <a:cubicBezTo>
                    <a:pt x="1767" y="5138"/>
                    <a:pt x="1767" y="5138"/>
                    <a:pt x="1767" y="5138"/>
                  </a:cubicBezTo>
                  <a:cubicBezTo>
                    <a:pt x="1767" y="3764"/>
                    <a:pt x="1767" y="3764"/>
                    <a:pt x="1767" y="3764"/>
                  </a:cubicBezTo>
                  <a:cubicBezTo>
                    <a:pt x="2860" y="3764"/>
                    <a:pt x="2860" y="3764"/>
                    <a:pt x="2860" y="3764"/>
                  </a:cubicBezTo>
                  <a:lnTo>
                    <a:pt x="2860" y="8132"/>
                  </a:lnTo>
                  <a:close/>
                  <a:moveTo>
                    <a:pt x="5286" y="6369"/>
                  </a:moveTo>
                  <a:cubicBezTo>
                    <a:pt x="5286" y="5972"/>
                    <a:pt x="5286" y="5972"/>
                    <a:pt x="5286" y="5972"/>
                  </a:cubicBezTo>
                  <a:cubicBezTo>
                    <a:pt x="5286" y="3963"/>
                    <a:pt x="4916" y="2827"/>
                    <a:pt x="4376" y="2827"/>
                  </a:cubicBezTo>
                  <a:cubicBezTo>
                    <a:pt x="3791" y="2827"/>
                    <a:pt x="3320" y="4042"/>
                    <a:pt x="3320" y="5869"/>
                  </a:cubicBezTo>
                  <a:cubicBezTo>
                    <a:pt x="3320" y="7687"/>
                    <a:pt x="3791" y="8902"/>
                    <a:pt x="4376" y="8902"/>
                  </a:cubicBezTo>
                  <a:cubicBezTo>
                    <a:pt x="4682" y="8902"/>
                    <a:pt x="4970" y="8576"/>
                    <a:pt x="5196" y="7743"/>
                  </a:cubicBezTo>
                  <a:cubicBezTo>
                    <a:pt x="4847" y="6964"/>
                    <a:pt x="4847" y="6964"/>
                    <a:pt x="4847" y="6964"/>
                  </a:cubicBezTo>
                  <a:cubicBezTo>
                    <a:pt x="4728" y="7409"/>
                    <a:pt x="4571" y="7743"/>
                    <a:pt x="4329" y="7743"/>
                  </a:cubicBezTo>
                  <a:cubicBezTo>
                    <a:pt x="4057" y="7743"/>
                    <a:pt x="3839" y="7226"/>
                    <a:pt x="3807" y="6369"/>
                  </a:cubicBezTo>
                  <a:lnTo>
                    <a:pt x="5286" y="6369"/>
                  </a:lnTo>
                  <a:close/>
                  <a:moveTo>
                    <a:pt x="3807" y="5289"/>
                  </a:moveTo>
                  <a:cubicBezTo>
                    <a:pt x="3842" y="4455"/>
                    <a:pt x="4020" y="3915"/>
                    <a:pt x="4307" y="3915"/>
                  </a:cubicBezTo>
                  <a:cubicBezTo>
                    <a:pt x="4611" y="3915"/>
                    <a:pt x="4797" y="4439"/>
                    <a:pt x="4799" y="5289"/>
                  </a:cubicBezTo>
                  <a:lnTo>
                    <a:pt x="3807" y="5289"/>
                  </a:lnTo>
                  <a:close/>
                  <a:moveTo>
                    <a:pt x="5717" y="8759"/>
                  </a:moveTo>
                  <a:cubicBezTo>
                    <a:pt x="6201" y="8759"/>
                    <a:pt x="6201" y="8759"/>
                    <a:pt x="6201" y="8759"/>
                  </a:cubicBezTo>
                  <a:cubicBezTo>
                    <a:pt x="6201" y="5599"/>
                    <a:pt x="6201" y="5599"/>
                    <a:pt x="6201" y="5599"/>
                  </a:cubicBezTo>
                  <a:cubicBezTo>
                    <a:pt x="6201" y="4828"/>
                    <a:pt x="6326" y="4129"/>
                    <a:pt x="6648" y="4129"/>
                  </a:cubicBezTo>
                  <a:cubicBezTo>
                    <a:pt x="6883" y="4129"/>
                    <a:pt x="6978" y="4598"/>
                    <a:pt x="6978" y="5313"/>
                  </a:cubicBezTo>
                  <a:cubicBezTo>
                    <a:pt x="6978" y="8759"/>
                    <a:pt x="6978" y="8759"/>
                    <a:pt x="6978" y="8759"/>
                  </a:cubicBezTo>
                  <a:cubicBezTo>
                    <a:pt x="7462" y="8759"/>
                    <a:pt x="7462" y="8759"/>
                    <a:pt x="7462" y="8759"/>
                  </a:cubicBezTo>
                  <a:cubicBezTo>
                    <a:pt x="7462" y="5622"/>
                    <a:pt x="7462" y="5622"/>
                    <a:pt x="7462" y="5622"/>
                  </a:cubicBezTo>
                  <a:cubicBezTo>
                    <a:pt x="7462" y="4876"/>
                    <a:pt x="7577" y="4129"/>
                    <a:pt x="7880" y="4129"/>
                  </a:cubicBezTo>
                  <a:cubicBezTo>
                    <a:pt x="8168" y="4129"/>
                    <a:pt x="8239" y="4757"/>
                    <a:pt x="8239" y="5479"/>
                  </a:cubicBezTo>
                  <a:cubicBezTo>
                    <a:pt x="8239" y="8759"/>
                    <a:pt x="8239" y="8759"/>
                    <a:pt x="8239" y="8759"/>
                  </a:cubicBezTo>
                  <a:cubicBezTo>
                    <a:pt x="8724" y="8759"/>
                    <a:pt x="8724" y="8759"/>
                    <a:pt x="8724" y="8759"/>
                  </a:cubicBezTo>
                  <a:cubicBezTo>
                    <a:pt x="8724" y="5313"/>
                    <a:pt x="8724" y="5313"/>
                    <a:pt x="8724" y="5313"/>
                  </a:cubicBezTo>
                  <a:cubicBezTo>
                    <a:pt x="8724" y="3923"/>
                    <a:pt x="8543" y="2827"/>
                    <a:pt x="8027" y="2827"/>
                  </a:cubicBezTo>
                  <a:cubicBezTo>
                    <a:pt x="7734" y="2827"/>
                    <a:pt x="7529" y="3161"/>
                    <a:pt x="7388" y="3899"/>
                  </a:cubicBezTo>
                  <a:cubicBezTo>
                    <a:pt x="7287" y="3176"/>
                    <a:pt x="7079" y="2827"/>
                    <a:pt x="6781" y="2827"/>
                  </a:cubicBezTo>
                  <a:cubicBezTo>
                    <a:pt x="6457" y="2827"/>
                    <a:pt x="6271" y="3335"/>
                    <a:pt x="6185" y="3875"/>
                  </a:cubicBezTo>
                  <a:cubicBezTo>
                    <a:pt x="6178" y="3875"/>
                    <a:pt x="6178" y="3875"/>
                    <a:pt x="6178" y="3875"/>
                  </a:cubicBezTo>
                  <a:cubicBezTo>
                    <a:pt x="6178" y="2970"/>
                    <a:pt x="6178" y="2970"/>
                    <a:pt x="6178" y="2970"/>
                  </a:cubicBezTo>
                  <a:cubicBezTo>
                    <a:pt x="5717" y="2970"/>
                    <a:pt x="5717" y="2970"/>
                    <a:pt x="5717" y="2970"/>
                  </a:cubicBezTo>
                  <a:lnTo>
                    <a:pt x="5717" y="8759"/>
                  </a:lnTo>
                  <a:close/>
                  <a:moveTo>
                    <a:pt x="11121" y="6369"/>
                  </a:moveTo>
                  <a:cubicBezTo>
                    <a:pt x="11121" y="5972"/>
                    <a:pt x="11121" y="5972"/>
                    <a:pt x="11121" y="5972"/>
                  </a:cubicBezTo>
                  <a:cubicBezTo>
                    <a:pt x="11121" y="3963"/>
                    <a:pt x="10753" y="2827"/>
                    <a:pt x="10211" y="2827"/>
                  </a:cubicBezTo>
                  <a:cubicBezTo>
                    <a:pt x="9625" y="2827"/>
                    <a:pt x="9157" y="4042"/>
                    <a:pt x="9157" y="5869"/>
                  </a:cubicBezTo>
                  <a:cubicBezTo>
                    <a:pt x="9157" y="7687"/>
                    <a:pt x="9625" y="8902"/>
                    <a:pt x="10211" y="8902"/>
                  </a:cubicBezTo>
                  <a:cubicBezTo>
                    <a:pt x="10519" y="8902"/>
                    <a:pt x="10807" y="8576"/>
                    <a:pt x="11033" y="7743"/>
                  </a:cubicBezTo>
                  <a:cubicBezTo>
                    <a:pt x="10684" y="6964"/>
                    <a:pt x="10684" y="6964"/>
                    <a:pt x="10684" y="6964"/>
                  </a:cubicBezTo>
                  <a:cubicBezTo>
                    <a:pt x="10565" y="7409"/>
                    <a:pt x="10405" y="7743"/>
                    <a:pt x="10163" y="7743"/>
                  </a:cubicBezTo>
                  <a:cubicBezTo>
                    <a:pt x="9891" y="7743"/>
                    <a:pt x="9673" y="7226"/>
                    <a:pt x="9641" y="6369"/>
                  </a:cubicBezTo>
                  <a:lnTo>
                    <a:pt x="11121" y="6369"/>
                  </a:lnTo>
                  <a:close/>
                  <a:moveTo>
                    <a:pt x="9641" y="5289"/>
                  </a:moveTo>
                  <a:cubicBezTo>
                    <a:pt x="9679" y="4455"/>
                    <a:pt x="9857" y="3915"/>
                    <a:pt x="10144" y="3915"/>
                  </a:cubicBezTo>
                  <a:cubicBezTo>
                    <a:pt x="10445" y="3915"/>
                    <a:pt x="10631" y="4439"/>
                    <a:pt x="10636" y="5289"/>
                  </a:cubicBezTo>
                  <a:lnTo>
                    <a:pt x="9641" y="5289"/>
                  </a:lnTo>
                  <a:close/>
                  <a:moveTo>
                    <a:pt x="13440" y="6369"/>
                  </a:moveTo>
                  <a:cubicBezTo>
                    <a:pt x="13440" y="5972"/>
                    <a:pt x="13440" y="5972"/>
                    <a:pt x="13440" y="5972"/>
                  </a:cubicBezTo>
                  <a:cubicBezTo>
                    <a:pt x="13440" y="3963"/>
                    <a:pt x="13073" y="2827"/>
                    <a:pt x="12531" y="2827"/>
                  </a:cubicBezTo>
                  <a:cubicBezTo>
                    <a:pt x="11945" y="2827"/>
                    <a:pt x="11477" y="4042"/>
                    <a:pt x="11477" y="5869"/>
                  </a:cubicBezTo>
                  <a:cubicBezTo>
                    <a:pt x="11477" y="7687"/>
                    <a:pt x="11945" y="8902"/>
                    <a:pt x="12531" y="8902"/>
                  </a:cubicBezTo>
                  <a:cubicBezTo>
                    <a:pt x="12839" y="8902"/>
                    <a:pt x="13127" y="8576"/>
                    <a:pt x="13353" y="7743"/>
                  </a:cubicBezTo>
                  <a:cubicBezTo>
                    <a:pt x="13004" y="6964"/>
                    <a:pt x="13004" y="6964"/>
                    <a:pt x="13004" y="6964"/>
                  </a:cubicBezTo>
                  <a:cubicBezTo>
                    <a:pt x="12882" y="7409"/>
                    <a:pt x="12725" y="7743"/>
                    <a:pt x="12483" y="7743"/>
                  </a:cubicBezTo>
                  <a:cubicBezTo>
                    <a:pt x="12211" y="7743"/>
                    <a:pt x="11993" y="7226"/>
                    <a:pt x="11961" y="6369"/>
                  </a:cubicBezTo>
                  <a:lnTo>
                    <a:pt x="13440" y="6369"/>
                  </a:lnTo>
                  <a:close/>
                  <a:moveTo>
                    <a:pt x="11961" y="5289"/>
                  </a:moveTo>
                  <a:cubicBezTo>
                    <a:pt x="11999" y="4455"/>
                    <a:pt x="12177" y="3915"/>
                    <a:pt x="12461" y="3915"/>
                  </a:cubicBezTo>
                  <a:cubicBezTo>
                    <a:pt x="12765" y="3915"/>
                    <a:pt x="12951" y="4439"/>
                    <a:pt x="12956" y="5289"/>
                  </a:cubicBezTo>
                  <a:lnTo>
                    <a:pt x="11961" y="5289"/>
                  </a:lnTo>
                  <a:close/>
                  <a:moveTo>
                    <a:pt x="13893" y="8759"/>
                  </a:moveTo>
                  <a:cubicBezTo>
                    <a:pt x="14380" y="8759"/>
                    <a:pt x="14380" y="8759"/>
                    <a:pt x="14380" y="8759"/>
                  </a:cubicBezTo>
                  <a:cubicBezTo>
                    <a:pt x="14380" y="5599"/>
                    <a:pt x="14380" y="5599"/>
                    <a:pt x="14380" y="5599"/>
                  </a:cubicBezTo>
                  <a:cubicBezTo>
                    <a:pt x="14380" y="4828"/>
                    <a:pt x="14505" y="4129"/>
                    <a:pt x="14824" y="4129"/>
                  </a:cubicBezTo>
                  <a:cubicBezTo>
                    <a:pt x="15162" y="4129"/>
                    <a:pt x="15178" y="5194"/>
                    <a:pt x="15178" y="5829"/>
                  </a:cubicBezTo>
                  <a:cubicBezTo>
                    <a:pt x="15178" y="8759"/>
                    <a:pt x="15178" y="8759"/>
                    <a:pt x="15178" y="8759"/>
                  </a:cubicBezTo>
                  <a:cubicBezTo>
                    <a:pt x="15665" y="8759"/>
                    <a:pt x="15665" y="8759"/>
                    <a:pt x="15665" y="8759"/>
                  </a:cubicBezTo>
                  <a:cubicBezTo>
                    <a:pt x="15665" y="5106"/>
                    <a:pt x="15665" y="5106"/>
                    <a:pt x="15665" y="5106"/>
                  </a:cubicBezTo>
                  <a:cubicBezTo>
                    <a:pt x="15665" y="3923"/>
                    <a:pt x="15478" y="2827"/>
                    <a:pt x="14957" y="2827"/>
                  </a:cubicBezTo>
                  <a:cubicBezTo>
                    <a:pt x="14632" y="2827"/>
                    <a:pt x="14451" y="3319"/>
                    <a:pt x="14361" y="3899"/>
                  </a:cubicBezTo>
                  <a:cubicBezTo>
                    <a:pt x="14353" y="3899"/>
                    <a:pt x="14353" y="3899"/>
                    <a:pt x="14353" y="3899"/>
                  </a:cubicBezTo>
                  <a:cubicBezTo>
                    <a:pt x="14353" y="2970"/>
                    <a:pt x="14353" y="2970"/>
                    <a:pt x="14353" y="2970"/>
                  </a:cubicBezTo>
                  <a:cubicBezTo>
                    <a:pt x="13893" y="2970"/>
                    <a:pt x="13893" y="2970"/>
                    <a:pt x="13893" y="2970"/>
                  </a:cubicBezTo>
                  <a:lnTo>
                    <a:pt x="13893" y="8759"/>
                  </a:lnTo>
                  <a:close/>
                  <a:moveTo>
                    <a:pt x="16386" y="4201"/>
                  </a:moveTo>
                  <a:cubicBezTo>
                    <a:pt x="16386" y="6853"/>
                    <a:pt x="16386" y="6853"/>
                    <a:pt x="16386" y="6853"/>
                  </a:cubicBezTo>
                  <a:cubicBezTo>
                    <a:pt x="16386" y="8219"/>
                    <a:pt x="16508" y="8902"/>
                    <a:pt x="17021" y="8902"/>
                  </a:cubicBezTo>
                  <a:cubicBezTo>
                    <a:pt x="17136" y="8902"/>
                    <a:pt x="17303" y="8854"/>
                    <a:pt x="17405" y="8711"/>
                  </a:cubicBezTo>
                  <a:cubicBezTo>
                    <a:pt x="17405" y="7496"/>
                    <a:pt x="17405" y="7496"/>
                    <a:pt x="17405" y="7496"/>
                  </a:cubicBezTo>
                  <a:cubicBezTo>
                    <a:pt x="17343" y="7624"/>
                    <a:pt x="17226" y="7671"/>
                    <a:pt x="17144" y="7671"/>
                  </a:cubicBezTo>
                  <a:cubicBezTo>
                    <a:pt x="16928" y="7671"/>
                    <a:pt x="16872" y="7314"/>
                    <a:pt x="16872" y="6734"/>
                  </a:cubicBezTo>
                  <a:cubicBezTo>
                    <a:pt x="16872" y="4201"/>
                    <a:pt x="16872" y="4201"/>
                    <a:pt x="16872" y="4201"/>
                  </a:cubicBezTo>
                  <a:cubicBezTo>
                    <a:pt x="17405" y="4201"/>
                    <a:pt x="17405" y="4201"/>
                    <a:pt x="17405" y="4201"/>
                  </a:cubicBezTo>
                  <a:cubicBezTo>
                    <a:pt x="17405" y="2970"/>
                    <a:pt x="17405" y="2970"/>
                    <a:pt x="17405" y="2970"/>
                  </a:cubicBezTo>
                  <a:cubicBezTo>
                    <a:pt x="16872" y="2970"/>
                    <a:pt x="16872" y="2970"/>
                    <a:pt x="16872" y="2970"/>
                  </a:cubicBezTo>
                  <a:cubicBezTo>
                    <a:pt x="16872" y="1294"/>
                    <a:pt x="16872" y="1294"/>
                    <a:pt x="16872" y="1294"/>
                  </a:cubicBezTo>
                  <a:cubicBezTo>
                    <a:pt x="16386" y="1294"/>
                    <a:pt x="16386" y="1294"/>
                    <a:pt x="16386" y="1294"/>
                  </a:cubicBezTo>
                  <a:cubicBezTo>
                    <a:pt x="16386" y="2970"/>
                    <a:pt x="16386" y="2970"/>
                    <a:pt x="16386" y="2970"/>
                  </a:cubicBezTo>
                  <a:cubicBezTo>
                    <a:pt x="15987" y="2970"/>
                    <a:pt x="15987" y="2970"/>
                    <a:pt x="15987" y="2970"/>
                  </a:cubicBezTo>
                  <a:cubicBezTo>
                    <a:pt x="15987" y="4201"/>
                    <a:pt x="15987" y="4201"/>
                    <a:pt x="15987" y="4201"/>
                  </a:cubicBezTo>
                  <a:lnTo>
                    <a:pt x="16386" y="4201"/>
                  </a:lnTo>
                  <a:close/>
                  <a:moveTo>
                    <a:pt x="19653" y="6369"/>
                  </a:moveTo>
                  <a:cubicBezTo>
                    <a:pt x="19653" y="5972"/>
                    <a:pt x="19653" y="5972"/>
                    <a:pt x="19653" y="5972"/>
                  </a:cubicBezTo>
                  <a:cubicBezTo>
                    <a:pt x="19653" y="3963"/>
                    <a:pt x="19285" y="2827"/>
                    <a:pt x="18743" y="2827"/>
                  </a:cubicBezTo>
                  <a:cubicBezTo>
                    <a:pt x="18157" y="2827"/>
                    <a:pt x="17689" y="4042"/>
                    <a:pt x="17689" y="5869"/>
                  </a:cubicBezTo>
                  <a:cubicBezTo>
                    <a:pt x="17689" y="7687"/>
                    <a:pt x="18157" y="8902"/>
                    <a:pt x="18743" y="8902"/>
                  </a:cubicBezTo>
                  <a:cubicBezTo>
                    <a:pt x="19049" y="8902"/>
                    <a:pt x="19336" y="8576"/>
                    <a:pt x="19562" y="7743"/>
                  </a:cubicBezTo>
                  <a:cubicBezTo>
                    <a:pt x="19216" y="6964"/>
                    <a:pt x="19216" y="6964"/>
                    <a:pt x="19216" y="6964"/>
                  </a:cubicBezTo>
                  <a:cubicBezTo>
                    <a:pt x="19094" y="7409"/>
                    <a:pt x="18937" y="7743"/>
                    <a:pt x="18695" y="7743"/>
                  </a:cubicBezTo>
                  <a:cubicBezTo>
                    <a:pt x="18423" y="7743"/>
                    <a:pt x="18205" y="7226"/>
                    <a:pt x="18173" y="6369"/>
                  </a:cubicBezTo>
                  <a:lnTo>
                    <a:pt x="19653" y="6369"/>
                  </a:lnTo>
                  <a:close/>
                  <a:moveTo>
                    <a:pt x="18173" y="5289"/>
                  </a:moveTo>
                  <a:cubicBezTo>
                    <a:pt x="18208" y="4455"/>
                    <a:pt x="18386" y="3915"/>
                    <a:pt x="18674" y="3915"/>
                  </a:cubicBezTo>
                  <a:cubicBezTo>
                    <a:pt x="18977" y="3915"/>
                    <a:pt x="19163" y="4439"/>
                    <a:pt x="19166" y="5289"/>
                  </a:cubicBezTo>
                  <a:lnTo>
                    <a:pt x="18173" y="5289"/>
                  </a:lnTo>
                  <a:close/>
                  <a:moveTo>
                    <a:pt x="0" y="21457"/>
                  </a:moveTo>
                  <a:cubicBezTo>
                    <a:pt x="569" y="21457"/>
                    <a:pt x="569" y="21457"/>
                    <a:pt x="569" y="21457"/>
                  </a:cubicBezTo>
                  <a:cubicBezTo>
                    <a:pt x="827" y="19504"/>
                    <a:pt x="827" y="19504"/>
                    <a:pt x="827" y="19504"/>
                  </a:cubicBezTo>
                  <a:cubicBezTo>
                    <a:pt x="2067" y="19504"/>
                    <a:pt x="2067" y="19504"/>
                    <a:pt x="2067" y="19504"/>
                  </a:cubicBezTo>
                  <a:cubicBezTo>
                    <a:pt x="2336" y="21457"/>
                    <a:pt x="2336" y="21457"/>
                    <a:pt x="2336" y="21457"/>
                  </a:cubicBezTo>
                  <a:cubicBezTo>
                    <a:pt x="2916" y="21457"/>
                    <a:pt x="2916" y="21457"/>
                    <a:pt x="2916" y="21457"/>
                  </a:cubicBezTo>
                  <a:cubicBezTo>
                    <a:pt x="1684" y="12920"/>
                    <a:pt x="1684" y="12920"/>
                    <a:pt x="1684" y="12920"/>
                  </a:cubicBezTo>
                  <a:cubicBezTo>
                    <a:pt x="1245" y="12920"/>
                    <a:pt x="1245" y="12920"/>
                    <a:pt x="1245" y="12920"/>
                  </a:cubicBezTo>
                  <a:lnTo>
                    <a:pt x="0" y="21457"/>
                  </a:lnTo>
                  <a:close/>
                  <a:moveTo>
                    <a:pt x="1000" y="18201"/>
                  </a:moveTo>
                  <a:cubicBezTo>
                    <a:pt x="1450" y="14731"/>
                    <a:pt x="1450" y="14731"/>
                    <a:pt x="1450" y="14731"/>
                  </a:cubicBezTo>
                  <a:cubicBezTo>
                    <a:pt x="1892" y="18201"/>
                    <a:pt x="1892" y="18201"/>
                    <a:pt x="1892" y="18201"/>
                  </a:cubicBezTo>
                  <a:lnTo>
                    <a:pt x="1000" y="18201"/>
                  </a:lnTo>
                  <a:close/>
                  <a:moveTo>
                    <a:pt x="3171" y="21457"/>
                  </a:moveTo>
                  <a:cubicBezTo>
                    <a:pt x="3658" y="21457"/>
                    <a:pt x="3658" y="21457"/>
                    <a:pt x="3658" y="21457"/>
                  </a:cubicBezTo>
                  <a:cubicBezTo>
                    <a:pt x="3658" y="18296"/>
                    <a:pt x="3658" y="18296"/>
                    <a:pt x="3658" y="18296"/>
                  </a:cubicBezTo>
                  <a:cubicBezTo>
                    <a:pt x="3658" y="17526"/>
                    <a:pt x="3783" y="16827"/>
                    <a:pt x="4102" y="16827"/>
                  </a:cubicBezTo>
                  <a:cubicBezTo>
                    <a:pt x="4336" y="16827"/>
                    <a:pt x="4432" y="17296"/>
                    <a:pt x="4432" y="18011"/>
                  </a:cubicBezTo>
                  <a:cubicBezTo>
                    <a:pt x="4432" y="21457"/>
                    <a:pt x="4432" y="21457"/>
                    <a:pt x="4432" y="21457"/>
                  </a:cubicBezTo>
                  <a:cubicBezTo>
                    <a:pt x="4916" y="21457"/>
                    <a:pt x="4916" y="21457"/>
                    <a:pt x="4916" y="21457"/>
                  </a:cubicBezTo>
                  <a:cubicBezTo>
                    <a:pt x="4916" y="18320"/>
                    <a:pt x="4916" y="18320"/>
                    <a:pt x="4916" y="18320"/>
                  </a:cubicBezTo>
                  <a:cubicBezTo>
                    <a:pt x="4916" y="17574"/>
                    <a:pt x="5031" y="16827"/>
                    <a:pt x="5334" y="16827"/>
                  </a:cubicBezTo>
                  <a:cubicBezTo>
                    <a:pt x="5621" y="16827"/>
                    <a:pt x="5693" y="17455"/>
                    <a:pt x="5693" y="18177"/>
                  </a:cubicBezTo>
                  <a:cubicBezTo>
                    <a:pt x="5693" y="21457"/>
                    <a:pt x="5693" y="21457"/>
                    <a:pt x="5693" y="21457"/>
                  </a:cubicBezTo>
                  <a:cubicBezTo>
                    <a:pt x="6178" y="21457"/>
                    <a:pt x="6178" y="21457"/>
                    <a:pt x="6178" y="21457"/>
                  </a:cubicBezTo>
                  <a:cubicBezTo>
                    <a:pt x="6178" y="18011"/>
                    <a:pt x="6178" y="18011"/>
                    <a:pt x="6178" y="18011"/>
                  </a:cubicBezTo>
                  <a:cubicBezTo>
                    <a:pt x="6178" y="16621"/>
                    <a:pt x="5997" y="15525"/>
                    <a:pt x="5480" y="15525"/>
                  </a:cubicBezTo>
                  <a:cubicBezTo>
                    <a:pt x="5188" y="15525"/>
                    <a:pt x="4983" y="15859"/>
                    <a:pt x="4842" y="16597"/>
                  </a:cubicBezTo>
                  <a:cubicBezTo>
                    <a:pt x="4741" y="15874"/>
                    <a:pt x="4533" y="15525"/>
                    <a:pt x="4235" y="15525"/>
                  </a:cubicBezTo>
                  <a:cubicBezTo>
                    <a:pt x="3911" y="15525"/>
                    <a:pt x="3725" y="16033"/>
                    <a:pt x="3639" y="16573"/>
                  </a:cubicBezTo>
                  <a:cubicBezTo>
                    <a:pt x="3631" y="16573"/>
                    <a:pt x="3631" y="16573"/>
                    <a:pt x="3631" y="16573"/>
                  </a:cubicBezTo>
                  <a:cubicBezTo>
                    <a:pt x="3631" y="15668"/>
                    <a:pt x="3631" y="15668"/>
                    <a:pt x="3631" y="15668"/>
                  </a:cubicBezTo>
                  <a:cubicBezTo>
                    <a:pt x="3171" y="15668"/>
                    <a:pt x="3171" y="15668"/>
                    <a:pt x="3171" y="15668"/>
                  </a:cubicBezTo>
                  <a:lnTo>
                    <a:pt x="3171" y="21457"/>
                  </a:lnTo>
                  <a:close/>
                  <a:moveTo>
                    <a:pt x="8066" y="16406"/>
                  </a:moveTo>
                  <a:cubicBezTo>
                    <a:pt x="7907" y="15763"/>
                    <a:pt x="7633" y="15525"/>
                    <a:pt x="7375" y="15525"/>
                  </a:cubicBezTo>
                  <a:cubicBezTo>
                    <a:pt x="6984" y="15525"/>
                    <a:pt x="6595" y="16105"/>
                    <a:pt x="6595" y="17391"/>
                  </a:cubicBezTo>
                  <a:cubicBezTo>
                    <a:pt x="6595" y="19599"/>
                    <a:pt x="7641" y="18662"/>
                    <a:pt x="7641" y="19853"/>
                  </a:cubicBezTo>
                  <a:cubicBezTo>
                    <a:pt x="7641" y="20314"/>
                    <a:pt x="7460" y="20520"/>
                    <a:pt x="7319" y="20520"/>
                  </a:cubicBezTo>
                  <a:cubicBezTo>
                    <a:pt x="7111" y="20520"/>
                    <a:pt x="6984" y="20218"/>
                    <a:pt x="6859" y="19805"/>
                  </a:cubicBezTo>
                  <a:cubicBezTo>
                    <a:pt x="6534" y="20711"/>
                    <a:pt x="6534" y="20711"/>
                    <a:pt x="6534" y="20711"/>
                  </a:cubicBezTo>
                  <a:cubicBezTo>
                    <a:pt x="6734" y="21370"/>
                    <a:pt x="6992" y="21600"/>
                    <a:pt x="7290" y="21600"/>
                  </a:cubicBezTo>
                  <a:cubicBezTo>
                    <a:pt x="7686" y="21600"/>
                    <a:pt x="8125" y="21124"/>
                    <a:pt x="8125" y="19742"/>
                  </a:cubicBezTo>
                  <a:cubicBezTo>
                    <a:pt x="8125" y="17486"/>
                    <a:pt x="7079" y="18336"/>
                    <a:pt x="7079" y="17296"/>
                  </a:cubicBezTo>
                  <a:cubicBezTo>
                    <a:pt x="7079" y="16859"/>
                    <a:pt x="7234" y="16684"/>
                    <a:pt x="7361" y="16684"/>
                  </a:cubicBezTo>
                  <a:cubicBezTo>
                    <a:pt x="7529" y="16684"/>
                    <a:pt x="7649" y="16883"/>
                    <a:pt x="7742" y="17272"/>
                  </a:cubicBezTo>
                  <a:lnTo>
                    <a:pt x="8066" y="16406"/>
                  </a:lnTo>
                  <a:close/>
                  <a:moveTo>
                    <a:pt x="8676" y="16899"/>
                  </a:moveTo>
                  <a:cubicBezTo>
                    <a:pt x="8676" y="19551"/>
                    <a:pt x="8676" y="19551"/>
                    <a:pt x="8676" y="19551"/>
                  </a:cubicBezTo>
                  <a:cubicBezTo>
                    <a:pt x="8676" y="20917"/>
                    <a:pt x="8798" y="21600"/>
                    <a:pt x="9311" y="21600"/>
                  </a:cubicBezTo>
                  <a:cubicBezTo>
                    <a:pt x="9423" y="21600"/>
                    <a:pt x="9593" y="21552"/>
                    <a:pt x="9695" y="21409"/>
                  </a:cubicBezTo>
                  <a:cubicBezTo>
                    <a:pt x="9695" y="20194"/>
                    <a:pt x="9695" y="20194"/>
                    <a:pt x="9695" y="20194"/>
                  </a:cubicBezTo>
                  <a:cubicBezTo>
                    <a:pt x="9633" y="20321"/>
                    <a:pt x="9516" y="20369"/>
                    <a:pt x="9431" y="20369"/>
                  </a:cubicBezTo>
                  <a:cubicBezTo>
                    <a:pt x="9218" y="20369"/>
                    <a:pt x="9160" y="20012"/>
                    <a:pt x="9160" y="19432"/>
                  </a:cubicBezTo>
                  <a:cubicBezTo>
                    <a:pt x="9160" y="16899"/>
                    <a:pt x="9160" y="16899"/>
                    <a:pt x="9160" y="16899"/>
                  </a:cubicBezTo>
                  <a:cubicBezTo>
                    <a:pt x="9695" y="16899"/>
                    <a:pt x="9695" y="16899"/>
                    <a:pt x="9695" y="16899"/>
                  </a:cubicBezTo>
                  <a:cubicBezTo>
                    <a:pt x="9695" y="15668"/>
                    <a:pt x="9695" y="15668"/>
                    <a:pt x="9695" y="15668"/>
                  </a:cubicBezTo>
                  <a:cubicBezTo>
                    <a:pt x="9160" y="15668"/>
                    <a:pt x="9160" y="15668"/>
                    <a:pt x="9160" y="15668"/>
                  </a:cubicBezTo>
                  <a:cubicBezTo>
                    <a:pt x="9160" y="13992"/>
                    <a:pt x="9160" y="13992"/>
                    <a:pt x="9160" y="13992"/>
                  </a:cubicBezTo>
                  <a:cubicBezTo>
                    <a:pt x="8676" y="13992"/>
                    <a:pt x="8676" y="13992"/>
                    <a:pt x="8676" y="13992"/>
                  </a:cubicBezTo>
                  <a:cubicBezTo>
                    <a:pt x="8676" y="15668"/>
                    <a:pt x="8676" y="15668"/>
                    <a:pt x="8676" y="15668"/>
                  </a:cubicBezTo>
                  <a:cubicBezTo>
                    <a:pt x="8277" y="15668"/>
                    <a:pt x="8277" y="15668"/>
                    <a:pt x="8277" y="15668"/>
                  </a:cubicBezTo>
                  <a:cubicBezTo>
                    <a:pt x="8277" y="16899"/>
                    <a:pt x="8277" y="16899"/>
                    <a:pt x="8277" y="16899"/>
                  </a:cubicBezTo>
                  <a:lnTo>
                    <a:pt x="8676" y="16899"/>
                  </a:lnTo>
                  <a:close/>
                  <a:moveTo>
                    <a:pt x="11940" y="19067"/>
                  </a:moveTo>
                  <a:cubicBezTo>
                    <a:pt x="11940" y="18670"/>
                    <a:pt x="11940" y="18670"/>
                    <a:pt x="11940" y="18670"/>
                  </a:cubicBezTo>
                  <a:cubicBezTo>
                    <a:pt x="11940" y="16661"/>
                    <a:pt x="11573" y="15525"/>
                    <a:pt x="11033" y="15525"/>
                  </a:cubicBezTo>
                  <a:cubicBezTo>
                    <a:pt x="10445" y="15525"/>
                    <a:pt x="9977" y="16740"/>
                    <a:pt x="9977" y="18566"/>
                  </a:cubicBezTo>
                  <a:cubicBezTo>
                    <a:pt x="9977" y="20385"/>
                    <a:pt x="10445" y="21600"/>
                    <a:pt x="11033" y="21600"/>
                  </a:cubicBezTo>
                  <a:cubicBezTo>
                    <a:pt x="11339" y="21600"/>
                    <a:pt x="11626" y="21274"/>
                    <a:pt x="11852" y="20449"/>
                  </a:cubicBezTo>
                  <a:cubicBezTo>
                    <a:pt x="11504" y="19662"/>
                    <a:pt x="11504" y="19662"/>
                    <a:pt x="11504" y="19662"/>
                  </a:cubicBezTo>
                  <a:cubicBezTo>
                    <a:pt x="11384" y="20107"/>
                    <a:pt x="11227" y="20449"/>
                    <a:pt x="10985" y="20449"/>
                  </a:cubicBezTo>
                  <a:cubicBezTo>
                    <a:pt x="10714" y="20449"/>
                    <a:pt x="10495" y="19924"/>
                    <a:pt x="10461" y="19067"/>
                  </a:cubicBezTo>
                  <a:lnTo>
                    <a:pt x="11940" y="19067"/>
                  </a:lnTo>
                  <a:close/>
                  <a:moveTo>
                    <a:pt x="10461" y="17987"/>
                  </a:moveTo>
                  <a:cubicBezTo>
                    <a:pt x="10498" y="17153"/>
                    <a:pt x="10676" y="16613"/>
                    <a:pt x="10964" y="16613"/>
                  </a:cubicBezTo>
                  <a:cubicBezTo>
                    <a:pt x="11267" y="16613"/>
                    <a:pt x="11453" y="17137"/>
                    <a:pt x="11456" y="17987"/>
                  </a:cubicBezTo>
                  <a:lnTo>
                    <a:pt x="10461" y="17987"/>
                  </a:lnTo>
                  <a:close/>
                  <a:moveTo>
                    <a:pt x="12395" y="21457"/>
                  </a:moveTo>
                  <a:cubicBezTo>
                    <a:pt x="12879" y="21457"/>
                    <a:pt x="12879" y="21457"/>
                    <a:pt x="12879" y="21457"/>
                  </a:cubicBezTo>
                  <a:cubicBezTo>
                    <a:pt x="12879" y="18360"/>
                    <a:pt x="12879" y="18360"/>
                    <a:pt x="12879" y="18360"/>
                  </a:cubicBezTo>
                  <a:cubicBezTo>
                    <a:pt x="12879" y="18042"/>
                    <a:pt x="12943" y="16899"/>
                    <a:pt x="13401" y="16899"/>
                  </a:cubicBezTo>
                  <a:cubicBezTo>
                    <a:pt x="13478" y="16899"/>
                    <a:pt x="13555" y="16946"/>
                    <a:pt x="13635" y="17010"/>
                  </a:cubicBezTo>
                  <a:cubicBezTo>
                    <a:pt x="13635" y="15604"/>
                    <a:pt x="13635" y="15604"/>
                    <a:pt x="13635" y="15604"/>
                  </a:cubicBezTo>
                  <a:cubicBezTo>
                    <a:pt x="13579" y="15557"/>
                    <a:pt x="13520" y="15525"/>
                    <a:pt x="13462" y="15525"/>
                  </a:cubicBezTo>
                  <a:cubicBezTo>
                    <a:pt x="13206" y="15525"/>
                    <a:pt x="12994" y="15922"/>
                    <a:pt x="12887" y="16581"/>
                  </a:cubicBezTo>
                  <a:cubicBezTo>
                    <a:pt x="12879" y="16581"/>
                    <a:pt x="12879" y="16581"/>
                    <a:pt x="12879" y="16581"/>
                  </a:cubicBezTo>
                  <a:cubicBezTo>
                    <a:pt x="12879" y="15668"/>
                    <a:pt x="12879" y="15668"/>
                    <a:pt x="12879" y="15668"/>
                  </a:cubicBezTo>
                  <a:cubicBezTo>
                    <a:pt x="12395" y="15668"/>
                    <a:pt x="12395" y="15668"/>
                    <a:pt x="12395" y="15668"/>
                  </a:cubicBezTo>
                  <a:lnTo>
                    <a:pt x="12395" y="21457"/>
                  </a:lnTo>
                  <a:close/>
                  <a:moveTo>
                    <a:pt x="15433" y="21457"/>
                  </a:moveTo>
                  <a:cubicBezTo>
                    <a:pt x="15893" y="21457"/>
                    <a:pt x="15893" y="21457"/>
                    <a:pt x="15893" y="21457"/>
                  </a:cubicBezTo>
                  <a:cubicBezTo>
                    <a:pt x="15893" y="12341"/>
                    <a:pt x="15893" y="12341"/>
                    <a:pt x="15893" y="12341"/>
                  </a:cubicBezTo>
                  <a:cubicBezTo>
                    <a:pt x="15409" y="12341"/>
                    <a:pt x="15409" y="12341"/>
                    <a:pt x="15409" y="12341"/>
                  </a:cubicBezTo>
                  <a:cubicBezTo>
                    <a:pt x="15409" y="16406"/>
                    <a:pt x="15409" y="16406"/>
                    <a:pt x="15409" y="16406"/>
                  </a:cubicBezTo>
                  <a:cubicBezTo>
                    <a:pt x="15396" y="16406"/>
                    <a:pt x="15396" y="16406"/>
                    <a:pt x="15396" y="16406"/>
                  </a:cubicBezTo>
                  <a:cubicBezTo>
                    <a:pt x="15295" y="16033"/>
                    <a:pt x="15101" y="15525"/>
                    <a:pt x="14739" y="15525"/>
                  </a:cubicBezTo>
                  <a:cubicBezTo>
                    <a:pt x="14185" y="15525"/>
                    <a:pt x="13800" y="16851"/>
                    <a:pt x="13800" y="18566"/>
                  </a:cubicBezTo>
                  <a:cubicBezTo>
                    <a:pt x="13800" y="20274"/>
                    <a:pt x="14159" y="21600"/>
                    <a:pt x="14757" y="21600"/>
                  </a:cubicBezTo>
                  <a:cubicBezTo>
                    <a:pt x="15029" y="21600"/>
                    <a:pt x="15284" y="21290"/>
                    <a:pt x="15425" y="20591"/>
                  </a:cubicBezTo>
                  <a:cubicBezTo>
                    <a:pt x="15433" y="20591"/>
                    <a:pt x="15433" y="20591"/>
                    <a:pt x="15433" y="20591"/>
                  </a:cubicBezTo>
                  <a:lnTo>
                    <a:pt x="15433" y="21457"/>
                  </a:lnTo>
                  <a:close/>
                  <a:moveTo>
                    <a:pt x="14856" y="20298"/>
                  </a:moveTo>
                  <a:cubicBezTo>
                    <a:pt x="14499" y="20298"/>
                    <a:pt x="14286" y="19464"/>
                    <a:pt x="14286" y="18566"/>
                  </a:cubicBezTo>
                  <a:cubicBezTo>
                    <a:pt x="14286" y="17661"/>
                    <a:pt x="14499" y="16827"/>
                    <a:pt x="14856" y="16827"/>
                  </a:cubicBezTo>
                  <a:cubicBezTo>
                    <a:pt x="15210" y="16827"/>
                    <a:pt x="15425" y="17661"/>
                    <a:pt x="15425" y="18566"/>
                  </a:cubicBezTo>
                  <a:cubicBezTo>
                    <a:pt x="15425" y="19464"/>
                    <a:pt x="15210" y="20298"/>
                    <a:pt x="14856" y="20298"/>
                  </a:cubicBezTo>
                  <a:moveTo>
                    <a:pt x="17655" y="21457"/>
                  </a:moveTo>
                  <a:cubicBezTo>
                    <a:pt x="18091" y="21457"/>
                    <a:pt x="18091" y="21457"/>
                    <a:pt x="18091" y="21457"/>
                  </a:cubicBezTo>
                  <a:cubicBezTo>
                    <a:pt x="18091" y="18130"/>
                    <a:pt x="18091" y="18130"/>
                    <a:pt x="18091" y="18130"/>
                  </a:cubicBezTo>
                  <a:cubicBezTo>
                    <a:pt x="18091" y="17312"/>
                    <a:pt x="18091" y="15525"/>
                    <a:pt x="17264" y="15525"/>
                  </a:cubicBezTo>
                  <a:cubicBezTo>
                    <a:pt x="16958" y="15525"/>
                    <a:pt x="16654" y="15803"/>
                    <a:pt x="16439" y="16454"/>
                  </a:cubicBezTo>
                  <a:cubicBezTo>
                    <a:pt x="16694" y="17209"/>
                    <a:pt x="16694" y="17209"/>
                    <a:pt x="16694" y="17209"/>
                  </a:cubicBezTo>
                  <a:cubicBezTo>
                    <a:pt x="16822" y="16851"/>
                    <a:pt x="17008" y="16613"/>
                    <a:pt x="17210" y="16613"/>
                  </a:cubicBezTo>
                  <a:cubicBezTo>
                    <a:pt x="17468" y="16613"/>
                    <a:pt x="17655" y="16986"/>
                    <a:pt x="17655" y="17693"/>
                  </a:cubicBezTo>
                  <a:cubicBezTo>
                    <a:pt x="17655" y="17852"/>
                    <a:pt x="17655" y="17852"/>
                    <a:pt x="17655" y="17852"/>
                  </a:cubicBezTo>
                  <a:cubicBezTo>
                    <a:pt x="17535" y="17852"/>
                    <a:pt x="17535" y="17852"/>
                    <a:pt x="17535" y="17852"/>
                  </a:cubicBezTo>
                  <a:cubicBezTo>
                    <a:pt x="17051" y="17852"/>
                    <a:pt x="16314" y="17987"/>
                    <a:pt x="16314" y="19869"/>
                  </a:cubicBezTo>
                  <a:cubicBezTo>
                    <a:pt x="16314" y="21012"/>
                    <a:pt x="16662" y="21600"/>
                    <a:pt x="17021" y="21600"/>
                  </a:cubicBezTo>
                  <a:cubicBezTo>
                    <a:pt x="17279" y="21600"/>
                    <a:pt x="17506" y="21314"/>
                    <a:pt x="17644" y="20663"/>
                  </a:cubicBezTo>
                  <a:cubicBezTo>
                    <a:pt x="17655" y="20663"/>
                    <a:pt x="17655" y="20663"/>
                    <a:pt x="17655" y="20663"/>
                  </a:cubicBezTo>
                  <a:lnTo>
                    <a:pt x="17655" y="21457"/>
                  </a:lnTo>
                  <a:close/>
                  <a:moveTo>
                    <a:pt x="17628" y="19194"/>
                  </a:moveTo>
                  <a:cubicBezTo>
                    <a:pt x="17628" y="19996"/>
                    <a:pt x="17468" y="20520"/>
                    <a:pt x="17138" y="20520"/>
                  </a:cubicBezTo>
                  <a:cubicBezTo>
                    <a:pt x="16982" y="20520"/>
                    <a:pt x="16798" y="20290"/>
                    <a:pt x="16798" y="19758"/>
                  </a:cubicBezTo>
                  <a:cubicBezTo>
                    <a:pt x="16798" y="18924"/>
                    <a:pt x="17261" y="18868"/>
                    <a:pt x="17527" y="18868"/>
                  </a:cubicBezTo>
                  <a:cubicBezTo>
                    <a:pt x="17628" y="18868"/>
                    <a:pt x="17628" y="18868"/>
                    <a:pt x="17628" y="18868"/>
                  </a:cubicBezTo>
                  <a:lnTo>
                    <a:pt x="17628" y="19194"/>
                  </a:lnTo>
                  <a:close/>
                  <a:moveTo>
                    <a:pt x="18594" y="21457"/>
                  </a:moveTo>
                  <a:cubicBezTo>
                    <a:pt x="19078" y="21457"/>
                    <a:pt x="19078" y="21457"/>
                    <a:pt x="19078" y="21457"/>
                  </a:cubicBezTo>
                  <a:cubicBezTo>
                    <a:pt x="19078" y="18296"/>
                    <a:pt x="19078" y="18296"/>
                    <a:pt x="19078" y="18296"/>
                  </a:cubicBezTo>
                  <a:cubicBezTo>
                    <a:pt x="19078" y="17526"/>
                    <a:pt x="19203" y="16827"/>
                    <a:pt x="19522" y="16827"/>
                  </a:cubicBezTo>
                  <a:cubicBezTo>
                    <a:pt x="19756" y="16827"/>
                    <a:pt x="19855" y="17296"/>
                    <a:pt x="19855" y="18011"/>
                  </a:cubicBezTo>
                  <a:cubicBezTo>
                    <a:pt x="19855" y="21457"/>
                    <a:pt x="19855" y="21457"/>
                    <a:pt x="19855" y="21457"/>
                  </a:cubicBezTo>
                  <a:cubicBezTo>
                    <a:pt x="20339" y="21457"/>
                    <a:pt x="20339" y="21457"/>
                    <a:pt x="20339" y="21457"/>
                  </a:cubicBezTo>
                  <a:cubicBezTo>
                    <a:pt x="20339" y="18320"/>
                    <a:pt x="20339" y="18320"/>
                    <a:pt x="20339" y="18320"/>
                  </a:cubicBezTo>
                  <a:cubicBezTo>
                    <a:pt x="20339" y="17574"/>
                    <a:pt x="20451" y="16827"/>
                    <a:pt x="20754" y="16827"/>
                  </a:cubicBezTo>
                  <a:cubicBezTo>
                    <a:pt x="21041" y="16827"/>
                    <a:pt x="21113" y="17455"/>
                    <a:pt x="21113" y="18177"/>
                  </a:cubicBezTo>
                  <a:cubicBezTo>
                    <a:pt x="21113" y="21457"/>
                    <a:pt x="21113" y="21457"/>
                    <a:pt x="21113" y="21457"/>
                  </a:cubicBezTo>
                  <a:cubicBezTo>
                    <a:pt x="21600" y="21457"/>
                    <a:pt x="21600" y="21457"/>
                    <a:pt x="21600" y="21457"/>
                  </a:cubicBezTo>
                  <a:cubicBezTo>
                    <a:pt x="21600" y="18011"/>
                    <a:pt x="21600" y="18011"/>
                    <a:pt x="21600" y="18011"/>
                  </a:cubicBezTo>
                  <a:cubicBezTo>
                    <a:pt x="21600" y="16621"/>
                    <a:pt x="21419" y="15525"/>
                    <a:pt x="20900" y="15525"/>
                  </a:cubicBezTo>
                  <a:cubicBezTo>
                    <a:pt x="20610" y="15525"/>
                    <a:pt x="20403" y="15859"/>
                    <a:pt x="20262" y="16597"/>
                  </a:cubicBezTo>
                  <a:cubicBezTo>
                    <a:pt x="20161" y="15874"/>
                    <a:pt x="19956" y="15525"/>
                    <a:pt x="19655" y="15525"/>
                  </a:cubicBezTo>
                  <a:cubicBezTo>
                    <a:pt x="19333" y="15525"/>
                    <a:pt x="19147" y="16033"/>
                    <a:pt x="19062" y="16573"/>
                  </a:cubicBezTo>
                  <a:cubicBezTo>
                    <a:pt x="19054" y="16573"/>
                    <a:pt x="19054" y="16573"/>
                    <a:pt x="19054" y="16573"/>
                  </a:cubicBezTo>
                  <a:cubicBezTo>
                    <a:pt x="19054" y="15668"/>
                    <a:pt x="19054" y="15668"/>
                    <a:pt x="19054" y="15668"/>
                  </a:cubicBezTo>
                  <a:cubicBezTo>
                    <a:pt x="18594" y="15668"/>
                    <a:pt x="18594" y="15668"/>
                    <a:pt x="18594" y="15668"/>
                  </a:cubicBezTo>
                  <a:lnTo>
                    <a:pt x="18594" y="21457"/>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509" name="Titel"/>
          <p:cNvSpPr txBox="1"/>
          <p:nvPr>
            <p:ph type="title" hasCustomPrompt="1"/>
          </p:nvPr>
        </p:nvSpPr>
        <p:spPr>
          <a:xfrm>
            <a:off x="819203" y="1478601"/>
            <a:ext cx="7344001" cy="1377000"/>
          </a:xfrm>
          <a:prstGeom prst="rect">
            <a:avLst/>
          </a:prstGeom>
        </p:spPr>
        <p:txBody>
          <a:bodyPr>
            <a:normAutofit fontScale="100000" lnSpcReduction="0"/>
          </a:bodyPr>
          <a:lstStyle>
            <a:lvl1pPr defTabSz="914378">
              <a:defRPr sz="4600">
                <a:solidFill>
                  <a:srgbClr val="FFFFFF"/>
                </a:solidFill>
              </a:defRPr>
            </a:lvl1pPr>
          </a:lstStyle>
          <a:p>
            <a:pPr/>
            <a:r>
              <a:t>Titel</a:t>
            </a:r>
          </a:p>
        </p:txBody>
      </p:sp>
      <p:sp>
        <p:nvSpPr>
          <p:cNvPr id="510" name="Body Level One…"/>
          <p:cNvSpPr txBox="1"/>
          <p:nvPr>
            <p:ph type="body" sz="half" idx="1" hasCustomPrompt="1"/>
          </p:nvPr>
        </p:nvSpPr>
        <p:spPr>
          <a:xfrm>
            <a:off x="819203" y="3007628"/>
            <a:ext cx="7344001" cy="1314451"/>
          </a:xfrm>
          <a:prstGeom prst="rect">
            <a:avLst/>
          </a:prstGeom>
        </p:spPr>
        <p:txBody>
          <a:bodyPr>
            <a:normAutofit fontScale="100000" lnSpcReduction="0"/>
          </a:bodyPr>
          <a:lstStyle>
            <a:lvl1pPr marL="0" indent="0" defTabSz="914378">
              <a:buClrTx/>
              <a:buSzTx/>
              <a:buNone/>
              <a:defRPr sz="3000">
                <a:solidFill>
                  <a:srgbClr val="FFFFFF"/>
                </a:solidFill>
              </a:defRPr>
            </a:lvl1pPr>
            <a:lvl2pPr marL="0" indent="457189" defTabSz="914378">
              <a:buClrTx/>
              <a:buSzTx/>
              <a:buNone/>
              <a:defRPr sz="3000">
                <a:solidFill>
                  <a:srgbClr val="FFFFFF"/>
                </a:solidFill>
              </a:defRPr>
            </a:lvl2pPr>
            <a:lvl3pPr marL="0" indent="914378" defTabSz="914378">
              <a:buClrTx/>
              <a:buSzTx/>
              <a:buNone/>
              <a:defRPr sz="3000">
                <a:solidFill>
                  <a:srgbClr val="FFFFFF"/>
                </a:solidFill>
              </a:defRPr>
            </a:lvl3pPr>
            <a:lvl4pPr indent="1371565" defTabSz="914378">
              <a:buClrTx/>
              <a:buFontTx/>
              <a:defRPr sz="3000">
                <a:solidFill>
                  <a:srgbClr val="FFFFFF"/>
                </a:solidFill>
              </a:defRPr>
            </a:lvl4pPr>
            <a:lvl5pPr indent="1828754" defTabSz="914378">
              <a:buClrTx/>
              <a:buFontTx/>
              <a:defRPr sz="3000">
                <a:solidFill>
                  <a:srgbClr val="FFFFFF"/>
                </a:solidFill>
              </a:defRPr>
            </a:lvl5pPr>
          </a:lstStyle>
          <a:p>
            <a:pPr/>
            <a:r>
              <a:t>jaar / subtitel</a:t>
            </a:r>
          </a:p>
          <a:p>
            <a:pPr lvl="1"/>
            <a:r>
              <a:t/>
            </a:r>
          </a:p>
          <a:p>
            <a:pPr lvl="2"/>
            <a:r>
              <a:t/>
            </a:r>
          </a:p>
          <a:p>
            <a:pPr lvl="3"/>
            <a:r>
              <a:t/>
            </a:r>
          </a:p>
          <a:p>
            <a:pPr lvl="4"/>
            <a:r>
              <a:t/>
            </a:r>
          </a:p>
        </p:txBody>
      </p:sp>
      <p:pic>
        <p:nvPicPr>
          <p:cNvPr id="511" name="Picture 1" descr="Picture 1"/>
          <p:cNvPicPr>
            <a:picLocks noChangeAspect="1"/>
          </p:cNvPicPr>
          <p:nvPr/>
        </p:nvPicPr>
        <p:blipFill>
          <a:blip r:embed="rId2">
            <a:extLst/>
          </a:blip>
          <a:stretch>
            <a:fillRect/>
          </a:stretch>
        </p:blipFill>
        <p:spPr>
          <a:xfrm>
            <a:off x="660400" y="793751"/>
            <a:ext cx="8483600" cy="4367357"/>
          </a:xfrm>
          <a:prstGeom prst="rect">
            <a:avLst/>
          </a:prstGeom>
          <a:ln w="12700">
            <a:miter lim="400000"/>
          </a:ln>
        </p:spPr>
      </p:pic>
      <p:sp>
        <p:nvSpPr>
          <p:cNvPr id="5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ussendia">
    <p:bg>
      <p:bgPr>
        <a:solidFill>
          <a:srgbClr val="FFFFFF"/>
        </a:solidFill>
      </p:bgPr>
    </p:bg>
    <p:spTree>
      <p:nvGrpSpPr>
        <p:cNvPr id="1" name=""/>
        <p:cNvGrpSpPr/>
        <p:nvPr/>
      </p:nvGrpSpPr>
      <p:grpSpPr>
        <a:xfrm>
          <a:off x="0" y="0"/>
          <a:ext cx="0" cy="0"/>
          <a:chOff x="0" y="0"/>
          <a:chExt cx="0" cy="0"/>
        </a:xfrm>
      </p:grpSpPr>
      <p:grpSp>
        <p:nvGrpSpPr>
          <p:cNvPr id="521" name="achtergrond"/>
          <p:cNvGrpSpPr/>
          <p:nvPr/>
        </p:nvGrpSpPr>
        <p:grpSpPr>
          <a:xfrm>
            <a:off x="0" y="2"/>
            <a:ext cx="9144000" cy="5140326"/>
            <a:chOff x="0" y="1"/>
            <a:chExt cx="9144000" cy="5140325"/>
          </a:xfrm>
        </p:grpSpPr>
        <p:sp>
          <p:nvSpPr>
            <p:cNvPr id="519" name="Rectangle 5"/>
            <p:cNvSpPr/>
            <p:nvPr/>
          </p:nvSpPr>
          <p:spPr>
            <a:xfrm>
              <a:off x="9525" y="1"/>
              <a:ext cx="9134475" cy="5140326"/>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520" name="Rectangle 6"/>
            <p:cNvSpPr/>
            <p:nvPr/>
          </p:nvSpPr>
          <p:spPr>
            <a:xfrm>
              <a:off x="0" y="1"/>
              <a:ext cx="660400" cy="5140326"/>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grpSp>
      <p:grpSp>
        <p:nvGrpSpPr>
          <p:cNvPr id="526" name="logo"/>
          <p:cNvGrpSpPr/>
          <p:nvPr/>
        </p:nvGrpSpPr>
        <p:grpSpPr>
          <a:xfrm>
            <a:off x="153987" y="136524"/>
            <a:ext cx="2151063" cy="1214440"/>
            <a:chOff x="0" y="0"/>
            <a:chExt cx="2151061" cy="1214438"/>
          </a:xfrm>
        </p:grpSpPr>
        <p:sp>
          <p:nvSpPr>
            <p:cNvPr id="522" name="Freeform 7"/>
            <p:cNvSpPr/>
            <p:nvPr/>
          </p:nvSpPr>
          <p:spPr>
            <a:xfrm>
              <a:off x="0" y="857250"/>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523" name="Freeform 8"/>
            <p:cNvSpPr/>
            <p:nvPr/>
          </p:nvSpPr>
          <p:spPr>
            <a:xfrm>
              <a:off x="0" y="-1"/>
              <a:ext cx="357189" cy="357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524" name="Freeform 9"/>
            <p:cNvSpPr/>
            <p:nvPr/>
          </p:nvSpPr>
          <p:spPr>
            <a:xfrm>
              <a:off x="0" y="428625"/>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525" name="Freeform 10"/>
            <p:cNvSpPr/>
            <p:nvPr/>
          </p:nvSpPr>
          <p:spPr>
            <a:xfrm>
              <a:off x="700086" y="17462"/>
              <a:ext cx="1450976" cy="485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0" y="8132"/>
                  </a:moveTo>
                  <a:cubicBezTo>
                    <a:pt x="2511" y="8688"/>
                    <a:pt x="2118" y="8974"/>
                    <a:pt x="1676" y="8974"/>
                  </a:cubicBezTo>
                  <a:cubicBezTo>
                    <a:pt x="795" y="8974"/>
                    <a:pt x="165" y="7195"/>
                    <a:pt x="165" y="4526"/>
                  </a:cubicBezTo>
                  <a:cubicBezTo>
                    <a:pt x="165" y="1787"/>
                    <a:pt x="795" y="0"/>
                    <a:pt x="1676" y="0"/>
                  </a:cubicBezTo>
                  <a:cubicBezTo>
                    <a:pt x="2112" y="0"/>
                    <a:pt x="2503" y="278"/>
                    <a:pt x="2804" y="1080"/>
                  </a:cubicBezTo>
                  <a:cubicBezTo>
                    <a:pt x="2429" y="2208"/>
                    <a:pt x="2429" y="2208"/>
                    <a:pt x="2429" y="2208"/>
                  </a:cubicBezTo>
                  <a:cubicBezTo>
                    <a:pt x="2245" y="1684"/>
                    <a:pt x="1966" y="1382"/>
                    <a:pt x="1681" y="1382"/>
                  </a:cubicBezTo>
                  <a:cubicBezTo>
                    <a:pt x="1091" y="1382"/>
                    <a:pt x="700" y="2732"/>
                    <a:pt x="700" y="4431"/>
                  </a:cubicBezTo>
                  <a:cubicBezTo>
                    <a:pt x="700" y="6250"/>
                    <a:pt x="1091" y="7600"/>
                    <a:pt x="1681" y="7600"/>
                  </a:cubicBezTo>
                  <a:cubicBezTo>
                    <a:pt x="1939" y="7600"/>
                    <a:pt x="2174" y="7457"/>
                    <a:pt x="2352" y="7155"/>
                  </a:cubicBezTo>
                  <a:cubicBezTo>
                    <a:pt x="2352" y="5138"/>
                    <a:pt x="2352" y="5138"/>
                    <a:pt x="2352" y="5138"/>
                  </a:cubicBezTo>
                  <a:cubicBezTo>
                    <a:pt x="1767" y="5138"/>
                    <a:pt x="1767" y="5138"/>
                    <a:pt x="1767" y="5138"/>
                  </a:cubicBezTo>
                  <a:cubicBezTo>
                    <a:pt x="1767" y="3764"/>
                    <a:pt x="1767" y="3764"/>
                    <a:pt x="1767" y="3764"/>
                  </a:cubicBezTo>
                  <a:cubicBezTo>
                    <a:pt x="2860" y="3764"/>
                    <a:pt x="2860" y="3764"/>
                    <a:pt x="2860" y="3764"/>
                  </a:cubicBezTo>
                  <a:lnTo>
                    <a:pt x="2860" y="8132"/>
                  </a:lnTo>
                  <a:close/>
                  <a:moveTo>
                    <a:pt x="5286" y="6369"/>
                  </a:moveTo>
                  <a:cubicBezTo>
                    <a:pt x="5286" y="5972"/>
                    <a:pt x="5286" y="5972"/>
                    <a:pt x="5286" y="5972"/>
                  </a:cubicBezTo>
                  <a:cubicBezTo>
                    <a:pt x="5286" y="3963"/>
                    <a:pt x="4916" y="2827"/>
                    <a:pt x="4376" y="2827"/>
                  </a:cubicBezTo>
                  <a:cubicBezTo>
                    <a:pt x="3791" y="2827"/>
                    <a:pt x="3320" y="4042"/>
                    <a:pt x="3320" y="5869"/>
                  </a:cubicBezTo>
                  <a:cubicBezTo>
                    <a:pt x="3320" y="7687"/>
                    <a:pt x="3791" y="8902"/>
                    <a:pt x="4376" y="8902"/>
                  </a:cubicBezTo>
                  <a:cubicBezTo>
                    <a:pt x="4682" y="8902"/>
                    <a:pt x="4970" y="8576"/>
                    <a:pt x="5196" y="7743"/>
                  </a:cubicBezTo>
                  <a:cubicBezTo>
                    <a:pt x="4847" y="6964"/>
                    <a:pt x="4847" y="6964"/>
                    <a:pt x="4847" y="6964"/>
                  </a:cubicBezTo>
                  <a:cubicBezTo>
                    <a:pt x="4728" y="7409"/>
                    <a:pt x="4571" y="7743"/>
                    <a:pt x="4329" y="7743"/>
                  </a:cubicBezTo>
                  <a:cubicBezTo>
                    <a:pt x="4057" y="7743"/>
                    <a:pt x="3839" y="7226"/>
                    <a:pt x="3807" y="6369"/>
                  </a:cubicBezTo>
                  <a:lnTo>
                    <a:pt x="5286" y="6369"/>
                  </a:lnTo>
                  <a:close/>
                  <a:moveTo>
                    <a:pt x="3807" y="5289"/>
                  </a:moveTo>
                  <a:cubicBezTo>
                    <a:pt x="3842" y="4455"/>
                    <a:pt x="4020" y="3915"/>
                    <a:pt x="4307" y="3915"/>
                  </a:cubicBezTo>
                  <a:cubicBezTo>
                    <a:pt x="4611" y="3915"/>
                    <a:pt x="4797" y="4439"/>
                    <a:pt x="4799" y="5289"/>
                  </a:cubicBezTo>
                  <a:lnTo>
                    <a:pt x="3807" y="5289"/>
                  </a:lnTo>
                  <a:close/>
                  <a:moveTo>
                    <a:pt x="5717" y="8759"/>
                  </a:moveTo>
                  <a:cubicBezTo>
                    <a:pt x="6201" y="8759"/>
                    <a:pt x="6201" y="8759"/>
                    <a:pt x="6201" y="8759"/>
                  </a:cubicBezTo>
                  <a:cubicBezTo>
                    <a:pt x="6201" y="5599"/>
                    <a:pt x="6201" y="5599"/>
                    <a:pt x="6201" y="5599"/>
                  </a:cubicBezTo>
                  <a:cubicBezTo>
                    <a:pt x="6201" y="4828"/>
                    <a:pt x="6326" y="4129"/>
                    <a:pt x="6648" y="4129"/>
                  </a:cubicBezTo>
                  <a:cubicBezTo>
                    <a:pt x="6883" y="4129"/>
                    <a:pt x="6978" y="4598"/>
                    <a:pt x="6978" y="5313"/>
                  </a:cubicBezTo>
                  <a:cubicBezTo>
                    <a:pt x="6978" y="8759"/>
                    <a:pt x="6978" y="8759"/>
                    <a:pt x="6978" y="8759"/>
                  </a:cubicBezTo>
                  <a:cubicBezTo>
                    <a:pt x="7462" y="8759"/>
                    <a:pt x="7462" y="8759"/>
                    <a:pt x="7462" y="8759"/>
                  </a:cubicBezTo>
                  <a:cubicBezTo>
                    <a:pt x="7462" y="5622"/>
                    <a:pt x="7462" y="5622"/>
                    <a:pt x="7462" y="5622"/>
                  </a:cubicBezTo>
                  <a:cubicBezTo>
                    <a:pt x="7462" y="4876"/>
                    <a:pt x="7577" y="4129"/>
                    <a:pt x="7880" y="4129"/>
                  </a:cubicBezTo>
                  <a:cubicBezTo>
                    <a:pt x="8168" y="4129"/>
                    <a:pt x="8239" y="4757"/>
                    <a:pt x="8239" y="5479"/>
                  </a:cubicBezTo>
                  <a:cubicBezTo>
                    <a:pt x="8239" y="8759"/>
                    <a:pt x="8239" y="8759"/>
                    <a:pt x="8239" y="8759"/>
                  </a:cubicBezTo>
                  <a:cubicBezTo>
                    <a:pt x="8724" y="8759"/>
                    <a:pt x="8724" y="8759"/>
                    <a:pt x="8724" y="8759"/>
                  </a:cubicBezTo>
                  <a:cubicBezTo>
                    <a:pt x="8724" y="5313"/>
                    <a:pt x="8724" y="5313"/>
                    <a:pt x="8724" y="5313"/>
                  </a:cubicBezTo>
                  <a:cubicBezTo>
                    <a:pt x="8724" y="3923"/>
                    <a:pt x="8543" y="2827"/>
                    <a:pt x="8027" y="2827"/>
                  </a:cubicBezTo>
                  <a:cubicBezTo>
                    <a:pt x="7734" y="2827"/>
                    <a:pt x="7529" y="3161"/>
                    <a:pt x="7388" y="3899"/>
                  </a:cubicBezTo>
                  <a:cubicBezTo>
                    <a:pt x="7287" y="3176"/>
                    <a:pt x="7079" y="2827"/>
                    <a:pt x="6781" y="2827"/>
                  </a:cubicBezTo>
                  <a:cubicBezTo>
                    <a:pt x="6457" y="2827"/>
                    <a:pt x="6271" y="3335"/>
                    <a:pt x="6185" y="3875"/>
                  </a:cubicBezTo>
                  <a:cubicBezTo>
                    <a:pt x="6178" y="3875"/>
                    <a:pt x="6178" y="3875"/>
                    <a:pt x="6178" y="3875"/>
                  </a:cubicBezTo>
                  <a:cubicBezTo>
                    <a:pt x="6178" y="2970"/>
                    <a:pt x="6178" y="2970"/>
                    <a:pt x="6178" y="2970"/>
                  </a:cubicBezTo>
                  <a:cubicBezTo>
                    <a:pt x="5717" y="2970"/>
                    <a:pt x="5717" y="2970"/>
                    <a:pt x="5717" y="2970"/>
                  </a:cubicBezTo>
                  <a:lnTo>
                    <a:pt x="5717" y="8759"/>
                  </a:lnTo>
                  <a:close/>
                  <a:moveTo>
                    <a:pt x="11121" y="6369"/>
                  </a:moveTo>
                  <a:cubicBezTo>
                    <a:pt x="11121" y="5972"/>
                    <a:pt x="11121" y="5972"/>
                    <a:pt x="11121" y="5972"/>
                  </a:cubicBezTo>
                  <a:cubicBezTo>
                    <a:pt x="11121" y="3963"/>
                    <a:pt x="10753" y="2827"/>
                    <a:pt x="10211" y="2827"/>
                  </a:cubicBezTo>
                  <a:cubicBezTo>
                    <a:pt x="9625" y="2827"/>
                    <a:pt x="9157" y="4042"/>
                    <a:pt x="9157" y="5869"/>
                  </a:cubicBezTo>
                  <a:cubicBezTo>
                    <a:pt x="9157" y="7687"/>
                    <a:pt x="9625" y="8902"/>
                    <a:pt x="10211" y="8902"/>
                  </a:cubicBezTo>
                  <a:cubicBezTo>
                    <a:pt x="10519" y="8902"/>
                    <a:pt x="10807" y="8576"/>
                    <a:pt x="11033" y="7743"/>
                  </a:cubicBezTo>
                  <a:cubicBezTo>
                    <a:pt x="10684" y="6964"/>
                    <a:pt x="10684" y="6964"/>
                    <a:pt x="10684" y="6964"/>
                  </a:cubicBezTo>
                  <a:cubicBezTo>
                    <a:pt x="10565" y="7409"/>
                    <a:pt x="10405" y="7743"/>
                    <a:pt x="10163" y="7743"/>
                  </a:cubicBezTo>
                  <a:cubicBezTo>
                    <a:pt x="9891" y="7743"/>
                    <a:pt x="9673" y="7226"/>
                    <a:pt x="9641" y="6369"/>
                  </a:cubicBezTo>
                  <a:lnTo>
                    <a:pt x="11121" y="6369"/>
                  </a:lnTo>
                  <a:close/>
                  <a:moveTo>
                    <a:pt x="9641" y="5289"/>
                  </a:moveTo>
                  <a:cubicBezTo>
                    <a:pt x="9679" y="4455"/>
                    <a:pt x="9857" y="3915"/>
                    <a:pt x="10144" y="3915"/>
                  </a:cubicBezTo>
                  <a:cubicBezTo>
                    <a:pt x="10445" y="3915"/>
                    <a:pt x="10631" y="4439"/>
                    <a:pt x="10636" y="5289"/>
                  </a:cubicBezTo>
                  <a:lnTo>
                    <a:pt x="9641" y="5289"/>
                  </a:lnTo>
                  <a:close/>
                  <a:moveTo>
                    <a:pt x="13440" y="6369"/>
                  </a:moveTo>
                  <a:cubicBezTo>
                    <a:pt x="13440" y="5972"/>
                    <a:pt x="13440" y="5972"/>
                    <a:pt x="13440" y="5972"/>
                  </a:cubicBezTo>
                  <a:cubicBezTo>
                    <a:pt x="13440" y="3963"/>
                    <a:pt x="13073" y="2827"/>
                    <a:pt x="12531" y="2827"/>
                  </a:cubicBezTo>
                  <a:cubicBezTo>
                    <a:pt x="11945" y="2827"/>
                    <a:pt x="11477" y="4042"/>
                    <a:pt x="11477" y="5869"/>
                  </a:cubicBezTo>
                  <a:cubicBezTo>
                    <a:pt x="11477" y="7687"/>
                    <a:pt x="11945" y="8902"/>
                    <a:pt x="12531" y="8902"/>
                  </a:cubicBezTo>
                  <a:cubicBezTo>
                    <a:pt x="12839" y="8902"/>
                    <a:pt x="13127" y="8576"/>
                    <a:pt x="13353" y="7743"/>
                  </a:cubicBezTo>
                  <a:cubicBezTo>
                    <a:pt x="13004" y="6964"/>
                    <a:pt x="13004" y="6964"/>
                    <a:pt x="13004" y="6964"/>
                  </a:cubicBezTo>
                  <a:cubicBezTo>
                    <a:pt x="12882" y="7409"/>
                    <a:pt x="12725" y="7743"/>
                    <a:pt x="12483" y="7743"/>
                  </a:cubicBezTo>
                  <a:cubicBezTo>
                    <a:pt x="12211" y="7743"/>
                    <a:pt x="11993" y="7226"/>
                    <a:pt x="11961" y="6369"/>
                  </a:cubicBezTo>
                  <a:lnTo>
                    <a:pt x="13440" y="6369"/>
                  </a:lnTo>
                  <a:close/>
                  <a:moveTo>
                    <a:pt x="11961" y="5289"/>
                  </a:moveTo>
                  <a:cubicBezTo>
                    <a:pt x="11999" y="4455"/>
                    <a:pt x="12177" y="3915"/>
                    <a:pt x="12461" y="3915"/>
                  </a:cubicBezTo>
                  <a:cubicBezTo>
                    <a:pt x="12765" y="3915"/>
                    <a:pt x="12951" y="4439"/>
                    <a:pt x="12956" y="5289"/>
                  </a:cubicBezTo>
                  <a:lnTo>
                    <a:pt x="11961" y="5289"/>
                  </a:lnTo>
                  <a:close/>
                  <a:moveTo>
                    <a:pt x="13893" y="8759"/>
                  </a:moveTo>
                  <a:cubicBezTo>
                    <a:pt x="14380" y="8759"/>
                    <a:pt x="14380" y="8759"/>
                    <a:pt x="14380" y="8759"/>
                  </a:cubicBezTo>
                  <a:cubicBezTo>
                    <a:pt x="14380" y="5599"/>
                    <a:pt x="14380" y="5599"/>
                    <a:pt x="14380" y="5599"/>
                  </a:cubicBezTo>
                  <a:cubicBezTo>
                    <a:pt x="14380" y="4828"/>
                    <a:pt x="14505" y="4129"/>
                    <a:pt x="14824" y="4129"/>
                  </a:cubicBezTo>
                  <a:cubicBezTo>
                    <a:pt x="15162" y="4129"/>
                    <a:pt x="15178" y="5194"/>
                    <a:pt x="15178" y="5829"/>
                  </a:cubicBezTo>
                  <a:cubicBezTo>
                    <a:pt x="15178" y="8759"/>
                    <a:pt x="15178" y="8759"/>
                    <a:pt x="15178" y="8759"/>
                  </a:cubicBezTo>
                  <a:cubicBezTo>
                    <a:pt x="15665" y="8759"/>
                    <a:pt x="15665" y="8759"/>
                    <a:pt x="15665" y="8759"/>
                  </a:cubicBezTo>
                  <a:cubicBezTo>
                    <a:pt x="15665" y="5106"/>
                    <a:pt x="15665" y="5106"/>
                    <a:pt x="15665" y="5106"/>
                  </a:cubicBezTo>
                  <a:cubicBezTo>
                    <a:pt x="15665" y="3923"/>
                    <a:pt x="15478" y="2827"/>
                    <a:pt x="14957" y="2827"/>
                  </a:cubicBezTo>
                  <a:cubicBezTo>
                    <a:pt x="14632" y="2827"/>
                    <a:pt x="14451" y="3319"/>
                    <a:pt x="14361" y="3899"/>
                  </a:cubicBezTo>
                  <a:cubicBezTo>
                    <a:pt x="14353" y="3899"/>
                    <a:pt x="14353" y="3899"/>
                    <a:pt x="14353" y="3899"/>
                  </a:cubicBezTo>
                  <a:cubicBezTo>
                    <a:pt x="14353" y="2970"/>
                    <a:pt x="14353" y="2970"/>
                    <a:pt x="14353" y="2970"/>
                  </a:cubicBezTo>
                  <a:cubicBezTo>
                    <a:pt x="13893" y="2970"/>
                    <a:pt x="13893" y="2970"/>
                    <a:pt x="13893" y="2970"/>
                  </a:cubicBezTo>
                  <a:lnTo>
                    <a:pt x="13893" y="8759"/>
                  </a:lnTo>
                  <a:close/>
                  <a:moveTo>
                    <a:pt x="16386" y="4201"/>
                  </a:moveTo>
                  <a:cubicBezTo>
                    <a:pt x="16386" y="6853"/>
                    <a:pt x="16386" y="6853"/>
                    <a:pt x="16386" y="6853"/>
                  </a:cubicBezTo>
                  <a:cubicBezTo>
                    <a:pt x="16386" y="8219"/>
                    <a:pt x="16508" y="8902"/>
                    <a:pt x="17021" y="8902"/>
                  </a:cubicBezTo>
                  <a:cubicBezTo>
                    <a:pt x="17136" y="8902"/>
                    <a:pt x="17303" y="8854"/>
                    <a:pt x="17405" y="8711"/>
                  </a:cubicBezTo>
                  <a:cubicBezTo>
                    <a:pt x="17405" y="7496"/>
                    <a:pt x="17405" y="7496"/>
                    <a:pt x="17405" y="7496"/>
                  </a:cubicBezTo>
                  <a:cubicBezTo>
                    <a:pt x="17343" y="7624"/>
                    <a:pt x="17226" y="7671"/>
                    <a:pt x="17144" y="7671"/>
                  </a:cubicBezTo>
                  <a:cubicBezTo>
                    <a:pt x="16928" y="7671"/>
                    <a:pt x="16872" y="7314"/>
                    <a:pt x="16872" y="6734"/>
                  </a:cubicBezTo>
                  <a:cubicBezTo>
                    <a:pt x="16872" y="4201"/>
                    <a:pt x="16872" y="4201"/>
                    <a:pt x="16872" y="4201"/>
                  </a:cubicBezTo>
                  <a:cubicBezTo>
                    <a:pt x="17405" y="4201"/>
                    <a:pt x="17405" y="4201"/>
                    <a:pt x="17405" y="4201"/>
                  </a:cubicBezTo>
                  <a:cubicBezTo>
                    <a:pt x="17405" y="2970"/>
                    <a:pt x="17405" y="2970"/>
                    <a:pt x="17405" y="2970"/>
                  </a:cubicBezTo>
                  <a:cubicBezTo>
                    <a:pt x="16872" y="2970"/>
                    <a:pt x="16872" y="2970"/>
                    <a:pt x="16872" y="2970"/>
                  </a:cubicBezTo>
                  <a:cubicBezTo>
                    <a:pt x="16872" y="1294"/>
                    <a:pt x="16872" y="1294"/>
                    <a:pt x="16872" y="1294"/>
                  </a:cubicBezTo>
                  <a:cubicBezTo>
                    <a:pt x="16386" y="1294"/>
                    <a:pt x="16386" y="1294"/>
                    <a:pt x="16386" y="1294"/>
                  </a:cubicBezTo>
                  <a:cubicBezTo>
                    <a:pt x="16386" y="2970"/>
                    <a:pt x="16386" y="2970"/>
                    <a:pt x="16386" y="2970"/>
                  </a:cubicBezTo>
                  <a:cubicBezTo>
                    <a:pt x="15987" y="2970"/>
                    <a:pt x="15987" y="2970"/>
                    <a:pt x="15987" y="2970"/>
                  </a:cubicBezTo>
                  <a:cubicBezTo>
                    <a:pt x="15987" y="4201"/>
                    <a:pt x="15987" y="4201"/>
                    <a:pt x="15987" y="4201"/>
                  </a:cubicBezTo>
                  <a:lnTo>
                    <a:pt x="16386" y="4201"/>
                  </a:lnTo>
                  <a:close/>
                  <a:moveTo>
                    <a:pt x="19653" y="6369"/>
                  </a:moveTo>
                  <a:cubicBezTo>
                    <a:pt x="19653" y="5972"/>
                    <a:pt x="19653" y="5972"/>
                    <a:pt x="19653" y="5972"/>
                  </a:cubicBezTo>
                  <a:cubicBezTo>
                    <a:pt x="19653" y="3963"/>
                    <a:pt x="19285" y="2827"/>
                    <a:pt x="18743" y="2827"/>
                  </a:cubicBezTo>
                  <a:cubicBezTo>
                    <a:pt x="18157" y="2827"/>
                    <a:pt x="17689" y="4042"/>
                    <a:pt x="17689" y="5869"/>
                  </a:cubicBezTo>
                  <a:cubicBezTo>
                    <a:pt x="17689" y="7687"/>
                    <a:pt x="18157" y="8902"/>
                    <a:pt x="18743" y="8902"/>
                  </a:cubicBezTo>
                  <a:cubicBezTo>
                    <a:pt x="19049" y="8902"/>
                    <a:pt x="19336" y="8576"/>
                    <a:pt x="19562" y="7743"/>
                  </a:cubicBezTo>
                  <a:cubicBezTo>
                    <a:pt x="19216" y="6964"/>
                    <a:pt x="19216" y="6964"/>
                    <a:pt x="19216" y="6964"/>
                  </a:cubicBezTo>
                  <a:cubicBezTo>
                    <a:pt x="19094" y="7409"/>
                    <a:pt x="18937" y="7743"/>
                    <a:pt x="18695" y="7743"/>
                  </a:cubicBezTo>
                  <a:cubicBezTo>
                    <a:pt x="18423" y="7743"/>
                    <a:pt x="18205" y="7226"/>
                    <a:pt x="18173" y="6369"/>
                  </a:cubicBezTo>
                  <a:lnTo>
                    <a:pt x="19653" y="6369"/>
                  </a:lnTo>
                  <a:close/>
                  <a:moveTo>
                    <a:pt x="18173" y="5289"/>
                  </a:moveTo>
                  <a:cubicBezTo>
                    <a:pt x="18208" y="4455"/>
                    <a:pt x="18386" y="3915"/>
                    <a:pt x="18674" y="3915"/>
                  </a:cubicBezTo>
                  <a:cubicBezTo>
                    <a:pt x="18977" y="3915"/>
                    <a:pt x="19163" y="4439"/>
                    <a:pt x="19166" y="5289"/>
                  </a:cubicBezTo>
                  <a:lnTo>
                    <a:pt x="18173" y="5289"/>
                  </a:lnTo>
                  <a:close/>
                  <a:moveTo>
                    <a:pt x="0" y="21457"/>
                  </a:moveTo>
                  <a:cubicBezTo>
                    <a:pt x="569" y="21457"/>
                    <a:pt x="569" y="21457"/>
                    <a:pt x="569" y="21457"/>
                  </a:cubicBezTo>
                  <a:cubicBezTo>
                    <a:pt x="827" y="19504"/>
                    <a:pt x="827" y="19504"/>
                    <a:pt x="827" y="19504"/>
                  </a:cubicBezTo>
                  <a:cubicBezTo>
                    <a:pt x="2067" y="19504"/>
                    <a:pt x="2067" y="19504"/>
                    <a:pt x="2067" y="19504"/>
                  </a:cubicBezTo>
                  <a:cubicBezTo>
                    <a:pt x="2336" y="21457"/>
                    <a:pt x="2336" y="21457"/>
                    <a:pt x="2336" y="21457"/>
                  </a:cubicBezTo>
                  <a:cubicBezTo>
                    <a:pt x="2916" y="21457"/>
                    <a:pt x="2916" y="21457"/>
                    <a:pt x="2916" y="21457"/>
                  </a:cubicBezTo>
                  <a:cubicBezTo>
                    <a:pt x="1684" y="12920"/>
                    <a:pt x="1684" y="12920"/>
                    <a:pt x="1684" y="12920"/>
                  </a:cubicBezTo>
                  <a:cubicBezTo>
                    <a:pt x="1245" y="12920"/>
                    <a:pt x="1245" y="12920"/>
                    <a:pt x="1245" y="12920"/>
                  </a:cubicBezTo>
                  <a:lnTo>
                    <a:pt x="0" y="21457"/>
                  </a:lnTo>
                  <a:close/>
                  <a:moveTo>
                    <a:pt x="1000" y="18201"/>
                  </a:moveTo>
                  <a:cubicBezTo>
                    <a:pt x="1450" y="14731"/>
                    <a:pt x="1450" y="14731"/>
                    <a:pt x="1450" y="14731"/>
                  </a:cubicBezTo>
                  <a:cubicBezTo>
                    <a:pt x="1892" y="18201"/>
                    <a:pt x="1892" y="18201"/>
                    <a:pt x="1892" y="18201"/>
                  </a:cubicBezTo>
                  <a:lnTo>
                    <a:pt x="1000" y="18201"/>
                  </a:lnTo>
                  <a:close/>
                  <a:moveTo>
                    <a:pt x="3171" y="21457"/>
                  </a:moveTo>
                  <a:cubicBezTo>
                    <a:pt x="3658" y="21457"/>
                    <a:pt x="3658" y="21457"/>
                    <a:pt x="3658" y="21457"/>
                  </a:cubicBezTo>
                  <a:cubicBezTo>
                    <a:pt x="3658" y="18296"/>
                    <a:pt x="3658" y="18296"/>
                    <a:pt x="3658" y="18296"/>
                  </a:cubicBezTo>
                  <a:cubicBezTo>
                    <a:pt x="3658" y="17526"/>
                    <a:pt x="3783" y="16827"/>
                    <a:pt x="4102" y="16827"/>
                  </a:cubicBezTo>
                  <a:cubicBezTo>
                    <a:pt x="4336" y="16827"/>
                    <a:pt x="4432" y="17296"/>
                    <a:pt x="4432" y="18011"/>
                  </a:cubicBezTo>
                  <a:cubicBezTo>
                    <a:pt x="4432" y="21457"/>
                    <a:pt x="4432" y="21457"/>
                    <a:pt x="4432" y="21457"/>
                  </a:cubicBezTo>
                  <a:cubicBezTo>
                    <a:pt x="4916" y="21457"/>
                    <a:pt x="4916" y="21457"/>
                    <a:pt x="4916" y="21457"/>
                  </a:cubicBezTo>
                  <a:cubicBezTo>
                    <a:pt x="4916" y="18320"/>
                    <a:pt x="4916" y="18320"/>
                    <a:pt x="4916" y="18320"/>
                  </a:cubicBezTo>
                  <a:cubicBezTo>
                    <a:pt x="4916" y="17574"/>
                    <a:pt x="5031" y="16827"/>
                    <a:pt x="5334" y="16827"/>
                  </a:cubicBezTo>
                  <a:cubicBezTo>
                    <a:pt x="5621" y="16827"/>
                    <a:pt x="5693" y="17455"/>
                    <a:pt x="5693" y="18177"/>
                  </a:cubicBezTo>
                  <a:cubicBezTo>
                    <a:pt x="5693" y="21457"/>
                    <a:pt x="5693" y="21457"/>
                    <a:pt x="5693" y="21457"/>
                  </a:cubicBezTo>
                  <a:cubicBezTo>
                    <a:pt x="6178" y="21457"/>
                    <a:pt x="6178" y="21457"/>
                    <a:pt x="6178" y="21457"/>
                  </a:cubicBezTo>
                  <a:cubicBezTo>
                    <a:pt x="6178" y="18011"/>
                    <a:pt x="6178" y="18011"/>
                    <a:pt x="6178" y="18011"/>
                  </a:cubicBezTo>
                  <a:cubicBezTo>
                    <a:pt x="6178" y="16621"/>
                    <a:pt x="5997" y="15525"/>
                    <a:pt x="5480" y="15525"/>
                  </a:cubicBezTo>
                  <a:cubicBezTo>
                    <a:pt x="5188" y="15525"/>
                    <a:pt x="4983" y="15859"/>
                    <a:pt x="4842" y="16597"/>
                  </a:cubicBezTo>
                  <a:cubicBezTo>
                    <a:pt x="4741" y="15874"/>
                    <a:pt x="4533" y="15525"/>
                    <a:pt x="4235" y="15525"/>
                  </a:cubicBezTo>
                  <a:cubicBezTo>
                    <a:pt x="3911" y="15525"/>
                    <a:pt x="3725" y="16033"/>
                    <a:pt x="3639" y="16573"/>
                  </a:cubicBezTo>
                  <a:cubicBezTo>
                    <a:pt x="3631" y="16573"/>
                    <a:pt x="3631" y="16573"/>
                    <a:pt x="3631" y="16573"/>
                  </a:cubicBezTo>
                  <a:cubicBezTo>
                    <a:pt x="3631" y="15668"/>
                    <a:pt x="3631" y="15668"/>
                    <a:pt x="3631" y="15668"/>
                  </a:cubicBezTo>
                  <a:cubicBezTo>
                    <a:pt x="3171" y="15668"/>
                    <a:pt x="3171" y="15668"/>
                    <a:pt x="3171" y="15668"/>
                  </a:cubicBezTo>
                  <a:lnTo>
                    <a:pt x="3171" y="21457"/>
                  </a:lnTo>
                  <a:close/>
                  <a:moveTo>
                    <a:pt x="8066" y="16406"/>
                  </a:moveTo>
                  <a:cubicBezTo>
                    <a:pt x="7907" y="15763"/>
                    <a:pt x="7633" y="15525"/>
                    <a:pt x="7375" y="15525"/>
                  </a:cubicBezTo>
                  <a:cubicBezTo>
                    <a:pt x="6984" y="15525"/>
                    <a:pt x="6595" y="16105"/>
                    <a:pt x="6595" y="17391"/>
                  </a:cubicBezTo>
                  <a:cubicBezTo>
                    <a:pt x="6595" y="19599"/>
                    <a:pt x="7641" y="18662"/>
                    <a:pt x="7641" y="19853"/>
                  </a:cubicBezTo>
                  <a:cubicBezTo>
                    <a:pt x="7641" y="20314"/>
                    <a:pt x="7460" y="20520"/>
                    <a:pt x="7319" y="20520"/>
                  </a:cubicBezTo>
                  <a:cubicBezTo>
                    <a:pt x="7111" y="20520"/>
                    <a:pt x="6984" y="20218"/>
                    <a:pt x="6859" y="19805"/>
                  </a:cubicBezTo>
                  <a:cubicBezTo>
                    <a:pt x="6534" y="20711"/>
                    <a:pt x="6534" y="20711"/>
                    <a:pt x="6534" y="20711"/>
                  </a:cubicBezTo>
                  <a:cubicBezTo>
                    <a:pt x="6734" y="21370"/>
                    <a:pt x="6992" y="21600"/>
                    <a:pt x="7290" y="21600"/>
                  </a:cubicBezTo>
                  <a:cubicBezTo>
                    <a:pt x="7686" y="21600"/>
                    <a:pt x="8125" y="21124"/>
                    <a:pt x="8125" y="19742"/>
                  </a:cubicBezTo>
                  <a:cubicBezTo>
                    <a:pt x="8125" y="17486"/>
                    <a:pt x="7079" y="18336"/>
                    <a:pt x="7079" y="17296"/>
                  </a:cubicBezTo>
                  <a:cubicBezTo>
                    <a:pt x="7079" y="16859"/>
                    <a:pt x="7234" y="16684"/>
                    <a:pt x="7361" y="16684"/>
                  </a:cubicBezTo>
                  <a:cubicBezTo>
                    <a:pt x="7529" y="16684"/>
                    <a:pt x="7649" y="16883"/>
                    <a:pt x="7742" y="17272"/>
                  </a:cubicBezTo>
                  <a:lnTo>
                    <a:pt x="8066" y="16406"/>
                  </a:lnTo>
                  <a:close/>
                  <a:moveTo>
                    <a:pt x="8676" y="16899"/>
                  </a:moveTo>
                  <a:cubicBezTo>
                    <a:pt x="8676" y="19551"/>
                    <a:pt x="8676" y="19551"/>
                    <a:pt x="8676" y="19551"/>
                  </a:cubicBezTo>
                  <a:cubicBezTo>
                    <a:pt x="8676" y="20917"/>
                    <a:pt x="8798" y="21600"/>
                    <a:pt x="9311" y="21600"/>
                  </a:cubicBezTo>
                  <a:cubicBezTo>
                    <a:pt x="9423" y="21600"/>
                    <a:pt x="9593" y="21552"/>
                    <a:pt x="9695" y="21409"/>
                  </a:cubicBezTo>
                  <a:cubicBezTo>
                    <a:pt x="9695" y="20194"/>
                    <a:pt x="9695" y="20194"/>
                    <a:pt x="9695" y="20194"/>
                  </a:cubicBezTo>
                  <a:cubicBezTo>
                    <a:pt x="9633" y="20321"/>
                    <a:pt x="9516" y="20369"/>
                    <a:pt x="9431" y="20369"/>
                  </a:cubicBezTo>
                  <a:cubicBezTo>
                    <a:pt x="9218" y="20369"/>
                    <a:pt x="9160" y="20012"/>
                    <a:pt x="9160" y="19432"/>
                  </a:cubicBezTo>
                  <a:cubicBezTo>
                    <a:pt x="9160" y="16899"/>
                    <a:pt x="9160" y="16899"/>
                    <a:pt x="9160" y="16899"/>
                  </a:cubicBezTo>
                  <a:cubicBezTo>
                    <a:pt x="9695" y="16899"/>
                    <a:pt x="9695" y="16899"/>
                    <a:pt x="9695" y="16899"/>
                  </a:cubicBezTo>
                  <a:cubicBezTo>
                    <a:pt x="9695" y="15668"/>
                    <a:pt x="9695" y="15668"/>
                    <a:pt x="9695" y="15668"/>
                  </a:cubicBezTo>
                  <a:cubicBezTo>
                    <a:pt x="9160" y="15668"/>
                    <a:pt x="9160" y="15668"/>
                    <a:pt x="9160" y="15668"/>
                  </a:cubicBezTo>
                  <a:cubicBezTo>
                    <a:pt x="9160" y="13992"/>
                    <a:pt x="9160" y="13992"/>
                    <a:pt x="9160" y="13992"/>
                  </a:cubicBezTo>
                  <a:cubicBezTo>
                    <a:pt x="8676" y="13992"/>
                    <a:pt x="8676" y="13992"/>
                    <a:pt x="8676" y="13992"/>
                  </a:cubicBezTo>
                  <a:cubicBezTo>
                    <a:pt x="8676" y="15668"/>
                    <a:pt x="8676" y="15668"/>
                    <a:pt x="8676" y="15668"/>
                  </a:cubicBezTo>
                  <a:cubicBezTo>
                    <a:pt x="8277" y="15668"/>
                    <a:pt x="8277" y="15668"/>
                    <a:pt x="8277" y="15668"/>
                  </a:cubicBezTo>
                  <a:cubicBezTo>
                    <a:pt x="8277" y="16899"/>
                    <a:pt x="8277" y="16899"/>
                    <a:pt x="8277" y="16899"/>
                  </a:cubicBezTo>
                  <a:lnTo>
                    <a:pt x="8676" y="16899"/>
                  </a:lnTo>
                  <a:close/>
                  <a:moveTo>
                    <a:pt x="11940" y="19067"/>
                  </a:moveTo>
                  <a:cubicBezTo>
                    <a:pt x="11940" y="18670"/>
                    <a:pt x="11940" y="18670"/>
                    <a:pt x="11940" y="18670"/>
                  </a:cubicBezTo>
                  <a:cubicBezTo>
                    <a:pt x="11940" y="16661"/>
                    <a:pt x="11573" y="15525"/>
                    <a:pt x="11033" y="15525"/>
                  </a:cubicBezTo>
                  <a:cubicBezTo>
                    <a:pt x="10445" y="15525"/>
                    <a:pt x="9977" y="16740"/>
                    <a:pt x="9977" y="18566"/>
                  </a:cubicBezTo>
                  <a:cubicBezTo>
                    <a:pt x="9977" y="20385"/>
                    <a:pt x="10445" y="21600"/>
                    <a:pt x="11033" y="21600"/>
                  </a:cubicBezTo>
                  <a:cubicBezTo>
                    <a:pt x="11339" y="21600"/>
                    <a:pt x="11626" y="21274"/>
                    <a:pt x="11852" y="20449"/>
                  </a:cubicBezTo>
                  <a:cubicBezTo>
                    <a:pt x="11504" y="19662"/>
                    <a:pt x="11504" y="19662"/>
                    <a:pt x="11504" y="19662"/>
                  </a:cubicBezTo>
                  <a:cubicBezTo>
                    <a:pt x="11384" y="20107"/>
                    <a:pt x="11227" y="20449"/>
                    <a:pt x="10985" y="20449"/>
                  </a:cubicBezTo>
                  <a:cubicBezTo>
                    <a:pt x="10714" y="20449"/>
                    <a:pt x="10495" y="19924"/>
                    <a:pt x="10461" y="19067"/>
                  </a:cubicBezTo>
                  <a:lnTo>
                    <a:pt x="11940" y="19067"/>
                  </a:lnTo>
                  <a:close/>
                  <a:moveTo>
                    <a:pt x="10461" y="17987"/>
                  </a:moveTo>
                  <a:cubicBezTo>
                    <a:pt x="10498" y="17153"/>
                    <a:pt x="10676" y="16613"/>
                    <a:pt x="10964" y="16613"/>
                  </a:cubicBezTo>
                  <a:cubicBezTo>
                    <a:pt x="11267" y="16613"/>
                    <a:pt x="11453" y="17137"/>
                    <a:pt x="11456" y="17987"/>
                  </a:cubicBezTo>
                  <a:lnTo>
                    <a:pt x="10461" y="17987"/>
                  </a:lnTo>
                  <a:close/>
                  <a:moveTo>
                    <a:pt x="12395" y="21457"/>
                  </a:moveTo>
                  <a:cubicBezTo>
                    <a:pt x="12879" y="21457"/>
                    <a:pt x="12879" y="21457"/>
                    <a:pt x="12879" y="21457"/>
                  </a:cubicBezTo>
                  <a:cubicBezTo>
                    <a:pt x="12879" y="18360"/>
                    <a:pt x="12879" y="18360"/>
                    <a:pt x="12879" y="18360"/>
                  </a:cubicBezTo>
                  <a:cubicBezTo>
                    <a:pt x="12879" y="18042"/>
                    <a:pt x="12943" y="16899"/>
                    <a:pt x="13401" y="16899"/>
                  </a:cubicBezTo>
                  <a:cubicBezTo>
                    <a:pt x="13478" y="16899"/>
                    <a:pt x="13555" y="16946"/>
                    <a:pt x="13635" y="17010"/>
                  </a:cubicBezTo>
                  <a:cubicBezTo>
                    <a:pt x="13635" y="15604"/>
                    <a:pt x="13635" y="15604"/>
                    <a:pt x="13635" y="15604"/>
                  </a:cubicBezTo>
                  <a:cubicBezTo>
                    <a:pt x="13579" y="15557"/>
                    <a:pt x="13520" y="15525"/>
                    <a:pt x="13462" y="15525"/>
                  </a:cubicBezTo>
                  <a:cubicBezTo>
                    <a:pt x="13206" y="15525"/>
                    <a:pt x="12994" y="15922"/>
                    <a:pt x="12887" y="16581"/>
                  </a:cubicBezTo>
                  <a:cubicBezTo>
                    <a:pt x="12879" y="16581"/>
                    <a:pt x="12879" y="16581"/>
                    <a:pt x="12879" y="16581"/>
                  </a:cubicBezTo>
                  <a:cubicBezTo>
                    <a:pt x="12879" y="15668"/>
                    <a:pt x="12879" y="15668"/>
                    <a:pt x="12879" y="15668"/>
                  </a:cubicBezTo>
                  <a:cubicBezTo>
                    <a:pt x="12395" y="15668"/>
                    <a:pt x="12395" y="15668"/>
                    <a:pt x="12395" y="15668"/>
                  </a:cubicBezTo>
                  <a:lnTo>
                    <a:pt x="12395" y="21457"/>
                  </a:lnTo>
                  <a:close/>
                  <a:moveTo>
                    <a:pt x="15433" y="21457"/>
                  </a:moveTo>
                  <a:cubicBezTo>
                    <a:pt x="15893" y="21457"/>
                    <a:pt x="15893" y="21457"/>
                    <a:pt x="15893" y="21457"/>
                  </a:cubicBezTo>
                  <a:cubicBezTo>
                    <a:pt x="15893" y="12341"/>
                    <a:pt x="15893" y="12341"/>
                    <a:pt x="15893" y="12341"/>
                  </a:cubicBezTo>
                  <a:cubicBezTo>
                    <a:pt x="15409" y="12341"/>
                    <a:pt x="15409" y="12341"/>
                    <a:pt x="15409" y="12341"/>
                  </a:cubicBezTo>
                  <a:cubicBezTo>
                    <a:pt x="15409" y="16406"/>
                    <a:pt x="15409" y="16406"/>
                    <a:pt x="15409" y="16406"/>
                  </a:cubicBezTo>
                  <a:cubicBezTo>
                    <a:pt x="15396" y="16406"/>
                    <a:pt x="15396" y="16406"/>
                    <a:pt x="15396" y="16406"/>
                  </a:cubicBezTo>
                  <a:cubicBezTo>
                    <a:pt x="15295" y="16033"/>
                    <a:pt x="15101" y="15525"/>
                    <a:pt x="14739" y="15525"/>
                  </a:cubicBezTo>
                  <a:cubicBezTo>
                    <a:pt x="14185" y="15525"/>
                    <a:pt x="13800" y="16851"/>
                    <a:pt x="13800" y="18566"/>
                  </a:cubicBezTo>
                  <a:cubicBezTo>
                    <a:pt x="13800" y="20274"/>
                    <a:pt x="14159" y="21600"/>
                    <a:pt x="14757" y="21600"/>
                  </a:cubicBezTo>
                  <a:cubicBezTo>
                    <a:pt x="15029" y="21600"/>
                    <a:pt x="15284" y="21290"/>
                    <a:pt x="15425" y="20591"/>
                  </a:cubicBezTo>
                  <a:cubicBezTo>
                    <a:pt x="15433" y="20591"/>
                    <a:pt x="15433" y="20591"/>
                    <a:pt x="15433" y="20591"/>
                  </a:cubicBezTo>
                  <a:lnTo>
                    <a:pt x="15433" y="21457"/>
                  </a:lnTo>
                  <a:close/>
                  <a:moveTo>
                    <a:pt x="14856" y="20298"/>
                  </a:moveTo>
                  <a:cubicBezTo>
                    <a:pt x="14499" y="20298"/>
                    <a:pt x="14286" y="19464"/>
                    <a:pt x="14286" y="18566"/>
                  </a:cubicBezTo>
                  <a:cubicBezTo>
                    <a:pt x="14286" y="17661"/>
                    <a:pt x="14499" y="16827"/>
                    <a:pt x="14856" y="16827"/>
                  </a:cubicBezTo>
                  <a:cubicBezTo>
                    <a:pt x="15210" y="16827"/>
                    <a:pt x="15425" y="17661"/>
                    <a:pt x="15425" y="18566"/>
                  </a:cubicBezTo>
                  <a:cubicBezTo>
                    <a:pt x="15425" y="19464"/>
                    <a:pt x="15210" y="20298"/>
                    <a:pt x="14856" y="20298"/>
                  </a:cubicBezTo>
                  <a:moveTo>
                    <a:pt x="17655" y="21457"/>
                  </a:moveTo>
                  <a:cubicBezTo>
                    <a:pt x="18091" y="21457"/>
                    <a:pt x="18091" y="21457"/>
                    <a:pt x="18091" y="21457"/>
                  </a:cubicBezTo>
                  <a:cubicBezTo>
                    <a:pt x="18091" y="18130"/>
                    <a:pt x="18091" y="18130"/>
                    <a:pt x="18091" y="18130"/>
                  </a:cubicBezTo>
                  <a:cubicBezTo>
                    <a:pt x="18091" y="17312"/>
                    <a:pt x="18091" y="15525"/>
                    <a:pt x="17264" y="15525"/>
                  </a:cubicBezTo>
                  <a:cubicBezTo>
                    <a:pt x="16958" y="15525"/>
                    <a:pt x="16654" y="15803"/>
                    <a:pt x="16439" y="16454"/>
                  </a:cubicBezTo>
                  <a:cubicBezTo>
                    <a:pt x="16694" y="17209"/>
                    <a:pt x="16694" y="17209"/>
                    <a:pt x="16694" y="17209"/>
                  </a:cubicBezTo>
                  <a:cubicBezTo>
                    <a:pt x="16822" y="16851"/>
                    <a:pt x="17008" y="16613"/>
                    <a:pt x="17210" y="16613"/>
                  </a:cubicBezTo>
                  <a:cubicBezTo>
                    <a:pt x="17468" y="16613"/>
                    <a:pt x="17655" y="16986"/>
                    <a:pt x="17655" y="17693"/>
                  </a:cubicBezTo>
                  <a:cubicBezTo>
                    <a:pt x="17655" y="17852"/>
                    <a:pt x="17655" y="17852"/>
                    <a:pt x="17655" y="17852"/>
                  </a:cubicBezTo>
                  <a:cubicBezTo>
                    <a:pt x="17535" y="17852"/>
                    <a:pt x="17535" y="17852"/>
                    <a:pt x="17535" y="17852"/>
                  </a:cubicBezTo>
                  <a:cubicBezTo>
                    <a:pt x="17051" y="17852"/>
                    <a:pt x="16314" y="17987"/>
                    <a:pt x="16314" y="19869"/>
                  </a:cubicBezTo>
                  <a:cubicBezTo>
                    <a:pt x="16314" y="21012"/>
                    <a:pt x="16662" y="21600"/>
                    <a:pt x="17021" y="21600"/>
                  </a:cubicBezTo>
                  <a:cubicBezTo>
                    <a:pt x="17279" y="21600"/>
                    <a:pt x="17506" y="21314"/>
                    <a:pt x="17644" y="20663"/>
                  </a:cubicBezTo>
                  <a:cubicBezTo>
                    <a:pt x="17655" y="20663"/>
                    <a:pt x="17655" y="20663"/>
                    <a:pt x="17655" y="20663"/>
                  </a:cubicBezTo>
                  <a:lnTo>
                    <a:pt x="17655" y="21457"/>
                  </a:lnTo>
                  <a:close/>
                  <a:moveTo>
                    <a:pt x="17628" y="19194"/>
                  </a:moveTo>
                  <a:cubicBezTo>
                    <a:pt x="17628" y="19996"/>
                    <a:pt x="17468" y="20520"/>
                    <a:pt x="17138" y="20520"/>
                  </a:cubicBezTo>
                  <a:cubicBezTo>
                    <a:pt x="16982" y="20520"/>
                    <a:pt x="16798" y="20290"/>
                    <a:pt x="16798" y="19758"/>
                  </a:cubicBezTo>
                  <a:cubicBezTo>
                    <a:pt x="16798" y="18924"/>
                    <a:pt x="17261" y="18868"/>
                    <a:pt x="17527" y="18868"/>
                  </a:cubicBezTo>
                  <a:cubicBezTo>
                    <a:pt x="17628" y="18868"/>
                    <a:pt x="17628" y="18868"/>
                    <a:pt x="17628" y="18868"/>
                  </a:cubicBezTo>
                  <a:lnTo>
                    <a:pt x="17628" y="19194"/>
                  </a:lnTo>
                  <a:close/>
                  <a:moveTo>
                    <a:pt x="18594" y="21457"/>
                  </a:moveTo>
                  <a:cubicBezTo>
                    <a:pt x="19078" y="21457"/>
                    <a:pt x="19078" y="21457"/>
                    <a:pt x="19078" y="21457"/>
                  </a:cubicBezTo>
                  <a:cubicBezTo>
                    <a:pt x="19078" y="18296"/>
                    <a:pt x="19078" y="18296"/>
                    <a:pt x="19078" y="18296"/>
                  </a:cubicBezTo>
                  <a:cubicBezTo>
                    <a:pt x="19078" y="17526"/>
                    <a:pt x="19203" y="16827"/>
                    <a:pt x="19522" y="16827"/>
                  </a:cubicBezTo>
                  <a:cubicBezTo>
                    <a:pt x="19756" y="16827"/>
                    <a:pt x="19855" y="17296"/>
                    <a:pt x="19855" y="18011"/>
                  </a:cubicBezTo>
                  <a:cubicBezTo>
                    <a:pt x="19855" y="21457"/>
                    <a:pt x="19855" y="21457"/>
                    <a:pt x="19855" y="21457"/>
                  </a:cubicBezTo>
                  <a:cubicBezTo>
                    <a:pt x="20339" y="21457"/>
                    <a:pt x="20339" y="21457"/>
                    <a:pt x="20339" y="21457"/>
                  </a:cubicBezTo>
                  <a:cubicBezTo>
                    <a:pt x="20339" y="18320"/>
                    <a:pt x="20339" y="18320"/>
                    <a:pt x="20339" y="18320"/>
                  </a:cubicBezTo>
                  <a:cubicBezTo>
                    <a:pt x="20339" y="17574"/>
                    <a:pt x="20451" y="16827"/>
                    <a:pt x="20754" y="16827"/>
                  </a:cubicBezTo>
                  <a:cubicBezTo>
                    <a:pt x="21041" y="16827"/>
                    <a:pt x="21113" y="17455"/>
                    <a:pt x="21113" y="18177"/>
                  </a:cubicBezTo>
                  <a:cubicBezTo>
                    <a:pt x="21113" y="21457"/>
                    <a:pt x="21113" y="21457"/>
                    <a:pt x="21113" y="21457"/>
                  </a:cubicBezTo>
                  <a:cubicBezTo>
                    <a:pt x="21600" y="21457"/>
                    <a:pt x="21600" y="21457"/>
                    <a:pt x="21600" y="21457"/>
                  </a:cubicBezTo>
                  <a:cubicBezTo>
                    <a:pt x="21600" y="18011"/>
                    <a:pt x="21600" y="18011"/>
                    <a:pt x="21600" y="18011"/>
                  </a:cubicBezTo>
                  <a:cubicBezTo>
                    <a:pt x="21600" y="16621"/>
                    <a:pt x="21419" y="15525"/>
                    <a:pt x="20900" y="15525"/>
                  </a:cubicBezTo>
                  <a:cubicBezTo>
                    <a:pt x="20610" y="15525"/>
                    <a:pt x="20403" y="15859"/>
                    <a:pt x="20262" y="16597"/>
                  </a:cubicBezTo>
                  <a:cubicBezTo>
                    <a:pt x="20161" y="15874"/>
                    <a:pt x="19956" y="15525"/>
                    <a:pt x="19655" y="15525"/>
                  </a:cubicBezTo>
                  <a:cubicBezTo>
                    <a:pt x="19333" y="15525"/>
                    <a:pt x="19147" y="16033"/>
                    <a:pt x="19062" y="16573"/>
                  </a:cubicBezTo>
                  <a:cubicBezTo>
                    <a:pt x="19054" y="16573"/>
                    <a:pt x="19054" y="16573"/>
                    <a:pt x="19054" y="16573"/>
                  </a:cubicBezTo>
                  <a:cubicBezTo>
                    <a:pt x="19054" y="15668"/>
                    <a:pt x="19054" y="15668"/>
                    <a:pt x="19054" y="15668"/>
                  </a:cubicBezTo>
                  <a:cubicBezTo>
                    <a:pt x="18594" y="15668"/>
                    <a:pt x="18594" y="15668"/>
                    <a:pt x="18594" y="15668"/>
                  </a:cubicBezTo>
                  <a:lnTo>
                    <a:pt x="18594" y="21457"/>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527" name="Titel"/>
          <p:cNvSpPr txBox="1"/>
          <p:nvPr>
            <p:ph type="title" hasCustomPrompt="1"/>
          </p:nvPr>
        </p:nvSpPr>
        <p:spPr>
          <a:xfrm>
            <a:off x="820799" y="1466323"/>
            <a:ext cx="7344001" cy="779976"/>
          </a:xfrm>
          <a:prstGeom prst="rect">
            <a:avLst/>
          </a:prstGeom>
        </p:spPr>
        <p:txBody>
          <a:bodyPr>
            <a:normAutofit fontScale="100000" lnSpcReduction="0"/>
          </a:bodyPr>
          <a:lstStyle>
            <a:lvl1pPr defTabSz="914378">
              <a:defRPr sz="4600">
                <a:solidFill>
                  <a:srgbClr val="FFFFFF"/>
                </a:solidFill>
              </a:defRPr>
            </a:lvl1pPr>
          </a:lstStyle>
          <a:p>
            <a:pPr/>
            <a:r>
              <a:t>Titel</a:t>
            </a:r>
          </a:p>
        </p:txBody>
      </p:sp>
      <p:sp>
        <p:nvSpPr>
          <p:cNvPr id="528" name="Body Level One…"/>
          <p:cNvSpPr txBox="1"/>
          <p:nvPr>
            <p:ph type="body" sz="half" idx="1" hasCustomPrompt="1"/>
          </p:nvPr>
        </p:nvSpPr>
        <p:spPr>
          <a:xfrm>
            <a:off x="820799" y="2309774"/>
            <a:ext cx="7344001" cy="1314451"/>
          </a:xfrm>
          <a:prstGeom prst="rect">
            <a:avLst/>
          </a:prstGeom>
        </p:spPr>
        <p:txBody>
          <a:bodyPr>
            <a:normAutofit fontScale="100000" lnSpcReduction="0"/>
          </a:bodyPr>
          <a:lstStyle>
            <a:lvl1pPr marL="0" indent="0" defTabSz="914378">
              <a:buClrTx/>
              <a:buSzTx/>
              <a:buNone/>
              <a:defRPr sz="3000">
                <a:solidFill>
                  <a:srgbClr val="FFFFFF"/>
                </a:solidFill>
              </a:defRPr>
            </a:lvl1pPr>
            <a:lvl2pPr marL="0" indent="457189" defTabSz="914378">
              <a:buClrTx/>
              <a:buSzTx/>
              <a:buNone/>
              <a:defRPr sz="3000">
                <a:solidFill>
                  <a:srgbClr val="FFFFFF"/>
                </a:solidFill>
              </a:defRPr>
            </a:lvl2pPr>
            <a:lvl3pPr marL="0" indent="914378" defTabSz="914378">
              <a:buClrTx/>
              <a:buSzTx/>
              <a:buNone/>
              <a:defRPr sz="3000">
                <a:solidFill>
                  <a:srgbClr val="FFFFFF"/>
                </a:solidFill>
              </a:defRPr>
            </a:lvl3pPr>
            <a:lvl4pPr indent="1371565" defTabSz="914378">
              <a:buClrTx/>
              <a:buFontTx/>
              <a:defRPr sz="3000">
                <a:solidFill>
                  <a:srgbClr val="FFFFFF"/>
                </a:solidFill>
              </a:defRPr>
            </a:lvl4pPr>
            <a:lvl5pPr indent="1828754" defTabSz="914378">
              <a:buClrTx/>
              <a:buFontTx/>
              <a:defRPr sz="3000">
                <a:solidFill>
                  <a:srgbClr val="FFFFFF"/>
                </a:solidFill>
              </a:defRPr>
            </a:lvl5pPr>
          </a:lstStyle>
          <a:p>
            <a:pPr/>
            <a:r>
              <a:t>Subtitel</a:t>
            </a:r>
          </a:p>
          <a:p>
            <a:pPr lvl="1"/>
            <a:r>
              <a:t/>
            </a:r>
          </a:p>
          <a:p>
            <a:pPr lvl="2"/>
            <a:r>
              <a:t/>
            </a:r>
          </a:p>
          <a:p>
            <a:pPr lvl="3"/>
            <a:r>
              <a:t/>
            </a:r>
          </a:p>
          <a:p>
            <a:pPr lvl="4"/>
            <a:r>
              <a:t/>
            </a:r>
          </a:p>
        </p:txBody>
      </p:sp>
      <p:pic>
        <p:nvPicPr>
          <p:cNvPr id="529" name="Picture 1" descr="Picture 1"/>
          <p:cNvPicPr>
            <a:picLocks noChangeAspect="1"/>
          </p:cNvPicPr>
          <p:nvPr/>
        </p:nvPicPr>
        <p:blipFill>
          <a:blip r:embed="rId2">
            <a:extLst/>
          </a:blip>
          <a:stretch>
            <a:fillRect/>
          </a:stretch>
        </p:blipFill>
        <p:spPr>
          <a:xfrm>
            <a:off x="655639" y="-3935"/>
            <a:ext cx="8497886" cy="5144260"/>
          </a:xfrm>
          <a:prstGeom prst="rect">
            <a:avLst/>
          </a:prstGeom>
          <a:ln w="12700">
            <a:miter lim="400000"/>
          </a:ln>
        </p:spPr>
      </p:pic>
      <p:sp>
        <p:nvSpPr>
          <p:cNvPr id="5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ussendia">
    <p:bg>
      <p:bgPr>
        <a:solidFill>
          <a:srgbClr val="FFFFFF"/>
        </a:solidFill>
      </p:bgPr>
    </p:bg>
    <p:spTree>
      <p:nvGrpSpPr>
        <p:cNvPr id="1" name=""/>
        <p:cNvGrpSpPr/>
        <p:nvPr/>
      </p:nvGrpSpPr>
      <p:grpSpPr>
        <a:xfrm>
          <a:off x="0" y="0"/>
          <a:ext cx="0" cy="0"/>
          <a:chOff x="0" y="0"/>
          <a:chExt cx="0" cy="0"/>
        </a:xfrm>
      </p:grpSpPr>
      <p:grpSp>
        <p:nvGrpSpPr>
          <p:cNvPr id="539" name="achtergrond"/>
          <p:cNvGrpSpPr/>
          <p:nvPr/>
        </p:nvGrpSpPr>
        <p:grpSpPr>
          <a:xfrm>
            <a:off x="0" y="2"/>
            <a:ext cx="9144000" cy="5140326"/>
            <a:chOff x="0" y="1"/>
            <a:chExt cx="9144000" cy="5140325"/>
          </a:xfrm>
        </p:grpSpPr>
        <p:sp>
          <p:nvSpPr>
            <p:cNvPr id="537" name="Rectangle 5"/>
            <p:cNvSpPr/>
            <p:nvPr/>
          </p:nvSpPr>
          <p:spPr>
            <a:xfrm>
              <a:off x="9525" y="1"/>
              <a:ext cx="9134475" cy="5140326"/>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538" name="Rectangle 6"/>
            <p:cNvSpPr/>
            <p:nvPr/>
          </p:nvSpPr>
          <p:spPr>
            <a:xfrm>
              <a:off x="0" y="1"/>
              <a:ext cx="660400" cy="5140326"/>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grpSp>
      <p:grpSp>
        <p:nvGrpSpPr>
          <p:cNvPr id="544" name="logo"/>
          <p:cNvGrpSpPr/>
          <p:nvPr/>
        </p:nvGrpSpPr>
        <p:grpSpPr>
          <a:xfrm>
            <a:off x="153987" y="136524"/>
            <a:ext cx="2151063" cy="1214440"/>
            <a:chOff x="0" y="0"/>
            <a:chExt cx="2151061" cy="1214438"/>
          </a:xfrm>
        </p:grpSpPr>
        <p:sp>
          <p:nvSpPr>
            <p:cNvPr id="540" name="Freeform 7"/>
            <p:cNvSpPr/>
            <p:nvPr/>
          </p:nvSpPr>
          <p:spPr>
            <a:xfrm>
              <a:off x="0" y="857250"/>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541" name="Freeform 8"/>
            <p:cNvSpPr/>
            <p:nvPr/>
          </p:nvSpPr>
          <p:spPr>
            <a:xfrm>
              <a:off x="0" y="-1"/>
              <a:ext cx="357189" cy="357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542" name="Freeform 9"/>
            <p:cNvSpPr/>
            <p:nvPr/>
          </p:nvSpPr>
          <p:spPr>
            <a:xfrm>
              <a:off x="0" y="428625"/>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543" name="Freeform 10"/>
            <p:cNvSpPr/>
            <p:nvPr/>
          </p:nvSpPr>
          <p:spPr>
            <a:xfrm>
              <a:off x="700086" y="17462"/>
              <a:ext cx="1450976" cy="485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0" y="8132"/>
                  </a:moveTo>
                  <a:cubicBezTo>
                    <a:pt x="2511" y="8688"/>
                    <a:pt x="2118" y="8974"/>
                    <a:pt x="1676" y="8974"/>
                  </a:cubicBezTo>
                  <a:cubicBezTo>
                    <a:pt x="795" y="8974"/>
                    <a:pt x="165" y="7195"/>
                    <a:pt x="165" y="4526"/>
                  </a:cubicBezTo>
                  <a:cubicBezTo>
                    <a:pt x="165" y="1787"/>
                    <a:pt x="795" y="0"/>
                    <a:pt x="1676" y="0"/>
                  </a:cubicBezTo>
                  <a:cubicBezTo>
                    <a:pt x="2112" y="0"/>
                    <a:pt x="2503" y="278"/>
                    <a:pt x="2804" y="1080"/>
                  </a:cubicBezTo>
                  <a:cubicBezTo>
                    <a:pt x="2429" y="2208"/>
                    <a:pt x="2429" y="2208"/>
                    <a:pt x="2429" y="2208"/>
                  </a:cubicBezTo>
                  <a:cubicBezTo>
                    <a:pt x="2245" y="1684"/>
                    <a:pt x="1966" y="1382"/>
                    <a:pt x="1681" y="1382"/>
                  </a:cubicBezTo>
                  <a:cubicBezTo>
                    <a:pt x="1091" y="1382"/>
                    <a:pt x="700" y="2732"/>
                    <a:pt x="700" y="4431"/>
                  </a:cubicBezTo>
                  <a:cubicBezTo>
                    <a:pt x="700" y="6250"/>
                    <a:pt x="1091" y="7600"/>
                    <a:pt x="1681" y="7600"/>
                  </a:cubicBezTo>
                  <a:cubicBezTo>
                    <a:pt x="1939" y="7600"/>
                    <a:pt x="2174" y="7457"/>
                    <a:pt x="2352" y="7155"/>
                  </a:cubicBezTo>
                  <a:cubicBezTo>
                    <a:pt x="2352" y="5138"/>
                    <a:pt x="2352" y="5138"/>
                    <a:pt x="2352" y="5138"/>
                  </a:cubicBezTo>
                  <a:cubicBezTo>
                    <a:pt x="1767" y="5138"/>
                    <a:pt x="1767" y="5138"/>
                    <a:pt x="1767" y="5138"/>
                  </a:cubicBezTo>
                  <a:cubicBezTo>
                    <a:pt x="1767" y="3764"/>
                    <a:pt x="1767" y="3764"/>
                    <a:pt x="1767" y="3764"/>
                  </a:cubicBezTo>
                  <a:cubicBezTo>
                    <a:pt x="2860" y="3764"/>
                    <a:pt x="2860" y="3764"/>
                    <a:pt x="2860" y="3764"/>
                  </a:cubicBezTo>
                  <a:lnTo>
                    <a:pt x="2860" y="8132"/>
                  </a:lnTo>
                  <a:close/>
                  <a:moveTo>
                    <a:pt x="5286" y="6369"/>
                  </a:moveTo>
                  <a:cubicBezTo>
                    <a:pt x="5286" y="5972"/>
                    <a:pt x="5286" y="5972"/>
                    <a:pt x="5286" y="5972"/>
                  </a:cubicBezTo>
                  <a:cubicBezTo>
                    <a:pt x="5286" y="3963"/>
                    <a:pt x="4916" y="2827"/>
                    <a:pt x="4376" y="2827"/>
                  </a:cubicBezTo>
                  <a:cubicBezTo>
                    <a:pt x="3791" y="2827"/>
                    <a:pt x="3320" y="4042"/>
                    <a:pt x="3320" y="5869"/>
                  </a:cubicBezTo>
                  <a:cubicBezTo>
                    <a:pt x="3320" y="7687"/>
                    <a:pt x="3791" y="8902"/>
                    <a:pt x="4376" y="8902"/>
                  </a:cubicBezTo>
                  <a:cubicBezTo>
                    <a:pt x="4682" y="8902"/>
                    <a:pt x="4970" y="8576"/>
                    <a:pt x="5196" y="7743"/>
                  </a:cubicBezTo>
                  <a:cubicBezTo>
                    <a:pt x="4847" y="6964"/>
                    <a:pt x="4847" y="6964"/>
                    <a:pt x="4847" y="6964"/>
                  </a:cubicBezTo>
                  <a:cubicBezTo>
                    <a:pt x="4728" y="7409"/>
                    <a:pt x="4571" y="7743"/>
                    <a:pt x="4329" y="7743"/>
                  </a:cubicBezTo>
                  <a:cubicBezTo>
                    <a:pt x="4057" y="7743"/>
                    <a:pt x="3839" y="7226"/>
                    <a:pt x="3807" y="6369"/>
                  </a:cubicBezTo>
                  <a:lnTo>
                    <a:pt x="5286" y="6369"/>
                  </a:lnTo>
                  <a:close/>
                  <a:moveTo>
                    <a:pt x="3807" y="5289"/>
                  </a:moveTo>
                  <a:cubicBezTo>
                    <a:pt x="3842" y="4455"/>
                    <a:pt x="4020" y="3915"/>
                    <a:pt x="4307" y="3915"/>
                  </a:cubicBezTo>
                  <a:cubicBezTo>
                    <a:pt x="4611" y="3915"/>
                    <a:pt x="4797" y="4439"/>
                    <a:pt x="4799" y="5289"/>
                  </a:cubicBezTo>
                  <a:lnTo>
                    <a:pt x="3807" y="5289"/>
                  </a:lnTo>
                  <a:close/>
                  <a:moveTo>
                    <a:pt x="5717" y="8759"/>
                  </a:moveTo>
                  <a:cubicBezTo>
                    <a:pt x="6201" y="8759"/>
                    <a:pt x="6201" y="8759"/>
                    <a:pt x="6201" y="8759"/>
                  </a:cubicBezTo>
                  <a:cubicBezTo>
                    <a:pt x="6201" y="5599"/>
                    <a:pt x="6201" y="5599"/>
                    <a:pt x="6201" y="5599"/>
                  </a:cubicBezTo>
                  <a:cubicBezTo>
                    <a:pt x="6201" y="4828"/>
                    <a:pt x="6326" y="4129"/>
                    <a:pt x="6648" y="4129"/>
                  </a:cubicBezTo>
                  <a:cubicBezTo>
                    <a:pt x="6883" y="4129"/>
                    <a:pt x="6978" y="4598"/>
                    <a:pt x="6978" y="5313"/>
                  </a:cubicBezTo>
                  <a:cubicBezTo>
                    <a:pt x="6978" y="8759"/>
                    <a:pt x="6978" y="8759"/>
                    <a:pt x="6978" y="8759"/>
                  </a:cubicBezTo>
                  <a:cubicBezTo>
                    <a:pt x="7462" y="8759"/>
                    <a:pt x="7462" y="8759"/>
                    <a:pt x="7462" y="8759"/>
                  </a:cubicBezTo>
                  <a:cubicBezTo>
                    <a:pt x="7462" y="5622"/>
                    <a:pt x="7462" y="5622"/>
                    <a:pt x="7462" y="5622"/>
                  </a:cubicBezTo>
                  <a:cubicBezTo>
                    <a:pt x="7462" y="4876"/>
                    <a:pt x="7577" y="4129"/>
                    <a:pt x="7880" y="4129"/>
                  </a:cubicBezTo>
                  <a:cubicBezTo>
                    <a:pt x="8168" y="4129"/>
                    <a:pt x="8239" y="4757"/>
                    <a:pt x="8239" y="5479"/>
                  </a:cubicBezTo>
                  <a:cubicBezTo>
                    <a:pt x="8239" y="8759"/>
                    <a:pt x="8239" y="8759"/>
                    <a:pt x="8239" y="8759"/>
                  </a:cubicBezTo>
                  <a:cubicBezTo>
                    <a:pt x="8724" y="8759"/>
                    <a:pt x="8724" y="8759"/>
                    <a:pt x="8724" y="8759"/>
                  </a:cubicBezTo>
                  <a:cubicBezTo>
                    <a:pt x="8724" y="5313"/>
                    <a:pt x="8724" y="5313"/>
                    <a:pt x="8724" y="5313"/>
                  </a:cubicBezTo>
                  <a:cubicBezTo>
                    <a:pt x="8724" y="3923"/>
                    <a:pt x="8543" y="2827"/>
                    <a:pt x="8027" y="2827"/>
                  </a:cubicBezTo>
                  <a:cubicBezTo>
                    <a:pt x="7734" y="2827"/>
                    <a:pt x="7529" y="3161"/>
                    <a:pt x="7388" y="3899"/>
                  </a:cubicBezTo>
                  <a:cubicBezTo>
                    <a:pt x="7287" y="3176"/>
                    <a:pt x="7079" y="2827"/>
                    <a:pt x="6781" y="2827"/>
                  </a:cubicBezTo>
                  <a:cubicBezTo>
                    <a:pt x="6457" y="2827"/>
                    <a:pt x="6271" y="3335"/>
                    <a:pt x="6185" y="3875"/>
                  </a:cubicBezTo>
                  <a:cubicBezTo>
                    <a:pt x="6178" y="3875"/>
                    <a:pt x="6178" y="3875"/>
                    <a:pt x="6178" y="3875"/>
                  </a:cubicBezTo>
                  <a:cubicBezTo>
                    <a:pt x="6178" y="2970"/>
                    <a:pt x="6178" y="2970"/>
                    <a:pt x="6178" y="2970"/>
                  </a:cubicBezTo>
                  <a:cubicBezTo>
                    <a:pt x="5717" y="2970"/>
                    <a:pt x="5717" y="2970"/>
                    <a:pt x="5717" y="2970"/>
                  </a:cubicBezTo>
                  <a:lnTo>
                    <a:pt x="5717" y="8759"/>
                  </a:lnTo>
                  <a:close/>
                  <a:moveTo>
                    <a:pt x="11121" y="6369"/>
                  </a:moveTo>
                  <a:cubicBezTo>
                    <a:pt x="11121" y="5972"/>
                    <a:pt x="11121" y="5972"/>
                    <a:pt x="11121" y="5972"/>
                  </a:cubicBezTo>
                  <a:cubicBezTo>
                    <a:pt x="11121" y="3963"/>
                    <a:pt x="10753" y="2827"/>
                    <a:pt x="10211" y="2827"/>
                  </a:cubicBezTo>
                  <a:cubicBezTo>
                    <a:pt x="9625" y="2827"/>
                    <a:pt x="9157" y="4042"/>
                    <a:pt x="9157" y="5869"/>
                  </a:cubicBezTo>
                  <a:cubicBezTo>
                    <a:pt x="9157" y="7687"/>
                    <a:pt x="9625" y="8902"/>
                    <a:pt x="10211" y="8902"/>
                  </a:cubicBezTo>
                  <a:cubicBezTo>
                    <a:pt x="10519" y="8902"/>
                    <a:pt x="10807" y="8576"/>
                    <a:pt x="11033" y="7743"/>
                  </a:cubicBezTo>
                  <a:cubicBezTo>
                    <a:pt x="10684" y="6964"/>
                    <a:pt x="10684" y="6964"/>
                    <a:pt x="10684" y="6964"/>
                  </a:cubicBezTo>
                  <a:cubicBezTo>
                    <a:pt x="10565" y="7409"/>
                    <a:pt x="10405" y="7743"/>
                    <a:pt x="10163" y="7743"/>
                  </a:cubicBezTo>
                  <a:cubicBezTo>
                    <a:pt x="9891" y="7743"/>
                    <a:pt x="9673" y="7226"/>
                    <a:pt x="9641" y="6369"/>
                  </a:cubicBezTo>
                  <a:lnTo>
                    <a:pt x="11121" y="6369"/>
                  </a:lnTo>
                  <a:close/>
                  <a:moveTo>
                    <a:pt x="9641" y="5289"/>
                  </a:moveTo>
                  <a:cubicBezTo>
                    <a:pt x="9679" y="4455"/>
                    <a:pt x="9857" y="3915"/>
                    <a:pt x="10144" y="3915"/>
                  </a:cubicBezTo>
                  <a:cubicBezTo>
                    <a:pt x="10445" y="3915"/>
                    <a:pt x="10631" y="4439"/>
                    <a:pt x="10636" y="5289"/>
                  </a:cubicBezTo>
                  <a:lnTo>
                    <a:pt x="9641" y="5289"/>
                  </a:lnTo>
                  <a:close/>
                  <a:moveTo>
                    <a:pt x="13440" y="6369"/>
                  </a:moveTo>
                  <a:cubicBezTo>
                    <a:pt x="13440" y="5972"/>
                    <a:pt x="13440" y="5972"/>
                    <a:pt x="13440" y="5972"/>
                  </a:cubicBezTo>
                  <a:cubicBezTo>
                    <a:pt x="13440" y="3963"/>
                    <a:pt x="13073" y="2827"/>
                    <a:pt x="12531" y="2827"/>
                  </a:cubicBezTo>
                  <a:cubicBezTo>
                    <a:pt x="11945" y="2827"/>
                    <a:pt x="11477" y="4042"/>
                    <a:pt x="11477" y="5869"/>
                  </a:cubicBezTo>
                  <a:cubicBezTo>
                    <a:pt x="11477" y="7687"/>
                    <a:pt x="11945" y="8902"/>
                    <a:pt x="12531" y="8902"/>
                  </a:cubicBezTo>
                  <a:cubicBezTo>
                    <a:pt x="12839" y="8902"/>
                    <a:pt x="13127" y="8576"/>
                    <a:pt x="13353" y="7743"/>
                  </a:cubicBezTo>
                  <a:cubicBezTo>
                    <a:pt x="13004" y="6964"/>
                    <a:pt x="13004" y="6964"/>
                    <a:pt x="13004" y="6964"/>
                  </a:cubicBezTo>
                  <a:cubicBezTo>
                    <a:pt x="12882" y="7409"/>
                    <a:pt x="12725" y="7743"/>
                    <a:pt x="12483" y="7743"/>
                  </a:cubicBezTo>
                  <a:cubicBezTo>
                    <a:pt x="12211" y="7743"/>
                    <a:pt x="11993" y="7226"/>
                    <a:pt x="11961" y="6369"/>
                  </a:cubicBezTo>
                  <a:lnTo>
                    <a:pt x="13440" y="6369"/>
                  </a:lnTo>
                  <a:close/>
                  <a:moveTo>
                    <a:pt x="11961" y="5289"/>
                  </a:moveTo>
                  <a:cubicBezTo>
                    <a:pt x="11999" y="4455"/>
                    <a:pt x="12177" y="3915"/>
                    <a:pt x="12461" y="3915"/>
                  </a:cubicBezTo>
                  <a:cubicBezTo>
                    <a:pt x="12765" y="3915"/>
                    <a:pt x="12951" y="4439"/>
                    <a:pt x="12956" y="5289"/>
                  </a:cubicBezTo>
                  <a:lnTo>
                    <a:pt x="11961" y="5289"/>
                  </a:lnTo>
                  <a:close/>
                  <a:moveTo>
                    <a:pt x="13893" y="8759"/>
                  </a:moveTo>
                  <a:cubicBezTo>
                    <a:pt x="14380" y="8759"/>
                    <a:pt x="14380" y="8759"/>
                    <a:pt x="14380" y="8759"/>
                  </a:cubicBezTo>
                  <a:cubicBezTo>
                    <a:pt x="14380" y="5599"/>
                    <a:pt x="14380" y="5599"/>
                    <a:pt x="14380" y="5599"/>
                  </a:cubicBezTo>
                  <a:cubicBezTo>
                    <a:pt x="14380" y="4828"/>
                    <a:pt x="14505" y="4129"/>
                    <a:pt x="14824" y="4129"/>
                  </a:cubicBezTo>
                  <a:cubicBezTo>
                    <a:pt x="15162" y="4129"/>
                    <a:pt x="15178" y="5194"/>
                    <a:pt x="15178" y="5829"/>
                  </a:cubicBezTo>
                  <a:cubicBezTo>
                    <a:pt x="15178" y="8759"/>
                    <a:pt x="15178" y="8759"/>
                    <a:pt x="15178" y="8759"/>
                  </a:cubicBezTo>
                  <a:cubicBezTo>
                    <a:pt x="15665" y="8759"/>
                    <a:pt x="15665" y="8759"/>
                    <a:pt x="15665" y="8759"/>
                  </a:cubicBezTo>
                  <a:cubicBezTo>
                    <a:pt x="15665" y="5106"/>
                    <a:pt x="15665" y="5106"/>
                    <a:pt x="15665" y="5106"/>
                  </a:cubicBezTo>
                  <a:cubicBezTo>
                    <a:pt x="15665" y="3923"/>
                    <a:pt x="15478" y="2827"/>
                    <a:pt x="14957" y="2827"/>
                  </a:cubicBezTo>
                  <a:cubicBezTo>
                    <a:pt x="14632" y="2827"/>
                    <a:pt x="14451" y="3319"/>
                    <a:pt x="14361" y="3899"/>
                  </a:cubicBezTo>
                  <a:cubicBezTo>
                    <a:pt x="14353" y="3899"/>
                    <a:pt x="14353" y="3899"/>
                    <a:pt x="14353" y="3899"/>
                  </a:cubicBezTo>
                  <a:cubicBezTo>
                    <a:pt x="14353" y="2970"/>
                    <a:pt x="14353" y="2970"/>
                    <a:pt x="14353" y="2970"/>
                  </a:cubicBezTo>
                  <a:cubicBezTo>
                    <a:pt x="13893" y="2970"/>
                    <a:pt x="13893" y="2970"/>
                    <a:pt x="13893" y="2970"/>
                  </a:cubicBezTo>
                  <a:lnTo>
                    <a:pt x="13893" y="8759"/>
                  </a:lnTo>
                  <a:close/>
                  <a:moveTo>
                    <a:pt x="16386" y="4201"/>
                  </a:moveTo>
                  <a:cubicBezTo>
                    <a:pt x="16386" y="6853"/>
                    <a:pt x="16386" y="6853"/>
                    <a:pt x="16386" y="6853"/>
                  </a:cubicBezTo>
                  <a:cubicBezTo>
                    <a:pt x="16386" y="8219"/>
                    <a:pt x="16508" y="8902"/>
                    <a:pt x="17021" y="8902"/>
                  </a:cubicBezTo>
                  <a:cubicBezTo>
                    <a:pt x="17136" y="8902"/>
                    <a:pt x="17303" y="8854"/>
                    <a:pt x="17405" y="8711"/>
                  </a:cubicBezTo>
                  <a:cubicBezTo>
                    <a:pt x="17405" y="7496"/>
                    <a:pt x="17405" y="7496"/>
                    <a:pt x="17405" y="7496"/>
                  </a:cubicBezTo>
                  <a:cubicBezTo>
                    <a:pt x="17343" y="7624"/>
                    <a:pt x="17226" y="7671"/>
                    <a:pt x="17144" y="7671"/>
                  </a:cubicBezTo>
                  <a:cubicBezTo>
                    <a:pt x="16928" y="7671"/>
                    <a:pt x="16872" y="7314"/>
                    <a:pt x="16872" y="6734"/>
                  </a:cubicBezTo>
                  <a:cubicBezTo>
                    <a:pt x="16872" y="4201"/>
                    <a:pt x="16872" y="4201"/>
                    <a:pt x="16872" y="4201"/>
                  </a:cubicBezTo>
                  <a:cubicBezTo>
                    <a:pt x="17405" y="4201"/>
                    <a:pt x="17405" y="4201"/>
                    <a:pt x="17405" y="4201"/>
                  </a:cubicBezTo>
                  <a:cubicBezTo>
                    <a:pt x="17405" y="2970"/>
                    <a:pt x="17405" y="2970"/>
                    <a:pt x="17405" y="2970"/>
                  </a:cubicBezTo>
                  <a:cubicBezTo>
                    <a:pt x="16872" y="2970"/>
                    <a:pt x="16872" y="2970"/>
                    <a:pt x="16872" y="2970"/>
                  </a:cubicBezTo>
                  <a:cubicBezTo>
                    <a:pt x="16872" y="1294"/>
                    <a:pt x="16872" y="1294"/>
                    <a:pt x="16872" y="1294"/>
                  </a:cubicBezTo>
                  <a:cubicBezTo>
                    <a:pt x="16386" y="1294"/>
                    <a:pt x="16386" y="1294"/>
                    <a:pt x="16386" y="1294"/>
                  </a:cubicBezTo>
                  <a:cubicBezTo>
                    <a:pt x="16386" y="2970"/>
                    <a:pt x="16386" y="2970"/>
                    <a:pt x="16386" y="2970"/>
                  </a:cubicBezTo>
                  <a:cubicBezTo>
                    <a:pt x="15987" y="2970"/>
                    <a:pt x="15987" y="2970"/>
                    <a:pt x="15987" y="2970"/>
                  </a:cubicBezTo>
                  <a:cubicBezTo>
                    <a:pt x="15987" y="4201"/>
                    <a:pt x="15987" y="4201"/>
                    <a:pt x="15987" y="4201"/>
                  </a:cubicBezTo>
                  <a:lnTo>
                    <a:pt x="16386" y="4201"/>
                  </a:lnTo>
                  <a:close/>
                  <a:moveTo>
                    <a:pt x="19653" y="6369"/>
                  </a:moveTo>
                  <a:cubicBezTo>
                    <a:pt x="19653" y="5972"/>
                    <a:pt x="19653" y="5972"/>
                    <a:pt x="19653" y="5972"/>
                  </a:cubicBezTo>
                  <a:cubicBezTo>
                    <a:pt x="19653" y="3963"/>
                    <a:pt x="19285" y="2827"/>
                    <a:pt x="18743" y="2827"/>
                  </a:cubicBezTo>
                  <a:cubicBezTo>
                    <a:pt x="18157" y="2827"/>
                    <a:pt x="17689" y="4042"/>
                    <a:pt x="17689" y="5869"/>
                  </a:cubicBezTo>
                  <a:cubicBezTo>
                    <a:pt x="17689" y="7687"/>
                    <a:pt x="18157" y="8902"/>
                    <a:pt x="18743" y="8902"/>
                  </a:cubicBezTo>
                  <a:cubicBezTo>
                    <a:pt x="19049" y="8902"/>
                    <a:pt x="19336" y="8576"/>
                    <a:pt x="19562" y="7743"/>
                  </a:cubicBezTo>
                  <a:cubicBezTo>
                    <a:pt x="19216" y="6964"/>
                    <a:pt x="19216" y="6964"/>
                    <a:pt x="19216" y="6964"/>
                  </a:cubicBezTo>
                  <a:cubicBezTo>
                    <a:pt x="19094" y="7409"/>
                    <a:pt x="18937" y="7743"/>
                    <a:pt x="18695" y="7743"/>
                  </a:cubicBezTo>
                  <a:cubicBezTo>
                    <a:pt x="18423" y="7743"/>
                    <a:pt x="18205" y="7226"/>
                    <a:pt x="18173" y="6369"/>
                  </a:cubicBezTo>
                  <a:lnTo>
                    <a:pt x="19653" y="6369"/>
                  </a:lnTo>
                  <a:close/>
                  <a:moveTo>
                    <a:pt x="18173" y="5289"/>
                  </a:moveTo>
                  <a:cubicBezTo>
                    <a:pt x="18208" y="4455"/>
                    <a:pt x="18386" y="3915"/>
                    <a:pt x="18674" y="3915"/>
                  </a:cubicBezTo>
                  <a:cubicBezTo>
                    <a:pt x="18977" y="3915"/>
                    <a:pt x="19163" y="4439"/>
                    <a:pt x="19166" y="5289"/>
                  </a:cubicBezTo>
                  <a:lnTo>
                    <a:pt x="18173" y="5289"/>
                  </a:lnTo>
                  <a:close/>
                  <a:moveTo>
                    <a:pt x="0" y="21457"/>
                  </a:moveTo>
                  <a:cubicBezTo>
                    <a:pt x="569" y="21457"/>
                    <a:pt x="569" y="21457"/>
                    <a:pt x="569" y="21457"/>
                  </a:cubicBezTo>
                  <a:cubicBezTo>
                    <a:pt x="827" y="19504"/>
                    <a:pt x="827" y="19504"/>
                    <a:pt x="827" y="19504"/>
                  </a:cubicBezTo>
                  <a:cubicBezTo>
                    <a:pt x="2067" y="19504"/>
                    <a:pt x="2067" y="19504"/>
                    <a:pt x="2067" y="19504"/>
                  </a:cubicBezTo>
                  <a:cubicBezTo>
                    <a:pt x="2336" y="21457"/>
                    <a:pt x="2336" y="21457"/>
                    <a:pt x="2336" y="21457"/>
                  </a:cubicBezTo>
                  <a:cubicBezTo>
                    <a:pt x="2916" y="21457"/>
                    <a:pt x="2916" y="21457"/>
                    <a:pt x="2916" y="21457"/>
                  </a:cubicBezTo>
                  <a:cubicBezTo>
                    <a:pt x="1684" y="12920"/>
                    <a:pt x="1684" y="12920"/>
                    <a:pt x="1684" y="12920"/>
                  </a:cubicBezTo>
                  <a:cubicBezTo>
                    <a:pt x="1245" y="12920"/>
                    <a:pt x="1245" y="12920"/>
                    <a:pt x="1245" y="12920"/>
                  </a:cubicBezTo>
                  <a:lnTo>
                    <a:pt x="0" y="21457"/>
                  </a:lnTo>
                  <a:close/>
                  <a:moveTo>
                    <a:pt x="1000" y="18201"/>
                  </a:moveTo>
                  <a:cubicBezTo>
                    <a:pt x="1450" y="14731"/>
                    <a:pt x="1450" y="14731"/>
                    <a:pt x="1450" y="14731"/>
                  </a:cubicBezTo>
                  <a:cubicBezTo>
                    <a:pt x="1892" y="18201"/>
                    <a:pt x="1892" y="18201"/>
                    <a:pt x="1892" y="18201"/>
                  </a:cubicBezTo>
                  <a:lnTo>
                    <a:pt x="1000" y="18201"/>
                  </a:lnTo>
                  <a:close/>
                  <a:moveTo>
                    <a:pt x="3171" y="21457"/>
                  </a:moveTo>
                  <a:cubicBezTo>
                    <a:pt x="3658" y="21457"/>
                    <a:pt x="3658" y="21457"/>
                    <a:pt x="3658" y="21457"/>
                  </a:cubicBezTo>
                  <a:cubicBezTo>
                    <a:pt x="3658" y="18296"/>
                    <a:pt x="3658" y="18296"/>
                    <a:pt x="3658" y="18296"/>
                  </a:cubicBezTo>
                  <a:cubicBezTo>
                    <a:pt x="3658" y="17526"/>
                    <a:pt x="3783" y="16827"/>
                    <a:pt x="4102" y="16827"/>
                  </a:cubicBezTo>
                  <a:cubicBezTo>
                    <a:pt x="4336" y="16827"/>
                    <a:pt x="4432" y="17296"/>
                    <a:pt x="4432" y="18011"/>
                  </a:cubicBezTo>
                  <a:cubicBezTo>
                    <a:pt x="4432" y="21457"/>
                    <a:pt x="4432" y="21457"/>
                    <a:pt x="4432" y="21457"/>
                  </a:cubicBezTo>
                  <a:cubicBezTo>
                    <a:pt x="4916" y="21457"/>
                    <a:pt x="4916" y="21457"/>
                    <a:pt x="4916" y="21457"/>
                  </a:cubicBezTo>
                  <a:cubicBezTo>
                    <a:pt x="4916" y="18320"/>
                    <a:pt x="4916" y="18320"/>
                    <a:pt x="4916" y="18320"/>
                  </a:cubicBezTo>
                  <a:cubicBezTo>
                    <a:pt x="4916" y="17574"/>
                    <a:pt x="5031" y="16827"/>
                    <a:pt x="5334" y="16827"/>
                  </a:cubicBezTo>
                  <a:cubicBezTo>
                    <a:pt x="5621" y="16827"/>
                    <a:pt x="5693" y="17455"/>
                    <a:pt x="5693" y="18177"/>
                  </a:cubicBezTo>
                  <a:cubicBezTo>
                    <a:pt x="5693" y="21457"/>
                    <a:pt x="5693" y="21457"/>
                    <a:pt x="5693" y="21457"/>
                  </a:cubicBezTo>
                  <a:cubicBezTo>
                    <a:pt x="6178" y="21457"/>
                    <a:pt x="6178" y="21457"/>
                    <a:pt x="6178" y="21457"/>
                  </a:cubicBezTo>
                  <a:cubicBezTo>
                    <a:pt x="6178" y="18011"/>
                    <a:pt x="6178" y="18011"/>
                    <a:pt x="6178" y="18011"/>
                  </a:cubicBezTo>
                  <a:cubicBezTo>
                    <a:pt x="6178" y="16621"/>
                    <a:pt x="5997" y="15525"/>
                    <a:pt x="5480" y="15525"/>
                  </a:cubicBezTo>
                  <a:cubicBezTo>
                    <a:pt x="5188" y="15525"/>
                    <a:pt x="4983" y="15859"/>
                    <a:pt x="4842" y="16597"/>
                  </a:cubicBezTo>
                  <a:cubicBezTo>
                    <a:pt x="4741" y="15874"/>
                    <a:pt x="4533" y="15525"/>
                    <a:pt x="4235" y="15525"/>
                  </a:cubicBezTo>
                  <a:cubicBezTo>
                    <a:pt x="3911" y="15525"/>
                    <a:pt x="3725" y="16033"/>
                    <a:pt x="3639" y="16573"/>
                  </a:cubicBezTo>
                  <a:cubicBezTo>
                    <a:pt x="3631" y="16573"/>
                    <a:pt x="3631" y="16573"/>
                    <a:pt x="3631" y="16573"/>
                  </a:cubicBezTo>
                  <a:cubicBezTo>
                    <a:pt x="3631" y="15668"/>
                    <a:pt x="3631" y="15668"/>
                    <a:pt x="3631" y="15668"/>
                  </a:cubicBezTo>
                  <a:cubicBezTo>
                    <a:pt x="3171" y="15668"/>
                    <a:pt x="3171" y="15668"/>
                    <a:pt x="3171" y="15668"/>
                  </a:cubicBezTo>
                  <a:lnTo>
                    <a:pt x="3171" y="21457"/>
                  </a:lnTo>
                  <a:close/>
                  <a:moveTo>
                    <a:pt x="8066" y="16406"/>
                  </a:moveTo>
                  <a:cubicBezTo>
                    <a:pt x="7907" y="15763"/>
                    <a:pt x="7633" y="15525"/>
                    <a:pt x="7375" y="15525"/>
                  </a:cubicBezTo>
                  <a:cubicBezTo>
                    <a:pt x="6984" y="15525"/>
                    <a:pt x="6595" y="16105"/>
                    <a:pt x="6595" y="17391"/>
                  </a:cubicBezTo>
                  <a:cubicBezTo>
                    <a:pt x="6595" y="19599"/>
                    <a:pt x="7641" y="18662"/>
                    <a:pt x="7641" y="19853"/>
                  </a:cubicBezTo>
                  <a:cubicBezTo>
                    <a:pt x="7641" y="20314"/>
                    <a:pt x="7460" y="20520"/>
                    <a:pt x="7319" y="20520"/>
                  </a:cubicBezTo>
                  <a:cubicBezTo>
                    <a:pt x="7111" y="20520"/>
                    <a:pt x="6984" y="20218"/>
                    <a:pt x="6859" y="19805"/>
                  </a:cubicBezTo>
                  <a:cubicBezTo>
                    <a:pt x="6534" y="20711"/>
                    <a:pt x="6534" y="20711"/>
                    <a:pt x="6534" y="20711"/>
                  </a:cubicBezTo>
                  <a:cubicBezTo>
                    <a:pt x="6734" y="21370"/>
                    <a:pt x="6992" y="21600"/>
                    <a:pt x="7290" y="21600"/>
                  </a:cubicBezTo>
                  <a:cubicBezTo>
                    <a:pt x="7686" y="21600"/>
                    <a:pt x="8125" y="21124"/>
                    <a:pt x="8125" y="19742"/>
                  </a:cubicBezTo>
                  <a:cubicBezTo>
                    <a:pt x="8125" y="17486"/>
                    <a:pt x="7079" y="18336"/>
                    <a:pt x="7079" y="17296"/>
                  </a:cubicBezTo>
                  <a:cubicBezTo>
                    <a:pt x="7079" y="16859"/>
                    <a:pt x="7234" y="16684"/>
                    <a:pt x="7361" y="16684"/>
                  </a:cubicBezTo>
                  <a:cubicBezTo>
                    <a:pt x="7529" y="16684"/>
                    <a:pt x="7649" y="16883"/>
                    <a:pt x="7742" y="17272"/>
                  </a:cubicBezTo>
                  <a:lnTo>
                    <a:pt x="8066" y="16406"/>
                  </a:lnTo>
                  <a:close/>
                  <a:moveTo>
                    <a:pt x="8676" y="16899"/>
                  </a:moveTo>
                  <a:cubicBezTo>
                    <a:pt x="8676" y="19551"/>
                    <a:pt x="8676" y="19551"/>
                    <a:pt x="8676" y="19551"/>
                  </a:cubicBezTo>
                  <a:cubicBezTo>
                    <a:pt x="8676" y="20917"/>
                    <a:pt x="8798" y="21600"/>
                    <a:pt x="9311" y="21600"/>
                  </a:cubicBezTo>
                  <a:cubicBezTo>
                    <a:pt x="9423" y="21600"/>
                    <a:pt x="9593" y="21552"/>
                    <a:pt x="9695" y="21409"/>
                  </a:cubicBezTo>
                  <a:cubicBezTo>
                    <a:pt x="9695" y="20194"/>
                    <a:pt x="9695" y="20194"/>
                    <a:pt x="9695" y="20194"/>
                  </a:cubicBezTo>
                  <a:cubicBezTo>
                    <a:pt x="9633" y="20321"/>
                    <a:pt x="9516" y="20369"/>
                    <a:pt x="9431" y="20369"/>
                  </a:cubicBezTo>
                  <a:cubicBezTo>
                    <a:pt x="9218" y="20369"/>
                    <a:pt x="9160" y="20012"/>
                    <a:pt x="9160" y="19432"/>
                  </a:cubicBezTo>
                  <a:cubicBezTo>
                    <a:pt x="9160" y="16899"/>
                    <a:pt x="9160" y="16899"/>
                    <a:pt x="9160" y="16899"/>
                  </a:cubicBezTo>
                  <a:cubicBezTo>
                    <a:pt x="9695" y="16899"/>
                    <a:pt x="9695" y="16899"/>
                    <a:pt x="9695" y="16899"/>
                  </a:cubicBezTo>
                  <a:cubicBezTo>
                    <a:pt x="9695" y="15668"/>
                    <a:pt x="9695" y="15668"/>
                    <a:pt x="9695" y="15668"/>
                  </a:cubicBezTo>
                  <a:cubicBezTo>
                    <a:pt x="9160" y="15668"/>
                    <a:pt x="9160" y="15668"/>
                    <a:pt x="9160" y="15668"/>
                  </a:cubicBezTo>
                  <a:cubicBezTo>
                    <a:pt x="9160" y="13992"/>
                    <a:pt x="9160" y="13992"/>
                    <a:pt x="9160" y="13992"/>
                  </a:cubicBezTo>
                  <a:cubicBezTo>
                    <a:pt x="8676" y="13992"/>
                    <a:pt x="8676" y="13992"/>
                    <a:pt x="8676" y="13992"/>
                  </a:cubicBezTo>
                  <a:cubicBezTo>
                    <a:pt x="8676" y="15668"/>
                    <a:pt x="8676" y="15668"/>
                    <a:pt x="8676" y="15668"/>
                  </a:cubicBezTo>
                  <a:cubicBezTo>
                    <a:pt x="8277" y="15668"/>
                    <a:pt x="8277" y="15668"/>
                    <a:pt x="8277" y="15668"/>
                  </a:cubicBezTo>
                  <a:cubicBezTo>
                    <a:pt x="8277" y="16899"/>
                    <a:pt x="8277" y="16899"/>
                    <a:pt x="8277" y="16899"/>
                  </a:cubicBezTo>
                  <a:lnTo>
                    <a:pt x="8676" y="16899"/>
                  </a:lnTo>
                  <a:close/>
                  <a:moveTo>
                    <a:pt x="11940" y="19067"/>
                  </a:moveTo>
                  <a:cubicBezTo>
                    <a:pt x="11940" y="18670"/>
                    <a:pt x="11940" y="18670"/>
                    <a:pt x="11940" y="18670"/>
                  </a:cubicBezTo>
                  <a:cubicBezTo>
                    <a:pt x="11940" y="16661"/>
                    <a:pt x="11573" y="15525"/>
                    <a:pt x="11033" y="15525"/>
                  </a:cubicBezTo>
                  <a:cubicBezTo>
                    <a:pt x="10445" y="15525"/>
                    <a:pt x="9977" y="16740"/>
                    <a:pt x="9977" y="18566"/>
                  </a:cubicBezTo>
                  <a:cubicBezTo>
                    <a:pt x="9977" y="20385"/>
                    <a:pt x="10445" y="21600"/>
                    <a:pt x="11033" y="21600"/>
                  </a:cubicBezTo>
                  <a:cubicBezTo>
                    <a:pt x="11339" y="21600"/>
                    <a:pt x="11626" y="21274"/>
                    <a:pt x="11852" y="20449"/>
                  </a:cubicBezTo>
                  <a:cubicBezTo>
                    <a:pt x="11504" y="19662"/>
                    <a:pt x="11504" y="19662"/>
                    <a:pt x="11504" y="19662"/>
                  </a:cubicBezTo>
                  <a:cubicBezTo>
                    <a:pt x="11384" y="20107"/>
                    <a:pt x="11227" y="20449"/>
                    <a:pt x="10985" y="20449"/>
                  </a:cubicBezTo>
                  <a:cubicBezTo>
                    <a:pt x="10714" y="20449"/>
                    <a:pt x="10495" y="19924"/>
                    <a:pt x="10461" y="19067"/>
                  </a:cubicBezTo>
                  <a:lnTo>
                    <a:pt x="11940" y="19067"/>
                  </a:lnTo>
                  <a:close/>
                  <a:moveTo>
                    <a:pt x="10461" y="17987"/>
                  </a:moveTo>
                  <a:cubicBezTo>
                    <a:pt x="10498" y="17153"/>
                    <a:pt x="10676" y="16613"/>
                    <a:pt x="10964" y="16613"/>
                  </a:cubicBezTo>
                  <a:cubicBezTo>
                    <a:pt x="11267" y="16613"/>
                    <a:pt x="11453" y="17137"/>
                    <a:pt x="11456" y="17987"/>
                  </a:cubicBezTo>
                  <a:lnTo>
                    <a:pt x="10461" y="17987"/>
                  </a:lnTo>
                  <a:close/>
                  <a:moveTo>
                    <a:pt x="12395" y="21457"/>
                  </a:moveTo>
                  <a:cubicBezTo>
                    <a:pt x="12879" y="21457"/>
                    <a:pt x="12879" y="21457"/>
                    <a:pt x="12879" y="21457"/>
                  </a:cubicBezTo>
                  <a:cubicBezTo>
                    <a:pt x="12879" y="18360"/>
                    <a:pt x="12879" y="18360"/>
                    <a:pt x="12879" y="18360"/>
                  </a:cubicBezTo>
                  <a:cubicBezTo>
                    <a:pt x="12879" y="18042"/>
                    <a:pt x="12943" y="16899"/>
                    <a:pt x="13401" y="16899"/>
                  </a:cubicBezTo>
                  <a:cubicBezTo>
                    <a:pt x="13478" y="16899"/>
                    <a:pt x="13555" y="16946"/>
                    <a:pt x="13635" y="17010"/>
                  </a:cubicBezTo>
                  <a:cubicBezTo>
                    <a:pt x="13635" y="15604"/>
                    <a:pt x="13635" y="15604"/>
                    <a:pt x="13635" y="15604"/>
                  </a:cubicBezTo>
                  <a:cubicBezTo>
                    <a:pt x="13579" y="15557"/>
                    <a:pt x="13520" y="15525"/>
                    <a:pt x="13462" y="15525"/>
                  </a:cubicBezTo>
                  <a:cubicBezTo>
                    <a:pt x="13206" y="15525"/>
                    <a:pt x="12994" y="15922"/>
                    <a:pt x="12887" y="16581"/>
                  </a:cubicBezTo>
                  <a:cubicBezTo>
                    <a:pt x="12879" y="16581"/>
                    <a:pt x="12879" y="16581"/>
                    <a:pt x="12879" y="16581"/>
                  </a:cubicBezTo>
                  <a:cubicBezTo>
                    <a:pt x="12879" y="15668"/>
                    <a:pt x="12879" y="15668"/>
                    <a:pt x="12879" y="15668"/>
                  </a:cubicBezTo>
                  <a:cubicBezTo>
                    <a:pt x="12395" y="15668"/>
                    <a:pt x="12395" y="15668"/>
                    <a:pt x="12395" y="15668"/>
                  </a:cubicBezTo>
                  <a:lnTo>
                    <a:pt x="12395" y="21457"/>
                  </a:lnTo>
                  <a:close/>
                  <a:moveTo>
                    <a:pt x="15433" y="21457"/>
                  </a:moveTo>
                  <a:cubicBezTo>
                    <a:pt x="15893" y="21457"/>
                    <a:pt x="15893" y="21457"/>
                    <a:pt x="15893" y="21457"/>
                  </a:cubicBezTo>
                  <a:cubicBezTo>
                    <a:pt x="15893" y="12341"/>
                    <a:pt x="15893" y="12341"/>
                    <a:pt x="15893" y="12341"/>
                  </a:cubicBezTo>
                  <a:cubicBezTo>
                    <a:pt x="15409" y="12341"/>
                    <a:pt x="15409" y="12341"/>
                    <a:pt x="15409" y="12341"/>
                  </a:cubicBezTo>
                  <a:cubicBezTo>
                    <a:pt x="15409" y="16406"/>
                    <a:pt x="15409" y="16406"/>
                    <a:pt x="15409" y="16406"/>
                  </a:cubicBezTo>
                  <a:cubicBezTo>
                    <a:pt x="15396" y="16406"/>
                    <a:pt x="15396" y="16406"/>
                    <a:pt x="15396" y="16406"/>
                  </a:cubicBezTo>
                  <a:cubicBezTo>
                    <a:pt x="15295" y="16033"/>
                    <a:pt x="15101" y="15525"/>
                    <a:pt x="14739" y="15525"/>
                  </a:cubicBezTo>
                  <a:cubicBezTo>
                    <a:pt x="14185" y="15525"/>
                    <a:pt x="13800" y="16851"/>
                    <a:pt x="13800" y="18566"/>
                  </a:cubicBezTo>
                  <a:cubicBezTo>
                    <a:pt x="13800" y="20274"/>
                    <a:pt x="14159" y="21600"/>
                    <a:pt x="14757" y="21600"/>
                  </a:cubicBezTo>
                  <a:cubicBezTo>
                    <a:pt x="15029" y="21600"/>
                    <a:pt x="15284" y="21290"/>
                    <a:pt x="15425" y="20591"/>
                  </a:cubicBezTo>
                  <a:cubicBezTo>
                    <a:pt x="15433" y="20591"/>
                    <a:pt x="15433" y="20591"/>
                    <a:pt x="15433" y="20591"/>
                  </a:cubicBezTo>
                  <a:lnTo>
                    <a:pt x="15433" y="21457"/>
                  </a:lnTo>
                  <a:close/>
                  <a:moveTo>
                    <a:pt x="14856" y="20298"/>
                  </a:moveTo>
                  <a:cubicBezTo>
                    <a:pt x="14499" y="20298"/>
                    <a:pt x="14286" y="19464"/>
                    <a:pt x="14286" y="18566"/>
                  </a:cubicBezTo>
                  <a:cubicBezTo>
                    <a:pt x="14286" y="17661"/>
                    <a:pt x="14499" y="16827"/>
                    <a:pt x="14856" y="16827"/>
                  </a:cubicBezTo>
                  <a:cubicBezTo>
                    <a:pt x="15210" y="16827"/>
                    <a:pt x="15425" y="17661"/>
                    <a:pt x="15425" y="18566"/>
                  </a:cubicBezTo>
                  <a:cubicBezTo>
                    <a:pt x="15425" y="19464"/>
                    <a:pt x="15210" y="20298"/>
                    <a:pt x="14856" y="20298"/>
                  </a:cubicBezTo>
                  <a:moveTo>
                    <a:pt x="17655" y="21457"/>
                  </a:moveTo>
                  <a:cubicBezTo>
                    <a:pt x="18091" y="21457"/>
                    <a:pt x="18091" y="21457"/>
                    <a:pt x="18091" y="21457"/>
                  </a:cubicBezTo>
                  <a:cubicBezTo>
                    <a:pt x="18091" y="18130"/>
                    <a:pt x="18091" y="18130"/>
                    <a:pt x="18091" y="18130"/>
                  </a:cubicBezTo>
                  <a:cubicBezTo>
                    <a:pt x="18091" y="17312"/>
                    <a:pt x="18091" y="15525"/>
                    <a:pt x="17264" y="15525"/>
                  </a:cubicBezTo>
                  <a:cubicBezTo>
                    <a:pt x="16958" y="15525"/>
                    <a:pt x="16654" y="15803"/>
                    <a:pt x="16439" y="16454"/>
                  </a:cubicBezTo>
                  <a:cubicBezTo>
                    <a:pt x="16694" y="17209"/>
                    <a:pt x="16694" y="17209"/>
                    <a:pt x="16694" y="17209"/>
                  </a:cubicBezTo>
                  <a:cubicBezTo>
                    <a:pt x="16822" y="16851"/>
                    <a:pt x="17008" y="16613"/>
                    <a:pt x="17210" y="16613"/>
                  </a:cubicBezTo>
                  <a:cubicBezTo>
                    <a:pt x="17468" y="16613"/>
                    <a:pt x="17655" y="16986"/>
                    <a:pt x="17655" y="17693"/>
                  </a:cubicBezTo>
                  <a:cubicBezTo>
                    <a:pt x="17655" y="17852"/>
                    <a:pt x="17655" y="17852"/>
                    <a:pt x="17655" y="17852"/>
                  </a:cubicBezTo>
                  <a:cubicBezTo>
                    <a:pt x="17535" y="17852"/>
                    <a:pt x="17535" y="17852"/>
                    <a:pt x="17535" y="17852"/>
                  </a:cubicBezTo>
                  <a:cubicBezTo>
                    <a:pt x="17051" y="17852"/>
                    <a:pt x="16314" y="17987"/>
                    <a:pt x="16314" y="19869"/>
                  </a:cubicBezTo>
                  <a:cubicBezTo>
                    <a:pt x="16314" y="21012"/>
                    <a:pt x="16662" y="21600"/>
                    <a:pt x="17021" y="21600"/>
                  </a:cubicBezTo>
                  <a:cubicBezTo>
                    <a:pt x="17279" y="21600"/>
                    <a:pt x="17506" y="21314"/>
                    <a:pt x="17644" y="20663"/>
                  </a:cubicBezTo>
                  <a:cubicBezTo>
                    <a:pt x="17655" y="20663"/>
                    <a:pt x="17655" y="20663"/>
                    <a:pt x="17655" y="20663"/>
                  </a:cubicBezTo>
                  <a:lnTo>
                    <a:pt x="17655" y="21457"/>
                  </a:lnTo>
                  <a:close/>
                  <a:moveTo>
                    <a:pt x="17628" y="19194"/>
                  </a:moveTo>
                  <a:cubicBezTo>
                    <a:pt x="17628" y="19996"/>
                    <a:pt x="17468" y="20520"/>
                    <a:pt x="17138" y="20520"/>
                  </a:cubicBezTo>
                  <a:cubicBezTo>
                    <a:pt x="16982" y="20520"/>
                    <a:pt x="16798" y="20290"/>
                    <a:pt x="16798" y="19758"/>
                  </a:cubicBezTo>
                  <a:cubicBezTo>
                    <a:pt x="16798" y="18924"/>
                    <a:pt x="17261" y="18868"/>
                    <a:pt x="17527" y="18868"/>
                  </a:cubicBezTo>
                  <a:cubicBezTo>
                    <a:pt x="17628" y="18868"/>
                    <a:pt x="17628" y="18868"/>
                    <a:pt x="17628" y="18868"/>
                  </a:cubicBezTo>
                  <a:lnTo>
                    <a:pt x="17628" y="19194"/>
                  </a:lnTo>
                  <a:close/>
                  <a:moveTo>
                    <a:pt x="18594" y="21457"/>
                  </a:moveTo>
                  <a:cubicBezTo>
                    <a:pt x="19078" y="21457"/>
                    <a:pt x="19078" y="21457"/>
                    <a:pt x="19078" y="21457"/>
                  </a:cubicBezTo>
                  <a:cubicBezTo>
                    <a:pt x="19078" y="18296"/>
                    <a:pt x="19078" y="18296"/>
                    <a:pt x="19078" y="18296"/>
                  </a:cubicBezTo>
                  <a:cubicBezTo>
                    <a:pt x="19078" y="17526"/>
                    <a:pt x="19203" y="16827"/>
                    <a:pt x="19522" y="16827"/>
                  </a:cubicBezTo>
                  <a:cubicBezTo>
                    <a:pt x="19756" y="16827"/>
                    <a:pt x="19855" y="17296"/>
                    <a:pt x="19855" y="18011"/>
                  </a:cubicBezTo>
                  <a:cubicBezTo>
                    <a:pt x="19855" y="21457"/>
                    <a:pt x="19855" y="21457"/>
                    <a:pt x="19855" y="21457"/>
                  </a:cubicBezTo>
                  <a:cubicBezTo>
                    <a:pt x="20339" y="21457"/>
                    <a:pt x="20339" y="21457"/>
                    <a:pt x="20339" y="21457"/>
                  </a:cubicBezTo>
                  <a:cubicBezTo>
                    <a:pt x="20339" y="18320"/>
                    <a:pt x="20339" y="18320"/>
                    <a:pt x="20339" y="18320"/>
                  </a:cubicBezTo>
                  <a:cubicBezTo>
                    <a:pt x="20339" y="17574"/>
                    <a:pt x="20451" y="16827"/>
                    <a:pt x="20754" y="16827"/>
                  </a:cubicBezTo>
                  <a:cubicBezTo>
                    <a:pt x="21041" y="16827"/>
                    <a:pt x="21113" y="17455"/>
                    <a:pt x="21113" y="18177"/>
                  </a:cubicBezTo>
                  <a:cubicBezTo>
                    <a:pt x="21113" y="21457"/>
                    <a:pt x="21113" y="21457"/>
                    <a:pt x="21113" y="21457"/>
                  </a:cubicBezTo>
                  <a:cubicBezTo>
                    <a:pt x="21600" y="21457"/>
                    <a:pt x="21600" y="21457"/>
                    <a:pt x="21600" y="21457"/>
                  </a:cubicBezTo>
                  <a:cubicBezTo>
                    <a:pt x="21600" y="18011"/>
                    <a:pt x="21600" y="18011"/>
                    <a:pt x="21600" y="18011"/>
                  </a:cubicBezTo>
                  <a:cubicBezTo>
                    <a:pt x="21600" y="16621"/>
                    <a:pt x="21419" y="15525"/>
                    <a:pt x="20900" y="15525"/>
                  </a:cubicBezTo>
                  <a:cubicBezTo>
                    <a:pt x="20610" y="15525"/>
                    <a:pt x="20403" y="15859"/>
                    <a:pt x="20262" y="16597"/>
                  </a:cubicBezTo>
                  <a:cubicBezTo>
                    <a:pt x="20161" y="15874"/>
                    <a:pt x="19956" y="15525"/>
                    <a:pt x="19655" y="15525"/>
                  </a:cubicBezTo>
                  <a:cubicBezTo>
                    <a:pt x="19333" y="15525"/>
                    <a:pt x="19147" y="16033"/>
                    <a:pt x="19062" y="16573"/>
                  </a:cubicBezTo>
                  <a:cubicBezTo>
                    <a:pt x="19054" y="16573"/>
                    <a:pt x="19054" y="16573"/>
                    <a:pt x="19054" y="16573"/>
                  </a:cubicBezTo>
                  <a:cubicBezTo>
                    <a:pt x="19054" y="15668"/>
                    <a:pt x="19054" y="15668"/>
                    <a:pt x="19054" y="15668"/>
                  </a:cubicBezTo>
                  <a:cubicBezTo>
                    <a:pt x="18594" y="15668"/>
                    <a:pt x="18594" y="15668"/>
                    <a:pt x="18594" y="15668"/>
                  </a:cubicBezTo>
                  <a:lnTo>
                    <a:pt x="18594" y="21457"/>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545" name="Titel"/>
          <p:cNvSpPr txBox="1"/>
          <p:nvPr>
            <p:ph type="title" hasCustomPrompt="1"/>
          </p:nvPr>
        </p:nvSpPr>
        <p:spPr>
          <a:xfrm>
            <a:off x="820799" y="1466323"/>
            <a:ext cx="7344001" cy="779976"/>
          </a:xfrm>
          <a:prstGeom prst="rect">
            <a:avLst/>
          </a:prstGeom>
        </p:spPr>
        <p:txBody>
          <a:bodyPr>
            <a:normAutofit fontScale="100000" lnSpcReduction="0"/>
          </a:bodyPr>
          <a:lstStyle>
            <a:lvl1pPr defTabSz="914378">
              <a:defRPr sz="4600">
                <a:solidFill>
                  <a:srgbClr val="FFFFFF"/>
                </a:solidFill>
              </a:defRPr>
            </a:lvl1pPr>
          </a:lstStyle>
          <a:p>
            <a:pPr/>
            <a:r>
              <a:t>Titel</a:t>
            </a:r>
          </a:p>
        </p:txBody>
      </p:sp>
      <p:sp>
        <p:nvSpPr>
          <p:cNvPr id="546" name="Body Level One…"/>
          <p:cNvSpPr txBox="1"/>
          <p:nvPr>
            <p:ph type="body" sz="half" idx="1" hasCustomPrompt="1"/>
          </p:nvPr>
        </p:nvSpPr>
        <p:spPr>
          <a:xfrm>
            <a:off x="820799" y="2309774"/>
            <a:ext cx="7344001" cy="1314451"/>
          </a:xfrm>
          <a:prstGeom prst="rect">
            <a:avLst/>
          </a:prstGeom>
        </p:spPr>
        <p:txBody>
          <a:bodyPr>
            <a:normAutofit fontScale="100000" lnSpcReduction="0"/>
          </a:bodyPr>
          <a:lstStyle>
            <a:lvl1pPr marL="0" indent="0" defTabSz="914378">
              <a:buClrTx/>
              <a:buSzTx/>
              <a:buNone/>
              <a:defRPr sz="3000">
                <a:solidFill>
                  <a:srgbClr val="FFFFFF"/>
                </a:solidFill>
              </a:defRPr>
            </a:lvl1pPr>
            <a:lvl2pPr marL="0" indent="457189" defTabSz="914378">
              <a:buClrTx/>
              <a:buSzTx/>
              <a:buNone/>
              <a:defRPr sz="3000">
                <a:solidFill>
                  <a:srgbClr val="FFFFFF"/>
                </a:solidFill>
              </a:defRPr>
            </a:lvl2pPr>
            <a:lvl3pPr marL="0" indent="914378" defTabSz="914378">
              <a:buClrTx/>
              <a:buSzTx/>
              <a:buNone/>
              <a:defRPr sz="3000">
                <a:solidFill>
                  <a:srgbClr val="FFFFFF"/>
                </a:solidFill>
              </a:defRPr>
            </a:lvl3pPr>
            <a:lvl4pPr indent="1371565" defTabSz="914378">
              <a:buClrTx/>
              <a:buFontTx/>
              <a:defRPr sz="3000">
                <a:solidFill>
                  <a:srgbClr val="FFFFFF"/>
                </a:solidFill>
              </a:defRPr>
            </a:lvl4pPr>
            <a:lvl5pPr indent="1828754" defTabSz="914378">
              <a:buClrTx/>
              <a:buFontTx/>
              <a:defRPr sz="3000">
                <a:solidFill>
                  <a:srgbClr val="FFFFFF"/>
                </a:solidFill>
              </a:defRPr>
            </a:lvl5pPr>
          </a:lstStyle>
          <a:p>
            <a:pPr/>
            <a:r>
              <a:t>Subtitel</a:t>
            </a:r>
          </a:p>
          <a:p>
            <a:pPr lvl="1"/>
            <a:r>
              <a:t/>
            </a:r>
          </a:p>
          <a:p>
            <a:pPr lvl="2"/>
            <a:r>
              <a:t/>
            </a:r>
          </a:p>
          <a:p>
            <a:pPr lvl="3"/>
            <a:r>
              <a:t/>
            </a:r>
          </a:p>
          <a:p>
            <a:pPr lvl="4"/>
            <a:r>
              <a:t/>
            </a:r>
          </a:p>
        </p:txBody>
      </p:sp>
      <p:sp>
        <p:nvSpPr>
          <p:cNvPr id="5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klein) links, tekst rechts">
    <p:bg>
      <p:bgPr>
        <a:solidFill>
          <a:srgbClr val="FFFFFF"/>
        </a:solidFill>
      </p:bgPr>
    </p:bg>
    <p:spTree>
      <p:nvGrpSpPr>
        <p:cNvPr id="1" name=""/>
        <p:cNvGrpSpPr/>
        <p:nvPr/>
      </p:nvGrpSpPr>
      <p:grpSpPr>
        <a:xfrm>
          <a:off x="0" y="0"/>
          <a:ext cx="0" cy="0"/>
          <a:chOff x="0" y="0"/>
          <a:chExt cx="0" cy="0"/>
        </a:xfrm>
      </p:grpSpPr>
      <p:grpSp>
        <p:nvGrpSpPr>
          <p:cNvPr id="562" name="Groep 25"/>
          <p:cNvGrpSpPr/>
          <p:nvPr/>
        </p:nvGrpSpPr>
        <p:grpSpPr>
          <a:xfrm>
            <a:off x="9252624" y="-35721"/>
            <a:ext cx="1980265" cy="5307831"/>
            <a:chOff x="0" y="0"/>
            <a:chExt cx="1980264" cy="5307829"/>
          </a:xfrm>
        </p:grpSpPr>
        <p:grpSp>
          <p:nvGrpSpPr>
            <p:cNvPr id="556" name="Afgeronde rechthoek 15"/>
            <p:cNvGrpSpPr/>
            <p:nvPr/>
          </p:nvGrpSpPr>
          <p:grpSpPr>
            <a:xfrm>
              <a:off x="0" y="0"/>
              <a:ext cx="1980265" cy="5307830"/>
              <a:chOff x="0" y="0"/>
              <a:chExt cx="1980264" cy="5307829"/>
            </a:xfrm>
          </p:grpSpPr>
          <p:sp>
            <p:nvSpPr>
              <p:cNvPr id="554"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555"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557"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561" name="Groep 18"/>
            <p:cNvGrpSpPr/>
            <p:nvPr/>
          </p:nvGrpSpPr>
          <p:grpSpPr>
            <a:xfrm>
              <a:off x="540071" y="5057766"/>
              <a:ext cx="752582" cy="214344"/>
              <a:chOff x="0" y="0"/>
              <a:chExt cx="752580" cy="214343"/>
            </a:xfrm>
          </p:grpSpPr>
          <p:pic>
            <p:nvPicPr>
              <p:cNvPr id="558"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559"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560"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563"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564"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565"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566" name="Body Level One…"/>
          <p:cNvSpPr txBox="1"/>
          <p:nvPr>
            <p:ph type="body" sz="half" idx="1"/>
          </p:nvPr>
        </p:nvSpPr>
        <p:spPr>
          <a:xfrm>
            <a:off x="4366509" y="1540080"/>
            <a:ext cx="4428001" cy="3348001"/>
          </a:xfrm>
          <a:prstGeom prst="rect">
            <a:avLst/>
          </a:prstGeom>
        </p:spPr>
        <p:txBody>
          <a:bodyPr>
            <a:normAutofit fontScale="100000" lnSpcReduction="0"/>
          </a:bodyPr>
          <a:lstStyle>
            <a:lvl1pPr marL="215893" indent="-215893" defTabSz="914378"/>
            <a:lvl2pPr marL="431990" indent="-215995" defTabSz="914378"/>
            <a:lvl3pPr marL="701982" indent="-269993" defTabSz="914378"/>
            <a:lvl4pPr defTabSz="914378"/>
            <a:lvl5pPr defTabSz="914378"/>
          </a:lstStyle>
          <a:p>
            <a:pPr/>
            <a:r>
              <a:t>Body Level One</a:t>
            </a:r>
          </a:p>
          <a:p>
            <a:pPr lvl="1"/>
            <a:r>
              <a:t>Body Level Two</a:t>
            </a:r>
          </a:p>
          <a:p>
            <a:pPr lvl="2"/>
            <a:r>
              <a:t>Body Level Three</a:t>
            </a:r>
          </a:p>
          <a:p>
            <a:pPr lvl="3"/>
            <a:r>
              <a:t>Body Level Four</a:t>
            </a:r>
          </a:p>
          <a:p>
            <a:pPr lvl="4"/>
            <a:r>
              <a:t>Body Level Five</a:t>
            </a:r>
          </a:p>
        </p:txBody>
      </p:sp>
      <p:sp>
        <p:nvSpPr>
          <p:cNvPr id="567" name="Tijdelijke aanduiding voor afbeelding 5"/>
          <p:cNvSpPr/>
          <p:nvPr>
            <p:ph type="pic" sz="half" idx="21"/>
          </p:nvPr>
        </p:nvSpPr>
        <p:spPr>
          <a:xfrm>
            <a:off x="685063" y="1564423"/>
            <a:ext cx="3441602" cy="3211201"/>
          </a:xfrm>
          <a:prstGeom prst="rect">
            <a:avLst/>
          </a:prstGeom>
        </p:spPr>
        <p:txBody>
          <a:bodyPr lIns="91439" tIns="45719" rIns="91439" bIns="45719"/>
          <a:lstStyle/>
          <a:p>
            <a:pPr/>
          </a:p>
        </p:txBody>
      </p:sp>
      <p:sp>
        <p:nvSpPr>
          <p:cNvPr id="5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breed) links, tekst rechts">
    <p:bg>
      <p:bgPr>
        <a:solidFill>
          <a:srgbClr val="FFFFFF"/>
        </a:solidFill>
      </p:bgPr>
    </p:bg>
    <p:spTree>
      <p:nvGrpSpPr>
        <p:cNvPr id="1" name=""/>
        <p:cNvGrpSpPr/>
        <p:nvPr/>
      </p:nvGrpSpPr>
      <p:grpSpPr>
        <a:xfrm>
          <a:off x="0" y="0"/>
          <a:ext cx="0" cy="0"/>
          <a:chOff x="0" y="0"/>
          <a:chExt cx="0" cy="0"/>
        </a:xfrm>
      </p:grpSpPr>
      <p:grpSp>
        <p:nvGrpSpPr>
          <p:cNvPr id="583" name="Groep 25"/>
          <p:cNvGrpSpPr/>
          <p:nvPr/>
        </p:nvGrpSpPr>
        <p:grpSpPr>
          <a:xfrm>
            <a:off x="9252624" y="-35721"/>
            <a:ext cx="1980265" cy="5307831"/>
            <a:chOff x="0" y="0"/>
            <a:chExt cx="1980264" cy="5307829"/>
          </a:xfrm>
        </p:grpSpPr>
        <p:grpSp>
          <p:nvGrpSpPr>
            <p:cNvPr id="577" name="Afgeronde rechthoek 15"/>
            <p:cNvGrpSpPr/>
            <p:nvPr/>
          </p:nvGrpSpPr>
          <p:grpSpPr>
            <a:xfrm>
              <a:off x="0" y="0"/>
              <a:ext cx="1980265" cy="5307830"/>
              <a:chOff x="0" y="0"/>
              <a:chExt cx="1980264" cy="5307829"/>
            </a:xfrm>
          </p:grpSpPr>
          <p:sp>
            <p:nvSpPr>
              <p:cNvPr id="575"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576"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578"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582" name="Groep 18"/>
            <p:cNvGrpSpPr/>
            <p:nvPr/>
          </p:nvGrpSpPr>
          <p:grpSpPr>
            <a:xfrm>
              <a:off x="540071" y="5057766"/>
              <a:ext cx="752582" cy="214344"/>
              <a:chOff x="0" y="0"/>
              <a:chExt cx="752580" cy="214343"/>
            </a:xfrm>
          </p:grpSpPr>
          <p:pic>
            <p:nvPicPr>
              <p:cNvPr id="579"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580"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581"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584"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585"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586"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587" name="Body Level One…"/>
          <p:cNvSpPr txBox="1"/>
          <p:nvPr>
            <p:ph type="body" sz="quarter" idx="1"/>
          </p:nvPr>
        </p:nvSpPr>
        <p:spPr>
          <a:xfrm>
            <a:off x="5749299" y="1482928"/>
            <a:ext cx="2700001" cy="3132001"/>
          </a:xfrm>
          <a:prstGeom prst="rect">
            <a:avLst/>
          </a:prstGeom>
        </p:spPr>
        <p:txBody>
          <a:bodyPr>
            <a:normAutofit fontScale="100000" lnSpcReduction="0"/>
          </a:bodyPr>
          <a:lstStyle>
            <a:lvl1pPr marL="215995" indent="-215995" defTabSz="914378"/>
            <a:lvl2pPr marL="431990" indent="-215995" defTabSz="914378"/>
            <a:lvl3pPr marL="701982" indent="-269993" defTabSz="914378"/>
            <a:lvl4pPr defTabSz="914378"/>
            <a:lvl5pPr defTabSz="914378"/>
          </a:lstStyle>
          <a:p>
            <a:pPr/>
            <a:r>
              <a:t>Body Level One</a:t>
            </a:r>
          </a:p>
          <a:p>
            <a:pPr lvl="1"/>
            <a:r>
              <a:t>Body Level Two</a:t>
            </a:r>
          </a:p>
          <a:p>
            <a:pPr lvl="2"/>
            <a:r>
              <a:t>Body Level Three</a:t>
            </a:r>
          </a:p>
          <a:p>
            <a:pPr lvl="3"/>
            <a:r>
              <a:t>Body Level Four</a:t>
            </a:r>
          </a:p>
          <a:p>
            <a:pPr lvl="4"/>
            <a:r>
              <a:t>Body Level Five</a:t>
            </a:r>
          </a:p>
        </p:txBody>
      </p:sp>
      <p:sp>
        <p:nvSpPr>
          <p:cNvPr id="588" name="Tijdelijke aanduiding voor afbeelding 5"/>
          <p:cNvSpPr/>
          <p:nvPr>
            <p:ph type="pic" sz="half" idx="21"/>
          </p:nvPr>
        </p:nvSpPr>
        <p:spPr>
          <a:xfrm>
            <a:off x="684700" y="1560185"/>
            <a:ext cx="4824001" cy="3222002"/>
          </a:xfrm>
          <a:prstGeom prst="rect">
            <a:avLst/>
          </a:prstGeom>
        </p:spPr>
        <p:txBody>
          <a:bodyPr lIns="91439" tIns="45719" rIns="91439" bIns="45719"/>
          <a:lstStyle/>
          <a:p>
            <a:pPr/>
          </a:p>
        </p:txBody>
      </p:sp>
      <p:sp>
        <p:nvSpPr>
          <p:cNvPr id="5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dia rood">
    <p:bg>
      <p:bgPr>
        <a:solidFill>
          <a:srgbClr val="FFFFFF"/>
        </a:solidFill>
      </p:bgPr>
    </p:bg>
    <p:spTree>
      <p:nvGrpSpPr>
        <p:cNvPr id="1" name=""/>
        <p:cNvGrpSpPr/>
        <p:nvPr/>
      </p:nvGrpSpPr>
      <p:grpSpPr>
        <a:xfrm>
          <a:off x="0" y="0"/>
          <a:ext cx="0" cy="0"/>
          <a:chOff x="0" y="0"/>
          <a:chExt cx="0" cy="0"/>
        </a:xfrm>
      </p:grpSpPr>
      <p:grpSp>
        <p:nvGrpSpPr>
          <p:cNvPr id="61" name="achtergrond"/>
          <p:cNvGrpSpPr/>
          <p:nvPr/>
        </p:nvGrpSpPr>
        <p:grpSpPr>
          <a:xfrm>
            <a:off x="0" y="0"/>
            <a:ext cx="9144000" cy="5140325"/>
            <a:chOff x="0" y="0"/>
            <a:chExt cx="9144000" cy="5140325"/>
          </a:xfrm>
        </p:grpSpPr>
        <p:sp>
          <p:nvSpPr>
            <p:cNvPr id="59" name="Rectangle 5"/>
            <p:cNvSpPr/>
            <p:nvPr/>
          </p:nvSpPr>
          <p:spPr>
            <a:xfrm>
              <a:off x="9525" y="0"/>
              <a:ext cx="9134475" cy="5140325"/>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60" name="Rectangle 6"/>
            <p:cNvSpPr/>
            <p:nvPr/>
          </p:nvSpPr>
          <p:spPr>
            <a:xfrm>
              <a:off x="0" y="0"/>
              <a:ext cx="660400" cy="5140325"/>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grpSp>
      <p:grpSp>
        <p:nvGrpSpPr>
          <p:cNvPr id="66" name="logo"/>
          <p:cNvGrpSpPr/>
          <p:nvPr/>
        </p:nvGrpSpPr>
        <p:grpSpPr>
          <a:xfrm>
            <a:off x="153987" y="136524"/>
            <a:ext cx="2151063" cy="1214440"/>
            <a:chOff x="0" y="0"/>
            <a:chExt cx="2151061" cy="1214438"/>
          </a:xfrm>
        </p:grpSpPr>
        <p:sp>
          <p:nvSpPr>
            <p:cNvPr id="62" name="Freeform 7"/>
            <p:cNvSpPr/>
            <p:nvPr/>
          </p:nvSpPr>
          <p:spPr>
            <a:xfrm>
              <a:off x="0" y="857250"/>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63" name="Freeform 8"/>
            <p:cNvSpPr/>
            <p:nvPr/>
          </p:nvSpPr>
          <p:spPr>
            <a:xfrm>
              <a:off x="0" y="-1"/>
              <a:ext cx="357189" cy="357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64" name="Freeform 9"/>
            <p:cNvSpPr/>
            <p:nvPr/>
          </p:nvSpPr>
          <p:spPr>
            <a:xfrm>
              <a:off x="0" y="428625"/>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65" name="Freeform 10"/>
            <p:cNvSpPr/>
            <p:nvPr/>
          </p:nvSpPr>
          <p:spPr>
            <a:xfrm>
              <a:off x="700086" y="17462"/>
              <a:ext cx="1450976" cy="485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0" y="8132"/>
                  </a:moveTo>
                  <a:cubicBezTo>
                    <a:pt x="2511" y="8688"/>
                    <a:pt x="2118" y="8974"/>
                    <a:pt x="1676" y="8974"/>
                  </a:cubicBezTo>
                  <a:cubicBezTo>
                    <a:pt x="795" y="8974"/>
                    <a:pt x="165" y="7195"/>
                    <a:pt x="165" y="4526"/>
                  </a:cubicBezTo>
                  <a:cubicBezTo>
                    <a:pt x="165" y="1787"/>
                    <a:pt x="795" y="0"/>
                    <a:pt x="1676" y="0"/>
                  </a:cubicBezTo>
                  <a:cubicBezTo>
                    <a:pt x="2112" y="0"/>
                    <a:pt x="2503" y="278"/>
                    <a:pt x="2804" y="1080"/>
                  </a:cubicBezTo>
                  <a:cubicBezTo>
                    <a:pt x="2429" y="2208"/>
                    <a:pt x="2429" y="2208"/>
                    <a:pt x="2429" y="2208"/>
                  </a:cubicBezTo>
                  <a:cubicBezTo>
                    <a:pt x="2245" y="1684"/>
                    <a:pt x="1966" y="1382"/>
                    <a:pt x="1681" y="1382"/>
                  </a:cubicBezTo>
                  <a:cubicBezTo>
                    <a:pt x="1091" y="1382"/>
                    <a:pt x="700" y="2732"/>
                    <a:pt x="700" y="4431"/>
                  </a:cubicBezTo>
                  <a:cubicBezTo>
                    <a:pt x="700" y="6250"/>
                    <a:pt x="1091" y="7600"/>
                    <a:pt x="1681" y="7600"/>
                  </a:cubicBezTo>
                  <a:cubicBezTo>
                    <a:pt x="1939" y="7600"/>
                    <a:pt x="2174" y="7457"/>
                    <a:pt x="2352" y="7155"/>
                  </a:cubicBezTo>
                  <a:cubicBezTo>
                    <a:pt x="2352" y="5138"/>
                    <a:pt x="2352" y="5138"/>
                    <a:pt x="2352" y="5138"/>
                  </a:cubicBezTo>
                  <a:cubicBezTo>
                    <a:pt x="1767" y="5138"/>
                    <a:pt x="1767" y="5138"/>
                    <a:pt x="1767" y="5138"/>
                  </a:cubicBezTo>
                  <a:cubicBezTo>
                    <a:pt x="1767" y="3764"/>
                    <a:pt x="1767" y="3764"/>
                    <a:pt x="1767" y="3764"/>
                  </a:cubicBezTo>
                  <a:cubicBezTo>
                    <a:pt x="2860" y="3764"/>
                    <a:pt x="2860" y="3764"/>
                    <a:pt x="2860" y="3764"/>
                  </a:cubicBezTo>
                  <a:lnTo>
                    <a:pt x="2860" y="8132"/>
                  </a:lnTo>
                  <a:close/>
                  <a:moveTo>
                    <a:pt x="5286" y="6369"/>
                  </a:moveTo>
                  <a:cubicBezTo>
                    <a:pt x="5286" y="5972"/>
                    <a:pt x="5286" y="5972"/>
                    <a:pt x="5286" y="5972"/>
                  </a:cubicBezTo>
                  <a:cubicBezTo>
                    <a:pt x="5286" y="3963"/>
                    <a:pt x="4916" y="2827"/>
                    <a:pt x="4376" y="2827"/>
                  </a:cubicBezTo>
                  <a:cubicBezTo>
                    <a:pt x="3791" y="2827"/>
                    <a:pt x="3320" y="4042"/>
                    <a:pt x="3320" y="5869"/>
                  </a:cubicBezTo>
                  <a:cubicBezTo>
                    <a:pt x="3320" y="7687"/>
                    <a:pt x="3791" y="8902"/>
                    <a:pt x="4376" y="8902"/>
                  </a:cubicBezTo>
                  <a:cubicBezTo>
                    <a:pt x="4682" y="8902"/>
                    <a:pt x="4970" y="8576"/>
                    <a:pt x="5196" y="7743"/>
                  </a:cubicBezTo>
                  <a:cubicBezTo>
                    <a:pt x="4847" y="6964"/>
                    <a:pt x="4847" y="6964"/>
                    <a:pt x="4847" y="6964"/>
                  </a:cubicBezTo>
                  <a:cubicBezTo>
                    <a:pt x="4728" y="7409"/>
                    <a:pt x="4571" y="7743"/>
                    <a:pt x="4329" y="7743"/>
                  </a:cubicBezTo>
                  <a:cubicBezTo>
                    <a:pt x="4057" y="7743"/>
                    <a:pt x="3839" y="7226"/>
                    <a:pt x="3807" y="6369"/>
                  </a:cubicBezTo>
                  <a:lnTo>
                    <a:pt x="5286" y="6369"/>
                  </a:lnTo>
                  <a:close/>
                  <a:moveTo>
                    <a:pt x="3807" y="5289"/>
                  </a:moveTo>
                  <a:cubicBezTo>
                    <a:pt x="3842" y="4455"/>
                    <a:pt x="4020" y="3915"/>
                    <a:pt x="4307" y="3915"/>
                  </a:cubicBezTo>
                  <a:cubicBezTo>
                    <a:pt x="4611" y="3915"/>
                    <a:pt x="4797" y="4439"/>
                    <a:pt x="4799" y="5289"/>
                  </a:cubicBezTo>
                  <a:lnTo>
                    <a:pt x="3807" y="5289"/>
                  </a:lnTo>
                  <a:close/>
                  <a:moveTo>
                    <a:pt x="5717" y="8759"/>
                  </a:moveTo>
                  <a:cubicBezTo>
                    <a:pt x="6201" y="8759"/>
                    <a:pt x="6201" y="8759"/>
                    <a:pt x="6201" y="8759"/>
                  </a:cubicBezTo>
                  <a:cubicBezTo>
                    <a:pt x="6201" y="5599"/>
                    <a:pt x="6201" y="5599"/>
                    <a:pt x="6201" y="5599"/>
                  </a:cubicBezTo>
                  <a:cubicBezTo>
                    <a:pt x="6201" y="4828"/>
                    <a:pt x="6326" y="4129"/>
                    <a:pt x="6648" y="4129"/>
                  </a:cubicBezTo>
                  <a:cubicBezTo>
                    <a:pt x="6883" y="4129"/>
                    <a:pt x="6978" y="4598"/>
                    <a:pt x="6978" y="5313"/>
                  </a:cubicBezTo>
                  <a:cubicBezTo>
                    <a:pt x="6978" y="8759"/>
                    <a:pt x="6978" y="8759"/>
                    <a:pt x="6978" y="8759"/>
                  </a:cubicBezTo>
                  <a:cubicBezTo>
                    <a:pt x="7462" y="8759"/>
                    <a:pt x="7462" y="8759"/>
                    <a:pt x="7462" y="8759"/>
                  </a:cubicBezTo>
                  <a:cubicBezTo>
                    <a:pt x="7462" y="5622"/>
                    <a:pt x="7462" y="5622"/>
                    <a:pt x="7462" y="5622"/>
                  </a:cubicBezTo>
                  <a:cubicBezTo>
                    <a:pt x="7462" y="4876"/>
                    <a:pt x="7577" y="4129"/>
                    <a:pt x="7880" y="4129"/>
                  </a:cubicBezTo>
                  <a:cubicBezTo>
                    <a:pt x="8168" y="4129"/>
                    <a:pt x="8239" y="4757"/>
                    <a:pt x="8239" y="5479"/>
                  </a:cubicBezTo>
                  <a:cubicBezTo>
                    <a:pt x="8239" y="8759"/>
                    <a:pt x="8239" y="8759"/>
                    <a:pt x="8239" y="8759"/>
                  </a:cubicBezTo>
                  <a:cubicBezTo>
                    <a:pt x="8724" y="8759"/>
                    <a:pt x="8724" y="8759"/>
                    <a:pt x="8724" y="8759"/>
                  </a:cubicBezTo>
                  <a:cubicBezTo>
                    <a:pt x="8724" y="5313"/>
                    <a:pt x="8724" y="5313"/>
                    <a:pt x="8724" y="5313"/>
                  </a:cubicBezTo>
                  <a:cubicBezTo>
                    <a:pt x="8724" y="3923"/>
                    <a:pt x="8543" y="2827"/>
                    <a:pt x="8027" y="2827"/>
                  </a:cubicBezTo>
                  <a:cubicBezTo>
                    <a:pt x="7734" y="2827"/>
                    <a:pt x="7529" y="3161"/>
                    <a:pt x="7388" y="3899"/>
                  </a:cubicBezTo>
                  <a:cubicBezTo>
                    <a:pt x="7287" y="3176"/>
                    <a:pt x="7079" y="2827"/>
                    <a:pt x="6781" y="2827"/>
                  </a:cubicBezTo>
                  <a:cubicBezTo>
                    <a:pt x="6457" y="2827"/>
                    <a:pt x="6271" y="3335"/>
                    <a:pt x="6185" y="3875"/>
                  </a:cubicBezTo>
                  <a:cubicBezTo>
                    <a:pt x="6178" y="3875"/>
                    <a:pt x="6178" y="3875"/>
                    <a:pt x="6178" y="3875"/>
                  </a:cubicBezTo>
                  <a:cubicBezTo>
                    <a:pt x="6178" y="2970"/>
                    <a:pt x="6178" y="2970"/>
                    <a:pt x="6178" y="2970"/>
                  </a:cubicBezTo>
                  <a:cubicBezTo>
                    <a:pt x="5717" y="2970"/>
                    <a:pt x="5717" y="2970"/>
                    <a:pt x="5717" y="2970"/>
                  </a:cubicBezTo>
                  <a:lnTo>
                    <a:pt x="5717" y="8759"/>
                  </a:lnTo>
                  <a:close/>
                  <a:moveTo>
                    <a:pt x="11121" y="6369"/>
                  </a:moveTo>
                  <a:cubicBezTo>
                    <a:pt x="11121" y="5972"/>
                    <a:pt x="11121" y="5972"/>
                    <a:pt x="11121" y="5972"/>
                  </a:cubicBezTo>
                  <a:cubicBezTo>
                    <a:pt x="11121" y="3963"/>
                    <a:pt x="10753" y="2827"/>
                    <a:pt x="10211" y="2827"/>
                  </a:cubicBezTo>
                  <a:cubicBezTo>
                    <a:pt x="9625" y="2827"/>
                    <a:pt x="9157" y="4042"/>
                    <a:pt x="9157" y="5869"/>
                  </a:cubicBezTo>
                  <a:cubicBezTo>
                    <a:pt x="9157" y="7687"/>
                    <a:pt x="9625" y="8902"/>
                    <a:pt x="10211" y="8902"/>
                  </a:cubicBezTo>
                  <a:cubicBezTo>
                    <a:pt x="10519" y="8902"/>
                    <a:pt x="10807" y="8576"/>
                    <a:pt x="11033" y="7743"/>
                  </a:cubicBezTo>
                  <a:cubicBezTo>
                    <a:pt x="10684" y="6964"/>
                    <a:pt x="10684" y="6964"/>
                    <a:pt x="10684" y="6964"/>
                  </a:cubicBezTo>
                  <a:cubicBezTo>
                    <a:pt x="10565" y="7409"/>
                    <a:pt x="10405" y="7743"/>
                    <a:pt x="10163" y="7743"/>
                  </a:cubicBezTo>
                  <a:cubicBezTo>
                    <a:pt x="9891" y="7743"/>
                    <a:pt x="9673" y="7226"/>
                    <a:pt x="9641" y="6369"/>
                  </a:cubicBezTo>
                  <a:lnTo>
                    <a:pt x="11121" y="6369"/>
                  </a:lnTo>
                  <a:close/>
                  <a:moveTo>
                    <a:pt x="9641" y="5289"/>
                  </a:moveTo>
                  <a:cubicBezTo>
                    <a:pt x="9679" y="4455"/>
                    <a:pt x="9857" y="3915"/>
                    <a:pt x="10144" y="3915"/>
                  </a:cubicBezTo>
                  <a:cubicBezTo>
                    <a:pt x="10445" y="3915"/>
                    <a:pt x="10631" y="4439"/>
                    <a:pt x="10636" y="5289"/>
                  </a:cubicBezTo>
                  <a:lnTo>
                    <a:pt x="9641" y="5289"/>
                  </a:lnTo>
                  <a:close/>
                  <a:moveTo>
                    <a:pt x="13440" y="6369"/>
                  </a:moveTo>
                  <a:cubicBezTo>
                    <a:pt x="13440" y="5972"/>
                    <a:pt x="13440" y="5972"/>
                    <a:pt x="13440" y="5972"/>
                  </a:cubicBezTo>
                  <a:cubicBezTo>
                    <a:pt x="13440" y="3963"/>
                    <a:pt x="13073" y="2827"/>
                    <a:pt x="12531" y="2827"/>
                  </a:cubicBezTo>
                  <a:cubicBezTo>
                    <a:pt x="11945" y="2827"/>
                    <a:pt x="11477" y="4042"/>
                    <a:pt x="11477" y="5869"/>
                  </a:cubicBezTo>
                  <a:cubicBezTo>
                    <a:pt x="11477" y="7687"/>
                    <a:pt x="11945" y="8902"/>
                    <a:pt x="12531" y="8902"/>
                  </a:cubicBezTo>
                  <a:cubicBezTo>
                    <a:pt x="12839" y="8902"/>
                    <a:pt x="13127" y="8576"/>
                    <a:pt x="13353" y="7743"/>
                  </a:cubicBezTo>
                  <a:cubicBezTo>
                    <a:pt x="13004" y="6964"/>
                    <a:pt x="13004" y="6964"/>
                    <a:pt x="13004" y="6964"/>
                  </a:cubicBezTo>
                  <a:cubicBezTo>
                    <a:pt x="12882" y="7409"/>
                    <a:pt x="12725" y="7743"/>
                    <a:pt x="12483" y="7743"/>
                  </a:cubicBezTo>
                  <a:cubicBezTo>
                    <a:pt x="12211" y="7743"/>
                    <a:pt x="11993" y="7226"/>
                    <a:pt x="11961" y="6369"/>
                  </a:cubicBezTo>
                  <a:lnTo>
                    <a:pt x="13440" y="6369"/>
                  </a:lnTo>
                  <a:close/>
                  <a:moveTo>
                    <a:pt x="11961" y="5289"/>
                  </a:moveTo>
                  <a:cubicBezTo>
                    <a:pt x="11999" y="4455"/>
                    <a:pt x="12177" y="3915"/>
                    <a:pt x="12461" y="3915"/>
                  </a:cubicBezTo>
                  <a:cubicBezTo>
                    <a:pt x="12765" y="3915"/>
                    <a:pt x="12951" y="4439"/>
                    <a:pt x="12956" y="5289"/>
                  </a:cubicBezTo>
                  <a:lnTo>
                    <a:pt x="11961" y="5289"/>
                  </a:lnTo>
                  <a:close/>
                  <a:moveTo>
                    <a:pt x="13893" y="8759"/>
                  </a:moveTo>
                  <a:cubicBezTo>
                    <a:pt x="14380" y="8759"/>
                    <a:pt x="14380" y="8759"/>
                    <a:pt x="14380" y="8759"/>
                  </a:cubicBezTo>
                  <a:cubicBezTo>
                    <a:pt x="14380" y="5599"/>
                    <a:pt x="14380" y="5599"/>
                    <a:pt x="14380" y="5599"/>
                  </a:cubicBezTo>
                  <a:cubicBezTo>
                    <a:pt x="14380" y="4828"/>
                    <a:pt x="14505" y="4129"/>
                    <a:pt x="14824" y="4129"/>
                  </a:cubicBezTo>
                  <a:cubicBezTo>
                    <a:pt x="15162" y="4129"/>
                    <a:pt x="15178" y="5194"/>
                    <a:pt x="15178" y="5829"/>
                  </a:cubicBezTo>
                  <a:cubicBezTo>
                    <a:pt x="15178" y="8759"/>
                    <a:pt x="15178" y="8759"/>
                    <a:pt x="15178" y="8759"/>
                  </a:cubicBezTo>
                  <a:cubicBezTo>
                    <a:pt x="15665" y="8759"/>
                    <a:pt x="15665" y="8759"/>
                    <a:pt x="15665" y="8759"/>
                  </a:cubicBezTo>
                  <a:cubicBezTo>
                    <a:pt x="15665" y="5106"/>
                    <a:pt x="15665" y="5106"/>
                    <a:pt x="15665" y="5106"/>
                  </a:cubicBezTo>
                  <a:cubicBezTo>
                    <a:pt x="15665" y="3923"/>
                    <a:pt x="15478" y="2827"/>
                    <a:pt x="14957" y="2827"/>
                  </a:cubicBezTo>
                  <a:cubicBezTo>
                    <a:pt x="14632" y="2827"/>
                    <a:pt x="14451" y="3319"/>
                    <a:pt x="14361" y="3899"/>
                  </a:cubicBezTo>
                  <a:cubicBezTo>
                    <a:pt x="14353" y="3899"/>
                    <a:pt x="14353" y="3899"/>
                    <a:pt x="14353" y="3899"/>
                  </a:cubicBezTo>
                  <a:cubicBezTo>
                    <a:pt x="14353" y="2970"/>
                    <a:pt x="14353" y="2970"/>
                    <a:pt x="14353" y="2970"/>
                  </a:cubicBezTo>
                  <a:cubicBezTo>
                    <a:pt x="13893" y="2970"/>
                    <a:pt x="13893" y="2970"/>
                    <a:pt x="13893" y="2970"/>
                  </a:cubicBezTo>
                  <a:lnTo>
                    <a:pt x="13893" y="8759"/>
                  </a:lnTo>
                  <a:close/>
                  <a:moveTo>
                    <a:pt x="16386" y="4201"/>
                  </a:moveTo>
                  <a:cubicBezTo>
                    <a:pt x="16386" y="6853"/>
                    <a:pt x="16386" y="6853"/>
                    <a:pt x="16386" y="6853"/>
                  </a:cubicBezTo>
                  <a:cubicBezTo>
                    <a:pt x="16386" y="8219"/>
                    <a:pt x="16508" y="8902"/>
                    <a:pt x="17021" y="8902"/>
                  </a:cubicBezTo>
                  <a:cubicBezTo>
                    <a:pt x="17136" y="8902"/>
                    <a:pt x="17303" y="8854"/>
                    <a:pt x="17405" y="8711"/>
                  </a:cubicBezTo>
                  <a:cubicBezTo>
                    <a:pt x="17405" y="7496"/>
                    <a:pt x="17405" y="7496"/>
                    <a:pt x="17405" y="7496"/>
                  </a:cubicBezTo>
                  <a:cubicBezTo>
                    <a:pt x="17343" y="7624"/>
                    <a:pt x="17226" y="7671"/>
                    <a:pt x="17144" y="7671"/>
                  </a:cubicBezTo>
                  <a:cubicBezTo>
                    <a:pt x="16928" y="7671"/>
                    <a:pt x="16872" y="7314"/>
                    <a:pt x="16872" y="6734"/>
                  </a:cubicBezTo>
                  <a:cubicBezTo>
                    <a:pt x="16872" y="4201"/>
                    <a:pt x="16872" y="4201"/>
                    <a:pt x="16872" y="4201"/>
                  </a:cubicBezTo>
                  <a:cubicBezTo>
                    <a:pt x="17405" y="4201"/>
                    <a:pt x="17405" y="4201"/>
                    <a:pt x="17405" y="4201"/>
                  </a:cubicBezTo>
                  <a:cubicBezTo>
                    <a:pt x="17405" y="2970"/>
                    <a:pt x="17405" y="2970"/>
                    <a:pt x="17405" y="2970"/>
                  </a:cubicBezTo>
                  <a:cubicBezTo>
                    <a:pt x="16872" y="2970"/>
                    <a:pt x="16872" y="2970"/>
                    <a:pt x="16872" y="2970"/>
                  </a:cubicBezTo>
                  <a:cubicBezTo>
                    <a:pt x="16872" y="1294"/>
                    <a:pt x="16872" y="1294"/>
                    <a:pt x="16872" y="1294"/>
                  </a:cubicBezTo>
                  <a:cubicBezTo>
                    <a:pt x="16386" y="1294"/>
                    <a:pt x="16386" y="1294"/>
                    <a:pt x="16386" y="1294"/>
                  </a:cubicBezTo>
                  <a:cubicBezTo>
                    <a:pt x="16386" y="2970"/>
                    <a:pt x="16386" y="2970"/>
                    <a:pt x="16386" y="2970"/>
                  </a:cubicBezTo>
                  <a:cubicBezTo>
                    <a:pt x="15987" y="2970"/>
                    <a:pt x="15987" y="2970"/>
                    <a:pt x="15987" y="2970"/>
                  </a:cubicBezTo>
                  <a:cubicBezTo>
                    <a:pt x="15987" y="4201"/>
                    <a:pt x="15987" y="4201"/>
                    <a:pt x="15987" y="4201"/>
                  </a:cubicBezTo>
                  <a:lnTo>
                    <a:pt x="16386" y="4201"/>
                  </a:lnTo>
                  <a:close/>
                  <a:moveTo>
                    <a:pt x="19653" y="6369"/>
                  </a:moveTo>
                  <a:cubicBezTo>
                    <a:pt x="19653" y="5972"/>
                    <a:pt x="19653" y="5972"/>
                    <a:pt x="19653" y="5972"/>
                  </a:cubicBezTo>
                  <a:cubicBezTo>
                    <a:pt x="19653" y="3963"/>
                    <a:pt x="19285" y="2827"/>
                    <a:pt x="18743" y="2827"/>
                  </a:cubicBezTo>
                  <a:cubicBezTo>
                    <a:pt x="18157" y="2827"/>
                    <a:pt x="17689" y="4042"/>
                    <a:pt x="17689" y="5869"/>
                  </a:cubicBezTo>
                  <a:cubicBezTo>
                    <a:pt x="17689" y="7687"/>
                    <a:pt x="18157" y="8902"/>
                    <a:pt x="18743" y="8902"/>
                  </a:cubicBezTo>
                  <a:cubicBezTo>
                    <a:pt x="19049" y="8902"/>
                    <a:pt x="19336" y="8576"/>
                    <a:pt x="19562" y="7743"/>
                  </a:cubicBezTo>
                  <a:cubicBezTo>
                    <a:pt x="19216" y="6964"/>
                    <a:pt x="19216" y="6964"/>
                    <a:pt x="19216" y="6964"/>
                  </a:cubicBezTo>
                  <a:cubicBezTo>
                    <a:pt x="19094" y="7409"/>
                    <a:pt x="18937" y="7743"/>
                    <a:pt x="18695" y="7743"/>
                  </a:cubicBezTo>
                  <a:cubicBezTo>
                    <a:pt x="18423" y="7743"/>
                    <a:pt x="18205" y="7226"/>
                    <a:pt x="18173" y="6369"/>
                  </a:cubicBezTo>
                  <a:lnTo>
                    <a:pt x="19653" y="6369"/>
                  </a:lnTo>
                  <a:close/>
                  <a:moveTo>
                    <a:pt x="18173" y="5289"/>
                  </a:moveTo>
                  <a:cubicBezTo>
                    <a:pt x="18208" y="4455"/>
                    <a:pt x="18386" y="3915"/>
                    <a:pt x="18674" y="3915"/>
                  </a:cubicBezTo>
                  <a:cubicBezTo>
                    <a:pt x="18977" y="3915"/>
                    <a:pt x="19163" y="4439"/>
                    <a:pt x="19166" y="5289"/>
                  </a:cubicBezTo>
                  <a:lnTo>
                    <a:pt x="18173" y="5289"/>
                  </a:lnTo>
                  <a:close/>
                  <a:moveTo>
                    <a:pt x="0" y="21457"/>
                  </a:moveTo>
                  <a:cubicBezTo>
                    <a:pt x="569" y="21457"/>
                    <a:pt x="569" y="21457"/>
                    <a:pt x="569" y="21457"/>
                  </a:cubicBezTo>
                  <a:cubicBezTo>
                    <a:pt x="827" y="19504"/>
                    <a:pt x="827" y="19504"/>
                    <a:pt x="827" y="19504"/>
                  </a:cubicBezTo>
                  <a:cubicBezTo>
                    <a:pt x="2067" y="19504"/>
                    <a:pt x="2067" y="19504"/>
                    <a:pt x="2067" y="19504"/>
                  </a:cubicBezTo>
                  <a:cubicBezTo>
                    <a:pt x="2336" y="21457"/>
                    <a:pt x="2336" y="21457"/>
                    <a:pt x="2336" y="21457"/>
                  </a:cubicBezTo>
                  <a:cubicBezTo>
                    <a:pt x="2916" y="21457"/>
                    <a:pt x="2916" y="21457"/>
                    <a:pt x="2916" y="21457"/>
                  </a:cubicBezTo>
                  <a:cubicBezTo>
                    <a:pt x="1684" y="12920"/>
                    <a:pt x="1684" y="12920"/>
                    <a:pt x="1684" y="12920"/>
                  </a:cubicBezTo>
                  <a:cubicBezTo>
                    <a:pt x="1245" y="12920"/>
                    <a:pt x="1245" y="12920"/>
                    <a:pt x="1245" y="12920"/>
                  </a:cubicBezTo>
                  <a:lnTo>
                    <a:pt x="0" y="21457"/>
                  </a:lnTo>
                  <a:close/>
                  <a:moveTo>
                    <a:pt x="1000" y="18201"/>
                  </a:moveTo>
                  <a:cubicBezTo>
                    <a:pt x="1450" y="14731"/>
                    <a:pt x="1450" y="14731"/>
                    <a:pt x="1450" y="14731"/>
                  </a:cubicBezTo>
                  <a:cubicBezTo>
                    <a:pt x="1892" y="18201"/>
                    <a:pt x="1892" y="18201"/>
                    <a:pt x="1892" y="18201"/>
                  </a:cubicBezTo>
                  <a:lnTo>
                    <a:pt x="1000" y="18201"/>
                  </a:lnTo>
                  <a:close/>
                  <a:moveTo>
                    <a:pt x="3171" y="21457"/>
                  </a:moveTo>
                  <a:cubicBezTo>
                    <a:pt x="3658" y="21457"/>
                    <a:pt x="3658" y="21457"/>
                    <a:pt x="3658" y="21457"/>
                  </a:cubicBezTo>
                  <a:cubicBezTo>
                    <a:pt x="3658" y="18296"/>
                    <a:pt x="3658" y="18296"/>
                    <a:pt x="3658" y="18296"/>
                  </a:cubicBezTo>
                  <a:cubicBezTo>
                    <a:pt x="3658" y="17526"/>
                    <a:pt x="3783" y="16827"/>
                    <a:pt x="4102" y="16827"/>
                  </a:cubicBezTo>
                  <a:cubicBezTo>
                    <a:pt x="4336" y="16827"/>
                    <a:pt x="4432" y="17296"/>
                    <a:pt x="4432" y="18011"/>
                  </a:cubicBezTo>
                  <a:cubicBezTo>
                    <a:pt x="4432" y="21457"/>
                    <a:pt x="4432" y="21457"/>
                    <a:pt x="4432" y="21457"/>
                  </a:cubicBezTo>
                  <a:cubicBezTo>
                    <a:pt x="4916" y="21457"/>
                    <a:pt x="4916" y="21457"/>
                    <a:pt x="4916" y="21457"/>
                  </a:cubicBezTo>
                  <a:cubicBezTo>
                    <a:pt x="4916" y="18320"/>
                    <a:pt x="4916" y="18320"/>
                    <a:pt x="4916" y="18320"/>
                  </a:cubicBezTo>
                  <a:cubicBezTo>
                    <a:pt x="4916" y="17574"/>
                    <a:pt x="5031" y="16827"/>
                    <a:pt x="5334" y="16827"/>
                  </a:cubicBezTo>
                  <a:cubicBezTo>
                    <a:pt x="5621" y="16827"/>
                    <a:pt x="5693" y="17455"/>
                    <a:pt x="5693" y="18177"/>
                  </a:cubicBezTo>
                  <a:cubicBezTo>
                    <a:pt x="5693" y="21457"/>
                    <a:pt x="5693" y="21457"/>
                    <a:pt x="5693" y="21457"/>
                  </a:cubicBezTo>
                  <a:cubicBezTo>
                    <a:pt x="6178" y="21457"/>
                    <a:pt x="6178" y="21457"/>
                    <a:pt x="6178" y="21457"/>
                  </a:cubicBezTo>
                  <a:cubicBezTo>
                    <a:pt x="6178" y="18011"/>
                    <a:pt x="6178" y="18011"/>
                    <a:pt x="6178" y="18011"/>
                  </a:cubicBezTo>
                  <a:cubicBezTo>
                    <a:pt x="6178" y="16621"/>
                    <a:pt x="5997" y="15525"/>
                    <a:pt x="5480" y="15525"/>
                  </a:cubicBezTo>
                  <a:cubicBezTo>
                    <a:pt x="5188" y="15525"/>
                    <a:pt x="4983" y="15859"/>
                    <a:pt x="4842" y="16597"/>
                  </a:cubicBezTo>
                  <a:cubicBezTo>
                    <a:pt x="4741" y="15874"/>
                    <a:pt x="4533" y="15525"/>
                    <a:pt x="4235" y="15525"/>
                  </a:cubicBezTo>
                  <a:cubicBezTo>
                    <a:pt x="3911" y="15525"/>
                    <a:pt x="3725" y="16033"/>
                    <a:pt x="3639" y="16573"/>
                  </a:cubicBezTo>
                  <a:cubicBezTo>
                    <a:pt x="3631" y="16573"/>
                    <a:pt x="3631" y="16573"/>
                    <a:pt x="3631" y="16573"/>
                  </a:cubicBezTo>
                  <a:cubicBezTo>
                    <a:pt x="3631" y="15668"/>
                    <a:pt x="3631" y="15668"/>
                    <a:pt x="3631" y="15668"/>
                  </a:cubicBezTo>
                  <a:cubicBezTo>
                    <a:pt x="3171" y="15668"/>
                    <a:pt x="3171" y="15668"/>
                    <a:pt x="3171" y="15668"/>
                  </a:cubicBezTo>
                  <a:lnTo>
                    <a:pt x="3171" y="21457"/>
                  </a:lnTo>
                  <a:close/>
                  <a:moveTo>
                    <a:pt x="8066" y="16406"/>
                  </a:moveTo>
                  <a:cubicBezTo>
                    <a:pt x="7907" y="15763"/>
                    <a:pt x="7633" y="15525"/>
                    <a:pt x="7375" y="15525"/>
                  </a:cubicBezTo>
                  <a:cubicBezTo>
                    <a:pt x="6984" y="15525"/>
                    <a:pt x="6595" y="16105"/>
                    <a:pt x="6595" y="17391"/>
                  </a:cubicBezTo>
                  <a:cubicBezTo>
                    <a:pt x="6595" y="19599"/>
                    <a:pt x="7641" y="18662"/>
                    <a:pt x="7641" y="19853"/>
                  </a:cubicBezTo>
                  <a:cubicBezTo>
                    <a:pt x="7641" y="20314"/>
                    <a:pt x="7460" y="20520"/>
                    <a:pt x="7319" y="20520"/>
                  </a:cubicBezTo>
                  <a:cubicBezTo>
                    <a:pt x="7111" y="20520"/>
                    <a:pt x="6984" y="20218"/>
                    <a:pt x="6859" y="19805"/>
                  </a:cubicBezTo>
                  <a:cubicBezTo>
                    <a:pt x="6534" y="20711"/>
                    <a:pt x="6534" y="20711"/>
                    <a:pt x="6534" y="20711"/>
                  </a:cubicBezTo>
                  <a:cubicBezTo>
                    <a:pt x="6734" y="21370"/>
                    <a:pt x="6992" y="21600"/>
                    <a:pt x="7290" y="21600"/>
                  </a:cubicBezTo>
                  <a:cubicBezTo>
                    <a:pt x="7686" y="21600"/>
                    <a:pt x="8125" y="21124"/>
                    <a:pt x="8125" y="19742"/>
                  </a:cubicBezTo>
                  <a:cubicBezTo>
                    <a:pt x="8125" y="17486"/>
                    <a:pt x="7079" y="18336"/>
                    <a:pt x="7079" y="17296"/>
                  </a:cubicBezTo>
                  <a:cubicBezTo>
                    <a:pt x="7079" y="16859"/>
                    <a:pt x="7234" y="16684"/>
                    <a:pt x="7361" y="16684"/>
                  </a:cubicBezTo>
                  <a:cubicBezTo>
                    <a:pt x="7529" y="16684"/>
                    <a:pt x="7649" y="16883"/>
                    <a:pt x="7742" y="17272"/>
                  </a:cubicBezTo>
                  <a:lnTo>
                    <a:pt x="8066" y="16406"/>
                  </a:lnTo>
                  <a:close/>
                  <a:moveTo>
                    <a:pt x="8676" y="16899"/>
                  </a:moveTo>
                  <a:cubicBezTo>
                    <a:pt x="8676" y="19551"/>
                    <a:pt x="8676" y="19551"/>
                    <a:pt x="8676" y="19551"/>
                  </a:cubicBezTo>
                  <a:cubicBezTo>
                    <a:pt x="8676" y="20917"/>
                    <a:pt x="8798" y="21600"/>
                    <a:pt x="9311" y="21600"/>
                  </a:cubicBezTo>
                  <a:cubicBezTo>
                    <a:pt x="9423" y="21600"/>
                    <a:pt x="9593" y="21552"/>
                    <a:pt x="9695" y="21409"/>
                  </a:cubicBezTo>
                  <a:cubicBezTo>
                    <a:pt x="9695" y="20194"/>
                    <a:pt x="9695" y="20194"/>
                    <a:pt x="9695" y="20194"/>
                  </a:cubicBezTo>
                  <a:cubicBezTo>
                    <a:pt x="9633" y="20321"/>
                    <a:pt x="9516" y="20369"/>
                    <a:pt x="9431" y="20369"/>
                  </a:cubicBezTo>
                  <a:cubicBezTo>
                    <a:pt x="9218" y="20369"/>
                    <a:pt x="9160" y="20012"/>
                    <a:pt x="9160" y="19432"/>
                  </a:cubicBezTo>
                  <a:cubicBezTo>
                    <a:pt x="9160" y="16899"/>
                    <a:pt x="9160" y="16899"/>
                    <a:pt x="9160" y="16899"/>
                  </a:cubicBezTo>
                  <a:cubicBezTo>
                    <a:pt x="9695" y="16899"/>
                    <a:pt x="9695" y="16899"/>
                    <a:pt x="9695" y="16899"/>
                  </a:cubicBezTo>
                  <a:cubicBezTo>
                    <a:pt x="9695" y="15668"/>
                    <a:pt x="9695" y="15668"/>
                    <a:pt x="9695" y="15668"/>
                  </a:cubicBezTo>
                  <a:cubicBezTo>
                    <a:pt x="9160" y="15668"/>
                    <a:pt x="9160" y="15668"/>
                    <a:pt x="9160" y="15668"/>
                  </a:cubicBezTo>
                  <a:cubicBezTo>
                    <a:pt x="9160" y="13992"/>
                    <a:pt x="9160" y="13992"/>
                    <a:pt x="9160" y="13992"/>
                  </a:cubicBezTo>
                  <a:cubicBezTo>
                    <a:pt x="8676" y="13992"/>
                    <a:pt x="8676" y="13992"/>
                    <a:pt x="8676" y="13992"/>
                  </a:cubicBezTo>
                  <a:cubicBezTo>
                    <a:pt x="8676" y="15668"/>
                    <a:pt x="8676" y="15668"/>
                    <a:pt x="8676" y="15668"/>
                  </a:cubicBezTo>
                  <a:cubicBezTo>
                    <a:pt x="8277" y="15668"/>
                    <a:pt x="8277" y="15668"/>
                    <a:pt x="8277" y="15668"/>
                  </a:cubicBezTo>
                  <a:cubicBezTo>
                    <a:pt x="8277" y="16899"/>
                    <a:pt x="8277" y="16899"/>
                    <a:pt x="8277" y="16899"/>
                  </a:cubicBezTo>
                  <a:lnTo>
                    <a:pt x="8676" y="16899"/>
                  </a:lnTo>
                  <a:close/>
                  <a:moveTo>
                    <a:pt x="11940" y="19067"/>
                  </a:moveTo>
                  <a:cubicBezTo>
                    <a:pt x="11940" y="18670"/>
                    <a:pt x="11940" y="18670"/>
                    <a:pt x="11940" y="18670"/>
                  </a:cubicBezTo>
                  <a:cubicBezTo>
                    <a:pt x="11940" y="16661"/>
                    <a:pt x="11573" y="15525"/>
                    <a:pt x="11033" y="15525"/>
                  </a:cubicBezTo>
                  <a:cubicBezTo>
                    <a:pt x="10445" y="15525"/>
                    <a:pt x="9977" y="16740"/>
                    <a:pt x="9977" y="18566"/>
                  </a:cubicBezTo>
                  <a:cubicBezTo>
                    <a:pt x="9977" y="20385"/>
                    <a:pt x="10445" y="21600"/>
                    <a:pt x="11033" y="21600"/>
                  </a:cubicBezTo>
                  <a:cubicBezTo>
                    <a:pt x="11339" y="21600"/>
                    <a:pt x="11626" y="21274"/>
                    <a:pt x="11852" y="20449"/>
                  </a:cubicBezTo>
                  <a:cubicBezTo>
                    <a:pt x="11504" y="19662"/>
                    <a:pt x="11504" y="19662"/>
                    <a:pt x="11504" y="19662"/>
                  </a:cubicBezTo>
                  <a:cubicBezTo>
                    <a:pt x="11384" y="20107"/>
                    <a:pt x="11227" y="20449"/>
                    <a:pt x="10985" y="20449"/>
                  </a:cubicBezTo>
                  <a:cubicBezTo>
                    <a:pt x="10714" y="20449"/>
                    <a:pt x="10495" y="19924"/>
                    <a:pt x="10461" y="19067"/>
                  </a:cubicBezTo>
                  <a:lnTo>
                    <a:pt x="11940" y="19067"/>
                  </a:lnTo>
                  <a:close/>
                  <a:moveTo>
                    <a:pt x="10461" y="17987"/>
                  </a:moveTo>
                  <a:cubicBezTo>
                    <a:pt x="10498" y="17153"/>
                    <a:pt x="10676" y="16613"/>
                    <a:pt x="10964" y="16613"/>
                  </a:cubicBezTo>
                  <a:cubicBezTo>
                    <a:pt x="11267" y="16613"/>
                    <a:pt x="11453" y="17137"/>
                    <a:pt x="11456" y="17987"/>
                  </a:cubicBezTo>
                  <a:lnTo>
                    <a:pt x="10461" y="17987"/>
                  </a:lnTo>
                  <a:close/>
                  <a:moveTo>
                    <a:pt x="12395" y="21457"/>
                  </a:moveTo>
                  <a:cubicBezTo>
                    <a:pt x="12879" y="21457"/>
                    <a:pt x="12879" y="21457"/>
                    <a:pt x="12879" y="21457"/>
                  </a:cubicBezTo>
                  <a:cubicBezTo>
                    <a:pt x="12879" y="18360"/>
                    <a:pt x="12879" y="18360"/>
                    <a:pt x="12879" y="18360"/>
                  </a:cubicBezTo>
                  <a:cubicBezTo>
                    <a:pt x="12879" y="18042"/>
                    <a:pt x="12943" y="16899"/>
                    <a:pt x="13401" y="16899"/>
                  </a:cubicBezTo>
                  <a:cubicBezTo>
                    <a:pt x="13478" y="16899"/>
                    <a:pt x="13555" y="16946"/>
                    <a:pt x="13635" y="17010"/>
                  </a:cubicBezTo>
                  <a:cubicBezTo>
                    <a:pt x="13635" y="15604"/>
                    <a:pt x="13635" y="15604"/>
                    <a:pt x="13635" y="15604"/>
                  </a:cubicBezTo>
                  <a:cubicBezTo>
                    <a:pt x="13579" y="15557"/>
                    <a:pt x="13520" y="15525"/>
                    <a:pt x="13462" y="15525"/>
                  </a:cubicBezTo>
                  <a:cubicBezTo>
                    <a:pt x="13206" y="15525"/>
                    <a:pt x="12994" y="15922"/>
                    <a:pt x="12887" y="16581"/>
                  </a:cubicBezTo>
                  <a:cubicBezTo>
                    <a:pt x="12879" y="16581"/>
                    <a:pt x="12879" y="16581"/>
                    <a:pt x="12879" y="16581"/>
                  </a:cubicBezTo>
                  <a:cubicBezTo>
                    <a:pt x="12879" y="15668"/>
                    <a:pt x="12879" y="15668"/>
                    <a:pt x="12879" y="15668"/>
                  </a:cubicBezTo>
                  <a:cubicBezTo>
                    <a:pt x="12395" y="15668"/>
                    <a:pt x="12395" y="15668"/>
                    <a:pt x="12395" y="15668"/>
                  </a:cubicBezTo>
                  <a:lnTo>
                    <a:pt x="12395" y="21457"/>
                  </a:lnTo>
                  <a:close/>
                  <a:moveTo>
                    <a:pt x="15433" y="21457"/>
                  </a:moveTo>
                  <a:cubicBezTo>
                    <a:pt x="15893" y="21457"/>
                    <a:pt x="15893" y="21457"/>
                    <a:pt x="15893" y="21457"/>
                  </a:cubicBezTo>
                  <a:cubicBezTo>
                    <a:pt x="15893" y="12341"/>
                    <a:pt x="15893" y="12341"/>
                    <a:pt x="15893" y="12341"/>
                  </a:cubicBezTo>
                  <a:cubicBezTo>
                    <a:pt x="15409" y="12341"/>
                    <a:pt x="15409" y="12341"/>
                    <a:pt x="15409" y="12341"/>
                  </a:cubicBezTo>
                  <a:cubicBezTo>
                    <a:pt x="15409" y="16406"/>
                    <a:pt x="15409" y="16406"/>
                    <a:pt x="15409" y="16406"/>
                  </a:cubicBezTo>
                  <a:cubicBezTo>
                    <a:pt x="15396" y="16406"/>
                    <a:pt x="15396" y="16406"/>
                    <a:pt x="15396" y="16406"/>
                  </a:cubicBezTo>
                  <a:cubicBezTo>
                    <a:pt x="15295" y="16033"/>
                    <a:pt x="15101" y="15525"/>
                    <a:pt x="14739" y="15525"/>
                  </a:cubicBezTo>
                  <a:cubicBezTo>
                    <a:pt x="14185" y="15525"/>
                    <a:pt x="13800" y="16851"/>
                    <a:pt x="13800" y="18566"/>
                  </a:cubicBezTo>
                  <a:cubicBezTo>
                    <a:pt x="13800" y="20274"/>
                    <a:pt x="14159" y="21600"/>
                    <a:pt x="14757" y="21600"/>
                  </a:cubicBezTo>
                  <a:cubicBezTo>
                    <a:pt x="15029" y="21600"/>
                    <a:pt x="15284" y="21290"/>
                    <a:pt x="15425" y="20591"/>
                  </a:cubicBezTo>
                  <a:cubicBezTo>
                    <a:pt x="15433" y="20591"/>
                    <a:pt x="15433" y="20591"/>
                    <a:pt x="15433" y="20591"/>
                  </a:cubicBezTo>
                  <a:lnTo>
                    <a:pt x="15433" y="21457"/>
                  </a:lnTo>
                  <a:close/>
                  <a:moveTo>
                    <a:pt x="14856" y="20298"/>
                  </a:moveTo>
                  <a:cubicBezTo>
                    <a:pt x="14499" y="20298"/>
                    <a:pt x="14286" y="19464"/>
                    <a:pt x="14286" y="18566"/>
                  </a:cubicBezTo>
                  <a:cubicBezTo>
                    <a:pt x="14286" y="17661"/>
                    <a:pt x="14499" y="16827"/>
                    <a:pt x="14856" y="16827"/>
                  </a:cubicBezTo>
                  <a:cubicBezTo>
                    <a:pt x="15210" y="16827"/>
                    <a:pt x="15425" y="17661"/>
                    <a:pt x="15425" y="18566"/>
                  </a:cubicBezTo>
                  <a:cubicBezTo>
                    <a:pt x="15425" y="19464"/>
                    <a:pt x="15210" y="20298"/>
                    <a:pt x="14856" y="20298"/>
                  </a:cubicBezTo>
                  <a:moveTo>
                    <a:pt x="17655" y="21457"/>
                  </a:moveTo>
                  <a:cubicBezTo>
                    <a:pt x="18091" y="21457"/>
                    <a:pt x="18091" y="21457"/>
                    <a:pt x="18091" y="21457"/>
                  </a:cubicBezTo>
                  <a:cubicBezTo>
                    <a:pt x="18091" y="18130"/>
                    <a:pt x="18091" y="18130"/>
                    <a:pt x="18091" y="18130"/>
                  </a:cubicBezTo>
                  <a:cubicBezTo>
                    <a:pt x="18091" y="17312"/>
                    <a:pt x="18091" y="15525"/>
                    <a:pt x="17264" y="15525"/>
                  </a:cubicBezTo>
                  <a:cubicBezTo>
                    <a:pt x="16958" y="15525"/>
                    <a:pt x="16654" y="15803"/>
                    <a:pt x="16439" y="16454"/>
                  </a:cubicBezTo>
                  <a:cubicBezTo>
                    <a:pt x="16694" y="17209"/>
                    <a:pt x="16694" y="17209"/>
                    <a:pt x="16694" y="17209"/>
                  </a:cubicBezTo>
                  <a:cubicBezTo>
                    <a:pt x="16822" y="16851"/>
                    <a:pt x="17008" y="16613"/>
                    <a:pt x="17210" y="16613"/>
                  </a:cubicBezTo>
                  <a:cubicBezTo>
                    <a:pt x="17468" y="16613"/>
                    <a:pt x="17655" y="16986"/>
                    <a:pt x="17655" y="17693"/>
                  </a:cubicBezTo>
                  <a:cubicBezTo>
                    <a:pt x="17655" y="17852"/>
                    <a:pt x="17655" y="17852"/>
                    <a:pt x="17655" y="17852"/>
                  </a:cubicBezTo>
                  <a:cubicBezTo>
                    <a:pt x="17535" y="17852"/>
                    <a:pt x="17535" y="17852"/>
                    <a:pt x="17535" y="17852"/>
                  </a:cubicBezTo>
                  <a:cubicBezTo>
                    <a:pt x="17051" y="17852"/>
                    <a:pt x="16314" y="17987"/>
                    <a:pt x="16314" y="19869"/>
                  </a:cubicBezTo>
                  <a:cubicBezTo>
                    <a:pt x="16314" y="21012"/>
                    <a:pt x="16662" y="21600"/>
                    <a:pt x="17021" y="21600"/>
                  </a:cubicBezTo>
                  <a:cubicBezTo>
                    <a:pt x="17279" y="21600"/>
                    <a:pt x="17506" y="21314"/>
                    <a:pt x="17644" y="20663"/>
                  </a:cubicBezTo>
                  <a:cubicBezTo>
                    <a:pt x="17655" y="20663"/>
                    <a:pt x="17655" y="20663"/>
                    <a:pt x="17655" y="20663"/>
                  </a:cubicBezTo>
                  <a:lnTo>
                    <a:pt x="17655" y="21457"/>
                  </a:lnTo>
                  <a:close/>
                  <a:moveTo>
                    <a:pt x="17628" y="19194"/>
                  </a:moveTo>
                  <a:cubicBezTo>
                    <a:pt x="17628" y="19996"/>
                    <a:pt x="17468" y="20520"/>
                    <a:pt x="17138" y="20520"/>
                  </a:cubicBezTo>
                  <a:cubicBezTo>
                    <a:pt x="16982" y="20520"/>
                    <a:pt x="16798" y="20290"/>
                    <a:pt x="16798" y="19758"/>
                  </a:cubicBezTo>
                  <a:cubicBezTo>
                    <a:pt x="16798" y="18924"/>
                    <a:pt x="17261" y="18868"/>
                    <a:pt x="17527" y="18868"/>
                  </a:cubicBezTo>
                  <a:cubicBezTo>
                    <a:pt x="17628" y="18868"/>
                    <a:pt x="17628" y="18868"/>
                    <a:pt x="17628" y="18868"/>
                  </a:cubicBezTo>
                  <a:lnTo>
                    <a:pt x="17628" y="19194"/>
                  </a:lnTo>
                  <a:close/>
                  <a:moveTo>
                    <a:pt x="18594" y="21457"/>
                  </a:moveTo>
                  <a:cubicBezTo>
                    <a:pt x="19078" y="21457"/>
                    <a:pt x="19078" y="21457"/>
                    <a:pt x="19078" y="21457"/>
                  </a:cubicBezTo>
                  <a:cubicBezTo>
                    <a:pt x="19078" y="18296"/>
                    <a:pt x="19078" y="18296"/>
                    <a:pt x="19078" y="18296"/>
                  </a:cubicBezTo>
                  <a:cubicBezTo>
                    <a:pt x="19078" y="17526"/>
                    <a:pt x="19203" y="16827"/>
                    <a:pt x="19522" y="16827"/>
                  </a:cubicBezTo>
                  <a:cubicBezTo>
                    <a:pt x="19756" y="16827"/>
                    <a:pt x="19855" y="17296"/>
                    <a:pt x="19855" y="18011"/>
                  </a:cubicBezTo>
                  <a:cubicBezTo>
                    <a:pt x="19855" y="21457"/>
                    <a:pt x="19855" y="21457"/>
                    <a:pt x="19855" y="21457"/>
                  </a:cubicBezTo>
                  <a:cubicBezTo>
                    <a:pt x="20339" y="21457"/>
                    <a:pt x="20339" y="21457"/>
                    <a:pt x="20339" y="21457"/>
                  </a:cubicBezTo>
                  <a:cubicBezTo>
                    <a:pt x="20339" y="18320"/>
                    <a:pt x="20339" y="18320"/>
                    <a:pt x="20339" y="18320"/>
                  </a:cubicBezTo>
                  <a:cubicBezTo>
                    <a:pt x="20339" y="17574"/>
                    <a:pt x="20451" y="16827"/>
                    <a:pt x="20754" y="16827"/>
                  </a:cubicBezTo>
                  <a:cubicBezTo>
                    <a:pt x="21041" y="16827"/>
                    <a:pt x="21113" y="17455"/>
                    <a:pt x="21113" y="18177"/>
                  </a:cubicBezTo>
                  <a:cubicBezTo>
                    <a:pt x="21113" y="21457"/>
                    <a:pt x="21113" y="21457"/>
                    <a:pt x="21113" y="21457"/>
                  </a:cubicBezTo>
                  <a:cubicBezTo>
                    <a:pt x="21600" y="21457"/>
                    <a:pt x="21600" y="21457"/>
                    <a:pt x="21600" y="21457"/>
                  </a:cubicBezTo>
                  <a:cubicBezTo>
                    <a:pt x="21600" y="18011"/>
                    <a:pt x="21600" y="18011"/>
                    <a:pt x="21600" y="18011"/>
                  </a:cubicBezTo>
                  <a:cubicBezTo>
                    <a:pt x="21600" y="16621"/>
                    <a:pt x="21419" y="15525"/>
                    <a:pt x="20900" y="15525"/>
                  </a:cubicBezTo>
                  <a:cubicBezTo>
                    <a:pt x="20610" y="15525"/>
                    <a:pt x="20403" y="15859"/>
                    <a:pt x="20262" y="16597"/>
                  </a:cubicBezTo>
                  <a:cubicBezTo>
                    <a:pt x="20161" y="15874"/>
                    <a:pt x="19956" y="15525"/>
                    <a:pt x="19655" y="15525"/>
                  </a:cubicBezTo>
                  <a:cubicBezTo>
                    <a:pt x="19333" y="15525"/>
                    <a:pt x="19147" y="16033"/>
                    <a:pt x="19062" y="16573"/>
                  </a:cubicBezTo>
                  <a:cubicBezTo>
                    <a:pt x="19054" y="16573"/>
                    <a:pt x="19054" y="16573"/>
                    <a:pt x="19054" y="16573"/>
                  </a:cubicBezTo>
                  <a:cubicBezTo>
                    <a:pt x="19054" y="15668"/>
                    <a:pt x="19054" y="15668"/>
                    <a:pt x="19054" y="15668"/>
                  </a:cubicBezTo>
                  <a:cubicBezTo>
                    <a:pt x="18594" y="15668"/>
                    <a:pt x="18594" y="15668"/>
                    <a:pt x="18594" y="15668"/>
                  </a:cubicBezTo>
                  <a:lnTo>
                    <a:pt x="18594" y="21457"/>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67" name="Titel"/>
          <p:cNvSpPr txBox="1"/>
          <p:nvPr>
            <p:ph type="title" hasCustomPrompt="1"/>
          </p:nvPr>
        </p:nvSpPr>
        <p:spPr>
          <a:xfrm>
            <a:off x="819203" y="1478601"/>
            <a:ext cx="7344001" cy="1377000"/>
          </a:xfrm>
          <a:prstGeom prst="rect">
            <a:avLst/>
          </a:prstGeom>
        </p:spPr>
        <p:txBody>
          <a:bodyPr>
            <a:normAutofit fontScale="100000" lnSpcReduction="0"/>
          </a:bodyPr>
          <a:lstStyle>
            <a:lvl1pPr>
              <a:defRPr sz="4600">
                <a:solidFill>
                  <a:srgbClr val="FFFFFF"/>
                </a:solidFill>
              </a:defRPr>
            </a:lvl1pPr>
          </a:lstStyle>
          <a:p>
            <a:pPr/>
            <a:r>
              <a:t>Titel</a:t>
            </a:r>
          </a:p>
        </p:txBody>
      </p:sp>
      <p:sp>
        <p:nvSpPr>
          <p:cNvPr id="68" name="Body Level One…"/>
          <p:cNvSpPr txBox="1"/>
          <p:nvPr>
            <p:ph type="body" sz="half" idx="1" hasCustomPrompt="1"/>
          </p:nvPr>
        </p:nvSpPr>
        <p:spPr>
          <a:xfrm>
            <a:off x="819203" y="3007628"/>
            <a:ext cx="7344001" cy="1314451"/>
          </a:xfrm>
          <a:prstGeom prst="rect">
            <a:avLst/>
          </a:prstGeom>
        </p:spPr>
        <p:txBody>
          <a:bodyPr>
            <a:normAutofit fontScale="100000" lnSpcReduction="0"/>
          </a:bodyPr>
          <a:lstStyle>
            <a:lvl1pPr marL="0" indent="0">
              <a:buClrTx/>
              <a:buSzTx/>
              <a:buNone/>
              <a:defRPr sz="3000">
                <a:solidFill>
                  <a:srgbClr val="FFFFFF"/>
                </a:solidFill>
              </a:defRPr>
            </a:lvl1pPr>
            <a:lvl2pPr marL="0" indent="457200">
              <a:buClrTx/>
              <a:buSzTx/>
              <a:buNone/>
              <a:defRPr sz="3000">
                <a:solidFill>
                  <a:srgbClr val="FFFFFF"/>
                </a:solidFill>
              </a:defRPr>
            </a:lvl2pPr>
            <a:lvl3pPr marL="0" indent="914400">
              <a:buClrTx/>
              <a:buSzTx/>
              <a:buNone/>
              <a:defRPr sz="3000">
                <a:solidFill>
                  <a:srgbClr val="FFFFFF"/>
                </a:solidFill>
              </a:defRPr>
            </a:lvl3pPr>
            <a:lvl4pPr indent="1371600">
              <a:buClrTx/>
              <a:buFontTx/>
              <a:defRPr sz="3000">
                <a:solidFill>
                  <a:srgbClr val="FFFFFF"/>
                </a:solidFill>
              </a:defRPr>
            </a:lvl4pPr>
            <a:lvl5pPr indent="1828800">
              <a:buClrTx/>
              <a:buFontTx/>
              <a:defRPr sz="3000">
                <a:solidFill>
                  <a:srgbClr val="FFFFFF"/>
                </a:solidFill>
              </a:defRPr>
            </a:lvl5pPr>
          </a:lstStyle>
          <a:p>
            <a:pPr/>
            <a:r>
              <a:t>jaar / subtitel</a:t>
            </a:r>
          </a:p>
          <a:p>
            <a:pPr lvl="1"/>
            <a:r>
              <a:t/>
            </a:r>
          </a:p>
          <a:p>
            <a:pPr lvl="2"/>
            <a:r>
              <a:t/>
            </a:r>
          </a:p>
          <a:p>
            <a:pPr lvl="3"/>
            <a:r>
              <a:t/>
            </a:r>
          </a:p>
          <a:p>
            <a:pPr lvl="4"/>
            <a:r>
              <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hoog) links, tekst rechts">
    <p:bg>
      <p:bgPr>
        <a:solidFill>
          <a:srgbClr val="FFFFFF"/>
        </a:solidFill>
      </p:bgPr>
    </p:bg>
    <p:spTree>
      <p:nvGrpSpPr>
        <p:cNvPr id="1" name=""/>
        <p:cNvGrpSpPr/>
        <p:nvPr/>
      </p:nvGrpSpPr>
      <p:grpSpPr>
        <a:xfrm>
          <a:off x="0" y="0"/>
          <a:ext cx="0" cy="0"/>
          <a:chOff x="0" y="0"/>
          <a:chExt cx="0" cy="0"/>
        </a:xfrm>
      </p:grpSpPr>
      <p:grpSp>
        <p:nvGrpSpPr>
          <p:cNvPr id="604" name="Groep 25"/>
          <p:cNvGrpSpPr/>
          <p:nvPr/>
        </p:nvGrpSpPr>
        <p:grpSpPr>
          <a:xfrm>
            <a:off x="9252624" y="-35721"/>
            <a:ext cx="1980265" cy="5307831"/>
            <a:chOff x="0" y="0"/>
            <a:chExt cx="1980264" cy="5307829"/>
          </a:xfrm>
        </p:grpSpPr>
        <p:grpSp>
          <p:nvGrpSpPr>
            <p:cNvPr id="598" name="Afgeronde rechthoek 15"/>
            <p:cNvGrpSpPr/>
            <p:nvPr/>
          </p:nvGrpSpPr>
          <p:grpSpPr>
            <a:xfrm>
              <a:off x="0" y="0"/>
              <a:ext cx="1980265" cy="5307830"/>
              <a:chOff x="0" y="0"/>
              <a:chExt cx="1980264" cy="5307829"/>
            </a:xfrm>
          </p:grpSpPr>
          <p:sp>
            <p:nvSpPr>
              <p:cNvPr id="596"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597"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599"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603" name="Groep 18"/>
            <p:cNvGrpSpPr/>
            <p:nvPr/>
          </p:nvGrpSpPr>
          <p:grpSpPr>
            <a:xfrm>
              <a:off x="540071" y="5057766"/>
              <a:ext cx="752582" cy="214344"/>
              <a:chOff x="0" y="0"/>
              <a:chExt cx="752580" cy="214343"/>
            </a:xfrm>
          </p:grpSpPr>
          <p:pic>
            <p:nvPicPr>
              <p:cNvPr id="600"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601"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602"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605"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606"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607"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608" name="Body Level One…"/>
          <p:cNvSpPr txBox="1"/>
          <p:nvPr>
            <p:ph type="body" sz="half" idx="1"/>
          </p:nvPr>
        </p:nvSpPr>
        <p:spPr>
          <a:xfrm>
            <a:off x="4370544" y="1540080"/>
            <a:ext cx="4402534" cy="3384002"/>
          </a:xfrm>
          <a:prstGeom prst="rect">
            <a:avLst/>
          </a:prstGeom>
        </p:spPr>
        <p:txBody>
          <a:bodyPr>
            <a:normAutofit fontScale="100000" lnSpcReduction="0"/>
          </a:bodyPr>
          <a:lstStyle>
            <a:lvl1pPr marL="215995" indent="-215995" defTabSz="914378"/>
            <a:lvl2pPr marL="431990" indent="-215995" defTabSz="914378"/>
            <a:lvl3pPr marL="701982" indent="-269993" defTabSz="914378"/>
            <a:lvl4pPr defTabSz="914378"/>
            <a:lvl5pPr defTabSz="914378"/>
          </a:lstStyle>
          <a:p>
            <a:pPr/>
            <a:r>
              <a:t>Body Level One</a:t>
            </a:r>
          </a:p>
          <a:p>
            <a:pPr lvl="1"/>
            <a:r>
              <a:t>Body Level Two</a:t>
            </a:r>
          </a:p>
          <a:p>
            <a:pPr lvl="2"/>
            <a:r>
              <a:t>Body Level Three</a:t>
            </a:r>
          </a:p>
          <a:p>
            <a:pPr lvl="3"/>
            <a:r>
              <a:t>Body Level Four</a:t>
            </a:r>
          </a:p>
          <a:p>
            <a:pPr lvl="4"/>
            <a:r>
              <a:t>Body Level Five</a:t>
            </a:r>
          </a:p>
        </p:txBody>
      </p:sp>
      <p:sp>
        <p:nvSpPr>
          <p:cNvPr id="609" name="Tijdelijke aanduiding voor afbeelding 5"/>
          <p:cNvSpPr/>
          <p:nvPr>
            <p:ph type="pic" sz="half" idx="21"/>
          </p:nvPr>
        </p:nvSpPr>
        <p:spPr>
          <a:xfrm>
            <a:off x="687195" y="0"/>
            <a:ext cx="3438001" cy="5143500"/>
          </a:xfrm>
          <a:prstGeom prst="rect">
            <a:avLst/>
          </a:prstGeom>
        </p:spPr>
        <p:txBody>
          <a:bodyPr lIns="91439" tIns="45719" rIns="91439" bIns="45719"/>
          <a:lstStyle/>
          <a:p>
            <a:pPr/>
          </a:p>
        </p:txBody>
      </p:sp>
      <p:sp>
        <p:nvSpPr>
          <p:cNvPr id="6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2 kaders">
    <p:bg>
      <p:bgPr>
        <a:solidFill>
          <a:srgbClr val="FFFFFF"/>
        </a:solidFill>
      </p:bgPr>
    </p:bg>
    <p:spTree>
      <p:nvGrpSpPr>
        <p:cNvPr id="1" name=""/>
        <p:cNvGrpSpPr/>
        <p:nvPr/>
      </p:nvGrpSpPr>
      <p:grpSpPr>
        <a:xfrm>
          <a:off x="0" y="0"/>
          <a:ext cx="0" cy="0"/>
          <a:chOff x="0" y="0"/>
          <a:chExt cx="0" cy="0"/>
        </a:xfrm>
      </p:grpSpPr>
      <p:grpSp>
        <p:nvGrpSpPr>
          <p:cNvPr id="625" name="Groep 25"/>
          <p:cNvGrpSpPr/>
          <p:nvPr/>
        </p:nvGrpSpPr>
        <p:grpSpPr>
          <a:xfrm>
            <a:off x="9252624" y="-35721"/>
            <a:ext cx="1980265" cy="5307831"/>
            <a:chOff x="0" y="0"/>
            <a:chExt cx="1980264" cy="5307829"/>
          </a:xfrm>
        </p:grpSpPr>
        <p:grpSp>
          <p:nvGrpSpPr>
            <p:cNvPr id="619" name="Afgeronde rechthoek 15"/>
            <p:cNvGrpSpPr/>
            <p:nvPr/>
          </p:nvGrpSpPr>
          <p:grpSpPr>
            <a:xfrm>
              <a:off x="0" y="0"/>
              <a:ext cx="1980265" cy="5307830"/>
              <a:chOff x="0" y="0"/>
              <a:chExt cx="1980264" cy="5307829"/>
            </a:xfrm>
          </p:grpSpPr>
          <p:sp>
            <p:nvSpPr>
              <p:cNvPr id="617"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618"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620"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624" name="Groep 18"/>
            <p:cNvGrpSpPr/>
            <p:nvPr/>
          </p:nvGrpSpPr>
          <p:grpSpPr>
            <a:xfrm>
              <a:off x="540071" y="5057766"/>
              <a:ext cx="752582" cy="214344"/>
              <a:chOff x="0" y="0"/>
              <a:chExt cx="752580" cy="214343"/>
            </a:xfrm>
          </p:grpSpPr>
          <p:pic>
            <p:nvPicPr>
              <p:cNvPr id="621"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622"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623"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626"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627"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628"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629" name="Body Level One…"/>
          <p:cNvSpPr txBox="1"/>
          <p:nvPr>
            <p:ph type="body" sz="quarter" idx="1"/>
          </p:nvPr>
        </p:nvSpPr>
        <p:spPr>
          <a:xfrm>
            <a:off x="4705970" y="2524499"/>
            <a:ext cx="3672001" cy="2089801"/>
          </a:xfrm>
          <a:prstGeom prst="rect">
            <a:avLst/>
          </a:prstGeom>
        </p:spPr>
        <p:txBody>
          <a:bodyPr>
            <a:normAutofit fontScale="100000" lnSpcReduction="0"/>
          </a:bodyPr>
          <a:lstStyle>
            <a:lvl1pPr marL="215995" indent="-215995" defTabSz="914378"/>
            <a:lvl2pPr marL="431990" indent="-215995" defTabSz="914378"/>
            <a:lvl3pPr marL="701982" indent="-269993" defTabSz="914378"/>
            <a:lvl4pPr defTabSz="914378"/>
            <a:lvl5pPr defTabSz="914378"/>
          </a:lstStyle>
          <a:p>
            <a:pPr/>
            <a:r>
              <a:t>Body Level One</a:t>
            </a:r>
          </a:p>
          <a:p>
            <a:pPr lvl="1"/>
            <a:r>
              <a:t>Body Level Two</a:t>
            </a:r>
          </a:p>
          <a:p>
            <a:pPr lvl="2"/>
            <a:r>
              <a:t>Body Level Three</a:t>
            </a:r>
          </a:p>
          <a:p>
            <a:pPr lvl="3"/>
            <a:r>
              <a:t>Body Level Four</a:t>
            </a:r>
          </a:p>
          <a:p>
            <a:pPr lvl="4"/>
            <a:r>
              <a:t>Body Level Five</a:t>
            </a:r>
          </a:p>
        </p:txBody>
      </p:sp>
      <p:sp>
        <p:nvSpPr>
          <p:cNvPr id="630" name="Title Text"/>
          <p:cNvSpPr txBox="1"/>
          <p:nvPr>
            <p:ph type="title"/>
          </p:nvPr>
        </p:nvSpPr>
        <p:spPr>
          <a:xfrm>
            <a:off x="781971" y="1498749"/>
            <a:ext cx="7596000" cy="857251"/>
          </a:xfrm>
          <a:prstGeom prst="rect">
            <a:avLst/>
          </a:prstGeom>
        </p:spPr>
        <p:txBody>
          <a:bodyPr>
            <a:normAutofit fontScale="100000" lnSpcReduction="0"/>
          </a:bodyPr>
          <a:lstStyle>
            <a:lvl1pPr defTabSz="914378"/>
          </a:lstStyle>
          <a:p>
            <a:pPr/>
            <a:r>
              <a:t>Title Text</a:t>
            </a:r>
          </a:p>
        </p:txBody>
      </p:sp>
      <p:sp>
        <p:nvSpPr>
          <p:cNvPr id="6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dia">
    <p:spTree>
      <p:nvGrpSpPr>
        <p:cNvPr id="1" name=""/>
        <p:cNvGrpSpPr/>
        <p:nvPr/>
      </p:nvGrpSpPr>
      <p:grpSpPr>
        <a:xfrm>
          <a:off x="0" y="0"/>
          <a:ext cx="0" cy="0"/>
          <a:chOff x="0" y="0"/>
          <a:chExt cx="0" cy="0"/>
        </a:xfrm>
      </p:grpSpPr>
      <p:sp>
        <p:nvSpPr>
          <p:cNvPr id="6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lleen titel">
    <p:bg>
      <p:bgPr>
        <a:solidFill>
          <a:srgbClr val="FFFFFF"/>
        </a:solidFill>
      </p:bgPr>
    </p:bg>
    <p:spTree>
      <p:nvGrpSpPr>
        <p:cNvPr id="1" name=""/>
        <p:cNvGrpSpPr/>
        <p:nvPr/>
      </p:nvGrpSpPr>
      <p:grpSpPr>
        <a:xfrm>
          <a:off x="0" y="0"/>
          <a:ext cx="0" cy="0"/>
          <a:chOff x="0" y="0"/>
          <a:chExt cx="0" cy="0"/>
        </a:xfrm>
      </p:grpSpPr>
      <p:grpSp>
        <p:nvGrpSpPr>
          <p:cNvPr id="653" name="Groep 25"/>
          <p:cNvGrpSpPr/>
          <p:nvPr/>
        </p:nvGrpSpPr>
        <p:grpSpPr>
          <a:xfrm>
            <a:off x="9252624" y="-35721"/>
            <a:ext cx="1980265" cy="5307831"/>
            <a:chOff x="0" y="0"/>
            <a:chExt cx="1980264" cy="5307829"/>
          </a:xfrm>
        </p:grpSpPr>
        <p:grpSp>
          <p:nvGrpSpPr>
            <p:cNvPr id="647" name="Afgeronde rechthoek 15"/>
            <p:cNvGrpSpPr/>
            <p:nvPr/>
          </p:nvGrpSpPr>
          <p:grpSpPr>
            <a:xfrm>
              <a:off x="0" y="0"/>
              <a:ext cx="1980265" cy="5307830"/>
              <a:chOff x="0" y="0"/>
              <a:chExt cx="1980264" cy="5307829"/>
            </a:xfrm>
          </p:grpSpPr>
          <p:sp>
            <p:nvSpPr>
              <p:cNvPr id="645"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646"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648"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652" name="Groep 18"/>
            <p:cNvGrpSpPr/>
            <p:nvPr/>
          </p:nvGrpSpPr>
          <p:grpSpPr>
            <a:xfrm>
              <a:off x="540071" y="5057766"/>
              <a:ext cx="752582" cy="214344"/>
              <a:chOff x="0" y="0"/>
              <a:chExt cx="752580" cy="214343"/>
            </a:xfrm>
          </p:grpSpPr>
          <p:pic>
            <p:nvPicPr>
              <p:cNvPr id="649"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650"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651"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654"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655"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656"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657" name="Title Text"/>
          <p:cNvSpPr txBox="1"/>
          <p:nvPr>
            <p:ph type="title"/>
          </p:nvPr>
        </p:nvSpPr>
        <p:spPr>
          <a:xfrm>
            <a:off x="689099" y="1437314"/>
            <a:ext cx="7596000" cy="972000"/>
          </a:xfrm>
          <a:prstGeom prst="rect">
            <a:avLst/>
          </a:prstGeom>
        </p:spPr>
        <p:txBody>
          <a:bodyPr>
            <a:normAutofit fontScale="100000" lnSpcReduction="0"/>
          </a:bodyPr>
          <a:lstStyle>
            <a:lvl1pPr defTabSz="914378"/>
          </a:lstStyle>
          <a:p>
            <a:pPr/>
            <a:r>
              <a:t>Title Text</a:t>
            </a:r>
          </a:p>
        </p:txBody>
      </p:sp>
      <p:sp>
        <p:nvSpPr>
          <p:cNvPr id="6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eg met logo">
    <p:bg>
      <p:bgPr>
        <a:solidFill>
          <a:srgbClr val="FFFFFF"/>
        </a:solidFill>
      </p:bgPr>
    </p:bg>
    <p:spTree>
      <p:nvGrpSpPr>
        <p:cNvPr id="1" name=""/>
        <p:cNvGrpSpPr/>
        <p:nvPr/>
      </p:nvGrpSpPr>
      <p:grpSpPr>
        <a:xfrm>
          <a:off x="0" y="0"/>
          <a:ext cx="0" cy="0"/>
          <a:chOff x="0" y="0"/>
          <a:chExt cx="0" cy="0"/>
        </a:xfrm>
      </p:grpSpPr>
      <p:grpSp>
        <p:nvGrpSpPr>
          <p:cNvPr id="673" name="Groep 25"/>
          <p:cNvGrpSpPr/>
          <p:nvPr/>
        </p:nvGrpSpPr>
        <p:grpSpPr>
          <a:xfrm>
            <a:off x="9252624" y="-35721"/>
            <a:ext cx="1980265" cy="5307831"/>
            <a:chOff x="0" y="0"/>
            <a:chExt cx="1980264" cy="5307829"/>
          </a:xfrm>
        </p:grpSpPr>
        <p:grpSp>
          <p:nvGrpSpPr>
            <p:cNvPr id="667" name="Afgeronde rechthoek 15"/>
            <p:cNvGrpSpPr/>
            <p:nvPr/>
          </p:nvGrpSpPr>
          <p:grpSpPr>
            <a:xfrm>
              <a:off x="0" y="0"/>
              <a:ext cx="1980265" cy="5307830"/>
              <a:chOff x="0" y="0"/>
              <a:chExt cx="1980264" cy="5307829"/>
            </a:xfrm>
          </p:grpSpPr>
          <p:sp>
            <p:nvSpPr>
              <p:cNvPr id="665"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666"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668"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672" name="Groep 18"/>
            <p:cNvGrpSpPr/>
            <p:nvPr/>
          </p:nvGrpSpPr>
          <p:grpSpPr>
            <a:xfrm>
              <a:off x="540071" y="5057766"/>
              <a:ext cx="752582" cy="214344"/>
              <a:chOff x="0" y="0"/>
              <a:chExt cx="752580" cy="214343"/>
            </a:xfrm>
          </p:grpSpPr>
          <p:pic>
            <p:nvPicPr>
              <p:cNvPr id="669"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670"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671"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674"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675"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676"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6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eg">
    <p:bg>
      <p:bgPr>
        <a:solidFill>
          <a:srgbClr val="FFFFFF"/>
        </a:solidFill>
      </p:bgPr>
    </p:bg>
    <p:spTree>
      <p:nvGrpSpPr>
        <p:cNvPr id="1" name=""/>
        <p:cNvGrpSpPr/>
        <p:nvPr/>
      </p:nvGrpSpPr>
      <p:grpSpPr>
        <a:xfrm>
          <a:off x="0" y="0"/>
          <a:ext cx="0" cy="0"/>
          <a:chOff x="0" y="0"/>
          <a:chExt cx="0" cy="0"/>
        </a:xfrm>
      </p:grpSpPr>
      <p:sp>
        <p:nvSpPr>
          <p:cNvPr id="6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o headline!">
    <p:bg>
      <p:bgPr>
        <a:solidFill>
          <a:srgbClr val="FFFFFF"/>
        </a:solidFill>
      </p:bgPr>
    </p:bg>
    <p:spTree>
      <p:nvGrpSpPr>
        <p:cNvPr id="1" name=""/>
        <p:cNvGrpSpPr/>
        <p:nvPr/>
      </p:nvGrpSpPr>
      <p:grpSpPr>
        <a:xfrm>
          <a:off x="0" y="0"/>
          <a:ext cx="0" cy="0"/>
          <a:chOff x="0" y="0"/>
          <a:chExt cx="0" cy="0"/>
        </a:xfrm>
      </p:grpSpPr>
      <p:grpSp>
        <p:nvGrpSpPr>
          <p:cNvPr id="699" name="Groep 25"/>
          <p:cNvGrpSpPr/>
          <p:nvPr/>
        </p:nvGrpSpPr>
        <p:grpSpPr>
          <a:xfrm>
            <a:off x="9252624" y="-35721"/>
            <a:ext cx="1980265" cy="5307831"/>
            <a:chOff x="0" y="0"/>
            <a:chExt cx="1980264" cy="5307829"/>
          </a:xfrm>
        </p:grpSpPr>
        <p:grpSp>
          <p:nvGrpSpPr>
            <p:cNvPr id="693" name="Afgeronde rechthoek 15"/>
            <p:cNvGrpSpPr/>
            <p:nvPr/>
          </p:nvGrpSpPr>
          <p:grpSpPr>
            <a:xfrm>
              <a:off x="0" y="0"/>
              <a:ext cx="1980265" cy="5307830"/>
              <a:chOff x="0" y="0"/>
              <a:chExt cx="1980264" cy="5307829"/>
            </a:xfrm>
          </p:grpSpPr>
          <p:sp>
            <p:nvSpPr>
              <p:cNvPr id="691"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692"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694"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698" name="Groep 18"/>
            <p:cNvGrpSpPr/>
            <p:nvPr/>
          </p:nvGrpSpPr>
          <p:grpSpPr>
            <a:xfrm>
              <a:off x="540071" y="5057766"/>
              <a:ext cx="752582" cy="214344"/>
              <a:chOff x="0" y="0"/>
              <a:chExt cx="752580" cy="214343"/>
            </a:xfrm>
          </p:grpSpPr>
          <p:pic>
            <p:nvPicPr>
              <p:cNvPr id="695"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696"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697"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700"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701"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702"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703" name="Slide Number"/>
          <p:cNvSpPr txBox="1"/>
          <p:nvPr>
            <p:ph type="sldNum" sz="quarter" idx="2"/>
          </p:nvPr>
        </p:nvSpPr>
        <p:spPr>
          <a:xfrm>
            <a:off x="8783755" y="4786857"/>
            <a:ext cx="127001" cy="127001"/>
          </a:xfrm>
          <a:prstGeom prst="rect">
            <a:avLst/>
          </a:prstGeom>
        </p:spPr>
        <p:txBody>
          <a:bodyPr lIns="0" tIns="0" rIns="0" bIns="0"/>
          <a:lstStyle>
            <a:lvl1pPr>
              <a:defRPr sz="700">
                <a:solidFill>
                  <a:srgbClr val="4B4B4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FFFFFF"/>
        </a:solidFill>
      </p:bgPr>
    </p:bg>
    <p:spTree>
      <p:nvGrpSpPr>
        <p:cNvPr id="1" name=""/>
        <p:cNvGrpSpPr/>
        <p:nvPr/>
      </p:nvGrpSpPr>
      <p:grpSpPr>
        <a:xfrm>
          <a:off x="0" y="0"/>
          <a:ext cx="0" cy="0"/>
          <a:chOff x="0" y="0"/>
          <a:chExt cx="0" cy="0"/>
        </a:xfrm>
      </p:grpSpPr>
      <p:grpSp>
        <p:nvGrpSpPr>
          <p:cNvPr id="718" name="Groep 25"/>
          <p:cNvGrpSpPr/>
          <p:nvPr/>
        </p:nvGrpSpPr>
        <p:grpSpPr>
          <a:xfrm>
            <a:off x="9252624" y="-35721"/>
            <a:ext cx="1980265" cy="5307831"/>
            <a:chOff x="0" y="0"/>
            <a:chExt cx="1980264" cy="5307829"/>
          </a:xfrm>
        </p:grpSpPr>
        <p:grpSp>
          <p:nvGrpSpPr>
            <p:cNvPr id="712" name="Afgeronde rechthoek 15"/>
            <p:cNvGrpSpPr/>
            <p:nvPr/>
          </p:nvGrpSpPr>
          <p:grpSpPr>
            <a:xfrm>
              <a:off x="0" y="0"/>
              <a:ext cx="1980265" cy="5307830"/>
              <a:chOff x="0" y="0"/>
              <a:chExt cx="1980264" cy="5307829"/>
            </a:xfrm>
          </p:grpSpPr>
          <p:sp>
            <p:nvSpPr>
              <p:cNvPr id="710"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711"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713"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717" name="Groep 18"/>
            <p:cNvGrpSpPr/>
            <p:nvPr/>
          </p:nvGrpSpPr>
          <p:grpSpPr>
            <a:xfrm>
              <a:off x="540071" y="5057766"/>
              <a:ext cx="752582" cy="214344"/>
              <a:chOff x="0" y="0"/>
              <a:chExt cx="752580" cy="214343"/>
            </a:xfrm>
          </p:grpSpPr>
          <p:pic>
            <p:nvPicPr>
              <p:cNvPr id="714"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715"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716"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719"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720"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721"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722" name="Title"/>
          <p:cNvSpPr txBox="1"/>
          <p:nvPr>
            <p:ph type="title" hasCustomPrompt="1"/>
          </p:nvPr>
        </p:nvSpPr>
        <p:spPr>
          <a:xfrm>
            <a:off x="341711" y="219361"/>
            <a:ext cx="8424001" cy="1742028"/>
          </a:xfrm>
          <a:prstGeom prst="rect">
            <a:avLst/>
          </a:prstGeom>
        </p:spPr>
        <p:txBody>
          <a:bodyPr>
            <a:normAutofit fontScale="100000" lnSpcReduction="0"/>
          </a:bodyPr>
          <a:lstStyle>
            <a:lvl1pPr defTabSz="914378">
              <a:lnSpc>
                <a:spcPct val="85000"/>
              </a:lnSpc>
              <a:defRPr sz="4000"/>
            </a:lvl1pPr>
          </a:lstStyle>
          <a:p>
            <a:pPr/>
            <a:r>
              <a:t>Title</a:t>
            </a:r>
          </a:p>
        </p:txBody>
      </p:sp>
      <p:sp>
        <p:nvSpPr>
          <p:cNvPr id="723" name="Body Level One…"/>
          <p:cNvSpPr txBox="1"/>
          <p:nvPr>
            <p:ph type="body" sz="half" idx="1" hasCustomPrompt="1"/>
          </p:nvPr>
        </p:nvSpPr>
        <p:spPr>
          <a:xfrm>
            <a:off x="341711" y="2132838"/>
            <a:ext cx="8424001" cy="1803655"/>
          </a:xfrm>
          <a:prstGeom prst="rect">
            <a:avLst/>
          </a:prstGeom>
        </p:spPr>
        <p:txBody>
          <a:bodyPr>
            <a:normAutofit fontScale="100000" lnSpcReduction="0"/>
          </a:bodyPr>
          <a:lstStyle>
            <a:lvl1pPr marL="0" indent="0" defTabSz="914378">
              <a:buClrTx/>
              <a:buSzTx/>
              <a:buNone/>
              <a:defRPr sz="1800"/>
            </a:lvl1pPr>
            <a:lvl2pPr marL="0" indent="342892" defTabSz="914378">
              <a:buClrTx/>
              <a:buSzTx/>
              <a:buNone/>
              <a:defRPr sz="1800"/>
            </a:lvl2pPr>
            <a:lvl3pPr marL="0" indent="685782" defTabSz="914378">
              <a:buClrTx/>
              <a:buSzTx/>
              <a:buNone/>
              <a:defRPr sz="1800"/>
            </a:lvl3pPr>
            <a:lvl4pPr indent="1028675" defTabSz="914378">
              <a:buClrTx/>
              <a:buFontTx/>
              <a:defRPr sz="1800"/>
            </a:lvl4pPr>
            <a:lvl5pPr indent="1371565" defTabSz="914378">
              <a:buClrTx/>
              <a:buFontTx/>
              <a:defRPr sz="1800"/>
            </a:lvl5pPr>
          </a:lstStyle>
          <a:p>
            <a:pPr/>
            <a:r>
              <a:t>Subtitle and extra presentation information</a:t>
            </a:r>
          </a:p>
          <a:p>
            <a:pPr lvl="1"/>
            <a:r>
              <a:t/>
            </a:r>
          </a:p>
          <a:p>
            <a:pPr lvl="2"/>
            <a:r>
              <a:t/>
            </a:r>
          </a:p>
          <a:p>
            <a:pPr lvl="3"/>
            <a:r>
              <a:t/>
            </a:r>
          </a:p>
          <a:p>
            <a:pPr lvl="4"/>
            <a:r>
              <a:t/>
            </a:r>
          </a:p>
        </p:txBody>
      </p:sp>
      <p:sp>
        <p:nvSpPr>
          <p:cNvPr id="724" name="Rectangle 9"/>
          <p:cNvSpPr/>
          <p:nvPr/>
        </p:nvSpPr>
        <p:spPr>
          <a:xfrm>
            <a:off x="285752" y="4380950"/>
            <a:ext cx="8569326" cy="12701"/>
          </a:xfrm>
          <a:prstGeom prst="rect">
            <a:avLst/>
          </a:prstGeom>
          <a:solidFill>
            <a:srgbClr val="EA650D"/>
          </a:solidFill>
          <a:ln w="12700">
            <a:miter lim="400000"/>
          </a:ln>
        </p:spPr>
        <p:txBody>
          <a:bodyPr lIns="45719" rIns="45719"/>
          <a:lstStyle/>
          <a:p>
            <a:pPr>
              <a:defRPr sz="1300"/>
            </a:pPr>
          </a:p>
        </p:txBody>
      </p:sp>
      <p:sp>
        <p:nvSpPr>
          <p:cNvPr id="725" name="Tijdelijke aanduiding voor tekst 8"/>
          <p:cNvSpPr/>
          <p:nvPr>
            <p:ph type="body" sz="quarter" idx="21" hasCustomPrompt="1"/>
          </p:nvPr>
        </p:nvSpPr>
        <p:spPr>
          <a:xfrm>
            <a:off x="4570214" y="4689900"/>
            <a:ext cx="4293559" cy="213300"/>
          </a:xfrm>
          <a:prstGeom prst="rect">
            <a:avLst/>
          </a:prstGeom>
        </p:spPr>
        <p:txBody>
          <a:bodyPr>
            <a:normAutofit fontScale="100000" lnSpcReduction="0"/>
          </a:bodyPr>
          <a:lstStyle>
            <a:lvl1pPr marL="0" indent="0" algn="r" defTabSz="685783">
              <a:buClrTx/>
              <a:buSzTx/>
              <a:buNone/>
              <a:defRPr sz="1500">
                <a:solidFill>
                  <a:schemeClr val="accent1"/>
                </a:solidFill>
              </a:defRPr>
            </a:lvl1pPr>
          </a:lstStyle>
          <a:p>
            <a:pPr/>
            <a:r>
              <a:t>[tag line]</a:t>
            </a:r>
          </a:p>
        </p:txBody>
      </p:sp>
      <p:grpSp>
        <p:nvGrpSpPr>
          <p:cNvPr id="735" name="HR logo"/>
          <p:cNvGrpSpPr/>
          <p:nvPr/>
        </p:nvGrpSpPr>
        <p:grpSpPr>
          <a:xfrm>
            <a:off x="280837" y="4557600"/>
            <a:ext cx="378050" cy="386101"/>
            <a:chOff x="0" y="0"/>
            <a:chExt cx="378048" cy="386100"/>
          </a:xfrm>
        </p:grpSpPr>
        <p:sp>
          <p:nvSpPr>
            <p:cNvPr id="726" name="Freeform 35"/>
            <p:cNvSpPr/>
            <p:nvPr/>
          </p:nvSpPr>
          <p:spPr>
            <a:xfrm>
              <a:off x="-1" y="0"/>
              <a:ext cx="378050" cy="38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674"/>
                  </a:moveTo>
                  <a:cubicBezTo>
                    <a:pt x="21600" y="10663"/>
                    <a:pt x="21600" y="10663"/>
                    <a:pt x="21600" y="10663"/>
                  </a:cubicBezTo>
                  <a:cubicBezTo>
                    <a:pt x="21600" y="10603"/>
                    <a:pt x="21600" y="10603"/>
                    <a:pt x="21600" y="10603"/>
                  </a:cubicBezTo>
                  <a:cubicBezTo>
                    <a:pt x="21600" y="10579"/>
                    <a:pt x="21600" y="10579"/>
                    <a:pt x="21600" y="10579"/>
                  </a:cubicBezTo>
                  <a:cubicBezTo>
                    <a:pt x="21600" y="10531"/>
                    <a:pt x="21600" y="10531"/>
                    <a:pt x="21600" y="10531"/>
                  </a:cubicBezTo>
                  <a:cubicBezTo>
                    <a:pt x="21600" y="10519"/>
                    <a:pt x="21600" y="10519"/>
                    <a:pt x="21600" y="10519"/>
                  </a:cubicBezTo>
                  <a:cubicBezTo>
                    <a:pt x="21600" y="10459"/>
                    <a:pt x="21600" y="10459"/>
                    <a:pt x="21600" y="10459"/>
                  </a:cubicBezTo>
                  <a:cubicBezTo>
                    <a:pt x="21600" y="10447"/>
                    <a:pt x="21600" y="10447"/>
                    <a:pt x="21600" y="10447"/>
                  </a:cubicBezTo>
                  <a:cubicBezTo>
                    <a:pt x="21600" y="10400"/>
                    <a:pt x="21600" y="10400"/>
                    <a:pt x="21600" y="10400"/>
                  </a:cubicBezTo>
                  <a:cubicBezTo>
                    <a:pt x="21588" y="10376"/>
                    <a:pt x="21588" y="10376"/>
                    <a:pt x="21588" y="10376"/>
                  </a:cubicBezTo>
                  <a:cubicBezTo>
                    <a:pt x="21588" y="10328"/>
                    <a:pt x="21588" y="10328"/>
                    <a:pt x="21588" y="10328"/>
                  </a:cubicBezTo>
                  <a:cubicBezTo>
                    <a:pt x="21588" y="10304"/>
                    <a:pt x="21588" y="10304"/>
                    <a:pt x="21588" y="10304"/>
                  </a:cubicBezTo>
                  <a:cubicBezTo>
                    <a:pt x="21588" y="10268"/>
                    <a:pt x="21588" y="10268"/>
                    <a:pt x="21588" y="10268"/>
                  </a:cubicBezTo>
                  <a:cubicBezTo>
                    <a:pt x="21588" y="10244"/>
                    <a:pt x="21588" y="10244"/>
                    <a:pt x="21588" y="10244"/>
                  </a:cubicBezTo>
                  <a:cubicBezTo>
                    <a:pt x="21588" y="10184"/>
                    <a:pt x="21588" y="10184"/>
                    <a:pt x="21588" y="10184"/>
                  </a:cubicBezTo>
                  <a:cubicBezTo>
                    <a:pt x="21588" y="10172"/>
                    <a:pt x="21588" y="10172"/>
                    <a:pt x="21588" y="10172"/>
                  </a:cubicBezTo>
                  <a:cubicBezTo>
                    <a:pt x="21576" y="10125"/>
                    <a:pt x="21576" y="10125"/>
                    <a:pt x="21576" y="10125"/>
                  </a:cubicBezTo>
                  <a:cubicBezTo>
                    <a:pt x="21576" y="10101"/>
                    <a:pt x="21576" y="10101"/>
                    <a:pt x="21576" y="10101"/>
                  </a:cubicBezTo>
                  <a:cubicBezTo>
                    <a:pt x="21576" y="10053"/>
                    <a:pt x="21576" y="10053"/>
                    <a:pt x="21576" y="10053"/>
                  </a:cubicBezTo>
                  <a:cubicBezTo>
                    <a:pt x="21576" y="10029"/>
                    <a:pt x="21576" y="10029"/>
                    <a:pt x="21576" y="10029"/>
                  </a:cubicBezTo>
                  <a:cubicBezTo>
                    <a:pt x="21576" y="9993"/>
                    <a:pt x="21576" y="9993"/>
                    <a:pt x="21576" y="9993"/>
                  </a:cubicBezTo>
                  <a:cubicBezTo>
                    <a:pt x="21563" y="9969"/>
                    <a:pt x="21563" y="9969"/>
                    <a:pt x="21563" y="9969"/>
                  </a:cubicBezTo>
                  <a:cubicBezTo>
                    <a:pt x="21563" y="9921"/>
                    <a:pt x="21563" y="9921"/>
                    <a:pt x="21563" y="9921"/>
                  </a:cubicBezTo>
                  <a:cubicBezTo>
                    <a:pt x="21563" y="9898"/>
                    <a:pt x="21563" y="9898"/>
                    <a:pt x="21563" y="9898"/>
                  </a:cubicBezTo>
                  <a:cubicBezTo>
                    <a:pt x="21563" y="9850"/>
                    <a:pt x="21563" y="9850"/>
                    <a:pt x="21563" y="9850"/>
                  </a:cubicBezTo>
                  <a:cubicBezTo>
                    <a:pt x="21563" y="9826"/>
                    <a:pt x="21563" y="9826"/>
                    <a:pt x="21563" y="9826"/>
                  </a:cubicBezTo>
                  <a:cubicBezTo>
                    <a:pt x="21551" y="9790"/>
                    <a:pt x="21551" y="9790"/>
                    <a:pt x="21551" y="9790"/>
                  </a:cubicBezTo>
                  <a:cubicBezTo>
                    <a:pt x="21551" y="9754"/>
                    <a:pt x="21551" y="9754"/>
                    <a:pt x="21551" y="9754"/>
                  </a:cubicBezTo>
                  <a:cubicBezTo>
                    <a:pt x="21551" y="9718"/>
                    <a:pt x="21551" y="9718"/>
                    <a:pt x="21551" y="9718"/>
                  </a:cubicBezTo>
                  <a:cubicBezTo>
                    <a:pt x="21539" y="9682"/>
                    <a:pt x="21539" y="9682"/>
                    <a:pt x="21539" y="9682"/>
                  </a:cubicBezTo>
                  <a:cubicBezTo>
                    <a:pt x="21539" y="9658"/>
                    <a:pt x="21539" y="9658"/>
                    <a:pt x="21539" y="9658"/>
                  </a:cubicBezTo>
                  <a:cubicBezTo>
                    <a:pt x="21527" y="9551"/>
                    <a:pt x="21527" y="9551"/>
                    <a:pt x="21527" y="9551"/>
                  </a:cubicBezTo>
                  <a:cubicBezTo>
                    <a:pt x="21527" y="9527"/>
                    <a:pt x="21527" y="9527"/>
                    <a:pt x="21527" y="9527"/>
                  </a:cubicBezTo>
                  <a:cubicBezTo>
                    <a:pt x="21527" y="9491"/>
                    <a:pt x="21527" y="9491"/>
                    <a:pt x="21527" y="9491"/>
                  </a:cubicBezTo>
                  <a:cubicBezTo>
                    <a:pt x="21515" y="9479"/>
                    <a:pt x="21515" y="9479"/>
                    <a:pt x="21515" y="9479"/>
                  </a:cubicBezTo>
                  <a:cubicBezTo>
                    <a:pt x="21515" y="9407"/>
                    <a:pt x="21515" y="9407"/>
                    <a:pt x="21515" y="9407"/>
                  </a:cubicBezTo>
                  <a:cubicBezTo>
                    <a:pt x="21502" y="9395"/>
                    <a:pt x="21502" y="9395"/>
                    <a:pt x="21502" y="9395"/>
                  </a:cubicBezTo>
                  <a:cubicBezTo>
                    <a:pt x="21502" y="9360"/>
                    <a:pt x="21502" y="9360"/>
                    <a:pt x="21502" y="9360"/>
                  </a:cubicBezTo>
                  <a:cubicBezTo>
                    <a:pt x="21502" y="9348"/>
                    <a:pt x="21502" y="9348"/>
                    <a:pt x="21502" y="9348"/>
                  </a:cubicBezTo>
                  <a:cubicBezTo>
                    <a:pt x="21490" y="9264"/>
                    <a:pt x="21490" y="9264"/>
                    <a:pt x="21490" y="9264"/>
                  </a:cubicBezTo>
                  <a:cubicBezTo>
                    <a:pt x="21490" y="9252"/>
                    <a:pt x="21490" y="9252"/>
                    <a:pt x="21490" y="9252"/>
                  </a:cubicBezTo>
                  <a:cubicBezTo>
                    <a:pt x="21478" y="9216"/>
                    <a:pt x="21478" y="9216"/>
                    <a:pt x="21478" y="9216"/>
                  </a:cubicBezTo>
                  <a:cubicBezTo>
                    <a:pt x="21478" y="9204"/>
                    <a:pt x="21478" y="9204"/>
                    <a:pt x="21478" y="9204"/>
                  </a:cubicBezTo>
                  <a:cubicBezTo>
                    <a:pt x="21466" y="9121"/>
                    <a:pt x="21466" y="9121"/>
                    <a:pt x="21466" y="9121"/>
                  </a:cubicBezTo>
                  <a:cubicBezTo>
                    <a:pt x="21466" y="9121"/>
                    <a:pt x="21466" y="9121"/>
                    <a:pt x="21466" y="9121"/>
                  </a:cubicBezTo>
                  <a:cubicBezTo>
                    <a:pt x="21466" y="9085"/>
                    <a:pt x="21466" y="9085"/>
                    <a:pt x="21466" y="9085"/>
                  </a:cubicBezTo>
                  <a:cubicBezTo>
                    <a:pt x="21466" y="9073"/>
                    <a:pt x="21466" y="9073"/>
                    <a:pt x="21466" y="9073"/>
                  </a:cubicBezTo>
                  <a:cubicBezTo>
                    <a:pt x="21441" y="8941"/>
                    <a:pt x="21441" y="8941"/>
                    <a:pt x="21441" y="8941"/>
                  </a:cubicBezTo>
                  <a:cubicBezTo>
                    <a:pt x="21441" y="8941"/>
                    <a:pt x="21441" y="8941"/>
                    <a:pt x="21441" y="8941"/>
                  </a:cubicBezTo>
                  <a:cubicBezTo>
                    <a:pt x="21393" y="8702"/>
                    <a:pt x="21344" y="8463"/>
                    <a:pt x="21283" y="8224"/>
                  </a:cubicBezTo>
                  <a:cubicBezTo>
                    <a:pt x="21283" y="8224"/>
                    <a:pt x="21283" y="8224"/>
                    <a:pt x="21283" y="8224"/>
                  </a:cubicBezTo>
                  <a:cubicBezTo>
                    <a:pt x="21258" y="8093"/>
                    <a:pt x="21258" y="8093"/>
                    <a:pt x="21258" y="8093"/>
                  </a:cubicBezTo>
                  <a:cubicBezTo>
                    <a:pt x="21246" y="8093"/>
                    <a:pt x="21246" y="8093"/>
                    <a:pt x="21246" y="8093"/>
                  </a:cubicBezTo>
                  <a:cubicBezTo>
                    <a:pt x="21222" y="7973"/>
                    <a:pt x="21222" y="7973"/>
                    <a:pt x="21222" y="7973"/>
                  </a:cubicBezTo>
                  <a:cubicBezTo>
                    <a:pt x="21210" y="7949"/>
                    <a:pt x="21210" y="7949"/>
                    <a:pt x="21210" y="7949"/>
                  </a:cubicBezTo>
                  <a:cubicBezTo>
                    <a:pt x="21210" y="7925"/>
                    <a:pt x="21210" y="7925"/>
                    <a:pt x="21210" y="7925"/>
                  </a:cubicBezTo>
                  <a:cubicBezTo>
                    <a:pt x="21198" y="7901"/>
                    <a:pt x="21198" y="7901"/>
                    <a:pt x="21198" y="7901"/>
                  </a:cubicBezTo>
                  <a:cubicBezTo>
                    <a:pt x="21185" y="7853"/>
                    <a:pt x="21185" y="7853"/>
                    <a:pt x="21185" y="7853"/>
                  </a:cubicBezTo>
                  <a:cubicBezTo>
                    <a:pt x="21173" y="7818"/>
                    <a:pt x="21173" y="7818"/>
                    <a:pt x="21173" y="7818"/>
                  </a:cubicBezTo>
                  <a:cubicBezTo>
                    <a:pt x="21173" y="7794"/>
                    <a:pt x="21173" y="7794"/>
                    <a:pt x="21173" y="7794"/>
                  </a:cubicBezTo>
                  <a:cubicBezTo>
                    <a:pt x="21161" y="7770"/>
                    <a:pt x="21161" y="7770"/>
                    <a:pt x="21161" y="7770"/>
                  </a:cubicBezTo>
                  <a:cubicBezTo>
                    <a:pt x="21149" y="7722"/>
                    <a:pt x="21149" y="7722"/>
                    <a:pt x="21149" y="7722"/>
                  </a:cubicBezTo>
                  <a:cubicBezTo>
                    <a:pt x="21137" y="7686"/>
                    <a:pt x="21137" y="7686"/>
                    <a:pt x="21137" y="7686"/>
                  </a:cubicBezTo>
                  <a:cubicBezTo>
                    <a:pt x="21124" y="7674"/>
                    <a:pt x="21124" y="7674"/>
                    <a:pt x="21124" y="7674"/>
                  </a:cubicBezTo>
                  <a:cubicBezTo>
                    <a:pt x="21124" y="7626"/>
                    <a:pt x="21124" y="7626"/>
                    <a:pt x="21124" y="7626"/>
                  </a:cubicBezTo>
                  <a:cubicBezTo>
                    <a:pt x="21112" y="7614"/>
                    <a:pt x="21112" y="7614"/>
                    <a:pt x="21112" y="7614"/>
                  </a:cubicBezTo>
                  <a:cubicBezTo>
                    <a:pt x="21100" y="7567"/>
                    <a:pt x="21100" y="7567"/>
                    <a:pt x="21100" y="7567"/>
                  </a:cubicBezTo>
                  <a:cubicBezTo>
                    <a:pt x="21088" y="7543"/>
                    <a:pt x="21088" y="7543"/>
                    <a:pt x="21088" y="7543"/>
                  </a:cubicBezTo>
                  <a:cubicBezTo>
                    <a:pt x="21076" y="7495"/>
                    <a:pt x="21076" y="7495"/>
                    <a:pt x="21076" y="7495"/>
                  </a:cubicBezTo>
                  <a:cubicBezTo>
                    <a:pt x="21076" y="7495"/>
                    <a:pt x="21076" y="7495"/>
                    <a:pt x="21076" y="7495"/>
                  </a:cubicBezTo>
                  <a:cubicBezTo>
                    <a:pt x="21051" y="7435"/>
                    <a:pt x="21051" y="7435"/>
                    <a:pt x="21051" y="7435"/>
                  </a:cubicBezTo>
                  <a:cubicBezTo>
                    <a:pt x="21051" y="7435"/>
                    <a:pt x="21051" y="7435"/>
                    <a:pt x="21051" y="7435"/>
                  </a:cubicBezTo>
                  <a:cubicBezTo>
                    <a:pt x="20966" y="7160"/>
                    <a:pt x="20856" y="6897"/>
                    <a:pt x="20746" y="6634"/>
                  </a:cubicBezTo>
                  <a:cubicBezTo>
                    <a:pt x="20685" y="6491"/>
                    <a:pt x="20624" y="6335"/>
                    <a:pt x="20551" y="6192"/>
                  </a:cubicBezTo>
                  <a:cubicBezTo>
                    <a:pt x="20393" y="5869"/>
                    <a:pt x="20222" y="5558"/>
                    <a:pt x="20039" y="5260"/>
                  </a:cubicBezTo>
                  <a:cubicBezTo>
                    <a:pt x="20002" y="5200"/>
                    <a:pt x="20002" y="5200"/>
                    <a:pt x="20002" y="5200"/>
                  </a:cubicBezTo>
                  <a:cubicBezTo>
                    <a:pt x="20002" y="5188"/>
                    <a:pt x="20002" y="5188"/>
                    <a:pt x="20002" y="5188"/>
                  </a:cubicBezTo>
                  <a:cubicBezTo>
                    <a:pt x="19819" y="4901"/>
                    <a:pt x="19624" y="4626"/>
                    <a:pt x="19429" y="4363"/>
                  </a:cubicBezTo>
                  <a:cubicBezTo>
                    <a:pt x="19429" y="4351"/>
                    <a:pt x="19429" y="4351"/>
                    <a:pt x="19429" y="4351"/>
                  </a:cubicBezTo>
                  <a:cubicBezTo>
                    <a:pt x="19380" y="4303"/>
                    <a:pt x="19380" y="4303"/>
                    <a:pt x="19380" y="4303"/>
                  </a:cubicBezTo>
                  <a:cubicBezTo>
                    <a:pt x="19380" y="4291"/>
                    <a:pt x="19380" y="4291"/>
                    <a:pt x="19380" y="4291"/>
                  </a:cubicBezTo>
                  <a:cubicBezTo>
                    <a:pt x="19344" y="4243"/>
                    <a:pt x="19344" y="4243"/>
                    <a:pt x="19344" y="4243"/>
                  </a:cubicBezTo>
                  <a:cubicBezTo>
                    <a:pt x="19331" y="4243"/>
                    <a:pt x="19331" y="4243"/>
                    <a:pt x="19331" y="4243"/>
                  </a:cubicBezTo>
                  <a:cubicBezTo>
                    <a:pt x="19295" y="4196"/>
                    <a:pt x="19295" y="4196"/>
                    <a:pt x="19295" y="4196"/>
                  </a:cubicBezTo>
                  <a:cubicBezTo>
                    <a:pt x="19295" y="4184"/>
                    <a:pt x="19295" y="4184"/>
                    <a:pt x="19295" y="4184"/>
                  </a:cubicBezTo>
                  <a:cubicBezTo>
                    <a:pt x="19246" y="4136"/>
                    <a:pt x="19246" y="4136"/>
                    <a:pt x="19246" y="4136"/>
                  </a:cubicBezTo>
                  <a:cubicBezTo>
                    <a:pt x="19246" y="4124"/>
                    <a:pt x="19246" y="4124"/>
                    <a:pt x="19246" y="4124"/>
                  </a:cubicBezTo>
                  <a:cubicBezTo>
                    <a:pt x="19173" y="4040"/>
                    <a:pt x="19100" y="3945"/>
                    <a:pt x="19014" y="3849"/>
                  </a:cubicBezTo>
                  <a:cubicBezTo>
                    <a:pt x="19014" y="3849"/>
                    <a:pt x="19014" y="3849"/>
                    <a:pt x="19014" y="3849"/>
                  </a:cubicBezTo>
                  <a:cubicBezTo>
                    <a:pt x="18966" y="3801"/>
                    <a:pt x="18966" y="3801"/>
                    <a:pt x="18966" y="3801"/>
                  </a:cubicBezTo>
                  <a:cubicBezTo>
                    <a:pt x="18966" y="3789"/>
                    <a:pt x="18966" y="3789"/>
                    <a:pt x="18966" y="3789"/>
                  </a:cubicBezTo>
                  <a:cubicBezTo>
                    <a:pt x="18929" y="3741"/>
                    <a:pt x="18929" y="3741"/>
                    <a:pt x="18929" y="3741"/>
                  </a:cubicBezTo>
                  <a:cubicBezTo>
                    <a:pt x="18917" y="3741"/>
                    <a:pt x="18917" y="3741"/>
                    <a:pt x="18917" y="3741"/>
                  </a:cubicBezTo>
                  <a:cubicBezTo>
                    <a:pt x="18880" y="3694"/>
                    <a:pt x="18880" y="3694"/>
                    <a:pt x="18880" y="3694"/>
                  </a:cubicBezTo>
                  <a:cubicBezTo>
                    <a:pt x="18868" y="3682"/>
                    <a:pt x="18868" y="3682"/>
                    <a:pt x="18868" y="3682"/>
                  </a:cubicBezTo>
                  <a:cubicBezTo>
                    <a:pt x="18831" y="3634"/>
                    <a:pt x="18831" y="3634"/>
                    <a:pt x="18831" y="3634"/>
                  </a:cubicBezTo>
                  <a:cubicBezTo>
                    <a:pt x="18819" y="3634"/>
                    <a:pt x="18819" y="3634"/>
                    <a:pt x="18819" y="3634"/>
                  </a:cubicBezTo>
                  <a:cubicBezTo>
                    <a:pt x="18746" y="3550"/>
                    <a:pt x="18661" y="3455"/>
                    <a:pt x="18575" y="3371"/>
                  </a:cubicBezTo>
                  <a:cubicBezTo>
                    <a:pt x="18575" y="3371"/>
                    <a:pt x="18575" y="3371"/>
                    <a:pt x="18575" y="3371"/>
                  </a:cubicBezTo>
                  <a:cubicBezTo>
                    <a:pt x="18526" y="3323"/>
                    <a:pt x="18526" y="3323"/>
                    <a:pt x="18526" y="3323"/>
                  </a:cubicBezTo>
                  <a:cubicBezTo>
                    <a:pt x="18526" y="3311"/>
                    <a:pt x="18526" y="3311"/>
                    <a:pt x="18526" y="3311"/>
                  </a:cubicBezTo>
                  <a:cubicBezTo>
                    <a:pt x="18478" y="3275"/>
                    <a:pt x="18478" y="3275"/>
                    <a:pt x="18478" y="3275"/>
                  </a:cubicBezTo>
                  <a:cubicBezTo>
                    <a:pt x="18478" y="3263"/>
                    <a:pt x="18478" y="3263"/>
                    <a:pt x="18478" y="3263"/>
                  </a:cubicBezTo>
                  <a:cubicBezTo>
                    <a:pt x="18429" y="3215"/>
                    <a:pt x="18429" y="3215"/>
                    <a:pt x="18429" y="3215"/>
                  </a:cubicBezTo>
                  <a:cubicBezTo>
                    <a:pt x="18417" y="3215"/>
                    <a:pt x="18417" y="3215"/>
                    <a:pt x="18417" y="3215"/>
                  </a:cubicBezTo>
                  <a:cubicBezTo>
                    <a:pt x="18380" y="3168"/>
                    <a:pt x="18380" y="3168"/>
                    <a:pt x="18380" y="3168"/>
                  </a:cubicBezTo>
                  <a:cubicBezTo>
                    <a:pt x="18368" y="3168"/>
                    <a:pt x="18368" y="3168"/>
                    <a:pt x="18368" y="3168"/>
                  </a:cubicBezTo>
                  <a:cubicBezTo>
                    <a:pt x="18283" y="3084"/>
                    <a:pt x="18197" y="3000"/>
                    <a:pt x="18112" y="2917"/>
                  </a:cubicBezTo>
                  <a:cubicBezTo>
                    <a:pt x="18112" y="2917"/>
                    <a:pt x="18112" y="2917"/>
                    <a:pt x="18112" y="2917"/>
                  </a:cubicBezTo>
                  <a:cubicBezTo>
                    <a:pt x="18063" y="2869"/>
                    <a:pt x="18063" y="2869"/>
                    <a:pt x="18063" y="2869"/>
                  </a:cubicBezTo>
                  <a:cubicBezTo>
                    <a:pt x="18051" y="2857"/>
                    <a:pt x="18051" y="2857"/>
                    <a:pt x="18051" y="2857"/>
                  </a:cubicBezTo>
                  <a:cubicBezTo>
                    <a:pt x="18014" y="2821"/>
                    <a:pt x="18014" y="2821"/>
                    <a:pt x="18014" y="2821"/>
                  </a:cubicBezTo>
                  <a:cubicBezTo>
                    <a:pt x="18002" y="2809"/>
                    <a:pt x="18002" y="2809"/>
                    <a:pt x="18002" y="2809"/>
                  </a:cubicBezTo>
                  <a:cubicBezTo>
                    <a:pt x="17953" y="2773"/>
                    <a:pt x="17953" y="2773"/>
                    <a:pt x="17953" y="2773"/>
                  </a:cubicBezTo>
                  <a:cubicBezTo>
                    <a:pt x="17941" y="2773"/>
                    <a:pt x="17941" y="2773"/>
                    <a:pt x="17941" y="2773"/>
                  </a:cubicBezTo>
                  <a:cubicBezTo>
                    <a:pt x="17904" y="2725"/>
                    <a:pt x="17904" y="2725"/>
                    <a:pt x="17904" y="2725"/>
                  </a:cubicBezTo>
                  <a:cubicBezTo>
                    <a:pt x="17892" y="2725"/>
                    <a:pt x="17892" y="2725"/>
                    <a:pt x="17892" y="2725"/>
                  </a:cubicBezTo>
                  <a:cubicBezTo>
                    <a:pt x="17843" y="2678"/>
                    <a:pt x="17843" y="2678"/>
                    <a:pt x="17843" y="2678"/>
                  </a:cubicBezTo>
                  <a:cubicBezTo>
                    <a:pt x="17843" y="2678"/>
                    <a:pt x="17843" y="2678"/>
                    <a:pt x="17843" y="2678"/>
                  </a:cubicBezTo>
                  <a:cubicBezTo>
                    <a:pt x="17673" y="2534"/>
                    <a:pt x="17673" y="2534"/>
                    <a:pt x="17673" y="2534"/>
                  </a:cubicBezTo>
                  <a:cubicBezTo>
                    <a:pt x="17673" y="2534"/>
                    <a:pt x="17673" y="2534"/>
                    <a:pt x="17673" y="2534"/>
                  </a:cubicBezTo>
                  <a:cubicBezTo>
                    <a:pt x="17624" y="2498"/>
                    <a:pt x="17624" y="2498"/>
                    <a:pt x="17624" y="2498"/>
                  </a:cubicBezTo>
                  <a:cubicBezTo>
                    <a:pt x="17612" y="2486"/>
                    <a:pt x="17612" y="2486"/>
                    <a:pt x="17612" y="2486"/>
                  </a:cubicBezTo>
                  <a:cubicBezTo>
                    <a:pt x="17563" y="2450"/>
                    <a:pt x="17563" y="2450"/>
                    <a:pt x="17563" y="2450"/>
                  </a:cubicBezTo>
                  <a:cubicBezTo>
                    <a:pt x="17551" y="2439"/>
                    <a:pt x="17551" y="2439"/>
                    <a:pt x="17551" y="2439"/>
                  </a:cubicBezTo>
                  <a:cubicBezTo>
                    <a:pt x="17514" y="2403"/>
                    <a:pt x="17514" y="2403"/>
                    <a:pt x="17514" y="2403"/>
                  </a:cubicBezTo>
                  <a:cubicBezTo>
                    <a:pt x="17502" y="2391"/>
                    <a:pt x="17502" y="2391"/>
                    <a:pt x="17502" y="2391"/>
                  </a:cubicBezTo>
                  <a:cubicBezTo>
                    <a:pt x="17453" y="2355"/>
                    <a:pt x="17453" y="2355"/>
                    <a:pt x="17453" y="2355"/>
                  </a:cubicBezTo>
                  <a:cubicBezTo>
                    <a:pt x="17441" y="2355"/>
                    <a:pt x="17441" y="2355"/>
                    <a:pt x="17441" y="2355"/>
                  </a:cubicBezTo>
                  <a:cubicBezTo>
                    <a:pt x="17392" y="2319"/>
                    <a:pt x="17392" y="2319"/>
                    <a:pt x="17392" y="2319"/>
                  </a:cubicBezTo>
                  <a:cubicBezTo>
                    <a:pt x="17380" y="2307"/>
                    <a:pt x="17380" y="2307"/>
                    <a:pt x="17380" y="2307"/>
                  </a:cubicBezTo>
                  <a:cubicBezTo>
                    <a:pt x="17331" y="2271"/>
                    <a:pt x="17331" y="2271"/>
                    <a:pt x="17331" y="2271"/>
                  </a:cubicBezTo>
                  <a:cubicBezTo>
                    <a:pt x="17331" y="2259"/>
                    <a:pt x="17331" y="2259"/>
                    <a:pt x="17331" y="2259"/>
                  </a:cubicBezTo>
                  <a:cubicBezTo>
                    <a:pt x="17160" y="2140"/>
                    <a:pt x="17160" y="2140"/>
                    <a:pt x="17160" y="2140"/>
                  </a:cubicBezTo>
                  <a:cubicBezTo>
                    <a:pt x="17148" y="2128"/>
                    <a:pt x="17148" y="2128"/>
                    <a:pt x="17148" y="2128"/>
                  </a:cubicBezTo>
                  <a:cubicBezTo>
                    <a:pt x="17099" y="2092"/>
                    <a:pt x="17099" y="2092"/>
                    <a:pt x="17099" y="2092"/>
                  </a:cubicBezTo>
                  <a:cubicBezTo>
                    <a:pt x="17087" y="2080"/>
                    <a:pt x="17087" y="2080"/>
                    <a:pt x="17087" y="2080"/>
                  </a:cubicBezTo>
                  <a:cubicBezTo>
                    <a:pt x="17051" y="2056"/>
                    <a:pt x="17051" y="2056"/>
                    <a:pt x="17051" y="2056"/>
                  </a:cubicBezTo>
                  <a:cubicBezTo>
                    <a:pt x="17026" y="2044"/>
                    <a:pt x="17026" y="2044"/>
                    <a:pt x="17026" y="2044"/>
                  </a:cubicBezTo>
                  <a:cubicBezTo>
                    <a:pt x="16990" y="2020"/>
                    <a:pt x="16990" y="2020"/>
                    <a:pt x="16990" y="2020"/>
                  </a:cubicBezTo>
                  <a:cubicBezTo>
                    <a:pt x="16965" y="1996"/>
                    <a:pt x="16965" y="1996"/>
                    <a:pt x="16965" y="1996"/>
                  </a:cubicBezTo>
                  <a:cubicBezTo>
                    <a:pt x="16929" y="1972"/>
                    <a:pt x="16929" y="1972"/>
                    <a:pt x="16929" y="1972"/>
                  </a:cubicBezTo>
                  <a:cubicBezTo>
                    <a:pt x="16917" y="1960"/>
                    <a:pt x="16917" y="1960"/>
                    <a:pt x="16917" y="1960"/>
                  </a:cubicBezTo>
                  <a:cubicBezTo>
                    <a:pt x="16868" y="1936"/>
                    <a:pt x="16868" y="1936"/>
                    <a:pt x="16868" y="1936"/>
                  </a:cubicBezTo>
                  <a:cubicBezTo>
                    <a:pt x="16856" y="1925"/>
                    <a:pt x="16856" y="1925"/>
                    <a:pt x="16856" y="1925"/>
                  </a:cubicBezTo>
                  <a:cubicBezTo>
                    <a:pt x="16807" y="1889"/>
                    <a:pt x="16807" y="1889"/>
                    <a:pt x="16807" y="1889"/>
                  </a:cubicBezTo>
                  <a:cubicBezTo>
                    <a:pt x="16795" y="1889"/>
                    <a:pt x="16795" y="1889"/>
                    <a:pt x="16795" y="1889"/>
                  </a:cubicBezTo>
                  <a:cubicBezTo>
                    <a:pt x="16624" y="1769"/>
                    <a:pt x="16624" y="1769"/>
                    <a:pt x="16624" y="1769"/>
                  </a:cubicBezTo>
                  <a:cubicBezTo>
                    <a:pt x="16612" y="1757"/>
                    <a:pt x="16612" y="1757"/>
                    <a:pt x="16612" y="1757"/>
                  </a:cubicBezTo>
                  <a:cubicBezTo>
                    <a:pt x="16563" y="1733"/>
                    <a:pt x="16563" y="1733"/>
                    <a:pt x="16563" y="1733"/>
                  </a:cubicBezTo>
                  <a:cubicBezTo>
                    <a:pt x="16538" y="1721"/>
                    <a:pt x="16538" y="1721"/>
                    <a:pt x="16538" y="1721"/>
                  </a:cubicBezTo>
                  <a:cubicBezTo>
                    <a:pt x="16502" y="1685"/>
                    <a:pt x="16502" y="1685"/>
                    <a:pt x="16502" y="1685"/>
                  </a:cubicBezTo>
                  <a:cubicBezTo>
                    <a:pt x="16490" y="1685"/>
                    <a:pt x="16490" y="1685"/>
                    <a:pt x="16490" y="1685"/>
                  </a:cubicBezTo>
                  <a:cubicBezTo>
                    <a:pt x="16441" y="1650"/>
                    <a:pt x="16441" y="1650"/>
                    <a:pt x="16441" y="1650"/>
                  </a:cubicBezTo>
                  <a:cubicBezTo>
                    <a:pt x="16429" y="1650"/>
                    <a:pt x="16429" y="1650"/>
                    <a:pt x="16429" y="1650"/>
                  </a:cubicBezTo>
                  <a:cubicBezTo>
                    <a:pt x="16380" y="1614"/>
                    <a:pt x="16380" y="1614"/>
                    <a:pt x="16380" y="1614"/>
                  </a:cubicBezTo>
                  <a:cubicBezTo>
                    <a:pt x="16368" y="1602"/>
                    <a:pt x="16368" y="1602"/>
                    <a:pt x="16368" y="1602"/>
                  </a:cubicBezTo>
                  <a:cubicBezTo>
                    <a:pt x="16319" y="1578"/>
                    <a:pt x="16319" y="1578"/>
                    <a:pt x="16319" y="1578"/>
                  </a:cubicBezTo>
                  <a:cubicBezTo>
                    <a:pt x="16307" y="1566"/>
                    <a:pt x="16307" y="1566"/>
                    <a:pt x="16307" y="1566"/>
                  </a:cubicBezTo>
                  <a:cubicBezTo>
                    <a:pt x="16112" y="1458"/>
                    <a:pt x="16112" y="1458"/>
                    <a:pt x="16112" y="1458"/>
                  </a:cubicBezTo>
                  <a:cubicBezTo>
                    <a:pt x="16112" y="1458"/>
                    <a:pt x="16112" y="1458"/>
                    <a:pt x="16112" y="1458"/>
                  </a:cubicBezTo>
                  <a:cubicBezTo>
                    <a:pt x="16051" y="1422"/>
                    <a:pt x="16051" y="1422"/>
                    <a:pt x="16051" y="1422"/>
                  </a:cubicBezTo>
                  <a:cubicBezTo>
                    <a:pt x="16038" y="1422"/>
                    <a:pt x="16038" y="1422"/>
                    <a:pt x="16038" y="1422"/>
                  </a:cubicBezTo>
                  <a:cubicBezTo>
                    <a:pt x="15990" y="1387"/>
                    <a:pt x="15990" y="1387"/>
                    <a:pt x="15990" y="1387"/>
                  </a:cubicBezTo>
                  <a:cubicBezTo>
                    <a:pt x="15977" y="1387"/>
                    <a:pt x="15977" y="1387"/>
                    <a:pt x="15977" y="1387"/>
                  </a:cubicBezTo>
                  <a:cubicBezTo>
                    <a:pt x="15929" y="1363"/>
                    <a:pt x="15929" y="1363"/>
                    <a:pt x="15929" y="1363"/>
                  </a:cubicBezTo>
                  <a:cubicBezTo>
                    <a:pt x="15916" y="1351"/>
                    <a:pt x="15916" y="1351"/>
                    <a:pt x="15916" y="1351"/>
                  </a:cubicBezTo>
                  <a:cubicBezTo>
                    <a:pt x="15868" y="1327"/>
                    <a:pt x="15868" y="1327"/>
                    <a:pt x="15868" y="1327"/>
                  </a:cubicBezTo>
                  <a:cubicBezTo>
                    <a:pt x="15855" y="1315"/>
                    <a:pt x="15855" y="1315"/>
                    <a:pt x="15855" y="1315"/>
                  </a:cubicBezTo>
                  <a:cubicBezTo>
                    <a:pt x="15807" y="1291"/>
                    <a:pt x="15807" y="1291"/>
                    <a:pt x="15807" y="1291"/>
                  </a:cubicBezTo>
                  <a:cubicBezTo>
                    <a:pt x="15794" y="1279"/>
                    <a:pt x="15794" y="1279"/>
                    <a:pt x="15794" y="1279"/>
                  </a:cubicBezTo>
                  <a:cubicBezTo>
                    <a:pt x="15733" y="1255"/>
                    <a:pt x="15733" y="1255"/>
                    <a:pt x="15733" y="1255"/>
                  </a:cubicBezTo>
                  <a:cubicBezTo>
                    <a:pt x="15721" y="1255"/>
                    <a:pt x="15721" y="1255"/>
                    <a:pt x="15721" y="1255"/>
                  </a:cubicBezTo>
                  <a:cubicBezTo>
                    <a:pt x="15636" y="1207"/>
                    <a:pt x="15551" y="1159"/>
                    <a:pt x="15465" y="1124"/>
                  </a:cubicBezTo>
                  <a:cubicBezTo>
                    <a:pt x="15453" y="1112"/>
                    <a:pt x="15453" y="1112"/>
                    <a:pt x="15453" y="1112"/>
                  </a:cubicBezTo>
                  <a:cubicBezTo>
                    <a:pt x="15404" y="1088"/>
                    <a:pt x="15404" y="1088"/>
                    <a:pt x="15404" y="1088"/>
                  </a:cubicBezTo>
                  <a:cubicBezTo>
                    <a:pt x="15392" y="1088"/>
                    <a:pt x="15392" y="1088"/>
                    <a:pt x="15392" y="1088"/>
                  </a:cubicBezTo>
                  <a:cubicBezTo>
                    <a:pt x="15343" y="1064"/>
                    <a:pt x="15343" y="1064"/>
                    <a:pt x="15343" y="1064"/>
                  </a:cubicBezTo>
                  <a:cubicBezTo>
                    <a:pt x="15319" y="1052"/>
                    <a:pt x="15319" y="1052"/>
                    <a:pt x="15319" y="1052"/>
                  </a:cubicBezTo>
                  <a:cubicBezTo>
                    <a:pt x="15270" y="1028"/>
                    <a:pt x="15270" y="1028"/>
                    <a:pt x="15270" y="1028"/>
                  </a:cubicBezTo>
                  <a:cubicBezTo>
                    <a:pt x="15258" y="1028"/>
                    <a:pt x="15258" y="1028"/>
                    <a:pt x="15258" y="1028"/>
                  </a:cubicBezTo>
                  <a:cubicBezTo>
                    <a:pt x="15209" y="992"/>
                    <a:pt x="15209" y="992"/>
                    <a:pt x="15209" y="992"/>
                  </a:cubicBezTo>
                  <a:cubicBezTo>
                    <a:pt x="15197" y="992"/>
                    <a:pt x="15197" y="992"/>
                    <a:pt x="15197" y="992"/>
                  </a:cubicBezTo>
                  <a:cubicBezTo>
                    <a:pt x="15136" y="968"/>
                    <a:pt x="15136" y="968"/>
                    <a:pt x="15136" y="968"/>
                  </a:cubicBezTo>
                  <a:cubicBezTo>
                    <a:pt x="15136" y="968"/>
                    <a:pt x="15136" y="968"/>
                    <a:pt x="15136" y="968"/>
                  </a:cubicBezTo>
                  <a:cubicBezTo>
                    <a:pt x="15063" y="932"/>
                    <a:pt x="14989" y="908"/>
                    <a:pt x="14929" y="873"/>
                  </a:cubicBezTo>
                  <a:cubicBezTo>
                    <a:pt x="14929" y="873"/>
                    <a:pt x="14929" y="873"/>
                    <a:pt x="14929" y="873"/>
                  </a:cubicBezTo>
                  <a:cubicBezTo>
                    <a:pt x="14868" y="849"/>
                    <a:pt x="14868" y="849"/>
                    <a:pt x="14868" y="849"/>
                  </a:cubicBezTo>
                  <a:cubicBezTo>
                    <a:pt x="14855" y="849"/>
                    <a:pt x="14855" y="849"/>
                    <a:pt x="14855" y="849"/>
                  </a:cubicBezTo>
                  <a:cubicBezTo>
                    <a:pt x="14794" y="825"/>
                    <a:pt x="14794" y="825"/>
                    <a:pt x="14794" y="825"/>
                  </a:cubicBezTo>
                  <a:cubicBezTo>
                    <a:pt x="14782" y="813"/>
                    <a:pt x="14782" y="813"/>
                    <a:pt x="14782" y="813"/>
                  </a:cubicBezTo>
                  <a:cubicBezTo>
                    <a:pt x="14733" y="789"/>
                    <a:pt x="14733" y="789"/>
                    <a:pt x="14733" y="789"/>
                  </a:cubicBezTo>
                  <a:cubicBezTo>
                    <a:pt x="14721" y="789"/>
                    <a:pt x="14721" y="789"/>
                    <a:pt x="14721" y="789"/>
                  </a:cubicBezTo>
                  <a:cubicBezTo>
                    <a:pt x="14660" y="765"/>
                    <a:pt x="14660" y="765"/>
                    <a:pt x="14660" y="765"/>
                  </a:cubicBezTo>
                  <a:cubicBezTo>
                    <a:pt x="14648" y="765"/>
                    <a:pt x="14648" y="765"/>
                    <a:pt x="14648" y="765"/>
                  </a:cubicBezTo>
                  <a:cubicBezTo>
                    <a:pt x="14587" y="741"/>
                    <a:pt x="14587" y="741"/>
                    <a:pt x="14587" y="741"/>
                  </a:cubicBezTo>
                  <a:cubicBezTo>
                    <a:pt x="14587" y="741"/>
                    <a:pt x="14587" y="741"/>
                    <a:pt x="14587" y="741"/>
                  </a:cubicBezTo>
                  <a:cubicBezTo>
                    <a:pt x="14465" y="693"/>
                    <a:pt x="14355" y="657"/>
                    <a:pt x="14233" y="610"/>
                  </a:cubicBezTo>
                  <a:cubicBezTo>
                    <a:pt x="14221" y="610"/>
                    <a:pt x="14221" y="610"/>
                    <a:pt x="14221" y="610"/>
                  </a:cubicBezTo>
                  <a:cubicBezTo>
                    <a:pt x="14172" y="586"/>
                    <a:pt x="14172" y="586"/>
                    <a:pt x="14172" y="586"/>
                  </a:cubicBezTo>
                  <a:cubicBezTo>
                    <a:pt x="14160" y="586"/>
                    <a:pt x="14160" y="586"/>
                    <a:pt x="14160" y="586"/>
                  </a:cubicBezTo>
                  <a:cubicBezTo>
                    <a:pt x="14099" y="562"/>
                    <a:pt x="14099" y="562"/>
                    <a:pt x="14099" y="562"/>
                  </a:cubicBezTo>
                  <a:cubicBezTo>
                    <a:pt x="14087" y="562"/>
                    <a:pt x="14087" y="562"/>
                    <a:pt x="14087" y="562"/>
                  </a:cubicBezTo>
                  <a:cubicBezTo>
                    <a:pt x="14026" y="538"/>
                    <a:pt x="14026" y="538"/>
                    <a:pt x="14026" y="538"/>
                  </a:cubicBezTo>
                  <a:cubicBezTo>
                    <a:pt x="14014" y="538"/>
                    <a:pt x="14014" y="538"/>
                    <a:pt x="14014" y="538"/>
                  </a:cubicBezTo>
                  <a:cubicBezTo>
                    <a:pt x="13953" y="514"/>
                    <a:pt x="13953" y="514"/>
                    <a:pt x="13953" y="514"/>
                  </a:cubicBezTo>
                  <a:cubicBezTo>
                    <a:pt x="13953" y="514"/>
                    <a:pt x="13953" y="514"/>
                    <a:pt x="13953" y="514"/>
                  </a:cubicBezTo>
                  <a:cubicBezTo>
                    <a:pt x="13855" y="490"/>
                    <a:pt x="13758" y="454"/>
                    <a:pt x="13660" y="430"/>
                  </a:cubicBezTo>
                  <a:cubicBezTo>
                    <a:pt x="13660" y="430"/>
                    <a:pt x="13660" y="430"/>
                    <a:pt x="13660" y="430"/>
                  </a:cubicBezTo>
                  <a:cubicBezTo>
                    <a:pt x="13599" y="418"/>
                    <a:pt x="13599" y="418"/>
                    <a:pt x="13599" y="418"/>
                  </a:cubicBezTo>
                  <a:cubicBezTo>
                    <a:pt x="13587" y="406"/>
                    <a:pt x="13587" y="406"/>
                    <a:pt x="13587" y="406"/>
                  </a:cubicBezTo>
                  <a:cubicBezTo>
                    <a:pt x="13526" y="394"/>
                    <a:pt x="13526" y="394"/>
                    <a:pt x="13526" y="394"/>
                  </a:cubicBezTo>
                  <a:cubicBezTo>
                    <a:pt x="13514" y="394"/>
                    <a:pt x="13514" y="394"/>
                    <a:pt x="13514" y="394"/>
                  </a:cubicBezTo>
                  <a:cubicBezTo>
                    <a:pt x="13453" y="371"/>
                    <a:pt x="13453" y="371"/>
                    <a:pt x="13453" y="371"/>
                  </a:cubicBezTo>
                  <a:cubicBezTo>
                    <a:pt x="13441" y="371"/>
                    <a:pt x="13441" y="371"/>
                    <a:pt x="13441" y="371"/>
                  </a:cubicBezTo>
                  <a:cubicBezTo>
                    <a:pt x="13380" y="359"/>
                    <a:pt x="13380" y="359"/>
                    <a:pt x="13380" y="359"/>
                  </a:cubicBezTo>
                  <a:cubicBezTo>
                    <a:pt x="13367" y="347"/>
                    <a:pt x="13367" y="347"/>
                    <a:pt x="13367" y="347"/>
                  </a:cubicBezTo>
                  <a:cubicBezTo>
                    <a:pt x="13306" y="335"/>
                    <a:pt x="13306" y="335"/>
                    <a:pt x="13306" y="335"/>
                  </a:cubicBezTo>
                  <a:cubicBezTo>
                    <a:pt x="13294" y="335"/>
                    <a:pt x="13294" y="335"/>
                    <a:pt x="13294" y="335"/>
                  </a:cubicBezTo>
                  <a:cubicBezTo>
                    <a:pt x="13221" y="323"/>
                    <a:pt x="13221" y="323"/>
                    <a:pt x="13221" y="323"/>
                  </a:cubicBezTo>
                  <a:cubicBezTo>
                    <a:pt x="13221" y="323"/>
                    <a:pt x="13221" y="323"/>
                    <a:pt x="13221" y="323"/>
                  </a:cubicBezTo>
                  <a:cubicBezTo>
                    <a:pt x="13160" y="299"/>
                    <a:pt x="13087" y="287"/>
                    <a:pt x="13014" y="263"/>
                  </a:cubicBezTo>
                  <a:cubicBezTo>
                    <a:pt x="13001" y="263"/>
                    <a:pt x="13001" y="263"/>
                    <a:pt x="13001" y="263"/>
                  </a:cubicBezTo>
                  <a:cubicBezTo>
                    <a:pt x="12940" y="251"/>
                    <a:pt x="12940" y="251"/>
                    <a:pt x="12940" y="251"/>
                  </a:cubicBezTo>
                  <a:cubicBezTo>
                    <a:pt x="12916" y="251"/>
                    <a:pt x="12916" y="251"/>
                    <a:pt x="12916" y="251"/>
                  </a:cubicBezTo>
                  <a:cubicBezTo>
                    <a:pt x="12867" y="239"/>
                    <a:pt x="12867" y="239"/>
                    <a:pt x="12867" y="239"/>
                  </a:cubicBezTo>
                  <a:cubicBezTo>
                    <a:pt x="12843" y="227"/>
                    <a:pt x="12843" y="227"/>
                    <a:pt x="12843" y="227"/>
                  </a:cubicBezTo>
                  <a:cubicBezTo>
                    <a:pt x="12794" y="227"/>
                    <a:pt x="12794" y="227"/>
                    <a:pt x="12794" y="227"/>
                  </a:cubicBezTo>
                  <a:cubicBezTo>
                    <a:pt x="12770" y="215"/>
                    <a:pt x="12770" y="215"/>
                    <a:pt x="12770" y="215"/>
                  </a:cubicBezTo>
                  <a:cubicBezTo>
                    <a:pt x="12721" y="203"/>
                    <a:pt x="12721" y="203"/>
                    <a:pt x="12721" y="203"/>
                  </a:cubicBezTo>
                  <a:cubicBezTo>
                    <a:pt x="12697" y="203"/>
                    <a:pt x="12697" y="203"/>
                    <a:pt x="12697" y="203"/>
                  </a:cubicBezTo>
                  <a:cubicBezTo>
                    <a:pt x="12648" y="191"/>
                    <a:pt x="12648" y="191"/>
                    <a:pt x="12648" y="191"/>
                  </a:cubicBezTo>
                  <a:cubicBezTo>
                    <a:pt x="12623" y="191"/>
                    <a:pt x="12623" y="191"/>
                    <a:pt x="12623" y="191"/>
                  </a:cubicBezTo>
                  <a:cubicBezTo>
                    <a:pt x="12575" y="179"/>
                    <a:pt x="12575" y="179"/>
                    <a:pt x="12575" y="179"/>
                  </a:cubicBezTo>
                  <a:cubicBezTo>
                    <a:pt x="12562" y="179"/>
                    <a:pt x="12562" y="179"/>
                    <a:pt x="12562" y="179"/>
                  </a:cubicBezTo>
                  <a:cubicBezTo>
                    <a:pt x="12489" y="167"/>
                    <a:pt x="12489" y="167"/>
                    <a:pt x="12489" y="167"/>
                  </a:cubicBezTo>
                  <a:cubicBezTo>
                    <a:pt x="12477" y="167"/>
                    <a:pt x="12477" y="167"/>
                    <a:pt x="12477" y="167"/>
                  </a:cubicBezTo>
                  <a:cubicBezTo>
                    <a:pt x="11892" y="60"/>
                    <a:pt x="11294" y="12"/>
                    <a:pt x="10684" y="0"/>
                  </a:cubicBezTo>
                  <a:cubicBezTo>
                    <a:pt x="10587" y="0"/>
                    <a:pt x="10587" y="0"/>
                    <a:pt x="10587" y="0"/>
                  </a:cubicBezTo>
                  <a:cubicBezTo>
                    <a:pt x="7196" y="0"/>
                    <a:pt x="4159" y="1506"/>
                    <a:pt x="2134" y="3861"/>
                  </a:cubicBezTo>
                  <a:cubicBezTo>
                    <a:pt x="1927" y="4112"/>
                    <a:pt x="1817" y="4279"/>
                    <a:pt x="1817" y="4387"/>
                  </a:cubicBezTo>
                  <a:cubicBezTo>
                    <a:pt x="1817" y="4387"/>
                    <a:pt x="1817" y="4387"/>
                    <a:pt x="1817" y="4387"/>
                  </a:cubicBezTo>
                  <a:cubicBezTo>
                    <a:pt x="1817" y="4387"/>
                    <a:pt x="1817" y="4387"/>
                    <a:pt x="1817" y="4387"/>
                  </a:cubicBezTo>
                  <a:cubicBezTo>
                    <a:pt x="1829" y="4483"/>
                    <a:pt x="1939" y="4530"/>
                    <a:pt x="2171" y="4530"/>
                  </a:cubicBezTo>
                  <a:cubicBezTo>
                    <a:pt x="6818" y="4530"/>
                    <a:pt x="6818" y="4530"/>
                    <a:pt x="6818" y="4530"/>
                  </a:cubicBezTo>
                  <a:cubicBezTo>
                    <a:pt x="15380" y="4530"/>
                    <a:pt x="15380" y="4530"/>
                    <a:pt x="15380" y="4530"/>
                  </a:cubicBezTo>
                  <a:cubicBezTo>
                    <a:pt x="15477" y="4530"/>
                    <a:pt x="15587" y="4566"/>
                    <a:pt x="15697" y="4626"/>
                  </a:cubicBezTo>
                  <a:cubicBezTo>
                    <a:pt x="15782" y="4674"/>
                    <a:pt x="15855" y="4734"/>
                    <a:pt x="15904" y="4805"/>
                  </a:cubicBezTo>
                  <a:cubicBezTo>
                    <a:pt x="17709" y="7579"/>
                    <a:pt x="17709" y="7579"/>
                    <a:pt x="17709" y="7579"/>
                  </a:cubicBezTo>
                  <a:cubicBezTo>
                    <a:pt x="17746" y="7626"/>
                    <a:pt x="17770" y="7686"/>
                    <a:pt x="17795" y="7746"/>
                  </a:cubicBezTo>
                  <a:cubicBezTo>
                    <a:pt x="17819" y="7830"/>
                    <a:pt x="17819" y="7830"/>
                    <a:pt x="17819" y="7830"/>
                  </a:cubicBezTo>
                  <a:cubicBezTo>
                    <a:pt x="17819" y="7842"/>
                    <a:pt x="17819" y="7842"/>
                    <a:pt x="17819" y="7842"/>
                  </a:cubicBezTo>
                  <a:cubicBezTo>
                    <a:pt x="17819" y="7853"/>
                    <a:pt x="17819" y="7853"/>
                    <a:pt x="17819" y="7853"/>
                  </a:cubicBezTo>
                  <a:cubicBezTo>
                    <a:pt x="17843" y="7937"/>
                    <a:pt x="17843" y="8021"/>
                    <a:pt x="17843" y="8093"/>
                  </a:cubicBezTo>
                  <a:cubicBezTo>
                    <a:pt x="17831" y="8188"/>
                    <a:pt x="17831" y="8188"/>
                    <a:pt x="17831" y="8188"/>
                  </a:cubicBezTo>
                  <a:cubicBezTo>
                    <a:pt x="16734" y="13448"/>
                    <a:pt x="16734" y="13448"/>
                    <a:pt x="16734" y="13448"/>
                  </a:cubicBezTo>
                  <a:cubicBezTo>
                    <a:pt x="16124" y="16340"/>
                    <a:pt x="16124" y="16340"/>
                    <a:pt x="16124" y="16340"/>
                  </a:cubicBezTo>
                  <a:cubicBezTo>
                    <a:pt x="16087" y="16532"/>
                    <a:pt x="15904" y="16675"/>
                    <a:pt x="15721" y="16675"/>
                  </a:cubicBezTo>
                  <a:cubicBezTo>
                    <a:pt x="12758" y="16675"/>
                    <a:pt x="12758" y="16675"/>
                    <a:pt x="12758" y="16675"/>
                  </a:cubicBezTo>
                  <a:cubicBezTo>
                    <a:pt x="12562" y="16675"/>
                    <a:pt x="12331" y="16544"/>
                    <a:pt x="12221" y="16388"/>
                  </a:cubicBezTo>
                  <a:cubicBezTo>
                    <a:pt x="8599" y="11033"/>
                    <a:pt x="8599" y="11033"/>
                    <a:pt x="8599" y="11033"/>
                  </a:cubicBezTo>
                  <a:cubicBezTo>
                    <a:pt x="8342" y="12312"/>
                    <a:pt x="8342" y="12312"/>
                    <a:pt x="8342" y="12312"/>
                  </a:cubicBezTo>
                  <a:cubicBezTo>
                    <a:pt x="7501" y="16352"/>
                    <a:pt x="7501" y="16352"/>
                    <a:pt x="7501" y="16352"/>
                  </a:cubicBezTo>
                  <a:cubicBezTo>
                    <a:pt x="7476" y="16496"/>
                    <a:pt x="7342" y="16627"/>
                    <a:pt x="7196" y="16663"/>
                  </a:cubicBezTo>
                  <a:cubicBezTo>
                    <a:pt x="7196" y="16663"/>
                    <a:pt x="7196" y="16663"/>
                    <a:pt x="7196" y="16663"/>
                  </a:cubicBezTo>
                  <a:cubicBezTo>
                    <a:pt x="7196" y="16675"/>
                    <a:pt x="7196" y="16675"/>
                    <a:pt x="7196" y="16675"/>
                  </a:cubicBezTo>
                  <a:cubicBezTo>
                    <a:pt x="7184" y="16675"/>
                    <a:pt x="7184" y="16675"/>
                    <a:pt x="7184" y="16675"/>
                  </a:cubicBezTo>
                  <a:cubicBezTo>
                    <a:pt x="7184" y="16675"/>
                    <a:pt x="7184" y="16675"/>
                    <a:pt x="7184" y="16675"/>
                  </a:cubicBezTo>
                  <a:cubicBezTo>
                    <a:pt x="7098" y="16687"/>
                    <a:pt x="7098" y="16687"/>
                    <a:pt x="7098" y="16687"/>
                  </a:cubicBezTo>
                  <a:cubicBezTo>
                    <a:pt x="7086" y="16687"/>
                    <a:pt x="7086" y="16687"/>
                    <a:pt x="7086" y="16687"/>
                  </a:cubicBezTo>
                  <a:cubicBezTo>
                    <a:pt x="6745" y="16687"/>
                    <a:pt x="6745" y="16687"/>
                    <a:pt x="6745" y="16687"/>
                  </a:cubicBezTo>
                  <a:cubicBezTo>
                    <a:pt x="4915" y="16687"/>
                    <a:pt x="4915" y="16687"/>
                    <a:pt x="4915" y="16687"/>
                  </a:cubicBezTo>
                  <a:cubicBezTo>
                    <a:pt x="4903" y="16687"/>
                    <a:pt x="4903" y="16687"/>
                    <a:pt x="4903" y="16687"/>
                  </a:cubicBezTo>
                  <a:cubicBezTo>
                    <a:pt x="4903" y="16687"/>
                    <a:pt x="4903" y="16687"/>
                    <a:pt x="4903" y="16687"/>
                  </a:cubicBezTo>
                  <a:cubicBezTo>
                    <a:pt x="4903" y="16687"/>
                    <a:pt x="4903" y="16687"/>
                    <a:pt x="4903" y="16687"/>
                  </a:cubicBezTo>
                  <a:cubicBezTo>
                    <a:pt x="4903" y="16687"/>
                    <a:pt x="4903" y="16687"/>
                    <a:pt x="4903" y="16687"/>
                  </a:cubicBezTo>
                  <a:cubicBezTo>
                    <a:pt x="4891" y="16687"/>
                    <a:pt x="4891" y="16687"/>
                    <a:pt x="4891" y="16687"/>
                  </a:cubicBezTo>
                  <a:cubicBezTo>
                    <a:pt x="4891" y="16687"/>
                    <a:pt x="4891" y="16687"/>
                    <a:pt x="4891" y="16687"/>
                  </a:cubicBezTo>
                  <a:cubicBezTo>
                    <a:pt x="4879" y="16687"/>
                    <a:pt x="4879" y="16687"/>
                    <a:pt x="4879" y="16687"/>
                  </a:cubicBezTo>
                  <a:cubicBezTo>
                    <a:pt x="4879" y="16687"/>
                    <a:pt x="4879" y="16687"/>
                    <a:pt x="4879" y="16687"/>
                  </a:cubicBezTo>
                  <a:cubicBezTo>
                    <a:pt x="4879" y="16687"/>
                    <a:pt x="4879" y="16687"/>
                    <a:pt x="4879" y="16687"/>
                  </a:cubicBezTo>
                  <a:cubicBezTo>
                    <a:pt x="4879" y="16687"/>
                    <a:pt x="4879" y="16687"/>
                    <a:pt x="4879" y="16687"/>
                  </a:cubicBezTo>
                  <a:cubicBezTo>
                    <a:pt x="4866" y="16675"/>
                    <a:pt x="4866" y="16675"/>
                    <a:pt x="4866" y="16675"/>
                  </a:cubicBezTo>
                  <a:cubicBezTo>
                    <a:pt x="4866" y="16675"/>
                    <a:pt x="4866" y="16675"/>
                    <a:pt x="4866" y="16675"/>
                  </a:cubicBezTo>
                  <a:cubicBezTo>
                    <a:pt x="4769" y="16663"/>
                    <a:pt x="4683" y="16603"/>
                    <a:pt x="4659" y="16520"/>
                  </a:cubicBezTo>
                  <a:cubicBezTo>
                    <a:pt x="4659" y="16520"/>
                    <a:pt x="4659" y="16520"/>
                    <a:pt x="4659" y="16520"/>
                  </a:cubicBezTo>
                  <a:cubicBezTo>
                    <a:pt x="4647" y="16496"/>
                    <a:pt x="4647" y="16496"/>
                    <a:pt x="4647" y="16496"/>
                  </a:cubicBezTo>
                  <a:cubicBezTo>
                    <a:pt x="4647" y="16496"/>
                    <a:pt x="4647" y="16496"/>
                    <a:pt x="4647" y="16496"/>
                  </a:cubicBezTo>
                  <a:cubicBezTo>
                    <a:pt x="4647" y="16496"/>
                    <a:pt x="4647" y="16496"/>
                    <a:pt x="4647" y="16496"/>
                  </a:cubicBezTo>
                  <a:cubicBezTo>
                    <a:pt x="4647" y="16484"/>
                    <a:pt x="4647" y="16484"/>
                    <a:pt x="4647" y="16484"/>
                  </a:cubicBezTo>
                  <a:cubicBezTo>
                    <a:pt x="4647" y="16484"/>
                    <a:pt x="4647" y="16484"/>
                    <a:pt x="4647" y="16484"/>
                  </a:cubicBezTo>
                  <a:cubicBezTo>
                    <a:pt x="4647" y="16484"/>
                    <a:pt x="4647" y="16484"/>
                    <a:pt x="4647" y="16484"/>
                  </a:cubicBezTo>
                  <a:cubicBezTo>
                    <a:pt x="4647" y="16472"/>
                    <a:pt x="4647" y="16472"/>
                    <a:pt x="4647" y="16472"/>
                  </a:cubicBezTo>
                  <a:cubicBezTo>
                    <a:pt x="4647" y="16472"/>
                    <a:pt x="4647" y="16472"/>
                    <a:pt x="4647" y="16472"/>
                  </a:cubicBezTo>
                  <a:cubicBezTo>
                    <a:pt x="4647" y="16472"/>
                    <a:pt x="4647" y="16472"/>
                    <a:pt x="4647" y="16472"/>
                  </a:cubicBezTo>
                  <a:cubicBezTo>
                    <a:pt x="4635" y="16388"/>
                    <a:pt x="4635" y="16388"/>
                    <a:pt x="4635" y="16388"/>
                  </a:cubicBezTo>
                  <a:cubicBezTo>
                    <a:pt x="4635" y="16388"/>
                    <a:pt x="4635" y="16388"/>
                    <a:pt x="4635" y="16388"/>
                  </a:cubicBezTo>
                  <a:cubicBezTo>
                    <a:pt x="4635" y="16388"/>
                    <a:pt x="4635" y="16388"/>
                    <a:pt x="4635" y="16388"/>
                  </a:cubicBezTo>
                  <a:cubicBezTo>
                    <a:pt x="4647" y="16352"/>
                    <a:pt x="4647" y="16352"/>
                    <a:pt x="4647" y="16352"/>
                  </a:cubicBezTo>
                  <a:cubicBezTo>
                    <a:pt x="6135" y="9156"/>
                    <a:pt x="6135" y="9156"/>
                    <a:pt x="6135" y="9156"/>
                  </a:cubicBezTo>
                  <a:cubicBezTo>
                    <a:pt x="6135" y="9156"/>
                    <a:pt x="6135" y="9156"/>
                    <a:pt x="6135" y="9156"/>
                  </a:cubicBezTo>
                  <a:cubicBezTo>
                    <a:pt x="6220" y="8762"/>
                    <a:pt x="6220" y="8762"/>
                    <a:pt x="6220" y="8762"/>
                  </a:cubicBezTo>
                  <a:cubicBezTo>
                    <a:pt x="6220" y="8750"/>
                    <a:pt x="6220" y="8750"/>
                    <a:pt x="6220" y="8750"/>
                  </a:cubicBezTo>
                  <a:cubicBezTo>
                    <a:pt x="6220" y="8750"/>
                    <a:pt x="6220" y="8750"/>
                    <a:pt x="6220" y="8750"/>
                  </a:cubicBezTo>
                  <a:cubicBezTo>
                    <a:pt x="6293" y="8607"/>
                    <a:pt x="6293" y="8607"/>
                    <a:pt x="6293" y="8607"/>
                  </a:cubicBezTo>
                  <a:cubicBezTo>
                    <a:pt x="6306" y="8595"/>
                    <a:pt x="6306" y="8595"/>
                    <a:pt x="6306" y="8595"/>
                  </a:cubicBezTo>
                  <a:cubicBezTo>
                    <a:pt x="6306" y="8583"/>
                    <a:pt x="6306" y="8583"/>
                    <a:pt x="6306" y="8583"/>
                  </a:cubicBezTo>
                  <a:cubicBezTo>
                    <a:pt x="6306" y="8583"/>
                    <a:pt x="6306" y="8583"/>
                    <a:pt x="6306" y="8583"/>
                  </a:cubicBezTo>
                  <a:cubicBezTo>
                    <a:pt x="6318" y="8571"/>
                    <a:pt x="6318" y="8571"/>
                    <a:pt x="6318" y="8571"/>
                  </a:cubicBezTo>
                  <a:cubicBezTo>
                    <a:pt x="6318" y="8571"/>
                    <a:pt x="6318" y="8571"/>
                    <a:pt x="6318" y="8571"/>
                  </a:cubicBezTo>
                  <a:cubicBezTo>
                    <a:pt x="6330" y="8559"/>
                    <a:pt x="6330" y="8559"/>
                    <a:pt x="6330" y="8559"/>
                  </a:cubicBezTo>
                  <a:cubicBezTo>
                    <a:pt x="6330" y="8559"/>
                    <a:pt x="6330" y="8559"/>
                    <a:pt x="6330" y="8559"/>
                  </a:cubicBezTo>
                  <a:cubicBezTo>
                    <a:pt x="6489" y="8463"/>
                    <a:pt x="6489" y="8463"/>
                    <a:pt x="6489" y="8463"/>
                  </a:cubicBezTo>
                  <a:cubicBezTo>
                    <a:pt x="6489" y="8463"/>
                    <a:pt x="6489" y="8463"/>
                    <a:pt x="6489" y="8463"/>
                  </a:cubicBezTo>
                  <a:cubicBezTo>
                    <a:pt x="6489" y="8463"/>
                    <a:pt x="6489" y="8463"/>
                    <a:pt x="6489" y="8463"/>
                  </a:cubicBezTo>
                  <a:cubicBezTo>
                    <a:pt x="6623" y="8427"/>
                    <a:pt x="6623" y="8427"/>
                    <a:pt x="6623" y="8427"/>
                  </a:cubicBezTo>
                  <a:cubicBezTo>
                    <a:pt x="6635" y="8427"/>
                    <a:pt x="6635" y="8427"/>
                    <a:pt x="6635" y="8427"/>
                  </a:cubicBezTo>
                  <a:cubicBezTo>
                    <a:pt x="6769" y="8427"/>
                    <a:pt x="6769" y="8427"/>
                    <a:pt x="6769" y="8427"/>
                  </a:cubicBezTo>
                  <a:cubicBezTo>
                    <a:pt x="6793" y="8427"/>
                    <a:pt x="6793" y="8427"/>
                    <a:pt x="6793" y="8427"/>
                  </a:cubicBezTo>
                  <a:cubicBezTo>
                    <a:pt x="9586" y="8427"/>
                    <a:pt x="9586" y="8427"/>
                    <a:pt x="9586" y="8427"/>
                  </a:cubicBezTo>
                  <a:cubicBezTo>
                    <a:pt x="9782" y="8427"/>
                    <a:pt x="10013" y="8559"/>
                    <a:pt x="10111" y="8714"/>
                  </a:cubicBezTo>
                  <a:cubicBezTo>
                    <a:pt x="13745" y="14081"/>
                    <a:pt x="13745" y="14081"/>
                    <a:pt x="13745" y="14081"/>
                  </a:cubicBezTo>
                  <a:cubicBezTo>
                    <a:pt x="15172" y="7053"/>
                    <a:pt x="15172" y="7053"/>
                    <a:pt x="15172" y="7053"/>
                  </a:cubicBezTo>
                  <a:cubicBezTo>
                    <a:pt x="6793" y="7053"/>
                    <a:pt x="6793" y="7053"/>
                    <a:pt x="6793" y="7053"/>
                  </a:cubicBezTo>
                  <a:cubicBezTo>
                    <a:pt x="6769" y="7053"/>
                    <a:pt x="6769" y="7053"/>
                    <a:pt x="6769" y="7053"/>
                  </a:cubicBezTo>
                  <a:cubicBezTo>
                    <a:pt x="5793" y="7053"/>
                    <a:pt x="5793" y="7053"/>
                    <a:pt x="5793" y="7053"/>
                  </a:cubicBezTo>
                  <a:cubicBezTo>
                    <a:pt x="5305" y="7053"/>
                    <a:pt x="4818" y="7088"/>
                    <a:pt x="4354" y="7172"/>
                  </a:cubicBezTo>
                  <a:cubicBezTo>
                    <a:pt x="1976" y="7555"/>
                    <a:pt x="0" y="9037"/>
                    <a:pt x="0" y="12396"/>
                  </a:cubicBezTo>
                  <a:cubicBezTo>
                    <a:pt x="0" y="15791"/>
                    <a:pt x="2915" y="19867"/>
                    <a:pt x="7513" y="21182"/>
                  </a:cubicBezTo>
                  <a:cubicBezTo>
                    <a:pt x="8464" y="21445"/>
                    <a:pt x="9501" y="21600"/>
                    <a:pt x="10587" y="21600"/>
                  </a:cubicBezTo>
                  <a:cubicBezTo>
                    <a:pt x="10648" y="21600"/>
                    <a:pt x="10648" y="21600"/>
                    <a:pt x="10648" y="21600"/>
                  </a:cubicBezTo>
                  <a:cubicBezTo>
                    <a:pt x="12440" y="21588"/>
                    <a:pt x="14124" y="21158"/>
                    <a:pt x="15612" y="20405"/>
                  </a:cubicBezTo>
                  <a:cubicBezTo>
                    <a:pt x="15673" y="20381"/>
                    <a:pt x="15673" y="20381"/>
                    <a:pt x="15673" y="20381"/>
                  </a:cubicBezTo>
                  <a:cubicBezTo>
                    <a:pt x="15685" y="20369"/>
                    <a:pt x="15685" y="20369"/>
                    <a:pt x="15685" y="20369"/>
                  </a:cubicBezTo>
                  <a:cubicBezTo>
                    <a:pt x="15746" y="20345"/>
                    <a:pt x="15746" y="20345"/>
                    <a:pt x="15746" y="20345"/>
                  </a:cubicBezTo>
                  <a:cubicBezTo>
                    <a:pt x="15758" y="20333"/>
                    <a:pt x="15758" y="20333"/>
                    <a:pt x="15758" y="20333"/>
                  </a:cubicBezTo>
                  <a:cubicBezTo>
                    <a:pt x="15794" y="20309"/>
                    <a:pt x="15794" y="20309"/>
                    <a:pt x="15794" y="20309"/>
                  </a:cubicBezTo>
                  <a:cubicBezTo>
                    <a:pt x="15819" y="20297"/>
                    <a:pt x="15819" y="20297"/>
                    <a:pt x="15819" y="20297"/>
                  </a:cubicBezTo>
                  <a:cubicBezTo>
                    <a:pt x="15868" y="20273"/>
                    <a:pt x="15868" y="20273"/>
                    <a:pt x="15868" y="20273"/>
                  </a:cubicBezTo>
                  <a:cubicBezTo>
                    <a:pt x="15880" y="20261"/>
                    <a:pt x="15880" y="20261"/>
                    <a:pt x="15880" y="20261"/>
                  </a:cubicBezTo>
                  <a:cubicBezTo>
                    <a:pt x="15929" y="20237"/>
                    <a:pt x="15929" y="20237"/>
                    <a:pt x="15929" y="20237"/>
                  </a:cubicBezTo>
                  <a:cubicBezTo>
                    <a:pt x="15941" y="20237"/>
                    <a:pt x="15941" y="20237"/>
                    <a:pt x="15941" y="20237"/>
                  </a:cubicBezTo>
                  <a:cubicBezTo>
                    <a:pt x="15990" y="20201"/>
                    <a:pt x="15990" y="20201"/>
                    <a:pt x="15990" y="20201"/>
                  </a:cubicBezTo>
                  <a:cubicBezTo>
                    <a:pt x="16014" y="20189"/>
                    <a:pt x="16014" y="20189"/>
                    <a:pt x="16014" y="20189"/>
                  </a:cubicBezTo>
                  <a:cubicBezTo>
                    <a:pt x="16063" y="20166"/>
                    <a:pt x="16063" y="20166"/>
                    <a:pt x="16063" y="20166"/>
                  </a:cubicBezTo>
                  <a:cubicBezTo>
                    <a:pt x="16075" y="20166"/>
                    <a:pt x="16075" y="20166"/>
                    <a:pt x="16075" y="20166"/>
                  </a:cubicBezTo>
                  <a:cubicBezTo>
                    <a:pt x="16124" y="20130"/>
                    <a:pt x="16124" y="20130"/>
                    <a:pt x="16124" y="20130"/>
                  </a:cubicBezTo>
                  <a:cubicBezTo>
                    <a:pt x="16136" y="20130"/>
                    <a:pt x="16136" y="20130"/>
                    <a:pt x="16136" y="20130"/>
                  </a:cubicBezTo>
                  <a:cubicBezTo>
                    <a:pt x="16185" y="20094"/>
                    <a:pt x="16185" y="20094"/>
                    <a:pt x="16185" y="20094"/>
                  </a:cubicBezTo>
                  <a:cubicBezTo>
                    <a:pt x="16209" y="20082"/>
                    <a:pt x="16209" y="20082"/>
                    <a:pt x="16209" y="20082"/>
                  </a:cubicBezTo>
                  <a:cubicBezTo>
                    <a:pt x="16246" y="20058"/>
                    <a:pt x="16246" y="20058"/>
                    <a:pt x="16246" y="20058"/>
                  </a:cubicBezTo>
                  <a:cubicBezTo>
                    <a:pt x="16258" y="20046"/>
                    <a:pt x="16258" y="20046"/>
                    <a:pt x="16258" y="20046"/>
                  </a:cubicBezTo>
                  <a:cubicBezTo>
                    <a:pt x="16319" y="20022"/>
                    <a:pt x="16319" y="20022"/>
                    <a:pt x="16319" y="20022"/>
                  </a:cubicBezTo>
                  <a:cubicBezTo>
                    <a:pt x="16331" y="20010"/>
                    <a:pt x="16331" y="20010"/>
                    <a:pt x="16331" y="20010"/>
                  </a:cubicBezTo>
                  <a:cubicBezTo>
                    <a:pt x="16380" y="19986"/>
                    <a:pt x="16380" y="19986"/>
                    <a:pt x="16380" y="19986"/>
                  </a:cubicBezTo>
                  <a:cubicBezTo>
                    <a:pt x="16380" y="19974"/>
                    <a:pt x="16380" y="19974"/>
                    <a:pt x="16380" y="19974"/>
                  </a:cubicBezTo>
                  <a:cubicBezTo>
                    <a:pt x="16441" y="19950"/>
                    <a:pt x="16441" y="19950"/>
                    <a:pt x="16441" y="19950"/>
                  </a:cubicBezTo>
                  <a:cubicBezTo>
                    <a:pt x="16453" y="19938"/>
                    <a:pt x="16453" y="19938"/>
                    <a:pt x="16453" y="19938"/>
                  </a:cubicBezTo>
                  <a:cubicBezTo>
                    <a:pt x="16502" y="19903"/>
                    <a:pt x="16502" y="19903"/>
                    <a:pt x="16502" y="19903"/>
                  </a:cubicBezTo>
                  <a:cubicBezTo>
                    <a:pt x="16514" y="19903"/>
                    <a:pt x="16514" y="19903"/>
                    <a:pt x="16514" y="19903"/>
                  </a:cubicBezTo>
                  <a:cubicBezTo>
                    <a:pt x="16563" y="19867"/>
                    <a:pt x="16563" y="19867"/>
                    <a:pt x="16563" y="19867"/>
                  </a:cubicBezTo>
                  <a:cubicBezTo>
                    <a:pt x="16575" y="19855"/>
                    <a:pt x="16575" y="19855"/>
                    <a:pt x="16575" y="19855"/>
                  </a:cubicBezTo>
                  <a:cubicBezTo>
                    <a:pt x="16624" y="19831"/>
                    <a:pt x="16624" y="19831"/>
                    <a:pt x="16624" y="19831"/>
                  </a:cubicBezTo>
                  <a:cubicBezTo>
                    <a:pt x="16636" y="19819"/>
                    <a:pt x="16636" y="19819"/>
                    <a:pt x="16636" y="19819"/>
                  </a:cubicBezTo>
                  <a:cubicBezTo>
                    <a:pt x="16685" y="19783"/>
                    <a:pt x="16685" y="19783"/>
                    <a:pt x="16685" y="19783"/>
                  </a:cubicBezTo>
                  <a:cubicBezTo>
                    <a:pt x="16697" y="19783"/>
                    <a:pt x="16697" y="19783"/>
                    <a:pt x="16697" y="19783"/>
                  </a:cubicBezTo>
                  <a:cubicBezTo>
                    <a:pt x="16746" y="19747"/>
                    <a:pt x="16746" y="19747"/>
                    <a:pt x="16746" y="19747"/>
                  </a:cubicBezTo>
                  <a:cubicBezTo>
                    <a:pt x="16758" y="19735"/>
                    <a:pt x="16758" y="19735"/>
                    <a:pt x="16758" y="19735"/>
                  </a:cubicBezTo>
                  <a:cubicBezTo>
                    <a:pt x="16807" y="19699"/>
                    <a:pt x="16807" y="19699"/>
                    <a:pt x="16807" y="19699"/>
                  </a:cubicBezTo>
                  <a:cubicBezTo>
                    <a:pt x="16819" y="19699"/>
                    <a:pt x="16819" y="19699"/>
                    <a:pt x="16819" y="19699"/>
                  </a:cubicBezTo>
                  <a:cubicBezTo>
                    <a:pt x="16868" y="19664"/>
                    <a:pt x="16868" y="19664"/>
                    <a:pt x="16868" y="19664"/>
                  </a:cubicBezTo>
                  <a:cubicBezTo>
                    <a:pt x="16880" y="19664"/>
                    <a:pt x="16880" y="19664"/>
                    <a:pt x="16880" y="19664"/>
                  </a:cubicBezTo>
                  <a:cubicBezTo>
                    <a:pt x="16929" y="19628"/>
                    <a:pt x="16929" y="19628"/>
                    <a:pt x="16929" y="19628"/>
                  </a:cubicBezTo>
                  <a:cubicBezTo>
                    <a:pt x="16941" y="19616"/>
                    <a:pt x="16941" y="19616"/>
                    <a:pt x="16941" y="19616"/>
                  </a:cubicBezTo>
                  <a:cubicBezTo>
                    <a:pt x="16990" y="19580"/>
                    <a:pt x="16990" y="19580"/>
                    <a:pt x="16990" y="19580"/>
                  </a:cubicBezTo>
                  <a:cubicBezTo>
                    <a:pt x="17002" y="19580"/>
                    <a:pt x="17002" y="19580"/>
                    <a:pt x="17002" y="19580"/>
                  </a:cubicBezTo>
                  <a:cubicBezTo>
                    <a:pt x="17051" y="19544"/>
                    <a:pt x="17051" y="19544"/>
                    <a:pt x="17051" y="19544"/>
                  </a:cubicBezTo>
                  <a:cubicBezTo>
                    <a:pt x="17063" y="19532"/>
                    <a:pt x="17063" y="19532"/>
                    <a:pt x="17063" y="19532"/>
                  </a:cubicBezTo>
                  <a:cubicBezTo>
                    <a:pt x="17112" y="19496"/>
                    <a:pt x="17112" y="19496"/>
                    <a:pt x="17112" y="19496"/>
                  </a:cubicBezTo>
                  <a:cubicBezTo>
                    <a:pt x="17112" y="19496"/>
                    <a:pt x="17112" y="19496"/>
                    <a:pt x="17112" y="19496"/>
                  </a:cubicBezTo>
                  <a:cubicBezTo>
                    <a:pt x="17173" y="19460"/>
                    <a:pt x="17173" y="19460"/>
                    <a:pt x="17173" y="19460"/>
                  </a:cubicBezTo>
                  <a:cubicBezTo>
                    <a:pt x="17173" y="19448"/>
                    <a:pt x="17173" y="19448"/>
                    <a:pt x="17173" y="19448"/>
                  </a:cubicBezTo>
                  <a:cubicBezTo>
                    <a:pt x="17282" y="19365"/>
                    <a:pt x="17282" y="19365"/>
                    <a:pt x="17282" y="19365"/>
                  </a:cubicBezTo>
                  <a:cubicBezTo>
                    <a:pt x="17295" y="19365"/>
                    <a:pt x="17295" y="19365"/>
                    <a:pt x="17295" y="19365"/>
                  </a:cubicBezTo>
                  <a:cubicBezTo>
                    <a:pt x="17343" y="19317"/>
                    <a:pt x="17343" y="19317"/>
                    <a:pt x="17343" y="19317"/>
                  </a:cubicBezTo>
                  <a:cubicBezTo>
                    <a:pt x="17343" y="19317"/>
                    <a:pt x="17343" y="19317"/>
                    <a:pt x="17343" y="19317"/>
                  </a:cubicBezTo>
                  <a:cubicBezTo>
                    <a:pt x="17404" y="19281"/>
                    <a:pt x="17404" y="19281"/>
                    <a:pt x="17404" y="19281"/>
                  </a:cubicBezTo>
                  <a:cubicBezTo>
                    <a:pt x="17404" y="19281"/>
                    <a:pt x="17404" y="19281"/>
                    <a:pt x="17404" y="19281"/>
                  </a:cubicBezTo>
                  <a:cubicBezTo>
                    <a:pt x="17465" y="19233"/>
                    <a:pt x="17465" y="19233"/>
                    <a:pt x="17465" y="19233"/>
                  </a:cubicBezTo>
                  <a:cubicBezTo>
                    <a:pt x="17465" y="19233"/>
                    <a:pt x="17465" y="19233"/>
                    <a:pt x="17465" y="19233"/>
                  </a:cubicBezTo>
                  <a:cubicBezTo>
                    <a:pt x="17575" y="19138"/>
                    <a:pt x="17575" y="19138"/>
                    <a:pt x="17575" y="19138"/>
                  </a:cubicBezTo>
                  <a:cubicBezTo>
                    <a:pt x="17575" y="19138"/>
                    <a:pt x="17575" y="19138"/>
                    <a:pt x="17575" y="19138"/>
                  </a:cubicBezTo>
                  <a:cubicBezTo>
                    <a:pt x="17685" y="19054"/>
                    <a:pt x="17685" y="19054"/>
                    <a:pt x="17685" y="19054"/>
                  </a:cubicBezTo>
                  <a:cubicBezTo>
                    <a:pt x="17685" y="19054"/>
                    <a:pt x="17685" y="19054"/>
                    <a:pt x="17685" y="19054"/>
                  </a:cubicBezTo>
                  <a:cubicBezTo>
                    <a:pt x="17856" y="18910"/>
                    <a:pt x="17856" y="18910"/>
                    <a:pt x="17856" y="18910"/>
                  </a:cubicBezTo>
                  <a:cubicBezTo>
                    <a:pt x="17856" y="18910"/>
                    <a:pt x="17856" y="18910"/>
                    <a:pt x="17856" y="18910"/>
                  </a:cubicBezTo>
                  <a:cubicBezTo>
                    <a:pt x="17978" y="18803"/>
                    <a:pt x="18112" y="18683"/>
                    <a:pt x="18234" y="18576"/>
                  </a:cubicBezTo>
                  <a:cubicBezTo>
                    <a:pt x="18234" y="18564"/>
                    <a:pt x="18234" y="18564"/>
                    <a:pt x="18234" y="18564"/>
                  </a:cubicBezTo>
                  <a:cubicBezTo>
                    <a:pt x="18331" y="18468"/>
                    <a:pt x="18331" y="18468"/>
                    <a:pt x="18331" y="18468"/>
                  </a:cubicBezTo>
                  <a:cubicBezTo>
                    <a:pt x="18344" y="18468"/>
                    <a:pt x="18344" y="18468"/>
                    <a:pt x="18344" y="18468"/>
                  </a:cubicBezTo>
                  <a:cubicBezTo>
                    <a:pt x="18392" y="18420"/>
                    <a:pt x="18392" y="18420"/>
                    <a:pt x="18392" y="18420"/>
                  </a:cubicBezTo>
                  <a:cubicBezTo>
                    <a:pt x="18392" y="18420"/>
                    <a:pt x="18392" y="18420"/>
                    <a:pt x="18392" y="18420"/>
                  </a:cubicBezTo>
                  <a:cubicBezTo>
                    <a:pt x="18441" y="18373"/>
                    <a:pt x="18441" y="18373"/>
                    <a:pt x="18441" y="18373"/>
                  </a:cubicBezTo>
                  <a:cubicBezTo>
                    <a:pt x="18441" y="18361"/>
                    <a:pt x="18441" y="18361"/>
                    <a:pt x="18441" y="18361"/>
                  </a:cubicBezTo>
                  <a:cubicBezTo>
                    <a:pt x="18490" y="18325"/>
                    <a:pt x="18490" y="18325"/>
                    <a:pt x="18490" y="18325"/>
                  </a:cubicBezTo>
                  <a:cubicBezTo>
                    <a:pt x="18490" y="18313"/>
                    <a:pt x="18490" y="18313"/>
                    <a:pt x="18490" y="18313"/>
                  </a:cubicBezTo>
                  <a:cubicBezTo>
                    <a:pt x="18539" y="18265"/>
                    <a:pt x="18539" y="18265"/>
                    <a:pt x="18539" y="18265"/>
                  </a:cubicBezTo>
                  <a:cubicBezTo>
                    <a:pt x="18539" y="18265"/>
                    <a:pt x="18539" y="18265"/>
                    <a:pt x="18539" y="18265"/>
                  </a:cubicBezTo>
                  <a:cubicBezTo>
                    <a:pt x="18587" y="18217"/>
                    <a:pt x="18587" y="18217"/>
                    <a:pt x="18587" y="18217"/>
                  </a:cubicBezTo>
                  <a:cubicBezTo>
                    <a:pt x="18600" y="18205"/>
                    <a:pt x="18600" y="18205"/>
                    <a:pt x="18600" y="18205"/>
                  </a:cubicBezTo>
                  <a:cubicBezTo>
                    <a:pt x="18636" y="18157"/>
                    <a:pt x="18636" y="18157"/>
                    <a:pt x="18636" y="18157"/>
                  </a:cubicBezTo>
                  <a:cubicBezTo>
                    <a:pt x="18648" y="18157"/>
                    <a:pt x="18648" y="18157"/>
                    <a:pt x="18648" y="18157"/>
                  </a:cubicBezTo>
                  <a:cubicBezTo>
                    <a:pt x="18685" y="18122"/>
                    <a:pt x="18685" y="18122"/>
                    <a:pt x="18685" y="18122"/>
                  </a:cubicBezTo>
                  <a:cubicBezTo>
                    <a:pt x="18697" y="18098"/>
                    <a:pt x="18697" y="18098"/>
                    <a:pt x="18697" y="18098"/>
                  </a:cubicBezTo>
                  <a:cubicBezTo>
                    <a:pt x="18734" y="18062"/>
                    <a:pt x="18734" y="18062"/>
                    <a:pt x="18734" y="18062"/>
                  </a:cubicBezTo>
                  <a:cubicBezTo>
                    <a:pt x="18758" y="18038"/>
                    <a:pt x="18758" y="18038"/>
                    <a:pt x="18758" y="18038"/>
                  </a:cubicBezTo>
                  <a:cubicBezTo>
                    <a:pt x="18770" y="18014"/>
                    <a:pt x="18770" y="18014"/>
                    <a:pt x="18770" y="18014"/>
                  </a:cubicBezTo>
                  <a:cubicBezTo>
                    <a:pt x="18819" y="17978"/>
                    <a:pt x="18819" y="17978"/>
                    <a:pt x="18819" y="17978"/>
                  </a:cubicBezTo>
                  <a:cubicBezTo>
                    <a:pt x="18831" y="17954"/>
                    <a:pt x="18831" y="17954"/>
                    <a:pt x="18831" y="17954"/>
                  </a:cubicBezTo>
                  <a:cubicBezTo>
                    <a:pt x="18856" y="17930"/>
                    <a:pt x="18856" y="17930"/>
                    <a:pt x="18856" y="17930"/>
                  </a:cubicBezTo>
                  <a:cubicBezTo>
                    <a:pt x="18868" y="17918"/>
                    <a:pt x="18868" y="17918"/>
                    <a:pt x="18868" y="17918"/>
                  </a:cubicBezTo>
                  <a:cubicBezTo>
                    <a:pt x="20185" y="16448"/>
                    <a:pt x="21100" y="14631"/>
                    <a:pt x="21441" y="12623"/>
                  </a:cubicBezTo>
                  <a:cubicBezTo>
                    <a:pt x="21441" y="12623"/>
                    <a:pt x="21441" y="12623"/>
                    <a:pt x="21441" y="12623"/>
                  </a:cubicBezTo>
                  <a:cubicBezTo>
                    <a:pt x="21454" y="12575"/>
                    <a:pt x="21454" y="12575"/>
                    <a:pt x="21454" y="12575"/>
                  </a:cubicBezTo>
                  <a:cubicBezTo>
                    <a:pt x="21454" y="12575"/>
                    <a:pt x="21454" y="12575"/>
                    <a:pt x="21454" y="12575"/>
                  </a:cubicBezTo>
                  <a:cubicBezTo>
                    <a:pt x="21466" y="12527"/>
                    <a:pt x="21466" y="12527"/>
                    <a:pt x="21466" y="12527"/>
                  </a:cubicBezTo>
                  <a:cubicBezTo>
                    <a:pt x="21466" y="12527"/>
                    <a:pt x="21466" y="12527"/>
                    <a:pt x="21466" y="12527"/>
                  </a:cubicBezTo>
                  <a:cubicBezTo>
                    <a:pt x="21478" y="12396"/>
                    <a:pt x="21478" y="12396"/>
                    <a:pt x="21478" y="12396"/>
                  </a:cubicBezTo>
                  <a:cubicBezTo>
                    <a:pt x="21478" y="12384"/>
                    <a:pt x="21478" y="12384"/>
                    <a:pt x="21478" y="12384"/>
                  </a:cubicBezTo>
                  <a:cubicBezTo>
                    <a:pt x="21490" y="12348"/>
                    <a:pt x="21490" y="12348"/>
                    <a:pt x="21490" y="12348"/>
                  </a:cubicBezTo>
                  <a:cubicBezTo>
                    <a:pt x="21490" y="12336"/>
                    <a:pt x="21490" y="12336"/>
                    <a:pt x="21490" y="12336"/>
                  </a:cubicBezTo>
                  <a:cubicBezTo>
                    <a:pt x="21490" y="12300"/>
                    <a:pt x="21490" y="12300"/>
                    <a:pt x="21490" y="12300"/>
                  </a:cubicBezTo>
                  <a:cubicBezTo>
                    <a:pt x="21502" y="12288"/>
                    <a:pt x="21502" y="12288"/>
                    <a:pt x="21502" y="12288"/>
                  </a:cubicBezTo>
                  <a:cubicBezTo>
                    <a:pt x="21502" y="12252"/>
                    <a:pt x="21502" y="12252"/>
                    <a:pt x="21502" y="12252"/>
                  </a:cubicBezTo>
                  <a:cubicBezTo>
                    <a:pt x="21502" y="12240"/>
                    <a:pt x="21502" y="12240"/>
                    <a:pt x="21502" y="12240"/>
                  </a:cubicBezTo>
                  <a:cubicBezTo>
                    <a:pt x="21515" y="12121"/>
                    <a:pt x="21515" y="12121"/>
                    <a:pt x="21515" y="12121"/>
                  </a:cubicBezTo>
                  <a:cubicBezTo>
                    <a:pt x="21527" y="12097"/>
                    <a:pt x="21527" y="12097"/>
                    <a:pt x="21527" y="12097"/>
                  </a:cubicBezTo>
                  <a:cubicBezTo>
                    <a:pt x="21527" y="12073"/>
                    <a:pt x="21527" y="12073"/>
                    <a:pt x="21527" y="12073"/>
                  </a:cubicBezTo>
                  <a:cubicBezTo>
                    <a:pt x="21527" y="12049"/>
                    <a:pt x="21527" y="12049"/>
                    <a:pt x="21527" y="12049"/>
                  </a:cubicBezTo>
                  <a:cubicBezTo>
                    <a:pt x="21527" y="12013"/>
                    <a:pt x="21527" y="12013"/>
                    <a:pt x="21527" y="12013"/>
                  </a:cubicBezTo>
                  <a:cubicBezTo>
                    <a:pt x="21539" y="12001"/>
                    <a:pt x="21539" y="12001"/>
                    <a:pt x="21539" y="12001"/>
                  </a:cubicBezTo>
                  <a:cubicBezTo>
                    <a:pt x="21539" y="11965"/>
                    <a:pt x="21539" y="11965"/>
                    <a:pt x="21539" y="11965"/>
                  </a:cubicBezTo>
                  <a:cubicBezTo>
                    <a:pt x="21539" y="11942"/>
                    <a:pt x="21539" y="11942"/>
                    <a:pt x="21539" y="11942"/>
                  </a:cubicBezTo>
                  <a:cubicBezTo>
                    <a:pt x="21551" y="11882"/>
                    <a:pt x="21551" y="11882"/>
                    <a:pt x="21551" y="11882"/>
                  </a:cubicBezTo>
                  <a:cubicBezTo>
                    <a:pt x="21551" y="11870"/>
                    <a:pt x="21551" y="11870"/>
                    <a:pt x="21551" y="11870"/>
                  </a:cubicBezTo>
                  <a:cubicBezTo>
                    <a:pt x="21551" y="11834"/>
                    <a:pt x="21551" y="11834"/>
                    <a:pt x="21551" y="11834"/>
                  </a:cubicBezTo>
                  <a:cubicBezTo>
                    <a:pt x="21551" y="11810"/>
                    <a:pt x="21551" y="11810"/>
                    <a:pt x="21551" y="11810"/>
                  </a:cubicBezTo>
                  <a:cubicBezTo>
                    <a:pt x="21551" y="11786"/>
                    <a:pt x="21551" y="11786"/>
                    <a:pt x="21551" y="11786"/>
                  </a:cubicBezTo>
                  <a:cubicBezTo>
                    <a:pt x="21563" y="11762"/>
                    <a:pt x="21563" y="11762"/>
                    <a:pt x="21563" y="11762"/>
                  </a:cubicBezTo>
                  <a:cubicBezTo>
                    <a:pt x="21563" y="11726"/>
                    <a:pt x="21563" y="11726"/>
                    <a:pt x="21563" y="11726"/>
                  </a:cubicBezTo>
                  <a:cubicBezTo>
                    <a:pt x="21563" y="11702"/>
                    <a:pt x="21563" y="11702"/>
                    <a:pt x="21563" y="11702"/>
                  </a:cubicBezTo>
                  <a:cubicBezTo>
                    <a:pt x="21563" y="11679"/>
                    <a:pt x="21563" y="11679"/>
                    <a:pt x="21563" y="11679"/>
                  </a:cubicBezTo>
                  <a:cubicBezTo>
                    <a:pt x="21563" y="11643"/>
                    <a:pt x="21563" y="11643"/>
                    <a:pt x="21563" y="11643"/>
                  </a:cubicBezTo>
                  <a:cubicBezTo>
                    <a:pt x="21576" y="11607"/>
                    <a:pt x="21576" y="11607"/>
                    <a:pt x="21576" y="11607"/>
                  </a:cubicBezTo>
                  <a:cubicBezTo>
                    <a:pt x="21576" y="11571"/>
                    <a:pt x="21576" y="11571"/>
                    <a:pt x="21576" y="11571"/>
                  </a:cubicBezTo>
                  <a:cubicBezTo>
                    <a:pt x="21576" y="11547"/>
                    <a:pt x="21576" y="11547"/>
                    <a:pt x="21576" y="11547"/>
                  </a:cubicBezTo>
                  <a:cubicBezTo>
                    <a:pt x="21576" y="11523"/>
                    <a:pt x="21576" y="11523"/>
                    <a:pt x="21576" y="11523"/>
                  </a:cubicBezTo>
                  <a:cubicBezTo>
                    <a:pt x="21576" y="11499"/>
                    <a:pt x="21576" y="11499"/>
                    <a:pt x="21576" y="11499"/>
                  </a:cubicBezTo>
                  <a:cubicBezTo>
                    <a:pt x="21576" y="11463"/>
                    <a:pt x="21576" y="11463"/>
                    <a:pt x="21576" y="11463"/>
                  </a:cubicBezTo>
                  <a:cubicBezTo>
                    <a:pt x="21576" y="11440"/>
                    <a:pt x="21576" y="11440"/>
                    <a:pt x="21576" y="11440"/>
                  </a:cubicBezTo>
                  <a:cubicBezTo>
                    <a:pt x="21588" y="11404"/>
                    <a:pt x="21588" y="11404"/>
                    <a:pt x="21588" y="11404"/>
                  </a:cubicBezTo>
                  <a:cubicBezTo>
                    <a:pt x="21588" y="11392"/>
                    <a:pt x="21588" y="11392"/>
                    <a:pt x="21588" y="11392"/>
                  </a:cubicBezTo>
                  <a:cubicBezTo>
                    <a:pt x="21588" y="11332"/>
                    <a:pt x="21588" y="11332"/>
                    <a:pt x="21588" y="11332"/>
                  </a:cubicBezTo>
                  <a:cubicBezTo>
                    <a:pt x="21588" y="11320"/>
                    <a:pt x="21588" y="11320"/>
                    <a:pt x="21588" y="11320"/>
                  </a:cubicBezTo>
                  <a:cubicBezTo>
                    <a:pt x="21588" y="11284"/>
                    <a:pt x="21588" y="11284"/>
                    <a:pt x="21588" y="11284"/>
                  </a:cubicBezTo>
                  <a:cubicBezTo>
                    <a:pt x="21588" y="11260"/>
                    <a:pt x="21588" y="11260"/>
                    <a:pt x="21588" y="11260"/>
                  </a:cubicBezTo>
                  <a:cubicBezTo>
                    <a:pt x="21588" y="11224"/>
                    <a:pt x="21588" y="11224"/>
                    <a:pt x="21588" y="11224"/>
                  </a:cubicBezTo>
                  <a:cubicBezTo>
                    <a:pt x="21600" y="11200"/>
                    <a:pt x="21600" y="11200"/>
                    <a:pt x="21600" y="11200"/>
                  </a:cubicBezTo>
                  <a:cubicBezTo>
                    <a:pt x="21600" y="11165"/>
                    <a:pt x="21600" y="11165"/>
                    <a:pt x="21600" y="11165"/>
                  </a:cubicBezTo>
                  <a:cubicBezTo>
                    <a:pt x="21600" y="11153"/>
                    <a:pt x="21600" y="11153"/>
                    <a:pt x="21600" y="11153"/>
                  </a:cubicBezTo>
                  <a:cubicBezTo>
                    <a:pt x="21600" y="11105"/>
                    <a:pt x="21600" y="11105"/>
                    <a:pt x="21600" y="11105"/>
                  </a:cubicBezTo>
                  <a:cubicBezTo>
                    <a:pt x="21600" y="11093"/>
                    <a:pt x="21600" y="11093"/>
                    <a:pt x="21600" y="11093"/>
                  </a:cubicBezTo>
                  <a:cubicBezTo>
                    <a:pt x="21600" y="11045"/>
                    <a:pt x="21600" y="11045"/>
                    <a:pt x="21600" y="11045"/>
                  </a:cubicBezTo>
                  <a:cubicBezTo>
                    <a:pt x="21600" y="11021"/>
                    <a:pt x="21600" y="11021"/>
                    <a:pt x="21600" y="11021"/>
                  </a:cubicBezTo>
                  <a:cubicBezTo>
                    <a:pt x="21600" y="10985"/>
                    <a:pt x="21600" y="10985"/>
                    <a:pt x="21600" y="10985"/>
                  </a:cubicBezTo>
                  <a:cubicBezTo>
                    <a:pt x="21600" y="10961"/>
                    <a:pt x="21600" y="10961"/>
                    <a:pt x="21600" y="10961"/>
                  </a:cubicBezTo>
                  <a:cubicBezTo>
                    <a:pt x="21600" y="10926"/>
                    <a:pt x="21600" y="10926"/>
                    <a:pt x="21600" y="10926"/>
                  </a:cubicBezTo>
                  <a:cubicBezTo>
                    <a:pt x="21600" y="10914"/>
                    <a:pt x="21600" y="10914"/>
                    <a:pt x="21600" y="10914"/>
                  </a:cubicBezTo>
                  <a:cubicBezTo>
                    <a:pt x="21600" y="10878"/>
                    <a:pt x="21600" y="10878"/>
                    <a:pt x="21600" y="10878"/>
                  </a:cubicBezTo>
                  <a:cubicBezTo>
                    <a:pt x="21600" y="10854"/>
                    <a:pt x="21600" y="10854"/>
                    <a:pt x="21600" y="10854"/>
                  </a:cubicBezTo>
                  <a:cubicBezTo>
                    <a:pt x="21600" y="10734"/>
                    <a:pt x="21600" y="10734"/>
                    <a:pt x="21600" y="10734"/>
                  </a:cubicBezTo>
                  <a:cubicBezTo>
                    <a:pt x="21600" y="10722"/>
                    <a:pt x="21600" y="10722"/>
                    <a:pt x="21600" y="10722"/>
                  </a:cubicBezTo>
                  <a:lnTo>
                    <a:pt x="21600" y="10674"/>
                  </a:lnTo>
                  <a:close/>
                </a:path>
              </a:pathLst>
            </a:cu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grpSp>
          <p:nvGrpSpPr>
            <p:cNvPr id="734" name="Groep 23"/>
            <p:cNvGrpSpPr/>
            <p:nvPr/>
          </p:nvGrpSpPr>
          <p:grpSpPr>
            <a:xfrm>
              <a:off x="0" y="-1"/>
              <a:ext cx="377623" cy="384822"/>
              <a:chOff x="0" y="0"/>
              <a:chExt cx="377622" cy="384820"/>
            </a:xfrm>
          </p:grpSpPr>
          <p:sp>
            <p:nvSpPr>
              <p:cNvPr id="727" name="Freeform 5"/>
              <p:cNvSpPr/>
              <p:nvPr/>
            </p:nvSpPr>
            <p:spPr>
              <a:xfrm>
                <a:off x="55043" y="163399"/>
                <a:ext cx="52057" cy="1339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1" y="0"/>
                    </a:moveTo>
                    <a:cubicBezTo>
                      <a:pt x="12305" y="0"/>
                      <a:pt x="10889" y="446"/>
                      <a:pt x="10623" y="962"/>
                    </a:cubicBezTo>
                    <a:cubicBezTo>
                      <a:pt x="0" y="20638"/>
                      <a:pt x="0" y="20638"/>
                      <a:pt x="0" y="20638"/>
                    </a:cubicBezTo>
                    <a:cubicBezTo>
                      <a:pt x="0" y="20810"/>
                      <a:pt x="0" y="20810"/>
                      <a:pt x="0" y="20810"/>
                    </a:cubicBezTo>
                    <a:cubicBezTo>
                      <a:pt x="0" y="20845"/>
                      <a:pt x="0" y="20845"/>
                      <a:pt x="0" y="20845"/>
                    </a:cubicBezTo>
                    <a:cubicBezTo>
                      <a:pt x="0" y="21291"/>
                      <a:pt x="885" y="21600"/>
                      <a:pt x="2036" y="21600"/>
                    </a:cubicBezTo>
                    <a:cubicBezTo>
                      <a:pt x="12836" y="21600"/>
                      <a:pt x="12836" y="21600"/>
                      <a:pt x="12836" y="21600"/>
                    </a:cubicBezTo>
                    <a:cubicBezTo>
                      <a:pt x="12748" y="21600"/>
                      <a:pt x="12748" y="21600"/>
                      <a:pt x="12748" y="21600"/>
                    </a:cubicBezTo>
                    <a:cubicBezTo>
                      <a:pt x="12748" y="21600"/>
                      <a:pt x="12748" y="21600"/>
                      <a:pt x="12748" y="21600"/>
                    </a:cubicBezTo>
                    <a:cubicBezTo>
                      <a:pt x="12659" y="21600"/>
                      <a:pt x="12659" y="21600"/>
                      <a:pt x="12659" y="21600"/>
                    </a:cubicBezTo>
                    <a:cubicBezTo>
                      <a:pt x="12659" y="21600"/>
                      <a:pt x="12659" y="21600"/>
                      <a:pt x="12659" y="21600"/>
                    </a:cubicBezTo>
                    <a:cubicBezTo>
                      <a:pt x="12659" y="21600"/>
                      <a:pt x="12659" y="21600"/>
                      <a:pt x="12659" y="21600"/>
                    </a:cubicBezTo>
                    <a:cubicBezTo>
                      <a:pt x="12570" y="21600"/>
                      <a:pt x="12570" y="21600"/>
                      <a:pt x="12570" y="21600"/>
                    </a:cubicBezTo>
                    <a:cubicBezTo>
                      <a:pt x="12570" y="21600"/>
                      <a:pt x="12570" y="21600"/>
                      <a:pt x="12570" y="21600"/>
                    </a:cubicBezTo>
                    <a:cubicBezTo>
                      <a:pt x="12570" y="21600"/>
                      <a:pt x="12570" y="21600"/>
                      <a:pt x="12570" y="21600"/>
                    </a:cubicBezTo>
                    <a:cubicBezTo>
                      <a:pt x="12482" y="21600"/>
                      <a:pt x="12482" y="21600"/>
                      <a:pt x="12482" y="21600"/>
                    </a:cubicBezTo>
                    <a:cubicBezTo>
                      <a:pt x="12482" y="21600"/>
                      <a:pt x="12482" y="21600"/>
                      <a:pt x="12482" y="21600"/>
                    </a:cubicBezTo>
                    <a:cubicBezTo>
                      <a:pt x="12482" y="21600"/>
                      <a:pt x="12482" y="21600"/>
                      <a:pt x="12482" y="21600"/>
                    </a:cubicBezTo>
                    <a:cubicBezTo>
                      <a:pt x="12482" y="21600"/>
                      <a:pt x="12482" y="21600"/>
                      <a:pt x="12482" y="21600"/>
                    </a:cubicBezTo>
                    <a:cubicBezTo>
                      <a:pt x="11685" y="21566"/>
                      <a:pt x="11154" y="21394"/>
                      <a:pt x="10889" y="21119"/>
                    </a:cubicBezTo>
                    <a:cubicBezTo>
                      <a:pt x="10889" y="21119"/>
                      <a:pt x="10889" y="21119"/>
                      <a:pt x="10889" y="21119"/>
                    </a:cubicBezTo>
                    <a:cubicBezTo>
                      <a:pt x="10889" y="21085"/>
                      <a:pt x="10889" y="21085"/>
                      <a:pt x="10889" y="21085"/>
                    </a:cubicBezTo>
                    <a:cubicBezTo>
                      <a:pt x="10889" y="21085"/>
                      <a:pt x="10889" y="21085"/>
                      <a:pt x="10889" y="21085"/>
                    </a:cubicBezTo>
                    <a:cubicBezTo>
                      <a:pt x="10800" y="21051"/>
                      <a:pt x="10800" y="21051"/>
                      <a:pt x="10800" y="21051"/>
                    </a:cubicBezTo>
                    <a:cubicBezTo>
                      <a:pt x="10800" y="21051"/>
                      <a:pt x="10800" y="21051"/>
                      <a:pt x="10800" y="21051"/>
                    </a:cubicBezTo>
                    <a:cubicBezTo>
                      <a:pt x="10800" y="21051"/>
                      <a:pt x="10800" y="21051"/>
                      <a:pt x="10800" y="21051"/>
                    </a:cubicBezTo>
                    <a:cubicBezTo>
                      <a:pt x="10800" y="21016"/>
                      <a:pt x="10800" y="21016"/>
                      <a:pt x="10800" y="21016"/>
                    </a:cubicBezTo>
                    <a:cubicBezTo>
                      <a:pt x="10800" y="21016"/>
                      <a:pt x="10800" y="21016"/>
                      <a:pt x="10800" y="21016"/>
                    </a:cubicBezTo>
                    <a:cubicBezTo>
                      <a:pt x="10800" y="21016"/>
                      <a:pt x="10800" y="21016"/>
                      <a:pt x="10800" y="21016"/>
                    </a:cubicBezTo>
                    <a:cubicBezTo>
                      <a:pt x="10800" y="21016"/>
                      <a:pt x="10800" y="21016"/>
                      <a:pt x="10800" y="21016"/>
                    </a:cubicBezTo>
                    <a:cubicBezTo>
                      <a:pt x="10800" y="20776"/>
                      <a:pt x="10800" y="20776"/>
                      <a:pt x="10800" y="20776"/>
                    </a:cubicBezTo>
                    <a:cubicBezTo>
                      <a:pt x="10800" y="20776"/>
                      <a:pt x="10800" y="20776"/>
                      <a:pt x="10800" y="20776"/>
                    </a:cubicBezTo>
                    <a:cubicBezTo>
                      <a:pt x="10800" y="20776"/>
                      <a:pt x="10800" y="20776"/>
                      <a:pt x="10800" y="20776"/>
                    </a:cubicBezTo>
                    <a:cubicBezTo>
                      <a:pt x="10800" y="20673"/>
                      <a:pt x="10800" y="20673"/>
                      <a:pt x="10800" y="20673"/>
                    </a:cubicBezTo>
                    <a:cubicBezTo>
                      <a:pt x="21600" y="0"/>
                      <a:pt x="21600" y="0"/>
                      <a:pt x="21600" y="0"/>
                    </a:cubicBezTo>
                    <a:lnTo>
                      <a:pt x="13721" y="0"/>
                    </a:lnTo>
                    <a:close/>
                  </a:path>
                </a:pathLst>
              </a:cu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28" name="Freeform 6"/>
              <p:cNvSpPr/>
              <p:nvPr/>
            </p:nvSpPr>
            <p:spPr>
              <a:xfrm>
                <a:off x="118620" y="125855"/>
                <a:ext cx="146783" cy="125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232"/>
                      <a:pt x="0" y="4232"/>
                      <a:pt x="0" y="4232"/>
                    </a:cubicBezTo>
                    <a:cubicBezTo>
                      <a:pt x="7200" y="4232"/>
                      <a:pt x="7200" y="4232"/>
                      <a:pt x="7200" y="4232"/>
                    </a:cubicBezTo>
                    <a:cubicBezTo>
                      <a:pt x="7672" y="4232"/>
                      <a:pt x="8300" y="4636"/>
                      <a:pt x="8552" y="5115"/>
                    </a:cubicBezTo>
                    <a:cubicBezTo>
                      <a:pt x="17890" y="21600"/>
                      <a:pt x="17890" y="21600"/>
                      <a:pt x="17890" y="21600"/>
                    </a:cubicBezTo>
                    <a:cubicBezTo>
                      <a:pt x="21600" y="0"/>
                      <a:pt x="21600" y="0"/>
                      <a:pt x="21600" y="0"/>
                    </a:cubicBezTo>
                    <a:lnTo>
                      <a:pt x="0" y="0"/>
                    </a:lnTo>
                    <a:close/>
                  </a:path>
                </a:pathLst>
              </a:cu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29" name="Freeform 7"/>
              <p:cNvSpPr/>
              <p:nvPr/>
            </p:nvSpPr>
            <p:spPr>
              <a:xfrm>
                <a:off x="0" y="125855"/>
                <a:ext cx="273083" cy="258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66" y="0"/>
                    </a:moveTo>
                    <a:cubicBezTo>
                      <a:pt x="8016" y="0"/>
                      <a:pt x="8016" y="0"/>
                      <a:pt x="8016" y="0"/>
                    </a:cubicBezTo>
                    <a:cubicBezTo>
                      <a:pt x="7341" y="0"/>
                      <a:pt x="6666" y="53"/>
                      <a:pt x="6024" y="160"/>
                    </a:cubicBezTo>
                    <a:cubicBezTo>
                      <a:pt x="2717" y="746"/>
                      <a:pt x="0" y="2931"/>
                      <a:pt x="0" y="7940"/>
                    </a:cubicBezTo>
                    <a:cubicBezTo>
                      <a:pt x="0" y="12967"/>
                      <a:pt x="4033" y="19042"/>
                      <a:pt x="10395" y="20978"/>
                    </a:cubicBezTo>
                    <a:cubicBezTo>
                      <a:pt x="11711" y="21387"/>
                      <a:pt x="13129" y="21600"/>
                      <a:pt x="14631" y="21600"/>
                    </a:cubicBezTo>
                    <a:cubicBezTo>
                      <a:pt x="14715" y="21600"/>
                      <a:pt x="14715" y="21600"/>
                      <a:pt x="14715" y="21600"/>
                    </a:cubicBezTo>
                    <a:cubicBezTo>
                      <a:pt x="17196" y="21600"/>
                      <a:pt x="19524" y="20961"/>
                      <a:pt x="21600" y="19841"/>
                    </a:cubicBezTo>
                    <a:cubicBezTo>
                      <a:pt x="20081" y="20286"/>
                      <a:pt x="18697" y="20481"/>
                      <a:pt x="17432" y="20481"/>
                    </a:cubicBezTo>
                    <a:cubicBezTo>
                      <a:pt x="17432" y="20481"/>
                      <a:pt x="17432" y="20481"/>
                      <a:pt x="17432" y="20481"/>
                    </a:cubicBezTo>
                    <a:cubicBezTo>
                      <a:pt x="17432" y="20481"/>
                      <a:pt x="17432" y="20481"/>
                      <a:pt x="17432" y="20481"/>
                    </a:cubicBezTo>
                    <a:cubicBezTo>
                      <a:pt x="12285" y="20481"/>
                      <a:pt x="9315" y="17230"/>
                      <a:pt x="9315" y="14299"/>
                    </a:cubicBezTo>
                    <a:cubicBezTo>
                      <a:pt x="6801" y="14299"/>
                      <a:pt x="6801" y="14299"/>
                      <a:pt x="6801" y="14299"/>
                    </a:cubicBezTo>
                    <a:cubicBezTo>
                      <a:pt x="4742" y="14299"/>
                      <a:pt x="4742" y="14299"/>
                      <a:pt x="4742" y="14299"/>
                    </a:cubicBezTo>
                    <a:cubicBezTo>
                      <a:pt x="4523" y="14299"/>
                      <a:pt x="4354" y="14139"/>
                      <a:pt x="4354" y="13909"/>
                    </a:cubicBezTo>
                    <a:cubicBezTo>
                      <a:pt x="4354" y="13891"/>
                      <a:pt x="4354" y="13891"/>
                      <a:pt x="4354" y="13891"/>
                    </a:cubicBezTo>
                    <a:cubicBezTo>
                      <a:pt x="4354" y="13802"/>
                      <a:pt x="4354" y="13802"/>
                      <a:pt x="4354" y="13802"/>
                    </a:cubicBezTo>
                    <a:cubicBezTo>
                      <a:pt x="6379" y="3624"/>
                      <a:pt x="6379" y="3624"/>
                      <a:pt x="6379" y="3624"/>
                    </a:cubicBezTo>
                    <a:cubicBezTo>
                      <a:pt x="6429" y="3357"/>
                      <a:pt x="6699" y="3126"/>
                      <a:pt x="6969" y="3126"/>
                    </a:cubicBezTo>
                    <a:cubicBezTo>
                      <a:pt x="8471" y="3126"/>
                      <a:pt x="8471" y="3126"/>
                      <a:pt x="8471" y="3126"/>
                    </a:cubicBezTo>
                    <a:cubicBezTo>
                      <a:pt x="8471" y="3126"/>
                      <a:pt x="8471" y="3126"/>
                      <a:pt x="8471" y="3126"/>
                    </a:cubicBezTo>
                    <a:cubicBezTo>
                      <a:pt x="8589" y="2540"/>
                      <a:pt x="8589" y="2540"/>
                      <a:pt x="8589" y="2540"/>
                    </a:cubicBezTo>
                    <a:cubicBezTo>
                      <a:pt x="8589" y="2505"/>
                      <a:pt x="8589" y="2505"/>
                      <a:pt x="8589" y="2505"/>
                    </a:cubicBezTo>
                    <a:cubicBezTo>
                      <a:pt x="8589" y="2505"/>
                      <a:pt x="8589" y="2505"/>
                      <a:pt x="8589" y="2505"/>
                    </a:cubicBezTo>
                    <a:cubicBezTo>
                      <a:pt x="8691" y="2309"/>
                      <a:pt x="8691" y="2309"/>
                      <a:pt x="8691" y="2309"/>
                    </a:cubicBezTo>
                    <a:cubicBezTo>
                      <a:pt x="8708" y="2274"/>
                      <a:pt x="8708" y="2274"/>
                      <a:pt x="8708" y="2274"/>
                    </a:cubicBezTo>
                    <a:cubicBezTo>
                      <a:pt x="8724" y="2274"/>
                      <a:pt x="8724" y="2274"/>
                      <a:pt x="8724" y="2274"/>
                    </a:cubicBezTo>
                    <a:cubicBezTo>
                      <a:pt x="8724" y="2256"/>
                      <a:pt x="8724" y="2256"/>
                      <a:pt x="8724" y="2256"/>
                    </a:cubicBezTo>
                    <a:cubicBezTo>
                      <a:pt x="8741" y="2256"/>
                      <a:pt x="8741" y="2256"/>
                      <a:pt x="8741" y="2256"/>
                    </a:cubicBezTo>
                    <a:cubicBezTo>
                      <a:pt x="8741" y="2256"/>
                      <a:pt x="8741" y="2256"/>
                      <a:pt x="8741" y="2256"/>
                    </a:cubicBezTo>
                    <a:cubicBezTo>
                      <a:pt x="8741" y="2238"/>
                      <a:pt x="8741" y="2238"/>
                      <a:pt x="8741" y="2238"/>
                    </a:cubicBezTo>
                    <a:cubicBezTo>
                      <a:pt x="8741" y="2238"/>
                      <a:pt x="8741" y="2238"/>
                      <a:pt x="8741" y="2238"/>
                    </a:cubicBezTo>
                    <a:cubicBezTo>
                      <a:pt x="8977" y="2078"/>
                      <a:pt x="8977" y="2078"/>
                      <a:pt x="8977" y="2078"/>
                    </a:cubicBezTo>
                    <a:cubicBezTo>
                      <a:pt x="8977" y="2078"/>
                      <a:pt x="8977" y="2078"/>
                      <a:pt x="8977" y="2078"/>
                    </a:cubicBezTo>
                    <a:cubicBezTo>
                      <a:pt x="8977" y="2078"/>
                      <a:pt x="8977" y="2078"/>
                      <a:pt x="8977" y="2078"/>
                    </a:cubicBezTo>
                    <a:cubicBezTo>
                      <a:pt x="9163" y="2043"/>
                      <a:pt x="9163" y="2043"/>
                      <a:pt x="9163" y="2043"/>
                    </a:cubicBezTo>
                    <a:cubicBezTo>
                      <a:pt x="9163" y="2043"/>
                      <a:pt x="9163" y="2043"/>
                      <a:pt x="9163" y="2043"/>
                    </a:cubicBezTo>
                    <a:cubicBezTo>
                      <a:pt x="9366" y="2043"/>
                      <a:pt x="9366" y="2043"/>
                      <a:pt x="9366" y="2043"/>
                    </a:cubicBezTo>
                    <a:cubicBezTo>
                      <a:pt x="9399" y="2043"/>
                      <a:pt x="9399" y="2043"/>
                      <a:pt x="9399" y="2043"/>
                    </a:cubicBezTo>
                    <a:cubicBezTo>
                      <a:pt x="9399" y="0"/>
                      <a:pt x="9399" y="0"/>
                      <a:pt x="9399" y="0"/>
                    </a:cubicBezTo>
                    <a:lnTo>
                      <a:pt x="9366" y="0"/>
                    </a:lnTo>
                    <a:close/>
                  </a:path>
                </a:pathLst>
              </a:cu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30" name="Freeform 8"/>
              <p:cNvSpPr/>
              <p:nvPr/>
            </p:nvSpPr>
            <p:spPr>
              <a:xfrm>
                <a:off x="117766" y="93431"/>
                <a:ext cx="259857" cy="278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52" y="3412"/>
                    </a:moveTo>
                    <a:cubicBezTo>
                      <a:pt x="19952" y="5450"/>
                      <a:pt x="19296" y="7404"/>
                      <a:pt x="18003" y="8895"/>
                    </a:cubicBezTo>
                    <a:cubicBezTo>
                      <a:pt x="17223" y="9806"/>
                      <a:pt x="15983" y="10701"/>
                      <a:pt x="14530" y="11347"/>
                    </a:cubicBezTo>
                    <a:cubicBezTo>
                      <a:pt x="13644" y="15372"/>
                      <a:pt x="13644" y="15372"/>
                      <a:pt x="13644" y="15372"/>
                    </a:cubicBezTo>
                    <a:cubicBezTo>
                      <a:pt x="13591" y="15620"/>
                      <a:pt x="13307" y="15836"/>
                      <a:pt x="13042" y="15836"/>
                    </a:cubicBezTo>
                    <a:cubicBezTo>
                      <a:pt x="8736" y="15836"/>
                      <a:pt x="8736" y="15836"/>
                      <a:pt x="8736" y="15836"/>
                    </a:cubicBezTo>
                    <a:cubicBezTo>
                      <a:pt x="7070" y="15836"/>
                      <a:pt x="7070" y="15836"/>
                      <a:pt x="7070" y="15836"/>
                    </a:cubicBezTo>
                    <a:cubicBezTo>
                      <a:pt x="6751" y="15836"/>
                      <a:pt x="6361" y="15637"/>
                      <a:pt x="6202" y="15388"/>
                    </a:cubicBezTo>
                    <a:cubicBezTo>
                      <a:pt x="2321" y="9773"/>
                      <a:pt x="2321" y="9773"/>
                      <a:pt x="2321" y="9773"/>
                    </a:cubicBezTo>
                    <a:cubicBezTo>
                      <a:pt x="1116" y="15388"/>
                      <a:pt x="1116" y="15388"/>
                      <a:pt x="1116" y="15388"/>
                    </a:cubicBezTo>
                    <a:cubicBezTo>
                      <a:pt x="1063" y="15587"/>
                      <a:pt x="886" y="15753"/>
                      <a:pt x="673" y="15819"/>
                    </a:cubicBezTo>
                    <a:cubicBezTo>
                      <a:pt x="673" y="15819"/>
                      <a:pt x="673" y="15819"/>
                      <a:pt x="673" y="15819"/>
                    </a:cubicBezTo>
                    <a:cubicBezTo>
                      <a:pt x="656" y="15819"/>
                      <a:pt x="656" y="15819"/>
                      <a:pt x="656" y="15819"/>
                    </a:cubicBezTo>
                    <a:cubicBezTo>
                      <a:pt x="656" y="15819"/>
                      <a:pt x="656" y="15819"/>
                      <a:pt x="656" y="15819"/>
                    </a:cubicBezTo>
                    <a:cubicBezTo>
                      <a:pt x="656" y="15819"/>
                      <a:pt x="656" y="15819"/>
                      <a:pt x="656" y="15819"/>
                    </a:cubicBezTo>
                    <a:cubicBezTo>
                      <a:pt x="532" y="15836"/>
                      <a:pt x="532" y="15836"/>
                      <a:pt x="532" y="15836"/>
                    </a:cubicBezTo>
                    <a:cubicBezTo>
                      <a:pt x="514" y="15836"/>
                      <a:pt x="514" y="15836"/>
                      <a:pt x="514" y="15836"/>
                    </a:cubicBezTo>
                    <a:cubicBezTo>
                      <a:pt x="0" y="15836"/>
                      <a:pt x="0" y="15836"/>
                      <a:pt x="0" y="15836"/>
                    </a:cubicBezTo>
                    <a:cubicBezTo>
                      <a:pt x="0" y="18569"/>
                      <a:pt x="3119" y="21600"/>
                      <a:pt x="8523" y="21600"/>
                    </a:cubicBezTo>
                    <a:cubicBezTo>
                      <a:pt x="8523" y="21600"/>
                      <a:pt x="8523" y="21600"/>
                      <a:pt x="8523" y="21600"/>
                    </a:cubicBezTo>
                    <a:cubicBezTo>
                      <a:pt x="8523" y="21600"/>
                      <a:pt x="8523" y="21600"/>
                      <a:pt x="8523" y="21600"/>
                    </a:cubicBezTo>
                    <a:cubicBezTo>
                      <a:pt x="9852" y="21600"/>
                      <a:pt x="11305" y="21418"/>
                      <a:pt x="12900" y="21004"/>
                    </a:cubicBezTo>
                    <a:cubicBezTo>
                      <a:pt x="12971" y="20954"/>
                      <a:pt x="12971" y="20954"/>
                      <a:pt x="12971" y="20954"/>
                    </a:cubicBezTo>
                    <a:cubicBezTo>
                      <a:pt x="13006" y="20954"/>
                      <a:pt x="13006" y="20954"/>
                      <a:pt x="13006" y="20954"/>
                    </a:cubicBezTo>
                    <a:cubicBezTo>
                      <a:pt x="13077" y="20904"/>
                      <a:pt x="13077" y="20904"/>
                      <a:pt x="13077" y="20904"/>
                    </a:cubicBezTo>
                    <a:cubicBezTo>
                      <a:pt x="13095" y="20904"/>
                      <a:pt x="13095" y="20904"/>
                      <a:pt x="13095" y="20904"/>
                    </a:cubicBezTo>
                    <a:cubicBezTo>
                      <a:pt x="13166" y="20871"/>
                      <a:pt x="13166" y="20871"/>
                      <a:pt x="13166" y="20871"/>
                    </a:cubicBezTo>
                    <a:cubicBezTo>
                      <a:pt x="13183" y="20855"/>
                      <a:pt x="13183" y="20855"/>
                      <a:pt x="13183" y="20855"/>
                    </a:cubicBezTo>
                    <a:cubicBezTo>
                      <a:pt x="13272" y="20821"/>
                      <a:pt x="13272" y="20821"/>
                      <a:pt x="13272" y="20821"/>
                    </a:cubicBezTo>
                    <a:cubicBezTo>
                      <a:pt x="13290" y="20805"/>
                      <a:pt x="13290" y="20805"/>
                      <a:pt x="13290" y="20805"/>
                    </a:cubicBezTo>
                    <a:cubicBezTo>
                      <a:pt x="13360" y="20772"/>
                      <a:pt x="13360" y="20772"/>
                      <a:pt x="13360" y="20772"/>
                    </a:cubicBezTo>
                    <a:cubicBezTo>
                      <a:pt x="13378" y="20755"/>
                      <a:pt x="13378" y="20755"/>
                      <a:pt x="13378" y="20755"/>
                    </a:cubicBezTo>
                    <a:cubicBezTo>
                      <a:pt x="13449" y="20722"/>
                      <a:pt x="13449" y="20722"/>
                      <a:pt x="13449" y="20722"/>
                    </a:cubicBezTo>
                    <a:cubicBezTo>
                      <a:pt x="13467" y="20706"/>
                      <a:pt x="13467" y="20706"/>
                      <a:pt x="13467" y="20706"/>
                    </a:cubicBezTo>
                    <a:cubicBezTo>
                      <a:pt x="13555" y="20672"/>
                      <a:pt x="13555" y="20672"/>
                      <a:pt x="13555" y="20672"/>
                    </a:cubicBezTo>
                    <a:cubicBezTo>
                      <a:pt x="13555" y="20656"/>
                      <a:pt x="13555" y="20656"/>
                      <a:pt x="13555" y="20656"/>
                    </a:cubicBezTo>
                    <a:cubicBezTo>
                      <a:pt x="13626" y="20623"/>
                      <a:pt x="13626" y="20623"/>
                      <a:pt x="13626" y="20623"/>
                    </a:cubicBezTo>
                    <a:cubicBezTo>
                      <a:pt x="13662" y="20606"/>
                      <a:pt x="13662" y="20606"/>
                      <a:pt x="13662" y="20606"/>
                    </a:cubicBezTo>
                    <a:cubicBezTo>
                      <a:pt x="13733" y="20573"/>
                      <a:pt x="13733" y="20573"/>
                      <a:pt x="13733" y="20573"/>
                    </a:cubicBezTo>
                    <a:cubicBezTo>
                      <a:pt x="13750" y="20556"/>
                      <a:pt x="13750" y="20556"/>
                      <a:pt x="13750" y="20556"/>
                    </a:cubicBezTo>
                    <a:cubicBezTo>
                      <a:pt x="13821" y="20523"/>
                      <a:pt x="13821" y="20523"/>
                      <a:pt x="13821" y="20523"/>
                    </a:cubicBezTo>
                    <a:cubicBezTo>
                      <a:pt x="13839" y="20507"/>
                      <a:pt x="13839" y="20507"/>
                      <a:pt x="13839" y="20507"/>
                    </a:cubicBezTo>
                    <a:cubicBezTo>
                      <a:pt x="13910" y="20474"/>
                      <a:pt x="13910" y="20474"/>
                      <a:pt x="13910" y="20474"/>
                    </a:cubicBezTo>
                    <a:cubicBezTo>
                      <a:pt x="13927" y="20457"/>
                      <a:pt x="13927" y="20457"/>
                      <a:pt x="13927" y="20457"/>
                    </a:cubicBezTo>
                    <a:cubicBezTo>
                      <a:pt x="13998" y="20407"/>
                      <a:pt x="13998" y="20407"/>
                      <a:pt x="13998" y="20407"/>
                    </a:cubicBezTo>
                    <a:cubicBezTo>
                      <a:pt x="14016" y="20407"/>
                      <a:pt x="14016" y="20407"/>
                      <a:pt x="14016" y="20407"/>
                    </a:cubicBezTo>
                    <a:cubicBezTo>
                      <a:pt x="14087" y="20358"/>
                      <a:pt x="14087" y="20358"/>
                      <a:pt x="14087" y="20358"/>
                    </a:cubicBezTo>
                    <a:cubicBezTo>
                      <a:pt x="14122" y="20341"/>
                      <a:pt x="14122" y="20341"/>
                      <a:pt x="14122" y="20341"/>
                    </a:cubicBezTo>
                    <a:cubicBezTo>
                      <a:pt x="14193" y="20308"/>
                      <a:pt x="14193" y="20308"/>
                      <a:pt x="14193" y="20308"/>
                    </a:cubicBezTo>
                    <a:cubicBezTo>
                      <a:pt x="14211" y="20291"/>
                      <a:pt x="14211" y="20291"/>
                      <a:pt x="14211" y="20291"/>
                    </a:cubicBezTo>
                    <a:cubicBezTo>
                      <a:pt x="14264" y="20258"/>
                      <a:pt x="14264" y="20258"/>
                      <a:pt x="14264" y="20258"/>
                    </a:cubicBezTo>
                    <a:cubicBezTo>
                      <a:pt x="14282" y="20242"/>
                      <a:pt x="14282" y="20242"/>
                      <a:pt x="14282" y="20242"/>
                    </a:cubicBezTo>
                    <a:cubicBezTo>
                      <a:pt x="14370" y="20192"/>
                      <a:pt x="14370" y="20192"/>
                      <a:pt x="14370" y="20192"/>
                    </a:cubicBezTo>
                    <a:cubicBezTo>
                      <a:pt x="14388" y="20192"/>
                      <a:pt x="14388" y="20192"/>
                      <a:pt x="14388" y="20192"/>
                    </a:cubicBezTo>
                    <a:cubicBezTo>
                      <a:pt x="14441" y="20142"/>
                      <a:pt x="14441" y="20142"/>
                      <a:pt x="14441" y="20142"/>
                    </a:cubicBezTo>
                    <a:cubicBezTo>
                      <a:pt x="14459" y="20126"/>
                      <a:pt x="14459" y="20126"/>
                      <a:pt x="14459" y="20126"/>
                    </a:cubicBezTo>
                    <a:cubicBezTo>
                      <a:pt x="14548" y="20093"/>
                      <a:pt x="14548" y="20093"/>
                      <a:pt x="14548" y="20093"/>
                    </a:cubicBezTo>
                    <a:cubicBezTo>
                      <a:pt x="14565" y="20076"/>
                      <a:pt x="14565" y="20076"/>
                      <a:pt x="14565" y="20076"/>
                    </a:cubicBezTo>
                    <a:cubicBezTo>
                      <a:pt x="14636" y="20026"/>
                      <a:pt x="14636" y="20026"/>
                      <a:pt x="14636" y="20026"/>
                    </a:cubicBezTo>
                    <a:cubicBezTo>
                      <a:pt x="14636" y="20026"/>
                      <a:pt x="14636" y="20026"/>
                      <a:pt x="14636" y="20026"/>
                    </a:cubicBezTo>
                    <a:cubicBezTo>
                      <a:pt x="14725" y="19977"/>
                      <a:pt x="14725" y="19977"/>
                      <a:pt x="14725" y="19977"/>
                    </a:cubicBezTo>
                    <a:cubicBezTo>
                      <a:pt x="14725" y="19960"/>
                      <a:pt x="14725" y="19960"/>
                      <a:pt x="14725" y="19960"/>
                    </a:cubicBezTo>
                    <a:cubicBezTo>
                      <a:pt x="14813" y="19910"/>
                      <a:pt x="14813" y="19910"/>
                      <a:pt x="14813" y="19910"/>
                    </a:cubicBezTo>
                    <a:cubicBezTo>
                      <a:pt x="14813" y="19910"/>
                      <a:pt x="14813" y="19910"/>
                      <a:pt x="14813" y="19910"/>
                    </a:cubicBezTo>
                    <a:cubicBezTo>
                      <a:pt x="14884" y="19861"/>
                      <a:pt x="14884" y="19861"/>
                      <a:pt x="14884" y="19861"/>
                    </a:cubicBezTo>
                    <a:cubicBezTo>
                      <a:pt x="14902" y="19844"/>
                      <a:pt x="14902" y="19844"/>
                      <a:pt x="14902" y="19844"/>
                    </a:cubicBezTo>
                    <a:cubicBezTo>
                      <a:pt x="14973" y="19794"/>
                      <a:pt x="14973" y="19794"/>
                      <a:pt x="14973" y="19794"/>
                    </a:cubicBezTo>
                    <a:cubicBezTo>
                      <a:pt x="14991" y="19794"/>
                      <a:pt x="14991" y="19794"/>
                      <a:pt x="14991" y="19794"/>
                    </a:cubicBezTo>
                    <a:cubicBezTo>
                      <a:pt x="15062" y="19745"/>
                      <a:pt x="15062" y="19745"/>
                      <a:pt x="15062" y="19745"/>
                    </a:cubicBezTo>
                    <a:cubicBezTo>
                      <a:pt x="15079" y="19728"/>
                      <a:pt x="15079" y="19728"/>
                      <a:pt x="15079" y="19728"/>
                    </a:cubicBezTo>
                    <a:cubicBezTo>
                      <a:pt x="15150" y="19679"/>
                      <a:pt x="15150" y="19679"/>
                      <a:pt x="15150" y="19679"/>
                    </a:cubicBezTo>
                    <a:cubicBezTo>
                      <a:pt x="15168" y="19679"/>
                      <a:pt x="15168" y="19679"/>
                      <a:pt x="15168" y="19679"/>
                    </a:cubicBezTo>
                    <a:cubicBezTo>
                      <a:pt x="15327" y="19563"/>
                      <a:pt x="15327" y="19563"/>
                      <a:pt x="15327" y="19563"/>
                    </a:cubicBezTo>
                    <a:cubicBezTo>
                      <a:pt x="15327" y="19546"/>
                      <a:pt x="15327" y="19546"/>
                      <a:pt x="15327" y="19546"/>
                    </a:cubicBezTo>
                    <a:cubicBezTo>
                      <a:pt x="15416" y="19496"/>
                      <a:pt x="15416" y="19496"/>
                      <a:pt x="15416" y="19496"/>
                    </a:cubicBezTo>
                    <a:cubicBezTo>
                      <a:pt x="15416" y="19496"/>
                      <a:pt x="15416" y="19496"/>
                      <a:pt x="15416" y="19496"/>
                    </a:cubicBezTo>
                    <a:cubicBezTo>
                      <a:pt x="15487" y="19430"/>
                      <a:pt x="15487" y="19430"/>
                      <a:pt x="15487" y="19430"/>
                    </a:cubicBezTo>
                    <a:cubicBezTo>
                      <a:pt x="15505" y="19430"/>
                      <a:pt x="15505" y="19430"/>
                      <a:pt x="15505" y="19430"/>
                    </a:cubicBezTo>
                    <a:cubicBezTo>
                      <a:pt x="15575" y="19380"/>
                      <a:pt x="15575" y="19380"/>
                      <a:pt x="15575" y="19380"/>
                    </a:cubicBezTo>
                    <a:cubicBezTo>
                      <a:pt x="15575" y="19364"/>
                      <a:pt x="15575" y="19364"/>
                      <a:pt x="15575" y="19364"/>
                    </a:cubicBezTo>
                    <a:cubicBezTo>
                      <a:pt x="15735" y="19248"/>
                      <a:pt x="15735" y="19248"/>
                      <a:pt x="15735" y="19248"/>
                    </a:cubicBezTo>
                    <a:cubicBezTo>
                      <a:pt x="15753" y="19248"/>
                      <a:pt x="15753" y="19248"/>
                      <a:pt x="15753" y="19248"/>
                    </a:cubicBezTo>
                    <a:cubicBezTo>
                      <a:pt x="15912" y="19115"/>
                      <a:pt x="15912" y="19115"/>
                      <a:pt x="15912" y="19115"/>
                    </a:cubicBezTo>
                    <a:cubicBezTo>
                      <a:pt x="15912" y="19115"/>
                      <a:pt x="15912" y="19115"/>
                      <a:pt x="15912" y="19115"/>
                    </a:cubicBezTo>
                    <a:cubicBezTo>
                      <a:pt x="16142" y="18933"/>
                      <a:pt x="16142" y="18933"/>
                      <a:pt x="16142" y="18933"/>
                    </a:cubicBezTo>
                    <a:cubicBezTo>
                      <a:pt x="16142" y="18917"/>
                      <a:pt x="16142" y="18917"/>
                      <a:pt x="16142" y="18917"/>
                    </a:cubicBezTo>
                    <a:cubicBezTo>
                      <a:pt x="16337" y="18767"/>
                      <a:pt x="16515" y="18618"/>
                      <a:pt x="16692" y="18453"/>
                    </a:cubicBezTo>
                    <a:cubicBezTo>
                      <a:pt x="16692" y="18453"/>
                      <a:pt x="16692" y="18453"/>
                      <a:pt x="16692" y="18453"/>
                    </a:cubicBezTo>
                    <a:cubicBezTo>
                      <a:pt x="16851" y="18320"/>
                      <a:pt x="16851" y="18320"/>
                      <a:pt x="16851" y="18320"/>
                    </a:cubicBezTo>
                    <a:cubicBezTo>
                      <a:pt x="16851" y="18320"/>
                      <a:pt x="16851" y="18320"/>
                      <a:pt x="16851" y="18320"/>
                    </a:cubicBezTo>
                    <a:cubicBezTo>
                      <a:pt x="16922" y="18237"/>
                      <a:pt x="16922" y="18237"/>
                      <a:pt x="16922" y="18237"/>
                    </a:cubicBezTo>
                    <a:cubicBezTo>
                      <a:pt x="16922" y="18237"/>
                      <a:pt x="16922" y="18237"/>
                      <a:pt x="16922" y="18237"/>
                    </a:cubicBezTo>
                    <a:cubicBezTo>
                      <a:pt x="16993" y="18171"/>
                      <a:pt x="16993" y="18171"/>
                      <a:pt x="16993" y="18171"/>
                    </a:cubicBezTo>
                    <a:cubicBezTo>
                      <a:pt x="17011" y="18171"/>
                      <a:pt x="17011" y="18171"/>
                      <a:pt x="17011" y="18171"/>
                    </a:cubicBezTo>
                    <a:cubicBezTo>
                      <a:pt x="17064" y="18105"/>
                      <a:pt x="17064" y="18105"/>
                      <a:pt x="17064" y="18105"/>
                    </a:cubicBezTo>
                    <a:cubicBezTo>
                      <a:pt x="17082" y="18088"/>
                      <a:pt x="17082" y="18088"/>
                      <a:pt x="17082" y="18088"/>
                    </a:cubicBezTo>
                    <a:cubicBezTo>
                      <a:pt x="17135" y="18039"/>
                      <a:pt x="17135" y="18039"/>
                      <a:pt x="17135" y="18039"/>
                    </a:cubicBezTo>
                    <a:cubicBezTo>
                      <a:pt x="17152" y="18022"/>
                      <a:pt x="17152" y="18022"/>
                      <a:pt x="17152" y="18022"/>
                    </a:cubicBezTo>
                    <a:cubicBezTo>
                      <a:pt x="17206" y="17972"/>
                      <a:pt x="17206" y="17972"/>
                      <a:pt x="17206" y="17972"/>
                    </a:cubicBezTo>
                    <a:cubicBezTo>
                      <a:pt x="17223" y="17956"/>
                      <a:pt x="17223" y="17956"/>
                      <a:pt x="17223" y="17956"/>
                    </a:cubicBezTo>
                    <a:cubicBezTo>
                      <a:pt x="17294" y="17890"/>
                      <a:pt x="17294" y="17890"/>
                      <a:pt x="17294" y="17890"/>
                    </a:cubicBezTo>
                    <a:cubicBezTo>
                      <a:pt x="17312" y="17873"/>
                      <a:pt x="17312" y="17873"/>
                      <a:pt x="17312" y="17873"/>
                    </a:cubicBezTo>
                    <a:cubicBezTo>
                      <a:pt x="17347" y="17823"/>
                      <a:pt x="17347" y="17823"/>
                      <a:pt x="17347" y="17823"/>
                    </a:cubicBezTo>
                    <a:cubicBezTo>
                      <a:pt x="17383" y="17807"/>
                      <a:pt x="17383" y="17807"/>
                      <a:pt x="17383" y="17807"/>
                    </a:cubicBezTo>
                    <a:cubicBezTo>
                      <a:pt x="17436" y="17757"/>
                      <a:pt x="17436" y="17757"/>
                      <a:pt x="17436" y="17757"/>
                    </a:cubicBezTo>
                    <a:cubicBezTo>
                      <a:pt x="17454" y="17724"/>
                      <a:pt x="17454" y="17724"/>
                      <a:pt x="17454" y="17724"/>
                    </a:cubicBezTo>
                    <a:cubicBezTo>
                      <a:pt x="17489" y="17691"/>
                      <a:pt x="17489" y="17691"/>
                      <a:pt x="17489" y="17691"/>
                    </a:cubicBezTo>
                    <a:cubicBezTo>
                      <a:pt x="17542" y="17625"/>
                      <a:pt x="17542" y="17625"/>
                      <a:pt x="17542" y="17625"/>
                    </a:cubicBezTo>
                    <a:cubicBezTo>
                      <a:pt x="17560" y="17608"/>
                      <a:pt x="17560" y="17608"/>
                      <a:pt x="17560" y="17608"/>
                    </a:cubicBezTo>
                    <a:cubicBezTo>
                      <a:pt x="17613" y="17575"/>
                      <a:pt x="17613" y="17575"/>
                      <a:pt x="17613" y="17575"/>
                    </a:cubicBezTo>
                    <a:cubicBezTo>
                      <a:pt x="17613" y="17558"/>
                      <a:pt x="17613" y="17558"/>
                      <a:pt x="17613" y="17558"/>
                    </a:cubicBezTo>
                    <a:cubicBezTo>
                      <a:pt x="19527" y="15521"/>
                      <a:pt x="20856" y="13003"/>
                      <a:pt x="21370" y="10220"/>
                    </a:cubicBezTo>
                    <a:cubicBezTo>
                      <a:pt x="21370" y="10220"/>
                      <a:pt x="21370" y="10220"/>
                      <a:pt x="21370" y="10220"/>
                    </a:cubicBezTo>
                    <a:cubicBezTo>
                      <a:pt x="21370" y="10154"/>
                      <a:pt x="21370" y="10154"/>
                      <a:pt x="21370" y="10154"/>
                    </a:cubicBezTo>
                    <a:cubicBezTo>
                      <a:pt x="21370" y="10154"/>
                      <a:pt x="21370" y="10154"/>
                      <a:pt x="21370" y="10154"/>
                    </a:cubicBezTo>
                    <a:cubicBezTo>
                      <a:pt x="21387" y="10088"/>
                      <a:pt x="21387" y="10088"/>
                      <a:pt x="21387" y="10088"/>
                    </a:cubicBezTo>
                    <a:cubicBezTo>
                      <a:pt x="21387" y="10088"/>
                      <a:pt x="21387" y="10088"/>
                      <a:pt x="21387" y="10088"/>
                    </a:cubicBezTo>
                    <a:cubicBezTo>
                      <a:pt x="21423" y="9889"/>
                      <a:pt x="21423" y="9889"/>
                      <a:pt x="21423" y="9889"/>
                    </a:cubicBezTo>
                    <a:cubicBezTo>
                      <a:pt x="21423" y="9889"/>
                      <a:pt x="21423" y="9889"/>
                      <a:pt x="21423" y="9889"/>
                    </a:cubicBezTo>
                    <a:cubicBezTo>
                      <a:pt x="21423" y="9839"/>
                      <a:pt x="21423" y="9839"/>
                      <a:pt x="21423" y="9839"/>
                    </a:cubicBezTo>
                    <a:cubicBezTo>
                      <a:pt x="21441" y="9823"/>
                      <a:pt x="21441" y="9823"/>
                      <a:pt x="21441" y="9823"/>
                    </a:cubicBezTo>
                    <a:cubicBezTo>
                      <a:pt x="21441" y="9756"/>
                      <a:pt x="21441" y="9756"/>
                      <a:pt x="21441" y="9756"/>
                    </a:cubicBezTo>
                    <a:cubicBezTo>
                      <a:pt x="21441" y="9740"/>
                      <a:pt x="21441" y="9740"/>
                      <a:pt x="21441" y="9740"/>
                    </a:cubicBezTo>
                    <a:cubicBezTo>
                      <a:pt x="21458" y="9690"/>
                      <a:pt x="21458" y="9690"/>
                      <a:pt x="21458" y="9690"/>
                    </a:cubicBezTo>
                    <a:cubicBezTo>
                      <a:pt x="21458" y="9690"/>
                      <a:pt x="21458" y="9690"/>
                      <a:pt x="21458" y="9690"/>
                    </a:cubicBezTo>
                    <a:cubicBezTo>
                      <a:pt x="21476" y="9508"/>
                      <a:pt x="21476" y="9508"/>
                      <a:pt x="21476" y="9508"/>
                    </a:cubicBezTo>
                    <a:cubicBezTo>
                      <a:pt x="21476" y="9491"/>
                      <a:pt x="21476" y="9491"/>
                      <a:pt x="21476" y="9491"/>
                    </a:cubicBezTo>
                    <a:cubicBezTo>
                      <a:pt x="21476" y="9442"/>
                      <a:pt x="21476" y="9442"/>
                      <a:pt x="21476" y="9442"/>
                    </a:cubicBezTo>
                    <a:cubicBezTo>
                      <a:pt x="21494" y="9409"/>
                      <a:pt x="21494" y="9409"/>
                      <a:pt x="21494" y="9409"/>
                    </a:cubicBezTo>
                    <a:cubicBezTo>
                      <a:pt x="21494" y="9375"/>
                      <a:pt x="21494" y="9375"/>
                      <a:pt x="21494" y="9375"/>
                    </a:cubicBezTo>
                    <a:cubicBezTo>
                      <a:pt x="21494" y="9342"/>
                      <a:pt x="21494" y="9342"/>
                      <a:pt x="21494" y="9342"/>
                    </a:cubicBezTo>
                    <a:cubicBezTo>
                      <a:pt x="21494" y="9293"/>
                      <a:pt x="21494" y="9293"/>
                      <a:pt x="21494" y="9293"/>
                    </a:cubicBezTo>
                    <a:cubicBezTo>
                      <a:pt x="21511" y="9276"/>
                      <a:pt x="21511" y="9276"/>
                      <a:pt x="21511" y="9276"/>
                    </a:cubicBezTo>
                    <a:cubicBezTo>
                      <a:pt x="21511" y="9193"/>
                      <a:pt x="21511" y="9193"/>
                      <a:pt x="21511" y="9193"/>
                    </a:cubicBezTo>
                    <a:cubicBezTo>
                      <a:pt x="21511" y="9160"/>
                      <a:pt x="21511" y="9160"/>
                      <a:pt x="21511" y="9160"/>
                    </a:cubicBezTo>
                    <a:cubicBezTo>
                      <a:pt x="21529" y="9127"/>
                      <a:pt x="21529" y="9127"/>
                      <a:pt x="21529" y="9127"/>
                    </a:cubicBezTo>
                    <a:cubicBezTo>
                      <a:pt x="21529" y="9094"/>
                      <a:pt x="21529" y="9094"/>
                      <a:pt x="21529" y="9094"/>
                    </a:cubicBezTo>
                    <a:cubicBezTo>
                      <a:pt x="21529" y="9044"/>
                      <a:pt x="21529" y="9044"/>
                      <a:pt x="21529" y="9044"/>
                    </a:cubicBezTo>
                    <a:cubicBezTo>
                      <a:pt x="21529" y="9011"/>
                      <a:pt x="21529" y="9011"/>
                      <a:pt x="21529" y="9011"/>
                    </a:cubicBezTo>
                    <a:cubicBezTo>
                      <a:pt x="21529" y="8978"/>
                      <a:pt x="21529" y="8978"/>
                      <a:pt x="21529" y="8978"/>
                    </a:cubicBezTo>
                    <a:cubicBezTo>
                      <a:pt x="21529" y="8945"/>
                      <a:pt x="21529" y="8945"/>
                      <a:pt x="21529" y="8945"/>
                    </a:cubicBezTo>
                    <a:cubicBezTo>
                      <a:pt x="21547" y="8895"/>
                      <a:pt x="21547" y="8895"/>
                      <a:pt x="21547" y="8895"/>
                    </a:cubicBezTo>
                    <a:cubicBezTo>
                      <a:pt x="21547" y="8845"/>
                      <a:pt x="21547" y="8845"/>
                      <a:pt x="21547" y="8845"/>
                    </a:cubicBezTo>
                    <a:cubicBezTo>
                      <a:pt x="21547" y="8812"/>
                      <a:pt x="21547" y="8812"/>
                      <a:pt x="21547" y="8812"/>
                    </a:cubicBezTo>
                    <a:cubicBezTo>
                      <a:pt x="21547" y="8763"/>
                      <a:pt x="21547" y="8763"/>
                      <a:pt x="21547" y="8763"/>
                    </a:cubicBezTo>
                    <a:cubicBezTo>
                      <a:pt x="21547" y="8729"/>
                      <a:pt x="21547" y="8729"/>
                      <a:pt x="21547" y="8729"/>
                    </a:cubicBezTo>
                    <a:cubicBezTo>
                      <a:pt x="21565" y="8680"/>
                      <a:pt x="21565" y="8680"/>
                      <a:pt x="21565" y="8680"/>
                    </a:cubicBezTo>
                    <a:cubicBezTo>
                      <a:pt x="21565" y="8647"/>
                      <a:pt x="21565" y="8647"/>
                      <a:pt x="21565" y="8647"/>
                    </a:cubicBezTo>
                    <a:cubicBezTo>
                      <a:pt x="21565" y="8613"/>
                      <a:pt x="21565" y="8613"/>
                      <a:pt x="21565" y="8613"/>
                    </a:cubicBezTo>
                    <a:cubicBezTo>
                      <a:pt x="21565" y="8580"/>
                      <a:pt x="21565" y="8580"/>
                      <a:pt x="21565" y="8580"/>
                    </a:cubicBezTo>
                    <a:cubicBezTo>
                      <a:pt x="21565" y="8531"/>
                      <a:pt x="21565" y="8531"/>
                      <a:pt x="21565" y="8531"/>
                    </a:cubicBezTo>
                    <a:cubicBezTo>
                      <a:pt x="21565" y="8498"/>
                      <a:pt x="21565" y="8498"/>
                      <a:pt x="21565" y="8498"/>
                    </a:cubicBezTo>
                    <a:cubicBezTo>
                      <a:pt x="21582" y="8431"/>
                      <a:pt x="21582" y="8431"/>
                      <a:pt x="21582" y="8431"/>
                    </a:cubicBezTo>
                    <a:cubicBezTo>
                      <a:pt x="21582" y="8398"/>
                      <a:pt x="21582" y="8398"/>
                      <a:pt x="21582" y="8398"/>
                    </a:cubicBezTo>
                    <a:cubicBezTo>
                      <a:pt x="21582" y="8348"/>
                      <a:pt x="21582" y="8348"/>
                      <a:pt x="21582" y="8348"/>
                    </a:cubicBezTo>
                    <a:cubicBezTo>
                      <a:pt x="21582" y="8315"/>
                      <a:pt x="21582" y="8315"/>
                      <a:pt x="21582" y="8315"/>
                    </a:cubicBezTo>
                    <a:cubicBezTo>
                      <a:pt x="21582" y="8282"/>
                      <a:pt x="21582" y="8282"/>
                      <a:pt x="21582" y="8282"/>
                    </a:cubicBezTo>
                    <a:cubicBezTo>
                      <a:pt x="21582" y="8249"/>
                      <a:pt x="21582" y="8249"/>
                      <a:pt x="21582" y="8249"/>
                    </a:cubicBezTo>
                    <a:cubicBezTo>
                      <a:pt x="21582" y="8199"/>
                      <a:pt x="21582" y="8199"/>
                      <a:pt x="21582" y="8199"/>
                    </a:cubicBezTo>
                    <a:cubicBezTo>
                      <a:pt x="21582" y="8166"/>
                      <a:pt x="21582" y="8166"/>
                      <a:pt x="21582" y="8166"/>
                    </a:cubicBezTo>
                    <a:cubicBezTo>
                      <a:pt x="21582" y="8117"/>
                      <a:pt x="21582" y="8117"/>
                      <a:pt x="21582" y="8117"/>
                    </a:cubicBezTo>
                    <a:cubicBezTo>
                      <a:pt x="21582" y="8100"/>
                      <a:pt x="21582" y="8100"/>
                      <a:pt x="21582" y="8100"/>
                    </a:cubicBezTo>
                    <a:cubicBezTo>
                      <a:pt x="21582" y="8017"/>
                      <a:pt x="21582" y="8017"/>
                      <a:pt x="21582" y="8017"/>
                    </a:cubicBezTo>
                    <a:cubicBezTo>
                      <a:pt x="21582" y="8001"/>
                      <a:pt x="21582" y="8001"/>
                      <a:pt x="21582" y="8001"/>
                    </a:cubicBezTo>
                    <a:cubicBezTo>
                      <a:pt x="21582" y="7951"/>
                      <a:pt x="21582" y="7951"/>
                      <a:pt x="21582" y="7951"/>
                    </a:cubicBezTo>
                    <a:cubicBezTo>
                      <a:pt x="21600" y="7918"/>
                      <a:pt x="21600" y="7918"/>
                      <a:pt x="21600" y="7918"/>
                    </a:cubicBezTo>
                    <a:cubicBezTo>
                      <a:pt x="21600" y="7868"/>
                      <a:pt x="21600" y="7868"/>
                      <a:pt x="21600" y="7868"/>
                    </a:cubicBezTo>
                    <a:cubicBezTo>
                      <a:pt x="21600" y="7835"/>
                      <a:pt x="21600" y="7835"/>
                      <a:pt x="21600" y="7835"/>
                    </a:cubicBezTo>
                    <a:cubicBezTo>
                      <a:pt x="21600" y="7785"/>
                      <a:pt x="21600" y="7785"/>
                      <a:pt x="21600" y="7785"/>
                    </a:cubicBezTo>
                    <a:cubicBezTo>
                      <a:pt x="21600" y="7769"/>
                      <a:pt x="21600" y="7769"/>
                      <a:pt x="21600" y="7769"/>
                    </a:cubicBezTo>
                    <a:cubicBezTo>
                      <a:pt x="21600" y="7686"/>
                      <a:pt x="21600" y="7686"/>
                      <a:pt x="21600" y="7686"/>
                    </a:cubicBezTo>
                    <a:cubicBezTo>
                      <a:pt x="21600" y="7603"/>
                      <a:pt x="21600" y="7603"/>
                      <a:pt x="21600" y="7603"/>
                    </a:cubicBezTo>
                    <a:cubicBezTo>
                      <a:pt x="21600" y="7587"/>
                      <a:pt x="21600" y="7587"/>
                      <a:pt x="21600" y="7587"/>
                    </a:cubicBezTo>
                    <a:cubicBezTo>
                      <a:pt x="21600" y="7504"/>
                      <a:pt x="21600" y="7504"/>
                      <a:pt x="21600" y="7504"/>
                    </a:cubicBezTo>
                    <a:cubicBezTo>
                      <a:pt x="21600" y="7487"/>
                      <a:pt x="21600" y="7487"/>
                      <a:pt x="21600" y="7487"/>
                    </a:cubicBezTo>
                    <a:cubicBezTo>
                      <a:pt x="21582" y="7404"/>
                      <a:pt x="21582" y="7404"/>
                      <a:pt x="21582" y="7404"/>
                    </a:cubicBezTo>
                    <a:cubicBezTo>
                      <a:pt x="21582" y="7388"/>
                      <a:pt x="21582" y="7388"/>
                      <a:pt x="21582" y="7388"/>
                    </a:cubicBezTo>
                    <a:cubicBezTo>
                      <a:pt x="21582" y="7321"/>
                      <a:pt x="21582" y="7321"/>
                      <a:pt x="21582" y="7321"/>
                    </a:cubicBezTo>
                    <a:cubicBezTo>
                      <a:pt x="21582" y="7305"/>
                      <a:pt x="21582" y="7305"/>
                      <a:pt x="21582" y="7305"/>
                    </a:cubicBezTo>
                    <a:cubicBezTo>
                      <a:pt x="21582" y="7222"/>
                      <a:pt x="21582" y="7222"/>
                      <a:pt x="21582" y="7222"/>
                    </a:cubicBezTo>
                    <a:cubicBezTo>
                      <a:pt x="21582" y="7189"/>
                      <a:pt x="21582" y="7189"/>
                      <a:pt x="21582" y="7189"/>
                    </a:cubicBezTo>
                    <a:cubicBezTo>
                      <a:pt x="21582" y="7123"/>
                      <a:pt x="21582" y="7123"/>
                      <a:pt x="21582" y="7123"/>
                    </a:cubicBezTo>
                    <a:cubicBezTo>
                      <a:pt x="21582" y="7106"/>
                      <a:pt x="21582" y="7106"/>
                      <a:pt x="21582" y="7106"/>
                    </a:cubicBezTo>
                    <a:cubicBezTo>
                      <a:pt x="21582" y="7023"/>
                      <a:pt x="21582" y="7023"/>
                      <a:pt x="21582" y="7023"/>
                    </a:cubicBezTo>
                    <a:cubicBezTo>
                      <a:pt x="21582" y="7007"/>
                      <a:pt x="21582" y="7007"/>
                      <a:pt x="21582" y="7007"/>
                    </a:cubicBezTo>
                    <a:cubicBezTo>
                      <a:pt x="21565" y="6940"/>
                      <a:pt x="21565" y="6940"/>
                      <a:pt x="21565" y="6940"/>
                    </a:cubicBezTo>
                    <a:cubicBezTo>
                      <a:pt x="21565" y="6907"/>
                      <a:pt x="21565" y="6907"/>
                      <a:pt x="21565" y="6907"/>
                    </a:cubicBezTo>
                    <a:cubicBezTo>
                      <a:pt x="21565" y="6841"/>
                      <a:pt x="21565" y="6841"/>
                      <a:pt x="21565" y="6841"/>
                    </a:cubicBezTo>
                    <a:cubicBezTo>
                      <a:pt x="21565" y="6808"/>
                      <a:pt x="21565" y="6808"/>
                      <a:pt x="21565" y="6808"/>
                    </a:cubicBezTo>
                    <a:cubicBezTo>
                      <a:pt x="21565" y="6758"/>
                      <a:pt x="21565" y="6758"/>
                      <a:pt x="21565" y="6758"/>
                    </a:cubicBezTo>
                    <a:cubicBezTo>
                      <a:pt x="21565" y="6725"/>
                      <a:pt x="21565" y="6725"/>
                      <a:pt x="21565" y="6725"/>
                    </a:cubicBezTo>
                    <a:cubicBezTo>
                      <a:pt x="21547" y="6659"/>
                      <a:pt x="21547" y="6659"/>
                      <a:pt x="21547" y="6659"/>
                    </a:cubicBezTo>
                    <a:cubicBezTo>
                      <a:pt x="21547" y="6626"/>
                      <a:pt x="21547" y="6626"/>
                      <a:pt x="21547" y="6626"/>
                    </a:cubicBezTo>
                    <a:cubicBezTo>
                      <a:pt x="21547" y="6560"/>
                      <a:pt x="21547" y="6560"/>
                      <a:pt x="21547" y="6560"/>
                    </a:cubicBezTo>
                    <a:cubicBezTo>
                      <a:pt x="21547" y="6526"/>
                      <a:pt x="21547" y="6526"/>
                      <a:pt x="21547" y="6526"/>
                    </a:cubicBezTo>
                    <a:cubicBezTo>
                      <a:pt x="21547" y="6477"/>
                      <a:pt x="21547" y="6477"/>
                      <a:pt x="21547" y="6477"/>
                    </a:cubicBezTo>
                    <a:cubicBezTo>
                      <a:pt x="21529" y="6427"/>
                      <a:pt x="21529" y="6427"/>
                      <a:pt x="21529" y="6427"/>
                    </a:cubicBezTo>
                    <a:cubicBezTo>
                      <a:pt x="21529" y="6377"/>
                      <a:pt x="21529" y="6377"/>
                      <a:pt x="21529" y="6377"/>
                    </a:cubicBezTo>
                    <a:cubicBezTo>
                      <a:pt x="21529" y="6344"/>
                      <a:pt x="21529" y="6344"/>
                      <a:pt x="21529" y="6344"/>
                    </a:cubicBezTo>
                    <a:cubicBezTo>
                      <a:pt x="21529" y="6294"/>
                      <a:pt x="21529" y="6294"/>
                      <a:pt x="21529" y="6294"/>
                    </a:cubicBezTo>
                    <a:cubicBezTo>
                      <a:pt x="21511" y="6245"/>
                      <a:pt x="21511" y="6245"/>
                      <a:pt x="21511" y="6245"/>
                    </a:cubicBezTo>
                    <a:cubicBezTo>
                      <a:pt x="21511" y="6195"/>
                      <a:pt x="21511" y="6195"/>
                      <a:pt x="21511" y="6195"/>
                    </a:cubicBezTo>
                    <a:cubicBezTo>
                      <a:pt x="21511" y="6145"/>
                      <a:pt x="21511" y="6145"/>
                      <a:pt x="21511" y="6145"/>
                    </a:cubicBezTo>
                    <a:cubicBezTo>
                      <a:pt x="21511" y="6112"/>
                      <a:pt x="21511" y="6112"/>
                      <a:pt x="21511" y="6112"/>
                    </a:cubicBezTo>
                    <a:cubicBezTo>
                      <a:pt x="21494" y="5947"/>
                      <a:pt x="21494" y="5947"/>
                      <a:pt x="21494" y="5947"/>
                    </a:cubicBezTo>
                    <a:cubicBezTo>
                      <a:pt x="21476" y="5930"/>
                      <a:pt x="21476" y="5930"/>
                      <a:pt x="21476" y="5930"/>
                    </a:cubicBezTo>
                    <a:cubicBezTo>
                      <a:pt x="21476" y="5880"/>
                      <a:pt x="21476" y="5880"/>
                      <a:pt x="21476" y="5880"/>
                    </a:cubicBezTo>
                    <a:cubicBezTo>
                      <a:pt x="21476" y="5847"/>
                      <a:pt x="21476" y="5847"/>
                      <a:pt x="21476" y="5847"/>
                    </a:cubicBezTo>
                    <a:cubicBezTo>
                      <a:pt x="21458" y="5764"/>
                      <a:pt x="21458" y="5764"/>
                      <a:pt x="21458" y="5764"/>
                    </a:cubicBezTo>
                    <a:cubicBezTo>
                      <a:pt x="21458" y="5731"/>
                      <a:pt x="21458" y="5731"/>
                      <a:pt x="21458" y="5731"/>
                    </a:cubicBezTo>
                    <a:cubicBezTo>
                      <a:pt x="21458" y="5682"/>
                      <a:pt x="21458" y="5682"/>
                      <a:pt x="21458" y="5682"/>
                    </a:cubicBezTo>
                    <a:cubicBezTo>
                      <a:pt x="21441" y="5665"/>
                      <a:pt x="21441" y="5665"/>
                      <a:pt x="21441" y="5665"/>
                    </a:cubicBezTo>
                    <a:cubicBezTo>
                      <a:pt x="21441" y="5566"/>
                      <a:pt x="21441" y="5566"/>
                      <a:pt x="21441" y="5566"/>
                    </a:cubicBezTo>
                    <a:cubicBezTo>
                      <a:pt x="21423" y="5549"/>
                      <a:pt x="21423" y="5549"/>
                      <a:pt x="21423" y="5549"/>
                    </a:cubicBezTo>
                    <a:cubicBezTo>
                      <a:pt x="21423" y="5499"/>
                      <a:pt x="21423" y="5499"/>
                      <a:pt x="21423" y="5499"/>
                    </a:cubicBezTo>
                    <a:cubicBezTo>
                      <a:pt x="21423" y="5483"/>
                      <a:pt x="21423" y="5483"/>
                      <a:pt x="21423" y="5483"/>
                    </a:cubicBezTo>
                    <a:cubicBezTo>
                      <a:pt x="21405" y="5367"/>
                      <a:pt x="21405" y="5367"/>
                      <a:pt x="21405" y="5367"/>
                    </a:cubicBezTo>
                    <a:cubicBezTo>
                      <a:pt x="21405" y="5367"/>
                      <a:pt x="21405" y="5367"/>
                      <a:pt x="21405" y="5367"/>
                    </a:cubicBezTo>
                    <a:cubicBezTo>
                      <a:pt x="21387" y="5301"/>
                      <a:pt x="21387" y="5301"/>
                      <a:pt x="21387" y="5301"/>
                    </a:cubicBezTo>
                    <a:cubicBezTo>
                      <a:pt x="21387" y="5301"/>
                      <a:pt x="21387" y="5301"/>
                      <a:pt x="21387" y="5301"/>
                    </a:cubicBezTo>
                    <a:cubicBezTo>
                      <a:pt x="21352" y="5118"/>
                      <a:pt x="21352" y="5118"/>
                      <a:pt x="21352" y="5118"/>
                    </a:cubicBezTo>
                    <a:cubicBezTo>
                      <a:pt x="21352" y="5102"/>
                      <a:pt x="21352" y="5102"/>
                      <a:pt x="21352" y="5102"/>
                    </a:cubicBezTo>
                    <a:cubicBezTo>
                      <a:pt x="21299" y="4771"/>
                      <a:pt x="21228" y="4456"/>
                      <a:pt x="21139" y="4125"/>
                    </a:cubicBezTo>
                    <a:cubicBezTo>
                      <a:pt x="21139" y="4108"/>
                      <a:pt x="21139" y="4108"/>
                      <a:pt x="21139" y="4108"/>
                    </a:cubicBezTo>
                    <a:cubicBezTo>
                      <a:pt x="21086" y="3942"/>
                      <a:pt x="21086" y="3942"/>
                      <a:pt x="21086" y="3942"/>
                    </a:cubicBezTo>
                    <a:cubicBezTo>
                      <a:pt x="21086" y="3926"/>
                      <a:pt x="21086" y="3926"/>
                      <a:pt x="21086" y="3926"/>
                    </a:cubicBezTo>
                    <a:cubicBezTo>
                      <a:pt x="21033" y="3777"/>
                      <a:pt x="21033" y="3777"/>
                      <a:pt x="21033" y="3777"/>
                    </a:cubicBezTo>
                    <a:cubicBezTo>
                      <a:pt x="21033" y="3744"/>
                      <a:pt x="21033" y="3744"/>
                      <a:pt x="21033" y="3744"/>
                    </a:cubicBezTo>
                    <a:cubicBezTo>
                      <a:pt x="21015" y="3694"/>
                      <a:pt x="21015" y="3694"/>
                      <a:pt x="21015" y="3694"/>
                    </a:cubicBezTo>
                    <a:cubicBezTo>
                      <a:pt x="21015" y="3661"/>
                      <a:pt x="21015" y="3661"/>
                      <a:pt x="21015" y="3661"/>
                    </a:cubicBezTo>
                    <a:cubicBezTo>
                      <a:pt x="20980" y="3594"/>
                      <a:pt x="20980" y="3594"/>
                      <a:pt x="20980" y="3594"/>
                    </a:cubicBezTo>
                    <a:cubicBezTo>
                      <a:pt x="20980" y="3561"/>
                      <a:pt x="20980" y="3561"/>
                      <a:pt x="20980" y="3561"/>
                    </a:cubicBezTo>
                    <a:cubicBezTo>
                      <a:pt x="20962" y="3528"/>
                      <a:pt x="20962" y="3528"/>
                      <a:pt x="20962" y="3528"/>
                    </a:cubicBezTo>
                    <a:cubicBezTo>
                      <a:pt x="20944" y="3479"/>
                      <a:pt x="20944" y="3479"/>
                      <a:pt x="20944" y="3479"/>
                    </a:cubicBezTo>
                    <a:cubicBezTo>
                      <a:pt x="20927" y="3429"/>
                      <a:pt x="20927" y="3429"/>
                      <a:pt x="20927" y="3429"/>
                    </a:cubicBezTo>
                    <a:cubicBezTo>
                      <a:pt x="20927" y="3379"/>
                      <a:pt x="20927" y="3379"/>
                      <a:pt x="20927" y="3379"/>
                    </a:cubicBezTo>
                    <a:cubicBezTo>
                      <a:pt x="20909" y="3346"/>
                      <a:pt x="20909" y="3346"/>
                      <a:pt x="20909" y="3346"/>
                    </a:cubicBezTo>
                    <a:cubicBezTo>
                      <a:pt x="20891" y="3296"/>
                      <a:pt x="20891" y="3296"/>
                      <a:pt x="20891" y="3296"/>
                    </a:cubicBezTo>
                    <a:cubicBezTo>
                      <a:pt x="20891" y="3280"/>
                      <a:pt x="20891" y="3280"/>
                      <a:pt x="20891" y="3280"/>
                    </a:cubicBezTo>
                    <a:cubicBezTo>
                      <a:pt x="20856" y="3197"/>
                      <a:pt x="20856" y="3197"/>
                      <a:pt x="20856" y="3197"/>
                    </a:cubicBezTo>
                    <a:cubicBezTo>
                      <a:pt x="20856" y="3180"/>
                      <a:pt x="20856" y="3180"/>
                      <a:pt x="20856" y="3180"/>
                    </a:cubicBezTo>
                    <a:cubicBezTo>
                      <a:pt x="20838" y="3114"/>
                      <a:pt x="20838" y="3114"/>
                      <a:pt x="20838" y="3114"/>
                    </a:cubicBezTo>
                    <a:cubicBezTo>
                      <a:pt x="20820" y="3098"/>
                      <a:pt x="20820" y="3098"/>
                      <a:pt x="20820" y="3098"/>
                    </a:cubicBezTo>
                    <a:cubicBezTo>
                      <a:pt x="20803" y="3015"/>
                      <a:pt x="20803" y="3015"/>
                      <a:pt x="20803" y="3015"/>
                    </a:cubicBezTo>
                    <a:cubicBezTo>
                      <a:pt x="20803" y="3015"/>
                      <a:pt x="20803" y="3015"/>
                      <a:pt x="20803" y="3015"/>
                    </a:cubicBezTo>
                    <a:cubicBezTo>
                      <a:pt x="20661" y="2650"/>
                      <a:pt x="20519" y="2269"/>
                      <a:pt x="20360" y="1921"/>
                    </a:cubicBezTo>
                    <a:cubicBezTo>
                      <a:pt x="20271" y="1706"/>
                      <a:pt x="20165" y="1507"/>
                      <a:pt x="20058" y="1309"/>
                    </a:cubicBezTo>
                    <a:cubicBezTo>
                      <a:pt x="19846" y="861"/>
                      <a:pt x="19598" y="431"/>
                      <a:pt x="19314" y="0"/>
                    </a:cubicBezTo>
                    <a:cubicBezTo>
                      <a:pt x="19757" y="1110"/>
                      <a:pt x="19952" y="2269"/>
                      <a:pt x="19952" y="3412"/>
                    </a:cubicBezTo>
                  </a:path>
                </a:pathLst>
              </a:cu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31" name="Freeform 9"/>
              <p:cNvSpPr/>
              <p:nvPr/>
            </p:nvSpPr>
            <p:spPr>
              <a:xfrm>
                <a:off x="145501" y="196676"/>
                <a:ext cx="77233" cy="100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851"/>
                    </a:moveTo>
                    <a:cubicBezTo>
                      <a:pt x="13067" y="20364"/>
                      <a:pt x="13067" y="20364"/>
                      <a:pt x="13067" y="20364"/>
                    </a:cubicBezTo>
                    <a:cubicBezTo>
                      <a:pt x="13604" y="21051"/>
                      <a:pt x="14917" y="21600"/>
                      <a:pt x="15991" y="21600"/>
                    </a:cubicBezTo>
                    <a:cubicBezTo>
                      <a:pt x="21600" y="21600"/>
                      <a:pt x="21600" y="21600"/>
                      <a:pt x="21600" y="21600"/>
                    </a:cubicBezTo>
                    <a:cubicBezTo>
                      <a:pt x="20705" y="21600"/>
                      <a:pt x="19512" y="21097"/>
                      <a:pt x="19034" y="20502"/>
                    </a:cubicBezTo>
                    <a:cubicBezTo>
                      <a:pt x="1313" y="0"/>
                      <a:pt x="1313" y="0"/>
                      <a:pt x="1313" y="0"/>
                    </a:cubicBezTo>
                    <a:lnTo>
                      <a:pt x="0" y="4851"/>
                    </a:lnTo>
                    <a:close/>
                  </a:path>
                </a:pathLst>
              </a:cu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32" name="Freeform 10"/>
              <p:cNvSpPr/>
              <p:nvPr/>
            </p:nvSpPr>
            <p:spPr>
              <a:xfrm>
                <a:off x="31773" y="-1"/>
                <a:ext cx="186267" cy="80635"/>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644" y="18457"/>
                    </a:moveTo>
                    <a:cubicBezTo>
                      <a:pt x="224" y="19600"/>
                      <a:pt x="-23" y="20400"/>
                      <a:pt x="2" y="20914"/>
                    </a:cubicBezTo>
                    <a:cubicBezTo>
                      <a:pt x="2" y="20971"/>
                      <a:pt x="2" y="20971"/>
                      <a:pt x="2" y="20971"/>
                    </a:cubicBezTo>
                    <a:cubicBezTo>
                      <a:pt x="2" y="20971"/>
                      <a:pt x="2" y="20971"/>
                      <a:pt x="2" y="20971"/>
                    </a:cubicBezTo>
                    <a:cubicBezTo>
                      <a:pt x="26" y="21429"/>
                      <a:pt x="249" y="21600"/>
                      <a:pt x="718" y="21600"/>
                    </a:cubicBezTo>
                    <a:cubicBezTo>
                      <a:pt x="10110" y="21600"/>
                      <a:pt x="10110" y="21600"/>
                      <a:pt x="10110" y="21600"/>
                    </a:cubicBezTo>
                    <a:cubicBezTo>
                      <a:pt x="9961" y="19943"/>
                      <a:pt x="9863" y="18286"/>
                      <a:pt x="9863" y="16743"/>
                    </a:cubicBezTo>
                    <a:cubicBezTo>
                      <a:pt x="9863" y="13943"/>
                      <a:pt x="10159" y="11429"/>
                      <a:pt x="10826" y="9429"/>
                    </a:cubicBezTo>
                    <a:cubicBezTo>
                      <a:pt x="11074" y="8686"/>
                      <a:pt x="11345" y="8000"/>
                      <a:pt x="11617" y="7371"/>
                    </a:cubicBezTo>
                    <a:cubicBezTo>
                      <a:pt x="13693" y="2800"/>
                      <a:pt x="16857" y="629"/>
                      <a:pt x="20242" y="629"/>
                    </a:cubicBezTo>
                    <a:cubicBezTo>
                      <a:pt x="20391" y="629"/>
                      <a:pt x="20539" y="629"/>
                      <a:pt x="20687" y="686"/>
                    </a:cubicBezTo>
                    <a:cubicBezTo>
                      <a:pt x="20984" y="686"/>
                      <a:pt x="21280" y="686"/>
                      <a:pt x="21577" y="743"/>
                    </a:cubicBezTo>
                    <a:cubicBezTo>
                      <a:pt x="20415" y="286"/>
                      <a:pt x="19204" y="0"/>
                      <a:pt x="17969" y="0"/>
                    </a:cubicBezTo>
                    <a:cubicBezTo>
                      <a:pt x="17746" y="0"/>
                      <a:pt x="17746" y="0"/>
                      <a:pt x="17746" y="0"/>
                    </a:cubicBezTo>
                    <a:cubicBezTo>
                      <a:pt x="10876" y="0"/>
                      <a:pt x="4722" y="7143"/>
                      <a:pt x="644" y="18457"/>
                    </a:cubicBezTo>
                  </a:path>
                </a:pathLst>
              </a:cu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33" name="Freeform 11"/>
              <p:cNvSpPr/>
              <p:nvPr/>
            </p:nvSpPr>
            <p:spPr>
              <a:xfrm>
                <a:off x="116913" y="2133"/>
                <a:ext cx="241082" cy="237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7" y="2290"/>
                    </a:moveTo>
                    <a:cubicBezTo>
                      <a:pt x="1147" y="2504"/>
                      <a:pt x="937" y="2736"/>
                      <a:pt x="745" y="2989"/>
                    </a:cubicBezTo>
                    <a:cubicBezTo>
                      <a:pt x="229" y="3668"/>
                      <a:pt x="0" y="4522"/>
                      <a:pt x="0" y="5473"/>
                    </a:cubicBezTo>
                    <a:cubicBezTo>
                      <a:pt x="0" y="5997"/>
                      <a:pt x="76" y="6560"/>
                      <a:pt x="191" y="7122"/>
                    </a:cubicBezTo>
                    <a:cubicBezTo>
                      <a:pt x="13610" y="7122"/>
                      <a:pt x="13610" y="7122"/>
                      <a:pt x="13610" y="7122"/>
                    </a:cubicBezTo>
                    <a:cubicBezTo>
                      <a:pt x="13763" y="7122"/>
                      <a:pt x="13954" y="7181"/>
                      <a:pt x="14107" y="7278"/>
                    </a:cubicBezTo>
                    <a:cubicBezTo>
                      <a:pt x="14241" y="7375"/>
                      <a:pt x="14375" y="7472"/>
                      <a:pt x="14451" y="7588"/>
                    </a:cubicBezTo>
                    <a:cubicBezTo>
                      <a:pt x="17280" y="12071"/>
                      <a:pt x="17280" y="12071"/>
                      <a:pt x="17280" y="12071"/>
                    </a:cubicBezTo>
                    <a:cubicBezTo>
                      <a:pt x="17337" y="12149"/>
                      <a:pt x="17376" y="12265"/>
                      <a:pt x="17395" y="12362"/>
                    </a:cubicBezTo>
                    <a:cubicBezTo>
                      <a:pt x="17433" y="12498"/>
                      <a:pt x="17433" y="12498"/>
                      <a:pt x="17433" y="12498"/>
                    </a:cubicBezTo>
                    <a:cubicBezTo>
                      <a:pt x="17452" y="12518"/>
                      <a:pt x="17452" y="12518"/>
                      <a:pt x="17452" y="12518"/>
                    </a:cubicBezTo>
                    <a:cubicBezTo>
                      <a:pt x="17452" y="12518"/>
                      <a:pt x="17452" y="12518"/>
                      <a:pt x="17452" y="12518"/>
                    </a:cubicBezTo>
                    <a:cubicBezTo>
                      <a:pt x="17471" y="12653"/>
                      <a:pt x="17490" y="12809"/>
                      <a:pt x="17471" y="12925"/>
                    </a:cubicBezTo>
                    <a:cubicBezTo>
                      <a:pt x="17471" y="13080"/>
                      <a:pt x="17471" y="13080"/>
                      <a:pt x="17471" y="13080"/>
                    </a:cubicBezTo>
                    <a:cubicBezTo>
                      <a:pt x="15751" y="21600"/>
                      <a:pt x="15751" y="21600"/>
                      <a:pt x="15751" y="21600"/>
                    </a:cubicBezTo>
                    <a:cubicBezTo>
                      <a:pt x="17318" y="20843"/>
                      <a:pt x="18656" y="19795"/>
                      <a:pt x="19497" y="18728"/>
                    </a:cubicBezTo>
                    <a:cubicBezTo>
                      <a:pt x="20893" y="16981"/>
                      <a:pt x="21600" y="14691"/>
                      <a:pt x="21600" y="12304"/>
                    </a:cubicBezTo>
                    <a:cubicBezTo>
                      <a:pt x="21600" y="10965"/>
                      <a:pt x="21390" y="9606"/>
                      <a:pt x="20912" y="8306"/>
                    </a:cubicBezTo>
                    <a:cubicBezTo>
                      <a:pt x="20855" y="8209"/>
                      <a:pt x="20855" y="8209"/>
                      <a:pt x="20855" y="8209"/>
                    </a:cubicBezTo>
                    <a:cubicBezTo>
                      <a:pt x="20855" y="8209"/>
                      <a:pt x="20855" y="8209"/>
                      <a:pt x="20855" y="8209"/>
                    </a:cubicBezTo>
                    <a:cubicBezTo>
                      <a:pt x="20587" y="7743"/>
                      <a:pt x="20281" y="7297"/>
                      <a:pt x="19956" y="6851"/>
                    </a:cubicBezTo>
                    <a:cubicBezTo>
                      <a:pt x="19956" y="6851"/>
                      <a:pt x="19956" y="6851"/>
                      <a:pt x="19956" y="6851"/>
                    </a:cubicBezTo>
                    <a:cubicBezTo>
                      <a:pt x="19899" y="6773"/>
                      <a:pt x="19899" y="6773"/>
                      <a:pt x="19899" y="6773"/>
                    </a:cubicBezTo>
                    <a:cubicBezTo>
                      <a:pt x="19880" y="6754"/>
                      <a:pt x="19880" y="6754"/>
                      <a:pt x="19880" y="6754"/>
                    </a:cubicBezTo>
                    <a:cubicBezTo>
                      <a:pt x="19822" y="6676"/>
                      <a:pt x="19822" y="6676"/>
                      <a:pt x="19822" y="6676"/>
                    </a:cubicBezTo>
                    <a:cubicBezTo>
                      <a:pt x="19822" y="6657"/>
                      <a:pt x="19822" y="6657"/>
                      <a:pt x="19822" y="6657"/>
                    </a:cubicBezTo>
                    <a:cubicBezTo>
                      <a:pt x="19765" y="6579"/>
                      <a:pt x="19765" y="6579"/>
                      <a:pt x="19765" y="6579"/>
                    </a:cubicBezTo>
                    <a:cubicBezTo>
                      <a:pt x="19746" y="6560"/>
                      <a:pt x="19746" y="6560"/>
                      <a:pt x="19746" y="6560"/>
                    </a:cubicBezTo>
                    <a:cubicBezTo>
                      <a:pt x="19688" y="6482"/>
                      <a:pt x="19688" y="6482"/>
                      <a:pt x="19688" y="6482"/>
                    </a:cubicBezTo>
                    <a:cubicBezTo>
                      <a:pt x="19688" y="6482"/>
                      <a:pt x="19688" y="6482"/>
                      <a:pt x="19688" y="6482"/>
                    </a:cubicBezTo>
                    <a:cubicBezTo>
                      <a:pt x="19555" y="6327"/>
                      <a:pt x="19440" y="6171"/>
                      <a:pt x="19325" y="6036"/>
                    </a:cubicBezTo>
                    <a:cubicBezTo>
                      <a:pt x="19325" y="6036"/>
                      <a:pt x="19325" y="6036"/>
                      <a:pt x="19325" y="6036"/>
                    </a:cubicBezTo>
                    <a:cubicBezTo>
                      <a:pt x="19249" y="5939"/>
                      <a:pt x="19249" y="5939"/>
                      <a:pt x="19249" y="5939"/>
                    </a:cubicBezTo>
                    <a:cubicBezTo>
                      <a:pt x="19249" y="5939"/>
                      <a:pt x="19249" y="5939"/>
                      <a:pt x="19249" y="5939"/>
                    </a:cubicBezTo>
                    <a:cubicBezTo>
                      <a:pt x="19172" y="5861"/>
                      <a:pt x="19172" y="5861"/>
                      <a:pt x="19172" y="5861"/>
                    </a:cubicBezTo>
                    <a:cubicBezTo>
                      <a:pt x="19172" y="5842"/>
                      <a:pt x="19172" y="5842"/>
                      <a:pt x="19172" y="5842"/>
                    </a:cubicBezTo>
                    <a:cubicBezTo>
                      <a:pt x="19096" y="5764"/>
                      <a:pt x="19096" y="5764"/>
                      <a:pt x="19096" y="5764"/>
                    </a:cubicBezTo>
                    <a:cubicBezTo>
                      <a:pt x="19096" y="5764"/>
                      <a:pt x="19096" y="5764"/>
                      <a:pt x="19096" y="5764"/>
                    </a:cubicBezTo>
                    <a:cubicBezTo>
                      <a:pt x="19019" y="5686"/>
                      <a:pt x="19019" y="5686"/>
                      <a:pt x="19019" y="5686"/>
                    </a:cubicBezTo>
                    <a:cubicBezTo>
                      <a:pt x="19019" y="5686"/>
                      <a:pt x="19019" y="5686"/>
                      <a:pt x="19019" y="5686"/>
                    </a:cubicBezTo>
                    <a:cubicBezTo>
                      <a:pt x="18886" y="5531"/>
                      <a:pt x="18771" y="5395"/>
                      <a:pt x="18637" y="5259"/>
                    </a:cubicBezTo>
                    <a:cubicBezTo>
                      <a:pt x="18618" y="5240"/>
                      <a:pt x="18618" y="5240"/>
                      <a:pt x="18618" y="5240"/>
                    </a:cubicBezTo>
                    <a:cubicBezTo>
                      <a:pt x="18561" y="5162"/>
                      <a:pt x="18561" y="5162"/>
                      <a:pt x="18561" y="5162"/>
                    </a:cubicBezTo>
                    <a:cubicBezTo>
                      <a:pt x="18542" y="5162"/>
                      <a:pt x="18542" y="5162"/>
                      <a:pt x="18542" y="5162"/>
                    </a:cubicBezTo>
                    <a:cubicBezTo>
                      <a:pt x="18484" y="5085"/>
                      <a:pt x="18484" y="5085"/>
                      <a:pt x="18484" y="5085"/>
                    </a:cubicBezTo>
                    <a:cubicBezTo>
                      <a:pt x="18465" y="5085"/>
                      <a:pt x="18465" y="5085"/>
                      <a:pt x="18465" y="5085"/>
                    </a:cubicBezTo>
                    <a:cubicBezTo>
                      <a:pt x="18408" y="5007"/>
                      <a:pt x="18408" y="5007"/>
                      <a:pt x="18408" y="5007"/>
                    </a:cubicBezTo>
                    <a:cubicBezTo>
                      <a:pt x="18389" y="4988"/>
                      <a:pt x="18389" y="4988"/>
                      <a:pt x="18389" y="4988"/>
                    </a:cubicBezTo>
                    <a:cubicBezTo>
                      <a:pt x="18312" y="4929"/>
                      <a:pt x="18312" y="4929"/>
                      <a:pt x="18312" y="4929"/>
                    </a:cubicBezTo>
                    <a:cubicBezTo>
                      <a:pt x="18312" y="4910"/>
                      <a:pt x="18312" y="4910"/>
                      <a:pt x="18312" y="4910"/>
                    </a:cubicBezTo>
                    <a:cubicBezTo>
                      <a:pt x="18178" y="4774"/>
                      <a:pt x="18045" y="4638"/>
                      <a:pt x="17911" y="4522"/>
                    </a:cubicBezTo>
                    <a:cubicBezTo>
                      <a:pt x="17892" y="4502"/>
                      <a:pt x="17892" y="4502"/>
                      <a:pt x="17892" y="4502"/>
                    </a:cubicBezTo>
                    <a:cubicBezTo>
                      <a:pt x="17815" y="4444"/>
                      <a:pt x="17815" y="4444"/>
                      <a:pt x="17815" y="4444"/>
                    </a:cubicBezTo>
                    <a:cubicBezTo>
                      <a:pt x="17815" y="4425"/>
                      <a:pt x="17815" y="4425"/>
                      <a:pt x="17815" y="4425"/>
                    </a:cubicBezTo>
                    <a:cubicBezTo>
                      <a:pt x="17739" y="4367"/>
                      <a:pt x="17739" y="4367"/>
                      <a:pt x="17739" y="4367"/>
                    </a:cubicBezTo>
                    <a:cubicBezTo>
                      <a:pt x="17720" y="4347"/>
                      <a:pt x="17720" y="4347"/>
                      <a:pt x="17720" y="4347"/>
                    </a:cubicBezTo>
                    <a:cubicBezTo>
                      <a:pt x="17662" y="4289"/>
                      <a:pt x="17662" y="4289"/>
                      <a:pt x="17662" y="4289"/>
                    </a:cubicBezTo>
                    <a:cubicBezTo>
                      <a:pt x="17643" y="4270"/>
                      <a:pt x="17643" y="4270"/>
                      <a:pt x="17643" y="4270"/>
                    </a:cubicBezTo>
                    <a:cubicBezTo>
                      <a:pt x="17567" y="4211"/>
                      <a:pt x="17567" y="4211"/>
                      <a:pt x="17567" y="4211"/>
                    </a:cubicBezTo>
                    <a:cubicBezTo>
                      <a:pt x="17567" y="4192"/>
                      <a:pt x="17567" y="4192"/>
                      <a:pt x="17567" y="4192"/>
                    </a:cubicBezTo>
                    <a:cubicBezTo>
                      <a:pt x="17471" y="4134"/>
                      <a:pt x="17471" y="4134"/>
                      <a:pt x="17471" y="4134"/>
                    </a:cubicBezTo>
                    <a:cubicBezTo>
                      <a:pt x="17471" y="4114"/>
                      <a:pt x="17471" y="4114"/>
                      <a:pt x="17471" y="4114"/>
                    </a:cubicBezTo>
                    <a:cubicBezTo>
                      <a:pt x="17223" y="3901"/>
                      <a:pt x="17223" y="3901"/>
                      <a:pt x="17223" y="3901"/>
                    </a:cubicBezTo>
                    <a:cubicBezTo>
                      <a:pt x="17204" y="3881"/>
                      <a:pt x="17204" y="3881"/>
                      <a:pt x="17204" y="3881"/>
                    </a:cubicBezTo>
                    <a:cubicBezTo>
                      <a:pt x="17127" y="3823"/>
                      <a:pt x="17127" y="3823"/>
                      <a:pt x="17127" y="3823"/>
                    </a:cubicBezTo>
                    <a:cubicBezTo>
                      <a:pt x="17108" y="3804"/>
                      <a:pt x="17108" y="3804"/>
                      <a:pt x="17108" y="3804"/>
                    </a:cubicBezTo>
                    <a:cubicBezTo>
                      <a:pt x="17051" y="3746"/>
                      <a:pt x="17051" y="3746"/>
                      <a:pt x="17051" y="3746"/>
                    </a:cubicBezTo>
                    <a:cubicBezTo>
                      <a:pt x="17032" y="3746"/>
                      <a:pt x="17032" y="3746"/>
                      <a:pt x="17032" y="3746"/>
                    </a:cubicBezTo>
                    <a:cubicBezTo>
                      <a:pt x="16955" y="3687"/>
                      <a:pt x="16955" y="3687"/>
                      <a:pt x="16955" y="3687"/>
                    </a:cubicBezTo>
                    <a:cubicBezTo>
                      <a:pt x="16936" y="3668"/>
                      <a:pt x="16936" y="3668"/>
                      <a:pt x="16936" y="3668"/>
                    </a:cubicBezTo>
                    <a:cubicBezTo>
                      <a:pt x="16879" y="3610"/>
                      <a:pt x="16879" y="3610"/>
                      <a:pt x="16879" y="3610"/>
                    </a:cubicBezTo>
                    <a:cubicBezTo>
                      <a:pt x="16859" y="3590"/>
                      <a:pt x="16859" y="3590"/>
                      <a:pt x="16859" y="3590"/>
                    </a:cubicBezTo>
                    <a:cubicBezTo>
                      <a:pt x="16783" y="3532"/>
                      <a:pt x="16783" y="3532"/>
                      <a:pt x="16783" y="3532"/>
                    </a:cubicBezTo>
                    <a:cubicBezTo>
                      <a:pt x="16764" y="3532"/>
                      <a:pt x="16764" y="3532"/>
                      <a:pt x="16764" y="3532"/>
                    </a:cubicBezTo>
                    <a:cubicBezTo>
                      <a:pt x="16687" y="3454"/>
                      <a:pt x="16687" y="3454"/>
                      <a:pt x="16687" y="3454"/>
                    </a:cubicBezTo>
                    <a:cubicBezTo>
                      <a:pt x="16668" y="3454"/>
                      <a:pt x="16668" y="3454"/>
                      <a:pt x="16668" y="3454"/>
                    </a:cubicBezTo>
                    <a:cubicBezTo>
                      <a:pt x="16401" y="3241"/>
                      <a:pt x="16401" y="3241"/>
                      <a:pt x="16401" y="3241"/>
                    </a:cubicBezTo>
                    <a:cubicBezTo>
                      <a:pt x="16401" y="3241"/>
                      <a:pt x="16401" y="3241"/>
                      <a:pt x="16401" y="3241"/>
                    </a:cubicBezTo>
                    <a:cubicBezTo>
                      <a:pt x="16324" y="3183"/>
                      <a:pt x="16324" y="3183"/>
                      <a:pt x="16324" y="3183"/>
                    </a:cubicBezTo>
                    <a:cubicBezTo>
                      <a:pt x="16305" y="3163"/>
                      <a:pt x="16305" y="3163"/>
                      <a:pt x="16305" y="3163"/>
                    </a:cubicBezTo>
                    <a:cubicBezTo>
                      <a:pt x="16229" y="3105"/>
                      <a:pt x="16229" y="3105"/>
                      <a:pt x="16229" y="3105"/>
                    </a:cubicBezTo>
                    <a:cubicBezTo>
                      <a:pt x="16210" y="3105"/>
                      <a:pt x="16210" y="3105"/>
                      <a:pt x="16210" y="3105"/>
                    </a:cubicBezTo>
                    <a:cubicBezTo>
                      <a:pt x="16133" y="3047"/>
                      <a:pt x="16133" y="3047"/>
                      <a:pt x="16133" y="3047"/>
                    </a:cubicBezTo>
                    <a:cubicBezTo>
                      <a:pt x="16114" y="3027"/>
                      <a:pt x="16114" y="3027"/>
                      <a:pt x="16114" y="3027"/>
                    </a:cubicBezTo>
                    <a:cubicBezTo>
                      <a:pt x="16038" y="2989"/>
                      <a:pt x="16038" y="2989"/>
                      <a:pt x="16038" y="2989"/>
                    </a:cubicBezTo>
                    <a:cubicBezTo>
                      <a:pt x="16018" y="2969"/>
                      <a:pt x="16018" y="2969"/>
                      <a:pt x="16018" y="2969"/>
                    </a:cubicBezTo>
                    <a:cubicBezTo>
                      <a:pt x="15961" y="2911"/>
                      <a:pt x="15961" y="2911"/>
                      <a:pt x="15961" y="2911"/>
                    </a:cubicBezTo>
                    <a:cubicBezTo>
                      <a:pt x="15923" y="2892"/>
                      <a:pt x="15923" y="2892"/>
                      <a:pt x="15923" y="2892"/>
                    </a:cubicBezTo>
                    <a:cubicBezTo>
                      <a:pt x="15846" y="2853"/>
                      <a:pt x="15846" y="2853"/>
                      <a:pt x="15846" y="2853"/>
                    </a:cubicBezTo>
                    <a:cubicBezTo>
                      <a:pt x="15846" y="2833"/>
                      <a:pt x="15846" y="2833"/>
                      <a:pt x="15846" y="2833"/>
                    </a:cubicBezTo>
                    <a:cubicBezTo>
                      <a:pt x="15560" y="2639"/>
                      <a:pt x="15560" y="2639"/>
                      <a:pt x="15560" y="2639"/>
                    </a:cubicBezTo>
                    <a:cubicBezTo>
                      <a:pt x="15541" y="2639"/>
                      <a:pt x="15541" y="2639"/>
                      <a:pt x="15541" y="2639"/>
                    </a:cubicBezTo>
                    <a:cubicBezTo>
                      <a:pt x="15464" y="2581"/>
                      <a:pt x="15464" y="2581"/>
                      <a:pt x="15464" y="2581"/>
                    </a:cubicBezTo>
                    <a:cubicBezTo>
                      <a:pt x="15445" y="2562"/>
                      <a:pt x="15445" y="2562"/>
                      <a:pt x="15445" y="2562"/>
                    </a:cubicBezTo>
                    <a:cubicBezTo>
                      <a:pt x="15368" y="2523"/>
                      <a:pt x="15368" y="2523"/>
                      <a:pt x="15368" y="2523"/>
                    </a:cubicBezTo>
                    <a:cubicBezTo>
                      <a:pt x="15349" y="2504"/>
                      <a:pt x="15349" y="2504"/>
                      <a:pt x="15349" y="2504"/>
                    </a:cubicBezTo>
                    <a:cubicBezTo>
                      <a:pt x="15273" y="2465"/>
                      <a:pt x="15273" y="2465"/>
                      <a:pt x="15273" y="2465"/>
                    </a:cubicBezTo>
                    <a:cubicBezTo>
                      <a:pt x="15254" y="2445"/>
                      <a:pt x="15254" y="2445"/>
                      <a:pt x="15254" y="2445"/>
                    </a:cubicBezTo>
                    <a:cubicBezTo>
                      <a:pt x="15177" y="2406"/>
                      <a:pt x="15177" y="2406"/>
                      <a:pt x="15177" y="2406"/>
                    </a:cubicBezTo>
                    <a:cubicBezTo>
                      <a:pt x="15158" y="2387"/>
                      <a:pt x="15158" y="2387"/>
                      <a:pt x="15158" y="2387"/>
                    </a:cubicBezTo>
                    <a:cubicBezTo>
                      <a:pt x="15082" y="2348"/>
                      <a:pt x="15082" y="2348"/>
                      <a:pt x="15082" y="2348"/>
                    </a:cubicBezTo>
                    <a:cubicBezTo>
                      <a:pt x="15063" y="2329"/>
                      <a:pt x="15063" y="2329"/>
                      <a:pt x="15063" y="2329"/>
                    </a:cubicBezTo>
                    <a:cubicBezTo>
                      <a:pt x="14776" y="2154"/>
                      <a:pt x="14776" y="2154"/>
                      <a:pt x="14776" y="2154"/>
                    </a:cubicBezTo>
                    <a:cubicBezTo>
                      <a:pt x="14776" y="2154"/>
                      <a:pt x="14776" y="2154"/>
                      <a:pt x="14776" y="2154"/>
                    </a:cubicBezTo>
                    <a:cubicBezTo>
                      <a:pt x="14680" y="2096"/>
                      <a:pt x="14680" y="2096"/>
                      <a:pt x="14680" y="2096"/>
                    </a:cubicBezTo>
                    <a:cubicBezTo>
                      <a:pt x="14661" y="2096"/>
                      <a:pt x="14661" y="2096"/>
                      <a:pt x="14661" y="2096"/>
                    </a:cubicBezTo>
                    <a:cubicBezTo>
                      <a:pt x="14585" y="2038"/>
                      <a:pt x="14585" y="2038"/>
                      <a:pt x="14585" y="2038"/>
                    </a:cubicBezTo>
                    <a:cubicBezTo>
                      <a:pt x="14566" y="2018"/>
                      <a:pt x="14566" y="2018"/>
                      <a:pt x="14566" y="2018"/>
                    </a:cubicBezTo>
                    <a:cubicBezTo>
                      <a:pt x="14489" y="1980"/>
                      <a:pt x="14489" y="1980"/>
                      <a:pt x="14489" y="1980"/>
                    </a:cubicBezTo>
                    <a:cubicBezTo>
                      <a:pt x="14451" y="1980"/>
                      <a:pt x="14451" y="1980"/>
                      <a:pt x="14451" y="1980"/>
                    </a:cubicBezTo>
                    <a:cubicBezTo>
                      <a:pt x="14394" y="1921"/>
                      <a:pt x="14394" y="1921"/>
                      <a:pt x="14394" y="1921"/>
                    </a:cubicBezTo>
                    <a:cubicBezTo>
                      <a:pt x="14355" y="1921"/>
                      <a:pt x="14355" y="1921"/>
                      <a:pt x="14355" y="1921"/>
                    </a:cubicBezTo>
                    <a:cubicBezTo>
                      <a:pt x="14279" y="1882"/>
                      <a:pt x="14279" y="1882"/>
                      <a:pt x="14279" y="1882"/>
                    </a:cubicBezTo>
                    <a:cubicBezTo>
                      <a:pt x="14260" y="1863"/>
                      <a:pt x="14260" y="1863"/>
                      <a:pt x="14260" y="1863"/>
                    </a:cubicBezTo>
                    <a:cubicBezTo>
                      <a:pt x="14183" y="1824"/>
                      <a:pt x="14183" y="1824"/>
                      <a:pt x="14183" y="1824"/>
                    </a:cubicBezTo>
                    <a:cubicBezTo>
                      <a:pt x="14164" y="1805"/>
                      <a:pt x="14164" y="1805"/>
                      <a:pt x="14164" y="1805"/>
                    </a:cubicBezTo>
                    <a:cubicBezTo>
                      <a:pt x="14030" y="1747"/>
                      <a:pt x="13897" y="1669"/>
                      <a:pt x="13763" y="1591"/>
                    </a:cubicBezTo>
                    <a:cubicBezTo>
                      <a:pt x="13744" y="1591"/>
                      <a:pt x="13744" y="1591"/>
                      <a:pt x="13744" y="1591"/>
                    </a:cubicBezTo>
                    <a:cubicBezTo>
                      <a:pt x="13648" y="1553"/>
                      <a:pt x="13648" y="1553"/>
                      <a:pt x="13648" y="1553"/>
                    </a:cubicBezTo>
                    <a:cubicBezTo>
                      <a:pt x="13629" y="1533"/>
                      <a:pt x="13629" y="1533"/>
                      <a:pt x="13629" y="1533"/>
                    </a:cubicBezTo>
                    <a:cubicBezTo>
                      <a:pt x="13553" y="1494"/>
                      <a:pt x="13553" y="1494"/>
                      <a:pt x="13553" y="1494"/>
                    </a:cubicBezTo>
                    <a:cubicBezTo>
                      <a:pt x="13533" y="1494"/>
                      <a:pt x="13533" y="1494"/>
                      <a:pt x="13533" y="1494"/>
                    </a:cubicBezTo>
                    <a:cubicBezTo>
                      <a:pt x="13457" y="1456"/>
                      <a:pt x="13457" y="1456"/>
                      <a:pt x="13457" y="1456"/>
                    </a:cubicBezTo>
                    <a:cubicBezTo>
                      <a:pt x="13438" y="1436"/>
                      <a:pt x="13438" y="1436"/>
                      <a:pt x="13438" y="1436"/>
                    </a:cubicBezTo>
                    <a:cubicBezTo>
                      <a:pt x="13342" y="1397"/>
                      <a:pt x="13342" y="1397"/>
                      <a:pt x="13342" y="1397"/>
                    </a:cubicBezTo>
                    <a:cubicBezTo>
                      <a:pt x="13323" y="1397"/>
                      <a:pt x="13323" y="1397"/>
                      <a:pt x="13323" y="1397"/>
                    </a:cubicBezTo>
                    <a:cubicBezTo>
                      <a:pt x="13228" y="1339"/>
                      <a:pt x="13228" y="1339"/>
                      <a:pt x="13228" y="1339"/>
                    </a:cubicBezTo>
                    <a:cubicBezTo>
                      <a:pt x="13228" y="1339"/>
                      <a:pt x="13228" y="1339"/>
                      <a:pt x="13228" y="1339"/>
                    </a:cubicBezTo>
                    <a:cubicBezTo>
                      <a:pt x="13132" y="1300"/>
                      <a:pt x="13017" y="1242"/>
                      <a:pt x="12903" y="1203"/>
                    </a:cubicBezTo>
                    <a:cubicBezTo>
                      <a:pt x="12903" y="1203"/>
                      <a:pt x="12903" y="1203"/>
                      <a:pt x="12903" y="1203"/>
                    </a:cubicBezTo>
                    <a:cubicBezTo>
                      <a:pt x="12807" y="1164"/>
                      <a:pt x="12807" y="1164"/>
                      <a:pt x="12807" y="1164"/>
                    </a:cubicBezTo>
                    <a:cubicBezTo>
                      <a:pt x="12788" y="1145"/>
                      <a:pt x="12788" y="1145"/>
                      <a:pt x="12788" y="1145"/>
                    </a:cubicBezTo>
                    <a:cubicBezTo>
                      <a:pt x="12712" y="1106"/>
                      <a:pt x="12712" y="1106"/>
                      <a:pt x="12712" y="1106"/>
                    </a:cubicBezTo>
                    <a:cubicBezTo>
                      <a:pt x="12692" y="1106"/>
                      <a:pt x="12692" y="1106"/>
                      <a:pt x="12692" y="1106"/>
                    </a:cubicBezTo>
                    <a:cubicBezTo>
                      <a:pt x="12597" y="1067"/>
                      <a:pt x="12597" y="1067"/>
                      <a:pt x="12597" y="1067"/>
                    </a:cubicBezTo>
                    <a:cubicBezTo>
                      <a:pt x="12578" y="1067"/>
                      <a:pt x="12578" y="1067"/>
                      <a:pt x="12578" y="1067"/>
                    </a:cubicBezTo>
                    <a:cubicBezTo>
                      <a:pt x="12501" y="1029"/>
                      <a:pt x="12501" y="1029"/>
                      <a:pt x="12501" y="1029"/>
                    </a:cubicBezTo>
                    <a:cubicBezTo>
                      <a:pt x="12482" y="1009"/>
                      <a:pt x="12482" y="1009"/>
                      <a:pt x="12482" y="1009"/>
                    </a:cubicBezTo>
                    <a:cubicBezTo>
                      <a:pt x="12367" y="970"/>
                      <a:pt x="12367" y="970"/>
                      <a:pt x="12367" y="970"/>
                    </a:cubicBezTo>
                    <a:cubicBezTo>
                      <a:pt x="12367" y="970"/>
                      <a:pt x="12367" y="970"/>
                      <a:pt x="12367" y="970"/>
                    </a:cubicBezTo>
                    <a:cubicBezTo>
                      <a:pt x="12195" y="912"/>
                      <a:pt x="12004" y="835"/>
                      <a:pt x="11832" y="776"/>
                    </a:cubicBezTo>
                    <a:cubicBezTo>
                      <a:pt x="11813" y="776"/>
                      <a:pt x="11813" y="776"/>
                      <a:pt x="11813" y="776"/>
                    </a:cubicBezTo>
                    <a:cubicBezTo>
                      <a:pt x="11718" y="737"/>
                      <a:pt x="11718" y="737"/>
                      <a:pt x="11718" y="737"/>
                    </a:cubicBezTo>
                    <a:cubicBezTo>
                      <a:pt x="11698" y="737"/>
                      <a:pt x="11698" y="737"/>
                      <a:pt x="11698" y="737"/>
                    </a:cubicBezTo>
                    <a:cubicBezTo>
                      <a:pt x="11603" y="699"/>
                      <a:pt x="11603" y="699"/>
                      <a:pt x="11603" y="699"/>
                    </a:cubicBezTo>
                    <a:cubicBezTo>
                      <a:pt x="11603" y="699"/>
                      <a:pt x="11603" y="699"/>
                      <a:pt x="11603" y="699"/>
                    </a:cubicBezTo>
                    <a:cubicBezTo>
                      <a:pt x="11507" y="660"/>
                      <a:pt x="11507" y="660"/>
                      <a:pt x="11507" y="660"/>
                    </a:cubicBezTo>
                    <a:cubicBezTo>
                      <a:pt x="11488" y="660"/>
                      <a:pt x="11488" y="660"/>
                      <a:pt x="11488" y="660"/>
                    </a:cubicBezTo>
                    <a:cubicBezTo>
                      <a:pt x="11393" y="621"/>
                      <a:pt x="11393" y="621"/>
                      <a:pt x="11393" y="621"/>
                    </a:cubicBezTo>
                    <a:cubicBezTo>
                      <a:pt x="11373" y="621"/>
                      <a:pt x="11373" y="621"/>
                      <a:pt x="11373" y="621"/>
                    </a:cubicBezTo>
                    <a:cubicBezTo>
                      <a:pt x="11221" y="563"/>
                      <a:pt x="11087" y="524"/>
                      <a:pt x="10934" y="485"/>
                    </a:cubicBezTo>
                    <a:cubicBezTo>
                      <a:pt x="10915" y="485"/>
                      <a:pt x="10915" y="485"/>
                      <a:pt x="10915" y="485"/>
                    </a:cubicBezTo>
                    <a:cubicBezTo>
                      <a:pt x="10819" y="446"/>
                      <a:pt x="10819" y="446"/>
                      <a:pt x="10819" y="446"/>
                    </a:cubicBezTo>
                    <a:cubicBezTo>
                      <a:pt x="10800" y="446"/>
                      <a:pt x="10800" y="446"/>
                      <a:pt x="10800" y="446"/>
                    </a:cubicBezTo>
                    <a:cubicBezTo>
                      <a:pt x="10704" y="427"/>
                      <a:pt x="10704" y="427"/>
                      <a:pt x="10704" y="427"/>
                    </a:cubicBezTo>
                    <a:cubicBezTo>
                      <a:pt x="10685" y="408"/>
                      <a:pt x="10685" y="408"/>
                      <a:pt x="10685" y="408"/>
                    </a:cubicBezTo>
                    <a:cubicBezTo>
                      <a:pt x="10609" y="388"/>
                      <a:pt x="10609" y="388"/>
                      <a:pt x="10609" y="388"/>
                    </a:cubicBezTo>
                    <a:cubicBezTo>
                      <a:pt x="10571" y="388"/>
                      <a:pt x="10571" y="388"/>
                      <a:pt x="10571" y="388"/>
                    </a:cubicBezTo>
                    <a:cubicBezTo>
                      <a:pt x="10494" y="349"/>
                      <a:pt x="10494" y="349"/>
                      <a:pt x="10494" y="349"/>
                    </a:cubicBezTo>
                    <a:cubicBezTo>
                      <a:pt x="10475" y="349"/>
                      <a:pt x="10475" y="349"/>
                      <a:pt x="10475" y="349"/>
                    </a:cubicBezTo>
                    <a:cubicBezTo>
                      <a:pt x="10360" y="330"/>
                      <a:pt x="10360" y="330"/>
                      <a:pt x="10360" y="330"/>
                    </a:cubicBezTo>
                    <a:cubicBezTo>
                      <a:pt x="10360" y="330"/>
                      <a:pt x="10360" y="330"/>
                      <a:pt x="10360" y="330"/>
                    </a:cubicBezTo>
                    <a:cubicBezTo>
                      <a:pt x="10246" y="291"/>
                      <a:pt x="10246" y="291"/>
                      <a:pt x="10246" y="291"/>
                    </a:cubicBezTo>
                    <a:cubicBezTo>
                      <a:pt x="10246" y="291"/>
                      <a:pt x="10246" y="291"/>
                      <a:pt x="10246" y="291"/>
                    </a:cubicBezTo>
                    <a:cubicBezTo>
                      <a:pt x="10131" y="272"/>
                      <a:pt x="10016" y="233"/>
                      <a:pt x="9902" y="213"/>
                    </a:cubicBezTo>
                    <a:cubicBezTo>
                      <a:pt x="9882" y="213"/>
                      <a:pt x="9882" y="213"/>
                      <a:pt x="9882" y="213"/>
                    </a:cubicBezTo>
                    <a:cubicBezTo>
                      <a:pt x="9787" y="194"/>
                      <a:pt x="9787" y="194"/>
                      <a:pt x="9787" y="194"/>
                    </a:cubicBezTo>
                    <a:cubicBezTo>
                      <a:pt x="9768" y="175"/>
                      <a:pt x="9768" y="175"/>
                      <a:pt x="9768" y="175"/>
                    </a:cubicBezTo>
                    <a:cubicBezTo>
                      <a:pt x="9672" y="155"/>
                      <a:pt x="9672" y="155"/>
                      <a:pt x="9672" y="155"/>
                    </a:cubicBezTo>
                    <a:cubicBezTo>
                      <a:pt x="9653" y="155"/>
                      <a:pt x="9653" y="155"/>
                      <a:pt x="9653" y="155"/>
                    </a:cubicBezTo>
                    <a:cubicBezTo>
                      <a:pt x="9577" y="136"/>
                      <a:pt x="9577" y="136"/>
                      <a:pt x="9577" y="136"/>
                    </a:cubicBezTo>
                    <a:cubicBezTo>
                      <a:pt x="9538" y="136"/>
                      <a:pt x="9538" y="136"/>
                      <a:pt x="9538" y="136"/>
                    </a:cubicBezTo>
                    <a:cubicBezTo>
                      <a:pt x="9462" y="116"/>
                      <a:pt x="9462" y="116"/>
                      <a:pt x="9462" y="116"/>
                    </a:cubicBezTo>
                    <a:cubicBezTo>
                      <a:pt x="9424" y="116"/>
                      <a:pt x="9424" y="116"/>
                      <a:pt x="9424" y="116"/>
                    </a:cubicBezTo>
                    <a:cubicBezTo>
                      <a:pt x="9347" y="97"/>
                      <a:pt x="9347" y="97"/>
                      <a:pt x="9347" y="97"/>
                    </a:cubicBezTo>
                    <a:cubicBezTo>
                      <a:pt x="9309" y="78"/>
                      <a:pt x="9309" y="78"/>
                      <a:pt x="9309" y="78"/>
                    </a:cubicBezTo>
                    <a:cubicBezTo>
                      <a:pt x="9213" y="78"/>
                      <a:pt x="9213" y="78"/>
                      <a:pt x="9213" y="78"/>
                    </a:cubicBezTo>
                    <a:cubicBezTo>
                      <a:pt x="9194" y="58"/>
                      <a:pt x="9194" y="58"/>
                      <a:pt x="9194" y="58"/>
                    </a:cubicBezTo>
                    <a:cubicBezTo>
                      <a:pt x="9080" y="39"/>
                      <a:pt x="9080" y="39"/>
                      <a:pt x="9080" y="39"/>
                    </a:cubicBezTo>
                    <a:cubicBezTo>
                      <a:pt x="9061" y="39"/>
                      <a:pt x="9061" y="39"/>
                      <a:pt x="9061" y="39"/>
                    </a:cubicBezTo>
                    <a:cubicBezTo>
                      <a:pt x="8831" y="19"/>
                      <a:pt x="8602" y="19"/>
                      <a:pt x="8372" y="19"/>
                    </a:cubicBezTo>
                    <a:cubicBezTo>
                      <a:pt x="8258" y="0"/>
                      <a:pt x="8143" y="0"/>
                      <a:pt x="8028" y="0"/>
                    </a:cubicBezTo>
                    <a:cubicBezTo>
                      <a:pt x="5410" y="0"/>
                      <a:pt x="2963" y="737"/>
                      <a:pt x="1357" y="2290"/>
                    </a:cubicBezTo>
                  </a:path>
                </a:pathLst>
              </a:cu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grpSp>
      </p:grpSp>
      <p:sp>
        <p:nvSpPr>
          <p:cNvPr id="736" name="Freeform 9"/>
          <p:cNvSpPr/>
          <p:nvPr/>
        </p:nvSpPr>
        <p:spPr>
          <a:xfrm>
            <a:off x="733428" y="4692148"/>
            <a:ext cx="122238" cy="115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cubicBezTo>
                  <a:pt x="16941" y="14029"/>
                  <a:pt x="16941" y="14029"/>
                  <a:pt x="16941" y="14029"/>
                </a:cubicBezTo>
                <a:cubicBezTo>
                  <a:pt x="8471" y="1559"/>
                  <a:pt x="8471" y="1559"/>
                  <a:pt x="8471" y="1559"/>
                </a:cubicBezTo>
                <a:cubicBezTo>
                  <a:pt x="7835" y="668"/>
                  <a:pt x="6565" y="0"/>
                  <a:pt x="5506" y="0"/>
                </a:cubicBezTo>
                <a:cubicBezTo>
                  <a:pt x="212" y="0"/>
                  <a:pt x="212" y="0"/>
                  <a:pt x="212" y="0"/>
                </a:cubicBezTo>
                <a:cubicBezTo>
                  <a:pt x="0" y="1781"/>
                  <a:pt x="0" y="1781"/>
                  <a:pt x="0" y="1781"/>
                </a:cubicBezTo>
                <a:cubicBezTo>
                  <a:pt x="1059" y="2004"/>
                  <a:pt x="1059" y="2004"/>
                  <a:pt x="1059" y="2004"/>
                </a:cubicBezTo>
                <a:cubicBezTo>
                  <a:pt x="1482" y="2227"/>
                  <a:pt x="1906" y="2895"/>
                  <a:pt x="1906" y="4231"/>
                </a:cubicBezTo>
                <a:cubicBezTo>
                  <a:pt x="1906" y="21600"/>
                  <a:pt x="1906" y="21600"/>
                  <a:pt x="1906" y="21600"/>
                </a:cubicBezTo>
                <a:cubicBezTo>
                  <a:pt x="6565" y="21600"/>
                  <a:pt x="6565" y="21600"/>
                  <a:pt x="6565" y="21600"/>
                </a:cubicBezTo>
                <a:cubicBezTo>
                  <a:pt x="6565" y="7571"/>
                  <a:pt x="6565" y="7571"/>
                  <a:pt x="6565" y="7571"/>
                </a:cubicBezTo>
                <a:cubicBezTo>
                  <a:pt x="15247" y="20264"/>
                  <a:pt x="15247" y="20264"/>
                  <a:pt x="15247" y="20264"/>
                </a:cubicBezTo>
                <a:cubicBezTo>
                  <a:pt x="15671" y="20932"/>
                  <a:pt x="16729" y="21600"/>
                  <a:pt x="17788" y="21600"/>
                </a:cubicBezTo>
                <a:cubicBezTo>
                  <a:pt x="21600" y="21600"/>
                  <a:pt x="21600" y="21600"/>
                  <a:pt x="21600" y="21600"/>
                </a:cubicBezTo>
                <a:cubicBezTo>
                  <a:pt x="21600" y="0"/>
                  <a:pt x="21600" y="0"/>
                  <a:pt x="21600" y="0"/>
                </a:cubicBezTo>
                <a:lnTo>
                  <a:pt x="16941" y="0"/>
                </a:lnTo>
                <a:close/>
              </a:path>
            </a:pathLst>
          </a:custGeom>
          <a:solidFill>
            <a:srgbClr val="000000"/>
          </a:solidFill>
          <a:ln w="12700">
            <a:miter lim="400000"/>
          </a:ln>
        </p:spPr>
        <p:txBody>
          <a:bodyPr lIns="45719" rIns="45719"/>
          <a:lstStyle/>
          <a:p>
            <a:pPr>
              <a:defRPr sz="1300"/>
            </a:pPr>
          </a:p>
        </p:txBody>
      </p:sp>
      <p:sp>
        <p:nvSpPr>
          <p:cNvPr id="737" name="Freeform 10"/>
          <p:cNvSpPr/>
          <p:nvPr/>
        </p:nvSpPr>
        <p:spPr>
          <a:xfrm>
            <a:off x="874713" y="4692148"/>
            <a:ext cx="120651" cy="115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cubicBezTo>
                  <a:pt x="16941" y="14029"/>
                  <a:pt x="16941" y="14029"/>
                  <a:pt x="16941" y="14029"/>
                </a:cubicBezTo>
                <a:cubicBezTo>
                  <a:pt x="8471" y="1559"/>
                  <a:pt x="8471" y="1559"/>
                  <a:pt x="8471" y="1559"/>
                </a:cubicBezTo>
                <a:cubicBezTo>
                  <a:pt x="7835" y="668"/>
                  <a:pt x="6565" y="0"/>
                  <a:pt x="5506" y="0"/>
                </a:cubicBezTo>
                <a:cubicBezTo>
                  <a:pt x="212" y="0"/>
                  <a:pt x="212" y="0"/>
                  <a:pt x="212" y="0"/>
                </a:cubicBezTo>
                <a:cubicBezTo>
                  <a:pt x="0" y="1781"/>
                  <a:pt x="0" y="1781"/>
                  <a:pt x="0" y="1781"/>
                </a:cubicBezTo>
                <a:cubicBezTo>
                  <a:pt x="1059" y="2004"/>
                  <a:pt x="1059" y="2004"/>
                  <a:pt x="1059" y="2004"/>
                </a:cubicBezTo>
                <a:cubicBezTo>
                  <a:pt x="1482" y="2227"/>
                  <a:pt x="1906" y="2895"/>
                  <a:pt x="1906" y="4231"/>
                </a:cubicBezTo>
                <a:cubicBezTo>
                  <a:pt x="1906" y="21600"/>
                  <a:pt x="1906" y="21600"/>
                  <a:pt x="1906" y="21600"/>
                </a:cubicBezTo>
                <a:cubicBezTo>
                  <a:pt x="6565" y="21600"/>
                  <a:pt x="6565" y="21600"/>
                  <a:pt x="6565" y="21600"/>
                </a:cubicBezTo>
                <a:cubicBezTo>
                  <a:pt x="6565" y="7571"/>
                  <a:pt x="6565" y="7571"/>
                  <a:pt x="6565" y="7571"/>
                </a:cubicBezTo>
                <a:cubicBezTo>
                  <a:pt x="15247" y="20264"/>
                  <a:pt x="15247" y="20264"/>
                  <a:pt x="15247" y="20264"/>
                </a:cubicBezTo>
                <a:cubicBezTo>
                  <a:pt x="15671" y="20932"/>
                  <a:pt x="16941" y="21600"/>
                  <a:pt x="17788" y="21600"/>
                </a:cubicBezTo>
                <a:cubicBezTo>
                  <a:pt x="21600" y="21600"/>
                  <a:pt x="21600" y="21600"/>
                  <a:pt x="21600" y="21600"/>
                </a:cubicBezTo>
                <a:cubicBezTo>
                  <a:pt x="21600" y="0"/>
                  <a:pt x="21600" y="0"/>
                  <a:pt x="21600" y="0"/>
                </a:cubicBezTo>
                <a:lnTo>
                  <a:pt x="16941" y="0"/>
                </a:lnTo>
                <a:close/>
              </a:path>
            </a:pathLst>
          </a:custGeom>
          <a:solidFill>
            <a:srgbClr val="000000"/>
          </a:solidFill>
          <a:ln w="12700">
            <a:miter lim="400000"/>
          </a:ln>
        </p:spPr>
        <p:txBody>
          <a:bodyPr lIns="45719" rIns="45719"/>
          <a:lstStyle/>
          <a:p>
            <a:pPr>
              <a:defRPr sz="1300"/>
            </a:pPr>
          </a:p>
        </p:txBody>
      </p:sp>
      <p:sp>
        <p:nvSpPr>
          <p:cNvPr id="7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xt slide with subtitle">
    <p:bg>
      <p:bgPr>
        <a:solidFill>
          <a:srgbClr val="FFFFFF"/>
        </a:solidFill>
      </p:bgPr>
    </p:bg>
    <p:spTree>
      <p:nvGrpSpPr>
        <p:cNvPr id="1" name=""/>
        <p:cNvGrpSpPr/>
        <p:nvPr/>
      </p:nvGrpSpPr>
      <p:grpSpPr>
        <a:xfrm>
          <a:off x="0" y="0"/>
          <a:ext cx="0" cy="0"/>
          <a:chOff x="0" y="0"/>
          <a:chExt cx="0" cy="0"/>
        </a:xfrm>
      </p:grpSpPr>
      <p:grpSp>
        <p:nvGrpSpPr>
          <p:cNvPr id="753" name="Groep 25"/>
          <p:cNvGrpSpPr/>
          <p:nvPr/>
        </p:nvGrpSpPr>
        <p:grpSpPr>
          <a:xfrm>
            <a:off x="9252624" y="-35721"/>
            <a:ext cx="1980265" cy="5307831"/>
            <a:chOff x="0" y="0"/>
            <a:chExt cx="1980264" cy="5307829"/>
          </a:xfrm>
        </p:grpSpPr>
        <p:grpSp>
          <p:nvGrpSpPr>
            <p:cNvPr id="747" name="Afgeronde rechthoek 15"/>
            <p:cNvGrpSpPr/>
            <p:nvPr/>
          </p:nvGrpSpPr>
          <p:grpSpPr>
            <a:xfrm>
              <a:off x="0" y="0"/>
              <a:ext cx="1980265" cy="5307830"/>
              <a:chOff x="0" y="0"/>
              <a:chExt cx="1980264" cy="5307829"/>
            </a:xfrm>
          </p:grpSpPr>
          <p:sp>
            <p:nvSpPr>
              <p:cNvPr id="745"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746"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748"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752" name="Groep 18"/>
            <p:cNvGrpSpPr/>
            <p:nvPr/>
          </p:nvGrpSpPr>
          <p:grpSpPr>
            <a:xfrm>
              <a:off x="540071" y="5057766"/>
              <a:ext cx="752582" cy="214344"/>
              <a:chOff x="0" y="0"/>
              <a:chExt cx="752580" cy="214343"/>
            </a:xfrm>
          </p:grpSpPr>
          <p:pic>
            <p:nvPicPr>
              <p:cNvPr id="749"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750"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751"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754"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755"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756"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757" name="Title"/>
          <p:cNvSpPr txBox="1"/>
          <p:nvPr>
            <p:ph type="title" hasCustomPrompt="1"/>
          </p:nvPr>
        </p:nvSpPr>
        <p:spPr>
          <a:xfrm>
            <a:off x="334193" y="184548"/>
            <a:ext cx="8479106" cy="425816"/>
          </a:xfrm>
          <a:prstGeom prst="rect">
            <a:avLst/>
          </a:prstGeom>
        </p:spPr>
        <p:txBody>
          <a:bodyPr>
            <a:normAutofit fontScale="100000" lnSpcReduction="0"/>
          </a:bodyPr>
          <a:lstStyle>
            <a:lvl1pPr defTabSz="914378"/>
          </a:lstStyle>
          <a:p>
            <a:pPr/>
            <a:r>
              <a:t>Title</a:t>
            </a:r>
          </a:p>
        </p:txBody>
      </p:sp>
      <p:sp>
        <p:nvSpPr>
          <p:cNvPr id="758" name="Body Level One…"/>
          <p:cNvSpPr txBox="1"/>
          <p:nvPr>
            <p:ph type="body" sz="half" idx="1"/>
          </p:nvPr>
        </p:nvSpPr>
        <p:spPr>
          <a:xfrm>
            <a:off x="689099" y="2647121"/>
            <a:ext cx="7596000" cy="2090382"/>
          </a:xfrm>
          <a:prstGeom prst="rect">
            <a:avLst/>
          </a:prstGeom>
        </p:spPr>
        <p:txBody>
          <a:bodyPr>
            <a:normAutofit fontScale="100000" lnSpcReduction="0"/>
          </a:bodyPr>
          <a:lstStyle>
            <a:lvl1pPr marL="215995" indent="-215995" defTabSz="914378"/>
            <a:lvl2pPr marL="431990" indent="-215995" defTabSz="914378"/>
            <a:lvl3pPr marL="701982" indent="-269993" defTabSz="914378"/>
            <a:lvl4pPr defTabSz="914378"/>
            <a:lvl5pPr defTabSz="914378"/>
          </a:lstStyle>
          <a:p>
            <a:pPr/>
            <a:r>
              <a:t>Body Level One</a:t>
            </a:r>
          </a:p>
          <a:p>
            <a:pPr lvl="1"/>
            <a:r>
              <a:t>Body Level Two</a:t>
            </a:r>
          </a:p>
          <a:p>
            <a:pPr lvl="2"/>
            <a:r>
              <a:t>Body Level Three</a:t>
            </a:r>
          </a:p>
          <a:p>
            <a:pPr lvl="3"/>
            <a:r>
              <a:t>Body Level Four</a:t>
            </a:r>
          </a:p>
          <a:p>
            <a:pPr lvl="4"/>
            <a:r>
              <a:t>Body Level Five</a:t>
            </a:r>
          </a:p>
        </p:txBody>
      </p:sp>
      <p:sp>
        <p:nvSpPr>
          <p:cNvPr id="759" name="Slide Number"/>
          <p:cNvSpPr txBox="1"/>
          <p:nvPr>
            <p:ph type="sldNum" sz="quarter" idx="2"/>
          </p:nvPr>
        </p:nvSpPr>
        <p:spPr>
          <a:xfrm>
            <a:off x="0" y="0"/>
            <a:ext cx="332740" cy="345440"/>
          </a:xfrm>
          <a:prstGeom prst="rect">
            <a:avLst/>
          </a:prstGeom>
        </p:spPr>
        <p:txBody>
          <a:bodyPr anchor="t"/>
          <a:lstStyle>
            <a:lvl1pPr algn="l">
              <a:defRPr sz="1800"/>
            </a:lvl1pPr>
          </a:lstStyle>
          <a:p>
            <a:pPr/>
            <a:fld id="{86CB4B4D-7CA3-9044-876B-883B54F8677D}" type="slidenum"/>
          </a:p>
        </p:txBody>
      </p:sp>
      <p:sp>
        <p:nvSpPr>
          <p:cNvPr id="760" name="Tijdelijke aanduiding voor tekst 4"/>
          <p:cNvSpPr/>
          <p:nvPr>
            <p:ph type="body" sz="quarter" idx="21" hasCustomPrompt="1"/>
          </p:nvPr>
        </p:nvSpPr>
        <p:spPr>
          <a:xfrm>
            <a:off x="334193" y="616743"/>
            <a:ext cx="8479106" cy="391718"/>
          </a:xfrm>
          <a:prstGeom prst="rect">
            <a:avLst/>
          </a:prstGeom>
        </p:spPr>
        <p:txBody>
          <a:bodyPr>
            <a:normAutofit fontScale="100000" lnSpcReduction="0"/>
          </a:bodyPr>
          <a:lstStyle>
            <a:lvl1pPr marL="0" indent="0" defTabSz="914378">
              <a:buClrTx/>
              <a:buSzTx/>
              <a:buNone/>
              <a:defRPr sz="1800"/>
            </a:lvl1pPr>
          </a:lstStyle>
          <a:p>
            <a:pPr/>
            <a:r>
              <a:t>Subtitle</a:t>
            </a:r>
          </a:p>
        </p:txBody>
      </p:sp>
      <p:sp>
        <p:nvSpPr>
          <p:cNvPr id="761" name="Rectangle 9"/>
          <p:cNvSpPr/>
          <p:nvPr/>
        </p:nvSpPr>
        <p:spPr>
          <a:xfrm>
            <a:off x="285752" y="4380950"/>
            <a:ext cx="8569326" cy="12701"/>
          </a:xfrm>
          <a:prstGeom prst="rect">
            <a:avLst/>
          </a:prstGeom>
          <a:solidFill>
            <a:srgbClr val="EA650D"/>
          </a:solidFill>
          <a:ln w="12700">
            <a:miter lim="400000"/>
          </a:ln>
        </p:spPr>
        <p:txBody>
          <a:bodyPr lIns="45719" rIns="45719"/>
          <a:lstStyle/>
          <a:p>
            <a:pPr>
              <a:defRPr sz="1300"/>
            </a:pPr>
          </a:p>
        </p:txBody>
      </p:sp>
      <p:grpSp>
        <p:nvGrpSpPr>
          <p:cNvPr id="771" name="HR logo"/>
          <p:cNvGrpSpPr/>
          <p:nvPr/>
        </p:nvGrpSpPr>
        <p:grpSpPr>
          <a:xfrm>
            <a:off x="280837" y="4557600"/>
            <a:ext cx="378050" cy="386101"/>
            <a:chOff x="0" y="0"/>
            <a:chExt cx="378048" cy="386100"/>
          </a:xfrm>
        </p:grpSpPr>
        <p:sp>
          <p:nvSpPr>
            <p:cNvPr id="762" name="Freeform 35"/>
            <p:cNvSpPr/>
            <p:nvPr/>
          </p:nvSpPr>
          <p:spPr>
            <a:xfrm>
              <a:off x="-1" y="0"/>
              <a:ext cx="378050" cy="38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674"/>
                  </a:moveTo>
                  <a:cubicBezTo>
                    <a:pt x="21600" y="10663"/>
                    <a:pt x="21600" y="10663"/>
                    <a:pt x="21600" y="10663"/>
                  </a:cubicBezTo>
                  <a:cubicBezTo>
                    <a:pt x="21600" y="10603"/>
                    <a:pt x="21600" y="10603"/>
                    <a:pt x="21600" y="10603"/>
                  </a:cubicBezTo>
                  <a:cubicBezTo>
                    <a:pt x="21600" y="10579"/>
                    <a:pt x="21600" y="10579"/>
                    <a:pt x="21600" y="10579"/>
                  </a:cubicBezTo>
                  <a:cubicBezTo>
                    <a:pt x="21600" y="10531"/>
                    <a:pt x="21600" y="10531"/>
                    <a:pt x="21600" y="10531"/>
                  </a:cubicBezTo>
                  <a:cubicBezTo>
                    <a:pt x="21600" y="10519"/>
                    <a:pt x="21600" y="10519"/>
                    <a:pt x="21600" y="10519"/>
                  </a:cubicBezTo>
                  <a:cubicBezTo>
                    <a:pt x="21600" y="10459"/>
                    <a:pt x="21600" y="10459"/>
                    <a:pt x="21600" y="10459"/>
                  </a:cubicBezTo>
                  <a:cubicBezTo>
                    <a:pt x="21600" y="10447"/>
                    <a:pt x="21600" y="10447"/>
                    <a:pt x="21600" y="10447"/>
                  </a:cubicBezTo>
                  <a:cubicBezTo>
                    <a:pt x="21600" y="10400"/>
                    <a:pt x="21600" y="10400"/>
                    <a:pt x="21600" y="10400"/>
                  </a:cubicBezTo>
                  <a:cubicBezTo>
                    <a:pt x="21588" y="10376"/>
                    <a:pt x="21588" y="10376"/>
                    <a:pt x="21588" y="10376"/>
                  </a:cubicBezTo>
                  <a:cubicBezTo>
                    <a:pt x="21588" y="10328"/>
                    <a:pt x="21588" y="10328"/>
                    <a:pt x="21588" y="10328"/>
                  </a:cubicBezTo>
                  <a:cubicBezTo>
                    <a:pt x="21588" y="10304"/>
                    <a:pt x="21588" y="10304"/>
                    <a:pt x="21588" y="10304"/>
                  </a:cubicBezTo>
                  <a:cubicBezTo>
                    <a:pt x="21588" y="10268"/>
                    <a:pt x="21588" y="10268"/>
                    <a:pt x="21588" y="10268"/>
                  </a:cubicBezTo>
                  <a:cubicBezTo>
                    <a:pt x="21588" y="10244"/>
                    <a:pt x="21588" y="10244"/>
                    <a:pt x="21588" y="10244"/>
                  </a:cubicBezTo>
                  <a:cubicBezTo>
                    <a:pt x="21588" y="10184"/>
                    <a:pt x="21588" y="10184"/>
                    <a:pt x="21588" y="10184"/>
                  </a:cubicBezTo>
                  <a:cubicBezTo>
                    <a:pt x="21588" y="10172"/>
                    <a:pt x="21588" y="10172"/>
                    <a:pt x="21588" y="10172"/>
                  </a:cubicBezTo>
                  <a:cubicBezTo>
                    <a:pt x="21576" y="10125"/>
                    <a:pt x="21576" y="10125"/>
                    <a:pt x="21576" y="10125"/>
                  </a:cubicBezTo>
                  <a:cubicBezTo>
                    <a:pt x="21576" y="10101"/>
                    <a:pt x="21576" y="10101"/>
                    <a:pt x="21576" y="10101"/>
                  </a:cubicBezTo>
                  <a:cubicBezTo>
                    <a:pt x="21576" y="10053"/>
                    <a:pt x="21576" y="10053"/>
                    <a:pt x="21576" y="10053"/>
                  </a:cubicBezTo>
                  <a:cubicBezTo>
                    <a:pt x="21576" y="10029"/>
                    <a:pt x="21576" y="10029"/>
                    <a:pt x="21576" y="10029"/>
                  </a:cubicBezTo>
                  <a:cubicBezTo>
                    <a:pt x="21576" y="9993"/>
                    <a:pt x="21576" y="9993"/>
                    <a:pt x="21576" y="9993"/>
                  </a:cubicBezTo>
                  <a:cubicBezTo>
                    <a:pt x="21563" y="9969"/>
                    <a:pt x="21563" y="9969"/>
                    <a:pt x="21563" y="9969"/>
                  </a:cubicBezTo>
                  <a:cubicBezTo>
                    <a:pt x="21563" y="9921"/>
                    <a:pt x="21563" y="9921"/>
                    <a:pt x="21563" y="9921"/>
                  </a:cubicBezTo>
                  <a:cubicBezTo>
                    <a:pt x="21563" y="9898"/>
                    <a:pt x="21563" y="9898"/>
                    <a:pt x="21563" y="9898"/>
                  </a:cubicBezTo>
                  <a:cubicBezTo>
                    <a:pt x="21563" y="9850"/>
                    <a:pt x="21563" y="9850"/>
                    <a:pt x="21563" y="9850"/>
                  </a:cubicBezTo>
                  <a:cubicBezTo>
                    <a:pt x="21563" y="9826"/>
                    <a:pt x="21563" y="9826"/>
                    <a:pt x="21563" y="9826"/>
                  </a:cubicBezTo>
                  <a:cubicBezTo>
                    <a:pt x="21551" y="9790"/>
                    <a:pt x="21551" y="9790"/>
                    <a:pt x="21551" y="9790"/>
                  </a:cubicBezTo>
                  <a:cubicBezTo>
                    <a:pt x="21551" y="9754"/>
                    <a:pt x="21551" y="9754"/>
                    <a:pt x="21551" y="9754"/>
                  </a:cubicBezTo>
                  <a:cubicBezTo>
                    <a:pt x="21551" y="9718"/>
                    <a:pt x="21551" y="9718"/>
                    <a:pt x="21551" y="9718"/>
                  </a:cubicBezTo>
                  <a:cubicBezTo>
                    <a:pt x="21539" y="9682"/>
                    <a:pt x="21539" y="9682"/>
                    <a:pt x="21539" y="9682"/>
                  </a:cubicBezTo>
                  <a:cubicBezTo>
                    <a:pt x="21539" y="9658"/>
                    <a:pt x="21539" y="9658"/>
                    <a:pt x="21539" y="9658"/>
                  </a:cubicBezTo>
                  <a:cubicBezTo>
                    <a:pt x="21527" y="9551"/>
                    <a:pt x="21527" y="9551"/>
                    <a:pt x="21527" y="9551"/>
                  </a:cubicBezTo>
                  <a:cubicBezTo>
                    <a:pt x="21527" y="9527"/>
                    <a:pt x="21527" y="9527"/>
                    <a:pt x="21527" y="9527"/>
                  </a:cubicBezTo>
                  <a:cubicBezTo>
                    <a:pt x="21527" y="9491"/>
                    <a:pt x="21527" y="9491"/>
                    <a:pt x="21527" y="9491"/>
                  </a:cubicBezTo>
                  <a:cubicBezTo>
                    <a:pt x="21515" y="9479"/>
                    <a:pt x="21515" y="9479"/>
                    <a:pt x="21515" y="9479"/>
                  </a:cubicBezTo>
                  <a:cubicBezTo>
                    <a:pt x="21515" y="9407"/>
                    <a:pt x="21515" y="9407"/>
                    <a:pt x="21515" y="9407"/>
                  </a:cubicBezTo>
                  <a:cubicBezTo>
                    <a:pt x="21502" y="9395"/>
                    <a:pt x="21502" y="9395"/>
                    <a:pt x="21502" y="9395"/>
                  </a:cubicBezTo>
                  <a:cubicBezTo>
                    <a:pt x="21502" y="9360"/>
                    <a:pt x="21502" y="9360"/>
                    <a:pt x="21502" y="9360"/>
                  </a:cubicBezTo>
                  <a:cubicBezTo>
                    <a:pt x="21502" y="9348"/>
                    <a:pt x="21502" y="9348"/>
                    <a:pt x="21502" y="9348"/>
                  </a:cubicBezTo>
                  <a:cubicBezTo>
                    <a:pt x="21490" y="9264"/>
                    <a:pt x="21490" y="9264"/>
                    <a:pt x="21490" y="9264"/>
                  </a:cubicBezTo>
                  <a:cubicBezTo>
                    <a:pt x="21490" y="9252"/>
                    <a:pt x="21490" y="9252"/>
                    <a:pt x="21490" y="9252"/>
                  </a:cubicBezTo>
                  <a:cubicBezTo>
                    <a:pt x="21478" y="9216"/>
                    <a:pt x="21478" y="9216"/>
                    <a:pt x="21478" y="9216"/>
                  </a:cubicBezTo>
                  <a:cubicBezTo>
                    <a:pt x="21478" y="9204"/>
                    <a:pt x="21478" y="9204"/>
                    <a:pt x="21478" y="9204"/>
                  </a:cubicBezTo>
                  <a:cubicBezTo>
                    <a:pt x="21466" y="9121"/>
                    <a:pt x="21466" y="9121"/>
                    <a:pt x="21466" y="9121"/>
                  </a:cubicBezTo>
                  <a:cubicBezTo>
                    <a:pt x="21466" y="9121"/>
                    <a:pt x="21466" y="9121"/>
                    <a:pt x="21466" y="9121"/>
                  </a:cubicBezTo>
                  <a:cubicBezTo>
                    <a:pt x="21466" y="9085"/>
                    <a:pt x="21466" y="9085"/>
                    <a:pt x="21466" y="9085"/>
                  </a:cubicBezTo>
                  <a:cubicBezTo>
                    <a:pt x="21466" y="9073"/>
                    <a:pt x="21466" y="9073"/>
                    <a:pt x="21466" y="9073"/>
                  </a:cubicBezTo>
                  <a:cubicBezTo>
                    <a:pt x="21441" y="8941"/>
                    <a:pt x="21441" y="8941"/>
                    <a:pt x="21441" y="8941"/>
                  </a:cubicBezTo>
                  <a:cubicBezTo>
                    <a:pt x="21441" y="8941"/>
                    <a:pt x="21441" y="8941"/>
                    <a:pt x="21441" y="8941"/>
                  </a:cubicBezTo>
                  <a:cubicBezTo>
                    <a:pt x="21393" y="8702"/>
                    <a:pt x="21344" y="8463"/>
                    <a:pt x="21283" y="8224"/>
                  </a:cubicBezTo>
                  <a:cubicBezTo>
                    <a:pt x="21283" y="8224"/>
                    <a:pt x="21283" y="8224"/>
                    <a:pt x="21283" y="8224"/>
                  </a:cubicBezTo>
                  <a:cubicBezTo>
                    <a:pt x="21258" y="8093"/>
                    <a:pt x="21258" y="8093"/>
                    <a:pt x="21258" y="8093"/>
                  </a:cubicBezTo>
                  <a:cubicBezTo>
                    <a:pt x="21246" y="8093"/>
                    <a:pt x="21246" y="8093"/>
                    <a:pt x="21246" y="8093"/>
                  </a:cubicBezTo>
                  <a:cubicBezTo>
                    <a:pt x="21222" y="7973"/>
                    <a:pt x="21222" y="7973"/>
                    <a:pt x="21222" y="7973"/>
                  </a:cubicBezTo>
                  <a:cubicBezTo>
                    <a:pt x="21210" y="7949"/>
                    <a:pt x="21210" y="7949"/>
                    <a:pt x="21210" y="7949"/>
                  </a:cubicBezTo>
                  <a:cubicBezTo>
                    <a:pt x="21210" y="7925"/>
                    <a:pt x="21210" y="7925"/>
                    <a:pt x="21210" y="7925"/>
                  </a:cubicBezTo>
                  <a:cubicBezTo>
                    <a:pt x="21198" y="7901"/>
                    <a:pt x="21198" y="7901"/>
                    <a:pt x="21198" y="7901"/>
                  </a:cubicBezTo>
                  <a:cubicBezTo>
                    <a:pt x="21185" y="7853"/>
                    <a:pt x="21185" y="7853"/>
                    <a:pt x="21185" y="7853"/>
                  </a:cubicBezTo>
                  <a:cubicBezTo>
                    <a:pt x="21173" y="7818"/>
                    <a:pt x="21173" y="7818"/>
                    <a:pt x="21173" y="7818"/>
                  </a:cubicBezTo>
                  <a:cubicBezTo>
                    <a:pt x="21173" y="7794"/>
                    <a:pt x="21173" y="7794"/>
                    <a:pt x="21173" y="7794"/>
                  </a:cubicBezTo>
                  <a:cubicBezTo>
                    <a:pt x="21161" y="7770"/>
                    <a:pt x="21161" y="7770"/>
                    <a:pt x="21161" y="7770"/>
                  </a:cubicBezTo>
                  <a:cubicBezTo>
                    <a:pt x="21149" y="7722"/>
                    <a:pt x="21149" y="7722"/>
                    <a:pt x="21149" y="7722"/>
                  </a:cubicBezTo>
                  <a:cubicBezTo>
                    <a:pt x="21137" y="7686"/>
                    <a:pt x="21137" y="7686"/>
                    <a:pt x="21137" y="7686"/>
                  </a:cubicBezTo>
                  <a:cubicBezTo>
                    <a:pt x="21124" y="7674"/>
                    <a:pt x="21124" y="7674"/>
                    <a:pt x="21124" y="7674"/>
                  </a:cubicBezTo>
                  <a:cubicBezTo>
                    <a:pt x="21124" y="7626"/>
                    <a:pt x="21124" y="7626"/>
                    <a:pt x="21124" y="7626"/>
                  </a:cubicBezTo>
                  <a:cubicBezTo>
                    <a:pt x="21112" y="7614"/>
                    <a:pt x="21112" y="7614"/>
                    <a:pt x="21112" y="7614"/>
                  </a:cubicBezTo>
                  <a:cubicBezTo>
                    <a:pt x="21100" y="7567"/>
                    <a:pt x="21100" y="7567"/>
                    <a:pt x="21100" y="7567"/>
                  </a:cubicBezTo>
                  <a:cubicBezTo>
                    <a:pt x="21088" y="7543"/>
                    <a:pt x="21088" y="7543"/>
                    <a:pt x="21088" y="7543"/>
                  </a:cubicBezTo>
                  <a:cubicBezTo>
                    <a:pt x="21076" y="7495"/>
                    <a:pt x="21076" y="7495"/>
                    <a:pt x="21076" y="7495"/>
                  </a:cubicBezTo>
                  <a:cubicBezTo>
                    <a:pt x="21076" y="7495"/>
                    <a:pt x="21076" y="7495"/>
                    <a:pt x="21076" y="7495"/>
                  </a:cubicBezTo>
                  <a:cubicBezTo>
                    <a:pt x="21051" y="7435"/>
                    <a:pt x="21051" y="7435"/>
                    <a:pt x="21051" y="7435"/>
                  </a:cubicBezTo>
                  <a:cubicBezTo>
                    <a:pt x="21051" y="7435"/>
                    <a:pt x="21051" y="7435"/>
                    <a:pt x="21051" y="7435"/>
                  </a:cubicBezTo>
                  <a:cubicBezTo>
                    <a:pt x="20966" y="7160"/>
                    <a:pt x="20856" y="6897"/>
                    <a:pt x="20746" y="6634"/>
                  </a:cubicBezTo>
                  <a:cubicBezTo>
                    <a:pt x="20685" y="6491"/>
                    <a:pt x="20624" y="6335"/>
                    <a:pt x="20551" y="6192"/>
                  </a:cubicBezTo>
                  <a:cubicBezTo>
                    <a:pt x="20393" y="5869"/>
                    <a:pt x="20222" y="5558"/>
                    <a:pt x="20039" y="5260"/>
                  </a:cubicBezTo>
                  <a:cubicBezTo>
                    <a:pt x="20002" y="5200"/>
                    <a:pt x="20002" y="5200"/>
                    <a:pt x="20002" y="5200"/>
                  </a:cubicBezTo>
                  <a:cubicBezTo>
                    <a:pt x="20002" y="5188"/>
                    <a:pt x="20002" y="5188"/>
                    <a:pt x="20002" y="5188"/>
                  </a:cubicBezTo>
                  <a:cubicBezTo>
                    <a:pt x="19819" y="4901"/>
                    <a:pt x="19624" y="4626"/>
                    <a:pt x="19429" y="4363"/>
                  </a:cubicBezTo>
                  <a:cubicBezTo>
                    <a:pt x="19429" y="4351"/>
                    <a:pt x="19429" y="4351"/>
                    <a:pt x="19429" y="4351"/>
                  </a:cubicBezTo>
                  <a:cubicBezTo>
                    <a:pt x="19380" y="4303"/>
                    <a:pt x="19380" y="4303"/>
                    <a:pt x="19380" y="4303"/>
                  </a:cubicBezTo>
                  <a:cubicBezTo>
                    <a:pt x="19380" y="4291"/>
                    <a:pt x="19380" y="4291"/>
                    <a:pt x="19380" y="4291"/>
                  </a:cubicBezTo>
                  <a:cubicBezTo>
                    <a:pt x="19344" y="4243"/>
                    <a:pt x="19344" y="4243"/>
                    <a:pt x="19344" y="4243"/>
                  </a:cubicBezTo>
                  <a:cubicBezTo>
                    <a:pt x="19331" y="4243"/>
                    <a:pt x="19331" y="4243"/>
                    <a:pt x="19331" y="4243"/>
                  </a:cubicBezTo>
                  <a:cubicBezTo>
                    <a:pt x="19295" y="4196"/>
                    <a:pt x="19295" y="4196"/>
                    <a:pt x="19295" y="4196"/>
                  </a:cubicBezTo>
                  <a:cubicBezTo>
                    <a:pt x="19295" y="4184"/>
                    <a:pt x="19295" y="4184"/>
                    <a:pt x="19295" y="4184"/>
                  </a:cubicBezTo>
                  <a:cubicBezTo>
                    <a:pt x="19246" y="4136"/>
                    <a:pt x="19246" y="4136"/>
                    <a:pt x="19246" y="4136"/>
                  </a:cubicBezTo>
                  <a:cubicBezTo>
                    <a:pt x="19246" y="4124"/>
                    <a:pt x="19246" y="4124"/>
                    <a:pt x="19246" y="4124"/>
                  </a:cubicBezTo>
                  <a:cubicBezTo>
                    <a:pt x="19173" y="4040"/>
                    <a:pt x="19100" y="3945"/>
                    <a:pt x="19014" y="3849"/>
                  </a:cubicBezTo>
                  <a:cubicBezTo>
                    <a:pt x="19014" y="3849"/>
                    <a:pt x="19014" y="3849"/>
                    <a:pt x="19014" y="3849"/>
                  </a:cubicBezTo>
                  <a:cubicBezTo>
                    <a:pt x="18966" y="3801"/>
                    <a:pt x="18966" y="3801"/>
                    <a:pt x="18966" y="3801"/>
                  </a:cubicBezTo>
                  <a:cubicBezTo>
                    <a:pt x="18966" y="3789"/>
                    <a:pt x="18966" y="3789"/>
                    <a:pt x="18966" y="3789"/>
                  </a:cubicBezTo>
                  <a:cubicBezTo>
                    <a:pt x="18929" y="3741"/>
                    <a:pt x="18929" y="3741"/>
                    <a:pt x="18929" y="3741"/>
                  </a:cubicBezTo>
                  <a:cubicBezTo>
                    <a:pt x="18917" y="3741"/>
                    <a:pt x="18917" y="3741"/>
                    <a:pt x="18917" y="3741"/>
                  </a:cubicBezTo>
                  <a:cubicBezTo>
                    <a:pt x="18880" y="3694"/>
                    <a:pt x="18880" y="3694"/>
                    <a:pt x="18880" y="3694"/>
                  </a:cubicBezTo>
                  <a:cubicBezTo>
                    <a:pt x="18868" y="3682"/>
                    <a:pt x="18868" y="3682"/>
                    <a:pt x="18868" y="3682"/>
                  </a:cubicBezTo>
                  <a:cubicBezTo>
                    <a:pt x="18831" y="3634"/>
                    <a:pt x="18831" y="3634"/>
                    <a:pt x="18831" y="3634"/>
                  </a:cubicBezTo>
                  <a:cubicBezTo>
                    <a:pt x="18819" y="3634"/>
                    <a:pt x="18819" y="3634"/>
                    <a:pt x="18819" y="3634"/>
                  </a:cubicBezTo>
                  <a:cubicBezTo>
                    <a:pt x="18746" y="3550"/>
                    <a:pt x="18661" y="3455"/>
                    <a:pt x="18575" y="3371"/>
                  </a:cubicBezTo>
                  <a:cubicBezTo>
                    <a:pt x="18575" y="3371"/>
                    <a:pt x="18575" y="3371"/>
                    <a:pt x="18575" y="3371"/>
                  </a:cubicBezTo>
                  <a:cubicBezTo>
                    <a:pt x="18526" y="3323"/>
                    <a:pt x="18526" y="3323"/>
                    <a:pt x="18526" y="3323"/>
                  </a:cubicBezTo>
                  <a:cubicBezTo>
                    <a:pt x="18526" y="3311"/>
                    <a:pt x="18526" y="3311"/>
                    <a:pt x="18526" y="3311"/>
                  </a:cubicBezTo>
                  <a:cubicBezTo>
                    <a:pt x="18478" y="3275"/>
                    <a:pt x="18478" y="3275"/>
                    <a:pt x="18478" y="3275"/>
                  </a:cubicBezTo>
                  <a:cubicBezTo>
                    <a:pt x="18478" y="3263"/>
                    <a:pt x="18478" y="3263"/>
                    <a:pt x="18478" y="3263"/>
                  </a:cubicBezTo>
                  <a:cubicBezTo>
                    <a:pt x="18429" y="3215"/>
                    <a:pt x="18429" y="3215"/>
                    <a:pt x="18429" y="3215"/>
                  </a:cubicBezTo>
                  <a:cubicBezTo>
                    <a:pt x="18417" y="3215"/>
                    <a:pt x="18417" y="3215"/>
                    <a:pt x="18417" y="3215"/>
                  </a:cubicBezTo>
                  <a:cubicBezTo>
                    <a:pt x="18380" y="3168"/>
                    <a:pt x="18380" y="3168"/>
                    <a:pt x="18380" y="3168"/>
                  </a:cubicBezTo>
                  <a:cubicBezTo>
                    <a:pt x="18368" y="3168"/>
                    <a:pt x="18368" y="3168"/>
                    <a:pt x="18368" y="3168"/>
                  </a:cubicBezTo>
                  <a:cubicBezTo>
                    <a:pt x="18283" y="3084"/>
                    <a:pt x="18197" y="3000"/>
                    <a:pt x="18112" y="2917"/>
                  </a:cubicBezTo>
                  <a:cubicBezTo>
                    <a:pt x="18112" y="2917"/>
                    <a:pt x="18112" y="2917"/>
                    <a:pt x="18112" y="2917"/>
                  </a:cubicBezTo>
                  <a:cubicBezTo>
                    <a:pt x="18063" y="2869"/>
                    <a:pt x="18063" y="2869"/>
                    <a:pt x="18063" y="2869"/>
                  </a:cubicBezTo>
                  <a:cubicBezTo>
                    <a:pt x="18051" y="2857"/>
                    <a:pt x="18051" y="2857"/>
                    <a:pt x="18051" y="2857"/>
                  </a:cubicBezTo>
                  <a:cubicBezTo>
                    <a:pt x="18014" y="2821"/>
                    <a:pt x="18014" y="2821"/>
                    <a:pt x="18014" y="2821"/>
                  </a:cubicBezTo>
                  <a:cubicBezTo>
                    <a:pt x="18002" y="2809"/>
                    <a:pt x="18002" y="2809"/>
                    <a:pt x="18002" y="2809"/>
                  </a:cubicBezTo>
                  <a:cubicBezTo>
                    <a:pt x="17953" y="2773"/>
                    <a:pt x="17953" y="2773"/>
                    <a:pt x="17953" y="2773"/>
                  </a:cubicBezTo>
                  <a:cubicBezTo>
                    <a:pt x="17941" y="2773"/>
                    <a:pt x="17941" y="2773"/>
                    <a:pt x="17941" y="2773"/>
                  </a:cubicBezTo>
                  <a:cubicBezTo>
                    <a:pt x="17904" y="2725"/>
                    <a:pt x="17904" y="2725"/>
                    <a:pt x="17904" y="2725"/>
                  </a:cubicBezTo>
                  <a:cubicBezTo>
                    <a:pt x="17892" y="2725"/>
                    <a:pt x="17892" y="2725"/>
                    <a:pt x="17892" y="2725"/>
                  </a:cubicBezTo>
                  <a:cubicBezTo>
                    <a:pt x="17843" y="2678"/>
                    <a:pt x="17843" y="2678"/>
                    <a:pt x="17843" y="2678"/>
                  </a:cubicBezTo>
                  <a:cubicBezTo>
                    <a:pt x="17843" y="2678"/>
                    <a:pt x="17843" y="2678"/>
                    <a:pt x="17843" y="2678"/>
                  </a:cubicBezTo>
                  <a:cubicBezTo>
                    <a:pt x="17673" y="2534"/>
                    <a:pt x="17673" y="2534"/>
                    <a:pt x="17673" y="2534"/>
                  </a:cubicBezTo>
                  <a:cubicBezTo>
                    <a:pt x="17673" y="2534"/>
                    <a:pt x="17673" y="2534"/>
                    <a:pt x="17673" y="2534"/>
                  </a:cubicBezTo>
                  <a:cubicBezTo>
                    <a:pt x="17624" y="2498"/>
                    <a:pt x="17624" y="2498"/>
                    <a:pt x="17624" y="2498"/>
                  </a:cubicBezTo>
                  <a:cubicBezTo>
                    <a:pt x="17612" y="2486"/>
                    <a:pt x="17612" y="2486"/>
                    <a:pt x="17612" y="2486"/>
                  </a:cubicBezTo>
                  <a:cubicBezTo>
                    <a:pt x="17563" y="2450"/>
                    <a:pt x="17563" y="2450"/>
                    <a:pt x="17563" y="2450"/>
                  </a:cubicBezTo>
                  <a:cubicBezTo>
                    <a:pt x="17551" y="2439"/>
                    <a:pt x="17551" y="2439"/>
                    <a:pt x="17551" y="2439"/>
                  </a:cubicBezTo>
                  <a:cubicBezTo>
                    <a:pt x="17514" y="2403"/>
                    <a:pt x="17514" y="2403"/>
                    <a:pt x="17514" y="2403"/>
                  </a:cubicBezTo>
                  <a:cubicBezTo>
                    <a:pt x="17502" y="2391"/>
                    <a:pt x="17502" y="2391"/>
                    <a:pt x="17502" y="2391"/>
                  </a:cubicBezTo>
                  <a:cubicBezTo>
                    <a:pt x="17453" y="2355"/>
                    <a:pt x="17453" y="2355"/>
                    <a:pt x="17453" y="2355"/>
                  </a:cubicBezTo>
                  <a:cubicBezTo>
                    <a:pt x="17441" y="2355"/>
                    <a:pt x="17441" y="2355"/>
                    <a:pt x="17441" y="2355"/>
                  </a:cubicBezTo>
                  <a:cubicBezTo>
                    <a:pt x="17392" y="2319"/>
                    <a:pt x="17392" y="2319"/>
                    <a:pt x="17392" y="2319"/>
                  </a:cubicBezTo>
                  <a:cubicBezTo>
                    <a:pt x="17380" y="2307"/>
                    <a:pt x="17380" y="2307"/>
                    <a:pt x="17380" y="2307"/>
                  </a:cubicBezTo>
                  <a:cubicBezTo>
                    <a:pt x="17331" y="2271"/>
                    <a:pt x="17331" y="2271"/>
                    <a:pt x="17331" y="2271"/>
                  </a:cubicBezTo>
                  <a:cubicBezTo>
                    <a:pt x="17331" y="2259"/>
                    <a:pt x="17331" y="2259"/>
                    <a:pt x="17331" y="2259"/>
                  </a:cubicBezTo>
                  <a:cubicBezTo>
                    <a:pt x="17160" y="2140"/>
                    <a:pt x="17160" y="2140"/>
                    <a:pt x="17160" y="2140"/>
                  </a:cubicBezTo>
                  <a:cubicBezTo>
                    <a:pt x="17148" y="2128"/>
                    <a:pt x="17148" y="2128"/>
                    <a:pt x="17148" y="2128"/>
                  </a:cubicBezTo>
                  <a:cubicBezTo>
                    <a:pt x="17099" y="2092"/>
                    <a:pt x="17099" y="2092"/>
                    <a:pt x="17099" y="2092"/>
                  </a:cubicBezTo>
                  <a:cubicBezTo>
                    <a:pt x="17087" y="2080"/>
                    <a:pt x="17087" y="2080"/>
                    <a:pt x="17087" y="2080"/>
                  </a:cubicBezTo>
                  <a:cubicBezTo>
                    <a:pt x="17051" y="2056"/>
                    <a:pt x="17051" y="2056"/>
                    <a:pt x="17051" y="2056"/>
                  </a:cubicBezTo>
                  <a:cubicBezTo>
                    <a:pt x="17026" y="2044"/>
                    <a:pt x="17026" y="2044"/>
                    <a:pt x="17026" y="2044"/>
                  </a:cubicBezTo>
                  <a:cubicBezTo>
                    <a:pt x="16990" y="2020"/>
                    <a:pt x="16990" y="2020"/>
                    <a:pt x="16990" y="2020"/>
                  </a:cubicBezTo>
                  <a:cubicBezTo>
                    <a:pt x="16965" y="1996"/>
                    <a:pt x="16965" y="1996"/>
                    <a:pt x="16965" y="1996"/>
                  </a:cubicBezTo>
                  <a:cubicBezTo>
                    <a:pt x="16929" y="1972"/>
                    <a:pt x="16929" y="1972"/>
                    <a:pt x="16929" y="1972"/>
                  </a:cubicBezTo>
                  <a:cubicBezTo>
                    <a:pt x="16917" y="1960"/>
                    <a:pt x="16917" y="1960"/>
                    <a:pt x="16917" y="1960"/>
                  </a:cubicBezTo>
                  <a:cubicBezTo>
                    <a:pt x="16868" y="1936"/>
                    <a:pt x="16868" y="1936"/>
                    <a:pt x="16868" y="1936"/>
                  </a:cubicBezTo>
                  <a:cubicBezTo>
                    <a:pt x="16856" y="1925"/>
                    <a:pt x="16856" y="1925"/>
                    <a:pt x="16856" y="1925"/>
                  </a:cubicBezTo>
                  <a:cubicBezTo>
                    <a:pt x="16807" y="1889"/>
                    <a:pt x="16807" y="1889"/>
                    <a:pt x="16807" y="1889"/>
                  </a:cubicBezTo>
                  <a:cubicBezTo>
                    <a:pt x="16795" y="1889"/>
                    <a:pt x="16795" y="1889"/>
                    <a:pt x="16795" y="1889"/>
                  </a:cubicBezTo>
                  <a:cubicBezTo>
                    <a:pt x="16624" y="1769"/>
                    <a:pt x="16624" y="1769"/>
                    <a:pt x="16624" y="1769"/>
                  </a:cubicBezTo>
                  <a:cubicBezTo>
                    <a:pt x="16612" y="1757"/>
                    <a:pt x="16612" y="1757"/>
                    <a:pt x="16612" y="1757"/>
                  </a:cubicBezTo>
                  <a:cubicBezTo>
                    <a:pt x="16563" y="1733"/>
                    <a:pt x="16563" y="1733"/>
                    <a:pt x="16563" y="1733"/>
                  </a:cubicBezTo>
                  <a:cubicBezTo>
                    <a:pt x="16538" y="1721"/>
                    <a:pt x="16538" y="1721"/>
                    <a:pt x="16538" y="1721"/>
                  </a:cubicBezTo>
                  <a:cubicBezTo>
                    <a:pt x="16502" y="1685"/>
                    <a:pt x="16502" y="1685"/>
                    <a:pt x="16502" y="1685"/>
                  </a:cubicBezTo>
                  <a:cubicBezTo>
                    <a:pt x="16490" y="1685"/>
                    <a:pt x="16490" y="1685"/>
                    <a:pt x="16490" y="1685"/>
                  </a:cubicBezTo>
                  <a:cubicBezTo>
                    <a:pt x="16441" y="1650"/>
                    <a:pt x="16441" y="1650"/>
                    <a:pt x="16441" y="1650"/>
                  </a:cubicBezTo>
                  <a:cubicBezTo>
                    <a:pt x="16429" y="1650"/>
                    <a:pt x="16429" y="1650"/>
                    <a:pt x="16429" y="1650"/>
                  </a:cubicBezTo>
                  <a:cubicBezTo>
                    <a:pt x="16380" y="1614"/>
                    <a:pt x="16380" y="1614"/>
                    <a:pt x="16380" y="1614"/>
                  </a:cubicBezTo>
                  <a:cubicBezTo>
                    <a:pt x="16368" y="1602"/>
                    <a:pt x="16368" y="1602"/>
                    <a:pt x="16368" y="1602"/>
                  </a:cubicBezTo>
                  <a:cubicBezTo>
                    <a:pt x="16319" y="1578"/>
                    <a:pt x="16319" y="1578"/>
                    <a:pt x="16319" y="1578"/>
                  </a:cubicBezTo>
                  <a:cubicBezTo>
                    <a:pt x="16307" y="1566"/>
                    <a:pt x="16307" y="1566"/>
                    <a:pt x="16307" y="1566"/>
                  </a:cubicBezTo>
                  <a:cubicBezTo>
                    <a:pt x="16112" y="1458"/>
                    <a:pt x="16112" y="1458"/>
                    <a:pt x="16112" y="1458"/>
                  </a:cubicBezTo>
                  <a:cubicBezTo>
                    <a:pt x="16112" y="1458"/>
                    <a:pt x="16112" y="1458"/>
                    <a:pt x="16112" y="1458"/>
                  </a:cubicBezTo>
                  <a:cubicBezTo>
                    <a:pt x="16051" y="1422"/>
                    <a:pt x="16051" y="1422"/>
                    <a:pt x="16051" y="1422"/>
                  </a:cubicBezTo>
                  <a:cubicBezTo>
                    <a:pt x="16038" y="1422"/>
                    <a:pt x="16038" y="1422"/>
                    <a:pt x="16038" y="1422"/>
                  </a:cubicBezTo>
                  <a:cubicBezTo>
                    <a:pt x="15990" y="1387"/>
                    <a:pt x="15990" y="1387"/>
                    <a:pt x="15990" y="1387"/>
                  </a:cubicBezTo>
                  <a:cubicBezTo>
                    <a:pt x="15977" y="1387"/>
                    <a:pt x="15977" y="1387"/>
                    <a:pt x="15977" y="1387"/>
                  </a:cubicBezTo>
                  <a:cubicBezTo>
                    <a:pt x="15929" y="1363"/>
                    <a:pt x="15929" y="1363"/>
                    <a:pt x="15929" y="1363"/>
                  </a:cubicBezTo>
                  <a:cubicBezTo>
                    <a:pt x="15916" y="1351"/>
                    <a:pt x="15916" y="1351"/>
                    <a:pt x="15916" y="1351"/>
                  </a:cubicBezTo>
                  <a:cubicBezTo>
                    <a:pt x="15868" y="1327"/>
                    <a:pt x="15868" y="1327"/>
                    <a:pt x="15868" y="1327"/>
                  </a:cubicBezTo>
                  <a:cubicBezTo>
                    <a:pt x="15855" y="1315"/>
                    <a:pt x="15855" y="1315"/>
                    <a:pt x="15855" y="1315"/>
                  </a:cubicBezTo>
                  <a:cubicBezTo>
                    <a:pt x="15807" y="1291"/>
                    <a:pt x="15807" y="1291"/>
                    <a:pt x="15807" y="1291"/>
                  </a:cubicBezTo>
                  <a:cubicBezTo>
                    <a:pt x="15794" y="1279"/>
                    <a:pt x="15794" y="1279"/>
                    <a:pt x="15794" y="1279"/>
                  </a:cubicBezTo>
                  <a:cubicBezTo>
                    <a:pt x="15733" y="1255"/>
                    <a:pt x="15733" y="1255"/>
                    <a:pt x="15733" y="1255"/>
                  </a:cubicBezTo>
                  <a:cubicBezTo>
                    <a:pt x="15721" y="1255"/>
                    <a:pt x="15721" y="1255"/>
                    <a:pt x="15721" y="1255"/>
                  </a:cubicBezTo>
                  <a:cubicBezTo>
                    <a:pt x="15636" y="1207"/>
                    <a:pt x="15551" y="1159"/>
                    <a:pt x="15465" y="1124"/>
                  </a:cubicBezTo>
                  <a:cubicBezTo>
                    <a:pt x="15453" y="1112"/>
                    <a:pt x="15453" y="1112"/>
                    <a:pt x="15453" y="1112"/>
                  </a:cubicBezTo>
                  <a:cubicBezTo>
                    <a:pt x="15404" y="1088"/>
                    <a:pt x="15404" y="1088"/>
                    <a:pt x="15404" y="1088"/>
                  </a:cubicBezTo>
                  <a:cubicBezTo>
                    <a:pt x="15392" y="1088"/>
                    <a:pt x="15392" y="1088"/>
                    <a:pt x="15392" y="1088"/>
                  </a:cubicBezTo>
                  <a:cubicBezTo>
                    <a:pt x="15343" y="1064"/>
                    <a:pt x="15343" y="1064"/>
                    <a:pt x="15343" y="1064"/>
                  </a:cubicBezTo>
                  <a:cubicBezTo>
                    <a:pt x="15319" y="1052"/>
                    <a:pt x="15319" y="1052"/>
                    <a:pt x="15319" y="1052"/>
                  </a:cubicBezTo>
                  <a:cubicBezTo>
                    <a:pt x="15270" y="1028"/>
                    <a:pt x="15270" y="1028"/>
                    <a:pt x="15270" y="1028"/>
                  </a:cubicBezTo>
                  <a:cubicBezTo>
                    <a:pt x="15258" y="1028"/>
                    <a:pt x="15258" y="1028"/>
                    <a:pt x="15258" y="1028"/>
                  </a:cubicBezTo>
                  <a:cubicBezTo>
                    <a:pt x="15209" y="992"/>
                    <a:pt x="15209" y="992"/>
                    <a:pt x="15209" y="992"/>
                  </a:cubicBezTo>
                  <a:cubicBezTo>
                    <a:pt x="15197" y="992"/>
                    <a:pt x="15197" y="992"/>
                    <a:pt x="15197" y="992"/>
                  </a:cubicBezTo>
                  <a:cubicBezTo>
                    <a:pt x="15136" y="968"/>
                    <a:pt x="15136" y="968"/>
                    <a:pt x="15136" y="968"/>
                  </a:cubicBezTo>
                  <a:cubicBezTo>
                    <a:pt x="15136" y="968"/>
                    <a:pt x="15136" y="968"/>
                    <a:pt x="15136" y="968"/>
                  </a:cubicBezTo>
                  <a:cubicBezTo>
                    <a:pt x="15063" y="932"/>
                    <a:pt x="14989" y="908"/>
                    <a:pt x="14929" y="873"/>
                  </a:cubicBezTo>
                  <a:cubicBezTo>
                    <a:pt x="14929" y="873"/>
                    <a:pt x="14929" y="873"/>
                    <a:pt x="14929" y="873"/>
                  </a:cubicBezTo>
                  <a:cubicBezTo>
                    <a:pt x="14868" y="849"/>
                    <a:pt x="14868" y="849"/>
                    <a:pt x="14868" y="849"/>
                  </a:cubicBezTo>
                  <a:cubicBezTo>
                    <a:pt x="14855" y="849"/>
                    <a:pt x="14855" y="849"/>
                    <a:pt x="14855" y="849"/>
                  </a:cubicBezTo>
                  <a:cubicBezTo>
                    <a:pt x="14794" y="825"/>
                    <a:pt x="14794" y="825"/>
                    <a:pt x="14794" y="825"/>
                  </a:cubicBezTo>
                  <a:cubicBezTo>
                    <a:pt x="14782" y="813"/>
                    <a:pt x="14782" y="813"/>
                    <a:pt x="14782" y="813"/>
                  </a:cubicBezTo>
                  <a:cubicBezTo>
                    <a:pt x="14733" y="789"/>
                    <a:pt x="14733" y="789"/>
                    <a:pt x="14733" y="789"/>
                  </a:cubicBezTo>
                  <a:cubicBezTo>
                    <a:pt x="14721" y="789"/>
                    <a:pt x="14721" y="789"/>
                    <a:pt x="14721" y="789"/>
                  </a:cubicBezTo>
                  <a:cubicBezTo>
                    <a:pt x="14660" y="765"/>
                    <a:pt x="14660" y="765"/>
                    <a:pt x="14660" y="765"/>
                  </a:cubicBezTo>
                  <a:cubicBezTo>
                    <a:pt x="14648" y="765"/>
                    <a:pt x="14648" y="765"/>
                    <a:pt x="14648" y="765"/>
                  </a:cubicBezTo>
                  <a:cubicBezTo>
                    <a:pt x="14587" y="741"/>
                    <a:pt x="14587" y="741"/>
                    <a:pt x="14587" y="741"/>
                  </a:cubicBezTo>
                  <a:cubicBezTo>
                    <a:pt x="14587" y="741"/>
                    <a:pt x="14587" y="741"/>
                    <a:pt x="14587" y="741"/>
                  </a:cubicBezTo>
                  <a:cubicBezTo>
                    <a:pt x="14465" y="693"/>
                    <a:pt x="14355" y="657"/>
                    <a:pt x="14233" y="610"/>
                  </a:cubicBezTo>
                  <a:cubicBezTo>
                    <a:pt x="14221" y="610"/>
                    <a:pt x="14221" y="610"/>
                    <a:pt x="14221" y="610"/>
                  </a:cubicBezTo>
                  <a:cubicBezTo>
                    <a:pt x="14172" y="586"/>
                    <a:pt x="14172" y="586"/>
                    <a:pt x="14172" y="586"/>
                  </a:cubicBezTo>
                  <a:cubicBezTo>
                    <a:pt x="14160" y="586"/>
                    <a:pt x="14160" y="586"/>
                    <a:pt x="14160" y="586"/>
                  </a:cubicBezTo>
                  <a:cubicBezTo>
                    <a:pt x="14099" y="562"/>
                    <a:pt x="14099" y="562"/>
                    <a:pt x="14099" y="562"/>
                  </a:cubicBezTo>
                  <a:cubicBezTo>
                    <a:pt x="14087" y="562"/>
                    <a:pt x="14087" y="562"/>
                    <a:pt x="14087" y="562"/>
                  </a:cubicBezTo>
                  <a:cubicBezTo>
                    <a:pt x="14026" y="538"/>
                    <a:pt x="14026" y="538"/>
                    <a:pt x="14026" y="538"/>
                  </a:cubicBezTo>
                  <a:cubicBezTo>
                    <a:pt x="14014" y="538"/>
                    <a:pt x="14014" y="538"/>
                    <a:pt x="14014" y="538"/>
                  </a:cubicBezTo>
                  <a:cubicBezTo>
                    <a:pt x="13953" y="514"/>
                    <a:pt x="13953" y="514"/>
                    <a:pt x="13953" y="514"/>
                  </a:cubicBezTo>
                  <a:cubicBezTo>
                    <a:pt x="13953" y="514"/>
                    <a:pt x="13953" y="514"/>
                    <a:pt x="13953" y="514"/>
                  </a:cubicBezTo>
                  <a:cubicBezTo>
                    <a:pt x="13855" y="490"/>
                    <a:pt x="13758" y="454"/>
                    <a:pt x="13660" y="430"/>
                  </a:cubicBezTo>
                  <a:cubicBezTo>
                    <a:pt x="13660" y="430"/>
                    <a:pt x="13660" y="430"/>
                    <a:pt x="13660" y="430"/>
                  </a:cubicBezTo>
                  <a:cubicBezTo>
                    <a:pt x="13599" y="418"/>
                    <a:pt x="13599" y="418"/>
                    <a:pt x="13599" y="418"/>
                  </a:cubicBezTo>
                  <a:cubicBezTo>
                    <a:pt x="13587" y="406"/>
                    <a:pt x="13587" y="406"/>
                    <a:pt x="13587" y="406"/>
                  </a:cubicBezTo>
                  <a:cubicBezTo>
                    <a:pt x="13526" y="394"/>
                    <a:pt x="13526" y="394"/>
                    <a:pt x="13526" y="394"/>
                  </a:cubicBezTo>
                  <a:cubicBezTo>
                    <a:pt x="13514" y="394"/>
                    <a:pt x="13514" y="394"/>
                    <a:pt x="13514" y="394"/>
                  </a:cubicBezTo>
                  <a:cubicBezTo>
                    <a:pt x="13453" y="371"/>
                    <a:pt x="13453" y="371"/>
                    <a:pt x="13453" y="371"/>
                  </a:cubicBezTo>
                  <a:cubicBezTo>
                    <a:pt x="13441" y="371"/>
                    <a:pt x="13441" y="371"/>
                    <a:pt x="13441" y="371"/>
                  </a:cubicBezTo>
                  <a:cubicBezTo>
                    <a:pt x="13380" y="359"/>
                    <a:pt x="13380" y="359"/>
                    <a:pt x="13380" y="359"/>
                  </a:cubicBezTo>
                  <a:cubicBezTo>
                    <a:pt x="13367" y="347"/>
                    <a:pt x="13367" y="347"/>
                    <a:pt x="13367" y="347"/>
                  </a:cubicBezTo>
                  <a:cubicBezTo>
                    <a:pt x="13306" y="335"/>
                    <a:pt x="13306" y="335"/>
                    <a:pt x="13306" y="335"/>
                  </a:cubicBezTo>
                  <a:cubicBezTo>
                    <a:pt x="13294" y="335"/>
                    <a:pt x="13294" y="335"/>
                    <a:pt x="13294" y="335"/>
                  </a:cubicBezTo>
                  <a:cubicBezTo>
                    <a:pt x="13221" y="323"/>
                    <a:pt x="13221" y="323"/>
                    <a:pt x="13221" y="323"/>
                  </a:cubicBezTo>
                  <a:cubicBezTo>
                    <a:pt x="13221" y="323"/>
                    <a:pt x="13221" y="323"/>
                    <a:pt x="13221" y="323"/>
                  </a:cubicBezTo>
                  <a:cubicBezTo>
                    <a:pt x="13160" y="299"/>
                    <a:pt x="13087" y="287"/>
                    <a:pt x="13014" y="263"/>
                  </a:cubicBezTo>
                  <a:cubicBezTo>
                    <a:pt x="13001" y="263"/>
                    <a:pt x="13001" y="263"/>
                    <a:pt x="13001" y="263"/>
                  </a:cubicBezTo>
                  <a:cubicBezTo>
                    <a:pt x="12940" y="251"/>
                    <a:pt x="12940" y="251"/>
                    <a:pt x="12940" y="251"/>
                  </a:cubicBezTo>
                  <a:cubicBezTo>
                    <a:pt x="12916" y="251"/>
                    <a:pt x="12916" y="251"/>
                    <a:pt x="12916" y="251"/>
                  </a:cubicBezTo>
                  <a:cubicBezTo>
                    <a:pt x="12867" y="239"/>
                    <a:pt x="12867" y="239"/>
                    <a:pt x="12867" y="239"/>
                  </a:cubicBezTo>
                  <a:cubicBezTo>
                    <a:pt x="12843" y="227"/>
                    <a:pt x="12843" y="227"/>
                    <a:pt x="12843" y="227"/>
                  </a:cubicBezTo>
                  <a:cubicBezTo>
                    <a:pt x="12794" y="227"/>
                    <a:pt x="12794" y="227"/>
                    <a:pt x="12794" y="227"/>
                  </a:cubicBezTo>
                  <a:cubicBezTo>
                    <a:pt x="12770" y="215"/>
                    <a:pt x="12770" y="215"/>
                    <a:pt x="12770" y="215"/>
                  </a:cubicBezTo>
                  <a:cubicBezTo>
                    <a:pt x="12721" y="203"/>
                    <a:pt x="12721" y="203"/>
                    <a:pt x="12721" y="203"/>
                  </a:cubicBezTo>
                  <a:cubicBezTo>
                    <a:pt x="12697" y="203"/>
                    <a:pt x="12697" y="203"/>
                    <a:pt x="12697" y="203"/>
                  </a:cubicBezTo>
                  <a:cubicBezTo>
                    <a:pt x="12648" y="191"/>
                    <a:pt x="12648" y="191"/>
                    <a:pt x="12648" y="191"/>
                  </a:cubicBezTo>
                  <a:cubicBezTo>
                    <a:pt x="12623" y="191"/>
                    <a:pt x="12623" y="191"/>
                    <a:pt x="12623" y="191"/>
                  </a:cubicBezTo>
                  <a:cubicBezTo>
                    <a:pt x="12575" y="179"/>
                    <a:pt x="12575" y="179"/>
                    <a:pt x="12575" y="179"/>
                  </a:cubicBezTo>
                  <a:cubicBezTo>
                    <a:pt x="12562" y="179"/>
                    <a:pt x="12562" y="179"/>
                    <a:pt x="12562" y="179"/>
                  </a:cubicBezTo>
                  <a:cubicBezTo>
                    <a:pt x="12489" y="167"/>
                    <a:pt x="12489" y="167"/>
                    <a:pt x="12489" y="167"/>
                  </a:cubicBezTo>
                  <a:cubicBezTo>
                    <a:pt x="12477" y="167"/>
                    <a:pt x="12477" y="167"/>
                    <a:pt x="12477" y="167"/>
                  </a:cubicBezTo>
                  <a:cubicBezTo>
                    <a:pt x="11892" y="60"/>
                    <a:pt x="11294" y="12"/>
                    <a:pt x="10684" y="0"/>
                  </a:cubicBezTo>
                  <a:cubicBezTo>
                    <a:pt x="10587" y="0"/>
                    <a:pt x="10587" y="0"/>
                    <a:pt x="10587" y="0"/>
                  </a:cubicBezTo>
                  <a:cubicBezTo>
                    <a:pt x="7196" y="0"/>
                    <a:pt x="4159" y="1506"/>
                    <a:pt x="2134" y="3861"/>
                  </a:cubicBezTo>
                  <a:cubicBezTo>
                    <a:pt x="1927" y="4112"/>
                    <a:pt x="1817" y="4279"/>
                    <a:pt x="1817" y="4387"/>
                  </a:cubicBezTo>
                  <a:cubicBezTo>
                    <a:pt x="1817" y="4387"/>
                    <a:pt x="1817" y="4387"/>
                    <a:pt x="1817" y="4387"/>
                  </a:cubicBezTo>
                  <a:cubicBezTo>
                    <a:pt x="1817" y="4387"/>
                    <a:pt x="1817" y="4387"/>
                    <a:pt x="1817" y="4387"/>
                  </a:cubicBezTo>
                  <a:cubicBezTo>
                    <a:pt x="1829" y="4483"/>
                    <a:pt x="1939" y="4530"/>
                    <a:pt x="2171" y="4530"/>
                  </a:cubicBezTo>
                  <a:cubicBezTo>
                    <a:pt x="6818" y="4530"/>
                    <a:pt x="6818" y="4530"/>
                    <a:pt x="6818" y="4530"/>
                  </a:cubicBezTo>
                  <a:cubicBezTo>
                    <a:pt x="15380" y="4530"/>
                    <a:pt x="15380" y="4530"/>
                    <a:pt x="15380" y="4530"/>
                  </a:cubicBezTo>
                  <a:cubicBezTo>
                    <a:pt x="15477" y="4530"/>
                    <a:pt x="15587" y="4566"/>
                    <a:pt x="15697" y="4626"/>
                  </a:cubicBezTo>
                  <a:cubicBezTo>
                    <a:pt x="15782" y="4674"/>
                    <a:pt x="15855" y="4734"/>
                    <a:pt x="15904" y="4805"/>
                  </a:cubicBezTo>
                  <a:cubicBezTo>
                    <a:pt x="17709" y="7579"/>
                    <a:pt x="17709" y="7579"/>
                    <a:pt x="17709" y="7579"/>
                  </a:cubicBezTo>
                  <a:cubicBezTo>
                    <a:pt x="17746" y="7626"/>
                    <a:pt x="17770" y="7686"/>
                    <a:pt x="17795" y="7746"/>
                  </a:cubicBezTo>
                  <a:cubicBezTo>
                    <a:pt x="17819" y="7830"/>
                    <a:pt x="17819" y="7830"/>
                    <a:pt x="17819" y="7830"/>
                  </a:cubicBezTo>
                  <a:cubicBezTo>
                    <a:pt x="17819" y="7842"/>
                    <a:pt x="17819" y="7842"/>
                    <a:pt x="17819" y="7842"/>
                  </a:cubicBezTo>
                  <a:cubicBezTo>
                    <a:pt x="17819" y="7853"/>
                    <a:pt x="17819" y="7853"/>
                    <a:pt x="17819" y="7853"/>
                  </a:cubicBezTo>
                  <a:cubicBezTo>
                    <a:pt x="17843" y="7937"/>
                    <a:pt x="17843" y="8021"/>
                    <a:pt x="17843" y="8093"/>
                  </a:cubicBezTo>
                  <a:cubicBezTo>
                    <a:pt x="17831" y="8188"/>
                    <a:pt x="17831" y="8188"/>
                    <a:pt x="17831" y="8188"/>
                  </a:cubicBezTo>
                  <a:cubicBezTo>
                    <a:pt x="16734" y="13448"/>
                    <a:pt x="16734" y="13448"/>
                    <a:pt x="16734" y="13448"/>
                  </a:cubicBezTo>
                  <a:cubicBezTo>
                    <a:pt x="16124" y="16340"/>
                    <a:pt x="16124" y="16340"/>
                    <a:pt x="16124" y="16340"/>
                  </a:cubicBezTo>
                  <a:cubicBezTo>
                    <a:pt x="16087" y="16532"/>
                    <a:pt x="15904" y="16675"/>
                    <a:pt x="15721" y="16675"/>
                  </a:cubicBezTo>
                  <a:cubicBezTo>
                    <a:pt x="12758" y="16675"/>
                    <a:pt x="12758" y="16675"/>
                    <a:pt x="12758" y="16675"/>
                  </a:cubicBezTo>
                  <a:cubicBezTo>
                    <a:pt x="12562" y="16675"/>
                    <a:pt x="12331" y="16544"/>
                    <a:pt x="12221" y="16388"/>
                  </a:cubicBezTo>
                  <a:cubicBezTo>
                    <a:pt x="8599" y="11033"/>
                    <a:pt x="8599" y="11033"/>
                    <a:pt x="8599" y="11033"/>
                  </a:cubicBezTo>
                  <a:cubicBezTo>
                    <a:pt x="8342" y="12312"/>
                    <a:pt x="8342" y="12312"/>
                    <a:pt x="8342" y="12312"/>
                  </a:cubicBezTo>
                  <a:cubicBezTo>
                    <a:pt x="7501" y="16352"/>
                    <a:pt x="7501" y="16352"/>
                    <a:pt x="7501" y="16352"/>
                  </a:cubicBezTo>
                  <a:cubicBezTo>
                    <a:pt x="7476" y="16496"/>
                    <a:pt x="7342" y="16627"/>
                    <a:pt x="7196" y="16663"/>
                  </a:cubicBezTo>
                  <a:cubicBezTo>
                    <a:pt x="7196" y="16663"/>
                    <a:pt x="7196" y="16663"/>
                    <a:pt x="7196" y="16663"/>
                  </a:cubicBezTo>
                  <a:cubicBezTo>
                    <a:pt x="7196" y="16675"/>
                    <a:pt x="7196" y="16675"/>
                    <a:pt x="7196" y="16675"/>
                  </a:cubicBezTo>
                  <a:cubicBezTo>
                    <a:pt x="7184" y="16675"/>
                    <a:pt x="7184" y="16675"/>
                    <a:pt x="7184" y="16675"/>
                  </a:cubicBezTo>
                  <a:cubicBezTo>
                    <a:pt x="7184" y="16675"/>
                    <a:pt x="7184" y="16675"/>
                    <a:pt x="7184" y="16675"/>
                  </a:cubicBezTo>
                  <a:cubicBezTo>
                    <a:pt x="7098" y="16687"/>
                    <a:pt x="7098" y="16687"/>
                    <a:pt x="7098" y="16687"/>
                  </a:cubicBezTo>
                  <a:cubicBezTo>
                    <a:pt x="7086" y="16687"/>
                    <a:pt x="7086" y="16687"/>
                    <a:pt x="7086" y="16687"/>
                  </a:cubicBezTo>
                  <a:cubicBezTo>
                    <a:pt x="6745" y="16687"/>
                    <a:pt x="6745" y="16687"/>
                    <a:pt x="6745" y="16687"/>
                  </a:cubicBezTo>
                  <a:cubicBezTo>
                    <a:pt x="4915" y="16687"/>
                    <a:pt x="4915" y="16687"/>
                    <a:pt x="4915" y="16687"/>
                  </a:cubicBezTo>
                  <a:cubicBezTo>
                    <a:pt x="4903" y="16687"/>
                    <a:pt x="4903" y="16687"/>
                    <a:pt x="4903" y="16687"/>
                  </a:cubicBezTo>
                  <a:cubicBezTo>
                    <a:pt x="4903" y="16687"/>
                    <a:pt x="4903" y="16687"/>
                    <a:pt x="4903" y="16687"/>
                  </a:cubicBezTo>
                  <a:cubicBezTo>
                    <a:pt x="4903" y="16687"/>
                    <a:pt x="4903" y="16687"/>
                    <a:pt x="4903" y="16687"/>
                  </a:cubicBezTo>
                  <a:cubicBezTo>
                    <a:pt x="4903" y="16687"/>
                    <a:pt x="4903" y="16687"/>
                    <a:pt x="4903" y="16687"/>
                  </a:cubicBezTo>
                  <a:cubicBezTo>
                    <a:pt x="4891" y="16687"/>
                    <a:pt x="4891" y="16687"/>
                    <a:pt x="4891" y="16687"/>
                  </a:cubicBezTo>
                  <a:cubicBezTo>
                    <a:pt x="4891" y="16687"/>
                    <a:pt x="4891" y="16687"/>
                    <a:pt x="4891" y="16687"/>
                  </a:cubicBezTo>
                  <a:cubicBezTo>
                    <a:pt x="4879" y="16687"/>
                    <a:pt x="4879" y="16687"/>
                    <a:pt x="4879" y="16687"/>
                  </a:cubicBezTo>
                  <a:cubicBezTo>
                    <a:pt x="4879" y="16687"/>
                    <a:pt x="4879" y="16687"/>
                    <a:pt x="4879" y="16687"/>
                  </a:cubicBezTo>
                  <a:cubicBezTo>
                    <a:pt x="4879" y="16687"/>
                    <a:pt x="4879" y="16687"/>
                    <a:pt x="4879" y="16687"/>
                  </a:cubicBezTo>
                  <a:cubicBezTo>
                    <a:pt x="4879" y="16687"/>
                    <a:pt x="4879" y="16687"/>
                    <a:pt x="4879" y="16687"/>
                  </a:cubicBezTo>
                  <a:cubicBezTo>
                    <a:pt x="4866" y="16675"/>
                    <a:pt x="4866" y="16675"/>
                    <a:pt x="4866" y="16675"/>
                  </a:cubicBezTo>
                  <a:cubicBezTo>
                    <a:pt x="4866" y="16675"/>
                    <a:pt x="4866" y="16675"/>
                    <a:pt x="4866" y="16675"/>
                  </a:cubicBezTo>
                  <a:cubicBezTo>
                    <a:pt x="4769" y="16663"/>
                    <a:pt x="4683" y="16603"/>
                    <a:pt x="4659" y="16520"/>
                  </a:cubicBezTo>
                  <a:cubicBezTo>
                    <a:pt x="4659" y="16520"/>
                    <a:pt x="4659" y="16520"/>
                    <a:pt x="4659" y="16520"/>
                  </a:cubicBezTo>
                  <a:cubicBezTo>
                    <a:pt x="4647" y="16496"/>
                    <a:pt x="4647" y="16496"/>
                    <a:pt x="4647" y="16496"/>
                  </a:cubicBezTo>
                  <a:cubicBezTo>
                    <a:pt x="4647" y="16496"/>
                    <a:pt x="4647" y="16496"/>
                    <a:pt x="4647" y="16496"/>
                  </a:cubicBezTo>
                  <a:cubicBezTo>
                    <a:pt x="4647" y="16496"/>
                    <a:pt x="4647" y="16496"/>
                    <a:pt x="4647" y="16496"/>
                  </a:cubicBezTo>
                  <a:cubicBezTo>
                    <a:pt x="4647" y="16484"/>
                    <a:pt x="4647" y="16484"/>
                    <a:pt x="4647" y="16484"/>
                  </a:cubicBezTo>
                  <a:cubicBezTo>
                    <a:pt x="4647" y="16484"/>
                    <a:pt x="4647" y="16484"/>
                    <a:pt x="4647" y="16484"/>
                  </a:cubicBezTo>
                  <a:cubicBezTo>
                    <a:pt x="4647" y="16484"/>
                    <a:pt x="4647" y="16484"/>
                    <a:pt x="4647" y="16484"/>
                  </a:cubicBezTo>
                  <a:cubicBezTo>
                    <a:pt x="4647" y="16472"/>
                    <a:pt x="4647" y="16472"/>
                    <a:pt x="4647" y="16472"/>
                  </a:cubicBezTo>
                  <a:cubicBezTo>
                    <a:pt x="4647" y="16472"/>
                    <a:pt x="4647" y="16472"/>
                    <a:pt x="4647" y="16472"/>
                  </a:cubicBezTo>
                  <a:cubicBezTo>
                    <a:pt x="4647" y="16472"/>
                    <a:pt x="4647" y="16472"/>
                    <a:pt x="4647" y="16472"/>
                  </a:cubicBezTo>
                  <a:cubicBezTo>
                    <a:pt x="4635" y="16388"/>
                    <a:pt x="4635" y="16388"/>
                    <a:pt x="4635" y="16388"/>
                  </a:cubicBezTo>
                  <a:cubicBezTo>
                    <a:pt x="4635" y="16388"/>
                    <a:pt x="4635" y="16388"/>
                    <a:pt x="4635" y="16388"/>
                  </a:cubicBezTo>
                  <a:cubicBezTo>
                    <a:pt x="4635" y="16388"/>
                    <a:pt x="4635" y="16388"/>
                    <a:pt x="4635" y="16388"/>
                  </a:cubicBezTo>
                  <a:cubicBezTo>
                    <a:pt x="4647" y="16352"/>
                    <a:pt x="4647" y="16352"/>
                    <a:pt x="4647" y="16352"/>
                  </a:cubicBezTo>
                  <a:cubicBezTo>
                    <a:pt x="6135" y="9156"/>
                    <a:pt x="6135" y="9156"/>
                    <a:pt x="6135" y="9156"/>
                  </a:cubicBezTo>
                  <a:cubicBezTo>
                    <a:pt x="6135" y="9156"/>
                    <a:pt x="6135" y="9156"/>
                    <a:pt x="6135" y="9156"/>
                  </a:cubicBezTo>
                  <a:cubicBezTo>
                    <a:pt x="6220" y="8762"/>
                    <a:pt x="6220" y="8762"/>
                    <a:pt x="6220" y="8762"/>
                  </a:cubicBezTo>
                  <a:cubicBezTo>
                    <a:pt x="6220" y="8750"/>
                    <a:pt x="6220" y="8750"/>
                    <a:pt x="6220" y="8750"/>
                  </a:cubicBezTo>
                  <a:cubicBezTo>
                    <a:pt x="6220" y="8750"/>
                    <a:pt x="6220" y="8750"/>
                    <a:pt x="6220" y="8750"/>
                  </a:cubicBezTo>
                  <a:cubicBezTo>
                    <a:pt x="6293" y="8607"/>
                    <a:pt x="6293" y="8607"/>
                    <a:pt x="6293" y="8607"/>
                  </a:cubicBezTo>
                  <a:cubicBezTo>
                    <a:pt x="6306" y="8595"/>
                    <a:pt x="6306" y="8595"/>
                    <a:pt x="6306" y="8595"/>
                  </a:cubicBezTo>
                  <a:cubicBezTo>
                    <a:pt x="6306" y="8583"/>
                    <a:pt x="6306" y="8583"/>
                    <a:pt x="6306" y="8583"/>
                  </a:cubicBezTo>
                  <a:cubicBezTo>
                    <a:pt x="6306" y="8583"/>
                    <a:pt x="6306" y="8583"/>
                    <a:pt x="6306" y="8583"/>
                  </a:cubicBezTo>
                  <a:cubicBezTo>
                    <a:pt x="6318" y="8571"/>
                    <a:pt x="6318" y="8571"/>
                    <a:pt x="6318" y="8571"/>
                  </a:cubicBezTo>
                  <a:cubicBezTo>
                    <a:pt x="6318" y="8571"/>
                    <a:pt x="6318" y="8571"/>
                    <a:pt x="6318" y="8571"/>
                  </a:cubicBezTo>
                  <a:cubicBezTo>
                    <a:pt x="6330" y="8559"/>
                    <a:pt x="6330" y="8559"/>
                    <a:pt x="6330" y="8559"/>
                  </a:cubicBezTo>
                  <a:cubicBezTo>
                    <a:pt x="6330" y="8559"/>
                    <a:pt x="6330" y="8559"/>
                    <a:pt x="6330" y="8559"/>
                  </a:cubicBezTo>
                  <a:cubicBezTo>
                    <a:pt x="6489" y="8463"/>
                    <a:pt x="6489" y="8463"/>
                    <a:pt x="6489" y="8463"/>
                  </a:cubicBezTo>
                  <a:cubicBezTo>
                    <a:pt x="6489" y="8463"/>
                    <a:pt x="6489" y="8463"/>
                    <a:pt x="6489" y="8463"/>
                  </a:cubicBezTo>
                  <a:cubicBezTo>
                    <a:pt x="6489" y="8463"/>
                    <a:pt x="6489" y="8463"/>
                    <a:pt x="6489" y="8463"/>
                  </a:cubicBezTo>
                  <a:cubicBezTo>
                    <a:pt x="6623" y="8427"/>
                    <a:pt x="6623" y="8427"/>
                    <a:pt x="6623" y="8427"/>
                  </a:cubicBezTo>
                  <a:cubicBezTo>
                    <a:pt x="6635" y="8427"/>
                    <a:pt x="6635" y="8427"/>
                    <a:pt x="6635" y="8427"/>
                  </a:cubicBezTo>
                  <a:cubicBezTo>
                    <a:pt x="6769" y="8427"/>
                    <a:pt x="6769" y="8427"/>
                    <a:pt x="6769" y="8427"/>
                  </a:cubicBezTo>
                  <a:cubicBezTo>
                    <a:pt x="6793" y="8427"/>
                    <a:pt x="6793" y="8427"/>
                    <a:pt x="6793" y="8427"/>
                  </a:cubicBezTo>
                  <a:cubicBezTo>
                    <a:pt x="9586" y="8427"/>
                    <a:pt x="9586" y="8427"/>
                    <a:pt x="9586" y="8427"/>
                  </a:cubicBezTo>
                  <a:cubicBezTo>
                    <a:pt x="9782" y="8427"/>
                    <a:pt x="10013" y="8559"/>
                    <a:pt x="10111" y="8714"/>
                  </a:cubicBezTo>
                  <a:cubicBezTo>
                    <a:pt x="13745" y="14081"/>
                    <a:pt x="13745" y="14081"/>
                    <a:pt x="13745" y="14081"/>
                  </a:cubicBezTo>
                  <a:cubicBezTo>
                    <a:pt x="15172" y="7053"/>
                    <a:pt x="15172" y="7053"/>
                    <a:pt x="15172" y="7053"/>
                  </a:cubicBezTo>
                  <a:cubicBezTo>
                    <a:pt x="6793" y="7053"/>
                    <a:pt x="6793" y="7053"/>
                    <a:pt x="6793" y="7053"/>
                  </a:cubicBezTo>
                  <a:cubicBezTo>
                    <a:pt x="6769" y="7053"/>
                    <a:pt x="6769" y="7053"/>
                    <a:pt x="6769" y="7053"/>
                  </a:cubicBezTo>
                  <a:cubicBezTo>
                    <a:pt x="5793" y="7053"/>
                    <a:pt x="5793" y="7053"/>
                    <a:pt x="5793" y="7053"/>
                  </a:cubicBezTo>
                  <a:cubicBezTo>
                    <a:pt x="5305" y="7053"/>
                    <a:pt x="4818" y="7088"/>
                    <a:pt x="4354" y="7172"/>
                  </a:cubicBezTo>
                  <a:cubicBezTo>
                    <a:pt x="1976" y="7555"/>
                    <a:pt x="0" y="9037"/>
                    <a:pt x="0" y="12396"/>
                  </a:cubicBezTo>
                  <a:cubicBezTo>
                    <a:pt x="0" y="15791"/>
                    <a:pt x="2915" y="19867"/>
                    <a:pt x="7513" y="21182"/>
                  </a:cubicBezTo>
                  <a:cubicBezTo>
                    <a:pt x="8464" y="21445"/>
                    <a:pt x="9501" y="21600"/>
                    <a:pt x="10587" y="21600"/>
                  </a:cubicBezTo>
                  <a:cubicBezTo>
                    <a:pt x="10648" y="21600"/>
                    <a:pt x="10648" y="21600"/>
                    <a:pt x="10648" y="21600"/>
                  </a:cubicBezTo>
                  <a:cubicBezTo>
                    <a:pt x="12440" y="21588"/>
                    <a:pt x="14124" y="21158"/>
                    <a:pt x="15612" y="20405"/>
                  </a:cubicBezTo>
                  <a:cubicBezTo>
                    <a:pt x="15673" y="20381"/>
                    <a:pt x="15673" y="20381"/>
                    <a:pt x="15673" y="20381"/>
                  </a:cubicBezTo>
                  <a:cubicBezTo>
                    <a:pt x="15685" y="20369"/>
                    <a:pt x="15685" y="20369"/>
                    <a:pt x="15685" y="20369"/>
                  </a:cubicBezTo>
                  <a:cubicBezTo>
                    <a:pt x="15746" y="20345"/>
                    <a:pt x="15746" y="20345"/>
                    <a:pt x="15746" y="20345"/>
                  </a:cubicBezTo>
                  <a:cubicBezTo>
                    <a:pt x="15758" y="20333"/>
                    <a:pt x="15758" y="20333"/>
                    <a:pt x="15758" y="20333"/>
                  </a:cubicBezTo>
                  <a:cubicBezTo>
                    <a:pt x="15794" y="20309"/>
                    <a:pt x="15794" y="20309"/>
                    <a:pt x="15794" y="20309"/>
                  </a:cubicBezTo>
                  <a:cubicBezTo>
                    <a:pt x="15819" y="20297"/>
                    <a:pt x="15819" y="20297"/>
                    <a:pt x="15819" y="20297"/>
                  </a:cubicBezTo>
                  <a:cubicBezTo>
                    <a:pt x="15868" y="20273"/>
                    <a:pt x="15868" y="20273"/>
                    <a:pt x="15868" y="20273"/>
                  </a:cubicBezTo>
                  <a:cubicBezTo>
                    <a:pt x="15880" y="20261"/>
                    <a:pt x="15880" y="20261"/>
                    <a:pt x="15880" y="20261"/>
                  </a:cubicBezTo>
                  <a:cubicBezTo>
                    <a:pt x="15929" y="20237"/>
                    <a:pt x="15929" y="20237"/>
                    <a:pt x="15929" y="20237"/>
                  </a:cubicBezTo>
                  <a:cubicBezTo>
                    <a:pt x="15941" y="20237"/>
                    <a:pt x="15941" y="20237"/>
                    <a:pt x="15941" y="20237"/>
                  </a:cubicBezTo>
                  <a:cubicBezTo>
                    <a:pt x="15990" y="20201"/>
                    <a:pt x="15990" y="20201"/>
                    <a:pt x="15990" y="20201"/>
                  </a:cubicBezTo>
                  <a:cubicBezTo>
                    <a:pt x="16014" y="20189"/>
                    <a:pt x="16014" y="20189"/>
                    <a:pt x="16014" y="20189"/>
                  </a:cubicBezTo>
                  <a:cubicBezTo>
                    <a:pt x="16063" y="20166"/>
                    <a:pt x="16063" y="20166"/>
                    <a:pt x="16063" y="20166"/>
                  </a:cubicBezTo>
                  <a:cubicBezTo>
                    <a:pt x="16075" y="20166"/>
                    <a:pt x="16075" y="20166"/>
                    <a:pt x="16075" y="20166"/>
                  </a:cubicBezTo>
                  <a:cubicBezTo>
                    <a:pt x="16124" y="20130"/>
                    <a:pt x="16124" y="20130"/>
                    <a:pt x="16124" y="20130"/>
                  </a:cubicBezTo>
                  <a:cubicBezTo>
                    <a:pt x="16136" y="20130"/>
                    <a:pt x="16136" y="20130"/>
                    <a:pt x="16136" y="20130"/>
                  </a:cubicBezTo>
                  <a:cubicBezTo>
                    <a:pt x="16185" y="20094"/>
                    <a:pt x="16185" y="20094"/>
                    <a:pt x="16185" y="20094"/>
                  </a:cubicBezTo>
                  <a:cubicBezTo>
                    <a:pt x="16209" y="20082"/>
                    <a:pt x="16209" y="20082"/>
                    <a:pt x="16209" y="20082"/>
                  </a:cubicBezTo>
                  <a:cubicBezTo>
                    <a:pt x="16246" y="20058"/>
                    <a:pt x="16246" y="20058"/>
                    <a:pt x="16246" y="20058"/>
                  </a:cubicBezTo>
                  <a:cubicBezTo>
                    <a:pt x="16258" y="20046"/>
                    <a:pt x="16258" y="20046"/>
                    <a:pt x="16258" y="20046"/>
                  </a:cubicBezTo>
                  <a:cubicBezTo>
                    <a:pt x="16319" y="20022"/>
                    <a:pt x="16319" y="20022"/>
                    <a:pt x="16319" y="20022"/>
                  </a:cubicBezTo>
                  <a:cubicBezTo>
                    <a:pt x="16331" y="20010"/>
                    <a:pt x="16331" y="20010"/>
                    <a:pt x="16331" y="20010"/>
                  </a:cubicBezTo>
                  <a:cubicBezTo>
                    <a:pt x="16380" y="19986"/>
                    <a:pt x="16380" y="19986"/>
                    <a:pt x="16380" y="19986"/>
                  </a:cubicBezTo>
                  <a:cubicBezTo>
                    <a:pt x="16380" y="19974"/>
                    <a:pt x="16380" y="19974"/>
                    <a:pt x="16380" y="19974"/>
                  </a:cubicBezTo>
                  <a:cubicBezTo>
                    <a:pt x="16441" y="19950"/>
                    <a:pt x="16441" y="19950"/>
                    <a:pt x="16441" y="19950"/>
                  </a:cubicBezTo>
                  <a:cubicBezTo>
                    <a:pt x="16453" y="19938"/>
                    <a:pt x="16453" y="19938"/>
                    <a:pt x="16453" y="19938"/>
                  </a:cubicBezTo>
                  <a:cubicBezTo>
                    <a:pt x="16502" y="19903"/>
                    <a:pt x="16502" y="19903"/>
                    <a:pt x="16502" y="19903"/>
                  </a:cubicBezTo>
                  <a:cubicBezTo>
                    <a:pt x="16514" y="19903"/>
                    <a:pt x="16514" y="19903"/>
                    <a:pt x="16514" y="19903"/>
                  </a:cubicBezTo>
                  <a:cubicBezTo>
                    <a:pt x="16563" y="19867"/>
                    <a:pt x="16563" y="19867"/>
                    <a:pt x="16563" y="19867"/>
                  </a:cubicBezTo>
                  <a:cubicBezTo>
                    <a:pt x="16575" y="19855"/>
                    <a:pt x="16575" y="19855"/>
                    <a:pt x="16575" y="19855"/>
                  </a:cubicBezTo>
                  <a:cubicBezTo>
                    <a:pt x="16624" y="19831"/>
                    <a:pt x="16624" y="19831"/>
                    <a:pt x="16624" y="19831"/>
                  </a:cubicBezTo>
                  <a:cubicBezTo>
                    <a:pt x="16636" y="19819"/>
                    <a:pt x="16636" y="19819"/>
                    <a:pt x="16636" y="19819"/>
                  </a:cubicBezTo>
                  <a:cubicBezTo>
                    <a:pt x="16685" y="19783"/>
                    <a:pt x="16685" y="19783"/>
                    <a:pt x="16685" y="19783"/>
                  </a:cubicBezTo>
                  <a:cubicBezTo>
                    <a:pt x="16697" y="19783"/>
                    <a:pt x="16697" y="19783"/>
                    <a:pt x="16697" y="19783"/>
                  </a:cubicBezTo>
                  <a:cubicBezTo>
                    <a:pt x="16746" y="19747"/>
                    <a:pt x="16746" y="19747"/>
                    <a:pt x="16746" y="19747"/>
                  </a:cubicBezTo>
                  <a:cubicBezTo>
                    <a:pt x="16758" y="19735"/>
                    <a:pt x="16758" y="19735"/>
                    <a:pt x="16758" y="19735"/>
                  </a:cubicBezTo>
                  <a:cubicBezTo>
                    <a:pt x="16807" y="19699"/>
                    <a:pt x="16807" y="19699"/>
                    <a:pt x="16807" y="19699"/>
                  </a:cubicBezTo>
                  <a:cubicBezTo>
                    <a:pt x="16819" y="19699"/>
                    <a:pt x="16819" y="19699"/>
                    <a:pt x="16819" y="19699"/>
                  </a:cubicBezTo>
                  <a:cubicBezTo>
                    <a:pt x="16868" y="19664"/>
                    <a:pt x="16868" y="19664"/>
                    <a:pt x="16868" y="19664"/>
                  </a:cubicBezTo>
                  <a:cubicBezTo>
                    <a:pt x="16880" y="19664"/>
                    <a:pt x="16880" y="19664"/>
                    <a:pt x="16880" y="19664"/>
                  </a:cubicBezTo>
                  <a:cubicBezTo>
                    <a:pt x="16929" y="19628"/>
                    <a:pt x="16929" y="19628"/>
                    <a:pt x="16929" y="19628"/>
                  </a:cubicBezTo>
                  <a:cubicBezTo>
                    <a:pt x="16941" y="19616"/>
                    <a:pt x="16941" y="19616"/>
                    <a:pt x="16941" y="19616"/>
                  </a:cubicBezTo>
                  <a:cubicBezTo>
                    <a:pt x="16990" y="19580"/>
                    <a:pt x="16990" y="19580"/>
                    <a:pt x="16990" y="19580"/>
                  </a:cubicBezTo>
                  <a:cubicBezTo>
                    <a:pt x="17002" y="19580"/>
                    <a:pt x="17002" y="19580"/>
                    <a:pt x="17002" y="19580"/>
                  </a:cubicBezTo>
                  <a:cubicBezTo>
                    <a:pt x="17051" y="19544"/>
                    <a:pt x="17051" y="19544"/>
                    <a:pt x="17051" y="19544"/>
                  </a:cubicBezTo>
                  <a:cubicBezTo>
                    <a:pt x="17063" y="19532"/>
                    <a:pt x="17063" y="19532"/>
                    <a:pt x="17063" y="19532"/>
                  </a:cubicBezTo>
                  <a:cubicBezTo>
                    <a:pt x="17112" y="19496"/>
                    <a:pt x="17112" y="19496"/>
                    <a:pt x="17112" y="19496"/>
                  </a:cubicBezTo>
                  <a:cubicBezTo>
                    <a:pt x="17112" y="19496"/>
                    <a:pt x="17112" y="19496"/>
                    <a:pt x="17112" y="19496"/>
                  </a:cubicBezTo>
                  <a:cubicBezTo>
                    <a:pt x="17173" y="19460"/>
                    <a:pt x="17173" y="19460"/>
                    <a:pt x="17173" y="19460"/>
                  </a:cubicBezTo>
                  <a:cubicBezTo>
                    <a:pt x="17173" y="19448"/>
                    <a:pt x="17173" y="19448"/>
                    <a:pt x="17173" y="19448"/>
                  </a:cubicBezTo>
                  <a:cubicBezTo>
                    <a:pt x="17282" y="19365"/>
                    <a:pt x="17282" y="19365"/>
                    <a:pt x="17282" y="19365"/>
                  </a:cubicBezTo>
                  <a:cubicBezTo>
                    <a:pt x="17295" y="19365"/>
                    <a:pt x="17295" y="19365"/>
                    <a:pt x="17295" y="19365"/>
                  </a:cubicBezTo>
                  <a:cubicBezTo>
                    <a:pt x="17343" y="19317"/>
                    <a:pt x="17343" y="19317"/>
                    <a:pt x="17343" y="19317"/>
                  </a:cubicBezTo>
                  <a:cubicBezTo>
                    <a:pt x="17343" y="19317"/>
                    <a:pt x="17343" y="19317"/>
                    <a:pt x="17343" y="19317"/>
                  </a:cubicBezTo>
                  <a:cubicBezTo>
                    <a:pt x="17404" y="19281"/>
                    <a:pt x="17404" y="19281"/>
                    <a:pt x="17404" y="19281"/>
                  </a:cubicBezTo>
                  <a:cubicBezTo>
                    <a:pt x="17404" y="19281"/>
                    <a:pt x="17404" y="19281"/>
                    <a:pt x="17404" y="19281"/>
                  </a:cubicBezTo>
                  <a:cubicBezTo>
                    <a:pt x="17465" y="19233"/>
                    <a:pt x="17465" y="19233"/>
                    <a:pt x="17465" y="19233"/>
                  </a:cubicBezTo>
                  <a:cubicBezTo>
                    <a:pt x="17465" y="19233"/>
                    <a:pt x="17465" y="19233"/>
                    <a:pt x="17465" y="19233"/>
                  </a:cubicBezTo>
                  <a:cubicBezTo>
                    <a:pt x="17575" y="19138"/>
                    <a:pt x="17575" y="19138"/>
                    <a:pt x="17575" y="19138"/>
                  </a:cubicBezTo>
                  <a:cubicBezTo>
                    <a:pt x="17575" y="19138"/>
                    <a:pt x="17575" y="19138"/>
                    <a:pt x="17575" y="19138"/>
                  </a:cubicBezTo>
                  <a:cubicBezTo>
                    <a:pt x="17685" y="19054"/>
                    <a:pt x="17685" y="19054"/>
                    <a:pt x="17685" y="19054"/>
                  </a:cubicBezTo>
                  <a:cubicBezTo>
                    <a:pt x="17685" y="19054"/>
                    <a:pt x="17685" y="19054"/>
                    <a:pt x="17685" y="19054"/>
                  </a:cubicBezTo>
                  <a:cubicBezTo>
                    <a:pt x="17856" y="18910"/>
                    <a:pt x="17856" y="18910"/>
                    <a:pt x="17856" y="18910"/>
                  </a:cubicBezTo>
                  <a:cubicBezTo>
                    <a:pt x="17856" y="18910"/>
                    <a:pt x="17856" y="18910"/>
                    <a:pt x="17856" y="18910"/>
                  </a:cubicBezTo>
                  <a:cubicBezTo>
                    <a:pt x="17978" y="18803"/>
                    <a:pt x="18112" y="18683"/>
                    <a:pt x="18234" y="18576"/>
                  </a:cubicBezTo>
                  <a:cubicBezTo>
                    <a:pt x="18234" y="18564"/>
                    <a:pt x="18234" y="18564"/>
                    <a:pt x="18234" y="18564"/>
                  </a:cubicBezTo>
                  <a:cubicBezTo>
                    <a:pt x="18331" y="18468"/>
                    <a:pt x="18331" y="18468"/>
                    <a:pt x="18331" y="18468"/>
                  </a:cubicBezTo>
                  <a:cubicBezTo>
                    <a:pt x="18344" y="18468"/>
                    <a:pt x="18344" y="18468"/>
                    <a:pt x="18344" y="18468"/>
                  </a:cubicBezTo>
                  <a:cubicBezTo>
                    <a:pt x="18392" y="18420"/>
                    <a:pt x="18392" y="18420"/>
                    <a:pt x="18392" y="18420"/>
                  </a:cubicBezTo>
                  <a:cubicBezTo>
                    <a:pt x="18392" y="18420"/>
                    <a:pt x="18392" y="18420"/>
                    <a:pt x="18392" y="18420"/>
                  </a:cubicBezTo>
                  <a:cubicBezTo>
                    <a:pt x="18441" y="18373"/>
                    <a:pt x="18441" y="18373"/>
                    <a:pt x="18441" y="18373"/>
                  </a:cubicBezTo>
                  <a:cubicBezTo>
                    <a:pt x="18441" y="18361"/>
                    <a:pt x="18441" y="18361"/>
                    <a:pt x="18441" y="18361"/>
                  </a:cubicBezTo>
                  <a:cubicBezTo>
                    <a:pt x="18490" y="18325"/>
                    <a:pt x="18490" y="18325"/>
                    <a:pt x="18490" y="18325"/>
                  </a:cubicBezTo>
                  <a:cubicBezTo>
                    <a:pt x="18490" y="18313"/>
                    <a:pt x="18490" y="18313"/>
                    <a:pt x="18490" y="18313"/>
                  </a:cubicBezTo>
                  <a:cubicBezTo>
                    <a:pt x="18539" y="18265"/>
                    <a:pt x="18539" y="18265"/>
                    <a:pt x="18539" y="18265"/>
                  </a:cubicBezTo>
                  <a:cubicBezTo>
                    <a:pt x="18539" y="18265"/>
                    <a:pt x="18539" y="18265"/>
                    <a:pt x="18539" y="18265"/>
                  </a:cubicBezTo>
                  <a:cubicBezTo>
                    <a:pt x="18587" y="18217"/>
                    <a:pt x="18587" y="18217"/>
                    <a:pt x="18587" y="18217"/>
                  </a:cubicBezTo>
                  <a:cubicBezTo>
                    <a:pt x="18600" y="18205"/>
                    <a:pt x="18600" y="18205"/>
                    <a:pt x="18600" y="18205"/>
                  </a:cubicBezTo>
                  <a:cubicBezTo>
                    <a:pt x="18636" y="18157"/>
                    <a:pt x="18636" y="18157"/>
                    <a:pt x="18636" y="18157"/>
                  </a:cubicBezTo>
                  <a:cubicBezTo>
                    <a:pt x="18648" y="18157"/>
                    <a:pt x="18648" y="18157"/>
                    <a:pt x="18648" y="18157"/>
                  </a:cubicBezTo>
                  <a:cubicBezTo>
                    <a:pt x="18685" y="18122"/>
                    <a:pt x="18685" y="18122"/>
                    <a:pt x="18685" y="18122"/>
                  </a:cubicBezTo>
                  <a:cubicBezTo>
                    <a:pt x="18697" y="18098"/>
                    <a:pt x="18697" y="18098"/>
                    <a:pt x="18697" y="18098"/>
                  </a:cubicBezTo>
                  <a:cubicBezTo>
                    <a:pt x="18734" y="18062"/>
                    <a:pt x="18734" y="18062"/>
                    <a:pt x="18734" y="18062"/>
                  </a:cubicBezTo>
                  <a:cubicBezTo>
                    <a:pt x="18758" y="18038"/>
                    <a:pt x="18758" y="18038"/>
                    <a:pt x="18758" y="18038"/>
                  </a:cubicBezTo>
                  <a:cubicBezTo>
                    <a:pt x="18770" y="18014"/>
                    <a:pt x="18770" y="18014"/>
                    <a:pt x="18770" y="18014"/>
                  </a:cubicBezTo>
                  <a:cubicBezTo>
                    <a:pt x="18819" y="17978"/>
                    <a:pt x="18819" y="17978"/>
                    <a:pt x="18819" y="17978"/>
                  </a:cubicBezTo>
                  <a:cubicBezTo>
                    <a:pt x="18831" y="17954"/>
                    <a:pt x="18831" y="17954"/>
                    <a:pt x="18831" y="17954"/>
                  </a:cubicBezTo>
                  <a:cubicBezTo>
                    <a:pt x="18856" y="17930"/>
                    <a:pt x="18856" y="17930"/>
                    <a:pt x="18856" y="17930"/>
                  </a:cubicBezTo>
                  <a:cubicBezTo>
                    <a:pt x="18868" y="17918"/>
                    <a:pt x="18868" y="17918"/>
                    <a:pt x="18868" y="17918"/>
                  </a:cubicBezTo>
                  <a:cubicBezTo>
                    <a:pt x="20185" y="16448"/>
                    <a:pt x="21100" y="14631"/>
                    <a:pt x="21441" y="12623"/>
                  </a:cubicBezTo>
                  <a:cubicBezTo>
                    <a:pt x="21441" y="12623"/>
                    <a:pt x="21441" y="12623"/>
                    <a:pt x="21441" y="12623"/>
                  </a:cubicBezTo>
                  <a:cubicBezTo>
                    <a:pt x="21454" y="12575"/>
                    <a:pt x="21454" y="12575"/>
                    <a:pt x="21454" y="12575"/>
                  </a:cubicBezTo>
                  <a:cubicBezTo>
                    <a:pt x="21454" y="12575"/>
                    <a:pt x="21454" y="12575"/>
                    <a:pt x="21454" y="12575"/>
                  </a:cubicBezTo>
                  <a:cubicBezTo>
                    <a:pt x="21466" y="12527"/>
                    <a:pt x="21466" y="12527"/>
                    <a:pt x="21466" y="12527"/>
                  </a:cubicBezTo>
                  <a:cubicBezTo>
                    <a:pt x="21466" y="12527"/>
                    <a:pt x="21466" y="12527"/>
                    <a:pt x="21466" y="12527"/>
                  </a:cubicBezTo>
                  <a:cubicBezTo>
                    <a:pt x="21478" y="12396"/>
                    <a:pt x="21478" y="12396"/>
                    <a:pt x="21478" y="12396"/>
                  </a:cubicBezTo>
                  <a:cubicBezTo>
                    <a:pt x="21478" y="12384"/>
                    <a:pt x="21478" y="12384"/>
                    <a:pt x="21478" y="12384"/>
                  </a:cubicBezTo>
                  <a:cubicBezTo>
                    <a:pt x="21490" y="12348"/>
                    <a:pt x="21490" y="12348"/>
                    <a:pt x="21490" y="12348"/>
                  </a:cubicBezTo>
                  <a:cubicBezTo>
                    <a:pt x="21490" y="12336"/>
                    <a:pt x="21490" y="12336"/>
                    <a:pt x="21490" y="12336"/>
                  </a:cubicBezTo>
                  <a:cubicBezTo>
                    <a:pt x="21490" y="12300"/>
                    <a:pt x="21490" y="12300"/>
                    <a:pt x="21490" y="12300"/>
                  </a:cubicBezTo>
                  <a:cubicBezTo>
                    <a:pt x="21502" y="12288"/>
                    <a:pt x="21502" y="12288"/>
                    <a:pt x="21502" y="12288"/>
                  </a:cubicBezTo>
                  <a:cubicBezTo>
                    <a:pt x="21502" y="12252"/>
                    <a:pt x="21502" y="12252"/>
                    <a:pt x="21502" y="12252"/>
                  </a:cubicBezTo>
                  <a:cubicBezTo>
                    <a:pt x="21502" y="12240"/>
                    <a:pt x="21502" y="12240"/>
                    <a:pt x="21502" y="12240"/>
                  </a:cubicBezTo>
                  <a:cubicBezTo>
                    <a:pt x="21515" y="12121"/>
                    <a:pt x="21515" y="12121"/>
                    <a:pt x="21515" y="12121"/>
                  </a:cubicBezTo>
                  <a:cubicBezTo>
                    <a:pt x="21527" y="12097"/>
                    <a:pt x="21527" y="12097"/>
                    <a:pt x="21527" y="12097"/>
                  </a:cubicBezTo>
                  <a:cubicBezTo>
                    <a:pt x="21527" y="12073"/>
                    <a:pt x="21527" y="12073"/>
                    <a:pt x="21527" y="12073"/>
                  </a:cubicBezTo>
                  <a:cubicBezTo>
                    <a:pt x="21527" y="12049"/>
                    <a:pt x="21527" y="12049"/>
                    <a:pt x="21527" y="12049"/>
                  </a:cubicBezTo>
                  <a:cubicBezTo>
                    <a:pt x="21527" y="12013"/>
                    <a:pt x="21527" y="12013"/>
                    <a:pt x="21527" y="12013"/>
                  </a:cubicBezTo>
                  <a:cubicBezTo>
                    <a:pt x="21539" y="12001"/>
                    <a:pt x="21539" y="12001"/>
                    <a:pt x="21539" y="12001"/>
                  </a:cubicBezTo>
                  <a:cubicBezTo>
                    <a:pt x="21539" y="11965"/>
                    <a:pt x="21539" y="11965"/>
                    <a:pt x="21539" y="11965"/>
                  </a:cubicBezTo>
                  <a:cubicBezTo>
                    <a:pt x="21539" y="11942"/>
                    <a:pt x="21539" y="11942"/>
                    <a:pt x="21539" y="11942"/>
                  </a:cubicBezTo>
                  <a:cubicBezTo>
                    <a:pt x="21551" y="11882"/>
                    <a:pt x="21551" y="11882"/>
                    <a:pt x="21551" y="11882"/>
                  </a:cubicBezTo>
                  <a:cubicBezTo>
                    <a:pt x="21551" y="11870"/>
                    <a:pt x="21551" y="11870"/>
                    <a:pt x="21551" y="11870"/>
                  </a:cubicBezTo>
                  <a:cubicBezTo>
                    <a:pt x="21551" y="11834"/>
                    <a:pt x="21551" y="11834"/>
                    <a:pt x="21551" y="11834"/>
                  </a:cubicBezTo>
                  <a:cubicBezTo>
                    <a:pt x="21551" y="11810"/>
                    <a:pt x="21551" y="11810"/>
                    <a:pt x="21551" y="11810"/>
                  </a:cubicBezTo>
                  <a:cubicBezTo>
                    <a:pt x="21551" y="11786"/>
                    <a:pt x="21551" y="11786"/>
                    <a:pt x="21551" y="11786"/>
                  </a:cubicBezTo>
                  <a:cubicBezTo>
                    <a:pt x="21563" y="11762"/>
                    <a:pt x="21563" y="11762"/>
                    <a:pt x="21563" y="11762"/>
                  </a:cubicBezTo>
                  <a:cubicBezTo>
                    <a:pt x="21563" y="11726"/>
                    <a:pt x="21563" y="11726"/>
                    <a:pt x="21563" y="11726"/>
                  </a:cubicBezTo>
                  <a:cubicBezTo>
                    <a:pt x="21563" y="11702"/>
                    <a:pt x="21563" y="11702"/>
                    <a:pt x="21563" y="11702"/>
                  </a:cubicBezTo>
                  <a:cubicBezTo>
                    <a:pt x="21563" y="11679"/>
                    <a:pt x="21563" y="11679"/>
                    <a:pt x="21563" y="11679"/>
                  </a:cubicBezTo>
                  <a:cubicBezTo>
                    <a:pt x="21563" y="11643"/>
                    <a:pt x="21563" y="11643"/>
                    <a:pt x="21563" y="11643"/>
                  </a:cubicBezTo>
                  <a:cubicBezTo>
                    <a:pt x="21576" y="11607"/>
                    <a:pt x="21576" y="11607"/>
                    <a:pt x="21576" y="11607"/>
                  </a:cubicBezTo>
                  <a:cubicBezTo>
                    <a:pt x="21576" y="11571"/>
                    <a:pt x="21576" y="11571"/>
                    <a:pt x="21576" y="11571"/>
                  </a:cubicBezTo>
                  <a:cubicBezTo>
                    <a:pt x="21576" y="11547"/>
                    <a:pt x="21576" y="11547"/>
                    <a:pt x="21576" y="11547"/>
                  </a:cubicBezTo>
                  <a:cubicBezTo>
                    <a:pt x="21576" y="11523"/>
                    <a:pt x="21576" y="11523"/>
                    <a:pt x="21576" y="11523"/>
                  </a:cubicBezTo>
                  <a:cubicBezTo>
                    <a:pt x="21576" y="11499"/>
                    <a:pt x="21576" y="11499"/>
                    <a:pt x="21576" y="11499"/>
                  </a:cubicBezTo>
                  <a:cubicBezTo>
                    <a:pt x="21576" y="11463"/>
                    <a:pt x="21576" y="11463"/>
                    <a:pt x="21576" y="11463"/>
                  </a:cubicBezTo>
                  <a:cubicBezTo>
                    <a:pt x="21576" y="11440"/>
                    <a:pt x="21576" y="11440"/>
                    <a:pt x="21576" y="11440"/>
                  </a:cubicBezTo>
                  <a:cubicBezTo>
                    <a:pt x="21588" y="11404"/>
                    <a:pt x="21588" y="11404"/>
                    <a:pt x="21588" y="11404"/>
                  </a:cubicBezTo>
                  <a:cubicBezTo>
                    <a:pt x="21588" y="11392"/>
                    <a:pt x="21588" y="11392"/>
                    <a:pt x="21588" y="11392"/>
                  </a:cubicBezTo>
                  <a:cubicBezTo>
                    <a:pt x="21588" y="11332"/>
                    <a:pt x="21588" y="11332"/>
                    <a:pt x="21588" y="11332"/>
                  </a:cubicBezTo>
                  <a:cubicBezTo>
                    <a:pt x="21588" y="11320"/>
                    <a:pt x="21588" y="11320"/>
                    <a:pt x="21588" y="11320"/>
                  </a:cubicBezTo>
                  <a:cubicBezTo>
                    <a:pt x="21588" y="11284"/>
                    <a:pt x="21588" y="11284"/>
                    <a:pt x="21588" y="11284"/>
                  </a:cubicBezTo>
                  <a:cubicBezTo>
                    <a:pt x="21588" y="11260"/>
                    <a:pt x="21588" y="11260"/>
                    <a:pt x="21588" y="11260"/>
                  </a:cubicBezTo>
                  <a:cubicBezTo>
                    <a:pt x="21588" y="11224"/>
                    <a:pt x="21588" y="11224"/>
                    <a:pt x="21588" y="11224"/>
                  </a:cubicBezTo>
                  <a:cubicBezTo>
                    <a:pt x="21600" y="11200"/>
                    <a:pt x="21600" y="11200"/>
                    <a:pt x="21600" y="11200"/>
                  </a:cubicBezTo>
                  <a:cubicBezTo>
                    <a:pt x="21600" y="11165"/>
                    <a:pt x="21600" y="11165"/>
                    <a:pt x="21600" y="11165"/>
                  </a:cubicBezTo>
                  <a:cubicBezTo>
                    <a:pt x="21600" y="11153"/>
                    <a:pt x="21600" y="11153"/>
                    <a:pt x="21600" y="11153"/>
                  </a:cubicBezTo>
                  <a:cubicBezTo>
                    <a:pt x="21600" y="11105"/>
                    <a:pt x="21600" y="11105"/>
                    <a:pt x="21600" y="11105"/>
                  </a:cubicBezTo>
                  <a:cubicBezTo>
                    <a:pt x="21600" y="11093"/>
                    <a:pt x="21600" y="11093"/>
                    <a:pt x="21600" y="11093"/>
                  </a:cubicBezTo>
                  <a:cubicBezTo>
                    <a:pt x="21600" y="11045"/>
                    <a:pt x="21600" y="11045"/>
                    <a:pt x="21600" y="11045"/>
                  </a:cubicBezTo>
                  <a:cubicBezTo>
                    <a:pt x="21600" y="11021"/>
                    <a:pt x="21600" y="11021"/>
                    <a:pt x="21600" y="11021"/>
                  </a:cubicBezTo>
                  <a:cubicBezTo>
                    <a:pt x="21600" y="10985"/>
                    <a:pt x="21600" y="10985"/>
                    <a:pt x="21600" y="10985"/>
                  </a:cubicBezTo>
                  <a:cubicBezTo>
                    <a:pt x="21600" y="10961"/>
                    <a:pt x="21600" y="10961"/>
                    <a:pt x="21600" y="10961"/>
                  </a:cubicBezTo>
                  <a:cubicBezTo>
                    <a:pt x="21600" y="10926"/>
                    <a:pt x="21600" y="10926"/>
                    <a:pt x="21600" y="10926"/>
                  </a:cubicBezTo>
                  <a:cubicBezTo>
                    <a:pt x="21600" y="10914"/>
                    <a:pt x="21600" y="10914"/>
                    <a:pt x="21600" y="10914"/>
                  </a:cubicBezTo>
                  <a:cubicBezTo>
                    <a:pt x="21600" y="10878"/>
                    <a:pt x="21600" y="10878"/>
                    <a:pt x="21600" y="10878"/>
                  </a:cubicBezTo>
                  <a:cubicBezTo>
                    <a:pt x="21600" y="10854"/>
                    <a:pt x="21600" y="10854"/>
                    <a:pt x="21600" y="10854"/>
                  </a:cubicBezTo>
                  <a:cubicBezTo>
                    <a:pt x="21600" y="10734"/>
                    <a:pt x="21600" y="10734"/>
                    <a:pt x="21600" y="10734"/>
                  </a:cubicBezTo>
                  <a:cubicBezTo>
                    <a:pt x="21600" y="10722"/>
                    <a:pt x="21600" y="10722"/>
                    <a:pt x="21600" y="10722"/>
                  </a:cubicBezTo>
                  <a:lnTo>
                    <a:pt x="21600" y="10674"/>
                  </a:lnTo>
                  <a:close/>
                </a:path>
              </a:pathLst>
            </a:cu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grpSp>
          <p:nvGrpSpPr>
            <p:cNvPr id="770" name="Groep 30"/>
            <p:cNvGrpSpPr/>
            <p:nvPr/>
          </p:nvGrpSpPr>
          <p:grpSpPr>
            <a:xfrm>
              <a:off x="0" y="-1"/>
              <a:ext cx="377623" cy="384822"/>
              <a:chOff x="0" y="0"/>
              <a:chExt cx="377622" cy="384820"/>
            </a:xfrm>
          </p:grpSpPr>
          <p:sp>
            <p:nvSpPr>
              <p:cNvPr id="763" name="Freeform 5"/>
              <p:cNvSpPr/>
              <p:nvPr/>
            </p:nvSpPr>
            <p:spPr>
              <a:xfrm>
                <a:off x="55043" y="163399"/>
                <a:ext cx="52057" cy="1339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1" y="0"/>
                    </a:moveTo>
                    <a:cubicBezTo>
                      <a:pt x="12305" y="0"/>
                      <a:pt x="10889" y="446"/>
                      <a:pt x="10623" y="962"/>
                    </a:cubicBezTo>
                    <a:cubicBezTo>
                      <a:pt x="0" y="20638"/>
                      <a:pt x="0" y="20638"/>
                      <a:pt x="0" y="20638"/>
                    </a:cubicBezTo>
                    <a:cubicBezTo>
                      <a:pt x="0" y="20810"/>
                      <a:pt x="0" y="20810"/>
                      <a:pt x="0" y="20810"/>
                    </a:cubicBezTo>
                    <a:cubicBezTo>
                      <a:pt x="0" y="20845"/>
                      <a:pt x="0" y="20845"/>
                      <a:pt x="0" y="20845"/>
                    </a:cubicBezTo>
                    <a:cubicBezTo>
                      <a:pt x="0" y="21291"/>
                      <a:pt x="885" y="21600"/>
                      <a:pt x="2036" y="21600"/>
                    </a:cubicBezTo>
                    <a:cubicBezTo>
                      <a:pt x="12836" y="21600"/>
                      <a:pt x="12836" y="21600"/>
                      <a:pt x="12836" y="21600"/>
                    </a:cubicBezTo>
                    <a:cubicBezTo>
                      <a:pt x="12748" y="21600"/>
                      <a:pt x="12748" y="21600"/>
                      <a:pt x="12748" y="21600"/>
                    </a:cubicBezTo>
                    <a:cubicBezTo>
                      <a:pt x="12748" y="21600"/>
                      <a:pt x="12748" y="21600"/>
                      <a:pt x="12748" y="21600"/>
                    </a:cubicBezTo>
                    <a:cubicBezTo>
                      <a:pt x="12659" y="21600"/>
                      <a:pt x="12659" y="21600"/>
                      <a:pt x="12659" y="21600"/>
                    </a:cubicBezTo>
                    <a:cubicBezTo>
                      <a:pt x="12659" y="21600"/>
                      <a:pt x="12659" y="21600"/>
                      <a:pt x="12659" y="21600"/>
                    </a:cubicBezTo>
                    <a:cubicBezTo>
                      <a:pt x="12659" y="21600"/>
                      <a:pt x="12659" y="21600"/>
                      <a:pt x="12659" y="21600"/>
                    </a:cubicBezTo>
                    <a:cubicBezTo>
                      <a:pt x="12570" y="21600"/>
                      <a:pt x="12570" y="21600"/>
                      <a:pt x="12570" y="21600"/>
                    </a:cubicBezTo>
                    <a:cubicBezTo>
                      <a:pt x="12570" y="21600"/>
                      <a:pt x="12570" y="21600"/>
                      <a:pt x="12570" y="21600"/>
                    </a:cubicBezTo>
                    <a:cubicBezTo>
                      <a:pt x="12570" y="21600"/>
                      <a:pt x="12570" y="21600"/>
                      <a:pt x="12570" y="21600"/>
                    </a:cubicBezTo>
                    <a:cubicBezTo>
                      <a:pt x="12482" y="21600"/>
                      <a:pt x="12482" y="21600"/>
                      <a:pt x="12482" y="21600"/>
                    </a:cubicBezTo>
                    <a:cubicBezTo>
                      <a:pt x="12482" y="21600"/>
                      <a:pt x="12482" y="21600"/>
                      <a:pt x="12482" y="21600"/>
                    </a:cubicBezTo>
                    <a:cubicBezTo>
                      <a:pt x="12482" y="21600"/>
                      <a:pt x="12482" y="21600"/>
                      <a:pt x="12482" y="21600"/>
                    </a:cubicBezTo>
                    <a:cubicBezTo>
                      <a:pt x="12482" y="21600"/>
                      <a:pt x="12482" y="21600"/>
                      <a:pt x="12482" y="21600"/>
                    </a:cubicBezTo>
                    <a:cubicBezTo>
                      <a:pt x="11685" y="21566"/>
                      <a:pt x="11154" y="21394"/>
                      <a:pt x="10889" y="21119"/>
                    </a:cubicBezTo>
                    <a:cubicBezTo>
                      <a:pt x="10889" y="21119"/>
                      <a:pt x="10889" y="21119"/>
                      <a:pt x="10889" y="21119"/>
                    </a:cubicBezTo>
                    <a:cubicBezTo>
                      <a:pt x="10889" y="21085"/>
                      <a:pt x="10889" y="21085"/>
                      <a:pt x="10889" y="21085"/>
                    </a:cubicBezTo>
                    <a:cubicBezTo>
                      <a:pt x="10889" y="21085"/>
                      <a:pt x="10889" y="21085"/>
                      <a:pt x="10889" y="21085"/>
                    </a:cubicBezTo>
                    <a:cubicBezTo>
                      <a:pt x="10800" y="21051"/>
                      <a:pt x="10800" y="21051"/>
                      <a:pt x="10800" y="21051"/>
                    </a:cubicBezTo>
                    <a:cubicBezTo>
                      <a:pt x="10800" y="21051"/>
                      <a:pt x="10800" y="21051"/>
                      <a:pt x="10800" y="21051"/>
                    </a:cubicBezTo>
                    <a:cubicBezTo>
                      <a:pt x="10800" y="21051"/>
                      <a:pt x="10800" y="21051"/>
                      <a:pt x="10800" y="21051"/>
                    </a:cubicBezTo>
                    <a:cubicBezTo>
                      <a:pt x="10800" y="21016"/>
                      <a:pt x="10800" y="21016"/>
                      <a:pt x="10800" y="21016"/>
                    </a:cubicBezTo>
                    <a:cubicBezTo>
                      <a:pt x="10800" y="21016"/>
                      <a:pt x="10800" y="21016"/>
                      <a:pt x="10800" y="21016"/>
                    </a:cubicBezTo>
                    <a:cubicBezTo>
                      <a:pt x="10800" y="21016"/>
                      <a:pt x="10800" y="21016"/>
                      <a:pt x="10800" y="21016"/>
                    </a:cubicBezTo>
                    <a:cubicBezTo>
                      <a:pt x="10800" y="21016"/>
                      <a:pt x="10800" y="21016"/>
                      <a:pt x="10800" y="21016"/>
                    </a:cubicBezTo>
                    <a:cubicBezTo>
                      <a:pt x="10800" y="20776"/>
                      <a:pt x="10800" y="20776"/>
                      <a:pt x="10800" y="20776"/>
                    </a:cubicBezTo>
                    <a:cubicBezTo>
                      <a:pt x="10800" y="20776"/>
                      <a:pt x="10800" y="20776"/>
                      <a:pt x="10800" y="20776"/>
                    </a:cubicBezTo>
                    <a:cubicBezTo>
                      <a:pt x="10800" y="20776"/>
                      <a:pt x="10800" y="20776"/>
                      <a:pt x="10800" y="20776"/>
                    </a:cubicBezTo>
                    <a:cubicBezTo>
                      <a:pt x="10800" y="20673"/>
                      <a:pt x="10800" y="20673"/>
                      <a:pt x="10800" y="20673"/>
                    </a:cubicBezTo>
                    <a:cubicBezTo>
                      <a:pt x="21600" y="0"/>
                      <a:pt x="21600" y="0"/>
                      <a:pt x="21600" y="0"/>
                    </a:cubicBezTo>
                    <a:lnTo>
                      <a:pt x="13721" y="0"/>
                    </a:lnTo>
                    <a:close/>
                  </a:path>
                </a:pathLst>
              </a:cu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64" name="Freeform 6"/>
              <p:cNvSpPr/>
              <p:nvPr/>
            </p:nvSpPr>
            <p:spPr>
              <a:xfrm>
                <a:off x="118620" y="125855"/>
                <a:ext cx="146783" cy="125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232"/>
                      <a:pt x="0" y="4232"/>
                      <a:pt x="0" y="4232"/>
                    </a:cubicBezTo>
                    <a:cubicBezTo>
                      <a:pt x="7200" y="4232"/>
                      <a:pt x="7200" y="4232"/>
                      <a:pt x="7200" y="4232"/>
                    </a:cubicBezTo>
                    <a:cubicBezTo>
                      <a:pt x="7672" y="4232"/>
                      <a:pt x="8300" y="4636"/>
                      <a:pt x="8552" y="5115"/>
                    </a:cubicBezTo>
                    <a:cubicBezTo>
                      <a:pt x="17890" y="21600"/>
                      <a:pt x="17890" y="21600"/>
                      <a:pt x="17890" y="21600"/>
                    </a:cubicBezTo>
                    <a:cubicBezTo>
                      <a:pt x="21600" y="0"/>
                      <a:pt x="21600" y="0"/>
                      <a:pt x="21600" y="0"/>
                    </a:cubicBezTo>
                    <a:lnTo>
                      <a:pt x="0" y="0"/>
                    </a:lnTo>
                    <a:close/>
                  </a:path>
                </a:pathLst>
              </a:cu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65" name="Freeform 7"/>
              <p:cNvSpPr/>
              <p:nvPr/>
            </p:nvSpPr>
            <p:spPr>
              <a:xfrm>
                <a:off x="0" y="125855"/>
                <a:ext cx="273083" cy="258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66" y="0"/>
                    </a:moveTo>
                    <a:cubicBezTo>
                      <a:pt x="8016" y="0"/>
                      <a:pt x="8016" y="0"/>
                      <a:pt x="8016" y="0"/>
                    </a:cubicBezTo>
                    <a:cubicBezTo>
                      <a:pt x="7341" y="0"/>
                      <a:pt x="6666" y="53"/>
                      <a:pt x="6024" y="160"/>
                    </a:cubicBezTo>
                    <a:cubicBezTo>
                      <a:pt x="2717" y="746"/>
                      <a:pt x="0" y="2931"/>
                      <a:pt x="0" y="7940"/>
                    </a:cubicBezTo>
                    <a:cubicBezTo>
                      <a:pt x="0" y="12967"/>
                      <a:pt x="4033" y="19042"/>
                      <a:pt x="10395" y="20978"/>
                    </a:cubicBezTo>
                    <a:cubicBezTo>
                      <a:pt x="11711" y="21387"/>
                      <a:pt x="13129" y="21600"/>
                      <a:pt x="14631" y="21600"/>
                    </a:cubicBezTo>
                    <a:cubicBezTo>
                      <a:pt x="14715" y="21600"/>
                      <a:pt x="14715" y="21600"/>
                      <a:pt x="14715" y="21600"/>
                    </a:cubicBezTo>
                    <a:cubicBezTo>
                      <a:pt x="17196" y="21600"/>
                      <a:pt x="19524" y="20961"/>
                      <a:pt x="21600" y="19841"/>
                    </a:cubicBezTo>
                    <a:cubicBezTo>
                      <a:pt x="20081" y="20286"/>
                      <a:pt x="18697" y="20481"/>
                      <a:pt x="17432" y="20481"/>
                    </a:cubicBezTo>
                    <a:cubicBezTo>
                      <a:pt x="17432" y="20481"/>
                      <a:pt x="17432" y="20481"/>
                      <a:pt x="17432" y="20481"/>
                    </a:cubicBezTo>
                    <a:cubicBezTo>
                      <a:pt x="17432" y="20481"/>
                      <a:pt x="17432" y="20481"/>
                      <a:pt x="17432" y="20481"/>
                    </a:cubicBezTo>
                    <a:cubicBezTo>
                      <a:pt x="12285" y="20481"/>
                      <a:pt x="9315" y="17230"/>
                      <a:pt x="9315" y="14299"/>
                    </a:cubicBezTo>
                    <a:cubicBezTo>
                      <a:pt x="6801" y="14299"/>
                      <a:pt x="6801" y="14299"/>
                      <a:pt x="6801" y="14299"/>
                    </a:cubicBezTo>
                    <a:cubicBezTo>
                      <a:pt x="4742" y="14299"/>
                      <a:pt x="4742" y="14299"/>
                      <a:pt x="4742" y="14299"/>
                    </a:cubicBezTo>
                    <a:cubicBezTo>
                      <a:pt x="4523" y="14299"/>
                      <a:pt x="4354" y="14139"/>
                      <a:pt x="4354" y="13909"/>
                    </a:cubicBezTo>
                    <a:cubicBezTo>
                      <a:pt x="4354" y="13891"/>
                      <a:pt x="4354" y="13891"/>
                      <a:pt x="4354" y="13891"/>
                    </a:cubicBezTo>
                    <a:cubicBezTo>
                      <a:pt x="4354" y="13802"/>
                      <a:pt x="4354" y="13802"/>
                      <a:pt x="4354" y="13802"/>
                    </a:cubicBezTo>
                    <a:cubicBezTo>
                      <a:pt x="6379" y="3624"/>
                      <a:pt x="6379" y="3624"/>
                      <a:pt x="6379" y="3624"/>
                    </a:cubicBezTo>
                    <a:cubicBezTo>
                      <a:pt x="6429" y="3357"/>
                      <a:pt x="6699" y="3126"/>
                      <a:pt x="6969" y="3126"/>
                    </a:cubicBezTo>
                    <a:cubicBezTo>
                      <a:pt x="8471" y="3126"/>
                      <a:pt x="8471" y="3126"/>
                      <a:pt x="8471" y="3126"/>
                    </a:cubicBezTo>
                    <a:cubicBezTo>
                      <a:pt x="8471" y="3126"/>
                      <a:pt x="8471" y="3126"/>
                      <a:pt x="8471" y="3126"/>
                    </a:cubicBezTo>
                    <a:cubicBezTo>
                      <a:pt x="8589" y="2540"/>
                      <a:pt x="8589" y="2540"/>
                      <a:pt x="8589" y="2540"/>
                    </a:cubicBezTo>
                    <a:cubicBezTo>
                      <a:pt x="8589" y="2505"/>
                      <a:pt x="8589" y="2505"/>
                      <a:pt x="8589" y="2505"/>
                    </a:cubicBezTo>
                    <a:cubicBezTo>
                      <a:pt x="8589" y="2505"/>
                      <a:pt x="8589" y="2505"/>
                      <a:pt x="8589" y="2505"/>
                    </a:cubicBezTo>
                    <a:cubicBezTo>
                      <a:pt x="8691" y="2309"/>
                      <a:pt x="8691" y="2309"/>
                      <a:pt x="8691" y="2309"/>
                    </a:cubicBezTo>
                    <a:cubicBezTo>
                      <a:pt x="8708" y="2274"/>
                      <a:pt x="8708" y="2274"/>
                      <a:pt x="8708" y="2274"/>
                    </a:cubicBezTo>
                    <a:cubicBezTo>
                      <a:pt x="8724" y="2274"/>
                      <a:pt x="8724" y="2274"/>
                      <a:pt x="8724" y="2274"/>
                    </a:cubicBezTo>
                    <a:cubicBezTo>
                      <a:pt x="8724" y="2256"/>
                      <a:pt x="8724" y="2256"/>
                      <a:pt x="8724" y="2256"/>
                    </a:cubicBezTo>
                    <a:cubicBezTo>
                      <a:pt x="8741" y="2256"/>
                      <a:pt x="8741" y="2256"/>
                      <a:pt x="8741" y="2256"/>
                    </a:cubicBezTo>
                    <a:cubicBezTo>
                      <a:pt x="8741" y="2256"/>
                      <a:pt x="8741" y="2256"/>
                      <a:pt x="8741" y="2256"/>
                    </a:cubicBezTo>
                    <a:cubicBezTo>
                      <a:pt x="8741" y="2238"/>
                      <a:pt x="8741" y="2238"/>
                      <a:pt x="8741" y="2238"/>
                    </a:cubicBezTo>
                    <a:cubicBezTo>
                      <a:pt x="8741" y="2238"/>
                      <a:pt x="8741" y="2238"/>
                      <a:pt x="8741" y="2238"/>
                    </a:cubicBezTo>
                    <a:cubicBezTo>
                      <a:pt x="8977" y="2078"/>
                      <a:pt x="8977" y="2078"/>
                      <a:pt x="8977" y="2078"/>
                    </a:cubicBezTo>
                    <a:cubicBezTo>
                      <a:pt x="8977" y="2078"/>
                      <a:pt x="8977" y="2078"/>
                      <a:pt x="8977" y="2078"/>
                    </a:cubicBezTo>
                    <a:cubicBezTo>
                      <a:pt x="8977" y="2078"/>
                      <a:pt x="8977" y="2078"/>
                      <a:pt x="8977" y="2078"/>
                    </a:cubicBezTo>
                    <a:cubicBezTo>
                      <a:pt x="9163" y="2043"/>
                      <a:pt x="9163" y="2043"/>
                      <a:pt x="9163" y="2043"/>
                    </a:cubicBezTo>
                    <a:cubicBezTo>
                      <a:pt x="9163" y="2043"/>
                      <a:pt x="9163" y="2043"/>
                      <a:pt x="9163" y="2043"/>
                    </a:cubicBezTo>
                    <a:cubicBezTo>
                      <a:pt x="9366" y="2043"/>
                      <a:pt x="9366" y="2043"/>
                      <a:pt x="9366" y="2043"/>
                    </a:cubicBezTo>
                    <a:cubicBezTo>
                      <a:pt x="9399" y="2043"/>
                      <a:pt x="9399" y="2043"/>
                      <a:pt x="9399" y="2043"/>
                    </a:cubicBezTo>
                    <a:cubicBezTo>
                      <a:pt x="9399" y="0"/>
                      <a:pt x="9399" y="0"/>
                      <a:pt x="9399" y="0"/>
                    </a:cubicBezTo>
                    <a:lnTo>
                      <a:pt x="9366" y="0"/>
                    </a:lnTo>
                    <a:close/>
                  </a:path>
                </a:pathLst>
              </a:cu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66" name="Freeform 8"/>
              <p:cNvSpPr/>
              <p:nvPr/>
            </p:nvSpPr>
            <p:spPr>
              <a:xfrm>
                <a:off x="117766" y="93431"/>
                <a:ext cx="259857" cy="278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52" y="3412"/>
                    </a:moveTo>
                    <a:cubicBezTo>
                      <a:pt x="19952" y="5450"/>
                      <a:pt x="19296" y="7404"/>
                      <a:pt x="18003" y="8895"/>
                    </a:cubicBezTo>
                    <a:cubicBezTo>
                      <a:pt x="17223" y="9806"/>
                      <a:pt x="15983" y="10701"/>
                      <a:pt x="14530" y="11347"/>
                    </a:cubicBezTo>
                    <a:cubicBezTo>
                      <a:pt x="13644" y="15372"/>
                      <a:pt x="13644" y="15372"/>
                      <a:pt x="13644" y="15372"/>
                    </a:cubicBezTo>
                    <a:cubicBezTo>
                      <a:pt x="13591" y="15620"/>
                      <a:pt x="13307" y="15836"/>
                      <a:pt x="13042" y="15836"/>
                    </a:cubicBezTo>
                    <a:cubicBezTo>
                      <a:pt x="8736" y="15836"/>
                      <a:pt x="8736" y="15836"/>
                      <a:pt x="8736" y="15836"/>
                    </a:cubicBezTo>
                    <a:cubicBezTo>
                      <a:pt x="7070" y="15836"/>
                      <a:pt x="7070" y="15836"/>
                      <a:pt x="7070" y="15836"/>
                    </a:cubicBezTo>
                    <a:cubicBezTo>
                      <a:pt x="6751" y="15836"/>
                      <a:pt x="6361" y="15637"/>
                      <a:pt x="6202" y="15388"/>
                    </a:cubicBezTo>
                    <a:cubicBezTo>
                      <a:pt x="2321" y="9773"/>
                      <a:pt x="2321" y="9773"/>
                      <a:pt x="2321" y="9773"/>
                    </a:cubicBezTo>
                    <a:cubicBezTo>
                      <a:pt x="1116" y="15388"/>
                      <a:pt x="1116" y="15388"/>
                      <a:pt x="1116" y="15388"/>
                    </a:cubicBezTo>
                    <a:cubicBezTo>
                      <a:pt x="1063" y="15587"/>
                      <a:pt x="886" y="15753"/>
                      <a:pt x="673" y="15819"/>
                    </a:cubicBezTo>
                    <a:cubicBezTo>
                      <a:pt x="673" y="15819"/>
                      <a:pt x="673" y="15819"/>
                      <a:pt x="673" y="15819"/>
                    </a:cubicBezTo>
                    <a:cubicBezTo>
                      <a:pt x="656" y="15819"/>
                      <a:pt x="656" y="15819"/>
                      <a:pt x="656" y="15819"/>
                    </a:cubicBezTo>
                    <a:cubicBezTo>
                      <a:pt x="656" y="15819"/>
                      <a:pt x="656" y="15819"/>
                      <a:pt x="656" y="15819"/>
                    </a:cubicBezTo>
                    <a:cubicBezTo>
                      <a:pt x="656" y="15819"/>
                      <a:pt x="656" y="15819"/>
                      <a:pt x="656" y="15819"/>
                    </a:cubicBezTo>
                    <a:cubicBezTo>
                      <a:pt x="532" y="15836"/>
                      <a:pt x="532" y="15836"/>
                      <a:pt x="532" y="15836"/>
                    </a:cubicBezTo>
                    <a:cubicBezTo>
                      <a:pt x="514" y="15836"/>
                      <a:pt x="514" y="15836"/>
                      <a:pt x="514" y="15836"/>
                    </a:cubicBezTo>
                    <a:cubicBezTo>
                      <a:pt x="0" y="15836"/>
                      <a:pt x="0" y="15836"/>
                      <a:pt x="0" y="15836"/>
                    </a:cubicBezTo>
                    <a:cubicBezTo>
                      <a:pt x="0" y="18569"/>
                      <a:pt x="3119" y="21600"/>
                      <a:pt x="8523" y="21600"/>
                    </a:cubicBezTo>
                    <a:cubicBezTo>
                      <a:pt x="8523" y="21600"/>
                      <a:pt x="8523" y="21600"/>
                      <a:pt x="8523" y="21600"/>
                    </a:cubicBezTo>
                    <a:cubicBezTo>
                      <a:pt x="8523" y="21600"/>
                      <a:pt x="8523" y="21600"/>
                      <a:pt x="8523" y="21600"/>
                    </a:cubicBezTo>
                    <a:cubicBezTo>
                      <a:pt x="9852" y="21600"/>
                      <a:pt x="11305" y="21418"/>
                      <a:pt x="12900" y="21004"/>
                    </a:cubicBezTo>
                    <a:cubicBezTo>
                      <a:pt x="12971" y="20954"/>
                      <a:pt x="12971" y="20954"/>
                      <a:pt x="12971" y="20954"/>
                    </a:cubicBezTo>
                    <a:cubicBezTo>
                      <a:pt x="13006" y="20954"/>
                      <a:pt x="13006" y="20954"/>
                      <a:pt x="13006" y="20954"/>
                    </a:cubicBezTo>
                    <a:cubicBezTo>
                      <a:pt x="13077" y="20904"/>
                      <a:pt x="13077" y="20904"/>
                      <a:pt x="13077" y="20904"/>
                    </a:cubicBezTo>
                    <a:cubicBezTo>
                      <a:pt x="13095" y="20904"/>
                      <a:pt x="13095" y="20904"/>
                      <a:pt x="13095" y="20904"/>
                    </a:cubicBezTo>
                    <a:cubicBezTo>
                      <a:pt x="13166" y="20871"/>
                      <a:pt x="13166" y="20871"/>
                      <a:pt x="13166" y="20871"/>
                    </a:cubicBezTo>
                    <a:cubicBezTo>
                      <a:pt x="13183" y="20855"/>
                      <a:pt x="13183" y="20855"/>
                      <a:pt x="13183" y="20855"/>
                    </a:cubicBezTo>
                    <a:cubicBezTo>
                      <a:pt x="13272" y="20821"/>
                      <a:pt x="13272" y="20821"/>
                      <a:pt x="13272" y="20821"/>
                    </a:cubicBezTo>
                    <a:cubicBezTo>
                      <a:pt x="13290" y="20805"/>
                      <a:pt x="13290" y="20805"/>
                      <a:pt x="13290" y="20805"/>
                    </a:cubicBezTo>
                    <a:cubicBezTo>
                      <a:pt x="13360" y="20772"/>
                      <a:pt x="13360" y="20772"/>
                      <a:pt x="13360" y="20772"/>
                    </a:cubicBezTo>
                    <a:cubicBezTo>
                      <a:pt x="13378" y="20755"/>
                      <a:pt x="13378" y="20755"/>
                      <a:pt x="13378" y="20755"/>
                    </a:cubicBezTo>
                    <a:cubicBezTo>
                      <a:pt x="13449" y="20722"/>
                      <a:pt x="13449" y="20722"/>
                      <a:pt x="13449" y="20722"/>
                    </a:cubicBezTo>
                    <a:cubicBezTo>
                      <a:pt x="13467" y="20706"/>
                      <a:pt x="13467" y="20706"/>
                      <a:pt x="13467" y="20706"/>
                    </a:cubicBezTo>
                    <a:cubicBezTo>
                      <a:pt x="13555" y="20672"/>
                      <a:pt x="13555" y="20672"/>
                      <a:pt x="13555" y="20672"/>
                    </a:cubicBezTo>
                    <a:cubicBezTo>
                      <a:pt x="13555" y="20656"/>
                      <a:pt x="13555" y="20656"/>
                      <a:pt x="13555" y="20656"/>
                    </a:cubicBezTo>
                    <a:cubicBezTo>
                      <a:pt x="13626" y="20623"/>
                      <a:pt x="13626" y="20623"/>
                      <a:pt x="13626" y="20623"/>
                    </a:cubicBezTo>
                    <a:cubicBezTo>
                      <a:pt x="13662" y="20606"/>
                      <a:pt x="13662" y="20606"/>
                      <a:pt x="13662" y="20606"/>
                    </a:cubicBezTo>
                    <a:cubicBezTo>
                      <a:pt x="13733" y="20573"/>
                      <a:pt x="13733" y="20573"/>
                      <a:pt x="13733" y="20573"/>
                    </a:cubicBezTo>
                    <a:cubicBezTo>
                      <a:pt x="13750" y="20556"/>
                      <a:pt x="13750" y="20556"/>
                      <a:pt x="13750" y="20556"/>
                    </a:cubicBezTo>
                    <a:cubicBezTo>
                      <a:pt x="13821" y="20523"/>
                      <a:pt x="13821" y="20523"/>
                      <a:pt x="13821" y="20523"/>
                    </a:cubicBezTo>
                    <a:cubicBezTo>
                      <a:pt x="13839" y="20507"/>
                      <a:pt x="13839" y="20507"/>
                      <a:pt x="13839" y="20507"/>
                    </a:cubicBezTo>
                    <a:cubicBezTo>
                      <a:pt x="13910" y="20474"/>
                      <a:pt x="13910" y="20474"/>
                      <a:pt x="13910" y="20474"/>
                    </a:cubicBezTo>
                    <a:cubicBezTo>
                      <a:pt x="13927" y="20457"/>
                      <a:pt x="13927" y="20457"/>
                      <a:pt x="13927" y="20457"/>
                    </a:cubicBezTo>
                    <a:cubicBezTo>
                      <a:pt x="13998" y="20407"/>
                      <a:pt x="13998" y="20407"/>
                      <a:pt x="13998" y="20407"/>
                    </a:cubicBezTo>
                    <a:cubicBezTo>
                      <a:pt x="14016" y="20407"/>
                      <a:pt x="14016" y="20407"/>
                      <a:pt x="14016" y="20407"/>
                    </a:cubicBezTo>
                    <a:cubicBezTo>
                      <a:pt x="14087" y="20358"/>
                      <a:pt x="14087" y="20358"/>
                      <a:pt x="14087" y="20358"/>
                    </a:cubicBezTo>
                    <a:cubicBezTo>
                      <a:pt x="14122" y="20341"/>
                      <a:pt x="14122" y="20341"/>
                      <a:pt x="14122" y="20341"/>
                    </a:cubicBezTo>
                    <a:cubicBezTo>
                      <a:pt x="14193" y="20308"/>
                      <a:pt x="14193" y="20308"/>
                      <a:pt x="14193" y="20308"/>
                    </a:cubicBezTo>
                    <a:cubicBezTo>
                      <a:pt x="14211" y="20291"/>
                      <a:pt x="14211" y="20291"/>
                      <a:pt x="14211" y="20291"/>
                    </a:cubicBezTo>
                    <a:cubicBezTo>
                      <a:pt x="14264" y="20258"/>
                      <a:pt x="14264" y="20258"/>
                      <a:pt x="14264" y="20258"/>
                    </a:cubicBezTo>
                    <a:cubicBezTo>
                      <a:pt x="14282" y="20242"/>
                      <a:pt x="14282" y="20242"/>
                      <a:pt x="14282" y="20242"/>
                    </a:cubicBezTo>
                    <a:cubicBezTo>
                      <a:pt x="14370" y="20192"/>
                      <a:pt x="14370" y="20192"/>
                      <a:pt x="14370" y="20192"/>
                    </a:cubicBezTo>
                    <a:cubicBezTo>
                      <a:pt x="14388" y="20192"/>
                      <a:pt x="14388" y="20192"/>
                      <a:pt x="14388" y="20192"/>
                    </a:cubicBezTo>
                    <a:cubicBezTo>
                      <a:pt x="14441" y="20142"/>
                      <a:pt x="14441" y="20142"/>
                      <a:pt x="14441" y="20142"/>
                    </a:cubicBezTo>
                    <a:cubicBezTo>
                      <a:pt x="14459" y="20126"/>
                      <a:pt x="14459" y="20126"/>
                      <a:pt x="14459" y="20126"/>
                    </a:cubicBezTo>
                    <a:cubicBezTo>
                      <a:pt x="14548" y="20093"/>
                      <a:pt x="14548" y="20093"/>
                      <a:pt x="14548" y="20093"/>
                    </a:cubicBezTo>
                    <a:cubicBezTo>
                      <a:pt x="14565" y="20076"/>
                      <a:pt x="14565" y="20076"/>
                      <a:pt x="14565" y="20076"/>
                    </a:cubicBezTo>
                    <a:cubicBezTo>
                      <a:pt x="14636" y="20026"/>
                      <a:pt x="14636" y="20026"/>
                      <a:pt x="14636" y="20026"/>
                    </a:cubicBezTo>
                    <a:cubicBezTo>
                      <a:pt x="14636" y="20026"/>
                      <a:pt x="14636" y="20026"/>
                      <a:pt x="14636" y="20026"/>
                    </a:cubicBezTo>
                    <a:cubicBezTo>
                      <a:pt x="14725" y="19977"/>
                      <a:pt x="14725" y="19977"/>
                      <a:pt x="14725" y="19977"/>
                    </a:cubicBezTo>
                    <a:cubicBezTo>
                      <a:pt x="14725" y="19960"/>
                      <a:pt x="14725" y="19960"/>
                      <a:pt x="14725" y="19960"/>
                    </a:cubicBezTo>
                    <a:cubicBezTo>
                      <a:pt x="14813" y="19910"/>
                      <a:pt x="14813" y="19910"/>
                      <a:pt x="14813" y="19910"/>
                    </a:cubicBezTo>
                    <a:cubicBezTo>
                      <a:pt x="14813" y="19910"/>
                      <a:pt x="14813" y="19910"/>
                      <a:pt x="14813" y="19910"/>
                    </a:cubicBezTo>
                    <a:cubicBezTo>
                      <a:pt x="14884" y="19861"/>
                      <a:pt x="14884" y="19861"/>
                      <a:pt x="14884" y="19861"/>
                    </a:cubicBezTo>
                    <a:cubicBezTo>
                      <a:pt x="14902" y="19844"/>
                      <a:pt x="14902" y="19844"/>
                      <a:pt x="14902" y="19844"/>
                    </a:cubicBezTo>
                    <a:cubicBezTo>
                      <a:pt x="14973" y="19794"/>
                      <a:pt x="14973" y="19794"/>
                      <a:pt x="14973" y="19794"/>
                    </a:cubicBezTo>
                    <a:cubicBezTo>
                      <a:pt x="14991" y="19794"/>
                      <a:pt x="14991" y="19794"/>
                      <a:pt x="14991" y="19794"/>
                    </a:cubicBezTo>
                    <a:cubicBezTo>
                      <a:pt x="15062" y="19745"/>
                      <a:pt x="15062" y="19745"/>
                      <a:pt x="15062" y="19745"/>
                    </a:cubicBezTo>
                    <a:cubicBezTo>
                      <a:pt x="15079" y="19728"/>
                      <a:pt x="15079" y="19728"/>
                      <a:pt x="15079" y="19728"/>
                    </a:cubicBezTo>
                    <a:cubicBezTo>
                      <a:pt x="15150" y="19679"/>
                      <a:pt x="15150" y="19679"/>
                      <a:pt x="15150" y="19679"/>
                    </a:cubicBezTo>
                    <a:cubicBezTo>
                      <a:pt x="15168" y="19679"/>
                      <a:pt x="15168" y="19679"/>
                      <a:pt x="15168" y="19679"/>
                    </a:cubicBezTo>
                    <a:cubicBezTo>
                      <a:pt x="15327" y="19563"/>
                      <a:pt x="15327" y="19563"/>
                      <a:pt x="15327" y="19563"/>
                    </a:cubicBezTo>
                    <a:cubicBezTo>
                      <a:pt x="15327" y="19546"/>
                      <a:pt x="15327" y="19546"/>
                      <a:pt x="15327" y="19546"/>
                    </a:cubicBezTo>
                    <a:cubicBezTo>
                      <a:pt x="15416" y="19496"/>
                      <a:pt x="15416" y="19496"/>
                      <a:pt x="15416" y="19496"/>
                    </a:cubicBezTo>
                    <a:cubicBezTo>
                      <a:pt x="15416" y="19496"/>
                      <a:pt x="15416" y="19496"/>
                      <a:pt x="15416" y="19496"/>
                    </a:cubicBezTo>
                    <a:cubicBezTo>
                      <a:pt x="15487" y="19430"/>
                      <a:pt x="15487" y="19430"/>
                      <a:pt x="15487" y="19430"/>
                    </a:cubicBezTo>
                    <a:cubicBezTo>
                      <a:pt x="15505" y="19430"/>
                      <a:pt x="15505" y="19430"/>
                      <a:pt x="15505" y="19430"/>
                    </a:cubicBezTo>
                    <a:cubicBezTo>
                      <a:pt x="15575" y="19380"/>
                      <a:pt x="15575" y="19380"/>
                      <a:pt x="15575" y="19380"/>
                    </a:cubicBezTo>
                    <a:cubicBezTo>
                      <a:pt x="15575" y="19364"/>
                      <a:pt x="15575" y="19364"/>
                      <a:pt x="15575" y="19364"/>
                    </a:cubicBezTo>
                    <a:cubicBezTo>
                      <a:pt x="15735" y="19248"/>
                      <a:pt x="15735" y="19248"/>
                      <a:pt x="15735" y="19248"/>
                    </a:cubicBezTo>
                    <a:cubicBezTo>
                      <a:pt x="15753" y="19248"/>
                      <a:pt x="15753" y="19248"/>
                      <a:pt x="15753" y="19248"/>
                    </a:cubicBezTo>
                    <a:cubicBezTo>
                      <a:pt x="15912" y="19115"/>
                      <a:pt x="15912" y="19115"/>
                      <a:pt x="15912" y="19115"/>
                    </a:cubicBezTo>
                    <a:cubicBezTo>
                      <a:pt x="15912" y="19115"/>
                      <a:pt x="15912" y="19115"/>
                      <a:pt x="15912" y="19115"/>
                    </a:cubicBezTo>
                    <a:cubicBezTo>
                      <a:pt x="16142" y="18933"/>
                      <a:pt x="16142" y="18933"/>
                      <a:pt x="16142" y="18933"/>
                    </a:cubicBezTo>
                    <a:cubicBezTo>
                      <a:pt x="16142" y="18917"/>
                      <a:pt x="16142" y="18917"/>
                      <a:pt x="16142" y="18917"/>
                    </a:cubicBezTo>
                    <a:cubicBezTo>
                      <a:pt x="16337" y="18767"/>
                      <a:pt x="16515" y="18618"/>
                      <a:pt x="16692" y="18453"/>
                    </a:cubicBezTo>
                    <a:cubicBezTo>
                      <a:pt x="16692" y="18453"/>
                      <a:pt x="16692" y="18453"/>
                      <a:pt x="16692" y="18453"/>
                    </a:cubicBezTo>
                    <a:cubicBezTo>
                      <a:pt x="16851" y="18320"/>
                      <a:pt x="16851" y="18320"/>
                      <a:pt x="16851" y="18320"/>
                    </a:cubicBezTo>
                    <a:cubicBezTo>
                      <a:pt x="16851" y="18320"/>
                      <a:pt x="16851" y="18320"/>
                      <a:pt x="16851" y="18320"/>
                    </a:cubicBezTo>
                    <a:cubicBezTo>
                      <a:pt x="16922" y="18237"/>
                      <a:pt x="16922" y="18237"/>
                      <a:pt x="16922" y="18237"/>
                    </a:cubicBezTo>
                    <a:cubicBezTo>
                      <a:pt x="16922" y="18237"/>
                      <a:pt x="16922" y="18237"/>
                      <a:pt x="16922" y="18237"/>
                    </a:cubicBezTo>
                    <a:cubicBezTo>
                      <a:pt x="16993" y="18171"/>
                      <a:pt x="16993" y="18171"/>
                      <a:pt x="16993" y="18171"/>
                    </a:cubicBezTo>
                    <a:cubicBezTo>
                      <a:pt x="17011" y="18171"/>
                      <a:pt x="17011" y="18171"/>
                      <a:pt x="17011" y="18171"/>
                    </a:cubicBezTo>
                    <a:cubicBezTo>
                      <a:pt x="17064" y="18105"/>
                      <a:pt x="17064" y="18105"/>
                      <a:pt x="17064" y="18105"/>
                    </a:cubicBezTo>
                    <a:cubicBezTo>
                      <a:pt x="17082" y="18088"/>
                      <a:pt x="17082" y="18088"/>
                      <a:pt x="17082" y="18088"/>
                    </a:cubicBezTo>
                    <a:cubicBezTo>
                      <a:pt x="17135" y="18039"/>
                      <a:pt x="17135" y="18039"/>
                      <a:pt x="17135" y="18039"/>
                    </a:cubicBezTo>
                    <a:cubicBezTo>
                      <a:pt x="17152" y="18022"/>
                      <a:pt x="17152" y="18022"/>
                      <a:pt x="17152" y="18022"/>
                    </a:cubicBezTo>
                    <a:cubicBezTo>
                      <a:pt x="17206" y="17972"/>
                      <a:pt x="17206" y="17972"/>
                      <a:pt x="17206" y="17972"/>
                    </a:cubicBezTo>
                    <a:cubicBezTo>
                      <a:pt x="17223" y="17956"/>
                      <a:pt x="17223" y="17956"/>
                      <a:pt x="17223" y="17956"/>
                    </a:cubicBezTo>
                    <a:cubicBezTo>
                      <a:pt x="17294" y="17890"/>
                      <a:pt x="17294" y="17890"/>
                      <a:pt x="17294" y="17890"/>
                    </a:cubicBezTo>
                    <a:cubicBezTo>
                      <a:pt x="17312" y="17873"/>
                      <a:pt x="17312" y="17873"/>
                      <a:pt x="17312" y="17873"/>
                    </a:cubicBezTo>
                    <a:cubicBezTo>
                      <a:pt x="17347" y="17823"/>
                      <a:pt x="17347" y="17823"/>
                      <a:pt x="17347" y="17823"/>
                    </a:cubicBezTo>
                    <a:cubicBezTo>
                      <a:pt x="17383" y="17807"/>
                      <a:pt x="17383" y="17807"/>
                      <a:pt x="17383" y="17807"/>
                    </a:cubicBezTo>
                    <a:cubicBezTo>
                      <a:pt x="17436" y="17757"/>
                      <a:pt x="17436" y="17757"/>
                      <a:pt x="17436" y="17757"/>
                    </a:cubicBezTo>
                    <a:cubicBezTo>
                      <a:pt x="17454" y="17724"/>
                      <a:pt x="17454" y="17724"/>
                      <a:pt x="17454" y="17724"/>
                    </a:cubicBezTo>
                    <a:cubicBezTo>
                      <a:pt x="17489" y="17691"/>
                      <a:pt x="17489" y="17691"/>
                      <a:pt x="17489" y="17691"/>
                    </a:cubicBezTo>
                    <a:cubicBezTo>
                      <a:pt x="17542" y="17625"/>
                      <a:pt x="17542" y="17625"/>
                      <a:pt x="17542" y="17625"/>
                    </a:cubicBezTo>
                    <a:cubicBezTo>
                      <a:pt x="17560" y="17608"/>
                      <a:pt x="17560" y="17608"/>
                      <a:pt x="17560" y="17608"/>
                    </a:cubicBezTo>
                    <a:cubicBezTo>
                      <a:pt x="17613" y="17575"/>
                      <a:pt x="17613" y="17575"/>
                      <a:pt x="17613" y="17575"/>
                    </a:cubicBezTo>
                    <a:cubicBezTo>
                      <a:pt x="17613" y="17558"/>
                      <a:pt x="17613" y="17558"/>
                      <a:pt x="17613" y="17558"/>
                    </a:cubicBezTo>
                    <a:cubicBezTo>
                      <a:pt x="19527" y="15521"/>
                      <a:pt x="20856" y="13003"/>
                      <a:pt x="21370" y="10220"/>
                    </a:cubicBezTo>
                    <a:cubicBezTo>
                      <a:pt x="21370" y="10220"/>
                      <a:pt x="21370" y="10220"/>
                      <a:pt x="21370" y="10220"/>
                    </a:cubicBezTo>
                    <a:cubicBezTo>
                      <a:pt x="21370" y="10154"/>
                      <a:pt x="21370" y="10154"/>
                      <a:pt x="21370" y="10154"/>
                    </a:cubicBezTo>
                    <a:cubicBezTo>
                      <a:pt x="21370" y="10154"/>
                      <a:pt x="21370" y="10154"/>
                      <a:pt x="21370" y="10154"/>
                    </a:cubicBezTo>
                    <a:cubicBezTo>
                      <a:pt x="21387" y="10088"/>
                      <a:pt x="21387" y="10088"/>
                      <a:pt x="21387" y="10088"/>
                    </a:cubicBezTo>
                    <a:cubicBezTo>
                      <a:pt x="21387" y="10088"/>
                      <a:pt x="21387" y="10088"/>
                      <a:pt x="21387" y="10088"/>
                    </a:cubicBezTo>
                    <a:cubicBezTo>
                      <a:pt x="21423" y="9889"/>
                      <a:pt x="21423" y="9889"/>
                      <a:pt x="21423" y="9889"/>
                    </a:cubicBezTo>
                    <a:cubicBezTo>
                      <a:pt x="21423" y="9889"/>
                      <a:pt x="21423" y="9889"/>
                      <a:pt x="21423" y="9889"/>
                    </a:cubicBezTo>
                    <a:cubicBezTo>
                      <a:pt x="21423" y="9839"/>
                      <a:pt x="21423" y="9839"/>
                      <a:pt x="21423" y="9839"/>
                    </a:cubicBezTo>
                    <a:cubicBezTo>
                      <a:pt x="21441" y="9823"/>
                      <a:pt x="21441" y="9823"/>
                      <a:pt x="21441" y="9823"/>
                    </a:cubicBezTo>
                    <a:cubicBezTo>
                      <a:pt x="21441" y="9756"/>
                      <a:pt x="21441" y="9756"/>
                      <a:pt x="21441" y="9756"/>
                    </a:cubicBezTo>
                    <a:cubicBezTo>
                      <a:pt x="21441" y="9740"/>
                      <a:pt x="21441" y="9740"/>
                      <a:pt x="21441" y="9740"/>
                    </a:cubicBezTo>
                    <a:cubicBezTo>
                      <a:pt x="21458" y="9690"/>
                      <a:pt x="21458" y="9690"/>
                      <a:pt x="21458" y="9690"/>
                    </a:cubicBezTo>
                    <a:cubicBezTo>
                      <a:pt x="21458" y="9690"/>
                      <a:pt x="21458" y="9690"/>
                      <a:pt x="21458" y="9690"/>
                    </a:cubicBezTo>
                    <a:cubicBezTo>
                      <a:pt x="21476" y="9508"/>
                      <a:pt x="21476" y="9508"/>
                      <a:pt x="21476" y="9508"/>
                    </a:cubicBezTo>
                    <a:cubicBezTo>
                      <a:pt x="21476" y="9491"/>
                      <a:pt x="21476" y="9491"/>
                      <a:pt x="21476" y="9491"/>
                    </a:cubicBezTo>
                    <a:cubicBezTo>
                      <a:pt x="21476" y="9442"/>
                      <a:pt x="21476" y="9442"/>
                      <a:pt x="21476" y="9442"/>
                    </a:cubicBezTo>
                    <a:cubicBezTo>
                      <a:pt x="21494" y="9409"/>
                      <a:pt x="21494" y="9409"/>
                      <a:pt x="21494" y="9409"/>
                    </a:cubicBezTo>
                    <a:cubicBezTo>
                      <a:pt x="21494" y="9375"/>
                      <a:pt x="21494" y="9375"/>
                      <a:pt x="21494" y="9375"/>
                    </a:cubicBezTo>
                    <a:cubicBezTo>
                      <a:pt x="21494" y="9342"/>
                      <a:pt x="21494" y="9342"/>
                      <a:pt x="21494" y="9342"/>
                    </a:cubicBezTo>
                    <a:cubicBezTo>
                      <a:pt x="21494" y="9293"/>
                      <a:pt x="21494" y="9293"/>
                      <a:pt x="21494" y="9293"/>
                    </a:cubicBezTo>
                    <a:cubicBezTo>
                      <a:pt x="21511" y="9276"/>
                      <a:pt x="21511" y="9276"/>
                      <a:pt x="21511" y="9276"/>
                    </a:cubicBezTo>
                    <a:cubicBezTo>
                      <a:pt x="21511" y="9193"/>
                      <a:pt x="21511" y="9193"/>
                      <a:pt x="21511" y="9193"/>
                    </a:cubicBezTo>
                    <a:cubicBezTo>
                      <a:pt x="21511" y="9160"/>
                      <a:pt x="21511" y="9160"/>
                      <a:pt x="21511" y="9160"/>
                    </a:cubicBezTo>
                    <a:cubicBezTo>
                      <a:pt x="21529" y="9127"/>
                      <a:pt x="21529" y="9127"/>
                      <a:pt x="21529" y="9127"/>
                    </a:cubicBezTo>
                    <a:cubicBezTo>
                      <a:pt x="21529" y="9094"/>
                      <a:pt x="21529" y="9094"/>
                      <a:pt x="21529" y="9094"/>
                    </a:cubicBezTo>
                    <a:cubicBezTo>
                      <a:pt x="21529" y="9044"/>
                      <a:pt x="21529" y="9044"/>
                      <a:pt x="21529" y="9044"/>
                    </a:cubicBezTo>
                    <a:cubicBezTo>
                      <a:pt x="21529" y="9011"/>
                      <a:pt x="21529" y="9011"/>
                      <a:pt x="21529" y="9011"/>
                    </a:cubicBezTo>
                    <a:cubicBezTo>
                      <a:pt x="21529" y="8978"/>
                      <a:pt x="21529" y="8978"/>
                      <a:pt x="21529" y="8978"/>
                    </a:cubicBezTo>
                    <a:cubicBezTo>
                      <a:pt x="21529" y="8945"/>
                      <a:pt x="21529" y="8945"/>
                      <a:pt x="21529" y="8945"/>
                    </a:cubicBezTo>
                    <a:cubicBezTo>
                      <a:pt x="21547" y="8895"/>
                      <a:pt x="21547" y="8895"/>
                      <a:pt x="21547" y="8895"/>
                    </a:cubicBezTo>
                    <a:cubicBezTo>
                      <a:pt x="21547" y="8845"/>
                      <a:pt x="21547" y="8845"/>
                      <a:pt x="21547" y="8845"/>
                    </a:cubicBezTo>
                    <a:cubicBezTo>
                      <a:pt x="21547" y="8812"/>
                      <a:pt x="21547" y="8812"/>
                      <a:pt x="21547" y="8812"/>
                    </a:cubicBezTo>
                    <a:cubicBezTo>
                      <a:pt x="21547" y="8763"/>
                      <a:pt x="21547" y="8763"/>
                      <a:pt x="21547" y="8763"/>
                    </a:cubicBezTo>
                    <a:cubicBezTo>
                      <a:pt x="21547" y="8729"/>
                      <a:pt x="21547" y="8729"/>
                      <a:pt x="21547" y="8729"/>
                    </a:cubicBezTo>
                    <a:cubicBezTo>
                      <a:pt x="21565" y="8680"/>
                      <a:pt x="21565" y="8680"/>
                      <a:pt x="21565" y="8680"/>
                    </a:cubicBezTo>
                    <a:cubicBezTo>
                      <a:pt x="21565" y="8647"/>
                      <a:pt x="21565" y="8647"/>
                      <a:pt x="21565" y="8647"/>
                    </a:cubicBezTo>
                    <a:cubicBezTo>
                      <a:pt x="21565" y="8613"/>
                      <a:pt x="21565" y="8613"/>
                      <a:pt x="21565" y="8613"/>
                    </a:cubicBezTo>
                    <a:cubicBezTo>
                      <a:pt x="21565" y="8580"/>
                      <a:pt x="21565" y="8580"/>
                      <a:pt x="21565" y="8580"/>
                    </a:cubicBezTo>
                    <a:cubicBezTo>
                      <a:pt x="21565" y="8531"/>
                      <a:pt x="21565" y="8531"/>
                      <a:pt x="21565" y="8531"/>
                    </a:cubicBezTo>
                    <a:cubicBezTo>
                      <a:pt x="21565" y="8498"/>
                      <a:pt x="21565" y="8498"/>
                      <a:pt x="21565" y="8498"/>
                    </a:cubicBezTo>
                    <a:cubicBezTo>
                      <a:pt x="21582" y="8431"/>
                      <a:pt x="21582" y="8431"/>
                      <a:pt x="21582" y="8431"/>
                    </a:cubicBezTo>
                    <a:cubicBezTo>
                      <a:pt x="21582" y="8398"/>
                      <a:pt x="21582" y="8398"/>
                      <a:pt x="21582" y="8398"/>
                    </a:cubicBezTo>
                    <a:cubicBezTo>
                      <a:pt x="21582" y="8348"/>
                      <a:pt x="21582" y="8348"/>
                      <a:pt x="21582" y="8348"/>
                    </a:cubicBezTo>
                    <a:cubicBezTo>
                      <a:pt x="21582" y="8315"/>
                      <a:pt x="21582" y="8315"/>
                      <a:pt x="21582" y="8315"/>
                    </a:cubicBezTo>
                    <a:cubicBezTo>
                      <a:pt x="21582" y="8282"/>
                      <a:pt x="21582" y="8282"/>
                      <a:pt x="21582" y="8282"/>
                    </a:cubicBezTo>
                    <a:cubicBezTo>
                      <a:pt x="21582" y="8249"/>
                      <a:pt x="21582" y="8249"/>
                      <a:pt x="21582" y="8249"/>
                    </a:cubicBezTo>
                    <a:cubicBezTo>
                      <a:pt x="21582" y="8199"/>
                      <a:pt x="21582" y="8199"/>
                      <a:pt x="21582" y="8199"/>
                    </a:cubicBezTo>
                    <a:cubicBezTo>
                      <a:pt x="21582" y="8166"/>
                      <a:pt x="21582" y="8166"/>
                      <a:pt x="21582" y="8166"/>
                    </a:cubicBezTo>
                    <a:cubicBezTo>
                      <a:pt x="21582" y="8117"/>
                      <a:pt x="21582" y="8117"/>
                      <a:pt x="21582" y="8117"/>
                    </a:cubicBezTo>
                    <a:cubicBezTo>
                      <a:pt x="21582" y="8100"/>
                      <a:pt x="21582" y="8100"/>
                      <a:pt x="21582" y="8100"/>
                    </a:cubicBezTo>
                    <a:cubicBezTo>
                      <a:pt x="21582" y="8017"/>
                      <a:pt x="21582" y="8017"/>
                      <a:pt x="21582" y="8017"/>
                    </a:cubicBezTo>
                    <a:cubicBezTo>
                      <a:pt x="21582" y="8001"/>
                      <a:pt x="21582" y="8001"/>
                      <a:pt x="21582" y="8001"/>
                    </a:cubicBezTo>
                    <a:cubicBezTo>
                      <a:pt x="21582" y="7951"/>
                      <a:pt x="21582" y="7951"/>
                      <a:pt x="21582" y="7951"/>
                    </a:cubicBezTo>
                    <a:cubicBezTo>
                      <a:pt x="21600" y="7918"/>
                      <a:pt x="21600" y="7918"/>
                      <a:pt x="21600" y="7918"/>
                    </a:cubicBezTo>
                    <a:cubicBezTo>
                      <a:pt x="21600" y="7868"/>
                      <a:pt x="21600" y="7868"/>
                      <a:pt x="21600" y="7868"/>
                    </a:cubicBezTo>
                    <a:cubicBezTo>
                      <a:pt x="21600" y="7835"/>
                      <a:pt x="21600" y="7835"/>
                      <a:pt x="21600" y="7835"/>
                    </a:cubicBezTo>
                    <a:cubicBezTo>
                      <a:pt x="21600" y="7785"/>
                      <a:pt x="21600" y="7785"/>
                      <a:pt x="21600" y="7785"/>
                    </a:cubicBezTo>
                    <a:cubicBezTo>
                      <a:pt x="21600" y="7769"/>
                      <a:pt x="21600" y="7769"/>
                      <a:pt x="21600" y="7769"/>
                    </a:cubicBezTo>
                    <a:cubicBezTo>
                      <a:pt x="21600" y="7686"/>
                      <a:pt x="21600" y="7686"/>
                      <a:pt x="21600" y="7686"/>
                    </a:cubicBezTo>
                    <a:cubicBezTo>
                      <a:pt x="21600" y="7603"/>
                      <a:pt x="21600" y="7603"/>
                      <a:pt x="21600" y="7603"/>
                    </a:cubicBezTo>
                    <a:cubicBezTo>
                      <a:pt x="21600" y="7587"/>
                      <a:pt x="21600" y="7587"/>
                      <a:pt x="21600" y="7587"/>
                    </a:cubicBezTo>
                    <a:cubicBezTo>
                      <a:pt x="21600" y="7504"/>
                      <a:pt x="21600" y="7504"/>
                      <a:pt x="21600" y="7504"/>
                    </a:cubicBezTo>
                    <a:cubicBezTo>
                      <a:pt x="21600" y="7487"/>
                      <a:pt x="21600" y="7487"/>
                      <a:pt x="21600" y="7487"/>
                    </a:cubicBezTo>
                    <a:cubicBezTo>
                      <a:pt x="21582" y="7404"/>
                      <a:pt x="21582" y="7404"/>
                      <a:pt x="21582" y="7404"/>
                    </a:cubicBezTo>
                    <a:cubicBezTo>
                      <a:pt x="21582" y="7388"/>
                      <a:pt x="21582" y="7388"/>
                      <a:pt x="21582" y="7388"/>
                    </a:cubicBezTo>
                    <a:cubicBezTo>
                      <a:pt x="21582" y="7321"/>
                      <a:pt x="21582" y="7321"/>
                      <a:pt x="21582" y="7321"/>
                    </a:cubicBezTo>
                    <a:cubicBezTo>
                      <a:pt x="21582" y="7305"/>
                      <a:pt x="21582" y="7305"/>
                      <a:pt x="21582" y="7305"/>
                    </a:cubicBezTo>
                    <a:cubicBezTo>
                      <a:pt x="21582" y="7222"/>
                      <a:pt x="21582" y="7222"/>
                      <a:pt x="21582" y="7222"/>
                    </a:cubicBezTo>
                    <a:cubicBezTo>
                      <a:pt x="21582" y="7189"/>
                      <a:pt x="21582" y="7189"/>
                      <a:pt x="21582" y="7189"/>
                    </a:cubicBezTo>
                    <a:cubicBezTo>
                      <a:pt x="21582" y="7123"/>
                      <a:pt x="21582" y="7123"/>
                      <a:pt x="21582" y="7123"/>
                    </a:cubicBezTo>
                    <a:cubicBezTo>
                      <a:pt x="21582" y="7106"/>
                      <a:pt x="21582" y="7106"/>
                      <a:pt x="21582" y="7106"/>
                    </a:cubicBezTo>
                    <a:cubicBezTo>
                      <a:pt x="21582" y="7023"/>
                      <a:pt x="21582" y="7023"/>
                      <a:pt x="21582" y="7023"/>
                    </a:cubicBezTo>
                    <a:cubicBezTo>
                      <a:pt x="21582" y="7007"/>
                      <a:pt x="21582" y="7007"/>
                      <a:pt x="21582" y="7007"/>
                    </a:cubicBezTo>
                    <a:cubicBezTo>
                      <a:pt x="21565" y="6940"/>
                      <a:pt x="21565" y="6940"/>
                      <a:pt x="21565" y="6940"/>
                    </a:cubicBezTo>
                    <a:cubicBezTo>
                      <a:pt x="21565" y="6907"/>
                      <a:pt x="21565" y="6907"/>
                      <a:pt x="21565" y="6907"/>
                    </a:cubicBezTo>
                    <a:cubicBezTo>
                      <a:pt x="21565" y="6841"/>
                      <a:pt x="21565" y="6841"/>
                      <a:pt x="21565" y="6841"/>
                    </a:cubicBezTo>
                    <a:cubicBezTo>
                      <a:pt x="21565" y="6808"/>
                      <a:pt x="21565" y="6808"/>
                      <a:pt x="21565" y="6808"/>
                    </a:cubicBezTo>
                    <a:cubicBezTo>
                      <a:pt x="21565" y="6758"/>
                      <a:pt x="21565" y="6758"/>
                      <a:pt x="21565" y="6758"/>
                    </a:cubicBezTo>
                    <a:cubicBezTo>
                      <a:pt x="21565" y="6725"/>
                      <a:pt x="21565" y="6725"/>
                      <a:pt x="21565" y="6725"/>
                    </a:cubicBezTo>
                    <a:cubicBezTo>
                      <a:pt x="21547" y="6659"/>
                      <a:pt x="21547" y="6659"/>
                      <a:pt x="21547" y="6659"/>
                    </a:cubicBezTo>
                    <a:cubicBezTo>
                      <a:pt x="21547" y="6626"/>
                      <a:pt x="21547" y="6626"/>
                      <a:pt x="21547" y="6626"/>
                    </a:cubicBezTo>
                    <a:cubicBezTo>
                      <a:pt x="21547" y="6560"/>
                      <a:pt x="21547" y="6560"/>
                      <a:pt x="21547" y="6560"/>
                    </a:cubicBezTo>
                    <a:cubicBezTo>
                      <a:pt x="21547" y="6526"/>
                      <a:pt x="21547" y="6526"/>
                      <a:pt x="21547" y="6526"/>
                    </a:cubicBezTo>
                    <a:cubicBezTo>
                      <a:pt x="21547" y="6477"/>
                      <a:pt x="21547" y="6477"/>
                      <a:pt x="21547" y="6477"/>
                    </a:cubicBezTo>
                    <a:cubicBezTo>
                      <a:pt x="21529" y="6427"/>
                      <a:pt x="21529" y="6427"/>
                      <a:pt x="21529" y="6427"/>
                    </a:cubicBezTo>
                    <a:cubicBezTo>
                      <a:pt x="21529" y="6377"/>
                      <a:pt x="21529" y="6377"/>
                      <a:pt x="21529" y="6377"/>
                    </a:cubicBezTo>
                    <a:cubicBezTo>
                      <a:pt x="21529" y="6344"/>
                      <a:pt x="21529" y="6344"/>
                      <a:pt x="21529" y="6344"/>
                    </a:cubicBezTo>
                    <a:cubicBezTo>
                      <a:pt x="21529" y="6294"/>
                      <a:pt x="21529" y="6294"/>
                      <a:pt x="21529" y="6294"/>
                    </a:cubicBezTo>
                    <a:cubicBezTo>
                      <a:pt x="21511" y="6245"/>
                      <a:pt x="21511" y="6245"/>
                      <a:pt x="21511" y="6245"/>
                    </a:cubicBezTo>
                    <a:cubicBezTo>
                      <a:pt x="21511" y="6195"/>
                      <a:pt x="21511" y="6195"/>
                      <a:pt x="21511" y="6195"/>
                    </a:cubicBezTo>
                    <a:cubicBezTo>
                      <a:pt x="21511" y="6145"/>
                      <a:pt x="21511" y="6145"/>
                      <a:pt x="21511" y="6145"/>
                    </a:cubicBezTo>
                    <a:cubicBezTo>
                      <a:pt x="21511" y="6112"/>
                      <a:pt x="21511" y="6112"/>
                      <a:pt x="21511" y="6112"/>
                    </a:cubicBezTo>
                    <a:cubicBezTo>
                      <a:pt x="21494" y="5947"/>
                      <a:pt x="21494" y="5947"/>
                      <a:pt x="21494" y="5947"/>
                    </a:cubicBezTo>
                    <a:cubicBezTo>
                      <a:pt x="21476" y="5930"/>
                      <a:pt x="21476" y="5930"/>
                      <a:pt x="21476" y="5930"/>
                    </a:cubicBezTo>
                    <a:cubicBezTo>
                      <a:pt x="21476" y="5880"/>
                      <a:pt x="21476" y="5880"/>
                      <a:pt x="21476" y="5880"/>
                    </a:cubicBezTo>
                    <a:cubicBezTo>
                      <a:pt x="21476" y="5847"/>
                      <a:pt x="21476" y="5847"/>
                      <a:pt x="21476" y="5847"/>
                    </a:cubicBezTo>
                    <a:cubicBezTo>
                      <a:pt x="21458" y="5764"/>
                      <a:pt x="21458" y="5764"/>
                      <a:pt x="21458" y="5764"/>
                    </a:cubicBezTo>
                    <a:cubicBezTo>
                      <a:pt x="21458" y="5731"/>
                      <a:pt x="21458" y="5731"/>
                      <a:pt x="21458" y="5731"/>
                    </a:cubicBezTo>
                    <a:cubicBezTo>
                      <a:pt x="21458" y="5682"/>
                      <a:pt x="21458" y="5682"/>
                      <a:pt x="21458" y="5682"/>
                    </a:cubicBezTo>
                    <a:cubicBezTo>
                      <a:pt x="21441" y="5665"/>
                      <a:pt x="21441" y="5665"/>
                      <a:pt x="21441" y="5665"/>
                    </a:cubicBezTo>
                    <a:cubicBezTo>
                      <a:pt x="21441" y="5566"/>
                      <a:pt x="21441" y="5566"/>
                      <a:pt x="21441" y="5566"/>
                    </a:cubicBezTo>
                    <a:cubicBezTo>
                      <a:pt x="21423" y="5549"/>
                      <a:pt x="21423" y="5549"/>
                      <a:pt x="21423" y="5549"/>
                    </a:cubicBezTo>
                    <a:cubicBezTo>
                      <a:pt x="21423" y="5499"/>
                      <a:pt x="21423" y="5499"/>
                      <a:pt x="21423" y="5499"/>
                    </a:cubicBezTo>
                    <a:cubicBezTo>
                      <a:pt x="21423" y="5483"/>
                      <a:pt x="21423" y="5483"/>
                      <a:pt x="21423" y="5483"/>
                    </a:cubicBezTo>
                    <a:cubicBezTo>
                      <a:pt x="21405" y="5367"/>
                      <a:pt x="21405" y="5367"/>
                      <a:pt x="21405" y="5367"/>
                    </a:cubicBezTo>
                    <a:cubicBezTo>
                      <a:pt x="21405" y="5367"/>
                      <a:pt x="21405" y="5367"/>
                      <a:pt x="21405" y="5367"/>
                    </a:cubicBezTo>
                    <a:cubicBezTo>
                      <a:pt x="21387" y="5301"/>
                      <a:pt x="21387" y="5301"/>
                      <a:pt x="21387" y="5301"/>
                    </a:cubicBezTo>
                    <a:cubicBezTo>
                      <a:pt x="21387" y="5301"/>
                      <a:pt x="21387" y="5301"/>
                      <a:pt x="21387" y="5301"/>
                    </a:cubicBezTo>
                    <a:cubicBezTo>
                      <a:pt x="21352" y="5118"/>
                      <a:pt x="21352" y="5118"/>
                      <a:pt x="21352" y="5118"/>
                    </a:cubicBezTo>
                    <a:cubicBezTo>
                      <a:pt x="21352" y="5102"/>
                      <a:pt x="21352" y="5102"/>
                      <a:pt x="21352" y="5102"/>
                    </a:cubicBezTo>
                    <a:cubicBezTo>
                      <a:pt x="21299" y="4771"/>
                      <a:pt x="21228" y="4456"/>
                      <a:pt x="21139" y="4125"/>
                    </a:cubicBezTo>
                    <a:cubicBezTo>
                      <a:pt x="21139" y="4108"/>
                      <a:pt x="21139" y="4108"/>
                      <a:pt x="21139" y="4108"/>
                    </a:cubicBezTo>
                    <a:cubicBezTo>
                      <a:pt x="21086" y="3942"/>
                      <a:pt x="21086" y="3942"/>
                      <a:pt x="21086" y="3942"/>
                    </a:cubicBezTo>
                    <a:cubicBezTo>
                      <a:pt x="21086" y="3926"/>
                      <a:pt x="21086" y="3926"/>
                      <a:pt x="21086" y="3926"/>
                    </a:cubicBezTo>
                    <a:cubicBezTo>
                      <a:pt x="21033" y="3777"/>
                      <a:pt x="21033" y="3777"/>
                      <a:pt x="21033" y="3777"/>
                    </a:cubicBezTo>
                    <a:cubicBezTo>
                      <a:pt x="21033" y="3744"/>
                      <a:pt x="21033" y="3744"/>
                      <a:pt x="21033" y="3744"/>
                    </a:cubicBezTo>
                    <a:cubicBezTo>
                      <a:pt x="21015" y="3694"/>
                      <a:pt x="21015" y="3694"/>
                      <a:pt x="21015" y="3694"/>
                    </a:cubicBezTo>
                    <a:cubicBezTo>
                      <a:pt x="21015" y="3661"/>
                      <a:pt x="21015" y="3661"/>
                      <a:pt x="21015" y="3661"/>
                    </a:cubicBezTo>
                    <a:cubicBezTo>
                      <a:pt x="20980" y="3594"/>
                      <a:pt x="20980" y="3594"/>
                      <a:pt x="20980" y="3594"/>
                    </a:cubicBezTo>
                    <a:cubicBezTo>
                      <a:pt x="20980" y="3561"/>
                      <a:pt x="20980" y="3561"/>
                      <a:pt x="20980" y="3561"/>
                    </a:cubicBezTo>
                    <a:cubicBezTo>
                      <a:pt x="20962" y="3528"/>
                      <a:pt x="20962" y="3528"/>
                      <a:pt x="20962" y="3528"/>
                    </a:cubicBezTo>
                    <a:cubicBezTo>
                      <a:pt x="20944" y="3479"/>
                      <a:pt x="20944" y="3479"/>
                      <a:pt x="20944" y="3479"/>
                    </a:cubicBezTo>
                    <a:cubicBezTo>
                      <a:pt x="20927" y="3429"/>
                      <a:pt x="20927" y="3429"/>
                      <a:pt x="20927" y="3429"/>
                    </a:cubicBezTo>
                    <a:cubicBezTo>
                      <a:pt x="20927" y="3379"/>
                      <a:pt x="20927" y="3379"/>
                      <a:pt x="20927" y="3379"/>
                    </a:cubicBezTo>
                    <a:cubicBezTo>
                      <a:pt x="20909" y="3346"/>
                      <a:pt x="20909" y="3346"/>
                      <a:pt x="20909" y="3346"/>
                    </a:cubicBezTo>
                    <a:cubicBezTo>
                      <a:pt x="20891" y="3296"/>
                      <a:pt x="20891" y="3296"/>
                      <a:pt x="20891" y="3296"/>
                    </a:cubicBezTo>
                    <a:cubicBezTo>
                      <a:pt x="20891" y="3280"/>
                      <a:pt x="20891" y="3280"/>
                      <a:pt x="20891" y="3280"/>
                    </a:cubicBezTo>
                    <a:cubicBezTo>
                      <a:pt x="20856" y="3197"/>
                      <a:pt x="20856" y="3197"/>
                      <a:pt x="20856" y="3197"/>
                    </a:cubicBezTo>
                    <a:cubicBezTo>
                      <a:pt x="20856" y="3180"/>
                      <a:pt x="20856" y="3180"/>
                      <a:pt x="20856" y="3180"/>
                    </a:cubicBezTo>
                    <a:cubicBezTo>
                      <a:pt x="20838" y="3114"/>
                      <a:pt x="20838" y="3114"/>
                      <a:pt x="20838" y="3114"/>
                    </a:cubicBezTo>
                    <a:cubicBezTo>
                      <a:pt x="20820" y="3098"/>
                      <a:pt x="20820" y="3098"/>
                      <a:pt x="20820" y="3098"/>
                    </a:cubicBezTo>
                    <a:cubicBezTo>
                      <a:pt x="20803" y="3015"/>
                      <a:pt x="20803" y="3015"/>
                      <a:pt x="20803" y="3015"/>
                    </a:cubicBezTo>
                    <a:cubicBezTo>
                      <a:pt x="20803" y="3015"/>
                      <a:pt x="20803" y="3015"/>
                      <a:pt x="20803" y="3015"/>
                    </a:cubicBezTo>
                    <a:cubicBezTo>
                      <a:pt x="20661" y="2650"/>
                      <a:pt x="20519" y="2269"/>
                      <a:pt x="20360" y="1921"/>
                    </a:cubicBezTo>
                    <a:cubicBezTo>
                      <a:pt x="20271" y="1706"/>
                      <a:pt x="20165" y="1507"/>
                      <a:pt x="20058" y="1309"/>
                    </a:cubicBezTo>
                    <a:cubicBezTo>
                      <a:pt x="19846" y="861"/>
                      <a:pt x="19598" y="431"/>
                      <a:pt x="19314" y="0"/>
                    </a:cubicBezTo>
                    <a:cubicBezTo>
                      <a:pt x="19757" y="1110"/>
                      <a:pt x="19952" y="2269"/>
                      <a:pt x="19952" y="3412"/>
                    </a:cubicBezTo>
                  </a:path>
                </a:pathLst>
              </a:cu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67" name="Freeform 9"/>
              <p:cNvSpPr/>
              <p:nvPr/>
            </p:nvSpPr>
            <p:spPr>
              <a:xfrm>
                <a:off x="145501" y="196676"/>
                <a:ext cx="77233" cy="100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851"/>
                    </a:moveTo>
                    <a:cubicBezTo>
                      <a:pt x="13067" y="20364"/>
                      <a:pt x="13067" y="20364"/>
                      <a:pt x="13067" y="20364"/>
                    </a:cubicBezTo>
                    <a:cubicBezTo>
                      <a:pt x="13604" y="21051"/>
                      <a:pt x="14917" y="21600"/>
                      <a:pt x="15991" y="21600"/>
                    </a:cubicBezTo>
                    <a:cubicBezTo>
                      <a:pt x="21600" y="21600"/>
                      <a:pt x="21600" y="21600"/>
                      <a:pt x="21600" y="21600"/>
                    </a:cubicBezTo>
                    <a:cubicBezTo>
                      <a:pt x="20705" y="21600"/>
                      <a:pt x="19512" y="21097"/>
                      <a:pt x="19034" y="20502"/>
                    </a:cubicBezTo>
                    <a:cubicBezTo>
                      <a:pt x="1313" y="0"/>
                      <a:pt x="1313" y="0"/>
                      <a:pt x="1313" y="0"/>
                    </a:cubicBezTo>
                    <a:lnTo>
                      <a:pt x="0" y="4851"/>
                    </a:lnTo>
                    <a:close/>
                  </a:path>
                </a:pathLst>
              </a:cu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68" name="Freeform 10"/>
              <p:cNvSpPr/>
              <p:nvPr/>
            </p:nvSpPr>
            <p:spPr>
              <a:xfrm>
                <a:off x="31773" y="-1"/>
                <a:ext cx="186267" cy="80635"/>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644" y="18457"/>
                    </a:moveTo>
                    <a:cubicBezTo>
                      <a:pt x="224" y="19600"/>
                      <a:pt x="-23" y="20400"/>
                      <a:pt x="2" y="20914"/>
                    </a:cubicBezTo>
                    <a:cubicBezTo>
                      <a:pt x="2" y="20971"/>
                      <a:pt x="2" y="20971"/>
                      <a:pt x="2" y="20971"/>
                    </a:cubicBezTo>
                    <a:cubicBezTo>
                      <a:pt x="2" y="20971"/>
                      <a:pt x="2" y="20971"/>
                      <a:pt x="2" y="20971"/>
                    </a:cubicBezTo>
                    <a:cubicBezTo>
                      <a:pt x="26" y="21429"/>
                      <a:pt x="249" y="21600"/>
                      <a:pt x="718" y="21600"/>
                    </a:cubicBezTo>
                    <a:cubicBezTo>
                      <a:pt x="10110" y="21600"/>
                      <a:pt x="10110" y="21600"/>
                      <a:pt x="10110" y="21600"/>
                    </a:cubicBezTo>
                    <a:cubicBezTo>
                      <a:pt x="9961" y="19943"/>
                      <a:pt x="9863" y="18286"/>
                      <a:pt x="9863" y="16743"/>
                    </a:cubicBezTo>
                    <a:cubicBezTo>
                      <a:pt x="9863" y="13943"/>
                      <a:pt x="10159" y="11429"/>
                      <a:pt x="10826" y="9429"/>
                    </a:cubicBezTo>
                    <a:cubicBezTo>
                      <a:pt x="11074" y="8686"/>
                      <a:pt x="11345" y="8000"/>
                      <a:pt x="11617" y="7371"/>
                    </a:cubicBezTo>
                    <a:cubicBezTo>
                      <a:pt x="13693" y="2800"/>
                      <a:pt x="16857" y="629"/>
                      <a:pt x="20242" y="629"/>
                    </a:cubicBezTo>
                    <a:cubicBezTo>
                      <a:pt x="20391" y="629"/>
                      <a:pt x="20539" y="629"/>
                      <a:pt x="20687" y="686"/>
                    </a:cubicBezTo>
                    <a:cubicBezTo>
                      <a:pt x="20984" y="686"/>
                      <a:pt x="21280" y="686"/>
                      <a:pt x="21577" y="743"/>
                    </a:cubicBezTo>
                    <a:cubicBezTo>
                      <a:pt x="20415" y="286"/>
                      <a:pt x="19204" y="0"/>
                      <a:pt x="17969" y="0"/>
                    </a:cubicBezTo>
                    <a:cubicBezTo>
                      <a:pt x="17746" y="0"/>
                      <a:pt x="17746" y="0"/>
                      <a:pt x="17746" y="0"/>
                    </a:cubicBezTo>
                    <a:cubicBezTo>
                      <a:pt x="10876" y="0"/>
                      <a:pt x="4722" y="7143"/>
                      <a:pt x="644" y="18457"/>
                    </a:cubicBezTo>
                  </a:path>
                </a:pathLst>
              </a:cu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69" name="Freeform 11"/>
              <p:cNvSpPr/>
              <p:nvPr/>
            </p:nvSpPr>
            <p:spPr>
              <a:xfrm>
                <a:off x="116913" y="2133"/>
                <a:ext cx="241082" cy="237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7" y="2290"/>
                    </a:moveTo>
                    <a:cubicBezTo>
                      <a:pt x="1147" y="2504"/>
                      <a:pt x="937" y="2736"/>
                      <a:pt x="745" y="2989"/>
                    </a:cubicBezTo>
                    <a:cubicBezTo>
                      <a:pt x="229" y="3668"/>
                      <a:pt x="0" y="4522"/>
                      <a:pt x="0" y="5473"/>
                    </a:cubicBezTo>
                    <a:cubicBezTo>
                      <a:pt x="0" y="5997"/>
                      <a:pt x="76" y="6560"/>
                      <a:pt x="191" y="7122"/>
                    </a:cubicBezTo>
                    <a:cubicBezTo>
                      <a:pt x="13610" y="7122"/>
                      <a:pt x="13610" y="7122"/>
                      <a:pt x="13610" y="7122"/>
                    </a:cubicBezTo>
                    <a:cubicBezTo>
                      <a:pt x="13763" y="7122"/>
                      <a:pt x="13954" y="7181"/>
                      <a:pt x="14107" y="7278"/>
                    </a:cubicBezTo>
                    <a:cubicBezTo>
                      <a:pt x="14241" y="7375"/>
                      <a:pt x="14375" y="7472"/>
                      <a:pt x="14451" y="7588"/>
                    </a:cubicBezTo>
                    <a:cubicBezTo>
                      <a:pt x="17280" y="12071"/>
                      <a:pt x="17280" y="12071"/>
                      <a:pt x="17280" y="12071"/>
                    </a:cubicBezTo>
                    <a:cubicBezTo>
                      <a:pt x="17337" y="12149"/>
                      <a:pt x="17376" y="12265"/>
                      <a:pt x="17395" y="12362"/>
                    </a:cubicBezTo>
                    <a:cubicBezTo>
                      <a:pt x="17433" y="12498"/>
                      <a:pt x="17433" y="12498"/>
                      <a:pt x="17433" y="12498"/>
                    </a:cubicBezTo>
                    <a:cubicBezTo>
                      <a:pt x="17452" y="12518"/>
                      <a:pt x="17452" y="12518"/>
                      <a:pt x="17452" y="12518"/>
                    </a:cubicBezTo>
                    <a:cubicBezTo>
                      <a:pt x="17452" y="12518"/>
                      <a:pt x="17452" y="12518"/>
                      <a:pt x="17452" y="12518"/>
                    </a:cubicBezTo>
                    <a:cubicBezTo>
                      <a:pt x="17471" y="12653"/>
                      <a:pt x="17490" y="12809"/>
                      <a:pt x="17471" y="12925"/>
                    </a:cubicBezTo>
                    <a:cubicBezTo>
                      <a:pt x="17471" y="13080"/>
                      <a:pt x="17471" y="13080"/>
                      <a:pt x="17471" y="13080"/>
                    </a:cubicBezTo>
                    <a:cubicBezTo>
                      <a:pt x="15751" y="21600"/>
                      <a:pt x="15751" y="21600"/>
                      <a:pt x="15751" y="21600"/>
                    </a:cubicBezTo>
                    <a:cubicBezTo>
                      <a:pt x="17318" y="20843"/>
                      <a:pt x="18656" y="19795"/>
                      <a:pt x="19497" y="18728"/>
                    </a:cubicBezTo>
                    <a:cubicBezTo>
                      <a:pt x="20893" y="16981"/>
                      <a:pt x="21600" y="14691"/>
                      <a:pt x="21600" y="12304"/>
                    </a:cubicBezTo>
                    <a:cubicBezTo>
                      <a:pt x="21600" y="10965"/>
                      <a:pt x="21390" y="9606"/>
                      <a:pt x="20912" y="8306"/>
                    </a:cubicBezTo>
                    <a:cubicBezTo>
                      <a:pt x="20855" y="8209"/>
                      <a:pt x="20855" y="8209"/>
                      <a:pt x="20855" y="8209"/>
                    </a:cubicBezTo>
                    <a:cubicBezTo>
                      <a:pt x="20855" y="8209"/>
                      <a:pt x="20855" y="8209"/>
                      <a:pt x="20855" y="8209"/>
                    </a:cubicBezTo>
                    <a:cubicBezTo>
                      <a:pt x="20587" y="7743"/>
                      <a:pt x="20281" y="7297"/>
                      <a:pt x="19956" y="6851"/>
                    </a:cubicBezTo>
                    <a:cubicBezTo>
                      <a:pt x="19956" y="6851"/>
                      <a:pt x="19956" y="6851"/>
                      <a:pt x="19956" y="6851"/>
                    </a:cubicBezTo>
                    <a:cubicBezTo>
                      <a:pt x="19899" y="6773"/>
                      <a:pt x="19899" y="6773"/>
                      <a:pt x="19899" y="6773"/>
                    </a:cubicBezTo>
                    <a:cubicBezTo>
                      <a:pt x="19880" y="6754"/>
                      <a:pt x="19880" y="6754"/>
                      <a:pt x="19880" y="6754"/>
                    </a:cubicBezTo>
                    <a:cubicBezTo>
                      <a:pt x="19822" y="6676"/>
                      <a:pt x="19822" y="6676"/>
                      <a:pt x="19822" y="6676"/>
                    </a:cubicBezTo>
                    <a:cubicBezTo>
                      <a:pt x="19822" y="6657"/>
                      <a:pt x="19822" y="6657"/>
                      <a:pt x="19822" y="6657"/>
                    </a:cubicBezTo>
                    <a:cubicBezTo>
                      <a:pt x="19765" y="6579"/>
                      <a:pt x="19765" y="6579"/>
                      <a:pt x="19765" y="6579"/>
                    </a:cubicBezTo>
                    <a:cubicBezTo>
                      <a:pt x="19746" y="6560"/>
                      <a:pt x="19746" y="6560"/>
                      <a:pt x="19746" y="6560"/>
                    </a:cubicBezTo>
                    <a:cubicBezTo>
                      <a:pt x="19688" y="6482"/>
                      <a:pt x="19688" y="6482"/>
                      <a:pt x="19688" y="6482"/>
                    </a:cubicBezTo>
                    <a:cubicBezTo>
                      <a:pt x="19688" y="6482"/>
                      <a:pt x="19688" y="6482"/>
                      <a:pt x="19688" y="6482"/>
                    </a:cubicBezTo>
                    <a:cubicBezTo>
                      <a:pt x="19555" y="6327"/>
                      <a:pt x="19440" y="6171"/>
                      <a:pt x="19325" y="6036"/>
                    </a:cubicBezTo>
                    <a:cubicBezTo>
                      <a:pt x="19325" y="6036"/>
                      <a:pt x="19325" y="6036"/>
                      <a:pt x="19325" y="6036"/>
                    </a:cubicBezTo>
                    <a:cubicBezTo>
                      <a:pt x="19249" y="5939"/>
                      <a:pt x="19249" y="5939"/>
                      <a:pt x="19249" y="5939"/>
                    </a:cubicBezTo>
                    <a:cubicBezTo>
                      <a:pt x="19249" y="5939"/>
                      <a:pt x="19249" y="5939"/>
                      <a:pt x="19249" y="5939"/>
                    </a:cubicBezTo>
                    <a:cubicBezTo>
                      <a:pt x="19172" y="5861"/>
                      <a:pt x="19172" y="5861"/>
                      <a:pt x="19172" y="5861"/>
                    </a:cubicBezTo>
                    <a:cubicBezTo>
                      <a:pt x="19172" y="5842"/>
                      <a:pt x="19172" y="5842"/>
                      <a:pt x="19172" y="5842"/>
                    </a:cubicBezTo>
                    <a:cubicBezTo>
                      <a:pt x="19096" y="5764"/>
                      <a:pt x="19096" y="5764"/>
                      <a:pt x="19096" y="5764"/>
                    </a:cubicBezTo>
                    <a:cubicBezTo>
                      <a:pt x="19096" y="5764"/>
                      <a:pt x="19096" y="5764"/>
                      <a:pt x="19096" y="5764"/>
                    </a:cubicBezTo>
                    <a:cubicBezTo>
                      <a:pt x="19019" y="5686"/>
                      <a:pt x="19019" y="5686"/>
                      <a:pt x="19019" y="5686"/>
                    </a:cubicBezTo>
                    <a:cubicBezTo>
                      <a:pt x="19019" y="5686"/>
                      <a:pt x="19019" y="5686"/>
                      <a:pt x="19019" y="5686"/>
                    </a:cubicBezTo>
                    <a:cubicBezTo>
                      <a:pt x="18886" y="5531"/>
                      <a:pt x="18771" y="5395"/>
                      <a:pt x="18637" y="5259"/>
                    </a:cubicBezTo>
                    <a:cubicBezTo>
                      <a:pt x="18618" y="5240"/>
                      <a:pt x="18618" y="5240"/>
                      <a:pt x="18618" y="5240"/>
                    </a:cubicBezTo>
                    <a:cubicBezTo>
                      <a:pt x="18561" y="5162"/>
                      <a:pt x="18561" y="5162"/>
                      <a:pt x="18561" y="5162"/>
                    </a:cubicBezTo>
                    <a:cubicBezTo>
                      <a:pt x="18542" y="5162"/>
                      <a:pt x="18542" y="5162"/>
                      <a:pt x="18542" y="5162"/>
                    </a:cubicBezTo>
                    <a:cubicBezTo>
                      <a:pt x="18484" y="5085"/>
                      <a:pt x="18484" y="5085"/>
                      <a:pt x="18484" y="5085"/>
                    </a:cubicBezTo>
                    <a:cubicBezTo>
                      <a:pt x="18465" y="5085"/>
                      <a:pt x="18465" y="5085"/>
                      <a:pt x="18465" y="5085"/>
                    </a:cubicBezTo>
                    <a:cubicBezTo>
                      <a:pt x="18408" y="5007"/>
                      <a:pt x="18408" y="5007"/>
                      <a:pt x="18408" y="5007"/>
                    </a:cubicBezTo>
                    <a:cubicBezTo>
                      <a:pt x="18389" y="4988"/>
                      <a:pt x="18389" y="4988"/>
                      <a:pt x="18389" y="4988"/>
                    </a:cubicBezTo>
                    <a:cubicBezTo>
                      <a:pt x="18312" y="4929"/>
                      <a:pt x="18312" y="4929"/>
                      <a:pt x="18312" y="4929"/>
                    </a:cubicBezTo>
                    <a:cubicBezTo>
                      <a:pt x="18312" y="4910"/>
                      <a:pt x="18312" y="4910"/>
                      <a:pt x="18312" y="4910"/>
                    </a:cubicBezTo>
                    <a:cubicBezTo>
                      <a:pt x="18178" y="4774"/>
                      <a:pt x="18045" y="4638"/>
                      <a:pt x="17911" y="4522"/>
                    </a:cubicBezTo>
                    <a:cubicBezTo>
                      <a:pt x="17892" y="4502"/>
                      <a:pt x="17892" y="4502"/>
                      <a:pt x="17892" y="4502"/>
                    </a:cubicBezTo>
                    <a:cubicBezTo>
                      <a:pt x="17815" y="4444"/>
                      <a:pt x="17815" y="4444"/>
                      <a:pt x="17815" y="4444"/>
                    </a:cubicBezTo>
                    <a:cubicBezTo>
                      <a:pt x="17815" y="4425"/>
                      <a:pt x="17815" y="4425"/>
                      <a:pt x="17815" y="4425"/>
                    </a:cubicBezTo>
                    <a:cubicBezTo>
                      <a:pt x="17739" y="4367"/>
                      <a:pt x="17739" y="4367"/>
                      <a:pt x="17739" y="4367"/>
                    </a:cubicBezTo>
                    <a:cubicBezTo>
                      <a:pt x="17720" y="4347"/>
                      <a:pt x="17720" y="4347"/>
                      <a:pt x="17720" y="4347"/>
                    </a:cubicBezTo>
                    <a:cubicBezTo>
                      <a:pt x="17662" y="4289"/>
                      <a:pt x="17662" y="4289"/>
                      <a:pt x="17662" y="4289"/>
                    </a:cubicBezTo>
                    <a:cubicBezTo>
                      <a:pt x="17643" y="4270"/>
                      <a:pt x="17643" y="4270"/>
                      <a:pt x="17643" y="4270"/>
                    </a:cubicBezTo>
                    <a:cubicBezTo>
                      <a:pt x="17567" y="4211"/>
                      <a:pt x="17567" y="4211"/>
                      <a:pt x="17567" y="4211"/>
                    </a:cubicBezTo>
                    <a:cubicBezTo>
                      <a:pt x="17567" y="4192"/>
                      <a:pt x="17567" y="4192"/>
                      <a:pt x="17567" y="4192"/>
                    </a:cubicBezTo>
                    <a:cubicBezTo>
                      <a:pt x="17471" y="4134"/>
                      <a:pt x="17471" y="4134"/>
                      <a:pt x="17471" y="4134"/>
                    </a:cubicBezTo>
                    <a:cubicBezTo>
                      <a:pt x="17471" y="4114"/>
                      <a:pt x="17471" y="4114"/>
                      <a:pt x="17471" y="4114"/>
                    </a:cubicBezTo>
                    <a:cubicBezTo>
                      <a:pt x="17223" y="3901"/>
                      <a:pt x="17223" y="3901"/>
                      <a:pt x="17223" y="3901"/>
                    </a:cubicBezTo>
                    <a:cubicBezTo>
                      <a:pt x="17204" y="3881"/>
                      <a:pt x="17204" y="3881"/>
                      <a:pt x="17204" y="3881"/>
                    </a:cubicBezTo>
                    <a:cubicBezTo>
                      <a:pt x="17127" y="3823"/>
                      <a:pt x="17127" y="3823"/>
                      <a:pt x="17127" y="3823"/>
                    </a:cubicBezTo>
                    <a:cubicBezTo>
                      <a:pt x="17108" y="3804"/>
                      <a:pt x="17108" y="3804"/>
                      <a:pt x="17108" y="3804"/>
                    </a:cubicBezTo>
                    <a:cubicBezTo>
                      <a:pt x="17051" y="3746"/>
                      <a:pt x="17051" y="3746"/>
                      <a:pt x="17051" y="3746"/>
                    </a:cubicBezTo>
                    <a:cubicBezTo>
                      <a:pt x="17032" y="3746"/>
                      <a:pt x="17032" y="3746"/>
                      <a:pt x="17032" y="3746"/>
                    </a:cubicBezTo>
                    <a:cubicBezTo>
                      <a:pt x="16955" y="3687"/>
                      <a:pt x="16955" y="3687"/>
                      <a:pt x="16955" y="3687"/>
                    </a:cubicBezTo>
                    <a:cubicBezTo>
                      <a:pt x="16936" y="3668"/>
                      <a:pt x="16936" y="3668"/>
                      <a:pt x="16936" y="3668"/>
                    </a:cubicBezTo>
                    <a:cubicBezTo>
                      <a:pt x="16879" y="3610"/>
                      <a:pt x="16879" y="3610"/>
                      <a:pt x="16879" y="3610"/>
                    </a:cubicBezTo>
                    <a:cubicBezTo>
                      <a:pt x="16859" y="3590"/>
                      <a:pt x="16859" y="3590"/>
                      <a:pt x="16859" y="3590"/>
                    </a:cubicBezTo>
                    <a:cubicBezTo>
                      <a:pt x="16783" y="3532"/>
                      <a:pt x="16783" y="3532"/>
                      <a:pt x="16783" y="3532"/>
                    </a:cubicBezTo>
                    <a:cubicBezTo>
                      <a:pt x="16764" y="3532"/>
                      <a:pt x="16764" y="3532"/>
                      <a:pt x="16764" y="3532"/>
                    </a:cubicBezTo>
                    <a:cubicBezTo>
                      <a:pt x="16687" y="3454"/>
                      <a:pt x="16687" y="3454"/>
                      <a:pt x="16687" y="3454"/>
                    </a:cubicBezTo>
                    <a:cubicBezTo>
                      <a:pt x="16668" y="3454"/>
                      <a:pt x="16668" y="3454"/>
                      <a:pt x="16668" y="3454"/>
                    </a:cubicBezTo>
                    <a:cubicBezTo>
                      <a:pt x="16401" y="3241"/>
                      <a:pt x="16401" y="3241"/>
                      <a:pt x="16401" y="3241"/>
                    </a:cubicBezTo>
                    <a:cubicBezTo>
                      <a:pt x="16401" y="3241"/>
                      <a:pt x="16401" y="3241"/>
                      <a:pt x="16401" y="3241"/>
                    </a:cubicBezTo>
                    <a:cubicBezTo>
                      <a:pt x="16324" y="3183"/>
                      <a:pt x="16324" y="3183"/>
                      <a:pt x="16324" y="3183"/>
                    </a:cubicBezTo>
                    <a:cubicBezTo>
                      <a:pt x="16305" y="3163"/>
                      <a:pt x="16305" y="3163"/>
                      <a:pt x="16305" y="3163"/>
                    </a:cubicBezTo>
                    <a:cubicBezTo>
                      <a:pt x="16229" y="3105"/>
                      <a:pt x="16229" y="3105"/>
                      <a:pt x="16229" y="3105"/>
                    </a:cubicBezTo>
                    <a:cubicBezTo>
                      <a:pt x="16210" y="3105"/>
                      <a:pt x="16210" y="3105"/>
                      <a:pt x="16210" y="3105"/>
                    </a:cubicBezTo>
                    <a:cubicBezTo>
                      <a:pt x="16133" y="3047"/>
                      <a:pt x="16133" y="3047"/>
                      <a:pt x="16133" y="3047"/>
                    </a:cubicBezTo>
                    <a:cubicBezTo>
                      <a:pt x="16114" y="3027"/>
                      <a:pt x="16114" y="3027"/>
                      <a:pt x="16114" y="3027"/>
                    </a:cubicBezTo>
                    <a:cubicBezTo>
                      <a:pt x="16038" y="2989"/>
                      <a:pt x="16038" y="2989"/>
                      <a:pt x="16038" y="2989"/>
                    </a:cubicBezTo>
                    <a:cubicBezTo>
                      <a:pt x="16018" y="2969"/>
                      <a:pt x="16018" y="2969"/>
                      <a:pt x="16018" y="2969"/>
                    </a:cubicBezTo>
                    <a:cubicBezTo>
                      <a:pt x="15961" y="2911"/>
                      <a:pt x="15961" y="2911"/>
                      <a:pt x="15961" y="2911"/>
                    </a:cubicBezTo>
                    <a:cubicBezTo>
                      <a:pt x="15923" y="2892"/>
                      <a:pt x="15923" y="2892"/>
                      <a:pt x="15923" y="2892"/>
                    </a:cubicBezTo>
                    <a:cubicBezTo>
                      <a:pt x="15846" y="2853"/>
                      <a:pt x="15846" y="2853"/>
                      <a:pt x="15846" y="2853"/>
                    </a:cubicBezTo>
                    <a:cubicBezTo>
                      <a:pt x="15846" y="2833"/>
                      <a:pt x="15846" y="2833"/>
                      <a:pt x="15846" y="2833"/>
                    </a:cubicBezTo>
                    <a:cubicBezTo>
                      <a:pt x="15560" y="2639"/>
                      <a:pt x="15560" y="2639"/>
                      <a:pt x="15560" y="2639"/>
                    </a:cubicBezTo>
                    <a:cubicBezTo>
                      <a:pt x="15541" y="2639"/>
                      <a:pt x="15541" y="2639"/>
                      <a:pt x="15541" y="2639"/>
                    </a:cubicBezTo>
                    <a:cubicBezTo>
                      <a:pt x="15464" y="2581"/>
                      <a:pt x="15464" y="2581"/>
                      <a:pt x="15464" y="2581"/>
                    </a:cubicBezTo>
                    <a:cubicBezTo>
                      <a:pt x="15445" y="2562"/>
                      <a:pt x="15445" y="2562"/>
                      <a:pt x="15445" y="2562"/>
                    </a:cubicBezTo>
                    <a:cubicBezTo>
                      <a:pt x="15368" y="2523"/>
                      <a:pt x="15368" y="2523"/>
                      <a:pt x="15368" y="2523"/>
                    </a:cubicBezTo>
                    <a:cubicBezTo>
                      <a:pt x="15349" y="2504"/>
                      <a:pt x="15349" y="2504"/>
                      <a:pt x="15349" y="2504"/>
                    </a:cubicBezTo>
                    <a:cubicBezTo>
                      <a:pt x="15273" y="2465"/>
                      <a:pt x="15273" y="2465"/>
                      <a:pt x="15273" y="2465"/>
                    </a:cubicBezTo>
                    <a:cubicBezTo>
                      <a:pt x="15254" y="2445"/>
                      <a:pt x="15254" y="2445"/>
                      <a:pt x="15254" y="2445"/>
                    </a:cubicBezTo>
                    <a:cubicBezTo>
                      <a:pt x="15177" y="2406"/>
                      <a:pt x="15177" y="2406"/>
                      <a:pt x="15177" y="2406"/>
                    </a:cubicBezTo>
                    <a:cubicBezTo>
                      <a:pt x="15158" y="2387"/>
                      <a:pt x="15158" y="2387"/>
                      <a:pt x="15158" y="2387"/>
                    </a:cubicBezTo>
                    <a:cubicBezTo>
                      <a:pt x="15082" y="2348"/>
                      <a:pt x="15082" y="2348"/>
                      <a:pt x="15082" y="2348"/>
                    </a:cubicBezTo>
                    <a:cubicBezTo>
                      <a:pt x="15063" y="2329"/>
                      <a:pt x="15063" y="2329"/>
                      <a:pt x="15063" y="2329"/>
                    </a:cubicBezTo>
                    <a:cubicBezTo>
                      <a:pt x="14776" y="2154"/>
                      <a:pt x="14776" y="2154"/>
                      <a:pt x="14776" y="2154"/>
                    </a:cubicBezTo>
                    <a:cubicBezTo>
                      <a:pt x="14776" y="2154"/>
                      <a:pt x="14776" y="2154"/>
                      <a:pt x="14776" y="2154"/>
                    </a:cubicBezTo>
                    <a:cubicBezTo>
                      <a:pt x="14680" y="2096"/>
                      <a:pt x="14680" y="2096"/>
                      <a:pt x="14680" y="2096"/>
                    </a:cubicBezTo>
                    <a:cubicBezTo>
                      <a:pt x="14661" y="2096"/>
                      <a:pt x="14661" y="2096"/>
                      <a:pt x="14661" y="2096"/>
                    </a:cubicBezTo>
                    <a:cubicBezTo>
                      <a:pt x="14585" y="2038"/>
                      <a:pt x="14585" y="2038"/>
                      <a:pt x="14585" y="2038"/>
                    </a:cubicBezTo>
                    <a:cubicBezTo>
                      <a:pt x="14566" y="2018"/>
                      <a:pt x="14566" y="2018"/>
                      <a:pt x="14566" y="2018"/>
                    </a:cubicBezTo>
                    <a:cubicBezTo>
                      <a:pt x="14489" y="1980"/>
                      <a:pt x="14489" y="1980"/>
                      <a:pt x="14489" y="1980"/>
                    </a:cubicBezTo>
                    <a:cubicBezTo>
                      <a:pt x="14451" y="1980"/>
                      <a:pt x="14451" y="1980"/>
                      <a:pt x="14451" y="1980"/>
                    </a:cubicBezTo>
                    <a:cubicBezTo>
                      <a:pt x="14394" y="1921"/>
                      <a:pt x="14394" y="1921"/>
                      <a:pt x="14394" y="1921"/>
                    </a:cubicBezTo>
                    <a:cubicBezTo>
                      <a:pt x="14355" y="1921"/>
                      <a:pt x="14355" y="1921"/>
                      <a:pt x="14355" y="1921"/>
                    </a:cubicBezTo>
                    <a:cubicBezTo>
                      <a:pt x="14279" y="1882"/>
                      <a:pt x="14279" y="1882"/>
                      <a:pt x="14279" y="1882"/>
                    </a:cubicBezTo>
                    <a:cubicBezTo>
                      <a:pt x="14260" y="1863"/>
                      <a:pt x="14260" y="1863"/>
                      <a:pt x="14260" y="1863"/>
                    </a:cubicBezTo>
                    <a:cubicBezTo>
                      <a:pt x="14183" y="1824"/>
                      <a:pt x="14183" y="1824"/>
                      <a:pt x="14183" y="1824"/>
                    </a:cubicBezTo>
                    <a:cubicBezTo>
                      <a:pt x="14164" y="1805"/>
                      <a:pt x="14164" y="1805"/>
                      <a:pt x="14164" y="1805"/>
                    </a:cubicBezTo>
                    <a:cubicBezTo>
                      <a:pt x="14030" y="1747"/>
                      <a:pt x="13897" y="1669"/>
                      <a:pt x="13763" y="1591"/>
                    </a:cubicBezTo>
                    <a:cubicBezTo>
                      <a:pt x="13744" y="1591"/>
                      <a:pt x="13744" y="1591"/>
                      <a:pt x="13744" y="1591"/>
                    </a:cubicBezTo>
                    <a:cubicBezTo>
                      <a:pt x="13648" y="1553"/>
                      <a:pt x="13648" y="1553"/>
                      <a:pt x="13648" y="1553"/>
                    </a:cubicBezTo>
                    <a:cubicBezTo>
                      <a:pt x="13629" y="1533"/>
                      <a:pt x="13629" y="1533"/>
                      <a:pt x="13629" y="1533"/>
                    </a:cubicBezTo>
                    <a:cubicBezTo>
                      <a:pt x="13553" y="1494"/>
                      <a:pt x="13553" y="1494"/>
                      <a:pt x="13553" y="1494"/>
                    </a:cubicBezTo>
                    <a:cubicBezTo>
                      <a:pt x="13533" y="1494"/>
                      <a:pt x="13533" y="1494"/>
                      <a:pt x="13533" y="1494"/>
                    </a:cubicBezTo>
                    <a:cubicBezTo>
                      <a:pt x="13457" y="1456"/>
                      <a:pt x="13457" y="1456"/>
                      <a:pt x="13457" y="1456"/>
                    </a:cubicBezTo>
                    <a:cubicBezTo>
                      <a:pt x="13438" y="1436"/>
                      <a:pt x="13438" y="1436"/>
                      <a:pt x="13438" y="1436"/>
                    </a:cubicBezTo>
                    <a:cubicBezTo>
                      <a:pt x="13342" y="1397"/>
                      <a:pt x="13342" y="1397"/>
                      <a:pt x="13342" y="1397"/>
                    </a:cubicBezTo>
                    <a:cubicBezTo>
                      <a:pt x="13323" y="1397"/>
                      <a:pt x="13323" y="1397"/>
                      <a:pt x="13323" y="1397"/>
                    </a:cubicBezTo>
                    <a:cubicBezTo>
                      <a:pt x="13228" y="1339"/>
                      <a:pt x="13228" y="1339"/>
                      <a:pt x="13228" y="1339"/>
                    </a:cubicBezTo>
                    <a:cubicBezTo>
                      <a:pt x="13228" y="1339"/>
                      <a:pt x="13228" y="1339"/>
                      <a:pt x="13228" y="1339"/>
                    </a:cubicBezTo>
                    <a:cubicBezTo>
                      <a:pt x="13132" y="1300"/>
                      <a:pt x="13017" y="1242"/>
                      <a:pt x="12903" y="1203"/>
                    </a:cubicBezTo>
                    <a:cubicBezTo>
                      <a:pt x="12903" y="1203"/>
                      <a:pt x="12903" y="1203"/>
                      <a:pt x="12903" y="1203"/>
                    </a:cubicBezTo>
                    <a:cubicBezTo>
                      <a:pt x="12807" y="1164"/>
                      <a:pt x="12807" y="1164"/>
                      <a:pt x="12807" y="1164"/>
                    </a:cubicBezTo>
                    <a:cubicBezTo>
                      <a:pt x="12788" y="1145"/>
                      <a:pt x="12788" y="1145"/>
                      <a:pt x="12788" y="1145"/>
                    </a:cubicBezTo>
                    <a:cubicBezTo>
                      <a:pt x="12712" y="1106"/>
                      <a:pt x="12712" y="1106"/>
                      <a:pt x="12712" y="1106"/>
                    </a:cubicBezTo>
                    <a:cubicBezTo>
                      <a:pt x="12692" y="1106"/>
                      <a:pt x="12692" y="1106"/>
                      <a:pt x="12692" y="1106"/>
                    </a:cubicBezTo>
                    <a:cubicBezTo>
                      <a:pt x="12597" y="1067"/>
                      <a:pt x="12597" y="1067"/>
                      <a:pt x="12597" y="1067"/>
                    </a:cubicBezTo>
                    <a:cubicBezTo>
                      <a:pt x="12578" y="1067"/>
                      <a:pt x="12578" y="1067"/>
                      <a:pt x="12578" y="1067"/>
                    </a:cubicBezTo>
                    <a:cubicBezTo>
                      <a:pt x="12501" y="1029"/>
                      <a:pt x="12501" y="1029"/>
                      <a:pt x="12501" y="1029"/>
                    </a:cubicBezTo>
                    <a:cubicBezTo>
                      <a:pt x="12482" y="1009"/>
                      <a:pt x="12482" y="1009"/>
                      <a:pt x="12482" y="1009"/>
                    </a:cubicBezTo>
                    <a:cubicBezTo>
                      <a:pt x="12367" y="970"/>
                      <a:pt x="12367" y="970"/>
                      <a:pt x="12367" y="970"/>
                    </a:cubicBezTo>
                    <a:cubicBezTo>
                      <a:pt x="12367" y="970"/>
                      <a:pt x="12367" y="970"/>
                      <a:pt x="12367" y="970"/>
                    </a:cubicBezTo>
                    <a:cubicBezTo>
                      <a:pt x="12195" y="912"/>
                      <a:pt x="12004" y="835"/>
                      <a:pt x="11832" y="776"/>
                    </a:cubicBezTo>
                    <a:cubicBezTo>
                      <a:pt x="11813" y="776"/>
                      <a:pt x="11813" y="776"/>
                      <a:pt x="11813" y="776"/>
                    </a:cubicBezTo>
                    <a:cubicBezTo>
                      <a:pt x="11718" y="737"/>
                      <a:pt x="11718" y="737"/>
                      <a:pt x="11718" y="737"/>
                    </a:cubicBezTo>
                    <a:cubicBezTo>
                      <a:pt x="11698" y="737"/>
                      <a:pt x="11698" y="737"/>
                      <a:pt x="11698" y="737"/>
                    </a:cubicBezTo>
                    <a:cubicBezTo>
                      <a:pt x="11603" y="699"/>
                      <a:pt x="11603" y="699"/>
                      <a:pt x="11603" y="699"/>
                    </a:cubicBezTo>
                    <a:cubicBezTo>
                      <a:pt x="11603" y="699"/>
                      <a:pt x="11603" y="699"/>
                      <a:pt x="11603" y="699"/>
                    </a:cubicBezTo>
                    <a:cubicBezTo>
                      <a:pt x="11507" y="660"/>
                      <a:pt x="11507" y="660"/>
                      <a:pt x="11507" y="660"/>
                    </a:cubicBezTo>
                    <a:cubicBezTo>
                      <a:pt x="11488" y="660"/>
                      <a:pt x="11488" y="660"/>
                      <a:pt x="11488" y="660"/>
                    </a:cubicBezTo>
                    <a:cubicBezTo>
                      <a:pt x="11393" y="621"/>
                      <a:pt x="11393" y="621"/>
                      <a:pt x="11393" y="621"/>
                    </a:cubicBezTo>
                    <a:cubicBezTo>
                      <a:pt x="11373" y="621"/>
                      <a:pt x="11373" y="621"/>
                      <a:pt x="11373" y="621"/>
                    </a:cubicBezTo>
                    <a:cubicBezTo>
                      <a:pt x="11221" y="563"/>
                      <a:pt x="11087" y="524"/>
                      <a:pt x="10934" y="485"/>
                    </a:cubicBezTo>
                    <a:cubicBezTo>
                      <a:pt x="10915" y="485"/>
                      <a:pt x="10915" y="485"/>
                      <a:pt x="10915" y="485"/>
                    </a:cubicBezTo>
                    <a:cubicBezTo>
                      <a:pt x="10819" y="446"/>
                      <a:pt x="10819" y="446"/>
                      <a:pt x="10819" y="446"/>
                    </a:cubicBezTo>
                    <a:cubicBezTo>
                      <a:pt x="10800" y="446"/>
                      <a:pt x="10800" y="446"/>
                      <a:pt x="10800" y="446"/>
                    </a:cubicBezTo>
                    <a:cubicBezTo>
                      <a:pt x="10704" y="427"/>
                      <a:pt x="10704" y="427"/>
                      <a:pt x="10704" y="427"/>
                    </a:cubicBezTo>
                    <a:cubicBezTo>
                      <a:pt x="10685" y="408"/>
                      <a:pt x="10685" y="408"/>
                      <a:pt x="10685" y="408"/>
                    </a:cubicBezTo>
                    <a:cubicBezTo>
                      <a:pt x="10609" y="388"/>
                      <a:pt x="10609" y="388"/>
                      <a:pt x="10609" y="388"/>
                    </a:cubicBezTo>
                    <a:cubicBezTo>
                      <a:pt x="10571" y="388"/>
                      <a:pt x="10571" y="388"/>
                      <a:pt x="10571" y="388"/>
                    </a:cubicBezTo>
                    <a:cubicBezTo>
                      <a:pt x="10494" y="349"/>
                      <a:pt x="10494" y="349"/>
                      <a:pt x="10494" y="349"/>
                    </a:cubicBezTo>
                    <a:cubicBezTo>
                      <a:pt x="10475" y="349"/>
                      <a:pt x="10475" y="349"/>
                      <a:pt x="10475" y="349"/>
                    </a:cubicBezTo>
                    <a:cubicBezTo>
                      <a:pt x="10360" y="330"/>
                      <a:pt x="10360" y="330"/>
                      <a:pt x="10360" y="330"/>
                    </a:cubicBezTo>
                    <a:cubicBezTo>
                      <a:pt x="10360" y="330"/>
                      <a:pt x="10360" y="330"/>
                      <a:pt x="10360" y="330"/>
                    </a:cubicBezTo>
                    <a:cubicBezTo>
                      <a:pt x="10246" y="291"/>
                      <a:pt x="10246" y="291"/>
                      <a:pt x="10246" y="291"/>
                    </a:cubicBezTo>
                    <a:cubicBezTo>
                      <a:pt x="10246" y="291"/>
                      <a:pt x="10246" y="291"/>
                      <a:pt x="10246" y="291"/>
                    </a:cubicBezTo>
                    <a:cubicBezTo>
                      <a:pt x="10131" y="272"/>
                      <a:pt x="10016" y="233"/>
                      <a:pt x="9902" y="213"/>
                    </a:cubicBezTo>
                    <a:cubicBezTo>
                      <a:pt x="9882" y="213"/>
                      <a:pt x="9882" y="213"/>
                      <a:pt x="9882" y="213"/>
                    </a:cubicBezTo>
                    <a:cubicBezTo>
                      <a:pt x="9787" y="194"/>
                      <a:pt x="9787" y="194"/>
                      <a:pt x="9787" y="194"/>
                    </a:cubicBezTo>
                    <a:cubicBezTo>
                      <a:pt x="9768" y="175"/>
                      <a:pt x="9768" y="175"/>
                      <a:pt x="9768" y="175"/>
                    </a:cubicBezTo>
                    <a:cubicBezTo>
                      <a:pt x="9672" y="155"/>
                      <a:pt x="9672" y="155"/>
                      <a:pt x="9672" y="155"/>
                    </a:cubicBezTo>
                    <a:cubicBezTo>
                      <a:pt x="9653" y="155"/>
                      <a:pt x="9653" y="155"/>
                      <a:pt x="9653" y="155"/>
                    </a:cubicBezTo>
                    <a:cubicBezTo>
                      <a:pt x="9577" y="136"/>
                      <a:pt x="9577" y="136"/>
                      <a:pt x="9577" y="136"/>
                    </a:cubicBezTo>
                    <a:cubicBezTo>
                      <a:pt x="9538" y="136"/>
                      <a:pt x="9538" y="136"/>
                      <a:pt x="9538" y="136"/>
                    </a:cubicBezTo>
                    <a:cubicBezTo>
                      <a:pt x="9462" y="116"/>
                      <a:pt x="9462" y="116"/>
                      <a:pt x="9462" y="116"/>
                    </a:cubicBezTo>
                    <a:cubicBezTo>
                      <a:pt x="9424" y="116"/>
                      <a:pt x="9424" y="116"/>
                      <a:pt x="9424" y="116"/>
                    </a:cubicBezTo>
                    <a:cubicBezTo>
                      <a:pt x="9347" y="97"/>
                      <a:pt x="9347" y="97"/>
                      <a:pt x="9347" y="97"/>
                    </a:cubicBezTo>
                    <a:cubicBezTo>
                      <a:pt x="9309" y="78"/>
                      <a:pt x="9309" y="78"/>
                      <a:pt x="9309" y="78"/>
                    </a:cubicBezTo>
                    <a:cubicBezTo>
                      <a:pt x="9213" y="78"/>
                      <a:pt x="9213" y="78"/>
                      <a:pt x="9213" y="78"/>
                    </a:cubicBezTo>
                    <a:cubicBezTo>
                      <a:pt x="9194" y="58"/>
                      <a:pt x="9194" y="58"/>
                      <a:pt x="9194" y="58"/>
                    </a:cubicBezTo>
                    <a:cubicBezTo>
                      <a:pt x="9080" y="39"/>
                      <a:pt x="9080" y="39"/>
                      <a:pt x="9080" y="39"/>
                    </a:cubicBezTo>
                    <a:cubicBezTo>
                      <a:pt x="9061" y="39"/>
                      <a:pt x="9061" y="39"/>
                      <a:pt x="9061" y="39"/>
                    </a:cubicBezTo>
                    <a:cubicBezTo>
                      <a:pt x="8831" y="19"/>
                      <a:pt x="8602" y="19"/>
                      <a:pt x="8372" y="19"/>
                    </a:cubicBezTo>
                    <a:cubicBezTo>
                      <a:pt x="8258" y="0"/>
                      <a:pt x="8143" y="0"/>
                      <a:pt x="8028" y="0"/>
                    </a:cubicBezTo>
                    <a:cubicBezTo>
                      <a:pt x="5410" y="0"/>
                      <a:pt x="2963" y="737"/>
                      <a:pt x="1357" y="2290"/>
                    </a:cubicBezTo>
                  </a:path>
                </a:pathLst>
              </a:cu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grpSp>
      </p:grpSp>
      <p:sp>
        <p:nvSpPr>
          <p:cNvPr id="772" name="Freeform 9"/>
          <p:cNvSpPr/>
          <p:nvPr/>
        </p:nvSpPr>
        <p:spPr>
          <a:xfrm>
            <a:off x="733428" y="4692148"/>
            <a:ext cx="122238" cy="115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cubicBezTo>
                  <a:pt x="16941" y="14029"/>
                  <a:pt x="16941" y="14029"/>
                  <a:pt x="16941" y="14029"/>
                </a:cubicBezTo>
                <a:cubicBezTo>
                  <a:pt x="8471" y="1559"/>
                  <a:pt x="8471" y="1559"/>
                  <a:pt x="8471" y="1559"/>
                </a:cubicBezTo>
                <a:cubicBezTo>
                  <a:pt x="7835" y="668"/>
                  <a:pt x="6565" y="0"/>
                  <a:pt x="5506" y="0"/>
                </a:cubicBezTo>
                <a:cubicBezTo>
                  <a:pt x="212" y="0"/>
                  <a:pt x="212" y="0"/>
                  <a:pt x="212" y="0"/>
                </a:cubicBezTo>
                <a:cubicBezTo>
                  <a:pt x="0" y="1781"/>
                  <a:pt x="0" y="1781"/>
                  <a:pt x="0" y="1781"/>
                </a:cubicBezTo>
                <a:cubicBezTo>
                  <a:pt x="1059" y="2004"/>
                  <a:pt x="1059" y="2004"/>
                  <a:pt x="1059" y="2004"/>
                </a:cubicBezTo>
                <a:cubicBezTo>
                  <a:pt x="1482" y="2227"/>
                  <a:pt x="1906" y="2895"/>
                  <a:pt x="1906" y="4231"/>
                </a:cubicBezTo>
                <a:cubicBezTo>
                  <a:pt x="1906" y="21600"/>
                  <a:pt x="1906" y="21600"/>
                  <a:pt x="1906" y="21600"/>
                </a:cubicBezTo>
                <a:cubicBezTo>
                  <a:pt x="6565" y="21600"/>
                  <a:pt x="6565" y="21600"/>
                  <a:pt x="6565" y="21600"/>
                </a:cubicBezTo>
                <a:cubicBezTo>
                  <a:pt x="6565" y="7571"/>
                  <a:pt x="6565" y="7571"/>
                  <a:pt x="6565" y="7571"/>
                </a:cubicBezTo>
                <a:cubicBezTo>
                  <a:pt x="15247" y="20264"/>
                  <a:pt x="15247" y="20264"/>
                  <a:pt x="15247" y="20264"/>
                </a:cubicBezTo>
                <a:cubicBezTo>
                  <a:pt x="15671" y="20932"/>
                  <a:pt x="16729" y="21600"/>
                  <a:pt x="17788" y="21600"/>
                </a:cubicBezTo>
                <a:cubicBezTo>
                  <a:pt x="21600" y="21600"/>
                  <a:pt x="21600" y="21600"/>
                  <a:pt x="21600" y="21600"/>
                </a:cubicBezTo>
                <a:cubicBezTo>
                  <a:pt x="21600" y="0"/>
                  <a:pt x="21600" y="0"/>
                  <a:pt x="21600" y="0"/>
                </a:cubicBezTo>
                <a:lnTo>
                  <a:pt x="16941" y="0"/>
                </a:lnTo>
                <a:close/>
              </a:path>
            </a:pathLst>
          </a:custGeom>
          <a:solidFill>
            <a:srgbClr val="000000"/>
          </a:solidFill>
          <a:ln w="12700">
            <a:miter lim="400000"/>
          </a:ln>
        </p:spPr>
        <p:txBody>
          <a:bodyPr lIns="45719" rIns="45719"/>
          <a:lstStyle/>
          <a:p>
            <a:pPr>
              <a:defRPr sz="1300"/>
            </a:pPr>
          </a:p>
        </p:txBody>
      </p:sp>
      <p:sp>
        <p:nvSpPr>
          <p:cNvPr id="773" name="Freeform 10"/>
          <p:cNvSpPr/>
          <p:nvPr/>
        </p:nvSpPr>
        <p:spPr>
          <a:xfrm>
            <a:off x="874713" y="4692148"/>
            <a:ext cx="120651" cy="115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cubicBezTo>
                  <a:pt x="16941" y="14029"/>
                  <a:pt x="16941" y="14029"/>
                  <a:pt x="16941" y="14029"/>
                </a:cubicBezTo>
                <a:cubicBezTo>
                  <a:pt x="8471" y="1559"/>
                  <a:pt x="8471" y="1559"/>
                  <a:pt x="8471" y="1559"/>
                </a:cubicBezTo>
                <a:cubicBezTo>
                  <a:pt x="7835" y="668"/>
                  <a:pt x="6565" y="0"/>
                  <a:pt x="5506" y="0"/>
                </a:cubicBezTo>
                <a:cubicBezTo>
                  <a:pt x="212" y="0"/>
                  <a:pt x="212" y="0"/>
                  <a:pt x="212" y="0"/>
                </a:cubicBezTo>
                <a:cubicBezTo>
                  <a:pt x="0" y="1781"/>
                  <a:pt x="0" y="1781"/>
                  <a:pt x="0" y="1781"/>
                </a:cubicBezTo>
                <a:cubicBezTo>
                  <a:pt x="1059" y="2004"/>
                  <a:pt x="1059" y="2004"/>
                  <a:pt x="1059" y="2004"/>
                </a:cubicBezTo>
                <a:cubicBezTo>
                  <a:pt x="1482" y="2227"/>
                  <a:pt x="1906" y="2895"/>
                  <a:pt x="1906" y="4231"/>
                </a:cubicBezTo>
                <a:cubicBezTo>
                  <a:pt x="1906" y="21600"/>
                  <a:pt x="1906" y="21600"/>
                  <a:pt x="1906" y="21600"/>
                </a:cubicBezTo>
                <a:cubicBezTo>
                  <a:pt x="6565" y="21600"/>
                  <a:pt x="6565" y="21600"/>
                  <a:pt x="6565" y="21600"/>
                </a:cubicBezTo>
                <a:cubicBezTo>
                  <a:pt x="6565" y="7571"/>
                  <a:pt x="6565" y="7571"/>
                  <a:pt x="6565" y="7571"/>
                </a:cubicBezTo>
                <a:cubicBezTo>
                  <a:pt x="15247" y="20264"/>
                  <a:pt x="15247" y="20264"/>
                  <a:pt x="15247" y="20264"/>
                </a:cubicBezTo>
                <a:cubicBezTo>
                  <a:pt x="15671" y="20932"/>
                  <a:pt x="16941" y="21600"/>
                  <a:pt x="17788" y="21600"/>
                </a:cubicBezTo>
                <a:cubicBezTo>
                  <a:pt x="21600" y="21600"/>
                  <a:pt x="21600" y="21600"/>
                  <a:pt x="21600" y="21600"/>
                </a:cubicBezTo>
                <a:cubicBezTo>
                  <a:pt x="21600" y="0"/>
                  <a:pt x="21600" y="0"/>
                  <a:pt x="21600" y="0"/>
                </a:cubicBezTo>
                <a:lnTo>
                  <a:pt x="16941" y="0"/>
                </a:lnTo>
                <a:close/>
              </a:path>
            </a:pathLst>
          </a:custGeom>
          <a:solidFill>
            <a:srgbClr val="000000"/>
          </a:solidFill>
          <a:ln w="12700">
            <a:miter lim="400000"/>
          </a:ln>
        </p:spPr>
        <p:txBody>
          <a:bodyPr lIns="45719" rIns="45719"/>
          <a:lstStyle/>
          <a:p>
            <a:pPr>
              <a:defRPr sz="1300"/>
            </a:pPr>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p:bg>
      <p:bgPr>
        <a:solidFill>
          <a:srgbClr val="FFFFFF"/>
        </a:solidFill>
      </p:bgPr>
    </p:bg>
    <p:spTree>
      <p:nvGrpSpPr>
        <p:cNvPr id="1" name=""/>
        <p:cNvGrpSpPr/>
        <p:nvPr/>
      </p:nvGrpSpPr>
      <p:grpSpPr>
        <a:xfrm>
          <a:off x="0" y="0"/>
          <a:ext cx="0" cy="0"/>
          <a:chOff x="0" y="0"/>
          <a:chExt cx="0" cy="0"/>
        </a:xfrm>
      </p:grpSpPr>
      <p:grpSp>
        <p:nvGrpSpPr>
          <p:cNvPr id="788" name="Groep 25"/>
          <p:cNvGrpSpPr/>
          <p:nvPr/>
        </p:nvGrpSpPr>
        <p:grpSpPr>
          <a:xfrm>
            <a:off x="9252624" y="-35721"/>
            <a:ext cx="1980265" cy="5307831"/>
            <a:chOff x="0" y="0"/>
            <a:chExt cx="1980264" cy="5307829"/>
          </a:xfrm>
        </p:grpSpPr>
        <p:grpSp>
          <p:nvGrpSpPr>
            <p:cNvPr id="782" name="Afgeronde rechthoek 15"/>
            <p:cNvGrpSpPr/>
            <p:nvPr/>
          </p:nvGrpSpPr>
          <p:grpSpPr>
            <a:xfrm>
              <a:off x="0" y="0"/>
              <a:ext cx="1980265" cy="5307830"/>
              <a:chOff x="0" y="0"/>
              <a:chExt cx="1980264" cy="5307829"/>
            </a:xfrm>
          </p:grpSpPr>
          <p:sp>
            <p:nvSpPr>
              <p:cNvPr id="780"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781"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783"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787" name="Groep 18"/>
            <p:cNvGrpSpPr/>
            <p:nvPr/>
          </p:nvGrpSpPr>
          <p:grpSpPr>
            <a:xfrm>
              <a:off x="540071" y="5057766"/>
              <a:ext cx="752582" cy="214344"/>
              <a:chOff x="0" y="0"/>
              <a:chExt cx="752580" cy="214343"/>
            </a:xfrm>
          </p:grpSpPr>
          <p:pic>
            <p:nvPicPr>
              <p:cNvPr id="784"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785"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786"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789"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790"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791"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792" name="Chapter Title"/>
          <p:cNvSpPr txBox="1"/>
          <p:nvPr>
            <p:ph type="title" hasCustomPrompt="1"/>
          </p:nvPr>
        </p:nvSpPr>
        <p:spPr>
          <a:xfrm>
            <a:off x="341711" y="219361"/>
            <a:ext cx="8424001" cy="1474567"/>
          </a:xfrm>
          <a:prstGeom prst="rect">
            <a:avLst/>
          </a:prstGeom>
        </p:spPr>
        <p:txBody>
          <a:bodyPr>
            <a:normAutofit fontScale="100000" lnSpcReduction="0"/>
          </a:bodyPr>
          <a:lstStyle>
            <a:lvl1pPr defTabSz="914378">
              <a:lnSpc>
                <a:spcPct val="85000"/>
              </a:lnSpc>
              <a:defRPr sz="3600"/>
            </a:lvl1pPr>
          </a:lstStyle>
          <a:p>
            <a:pPr/>
            <a:r>
              <a:t>Chapter Title</a:t>
            </a:r>
          </a:p>
        </p:txBody>
      </p:sp>
      <p:sp>
        <p:nvSpPr>
          <p:cNvPr id="793" name="Slide Number"/>
          <p:cNvSpPr txBox="1"/>
          <p:nvPr>
            <p:ph type="sldNum" sz="quarter" idx="2"/>
          </p:nvPr>
        </p:nvSpPr>
        <p:spPr>
          <a:xfrm>
            <a:off x="0" y="0"/>
            <a:ext cx="332740" cy="345440"/>
          </a:xfrm>
          <a:prstGeom prst="rect">
            <a:avLst/>
          </a:prstGeom>
        </p:spPr>
        <p:txBody>
          <a:bodyPr anchor="t"/>
          <a:lstStyle>
            <a:lvl1pPr algn="l">
              <a:defRPr sz="1800"/>
            </a:lvl1pPr>
          </a:lstStyle>
          <a:p>
            <a:pPr/>
            <a:fld id="{86CB4B4D-7CA3-9044-876B-883B54F8677D}" type="slidenum"/>
          </a:p>
        </p:txBody>
      </p:sp>
      <p:sp>
        <p:nvSpPr>
          <p:cNvPr id="794" name="Rectangle 9"/>
          <p:cNvSpPr/>
          <p:nvPr/>
        </p:nvSpPr>
        <p:spPr>
          <a:xfrm>
            <a:off x="285752" y="4380950"/>
            <a:ext cx="8569326" cy="12701"/>
          </a:xfrm>
          <a:prstGeom prst="rect">
            <a:avLst/>
          </a:prstGeom>
          <a:solidFill>
            <a:srgbClr val="EA650D"/>
          </a:solidFill>
          <a:ln w="12700">
            <a:miter lim="400000"/>
          </a:ln>
        </p:spPr>
        <p:txBody>
          <a:bodyPr lIns="45719" rIns="45719"/>
          <a:lstStyle/>
          <a:p>
            <a:pPr>
              <a:defRPr sz="1300"/>
            </a:pPr>
          </a:p>
        </p:txBody>
      </p:sp>
      <p:grpSp>
        <p:nvGrpSpPr>
          <p:cNvPr id="804" name="HR logo"/>
          <p:cNvGrpSpPr/>
          <p:nvPr/>
        </p:nvGrpSpPr>
        <p:grpSpPr>
          <a:xfrm>
            <a:off x="280837" y="4557600"/>
            <a:ext cx="378050" cy="386101"/>
            <a:chOff x="0" y="0"/>
            <a:chExt cx="378048" cy="386100"/>
          </a:xfrm>
        </p:grpSpPr>
        <p:sp>
          <p:nvSpPr>
            <p:cNvPr id="795" name="Freeform 35"/>
            <p:cNvSpPr/>
            <p:nvPr/>
          </p:nvSpPr>
          <p:spPr>
            <a:xfrm>
              <a:off x="-1" y="0"/>
              <a:ext cx="378050" cy="38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674"/>
                  </a:moveTo>
                  <a:cubicBezTo>
                    <a:pt x="21600" y="10663"/>
                    <a:pt x="21600" y="10663"/>
                    <a:pt x="21600" y="10663"/>
                  </a:cubicBezTo>
                  <a:cubicBezTo>
                    <a:pt x="21600" y="10603"/>
                    <a:pt x="21600" y="10603"/>
                    <a:pt x="21600" y="10603"/>
                  </a:cubicBezTo>
                  <a:cubicBezTo>
                    <a:pt x="21600" y="10579"/>
                    <a:pt x="21600" y="10579"/>
                    <a:pt x="21600" y="10579"/>
                  </a:cubicBezTo>
                  <a:cubicBezTo>
                    <a:pt x="21600" y="10531"/>
                    <a:pt x="21600" y="10531"/>
                    <a:pt x="21600" y="10531"/>
                  </a:cubicBezTo>
                  <a:cubicBezTo>
                    <a:pt x="21600" y="10519"/>
                    <a:pt x="21600" y="10519"/>
                    <a:pt x="21600" y="10519"/>
                  </a:cubicBezTo>
                  <a:cubicBezTo>
                    <a:pt x="21600" y="10459"/>
                    <a:pt x="21600" y="10459"/>
                    <a:pt x="21600" y="10459"/>
                  </a:cubicBezTo>
                  <a:cubicBezTo>
                    <a:pt x="21600" y="10447"/>
                    <a:pt x="21600" y="10447"/>
                    <a:pt x="21600" y="10447"/>
                  </a:cubicBezTo>
                  <a:cubicBezTo>
                    <a:pt x="21600" y="10400"/>
                    <a:pt x="21600" y="10400"/>
                    <a:pt x="21600" y="10400"/>
                  </a:cubicBezTo>
                  <a:cubicBezTo>
                    <a:pt x="21588" y="10376"/>
                    <a:pt x="21588" y="10376"/>
                    <a:pt x="21588" y="10376"/>
                  </a:cubicBezTo>
                  <a:cubicBezTo>
                    <a:pt x="21588" y="10328"/>
                    <a:pt x="21588" y="10328"/>
                    <a:pt x="21588" y="10328"/>
                  </a:cubicBezTo>
                  <a:cubicBezTo>
                    <a:pt x="21588" y="10304"/>
                    <a:pt x="21588" y="10304"/>
                    <a:pt x="21588" y="10304"/>
                  </a:cubicBezTo>
                  <a:cubicBezTo>
                    <a:pt x="21588" y="10268"/>
                    <a:pt x="21588" y="10268"/>
                    <a:pt x="21588" y="10268"/>
                  </a:cubicBezTo>
                  <a:cubicBezTo>
                    <a:pt x="21588" y="10244"/>
                    <a:pt x="21588" y="10244"/>
                    <a:pt x="21588" y="10244"/>
                  </a:cubicBezTo>
                  <a:cubicBezTo>
                    <a:pt x="21588" y="10184"/>
                    <a:pt x="21588" y="10184"/>
                    <a:pt x="21588" y="10184"/>
                  </a:cubicBezTo>
                  <a:cubicBezTo>
                    <a:pt x="21588" y="10172"/>
                    <a:pt x="21588" y="10172"/>
                    <a:pt x="21588" y="10172"/>
                  </a:cubicBezTo>
                  <a:cubicBezTo>
                    <a:pt x="21576" y="10125"/>
                    <a:pt x="21576" y="10125"/>
                    <a:pt x="21576" y="10125"/>
                  </a:cubicBezTo>
                  <a:cubicBezTo>
                    <a:pt x="21576" y="10101"/>
                    <a:pt x="21576" y="10101"/>
                    <a:pt x="21576" y="10101"/>
                  </a:cubicBezTo>
                  <a:cubicBezTo>
                    <a:pt x="21576" y="10053"/>
                    <a:pt x="21576" y="10053"/>
                    <a:pt x="21576" y="10053"/>
                  </a:cubicBezTo>
                  <a:cubicBezTo>
                    <a:pt x="21576" y="10029"/>
                    <a:pt x="21576" y="10029"/>
                    <a:pt x="21576" y="10029"/>
                  </a:cubicBezTo>
                  <a:cubicBezTo>
                    <a:pt x="21576" y="9993"/>
                    <a:pt x="21576" y="9993"/>
                    <a:pt x="21576" y="9993"/>
                  </a:cubicBezTo>
                  <a:cubicBezTo>
                    <a:pt x="21563" y="9969"/>
                    <a:pt x="21563" y="9969"/>
                    <a:pt x="21563" y="9969"/>
                  </a:cubicBezTo>
                  <a:cubicBezTo>
                    <a:pt x="21563" y="9921"/>
                    <a:pt x="21563" y="9921"/>
                    <a:pt x="21563" y="9921"/>
                  </a:cubicBezTo>
                  <a:cubicBezTo>
                    <a:pt x="21563" y="9898"/>
                    <a:pt x="21563" y="9898"/>
                    <a:pt x="21563" y="9898"/>
                  </a:cubicBezTo>
                  <a:cubicBezTo>
                    <a:pt x="21563" y="9850"/>
                    <a:pt x="21563" y="9850"/>
                    <a:pt x="21563" y="9850"/>
                  </a:cubicBezTo>
                  <a:cubicBezTo>
                    <a:pt x="21563" y="9826"/>
                    <a:pt x="21563" y="9826"/>
                    <a:pt x="21563" y="9826"/>
                  </a:cubicBezTo>
                  <a:cubicBezTo>
                    <a:pt x="21551" y="9790"/>
                    <a:pt x="21551" y="9790"/>
                    <a:pt x="21551" y="9790"/>
                  </a:cubicBezTo>
                  <a:cubicBezTo>
                    <a:pt x="21551" y="9754"/>
                    <a:pt x="21551" y="9754"/>
                    <a:pt x="21551" y="9754"/>
                  </a:cubicBezTo>
                  <a:cubicBezTo>
                    <a:pt x="21551" y="9718"/>
                    <a:pt x="21551" y="9718"/>
                    <a:pt x="21551" y="9718"/>
                  </a:cubicBezTo>
                  <a:cubicBezTo>
                    <a:pt x="21539" y="9682"/>
                    <a:pt x="21539" y="9682"/>
                    <a:pt x="21539" y="9682"/>
                  </a:cubicBezTo>
                  <a:cubicBezTo>
                    <a:pt x="21539" y="9658"/>
                    <a:pt x="21539" y="9658"/>
                    <a:pt x="21539" y="9658"/>
                  </a:cubicBezTo>
                  <a:cubicBezTo>
                    <a:pt x="21527" y="9551"/>
                    <a:pt x="21527" y="9551"/>
                    <a:pt x="21527" y="9551"/>
                  </a:cubicBezTo>
                  <a:cubicBezTo>
                    <a:pt x="21527" y="9527"/>
                    <a:pt x="21527" y="9527"/>
                    <a:pt x="21527" y="9527"/>
                  </a:cubicBezTo>
                  <a:cubicBezTo>
                    <a:pt x="21527" y="9491"/>
                    <a:pt x="21527" y="9491"/>
                    <a:pt x="21527" y="9491"/>
                  </a:cubicBezTo>
                  <a:cubicBezTo>
                    <a:pt x="21515" y="9479"/>
                    <a:pt x="21515" y="9479"/>
                    <a:pt x="21515" y="9479"/>
                  </a:cubicBezTo>
                  <a:cubicBezTo>
                    <a:pt x="21515" y="9407"/>
                    <a:pt x="21515" y="9407"/>
                    <a:pt x="21515" y="9407"/>
                  </a:cubicBezTo>
                  <a:cubicBezTo>
                    <a:pt x="21502" y="9395"/>
                    <a:pt x="21502" y="9395"/>
                    <a:pt x="21502" y="9395"/>
                  </a:cubicBezTo>
                  <a:cubicBezTo>
                    <a:pt x="21502" y="9360"/>
                    <a:pt x="21502" y="9360"/>
                    <a:pt x="21502" y="9360"/>
                  </a:cubicBezTo>
                  <a:cubicBezTo>
                    <a:pt x="21502" y="9348"/>
                    <a:pt x="21502" y="9348"/>
                    <a:pt x="21502" y="9348"/>
                  </a:cubicBezTo>
                  <a:cubicBezTo>
                    <a:pt x="21490" y="9264"/>
                    <a:pt x="21490" y="9264"/>
                    <a:pt x="21490" y="9264"/>
                  </a:cubicBezTo>
                  <a:cubicBezTo>
                    <a:pt x="21490" y="9252"/>
                    <a:pt x="21490" y="9252"/>
                    <a:pt x="21490" y="9252"/>
                  </a:cubicBezTo>
                  <a:cubicBezTo>
                    <a:pt x="21478" y="9216"/>
                    <a:pt x="21478" y="9216"/>
                    <a:pt x="21478" y="9216"/>
                  </a:cubicBezTo>
                  <a:cubicBezTo>
                    <a:pt x="21478" y="9204"/>
                    <a:pt x="21478" y="9204"/>
                    <a:pt x="21478" y="9204"/>
                  </a:cubicBezTo>
                  <a:cubicBezTo>
                    <a:pt x="21466" y="9121"/>
                    <a:pt x="21466" y="9121"/>
                    <a:pt x="21466" y="9121"/>
                  </a:cubicBezTo>
                  <a:cubicBezTo>
                    <a:pt x="21466" y="9121"/>
                    <a:pt x="21466" y="9121"/>
                    <a:pt x="21466" y="9121"/>
                  </a:cubicBezTo>
                  <a:cubicBezTo>
                    <a:pt x="21466" y="9085"/>
                    <a:pt x="21466" y="9085"/>
                    <a:pt x="21466" y="9085"/>
                  </a:cubicBezTo>
                  <a:cubicBezTo>
                    <a:pt x="21466" y="9073"/>
                    <a:pt x="21466" y="9073"/>
                    <a:pt x="21466" y="9073"/>
                  </a:cubicBezTo>
                  <a:cubicBezTo>
                    <a:pt x="21441" y="8941"/>
                    <a:pt x="21441" y="8941"/>
                    <a:pt x="21441" y="8941"/>
                  </a:cubicBezTo>
                  <a:cubicBezTo>
                    <a:pt x="21441" y="8941"/>
                    <a:pt x="21441" y="8941"/>
                    <a:pt x="21441" y="8941"/>
                  </a:cubicBezTo>
                  <a:cubicBezTo>
                    <a:pt x="21393" y="8702"/>
                    <a:pt x="21344" y="8463"/>
                    <a:pt x="21283" y="8224"/>
                  </a:cubicBezTo>
                  <a:cubicBezTo>
                    <a:pt x="21283" y="8224"/>
                    <a:pt x="21283" y="8224"/>
                    <a:pt x="21283" y="8224"/>
                  </a:cubicBezTo>
                  <a:cubicBezTo>
                    <a:pt x="21258" y="8093"/>
                    <a:pt x="21258" y="8093"/>
                    <a:pt x="21258" y="8093"/>
                  </a:cubicBezTo>
                  <a:cubicBezTo>
                    <a:pt x="21246" y="8093"/>
                    <a:pt x="21246" y="8093"/>
                    <a:pt x="21246" y="8093"/>
                  </a:cubicBezTo>
                  <a:cubicBezTo>
                    <a:pt x="21222" y="7973"/>
                    <a:pt x="21222" y="7973"/>
                    <a:pt x="21222" y="7973"/>
                  </a:cubicBezTo>
                  <a:cubicBezTo>
                    <a:pt x="21210" y="7949"/>
                    <a:pt x="21210" y="7949"/>
                    <a:pt x="21210" y="7949"/>
                  </a:cubicBezTo>
                  <a:cubicBezTo>
                    <a:pt x="21210" y="7925"/>
                    <a:pt x="21210" y="7925"/>
                    <a:pt x="21210" y="7925"/>
                  </a:cubicBezTo>
                  <a:cubicBezTo>
                    <a:pt x="21198" y="7901"/>
                    <a:pt x="21198" y="7901"/>
                    <a:pt x="21198" y="7901"/>
                  </a:cubicBezTo>
                  <a:cubicBezTo>
                    <a:pt x="21185" y="7853"/>
                    <a:pt x="21185" y="7853"/>
                    <a:pt x="21185" y="7853"/>
                  </a:cubicBezTo>
                  <a:cubicBezTo>
                    <a:pt x="21173" y="7818"/>
                    <a:pt x="21173" y="7818"/>
                    <a:pt x="21173" y="7818"/>
                  </a:cubicBezTo>
                  <a:cubicBezTo>
                    <a:pt x="21173" y="7794"/>
                    <a:pt x="21173" y="7794"/>
                    <a:pt x="21173" y="7794"/>
                  </a:cubicBezTo>
                  <a:cubicBezTo>
                    <a:pt x="21161" y="7770"/>
                    <a:pt x="21161" y="7770"/>
                    <a:pt x="21161" y="7770"/>
                  </a:cubicBezTo>
                  <a:cubicBezTo>
                    <a:pt x="21149" y="7722"/>
                    <a:pt x="21149" y="7722"/>
                    <a:pt x="21149" y="7722"/>
                  </a:cubicBezTo>
                  <a:cubicBezTo>
                    <a:pt x="21137" y="7686"/>
                    <a:pt x="21137" y="7686"/>
                    <a:pt x="21137" y="7686"/>
                  </a:cubicBezTo>
                  <a:cubicBezTo>
                    <a:pt x="21124" y="7674"/>
                    <a:pt x="21124" y="7674"/>
                    <a:pt x="21124" y="7674"/>
                  </a:cubicBezTo>
                  <a:cubicBezTo>
                    <a:pt x="21124" y="7626"/>
                    <a:pt x="21124" y="7626"/>
                    <a:pt x="21124" y="7626"/>
                  </a:cubicBezTo>
                  <a:cubicBezTo>
                    <a:pt x="21112" y="7614"/>
                    <a:pt x="21112" y="7614"/>
                    <a:pt x="21112" y="7614"/>
                  </a:cubicBezTo>
                  <a:cubicBezTo>
                    <a:pt x="21100" y="7567"/>
                    <a:pt x="21100" y="7567"/>
                    <a:pt x="21100" y="7567"/>
                  </a:cubicBezTo>
                  <a:cubicBezTo>
                    <a:pt x="21088" y="7543"/>
                    <a:pt x="21088" y="7543"/>
                    <a:pt x="21088" y="7543"/>
                  </a:cubicBezTo>
                  <a:cubicBezTo>
                    <a:pt x="21076" y="7495"/>
                    <a:pt x="21076" y="7495"/>
                    <a:pt x="21076" y="7495"/>
                  </a:cubicBezTo>
                  <a:cubicBezTo>
                    <a:pt x="21076" y="7495"/>
                    <a:pt x="21076" y="7495"/>
                    <a:pt x="21076" y="7495"/>
                  </a:cubicBezTo>
                  <a:cubicBezTo>
                    <a:pt x="21051" y="7435"/>
                    <a:pt x="21051" y="7435"/>
                    <a:pt x="21051" y="7435"/>
                  </a:cubicBezTo>
                  <a:cubicBezTo>
                    <a:pt x="21051" y="7435"/>
                    <a:pt x="21051" y="7435"/>
                    <a:pt x="21051" y="7435"/>
                  </a:cubicBezTo>
                  <a:cubicBezTo>
                    <a:pt x="20966" y="7160"/>
                    <a:pt x="20856" y="6897"/>
                    <a:pt x="20746" y="6634"/>
                  </a:cubicBezTo>
                  <a:cubicBezTo>
                    <a:pt x="20685" y="6491"/>
                    <a:pt x="20624" y="6335"/>
                    <a:pt x="20551" y="6192"/>
                  </a:cubicBezTo>
                  <a:cubicBezTo>
                    <a:pt x="20393" y="5869"/>
                    <a:pt x="20222" y="5558"/>
                    <a:pt x="20039" y="5260"/>
                  </a:cubicBezTo>
                  <a:cubicBezTo>
                    <a:pt x="20002" y="5200"/>
                    <a:pt x="20002" y="5200"/>
                    <a:pt x="20002" y="5200"/>
                  </a:cubicBezTo>
                  <a:cubicBezTo>
                    <a:pt x="20002" y="5188"/>
                    <a:pt x="20002" y="5188"/>
                    <a:pt x="20002" y="5188"/>
                  </a:cubicBezTo>
                  <a:cubicBezTo>
                    <a:pt x="19819" y="4901"/>
                    <a:pt x="19624" y="4626"/>
                    <a:pt x="19429" y="4363"/>
                  </a:cubicBezTo>
                  <a:cubicBezTo>
                    <a:pt x="19429" y="4351"/>
                    <a:pt x="19429" y="4351"/>
                    <a:pt x="19429" y="4351"/>
                  </a:cubicBezTo>
                  <a:cubicBezTo>
                    <a:pt x="19380" y="4303"/>
                    <a:pt x="19380" y="4303"/>
                    <a:pt x="19380" y="4303"/>
                  </a:cubicBezTo>
                  <a:cubicBezTo>
                    <a:pt x="19380" y="4291"/>
                    <a:pt x="19380" y="4291"/>
                    <a:pt x="19380" y="4291"/>
                  </a:cubicBezTo>
                  <a:cubicBezTo>
                    <a:pt x="19344" y="4243"/>
                    <a:pt x="19344" y="4243"/>
                    <a:pt x="19344" y="4243"/>
                  </a:cubicBezTo>
                  <a:cubicBezTo>
                    <a:pt x="19331" y="4243"/>
                    <a:pt x="19331" y="4243"/>
                    <a:pt x="19331" y="4243"/>
                  </a:cubicBezTo>
                  <a:cubicBezTo>
                    <a:pt x="19295" y="4196"/>
                    <a:pt x="19295" y="4196"/>
                    <a:pt x="19295" y="4196"/>
                  </a:cubicBezTo>
                  <a:cubicBezTo>
                    <a:pt x="19295" y="4184"/>
                    <a:pt x="19295" y="4184"/>
                    <a:pt x="19295" y="4184"/>
                  </a:cubicBezTo>
                  <a:cubicBezTo>
                    <a:pt x="19246" y="4136"/>
                    <a:pt x="19246" y="4136"/>
                    <a:pt x="19246" y="4136"/>
                  </a:cubicBezTo>
                  <a:cubicBezTo>
                    <a:pt x="19246" y="4124"/>
                    <a:pt x="19246" y="4124"/>
                    <a:pt x="19246" y="4124"/>
                  </a:cubicBezTo>
                  <a:cubicBezTo>
                    <a:pt x="19173" y="4040"/>
                    <a:pt x="19100" y="3945"/>
                    <a:pt x="19014" y="3849"/>
                  </a:cubicBezTo>
                  <a:cubicBezTo>
                    <a:pt x="19014" y="3849"/>
                    <a:pt x="19014" y="3849"/>
                    <a:pt x="19014" y="3849"/>
                  </a:cubicBezTo>
                  <a:cubicBezTo>
                    <a:pt x="18966" y="3801"/>
                    <a:pt x="18966" y="3801"/>
                    <a:pt x="18966" y="3801"/>
                  </a:cubicBezTo>
                  <a:cubicBezTo>
                    <a:pt x="18966" y="3789"/>
                    <a:pt x="18966" y="3789"/>
                    <a:pt x="18966" y="3789"/>
                  </a:cubicBezTo>
                  <a:cubicBezTo>
                    <a:pt x="18929" y="3741"/>
                    <a:pt x="18929" y="3741"/>
                    <a:pt x="18929" y="3741"/>
                  </a:cubicBezTo>
                  <a:cubicBezTo>
                    <a:pt x="18917" y="3741"/>
                    <a:pt x="18917" y="3741"/>
                    <a:pt x="18917" y="3741"/>
                  </a:cubicBezTo>
                  <a:cubicBezTo>
                    <a:pt x="18880" y="3694"/>
                    <a:pt x="18880" y="3694"/>
                    <a:pt x="18880" y="3694"/>
                  </a:cubicBezTo>
                  <a:cubicBezTo>
                    <a:pt x="18868" y="3682"/>
                    <a:pt x="18868" y="3682"/>
                    <a:pt x="18868" y="3682"/>
                  </a:cubicBezTo>
                  <a:cubicBezTo>
                    <a:pt x="18831" y="3634"/>
                    <a:pt x="18831" y="3634"/>
                    <a:pt x="18831" y="3634"/>
                  </a:cubicBezTo>
                  <a:cubicBezTo>
                    <a:pt x="18819" y="3634"/>
                    <a:pt x="18819" y="3634"/>
                    <a:pt x="18819" y="3634"/>
                  </a:cubicBezTo>
                  <a:cubicBezTo>
                    <a:pt x="18746" y="3550"/>
                    <a:pt x="18661" y="3455"/>
                    <a:pt x="18575" y="3371"/>
                  </a:cubicBezTo>
                  <a:cubicBezTo>
                    <a:pt x="18575" y="3371"/>
                    <a:pt x="18575" y="3371"/>
                    <a:pt x="18575" y="3371"/>
                  </a:cubicBezTo>
                  <a:cubicBezTo>
                    <a:pt x="18526" y="3323"/>
                    <a:pt x="18526" y="3323"/>
                    <a:pt x="18526" y="3323"/>
                  </a:cubicBezTo>
                  <a:cubicBezTo>
                    <a:pt x="18526" y="3311"/>
                    <a:pt x="18526" y="3311"/>
                    <a:pt x="18526" y="3311"/>
                  </a:cubicBezTo>
                  <a:cubicBezTo>
                    <a:pt x="18478" y="3275"/>
                    <a:pt x="18478" y="3275"/>
                    <a:pt x="18478" y="3275"/>
                  </a:cubicBezTo>
                  <a:cubicBezTo>
                    <a:pt x="18478" y="3263"/>
                    <a:pt x="18478" y="3263"/>
                    <a:pt x="18478" y="3263"/>
                  </a:cubicBezTo>
                  <a:cubicBezTo>
                    <a:pt x="18429" y="3215"/>
                    <a:pt x="18429" y="3215"/>
                    <a:pt x="18429" y="3215"/>
                  </a:cubicBezTo>
                  <a:cubicBezTo>
                    <a:pt x="18417" y="3215"/>
                    <a:pt x="18417" y="3215"/>
                    <a:pt x="18417" y="3215"/>
                  </a:cubicBezTo>
                  <a:cubicBezTo>
                    <a:pt x="18380" y="3168"/>
                    <a:pt x="18380" y="3168"/>
                    <a:pt x="18380" y="3168"/>
                  </a:cubicBezTo>
                  <a:cubicBezTo>
                    <a:pt x="18368" y="3168"/>
                    <a:pt x="18368" y="3168"/>
                    <a:pt x="18368" y="3168"/>
                  </a:cubicBezTo>
                  <a:cubicBezTo>
                    <a:pt x="18283" y="3084"/>
                    <a:pt x="18197" y="3000"/>
                    <a:pt x="18112" y="2917"/>
                  </a:cubicBezTo>
                  <a:cubicBezTo>
                    <a:pt x="18112" y="2917"/>
                    <a:pt x="18112" y="2917"/>
                    <a:pt x="18112" y="2917"/>
                  </a:cubicBezTo>
                  <a:cubicBezTo>
                    <a:pt x="18063" y="2869"/>
                    <a:pt x="18063" y="2869"/>
                    <a:pt x="18063" y="2869"/>
                  </a:cubicBezTo>
                  <a:cubicBezTo>
                    <a:pt x="18051" y="2857"/>
                    <a:pt x="18051" y="2857"/>
                    <a:pt x="18051" y="2857"/>
                  </a:cubicBezTo>
                  <a:cubicBezTo>
                    <a:pt x="18014" y="2821"/>
                    <a:pt x="18014" y="2821"/>
                    <a:pt x="18014" y="2821"/>
                  </a:cubicBezTo>
                  <a:cubicBezTo>
                    <a:pt x="18002" y="2809"/>
                    <a:pt x="18002" y="2809"/>
                    <a:pt x="18002" y="2809"/>
                  </a:cubicBezTo>
                  <a:cubicBezTo>
                    <a:pt x="17953" y="2773"/>
                    <a:pt x="17953" y="2773"/>
                    <a:pt x="17953" y="2773"/>
                  </a:cubicBezTo>
                  <a:cubicBezTo>
                    <a:pt x="17941" y="2773"/>
                    <a:pt x="17941" y="2773"/>
                    <a:pt x="17941" y="2773"/>
                  </a:cubicBezTo>
                  <a:cubicBezTo>
                    <a:pt x="17904" y="2725"/>
                    <a:pt x="17904" y="2725"/>
                    <a:pt x="17904" y="2725"/>
                  </a:cubicBezTo>
                  <a:cubicBezTo>
                    <a:pt x="17892" y="2725"/>
                    <a:pt x="17892" y="2725"/>
                    <a:pt x="17892" y="2725"/>
                  </a:cubicBezTo>
                  <a:cubicBezTo>
                    <a:pt x="17843" y="2678"/>
                    <a:pt x="17843" y="2678"/>
                    <a:pt x="17843" y="2678"/>
                  </a:cubicBezTo>
                  <a:cubicBezTo>
                    <a:pt x="17843" y="2678"/>
                    <a:pt x="17843" y="2678"/>
                    <a:pt x="17843" y="2678"/>
                  </a:cubicBezTo>
                  <a:cubicBezTo>
                    <a:pt x="17673" y="2534"/>
                    <a:pt x="17673" y="2534"/>
                    <a:pt x="17673" y="2534"/>
                  </a:cubicBezTo>
                  <a:cubicBezTo>
                    <a:pt x="17673" y="2534"/>
                    <a:pt x="17673" y="2534"/>
                    <a:pt x="17673" y="2534"/>
                  </a:cubicBezTo>
                  <a:cubicBezTo>
                    <a:pt x="17624" y="2498"/>
                    <a:pt x="17624" y="2498"/>
                    <a:pt x="17624" y="2498"/>
                  </a:cubicBezTo>
                  <a:cubicBezTo>
                    <a:pt x="17612" y="2486"/>
                    <a:pt x="17612" y="2486"/>
                    <a:pt x="17612" y="2486"/>
                  </a:cubicBezTo>
                  <a:cubicBezTo>
                    <a:pt x="17563" y="2450"/>
                    <a:pt x="17563" y="2450"/>
                    <a:pt x="17563" y="2450"/>
                  </a:cubicBezTo>
                  <a:cubicBezTo>
                    <a:pt x="17551" y="2439"/>
                    <a:pt x="17551" y="2439"/>
                    <a:pt x="17551" y="2439"/>
                  </a:cubicBezTo>
                  <a:cubicBezTo>
                    <a:pt x="17514" y="2403"/>
                    <a:pt x="17514" y="2403"/>
                    <a:pt x="17514" y="2403"/>
                  </a:cubicBezTo>
                  <a:cubicBezTo>
                    <a:pt x="17502" y="2391"/>
                    <a:pt x="17502" y="2391"/>
                    <a:pt x="17502" y="2391"/>
                  </a:cubicBezTo>
                  <a:cubicBezTo>
                    <a:pt x="17453" y="2355"/>
                    <a:pt x="17453" y="2355"/>
                    <a:pt x="17453" y="2355"/>
                  </a:cubicBezTo>
                  <a:cubicBezTo>
                    <a:pt x="17441" y="2355"/>
                    <a:pt x="17441" y="2355"/>
                    <a:pt x="17441" y="2355"/>
                  </a:cubicBezTo>
                  <a:cubicBezTo>
                    <a:pt x="17392" y="2319"/>
                    <a:pt x="17392" y="2319"/>
                    <a:pt x="17392" y="2319"/>
                  </a:cubicBezTo>
                  <a:cubicBezTo>
                    <a:pt x="17380" y="2307"/>
                    <a:pt x="17380" y="2307"/>
                    <a:pt x="17380" y="2307"/>
                  </a:cubicBezTo>
                  <a:cubicBezTo>
                    <a:pt x="17331" y="2271"/>
                    <a:pt x="17331" y="2271"/>
                    <a:pt x="17331" y="2271"/>
                  </a:cubicBezTo>
                  <a:cubicBezTo>
                    <a:pt x="17331" y="2259"/>
                    <a:pt x="17331" y="2259"/>
                    <a:pt x="17331" y="2259"/>
                  </a:cubicBezTo>
                  <a:cubicBezTo>
                    <a:pt x="17160" y="2140"/>
                    <a:pt x="17160" y="2140"/>
                    <a:pt x="17160" y="2140"/>
                  </a:cubicBezTo>
                  <a:cubicBezTo>
                    <a:pt x="17148" y="2128"/>
                    <a:pt x="17148" y="2128"/>
                    <a:pt x="17148" y="2128"/>
                  </a:cubicBezTo>
                  <a:cubicBezTo>
                    <a:pt x="17099" y="2092"/>
                    <a:pt x="17099" y="2092"/>
                    <a:pt x="17099" y="2092"/>
                  </a:cubicBezTo>
                  <a:cubicBezTo>
                    <a:pt x="17087" y="2080"/>
                    <a:pt x="17087" y="2080"/>
                    <a:pt x="17087" y="2080"/>
                  </a:cubicBezTo>
                  <a:cubicBezTo>
                    <a:pt x="17051" y="2056"/>
                    <a:pt x="17051" y="2056"/>
                    <a:pt x="17051" y="2056"/>
                  </a:cubicBezTo>
                  <a:cubicBezTo>
                    <a:pt x="17026" y="2044"/>
                    <a:pt x="17026" y="2044"/>
                    <a:pt x="17026" y="2044"/>
                  </a:cubicBezTo>
                  <a:cubicBezTo>
                    <a:pt x="16990" y="2020"/>
                    <a:pt x="16990" y="2020"/>
                    <a:pt x="16990" y="2020"/>
                  </a:cubicBezTo>
                  <a:cubicBezTo>
                    <a:pt x="16965" y="1996"/>
                    <a:pt x="16965" y="1996"/>
                    <a:pt x="16965" y="1996"/>
                  </a:cubicBezTo>
                  <a:cubicBezTo>
                    <a:pt x="16929" y="1972"/>
                    <a:pt x="16929" y="1972"/>
                    <a:pt x="16929" y="1972"/>
                  </a:cubicBezTo>
                  <a:cubicBezTo>
                    <a:pt x="16917" y="1960"/>
                    <a:pt x="16917" y="1960"/>
                    <a:pt x="16917" y="1960"/>
                  </a:cubicBezTo>
                  <a:cubicBezTo>
                    <a:pt x="16868" y="1936"/>
                    <a:pt x="16868" y="1936"/>
                    <a:pt x="16868" y="1936"/>
                  </a:cubicBezTo>
                  <a:cubicBezTo>
                    <a:pt x="16856" y="1925"/>
                    <a:pt x="16856" y="1925"/>
                    <a:pt x="16856" y="1925"/>
                  </a:cubicBezTo>
                  <a:cubicBezTo>
                    <a:pt x="16807" y="1889"/>
                    <a:pt x="16807" y="1889"/>
                    <a:pt x="16807" y="1889"/>
                  </a:cubicBezTo>
                  <a:cubicBezTo>
                    <a:pt x="16795" y="1889"/>
                    <a:pt x="16795" y="1889"/>
                    <a:pt x="16795" y="1889"/>
                  </a:cubicBezTo>
                  <a:cubicBezTo>
                    <a:pt x="16624" y="1769"/>
                    <a:pt x="16624" y="1769"/>
                    <a:pt x="16624" y="1769"/>
                  </a:cubicBezTo>
                  <a:cubicBezTo>
                    <a:pt x="16612" y="1757"/>
                    <a:pt x="16612" y="1757"/>
                    <a:pt x="16612" y="1757"/>
                  </a:cubicBezTo>
                  <a:cubicBezTo>
                    <a:pt x="16563" y="1733"/>
                    <a:pt x="16563" y="1733"/>
                    <a:pt x="16563" y="1733"/>
                  </a:cubicBezTo>
                  <a:cubicBezTo>
                    <a:pt x="16538" y="1721"/>
                    <a:pt x="16538" y="1721"/>
                    <a:pt x="16538" y="1721"/>
                  </a:cubicBezTo>
                  <a:cubicBezTo>
                    <a:pt x="16502" y="1685"/>
                    <a:pt x="16502" y="1685"/>
                    <a:pt x="16502" y="1685"/>
                  </a:cubicBezTo>
                  <a:cubicBezTo>
                    <a:pt x="16490" y="1685"/>
                    <a:pt x="16490" y="1685"/>
                    <a:pt x="16490" y="1685"/>
                  </a:cubicBezTo>
                  <a:cubicBezTo>
                    <a:pt x="16441" y="1650"/>
                    <a:pt x="16441" y="1650"/>
                    <a:pt x="16441" y="1650"/>
                  </a:cubicBezTo>
                  <a:cubicBezTo>
                    <a:pt x="16429" y="1650"/>
                    <a:pt x="16429" y="1650"/>
                    <a:pt x="16429" y="1650"/>
                  </a:cubicBezTo>
                  <a:cubicBezTo>
                    <a:pt x="16380" y="1614"/>
                    <a:pt x="16380" y="1614"/>
                    <a:pt x="16380" y="1614"/>
                  </a:cubicBezTo>
                  <a:cubicBezTo>
                    <a:pt x="16368" y="1602"/>
                    <a:pt x="16368" y="1602"/>
                    <a:pt x="16368" y="1602"/>
                  </a:cubicBezTo>
                  <a:cubicBezTo>
                    <a:pt x="16319" y="1578"/>
                    <a:pt x="16319" y="1578"/>
                    <a:pt x="16319" y="1578"/>
                  </a:cubicBezTo>
                  <a:cubicBezTo>
                    <a:pt x="16307" y="1566"/>
                    <a:pt x="16307" y="1566"/>
                    <a:pt x="16307" y="1566"/>
                  </a:cubicBezTo>
                  <a:cubicBezTo>
                    <a:pt x="16112" y="1458"/>
                    <a:pt x="16112" y="1458"/>
                    <a:pt x="16112" y="1458"/>
                  </a:cubicBezTo>
                  <a:cubicBezTo>
                    <a:pt x="16112" y="1458"/>
                    <a:pt x="16112" y="1458"/>
                    <a:pt x="16112" y="1458"/>
                  </a:cubicBezTo>
                  <a:cubicBezTo>
                    <a:pt x="16051" y="1422"/>
                    <a:pt x="16051" y="1422"/>
                    <a:pt x="16051" y="1422"/>
                  </a:cubicBezTo>
                  <a:cubicBezTo>
                    <a:pt x="16038" y="1422"/>
                    <a:pt x="16038" y="1422"/>
                    <a:pt x="16038" y="1422"/>
                  </a:cubicBezTo>
                  <a:cubicBezTo>
                    <a:pt x="15990" y="1387"/>
                    <a:pt x="15990" y="1387"/>
                    <a:pt x="15990" y="1387"/>
                  </a:cubicBezTo>
                  <a:cubicBezTo>
                    <a:pt x="15977" y="1387"/>
                    <a:pt x="15977" y="1387"/>
                    <a:pt x="15977" y="1387"/>
                  </a:cubicBezTo>
                  <a:cubicBezTo>
                    <a:pt x="15929" y="1363"/>
                    <a:pt x="15929" y="1363"/>
                    <a:pt x="15929" y="1363"/>
                  </a:cubicBezTo>
                  <a:cubicBezTo>
                    <a:pt x="15916" y="1351"/>
                    <a:pt x="15916" y="1351"/>
                    <a:pt x="15916" y="1351"/>
                  </a:cubicBezTo>
                  <a:cubicBezTo>
                    <a:pt x="15868" y="1327"/>
                    <a:pt x="15868" y="1327"/>
                    <a:pt x="15868" y="1327"/>
                  </a:cubicBezTo>
                  <a:cubicBezTo>
                    <a:pt x="15855" y="1315"/>
                    <a:pt x="15855" y="1315"/>
                    <a:pt x="15855" y="1315"/>
                  </a:cubicBezTo>
                  <a:cubicBezTo>
                    <a:pt x="15807" y="1291"/>
                    <a:pt x="15807" y="1291"/>
                    <a:pt x="15807" y="1291"/>
                  </a:cubicBezTo>
                  <a:cubicBezTo>
                    <a:pt x="15794" y="1279"/>
                    <a:pt x="15794" y="1279"/>
                    <a:pt x="15794" y="1279"/>
                  </a:cubicBezTo>
                  <a:cubicBezTo>
                    <a:pt x="15733" y="1255"/>
                    <a:pt x="15733" y="1255"/>
                    <a:pt x="15733" y="1255"/>
                  </a:cubicBezTo>
                  <a:cubicBezTo>
                    <a:pt x="15721" y="1255"/>
                    <a:pt x="15721" y="1255"/>
                    <a:pt x="15721" y="1255"/>
                  </a:cubicBezTo>
                  <a:cubicBezTo>
                    <a:pt x="15636" y="1207"/>
                    <a:pt x="15551" y="1159"/>
                    <a:pt x="15465" y="1124"/>
                  </a:cubicBezTo>
                  <a:cubicBezTo>
                    <a:pt x="15453" y="1112"/>
                    <a:pt x="15453" y="1112"/>
                    <a:pt x="15453" y="1112"/>
                  </a:cubicBezTo>
                  <a:cubicBezTo>
                    <a:pt x="15404" y="1088"/>
                    <a:pt x="15404" y="1088"/>
                    <a:pt x="15404" y="1088"/>
                  </a:cubicBezTo>
                  <a:cubicBezTo>
                    <a:pt x="15392" y="1088"/>
                    <a:pt x="15392" y="1088"/>
                    <a:pt x="15392" y="1088"/>
                  </a:cubicBezTo>
                  <a:cubicBezTo>
                    <a:pt x="15343" y="1064"/>
                    <a:pt x="15343" y="1064"/>
                    <a:pt x="15343" y="1064"/>
                  </a:cubicBezTo>
                  <a:cubicBezTo>
                    <a:pt x="15319" y="1052"/>
                    <a:pt x="15319" y="1052"/>
                    <a:pt x="15319" y="1052"/>
                  </a:cubicBezTo>
                  <a:cubicBezTo>
                    <a:pt x="15270" y="1028"/>
                    <a:pt x="15270" y="1028"/>
                    <a:pt x="15270" y="1028"/>
                  </a:cubicBezTo>
                  <a:cubicBezTo>
                    <a:pt x="15258" y="1028"/>
                    <a:pt x="15258" y="1028"/>
                    <a:pt x="15258" y="1028"/>
                  </a:cubicBezTo>
                  <a:cubicBezTo>
                    <a:pt x="15209" y="992"/>
                    <a:pt x="15209" y="992"/>
                    <a:pt x="15209" y="992"/>
                  </a:cubicBezTo>
                  <a:cubicBezTo>
                    <a:pt x="15197" y="992"/>
                    <a:pt x="15197" y="992"/>
                    <a:pt x="15197" y="992"/>
                  </a:cubicBezTo>
                  <a:cubicBezTo>
                    <a:pt x="15136" y="968"/>
                    <a:pt x="15136" y="968"/>
                    <a:pt x="15136" y="968"/>
                  </a:cubicBezTo>
                  <a:cubicBezTo>
                    <a:pt x="15136" y="968"/>
                    <a:pt x="15136" y="968"/>
                    <a:pt x="15136" y="968"/>
                  </a:cubicBezTo>
                  <a:cubicBezTo>
                    <a:pt x="15063" y="932"/>
                    <a:pt x="14989" y="908"/>
                    <a:pt x="14929" y="873"/>
                  </a:cubicBezTo>
                  <a:cubicBezTo>
                    <a:pt x="14929" y="873"/>
                    <a:pt x="14929" y="873"/>
                    <a:pt x="14929" y="873"/>
                  </a:cubicBezTo>
                  <a:cubicBezTo>
                    <a:pt x="14868" y="849"/>
                    <a:pt x="14868" y="849"/>
                    <a:pt x="14868" y="849"/>
                  </a:cubicBezTo>
                  <a:cubicBezTo>
                    <a:pt x="14855" y="849"/>
                    <a:pt x="14855" y="849"/>
                    <a:pt x="14855" y="849"/>
                  </a:cubicBezTo>
                  <a:cubicBezTo>
                    <a:pt x="14794" y="825"/>
                    <a:pt x="14794" y="825"/>
                    <a:pt x="14794" y="825"/>
                  </a:cubicBezTo>
                  <a:cubicBezTo>
                    <a:pt x="14782" y="813"/>
                    <a:pt x="14782" y="813"/>
                    <a:pt x="14782" y="813"/>
                  </a:cubicBezTo>
                  <a:cubicBezTo>
                    <a:pt x="14733" y="789"/>
                    <a:pt x="14733" y="789"/>
                    <a:pt x="14733" y="789"/>
                  </a:cubicBezTo>
                  <a:cubicBezTo>
                    <a:pt x="14721" y="789"/>
                    <a:pt x="14721" y="789"/>
                    <a:pt x="14721" y="789"/>
                  </a:cubicBezTo>
                  <a:cubicBezTo>
                    <a:pt x="14660" y="765"/>
                    <a:pt x="14660" y="765"/>
                    <a:pt x="14660" y="765"/>
                  </a:cubicBezTo>
                  <a:cubicBezTo>
                    <a:pt x="14648" y="765"/>
                    <a:pt x="14648" y="765"/>
                    <a:pt x="14648" y="765"/>
                  </a:cubicBezTo>
                  <a:cubicBezTo>
                    <a:pt x="14587" y="741"/>
                    <a:pt x="14587" y="741"/>
                    <a:pt x="14587" y="741"/>
                  </a:cubicBezTo>
                  <a:cubicBezTo>
                    <a:pt x="14587" y="741"/>
                    <a:pt x="14587" y="741"/>
                    <a:pt x="14587" y="741"/>
                  </a:cubicBezTo>
                  <a:cubicBezTo>
                    <a:pt x="14465" y="693"/>
                    <a:pt x="14355" y="657"/>
                    <a:pt x="14233" y="610"/>
                  </a:cubicBezTo>
                  <a:cubicBezTo>
                    <a:pt x="14221" y="610"/>
                    <a:pt x="14221" y="610"/>
                    <a:pt x="14221" y="610"/>
                  </a:cubicBezTo>
                  <a:cubicBezTo>
                    <a:pt x="14172" y="586"/>
                    <a:pt x="14172" y="586"/>
                    <a:pt x="14172" y="586"/>
                  </a:cubicBezTo>
                  <a:cubicBezTo>
                    <a:pt x="14160" y="586"/>
                    <a:pt x="14160" y="586"/>
                    <a:pt x="14160" y="586"/>
                  </a:cubicBezTo>
                  <a:cubicBezTo>
                    <a:pt x="14099" y="562"/>
                    <a:pt x="14099" y="562"/>
                    <a:pt x="14099" y="562"/>
                  </a:cubicBezTo>
                  <a:cubicBezTo>
                    <a:pt x="14087" y="562"/>
                    <a:pt x="14087" y="562"/>
                    <a:pt x="14087" y="562"/>
                  </a:cubicBezTo>
                  <a:cubicBezTo>
                    <a:pt x="14026" y="538"/>
                    <a:pt x="14026" y="538"/>
                    <a:pt x="14026" y="538"/>
                  </a:cubicBezTo>
                  <a:cubicBezTo>
                    <a:pt x="14014" y="538"/>
                    <a:pt x="14014" y="538"/>
                    <a:pt x="14014" y="538"/>
                  </a:cubicBezTo>
                  <a:cubicBezTo>
                    <a:pt x="13953" y="514"/>
                    <a:pt x="13953" y="514"/>
                    <a:pt x="13953" y="514"/>
                  </a:cubicBezTo>
                  <a:cubicBezTo>
                    <a:pt x="13953" y="514"/>
                    <a:pt x="13953" y="514"/>
                    <a:pt x="13953" y="514"/>
                  </a:cubicBezTo>
                  <a:cubicBezTo>
                    <a:pt x="13855" y="490"/>
                    <a:pt x="13758" y="454"/>
                    <a:pt x="13660" y="430"/>
                  </a:cubicBezTo>
                  <a:cubicBezTo>
                    <a:pt x="13660" y="430"/>
                    <a:pt x="13660" y="430"/>
                    <a:pt x="13660" y="430"/>
                  </a:cubicBezTo>
                  <a:cubicBezTo>
                    <a:pt x="13599" y="418"/>
                    <a:pt x="13599" y="418"/>
                    <a:pt x="13599" y="418"/>
                  </a:cubicBezTo>
                  <a:cubicBezTo>
                    <a:pt x="13587" y="406"/>
                    <a:pt x="13587" y="406"/>
                    <a:pt x="13587" y="406"/>
                  </a:cubicBezTo>
                  <a:cubicBezTo>
                    <a:pt x="13526" y="394"/>
                    <a:pt x="13526" y="394"/>
                    <a:pt x="13526" y="394"/>
                  </a:cubicBezTo>
                  <a:cubicBezTo>
                    <a:pt x="13514" y="394"/>
                    <a:pt x="13514" y="394"/>
                    <a:pt x="13514" y="394"/>
                  </a:cubicBezTo>
                  <a:cubicBezTo>
                    <a:pt x="13453" y="371"/>
                    <a:pt x="13453" y="371"/>
                    <a:pt x="13453" y="371"/>
                  </a:cubicBezTo>
                  <a:cubicBezTo>
                    <a:pt x="13441" y="371"/>
                    <a:pt x="13441" y="371"/>
                    <a:pt x="13441" y="371"/>
                  </a:cubicBezTo>
                  <a:cubicBezTo>
                    <a:pt x="13380" y="359"/>
                    <a:pt x="13380" y="359"/>
                    <a:pt x="13380" y="359"/>
                  </a:cubicBezTo>
                  <a:cubicBezTo>
                    <a:pt x="13367" y="347"/>
                    <a:pt x="13367" y="347"/>
                    <a:pt x="13367" y="347"/>
                  </a:cubicBezTo>
                  <a:cubicBezTo>
                    <a:pt x="13306" y="335"/>
                    <a:pt x="13306" y="335"/>
                    <a:pt x="13306" y="335"/>
                  </a:cubicBezTo>
                  <a:cubicBezTo>
                    <a:pt x="13294" y="335"/>
                    <a:pt x="13294" y="335"/>
                    <a:pt x="13294" y="335"/>
                  </a:cubicBezTo>
                  <a:cubicBezTo>
                    <a:pt x="13221" y="323"/>
                    <a:pt x="13221" y="323"/>
                    <a:pt x="13221" y="323"/>
                  </a:cubicBezTo>
                  <a:cubicBezTo>
                    <a:pt x="13221" y="323"/>
                    <a:pt x="13221" y="323"/>
                    <a:pt x="13221" y="323"/>
                  </a:cubicBezTo>
                  <a:cubicBezTo>
                    <a:pt x="13160" y="299"/>
                    <a:pt x="13087" y="287"/>
                    <a:pt x="13014" y="263"/>
                  </a:cubicBezTo>
                  <a:cubicBezTo>
                    <a:pt x="13001" y="263"/>
                    <a:pt x="13001" y="263"/>
                    <a:pt x="13001" y="263"/>
                  </a:cubicBezTo>
                  <a:cubicBezTo>
                    <a:pt x="12940" y="251"/>
                    <a:pt x="12940" y="251"/>
                    <a:pt x="12940" y="251"/>
                  </a:cubicBezTo>
                  <a:cubicBezTo>
                    <a:pt x="12916" y="251"/>
                    <a:pt x="12916" y="251"/>
                    <a:pt x="12916" y="251"/>
                  </a:cubicBezTo>
                  <a:cubicBezTo>
                    <a:pt x="12867" y="239"/>
                    <a:pt x="12867" y="239"/>
                    <a:pt x="12867" y="239"/>
                  </a:cubicBezTo>
                  <a:cubicBezTo>
                    <a:pt x="12843" y="227"/>
                    <a:pt x="12843" y="227"/>
                    <a:pt x="12843" y="227"/>
                  </a:cubicBezTo>
                  <a:cubicBezTo>
                    <a:pt x="12794" y="227"/>
                    <a:pt x="12794" y="227"/>
                    <a:pt x="12794" y="227"/>
                  </a:cubicBezTo>
                  <a:cubicBezTo>
                    <a:pt x="12770" y="215"/>
                    <a:pt x="12770" y="215"/>
                    <a:pt x="12770" y="215"/>
                  </a:cubicBezTo>
                  <a:cubicBezTo>
                    <a:pt x="12721" y="203"/>
                    <a:pt x="12721" y="203"/>
                    <a:pt x="12721" y="203"/>
                  </a:cubicBezTo>
                  <a:cubicBezTo>
                    <a:pt x="12697" y="203"/>
                    <a:pt x="12697" y="203"/>
                    <a:pt x="12697" y="203"/>
                  </a:cubicBezTo>
                  <a:cubicBezTo>
                    <a:pt x="12648" y="191"/>
                    <a:pt x="12648" y="191"/>
                    <a:pt x="12648" y="191"/>
                  </a:cubicBezTo>
                  <a:cubicBezTo>
                    <a:pt x="12623" y="191"/>
                    <a:pt x="12623" y="191"/>
                    <a:pt x="12623" y="191"/>
                  </a:cubicBezTo>
                  <a:cubicBezTo>
                    <a:pt x="12575" y="179"/>
                    <a:pt x="12575" y="179"/>
                    <a:pt x="12575" y="179"/>
                  </a:cubicBezTo>
                  <a:cubicBezTo>
                    <a:pt x="12562" y="179"/>
                    <a:pt x="12562" y="179"/>
                    <a:pt x="12562" y="179"/>
                  </a:cubicBezTo>
                  <a:cubicBezTo>
                    <a:pt x="12489" y="167"/>
                    <a:pt x="12489" y="167"/>
                    <a:pt x="12489" y="167"/>
                  </a:cubicBezTo>
                  <a:cubicBezTo>
                    <a:pt x="12477" y="167"/>
                    <a:pt x="12477" y="167"/>
                    <a:pt x="12477" y="167"/>
                  </a:cubicBezTo>
                  <a:cubicBezTo>
                    <a:pt x="11892" y="60"/>
                    <a:pt x="11294" y="12"/>
                    <a:pt x="10684" y="0"/>
                  </a:cubicBezTo>
                  <a:cubicBezTo>
                    <a:pt x="10587" y="0"/>
                    <a:pt x="10587" y="0"/>
                    <a:pt x="10587" y="0"/>
                  </a:cubicBezTo>
                  <a:cubicBezTo>
                    <a:pt x="7196" y="0"/>
                    <a:pt x="4159" y="1506"/>
                    <a:pt x="2134" y="3861"/>
                  </a:cubicBezTo>
                  <a:cubicBezTo>
                    <a:pt x="1927" y="4112"/>
                    <a:pt x="1817" y="4279"/>
                    <a:pt x="1817" y="4387"/>
                  </a:cubicBezTo>
                  <a:cubicBezTo>
                    <a:pt x="1817" y="4387"/>
                    <a:pt x="1817" y="4387"/>
                    <a:pt x="1817" y="4387"/>
                  </a:cubicBezTo>
                  <a:cubicBezTo>
                    <a:pt x="1817" y="4387"/>
                    <a:pt x="1817" y="4387"/>
                    <a:pt x="1817" y="4387"/>
                  </a:cubicBezTo>
                  <a:cubicBezTo>
                    <a:pt x="1829" y="4483"/>
                    <a:pt x="1939" y="4530"/>
                    <a:pt x="2171" y="4530"/>
                  </a:cubicBezTo>
                  <a:cubicBezTo>
                    <a:pt x="6818" y="4530"/>
                    <a:pt x="6818" y="4530"/>
                    <a:pt x="6818" y="4530"/>
                  </a:cubicBezTo>
                  <a:cubicBezTo>
                    <a:pt x="15380" y="4530"/>
                    <a:pt x="15380" y="4530"/>
                    <a:pt x="15380" y="4530"/>
                  </a:cubicBezTo>
                  <a:cubicBezTo>
                    <a:pt x="15477" y="4530"/>
                    <a:pt x="15587" y="4566"/>
                    <a:pt x="15697" y="4626"/>
                  </a:cubicBezTo>
                  <a:cubicBezTo>
                    <a:pt x="15782" y="4674"/>
                    <a:pt x="15855" y="4734"/>
                    <a:pt x="15904" y="4805"/>
                  </a:cubicBezTo>
                  <a:cubicBezTo>
                    <a:pt x="17709" y="7579"/>
                    <a:pt x="17709" y="7579"/>
                    <a:pt x="17709" y="7579"/>
                  </a:cubicBezTo>
                  <a:cubicBezTo>
                    <a:pt x="17746" y="7626"/>
                    <a:pt x="17770" y="7686"/>
                    <a:pt x="17795" y="7746"/>
                  </a:cubicBezTo>
                  <a:cubicBezTo>
                    <a:pt x="17819" y="7830"/>
                    <a:pt x="17819" y="7830"/>
                    <a:pt x="17819" y="7830"/>
                  </a:cubicBezTo>
                  <a:cubicBezTo>
                    <a:pt x="17819" y="7842"/>
                    <a:pt x="17819" y="7842"/>
                    <a:pt x="17819" y="7842"/>
                  </a:cubicBezTo>
                  <a:cubicBezTo>
                    <a:pt x="17819" y="7853"/>
                    <a:pt x="17819" y="7853"/>
                    <a:pt x="17819" y="7853"/>
                  </a:cubicBezTo>
                  <a:cubicBezTo>
                    <a:pt x="17843" y="7937"/>
                    <a:pt x="17843" y="8021"/>
                    <a:pt x="17843" y="8093"/>
                  </a:cubicBezTo>
                  <a:cubicBezTo>
                    <a:pt x="17831" y="8188"/>
                    <a:pt x="17831" y="8188"/>
                    <a:pt x="17831" y="8188"/>
                  </a:cubicBezTo>
                  <a:cubicBezTo>
                    <a:pt x="16734" y="13448"/>
                    <a:pt x="16734" y="13448"/>
                    <a:pt x="16734" y="13448"/>
                  </a:cubicBezTo>
                  <a:cubicBezTo>
                    <a:pt x="16124" y="16340"/>
                    <a:pt x="16124" y="16340"/>
                    <a:pt x="16124" y="16340"/>
                  </a:cubicBezTo>
                  <a:cubicBezTo>
                    <a:pt x="16087" y="16532"/>
                    <a:pt x="15904" y="16675"/>
                    <a:pt x="15721" y="16675"/>
                  </a:cubicBezTo>
                  <a:cubicBezTo>
                    <a:pt x="12758" y="16675"/>
                    <a:pt x="12758" y="16675"/>
                    <a:pt x="12758" y="16675"/>
                  </a:cubicBezTo>
                  <a:cubicBezTo>
                    <a:pt x="12562" y="16675"/>
                    <a:pt x="12331" y="16544"/>
                    <a:pt x="12221" y="16388"/>
                  </a:cubicBezTo>
                  <a:cubicBezTo>
                    <a:pt x="8599" y="11033"/>
                    <a:pt x="8599" y="11033"/>
                    <a:pt x="8599" y="11033"/>
                  </a:cubicBezTo>
                  <a:cubicBezTo>
                    <a:pt x="8342" y="12312"/>
                    <a:pt x="8342" y="12312"/>
                    <a:pt x="8342" y="12312"/>
                  </a:cubicBezTo>
                  <a:cubicBezTo>
                    <a:pt x="7501" y="16352"/>
                    <a:pt x="7501" y="16352"/>
                    <a:pt x="7501" y="16352"/>
                  </a:cubicBezTo>
                  <a:cubicBezTo>
                    <a:pt x="7476" y="16496"/>
                    <a:pt x="7342" y="16627"/>
                    <a:pt x="7196" y="16663"/>
                  </a:cubicBezTo>
                  <a:cubicBezTo>
                    <a:pt x="7196" y="16663"/>
                    <a:pt x="7196" y="16663"/>
                    <a:pt x="7196" y="16663"/>
                  </a:cubicBezTo>
                  <a:cubicBezTo>
                    <a:pt x="7196" y="16675"/>
                    <a:pt x="7196" y="16675"/>
                    <a:pt x="7196" y="16675"/>
                  </a:cubicBezTo>
                  <a:cubicBezTo>
                    <a:pt x="7184" y="16675"/>
                    <a:pt x="7184" y="16675"/>
                    <a:pt x="7184" y="16675"/>
                  </a:cubicBezTo>
                  <a:cubicBezTo>
                    <a:pt x="7184" y="16675"/>
                    <a:pt x="7184" y="16675"/>
                    <a:pt x="7184" y="16675"/>
                  </a:cubicBezTo>
                  <a:cubicBezTo>
                    <a:pt x="7098" y="16687"/>
                    <a:pt x="7098" y="16687"/>
                    <a:pt x="7098" y="16687"/>
                  </a:cubicBezTo>
                  <a:cubicBezTo>
                    <a:pt x="7086" y="16687"/>
                    <a:pt x="7086" y="16687"/>
                    <a:pt x="7086" y="16687"/>
                  </a:cubicBezTo>
                  <a:cubicBezTo>
                    <a:pt x="6745" y="16687"/>
                    <a:pt x="6745" y="16687"/>
                    <a:pt x="6745" y="16687"/>
                  </a:cubicBezTo>
                  <a:cubicBezTo>
                    <a:pt x="4915" y="16687"/>
                    <a:pt x="4915" y="16687"/>
                    <a:pt x="4915" y="16687"/>
                  </a:cubicBezTo>
                  <a:cubicBezTo>
                    <a:pt x="4903" y="16687"/>
                    <a:pt x="4903" y="16687"/>
                    <a:pt x="4903" y="16687"/>
                  </a:cubicBezTo>
                  <a:cubicBezTo>
                    <a:pt x="4903" y="16687"/>
                    <a:pt x="4903" y="16687"/>
                    <a:pt x="4903" y="16687"/>
                  </a:cubicBezTo>
                  <a:cubicBezTo>
                    <a:pt x="4903" y="16687"/>
                    <a:pt x="4903" y="16687"/>
                    <a:pt x="4903" y="16687"/>
                  </a:cubicBezTo>
                  <a:cubicBezTo>
                    <a:pt x="4903" y="16687"/>
                    <a:pt x="4903" y="16687"/>
                    <a:pt x="4903" y="16687"/>
                  </a:cubicBezTo>
                  <a:cubicBezTo>
                    <a:pt x="4891" y="16687"/>
                    <a:pt x="4891" y="16687"/>
                    <a:pt x="4891" y="16687"/>
                  </a:cubicBezTo>
                  <a:cubicBezTo>
                    <a:pt x="4891" y="16687"/>
                    <a:pt x="4891" y="16687"/>
                    <a:pt x="4891" y="16687"/>
                  </a:cubicBezTo>
                  <a:cubicBezTo>
                    <a:pt x="4879" y="16687"/>
                    <a:pt x="4879" y="16687"/>
                    <a:pt x="4879" y="16687"/>
                  </a:cubicBezTo>
                  <a:cubicBezTo>
                    <a:pt x="4879" y="16687"/>
                    <a:pt x="4879" y="16687"/>
                    <a:pt x="4879" y="16687"/>
                  </a:cubicBezTo>
                  <a:cubicBezTo>
                    <a:pt x="4879" y="16687"/>
                    <a:pt x="4879" y="16687"/>
                    <a:pt x="4879" y="16687"/>
                  </a:cubicBezTo>
                  <a:cubicBezTo>
                    <a:pt x="4879" y="16687"/>
                    <a:pt x="4879" y="16687"/>
                    <a:pt x="4879" y="16687"/>
                  </a:cubicBezTo>
                  <a:cubicBezTo>
                    <a:pt x="4866" y="16675"/>
                    <a:pt x="4866" y="16675"/>
                    <a:pt x="4866" y="16675"/>
                  </a:cubicBezTo>
                  <a:cubicBezTo>
                    <a:pt x="4866" y="16675"/>
                    <a:pt x="4866" y="16675"/>
                    <a:pt x="4866" y="16675"/>
                  </a:cubicBezTo>
                  <a:cubicBezTo>
                    <a:pt x="4769" y="16663"/>
                    <a:pt x="4683" y="16603"/>
                    <a:pt x="4659" y="16520"/>
                  </a:cubicBezTo>
                  <a:cubicBezTo>
                    <a:pt x="4659" y="16520"/>
                    <a:pt x="4659" y="16520"/>
                    <a:pt x="4659" y="16520"/>
                  </a:cubicBezTo>
                  <a:cubicBezTo>
                    <a:pt x="4647" y="16496"/>
                    <a:pt x="4647" y="16496"/>
                    <a:pt x="4647" y="16496"/>
                  </a:cubicBezTo>
                  <a:cubicBezTo>
                    <a:pt x="4647" y="16496"/>
                    <a:pt x="4647" y="16496"/>
                    <a:pt x="4647" y="16496"/>
                  </a:cubicBezTo>
                  <a:cubicBezTo>
                    <a:pt x="4647" y="16496"/>
                    <a:pt x="4647" y="16496"/>
                    <a:pt x="4647" y="16496"/>
                  </a:cubicBezTo>
                  <a:cubicBezTo>
                    <a:pt x="4647" y="16484"/>
                    <a:pt x="4647" y="16484"/>
                    <a:pt x="4647" y="16484"/>
                  </a:cubicBezTo>
                  <a:cubicBezTo>
                    <a:pt x="4647" y="16484"/>
                    <a:pt x="4647" y="16484"/>
                    <a:pt x="4647" y="16484"/>
                  </a:cubicBezTo>
                  <a:cubicBezTo>
                    <a:pt x="4647" y="16484"/>
                    <a:pt x="4647" y="16484"/>
                    <a:pt x="4647" y="16484"/>
                  </a:cubicBezTo>
                  <a:cubicBezTo>
                    <a:pt x="4647" y="16472"/>
                    <a:pt x="4647" y="16472"/>
                    <a:pt x="4647" y="16472"/>
                  </a:cubicBezTo>
                  <a:cubicBezTo>
                    <a:pt x="4647" y="16472"/>
                    <a:pt x="4647" y="16472"/>
                    <a:pt x="4647" y="16472"/>
                  </a:cubicBezTo>
                  <a:cubicBezTo>
                    <a:pt x="4647" y="16472"/>
                    <a:pt x="4647" y="16472"/>
                    <a:pt x="4647" y="16472"/>
                  </a:cubicBezTo>
                  <a:cubicBezTo>
                    <a:pt x="4635" y="16388"/>
                    <a:pt x="4635" y="16388"/>
                    <a:pt x="4635" y="16388"/>
                  </a:cubicBezTo>
                  <a:cubicBezTo>
                    <a:pt x="4635" y="16388"/>
                    <a:pt x="4635" y="16388"/>
                    <a:pt x="4635" y="16388"/>
                  </a:cubicBezTo>
                  <a:cubicBezTo>
                    <a:pt x="4635" y="16388"/>
                    <a:pt x="4635" y="16388"/>
                    <a:pt x="4635" y="16388"/>
                  </a:cubicBezTo>
                  <a:cubicBezTo>
                    <a:pt x="4647" y="16352"/>
                    <a:pt x="4647" y="16352"/>
                    <a:pt x="4647" y="16352"/>
                  </a:cubicBezTo>
                  <a:cubicBezTo>
                    <a:pt x="6135" y="9156"/>
                    <a:pt x="6135" y="9156"/>
                    <a:pt x="6135" y="9156"/>
                  </a:cubicBezTo>
                  <a:cubicBezTo>
                    <a:pt x="6135" y="9156"/>
                    <a:pt x="6135" y="9156"/>
                    <a:pt x="6135" y="9156"/>
                  </a:cubicBezTo>
                  <a:cubicBezTo>
                    <a:pt x="6220" y="8762"/>
                    <a:pt x="6220" y="8762"/>
                    <a:pt x="6220" y="8762"/>
                  </a:cubicBezTo>
                  <a:cubicBezTo>
                    <a:pt x="6220" y="8750"/>
                    <a:pt x="6220" y="8750"/>
                    <a:pt x="6220" y="8750"/>
                  </a:cubicBezTo>
                  <a:cubicBezTo>
                    <a:pt x="6220" y="8750"/>
                    <a:pt x="6220" y="8750"/>
                    <a:pt x="6220" y="8750"/>
                  </a:cubicBezTo>
                  <a:cubicBezTo>
                    <a:pt x="6293" y="8607"/>
                    <a:pt x="6293" y="8607"/>
                    <a:pt x="6293" y="8607"/>
                  </a:cubicBezTo>
                  <a:cubicBezTo>
                    <a:pt x="6306" y="8595"/>
                    <a:pt x="6306" y="8595"/>
                    <a:pt x="6306" y="8595"/>
                  </a:cubicBezTo>
                  <a:cubicBezTo>
                    <a:pt x="6306" y="8583"/>
                    <a:pt x="6306" y="8583"/>
                    <a:pt x="6306" y="8583"/>
                  </a:cubicBezTo>
                  <a:cubicBezTo>
                    <a:pt x="6306" y="8583"/>
                    <a:pt x="6306" y="8583"/>
                    <a:pt x="6306" y="8583"/>
                  </a:cubicBezTo>
                  <a:cubicBezTo>
                    <a:pt x="6318" y="8571"/>
                    <a:pt x="6318" y="8571"/>
                    <a:pt x="6318" y="8571"/>
                  </a:cubicBezTo>
                  <a:cubicBezTo>
                    <a:pt x="6318" y="8571"/>
                    <a:pt x="6318" y="8571"/>
                    <a:pt x="6318" y="8571"/>
                  </a:cubicBezTo>
                  <a:cubicBezTo>
                    <a:pt x="6330" y="8559"/>
                    <a:pt x="6330" y="8559"/>
                    <a:pt x="6330" y="8559"/>
                  </a:cubicBezTo>
                  <a:cubicBezTo>
                    <a:pt x="6330" y="8559"/>
                    <a:pt x="6330" y="8559"/>
                    <a:pt x="6330" y="8559"/>
                  </a:cubicBezTo>
                  <a:cubicBezTo>
                    <a:pt x="6489" y="8463"/>
                    <a:pt x="6489" y="8463"/>
                    <a:pt x="6489" y="8463"/>
                  </a:cubicBezTo>
                  <a:cubicBezTo>
                    <a:pt x="6489" y="8463"/>
                    <a:pt x="6489" y="8463"/>
                    <a:pt x="6489" y="8463"/>
                  </a:cubicBezTo>
                  <a:cubicBezTo>
                    <a:pt x="6489" y="8463"/>
                    <a:pt x="6489" y="8463"/>
                    <a:pt x="6489" y="8463"/>
                  </a:cubicBezTo>
                  <a:cubicBezTo>
                    <a:pt x="6623" y="8427"/>
                    <a:pt x="6623" y="8427"/>
                    <a:pt x="6623" y="8427"/>
                  </a:cubicBezTo>
                  <a:cubicBezTo>
                    <a:pt x="6635" y="8427"/>
                    <a:pt x="6635" y="8427"/>
                    <a:pt x="6635" y="8427"/>
                  </a:cubicBezTo>
                  <a:cubicBezTo>
                    <a:pt x="6769" y="8427"/>
                    <a:pt x="6769" y="8427"/>
                    <a:pt x="6769" y="8427"/>
                  </a:cubicBezTo>
                  <a:cubicBezTo>
                    <a:pt x="6793" y="8427"/>
                    <a:pt x="6793" y="8427"/>
                    <a:pt x="6793" y="8427"/>
                  </a:cubicBezTo>
                  <a:cubicBezTo>
                    <a:pt x="9586" y="8427"/>
                    <a:pt x="9586" y="8427"/>
                    <a:pt x="9586" y="8427"/>
                  </a:cubicBezTo>
                  <a:cubicBezTo>
                    <a:pt x="9782" y="8427"/>
                    <a:pt x="10013" y="8559"/>
                    <a:pt x="10111" y="8714"/>
                  </a:cubicBezTo>
                  <a:cubicBezTo>
                    <a:pt x="13745" y="14081"/>
                    <a:pt x="13745" y="14081"/>
                    <a:pt x="13745" y="14081"/>
                  </a:cubicBezTo>
                  <a:cubicBezTo>
                    <a:pt x="15172" y="7053"/>
                    <a:pt x="15172" y="7053"/>
                    <a:pt x="15172" y="7053"/>
                  </a:cubicBezTo>
                  <a:cubicBezTo>
                    <a:pt x="6793" y="7053"/>
                    <a:pt x="6793" y="7053"/>
                    <a:pt x="6793" y="7053"/>
                  </a:cubicBezTo>
                  <a:cubicBezTo>
                    <a:pt x="6769" y="7053"/>
                    <a:pt x="6769" y="7053"/>
                    <a:pt x="6769" y="7053"/>
                  </a:cubicBezTo>
                  <a:cubicBezTo>
                    <a:pt x="5793" y="7053"/>
                    <a:pt x="5793" y="7053"/>
                    <a:pt x="5793" y="7053"/>
                  </a:cubicBezTo>
                  <a:cubicBezTo>
                    <a:pt x="5305" y="7053"/>
                    <a:pt x="4818" y="7088"/>
                    <a:pt x="4354" y="7172"/>
                  </a:cubicBezTo>
                  <a:cubicBezTo>
                    <a:pt x="1976" y="7555"/>
                    <a:pt x="0" y="9037"/>
                    <a:pt x="0" y="12396"/>
                  </a:cubicBezTo>
                  <a:cubicBezTo>
                    <a:pt x="0" y="15791"/>
                    <a:pt x="2915" y="19867"/>
                    <a:pt x="7513" y="21182"/>
                  </a:cubicBezTo>
                  <a:cubicBezTo>
                    <a:pt x="8464" y="21445"/>
                    <a:pt x="9501" y="21600"/>
                    <a:pt x="10587" y="21600"/>
                  </a:cubicBezTo>
                  <a:cubicBezTo>
                    <a:pt x="10648" y="21600"/>
                    <a:pt x="10648" y="21600"/>
                    <a:pt x="10648" y="21600"/>
                  </a:cubicBezTo>
                  <a:cubicBezTo>
                    <a:pt x="12440" y="21588"/>
                    <a:pt x="14124" y="21158"/>
                    <a:pt x="15612" y="20405"/>
                  </a:cubicBezTo>
                  <a:cubicBezTo>
                    <a:pt x="15673" y="20381"/>
                    <a:pt x="15673" y="20381"/>
                    <a:pt x="15673" y="20381"/>
                  </a:cubicBezTo>
                  <a:cubicBezTo>
                    <a:pt x="15685" y="20369"/>
                    <a:pt x="15685" y="20369"/>
                    <a:pt x="15685" y="20369"/>
                  </a:cubicBezTo>
                  <a:cubicBezTo>
                    <a:pt x="15746" y="20345"/>
                    <a:pt x="15746" y="20345"/>
                    <a:pt x="15746" y="20345"/>
                  </a:cubicBezTo>
                  <a:cubicBezTo>
                    <a:pt x="15758" y="20333"/>
                    <a:pt x="15758" y="20333"/>
                    <a:pt x="15758" y="20333"/>
                  </a:cubicBezTo>
                  <a:cubicBezTo>
                    <a:pt x="15794" y="20309"/>
                    <a:pt x="15794" y="20309"/>
                    <a:pt x="15794" y="20309"/>
                  </a:cubicBezTo>
                  <a:cubicBezTo>
                    <a:pt x="15819" y="20297"/>
                    <a:pt x="15819" y="20297"/>
                    <a:pt x="15819" y="20297"/>
                  </a:cubicBezTo>
                  <a:cubicBezTo>
                    <a:pt x="15868" y="20273"/>
                    <a:pt x="15868" y="20273"/>
                    <a:pt x="15868" y="20273"/>
                  </a:cubicBezTo>
                  <a:cubicBezTo>
                    <a:pt x="15880" y="20261"/>
                    <a:pt x="15880" y="20261"/>
                    <a:pt x="15880" y="20261"/>
                  </a:cubicBezTo>
                  <a:cubicBezTo>
                    <a:pt x="15929" y="20237"/>
                    <a:pt x="15929" y="20237"/>
                    <a:pt x="15929" y="20237"/>
                  </a:cubicBezTo>
                  <a:cubicBezTo>
                    <a:pt x="15941" y="20237"/>
                    <a:pt x="15941" y="20237"/>
                    <a:pt x="15941" y="20237"/>
                  </a:cubicBezTo>
                  <a:cubicBezTo>
                    <a:pt x="15990" y="20201"/>
                    <a:pt x="15990" y="20201"/>
                    <a:pt x="15990" y="20201"/>
                  </a:cubicBezTo>
                  <a:cubicBezTo>
                    <a:pt x="16014" y="20189"/>
                    <a:pt x="16014" y="20189"/>
                    <a:pt x="16014" y="20189"/>
                  </a:cubicBezTo>
                  <a:cubicBezTo>
                    <a:pt x="16063" y="20166"/>
                    <a:pt x="16063" y="20166"/>
                    <a:pt x="16063" y="20166"/>
                  </a:cubicBezTo>
                  <a:cubicBezTo>
                    <a:pt x="16075" y="20166"/>
                    <a:pt x="16075" y="20166"/>
                    <a:pt x="16075" y="20166"/>
                  </a:cubicBezTo>
                  <a:cubicBezTo>
                    <a:pt x="16124" y="20130"/>
                    <a:pt x="16124" y="20130"/>
                    <a:pt x="16124" y="20130"/>
                  </a:cubicBezTo>
                  <a:cubicBezTo>
                    <a:pt x="16136" y="20130"/>
                    <a:pt x="16136" y="20130"/>
                    <a:pt x="16136" y="20130"/>
                  </a:cubicBezTo>
                  <a:cubicBezTo>
                    <a:pt x="16185" y="20094"/>
                    <a:pt x="16185" y="20094"/>
                    <a:pt x="16185" y="20094"/>
                  </a:cubicBezTo>
                  <a:cubicBezTo>
                    <a:pt x="16209" y="20082"/>
                    <a:pt x="16209" y="20082"/>
                    <a:pt x="16209" y="20082"/>
                  </a:cubicBezTo>
                  <a:cubicBezTo>
                    <a:pt x="16246" y="20058"/>
                    <a:pt x="16246" y="20058"/>
                    <a:pt x="16246" y="20058"/>
                  </a:cubicBezTo>
                  <a:cubicBezTo>
                    <a:pt x="16258" y="20046"/>
                    <a:pt x="16258" y="20046"/>
                    <a:pt x="16258" y="20046"/>
                  </a:cubicBezTo>
                  <a:cubicBezTo>
                    <a:pt x="16319" y="20022"/>
                    <a:pt x="16319" y="20022"/>
                    <a:pt x="16319" y="20022"/>
                  </a:cubicBezTo>
                  <a:cubicBezTo>
                    <a:pt x="16331" y="20010"/>
                    <a:pt x="16331" y="20010"/>
                    <a:pt x="16331" y="20010"/>
                  </a:cubicBezTo>
                  <a:cubicBezTo>
                    <a:pt x="16380" y="19986"/>
                    <a:pt x="16380" y="19986"/>
                    <a:pt x="16380" y="19986"/>
                  </a:cubicBezTo>
                  <a:cubicBezTo>
                    <a:pt x="16380" y="19974"/>
                    <a:pt x="16380" y="19974"/>
                    <a:pt x="16380" y="19974"/>
                  </a:cubicBezTo>
                  <a:cubicBezTo>
                    <a:pt x="16441" y="19950"/>
                    <a:pt x="16441" y="19950"/>
                    <a:pt x="16441" y="19950"/>
                  </a:cubicBezTo>
                  <a:cubicBezTo>
                    <a:pt x="16453" y="19938"/>
                    <a:pt x="16453" y="19938"/>
                    <a:pt x="16453" y="19938"/>
                  </a:cubicBezTo>
                  <a:cubicBezTo>
                    <a:pt x="16502" y="19903"/>
                    <a:pt x="16502" y="19903"/>
                    <a:pt x="16502" y="19903"/>
                  </a:cubicBezTo>
                  <a:cubicBezTo>
                    <a:pt x="16514" y="19903"/>
                    <a:pt x="16514" y="19903"/>
                    <a:pt x="16514" y="19903"/>
                  </a:cubicBezTo>
                  <a:cubicBezTo>
                    <a:pt x="16563" y="19867"/>
                    <a:pt x="16563" y="19867"/>
                    <a:pt x="16563" y="19867"/>
                  </a:cubicBezTo>
                  <a:cubicBezTo>
                    <a:pt x="16575" y="19855"/>
                    <a:pt x="16575" y="19855"/>
                    <a:pt x="16575" y="19855"/>
                  </a:cubicBezTo>
                  <a:cubicBezTo>
                    <a:pt x="16624" y="19831"/>
                    <a:pt x="16624" y="19831"/>
                    <a:pt x="16624" y="19831"/>
                  </a:cubicBezTo>
                  <a:cubicBezTo>
                    <a:pt x="16636" y="19819"/>
                    <a:pt x="16636" y="19819"/>
                    <a:pt x="16636" y="19819"/>
                  </a:cubicBezTo>
                  <a:cubicBezTo>
                    <a:pt x="16685" y="19783"/>
                    <a:pt x="16685" y="19783"/>
                    <a:pt x="16685" y="19783"/>
                  </a:cubicBezTo>
                  <a:cubicBezTo>
                    <a:pt x="16697" y="19783"/>
                    <a:pt x="16697" y="19783"/>
                    <a:pt x="16697" y="19783"/>
                  </a:cubicBezTo>
                  <a:cubicBezTo>
                    <a:pt x="16746" y="19747"/>
                    <a:pt x="16746" y="19747"/>
                    <a:pt x="16746" y="19747"/>
                  </a:cubicBezTo>
                  <a:cubicBezTo>
                    <a:pt x="16758" y="19735"/>
                    <a:pt x="16758" y="19735"/>
                    <a:pt x="16758" y="19735"/>
                  </a:cubicBezTo>
                  <a:cubicBezTo>
                    <a:pt x="16807" y="19699"/>
                    <a:pt x="16807" y="19699"/>
                    <a:pt x="16807" y="19699"/>
                  </a:cubicBezTo>
                  <a:cubicBezTo>
                    <a:pt x="16819" y="19699"/>
                    <a:pt x="16819" y="19699"/>
                    <a:pt x="16819" y="19699"/>
                  </a:cubicBezTo>
                  <a:cubicBezTo>
                    <a:pt x="16868" y="19664"/>
                    <a:pt x="16868" y="19664"/>
                    <a:pt x="16868" y="19664"/>
                  </a:cubicBezTo>
                  <a:cubicBezTo>
                    <a:pt x="16880" y="19664"/>
                    <a:pt x="16880" y="19664"/>
                    <a:pt x="16880" y="19664"/>
                  </a:cubicBezTo>
                  <a:cubicBezTo>
                    <a:pt x="16929" y="19628"/>
                    <a:pt x="16929" y="19628"/>
                    <a:pt x="16929" y="19628"/>
                  </a:cubicBezTo>
                  <a:cubicBezTo>
                    <a:pt x="16941" y="19616"/>
                    <a:pt x="16941" y="19616"/>
                    <a:pt x="16941" y="19616"/>
                  </a:cubicBezTo>
                  <a:cubicBezTo>
                    <a:pt x="16990" y="19580"/>
                    <a:pt x="16990" y="19580"/>
                    <a:pt x="16990" y="19580"/>
                  </a:cubicBezTo>
                  <a:cubicBezTo>
                    <a:pt x="17002" y="19580"/>
                    <a:pt x="17002" y="19580"/>
                    <a:pt x="17002" y="19580"/>
                  </a:cubicBezTo>
                  <a:cubicBezTo>
                    <a:pt x="17051" y="19544"/>
                    <a:pt x="17051" y="19544"/>
                    <a:pt x="17051" y="19544"/>
                  </a:cubicBezTo>
                  <a:cubicBezTo>
                    <a:pt x="17063" y="19532"/>
                    <a:pt x="17063" y="19532"/>
                    <a:pt x="17063" y="19532"/>
                  </a:cubicBezTo>
                  <a:cubicBezTo>
                    <a:pt x="17112" y="19496"/>
                    <a:pt x="17112" y="19496"/>
                    <a:pt x="17112" y="19496"/>
                  </a:cubicBezTo>
                  <a:cubicBezTo>
                    <a:pt x="17112" y="19496"/>
                    <a:pt x="17112" y="19496"/>
                    <a:pt x="17112" y="19496"/>
                  </a:cubicBezTo>
                  <a:cubicBezTo>
                    <a:pt x="17173" y="19460"/>
                    <a:pt x="17173" y="19460"/>
                    <a:pt x="17173" y="19460"/>
                  </a:cubicBezTo>
                  <a:cubicBezTo>
                    <a:pt x="17173" y="19448"/>
                    <a:pt x="17173" y="19448"/>
                    <a:pt x="17173" y="19448"/>
                  </a:cubicBezTo>
                  <a:cubicBezTo>
                    <a:pt x="17282" y="19365"/>
                    <a:pt x="17282" y="19365"/>
                    <a:pt x="17282" y="19365"/>
                  </a:cubicBezTo>
                  <a:cubicBezTo>
                    <a:pt x="17295" y="19365"/>
                    <a:pt x="17295" y="19365"/>
                    <a:pt x="17295" y="19365"/>
                  </a:cubicBezTo>
                  <a:cubicBezTo>
                    <a:pt x="17343" y="19317"/>
                    <a:pt x="17343" y="19317"/>
                    <a:pt x="17343" y="19317"/>
                  </a:cubicBezTo>
                  <a:cubicBezTo>
                    <a:pt x="17343" y="19317"/>
                    <a:pt x="17343" y="19317"/>
                    <a:pt x="17343" y="19317"/>
                  </a:cubicBezTo>
                  <a:cubicBezTo>
                    <a:pt x="17404" y="19281"/>
                    <a:pt x="17404" y="19281"/>
                    <a:pt x="17404" y="19281"/>
                  </a:cubicBezTo>
                  <a:cubicBezTo>
                    <a:pt x="17404" y="19281"/>
                    <a:pt x="17404" y="19281"/>
                    <a:pt x="17404" y="19281"/>
                  </a:cubicBezTo>
                  <a:cubicBezTo>
                    <a:pt x="17465" y="19233"/>
                    <a:pt x="17465" y="19233"/>
                    <a:pt x="17465" y="19233"/>
                  </a:cubicBezTo>
                  <a:cubicBezTo>
                    <a:pt x="17465" y="19233"/>
                    <a:pt x="17465" y="19233"/>
                    <a:pt x="17465" y="19233"/>
                  </a:cubicBezTo>
                  <a:cubicBezTo>
                    <a:pt x="17575" y="19138"/>
                    <a:pt x="17575" y="19138"/>
                    <a:pt x="17575" y="19138"/>
                  </a:cubicBezTo>
                  <a:cubicBezTo>
                    <a:pt x="17575" y="19138"/>
                    <a:pt x="17575" y="19138"/>
                    <a:pt x="17575" y="19138"/>
                  </a:cubicBezTo>
                  <a:cubicBezTo>
                    <a:pt x="17685" y="19054"/>
                    <a:pt x="17685" y="19054"/>
                    <a:pt x="17685" y="19054"/>
                  </a:cubicBezTo>
                  <a:cubicBezTo>
                    <a:pt x="17685" y="19054"/>
                    <a:pt x="17685" y="19054"/>
                    <a:pt x="17685" y="19054"/>
                  </a:cubicBezTo>
                  <a:cubicBezTo>
                    <a:pt x="17856" y="18910"/>
                    <a:pt x="17856" y="18910"/>
                    <a:pt x="17856" y="18910"/>
                  </a:cubicBezTo>
                  <a:cubicBezTo>
                    <a:pt x="17856" y="18910"/>
                    <a:pt x="17856" y="18910"/>
                    <a:pt x="17856" y="18910"/>
                  </a:cubicBezTo>
                  <a:cubicBezTo>
                    <a:pt x="17978" y="18803"/>
                    <a:pt x="18112" y="18683"/>
                    <a:pt x="18234" y="18576"/>
                  </a:cubicBezTo>
                  <a:cubicBezTo>
                    <a:pt x="18234" y="18564"/>
                    <a:pt x="18234" y="18564"/>
                    <a:pt x="18234" y="18564"/>
                  </a:cubicBezTo>
                  <a:cubicBezTo>
                    <a:pt x="18331" y="18468"/>
                    <a:pt x="18331" y="18468"/>
                    <a:pt x="18331" y="18468"/>
                  </a:cubicBezTo>
                  <a:cubicBezTo>
                    <a:pt x="18344" y="18468"/>
                    <a:pt x="18344" y="18468"/>
                    <a:pt x="18344" y="18468"/>
                  </a:cubicBezTo>
                  <a:cubicBezTo>
                    <a:pt x="18392" y="18420"/>
                    <a:pt x="18392" y="18420"/>
                    <a:pt x="18392" y="18420"/>
                  </a:cubicBezTo>
                  <a:cubicBezTo>
                    <a:pt x="18392" y="18420"/>
                    <a:pt x="18392" y="18420"/>
                    <a:pt x="18392" y="18420"/>
                  </a:cubicBezTo>
                  <a:cubicBezTo>
                    <a:pt x="18441" y="18373"/>
                    <a:pt x="18441" y="18373"/>
                    <a:pt x="18441" y="18373"/>
                  </a:cubicBezTo>
                  <a:cubicBezTo>
                    <a:pt x="18441" y="18361"/>
                    <a:pt x="18441" y="18361"/>
                    <a:pt x="18441" y="18361"/>
                  </a:cubicBezTo>
                  <a:cubicBezTo>
                    <a:pt x="18490" y="18325"/>
                    <a:pt x="18490" y="18325"/>
                    <a:pt x="18490" y="18325"/>
                  </a:cubicBezTo>
                  <a:cubicBezTo>
                    <a:pt x="18490" y="18313"/>
                    <a:pt x="18490" y="18313"/>
                    <a:pt x="18490" y="18313"/>
                  </a:cubicBezTo>
                  <a:cubicBezTo>
                    <a:pt x="18539" y="18265"/>
                    <a:pt x="18539" y="18265"/>
                    <a:pt x="18539" y="18265"/>
                  </a:cubicBezTo>
                  <a:cubicBezTo>
                    <a:pt x="18539" y="18265"/>
                    <a:pt x="18539" y="18265"/>
                    <a:pt x="18539" y="18265"/>
                  </a:cubicBezTo>
                  <a:cubicBezTo>
                    <a:pt x="18587" y="18217"/>
                    <a:pt x="18587" y="18217"/>
                    <a:pt x="18587" y="18217"/>
                  </a:cubicBezTo>
                  <a:cubicBezTo>
                    <a:pt x="18600" y="18205"/>
                    <a:pt x="18600" y="18205"/>
                    <a:pt x="18600" y="18205"/>
                  </a:cubicBezTo>
                  <a:cubicBezTo>
                    <a:pt x="18636" y="18157"/>
                    <a:pt x="18636" y="18157"/>
                    <a:pt x="18636" y="18157"/>
                  </a:cubicBezTo>
                  <a:cubicBezTo>
                    <a:pt x="18648" y="18157"/>
                    <a:pt x="18648" y="18157"/>
                    <a:pt x="18648" y="18157"/>
                  </a:cubicBezTo>
                  <a:cubicBezTo>
                    <a:pt x="18685" y="18122"/>
                    <a:pt x="18685" y="18122"/>
                    <a:pt x="18685" y="18122"/>
                  </a:cubicBezTo>
                  <a:cubicBezTo>
                    <a:pt x="18697" y="18098"/>
                    <a:pt x="18697" y="18098"/>
                    <a:pt x="18697" y="18098"/>
                  </a:cubicBezTo>
                  <a:cubicBezTo>
                    <a:pt x="18734" y="18062"/>
                    <a:pt x="18734" y="18062"/>
                    <a:pt x="18734" y="18062"/>
                  </a:cubicBezTo>
                  <a:cubicBezTo>
                    <a:pt x="18758" y="18038"/>
                    <a:pt x="18758" y="18038"/>
                    <a:pt x="18758" y="18038"/>
                  </a:cubicBezTo>
                  <a:cubicBezTo>
                    <a:pt x="18770" y="18014"/>
                    <a:pt x="18770" y="18014"/>
                    <a:pt x="18770" y="18014"/>
                  </a:cubicBezTo>
                  <a:cubicBezTo>
                    <a:pt x="18819" y="17978"/>
                    <a:pt x="18819" y="17978"/>
                    <a:pt x="18819" y="17978"/>
                  </a:cubicBezTo>
                  <a:cubicBezTo>
                    <a:pt x="18831" y="17954"/>
                    <a:pt x="18831" y="17954"/>
                    <a:pt x="18831" y="17954"/>
                  </a:cubicBezTo>
                  <a:cubicBezTo>
                    <a:pt x="18856" y="17930"/>
                    <a:pt x="18856" y="17930"/>
                    <a:pt x="18856" y="17930"/>
                  </a:cubicBezTo>
                  <a:cubicBezTo>
                    <a:pt x="18868" y="17918"/>
                    <a:pt x="18868" y="17918"/>
                    <a:pt x="18868" y="17918"/>
                  </a:cubicBezTo>
                  <a:cubicBezTo>
                    <a:pt x="20185" y="16448"/>
                    <a:pt x="21100" y="14631"/>
                    <a:pt x="21441" y="12623"/>
                  </a:cubicBezTo>
                  <a:cubicBezTo>
                    <a:pt x="21441" y="12623"/>
                    <a:pt x="21441" y="12623"/>
                    <a:pt x="21441" y="12623"/>
                  </a:cubicBezTo>
                  <a:cubicBezTo>
                    <a:pt x="21454" y="12575"/>
                    <a:pt x="21454" y="12575"/>
                    <a:pt x="21454" y="12575"/>
                  </a:cubicBezTo>
                  <a:cubicBezTo>
                    <a:pt x="21454" y="12575"/>
                    <a:pt x="21454" y="12575"/>
                    <a:pt x="21454" y="12575"/>
                  </a:cubicBezTo>
                  <a:cubicBezTo>
                    <a:pt x="21466" y="12527"/>
                    <a:pt x="21466" y="12527"/>
                    <a:pt x="21466" y="12527"/>
                  </a:cubicBezTo>
                  <a:cubicBezTo>
                    <a:pt x="21466" y="12527"/>
                    <a:pt x="21466" y="12527"/>
                    <a:pt x="21466" y="12527"/>
                  </a:cubicBezTo>
                  <a:cubicBezTo>
                    <a:pt x="21478" y="12396"/>
                    <a:pt x="21478" y="12396"/>
                    <a:pt x="21478" y="12396"/>
                  </a:cubicBezTo>
                  <a:cubicBezTo>
                    <a:pt x="21478" y="12384"/>
                    <a:pt x="21478" y="12384"/>
                    <a:pt x="21478" y="12384"/>
                  </a:cubicBezTo>
                  <a:cubicBezTo>
                    <a:pt x="21490" y="12348"/>
                    <a:pt x="21490" y="12348"/>
                    <a:pt x="21490" y="12348"/>
                  </a:cubicBezTo>
                  <a:cubicBezTo>
                    <a:pt x="21490" y="12336"/>
                    <a:pt x="21490" y="12336"/>
                    <a:pt x="21490" y="12336"/>
                  </a:cubicBezTo>
                  <a:cubicBezTo>
                    <a:pt x="21490" y="12300"/>
                    <a:pt x="21490" y="12300"/>
                    <a:pt x="21490" y="12300"/>
                  </a:cubicBezTo>
                  <a:cubicBezTo>
                    <a:pt x="21502" y="12288"/>
                    <a:pt x="21502" y="12288"/>
                    <a:pt x="21502" y="12288"/>
                  </a:cubicBezTo>
                  <a:cubicBezTo>
                    <a:pt x="21502" y="12252"/>
                    <a:pt x="21502" y="12252"/>
                    <a:pt x="21502" y="12252"/>
                  </a:cubicBezTo>
                  <a:cubicBezTo>
                    <a:pt x="21502" y="12240"/>
                    <a:pt x="21502" y="12240"/>
                    <a:pt x="21502" y="12240"/>
                  </a:cubicBezTo>
                  <a:cubicBezTo>
                    <a:pt x="21515" y="12121"/>
                    <a:pt x="21515" y="12121"/>
                    <a:pt x="21515" y="12121"/>
                  </a:cubicBezTo>
                  <a:cubicBezTo>
                    <a:pt x="21527" y="12097"/>
                    <a:pt x="21527" y="12097"/>
                    <a:pt x="21527" y="12097"/>
                  </a:cubicBezTo>
                  <a:cubicBezTo>
                    <a:pt x="21527" y="12073"/>
                    <a:pt x="21527" y="12073"/>
                    <a:pt x="21527" y="12073"/>
                  </a:cubicBezTo>
                  <a:cubicBezTo>
                    <a:pt x="21527" y="12049"/>
                    <a:pt x="21527" y="12049"/>
                    <a:pt x="21527" y="12049"/>
                  </a:cubicBezTo>
                  <a:cubicBezTo>
                    <a:pt x="21527" y="12013"/>
                    <a:pt x="21527" y="12013"/>
                    <a:pt x="21527" y="12013"/>
                  </a:cubicBezTo>
                  <a:cubicBezTo>
                    <a:pt x="21539" y="12001"/>
                    <a:pt x="21539" y="12001"/>
                    <a:pt x="21539" y="12001"/>
                  </a:cubicBezTo>
                  <a:cubicBezTo>
                    <a:pt x="21539" y="11965"/>
                    <a:pt x="21539" y="11965"/>
                    <a:pt x="21539" y="11965"/>
                  </a:cubicBezTo>
                  <a:cubicBezTo>
                    <a:pt x="21539" y="11942"/>
                    <a:pt x="21539" y="11942"/>
                    <a:pt x="21539" y="11942"/>
                  </a:cubicBezTo>
                  <a:cubicBezTo>
                    <a:pt x="21551" y="11882"/>
                    <a:pt x="21551" y="11882"/>
                    <a:pt x="21551" y="11882"/>
                  </a:cubicBezTo>
                  <a:cubicBezTo>
                    <a:pt x="21551" y="11870"/>
                    <a:pt x="21551" y="11870"/>
                    <a:pt x="21551" y="11870"/>
                  </a:cubicBezTo>
                  <a:cubicBezTo>
                    <a:pt x="21551" y="11834"/>
                    <a:pt x="21551" y="11834"/>
                    <a:pt x="21551" y="11834"/>
                  </a:cubicBezTo>
                  <a:cubicBezTo>
                    <a:pt x="21551" y="11810"/>
                    <a:pt x="21551" y="11810"/>
                    <a:pt x="21551" y="11810"/>
                  </a:cubicBezTo>
                  <a:cubicBezTo>
                    <a:pt x="21551" y="11786"/>
                    <a:pt x="21551" y="11786"/>
                    <a:pt x="21551" y="11786"/>
                  </a:cubicBezTo>
                  <a:cubicBezTo>
                    <a:pt x="21563" y="11762"/>
                    <a:pt x="21563" y="11762"/>
                    <a:pt x="21563" y="11762"/>
                  </a:cubicBezTo>
                  <a:cubicBezTo>
                    <a:pt x="21563" y="11726"/>
                    <a:pt x="21563" y="11726"/>
                    <a:pt x="21563" y="11726"/>
                  </a:cubicBezTo>
                  <a:cubicBezTo>
                    <a:pt x="21563" y="11702"/>
                    <a:pt x="21563" y="11702"/>
                    <a:pt x="21563" y="11702"/>
                  </a:cubicBezTo>
                  <a:cubicBezTo>
                    <a:pt x="21563" y="11679"/>
                    <a:pt x="21563" y="11679"/>
                    <a:pt x="21563" y="11679"/>
                  </a:cubicBezTo>
                  <a:cubicBezTo>
                    <a:pt x="21563" y="11643"/>
                    <a:pt x="21563" y="11643"/>
                    <a:pt x="21563" y="11643"/>
                  </a:cubicBezTo>
                  <a:cubicBezTo>
                    <a:pt x="21576" y="11607"/>
                    <a:pt x="21576" y="11607"/>
                    <a:pt x="21576" y="11607"/>
                  </a:cubicBezTo>
                  <a:cubicBezTo>
                    <a:pt x="21576" y="11571"/>
                    <a:pt x="21576" y="11571"/>
                    <a:pt x="21576" y="11571"/>
                  </a:cubicBezTo>
                  <a:cubicBezTo>
                    <a:pt x="21576" y="11547"/>
                    <a:pt x="21576" y="11547"/>
                    <a:pt x="21576" y="11547"/>
                  </a:cubicBezTo>
                  <a:cubicBezTo>
                    <a:pt x="21576" y="11523"/>
                    <a:pt x="21576" y="11523"/>
                    <a:pt x="21576" y="11523"/>
                  </a:cubicBezTo>
                  <a:cubicBezTo>
                    <a:pt x="21576" y="11499"/>
                    <a:pt x="21576" y="11499"/>
                    <a:pt x="21576" y="11499"/>
                  </a:cubicBezTo>
                  <a:cubicBezTo>
                    <a:pt x="21576" y="11463"/>
                    <a:pt x="21576" y="11463"/>
                    <a:pt x="21576" y="11463"/>
                  </a:cubicBezTo>
                  <a:cubicBezTo>
                    <a:pt x="21576" y="11440"/>
                    <a:pt x="21576" y="11440"/>
                    <a:pt x="21576" y="11440"/>
                  </a:cubicBezTo>
                  <a:cubicBezTo>
                    <a:pt x="21588" y="11404"/>
                    <a:pt x="21588" y="11404"/>
                    <a:pt x="21588" y="11404"/>
                  </a:cubicBezTo>
                  <a:cubicBezTo>
                    <a:pt x="21588" y="11392"/>
                    <a:pt x="21588" y="11392"/>
                    <a:pt x="21588" y="11392"/>
                  </a:cubicBezTo>
                  <a:cubicBezTo>
                    <a:pt x="21588" y="11332"/>
                    <a:pt x="21588" y="11332"/>
                    <a:pt x="21588" y="11332"/>
                  </a:cubicBezTo>
                  <a:cubicBezTo>
                    <a:pt x="21588" y="11320"/>
                    <a:pt x="21588" y="11320"/>
                    <a:pt x="21588" y="11320"/>
                  </a:cubicBezTo>
                  <a:cubicBezTo>
                    <a:pt x="21588" y="11284"/>
                    <a:pt x="21588" y="11284"/>
                    <a:pt x="21588" y="11284"/>
                  </a:cubicBezTo>
                  <a:cubicBezTo>
                    <a:pt x="21588" y="11260"/>
                    <a:pt x="21588" y="11260"/>
                    <a:pt x="21588" y="11260"/>
                  </a:cubicBezTo>
                  <a:cubicBezTo>
                    <a:pt x="21588" y="11224"/>
                    <a:pt x="21588" y="11224"/>
                    <a:pt x="21588" y="11224"/>
                  </a:cubicBezTo>
                  <a:cubicBezTo>
                    <a:pt x="21600" y="11200"/>
                    <a:pt x="21600" y="11200"/>
                    <a:pt x="21600" y="11200"/>
                  </a:cubicBezTo>
                  <a:cubicBezTo>
                    <a:pt x="21600" y="11165"/>
                    <a:pt x="21600" y="11165"/>
                    <a:pt x="21600" y="11165"/>
                  </a:cubicBezTo>
                  <a:cubicBezTo>
                    <a:pt x="21600" y="11153"/>
                    <a:pt x="21600" y="11153"/>
                    <a:pt x="21600" y="11153"/>
                  </a:cubicBezTo>
                  <a:cubicBezTo>
                    <a:pt x="21600" y="11105"/>
                    <a:pt x="21600" y="11105"/>
                    <a:pt x="21600" y="11105"/>
                  </a:cubicBezTo>
                  <a:cubicBezTo>
                    <a:pt x="21600" y="11093"/>
                    <a:pt x="21600" y="11093"/>
                    <a:pt x="21600" y="11093"/>
                  </a:cubicBezTo>
                  <a:cubicBezTo>
                    <a:pt x="21600" y="11045"/>
                    <a:pt x="21600" y="11045"/>
                    <a:pt x="21600" y="11045"/>
                  </a:cubicBezTo>
                  <a:cubicBezTo>
                    <a:pt x="21600" y="11021"/>
                    <a:pt x="21600" y="11021"/>
                    <a:pt x="21600" y="11021"/>
                  </a:cubicBezTo>
                  <a:cubicBezTo>
                    <a:pt x="21600" y="10985"/>
                    <a:pt x="21600" y="10985"/>
                    <a:pt x="21600" y="10985"/>
                  </a:cubicBezTo>
                  <a:cubicBezTo>
                    <a:pt x="21600" y="10961"/>
                    <a:pt x="21600" y="10961"/>
                    <a:pt x="21600" y="10961"/>
                  </a:cubicBezTo>
                  <a:cubicBezTo>
                    <a:pt x="21600" y="10926"/>
                    <a:pt x="21600" y="10926"/>
                    <a:pt x="21600" y="10926"/>
                  </a:cubicBezTo>
                  <a:cubicBezTo>
                    <a:pt x="21600" y="10914"/>
                    <a:pt x="21600" y="10914"/>
                    <a:pt x="21600" y="10914"/>
                  </a:cubicBezTo>
                  <a:cubicBezTo>
                    <a:pt x="21600" y="10878"/>
                    <a:pt x="21600" y="10878"/>
                    <a:pt x="21600" y="10878"/>
                  </a:cubicBezTo>
                  <a:cubicBezTo>
                    <a:pt x="21600" y="10854"/>
                    <a:pt x="21600" y="10854"/>
                    <a:pt x="21600" y="10854"/>
                  </a:cubicBezTo>
                  <a:cubicBezTo>
                    <a:pt x="21600" y="10734"/>
                    <a:pt x="21600" y="10734"/>
                    <a:pt x="21600" y="10734"/>
                  </a:cubicBezTo>
                  <a:cubicBezTo>
                    <a:pt x="21600" y="10722"/>
                    <a:pt x="21600" y="10722"/>
                    <a:pt x="21600" y="10722"/>
                  </a:cubicBezTo>
                  <a:lnTo>
                    <a:pt x="21600" y="10674"/>
                  </a:lnTo>
                  <a:close/>
                </a:path>
              </a:pathLst>
            </a:cu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grpSp>
          <p:nvGrpSpPr>
            <p:cNvPr id="803" name="Groep 27"/>
            <p:cNvGrpSpPr/>
            <p:nvPr/>
          </p:nvGrpSpPr>
          <p:grpSpPr>
            <a:xfrm>
              <a:off x="0" y="-1"/>
              <a:ext cx="377623" cy="384822"/>
              <a:chOff x="0" y="0"/>
              <a:chExt cx="377622" cy="384820"/>
            </a:xfrm>
          </p:grpSpPr>
          <p:sp>
            <p:nvSpPr>
              <p:cNvPr id="796" name="Freeform 5"/>
              <p:cNvSpPr/>
              <p:nvPr/>
            </p:nvSpPr>
            <p:spPr>
              <a:xfrm>
                <a:off x="55043" y="163399"/>
                <a:ext cx="52057" cy="1339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1" y="0"/>
                    </a:moveTo>
                    <a:cubicBezTo>
                      <a:pt x="12305" y="0"/>
                      <a:pt x="10889" y="446"/>
                      <a:pt x="10623" y="962"/>
                    </a:cubicBezTo>
                    <a:cubicBezTo>
                      <a:pt x="0" y="20638"/>
                      <a:pt x="0" y="20638"/>
                      <a:pt x="0" y="20638"/>
                    </a:cubicBezTo>
                    <a:cubicBezTo>
                      <a:pt x="0" y="20810"/>
                      <a:pt x="0" y="20810"/>
                      <a:pt x="0" y="20810"/>
                    </a:cubicBezTo>
                    <a:cubicBezTo>
                      <a:pt x="0" y="20845"/>
                      <a:pt x="0" y="20845"/>
                      <a:pt x="0" y="20845"/>
                    </a:cubicBezTo>
                    <a:cubicBezTo>
                      <a:pt x="0" y="21291"/>
                      <a:pt x="885" y="21600"/>
                      <a:pt x="2036" y="21600"/>
                    </a:cubicBezTo>
                    <a:cubicBezTo>
                      <a:pt x="12836" y="21600"/>
                      <a:pt x="12836" y="21600"/>
                      <a:pt x="12836" y="21600"/>
                    </a:cubicBezTo>
                    <a:cubicBezTo>
                      <a:pt x="12748" y="21600"/>
                      <a:pt x="12748" y="21600"/>
                      <a:pt x="12748" y="21600"/>
                    </a:cubicBezTo>
                    <a:cubicBezTo>
                      <a:pt x="12748" y="21600"/>
                      <a:pt x="12748" y="21600"/>
                      <a:pt x="12748" y="21600"/>
                    </a:cubicBezTo>
                    <a:cubicBezTo>
                      <a:pt x="12659" y="21600"/>
                      <a:pt x="12659" y="21600"/>
                      <a:pt x="12659" y="21600"/>
                    </a:cubicBezTo>
                    <a:cubicBezTo>
                      <a:pt x="12659" y="21600"/>
                      <a:pt x="12659" y="21600"/>
                      <a:pt x="12659" y="21600"/>
                    </a:cubicBezTo>
                    <a:cubicBezTo>
                      <a:pt x="12659" y="21600"/>
                      <a:pt x="12659" y="21600"/>
                      <a:pt x="12659" y="21600"/>
                    </a:cubicBezTo>
                    <a:cubicBezTo>
                      <a:pt x="12570" y="21600"/>
                      <a:pt x="12570" y="21600"/>
                      <a:pt x="12570" y="21600"/>
                    </a:cubicBezTo>
                    <a:cubicBezTo>
                      <a:pt x="12570" y="21600"/>
                      <a:pt x="12570" y="21600"/>
                      <a:pt x="12570" y="21600"/>
                    </a:cubicBezTo>
                    <a:cubicBezTo>
                      <a:pt x="12570" y="21600"/>
                      <a:pt x="12570" y="21600"/>
                      <a:pt x="12570" y="21600"/>
                    </a:cubicBezTo>
                    <a:cubicBezTo>
                      <a:pt x="12482" y="21600"/>
                      <a:pt x="12482" y="21600"/>
                      <a:pt x="12482" y="21600"/>
                    </a:cubicBezTo>
                    <a:cubicBezTo>
                      <a:pt x="12482" y="21600"/>
                      <a:pt x="12482" y="21600"/>
                      <a:pt x="12482" y="21600"/>
                    </a:cubicBezTo>
                    <a:cubicBezTo>
                      <a:pt x="12482" y="21600"/>
                      <a:pt x="12482" y="21600"/>
                      <a:pt x="12482" y="21600"/>
                    </a:cubicBezTo>
                    <a:cubicBezTo>
                      <a:pt x="12482" y="21600"/>
                      <a:pt x="12482" y="21600"/>
                      <a:pt x="12482" y="21600"/>
                    </a:cubicBezTo>
                    <a:cubicBezTo>
                      <a:pt x="11685" y="21566"/>
                      <a:pt x="11154" y="21394"/>
                      <a:pt x="10889" y="21119"/>
                    </a:cubicBezTo>
                    <a:cubicBezTo>
                      <a:pt x="10889" y="21119"/>
                      <a:pt x="10889" y="21119"/>
                      <a:pt x="10889" y="21119"/>
                    </a:cubicBezTo>
                    <a:cubicBezTo>
                      <a:pt x="10889" y="21085"/>
                      <a:pt x="10889" y="21085"/>
                      <a:pt x="10889" y="21085"/>
                    </a:cubicBezTo>
                    <a:cubicBezTo>
                      <a:pt x="10889" y="21085"/>
                      <a:pt x="10889" y="21085"/>
                      <a:pt x="10889" y="21085"/>
                    </a:cubicBezTo>
                    <a:cubicBezTo>
                      <a:pt x="10800" y="21051"/>
                      <a:pt x="10800" y="21051"/>
                      <a:pt x="10800" y="21051"/>
                    </a:cubicBezTo>
                    <a:cubicBezTo>
                      <a:pt x="10800" y="21051"/>
                      <a:pt x="10800" y="21051"/>
                      <a:pt x="10800" y="21051"/>
                    </a:cubicBezTo>
                    <a:cubicBezTo>
                      <a:pt x="10800" y="21051"/>
                      <a:pt x="10800" y="21051"/>
                      <a:pt x="10800" y="21051"/>
                    </a:cubicBezTo>
                    <a:cubicBezTo>
                      <a:pt x="10800" y="21016"/>
                      <a:pt x="10800" y="21016"/>
                      <a:pt x="10800" y="21016"/>
                    </a:cubicBezTo>
                    <a:cubicBezTo>
                      <a:pt x="10800" y="21016"/>
                      <a:pt x="10800" y="21016"/>
                      <a:pt x="10800" y="21016"/>
                    </a:cubicBezTo>
                    <a:cubicBezTo>
                      <a:pt x="10800" y="21016"/>
                      <a:pt x="10800" y="21016"/>
                      <a:pt x="10800" y="21016"/>
                    </a:cubicBezTo>
                    <a:cubicBezTo>
                      <a:pt x="10800" y="21016"/>
                      <a:pt x="10800" y="21016"/>
                      <a:pt x="10800" y="21016"/>
                    </a:cubicBezTo>
                    <a:cubicBezTo>
                      <a:pt x="10800" y="20776"/>
                      <a:pt x="10800" y="20776"/>
                      <a:pt x="10800" y="20776"/>
                    </a:cubicBezTo>
                    <a:cubicBezTo>
                      <a:pt x="10800" y="20776"/>
                      <a:pt x="10800" y="20776"/>
                      <a:pt x="10800" y="20776"/>
                    </a:cubicBezTo>
                    <a:cubicBezTo>
                      <a:pt x="10800" y="20776"/>
                      <a:pt x="10800" y="20776"/>
                      <a:pt x="10800" y="20776"/>
                    </a:cubicBezTo>
                    <a:cubicBezTo>
                      <a:pt x="10800" y="20673"/>
                      <a:pt x="10800" y="20673"/>
                      <a:pt x="10800" y="20673"/>
                    </a:cubicBezTo>
                    <a:cubicBezTo>
                      <a:pt x="21600" y="0"/>
                      <a:pt x="21600" y="0"/>
                      <a:pt x="21600" y="0"/>
                    </a:cubicBezTo>
                    <a:lnTo>
                      <a:pt x="13721" y="0"/>
                    </a:lnTo>
                    <a:close/>
                  </a:path>
                </a:pathLst>
              </a:cu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97" name="Freeform 6"/>
              <p:cNvSpPr/>
              <p:nvPr/>
            </p:nvSpPr>
            <p:spPr>
              <a:xfrm>
                <a:off x="118620" y="125855"/>
                <a:ext cx="146783" cy="125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232"/>
                      <a:pt x="0" y="4232"/>
                      <a:pt x="0" y="4232"/>
                    </a:cubicBezTo>
                    <a:cubicBezTo>
                      <a:pt x="7200" y="4232"/>
                      <a:pt x="7200" y="4232"/>
                      <a:pt x="7200" y="4232"/>
                    </a:cubicBezTo>
                    <a:cubicBezTo>
                      <a:pt x="7672" y="4232"/>
                      <a:pt x="8300" y="4636"/>
                      <a:pt x="8552" y="5115"/>
                    </a:cubicBezTo>
                    <a:cubicBezTo>
                      <a:pt x="17890" y="21600"/>
                      <a:pt x="17890" y="21600"/>
                      <a:pt x="17890" y="21600"/>
                    </a:cubicBezTo>
                    <a:cubicBezTo>
                      <a:pt x="21600" y="0"/>
                      <a:pt x="21600" y="0"/>
                      <a:pt x="21600" y="0"/>
                    </a:cubicBezTo>
                    <a:lnTo>
                      <a:pt x="0" y="0"/>
                    </a:lnTo>
                    <a:close/>
                  </a:path>
                </a:pathLst>
              </a:cu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98" name="Freeform 7"/>
              <p:cNvSpPr/>
              <p:nvPr/>
            </p:nvSpPr>
            <p:spPr>
              <a:xfrm>
                <a:off x="0" y="125855"/>
                <a:ext cx="273083" cy="258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66" y="0"/>
                    </a:moveTo>
                    <a:cubicBezTo>
                      <a:pt x="8016" y="0"/>
                      <a:pt x="8016" y="0"/>
                      <a:pt x="8016" y="0"/>
                    </a:cubicBezTo>
                    <a:cubicBezTo>
                      <a:pt x="7341" y="0"/>
                      <a:pt x="6666" y="53"/>
                      <a:pt x="6024" y="160"/>
                    </a:cubicBezTo>
                    <a:cubicBezTo>
                      <a:pt x="2717" y="746"/>
                      <a:pt x="0" y="2931"/>
                      <a:pt x="0" y="7940"/>
                    </a:cubicBezTo>
                    <a:cubicBezTo>
                      <a:pt x="0" y="12967"/>
                      <a:pt x="4033" y="19042"/>
                      <a:pt x="10395" y="20978"/>
                    </a:cubicBezTo>
                    <a:cubicBezTo>
                      <a:pt x="11711" y="21387"/>
                      <a:pt x="13129" y="21600"/>
                      <a:pt x="14631" y="21600"/>
                    </a:cubicBezTo>
                    <a:cubicBezTo>
                      <a:pt x="14715" y="21600"/>
                      <a:pt x="14715" y="21600"/>
                      <a:pt x="14715" y="21600"/>
                    </a:cubicBezTo>
                    <a:cubicBezTo>
                      <a:pt x="17196" y="21600"/>
                      <a:pt x="19524" y="20961"/>
                      <a:pt x="21600" y="19841"/>
                    </a:cubicBezTo>
                    <a:cubicBezTo>
                      <a:pt x="20081" y="20286"/>
                      <a:pt x="18697" y="20481"/>
                      <a:pt x="17432" y="20481"/>
                    </a:cubicBezTo>
                    <a:cubicBezTo>
                      <a:pt x="17432" y="20481"/>
                      <a:pt x="17432" y="20481"/>
                      <a:pt x="17432" y="20481"/>
                    </a:cubicBezTo>
                    <a:cubicBezTo>
                      <a:pt x="17432" y="20481"/>
                      <a:pt x="17432" y="20481"/>
                      <a:pt x="17432" y="20481"/>
                    </a:cubicBezTo>
                    <a:cubicBezTo>
                      <a:pt x="12285" y="20481"/>
                      <a:pt x="9315" y="17230"/>
                      <a:pt x="9315" y="14299"/>
                    </a:cubicBezTo>
                    <a:cubicBezTo>
                      <a:pt x="6801" y="14299"/>
                      <a:pt x="6801" y="14299"/>
                      <a:pt x="6801" y="14299"/>
                    </a:cubicBezTo>
                    <a:cubicBezTo>
                      <a:pt x="4742" y="14299"/>
                      <a:pt x="4742" y="14299"/>
                      <a:pt x="4742" y="14299"/>
                    </a:cubicBezTo>
                    <a:cubicBezTo>
                      <a:pt x="4523" y="14299"/>
                      <a:pt x="4354" y="14139"/>
                      <a:pt x="4354" y="13909"/>
                    </a:cubicBezTo>
                    <a:cubicBezTo>
                      <a:pt x="4354" y="13891"/>
                      <a:pt x="4354" y="13891"/>
                      <a:pt x="4354" y="13891"/>
                    </a:cubicBezTo>
                    <a:cubicBezTo>
                      <a:pt x="4354" y="13802"/>
                      <a:pt x="4354" y="13802"/>
                      <a:pt x="4354" y="13802"/>
                    </a:cubicBezTo>
                    <a:cubicBezTo>
                      <a:pt x="6379" y="3624"/>
                      <a:pt x="6379" y="3624"/>
                      <a:pt x="6379" y="3624"/>
                    </a:cubicBezTo>
                    <a:cubicBezTo>
                      <a:pt x="6429" y="3357"/>
                      <a:pt x="6699" y="3126"/>
                      <a:pt x="6969" y="3126"/>
                    </a:cubicBezTo>
                    <a:cubicBezTo>
                      <a:pt x="8471" y="3126"/>
                      <a:pt x="8471" y="3126"/>
                      <a:pt x="8471" y="3126"/>
                    </a:cubicBezTo>
                    <a:cubicBezTo>
                      <a:pt x="8471" y="3126"/>
                      <a:pt x="8471" y="3126"/>
                      <a:pt x="8471" y="3126"/>
                    </a:cubicBezTo>
                    <a:cubicBezTo>
                      <a:pt x="8589" y="2540"/>
                      <a:pt x="8589" y="2540"/>
                      <a:pt x="8589" y="2540"/>
                    </a:cubicBezTo>
                    <a:cubicBezTo>
                      <a:pt x="8589" y="2505"/>
                      <a:pt x="8589" y="2505"/>
                      <a:pt x="8589" y="2505"/>
                    </a:cubicBezTo>
                    <a:cubicBezTo>
                      <a:pt x="8589" y="2505"/>
                      <a:pt x="8589" y="2505"/>
                      <a:pt x="8589" y="2505"/>
                    </a:cubicBezTo>
                    <a:cubicBezTo>
                      <a:pt x="8691" y="2309"/>
                      <a:pt x="8691" y="2309"/>
                      <a:pt x="8691" y="2309"/>
                    </a:cubicBezTo>
                    <a:cubicBezTo>
                      <a:pt x="8708" y="2274"/>
                      <a:pt x="8708" y="2274"/>
                      <a:pt x="8708" y="2274"/>
                    </a:cubicBezTo>
                    <a:cubicBezTo>
                      <a:pt x="8724" y="2274"/>
                      <a:pt x="8724" y="2274"/>
                      <a:pt x="8724" y="2274"/>
                    </a:cubicBezTo>
                    <a:cubicBezTo>
                      <a:pt x="8724" y="2256"/>
                      <a:pt x="8724" y="2256"/>
                      <a:pt x="8724" y="2256"/>
                    </a:cubicBezTo>
                    <a:cubicBezTo>
                      <a:pt x="8741" y="2256"/>
                      <a:pt x="8741" y="2256"/>
                      <a:pt x="8741" y="2256"/>
                    </a:cubicBezTo>
                    <a:cubicBezTo>
                      <a:pt x="8741" y="2256"/>
                      <a:pt x="8741" y="2256"/>
                      <a:pt x="8741" y="2256"/>
                    </a:cubicBezTo>
                    <a:cubicBezTo>
                      <a:pt x="8741" y="2238"/>
                      <a:pt x="8741" y="2238"/>
                      <a:pt x="8741" y="2238"/>
                    </a:cubicBezTo>
                    <a:cubicBezTo>
                      <a:pt x="8741" y="2238"/>
                      <a:pt x="8741" y="2238"/>
                      <a:pt x="8741" y="2238"/>
                    </a:cubicBezTo>
                    <a:cubicBezTo>
                      <a:pt x="8977" y="2078"/>
                      <a:pt x="8977" y="2078"/>
                      <a:pt x="8977" y="2078"/>
                    </a:cubicBezTo>
                    <a:cubicBezTo>
                      <a:pt x="8977" y="2078"/>
                      <a:pt x="8977" y="2078"/>
                      <a:pt x="8977" y="2078"/>
                    </a:cubicBezTo>
                    <a:cubicBezTo>
                      <a:pt x="8977" y="2078"/>
                      <a:pt x="8977" y="2078"/>
                      <a:pt x="8977" y="2078"/>
                    </a:cubicBezTo>
                    <a:cubicBezTo>
                      <a:pt x="9163" y="2043"/>
                      <a:pt x="9163" y="2043"/>
                      <a:pt x="9163" y="2043"/>
                    </a:cubicBezTo>
                    <a:cubicBezTo>
                      <a:pt x="9163" y="2043"/>
                      <a:pt x="9163" y="2043"/>
                      <a:pt x="9163" y="2043"/>
                    </a:cubicBezTo>
                    <a:cubicBezTo>
                      <a:pt x="9366" y="2043"/>
                      <a:pt x="9366" y="2043"/>
                      <a:pt x="9366" y="2043"/>
                    </a:cubicBezTo>
                    <a:cubicBezTo>
                      <a:pt x="9399" y="2043"/>
                      <a:pt x="9399" y="2043"/>
                      <a:pt x="9399" y="2043"/>
                    </a:cubicBezTo>
                    <a:cubicBezTo>
                      <a:pt x="9399" y="0"/>
                      <a:pt x="9399" y="0"/>
                      <a:pt x="9399" y="0"/>
                    </a:cubicBezTo>
                    <a:lnTo>
                      <a:pt x="9366" y="0"/>
                    </a:lnTo>
                    <a:close/>
                  </a:path>
                </a:pathLst>
              </a:cu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799" name="Freeform 8"/>
              <p:cNvSpPr/>
              <p:nvPr/>
            </p:nvSpPr>
            <p:spPr>
              <a:xfrm>
                <a:off x="117766" y="93431"/>
                <a:ext cx="259857" cy="278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52" y="3412"/>
                    </a:moveTo>
                    <a:cubicBezTo>
                      <a:pt x="19952" y="5450"/>
                      <a:pt x="19296" y="7404"/>
                      <a:pt x="18003" y="8895"/>
                    </a:cubicBezTo>
                    <a:cubicBezTo>
                      <a:pt x="17223" y="9806"/>
                      <a:pt x="15983" y="10701"/>
                      <a:pt x="14530" y="11347"/>
                    </a:cubicBezTo>
                    <a:cubicBezTo>
                      <a:pt x="13644" y="15372"/>
                      <a:pt x="13644" y="15372"/>
                      <a:pt x="13644" y="15372"/>
                    </a:cubicBezTo>
                    <a:cubicBezTo>
                      <a:pt x="13591" y="15620"/>
                      <a:pt x="13307" y="15836"/>
                      <a:pt x="13042" y="15836"/>
                    </a:cubicBezTo>
                    <a:cubicBezTo>
                      <a:pt x="8736" y="15836"/>
                      <a:pt x="8736" y="15836"/>
                      <a:pt x="8736" y="15836"/>
                    </a:cubicBezTo>
                    <a:cubicBezTo>
                      <a:pt x="7070" y="15836"/>
                      <a:pt x="7070" y="15836"/>
                      <a:pt x="7070" y="15836"/>
                    </a:cubicBezTo>
                    <a:cubicBezTo>
                      <a:pt x="6751" y="15836"/>
                      <a:pt x="6361" y="15637"/>
                      <a:pt x="6202" y="15388"/>
                    </a:cubicBezTo>
                    <a:cubicBezTo>
                      <a:pt x="2321" y="9773"/>
                      <a:pt x="2321" y="9773"/>
                      <a:pt x="2321" y="9773"/>
                    </a:cubicBezTo>
                    <a:cubicBezTo>
                      <a:pt x="1116" y="15388"/>
                      <a:pt x="1116" y="15388"/>
                      <a:pt x="1116" y="15388"/>
                    </a:cubicBezTo>
                    <a:cubicBezTo>
                      <a:pt x="1063" y="15587"/>
                      <a:pt x="886" y="15753"/>
                      <a:pt x="673" y="15819"/>
                    </a:cubicBezTo>
                    <a:cubicBezTo>
                      <a:pt x="673" y="15819"/>
                      <a:pt x="673" y="15819"/>
                      <a:pt x="673" y="15819"/>
                    </a:cubicBezTo>
                    <a:cubicBezTo>
                      <a:pt x="656" y="15819"/>
                      <a:pt x="656" y="15819"/>
                      <a:pt x="656" y="15819"/>
                    </a:cubicBezTo>
                    <a:cubicBezTo>
                      <a:pt x="656" y="15819"/>
                      <a:pt x="656" y="15819"/>
                      <a:pt x="656" y="15819"/>
                    </a:cubicBezTo>
                    <a:cubicBezTo>
                      <a:pt x="656" y="15819"/>
                      <a:pt x="656" y="15819"/>
                      <a:pt x="656" y="15819"/>
                    </a:cubicBezTo>
                    <a:cubicBezTo>
                      <a:pt x="532" y="15836"/>
                      <a:pt x="532" y="15836"/>
                      <a:pt x="532" y="15836"/>
                    </a:cubicBezTo>
                    <a:cubicBezTo>
                      <a:pt x="514" y="15836"/>
                      <a:pt x="514" y="15836"/>
                      <a:pt x="514" y="15836"/>
                    </a:cubicBezTo>
                    <a:cubicBezTo>
                      <a:pt x="0" y="15836"/>
                      <a:pt x="0" y="15836"/>
                      <a:pt x="0" y="15836"/>
                    </a:cubicBezTo>
                    <a:cubicBezTo>
                      <a:pt x="0" y="18569"/>
                      <a:pt x="3119" y="21600"/>
                      <a:pt x="8523" y="21600"/>
                    </a:cubicBezTo>
                    <a:cubicBezTo>
                      <a:pt x="8523" y="21600"/>
                      <a:pt x="8523" y="21600"/>
                      <a:pt x="8523" y="21600"/>
                    </a:cubicBezTo>
                    <a:cubicBezTo>
                      <a:pt x="8523" y="21600"/>
                      <a:pt x="8523" y="21600"/>
                      <a:pt x="8523" y="21600"/>
                    </a:cubicBezTo>
                    <a:cubicBezTo>
                      <a:pt x="9852" y="21600"/>
                      <a:pt x="11305" y="21418"/>
                      <a:pt x="12900" y="21004"/>
                    </a:cubicBezTo>
                    <a:cubicBezTo>
                      <a:pt x="12971" y="20954"/>
                      <a:pt x="12971" y="20954"/>
                      <a:pt x="12971" y="20954"/>
                    </a:cubicBezTo>
                    <a:cubicBezTo>
                      <a:pt x="13006" y="20954"/>
                      <a:pt x="13006" y="20954"/>
                      <a:pt x="13006" y="20954"/>
                    </a:cubicBezTo>
                    <a:cubicBezTo>
                      <a:pt x="13077" y="20904"/>
                      <a:pt x="13077" y="20904"/>
                      <a:pt x="13077" y="20904"/>
                    </a:cubicBezTo>
                    <a:cubicBezTo>
                      <a:pt x="13095" y="20904"/>
                      <a:pt x="13095" y="20904"/>
                      <a:pt x="13095" y="20904"/>
                    </a:cubicBezTo>
                    <a:cubicBezTo>
                      <a:pt x="13166" y="20871"/>
                      <a:pt x="13166" y="20871"/>
                      <a:pt x="13166" y="20871"/>
                    </a:cubicBezTo>
                    <a:cubicBezTo>
                      <a:pt x="13183" y="20855"/>
                      <a:pt x="13183" y="20855"/>
                      <a:pt x="13183" y="20855"/>
                    </a:cubicBezTo>
                    <a:cubicBezTo>
                      <a:pt x="13272" y="20821"/>
                      <a:pt x="13272" y="20821"/>
                      <a:pt x="13272" y="20821"/>
                    </a:cubicBezTo>
                    <a:cubicBezTo>
                      <a:pt x="13290" y="20805"/>
                      <a:pt x="13290" y="20805"/>
                      <a:pt x="13290" y="20805"/>
                    </a:cubicBezTo>
                    <a:cubicBezTo>
                      <a:pt x="13360" y="20772"/>
                      <a:pt x="13360" y="20772"/>
                      <a:pt x="13360" y="20772"/>
                    </a:cubicBezTo>
                    <a:cubicBezTo>
                      <a:pt x="13378" y="20755"/>
                      <a:pt x="13378" y="20755"/>
                      <a:pt x="13378" y="20755"/>
                    </a:cubicBezTo>
                    <a:cubicBezTo>
                      <a:pt x="13449" y="20722"/>
                      <a:pt x="13449" y="20722"/>
                      <a:pt x="13449" y="20722"/>
                    </a:cubicBezTo>
                    <a:cubicBezTo>
                      <a:pt x="13467" y="20706"/>
                      <a:pt x="13467" y="20706"/>
                      <a:pt x="13467" y="20706"/>
                    </a:cubicBezTo>
                    <a:cubicBezTo>
                      <a:pt x="13555" y="20672"/>
                      <a:pt x="13555" y="20672"/>
                      <a:pt x="13555" y="20672"/>
                    </a:cubicBezTo>
                    <a:cubicBezTo>
                      <a:pt x="13555" y="20656"/>
                      <a:pt x="13555" y="20656"/>
                      <a:pt x="13555" y="20656"/>
                    </a:cubicBezTo>
                    <a:cubicBezTo>
                      <a:pt x="13626" y="20623"/>
                      <a:pt x="13626" y="20623"/>
                      <a:pt x="13626" y="20623"/>
                    </a:cubicBezTo>
                    <a:cubicBezTo>
                      <a:pt x="13662" y="20606"/>
                      <a:pt x="13662" y="20606"/>
                      <a:pt x="13662" y="20606"/>
                    </a:cubicBezTo>
                    <a:cubicBezTo>
                      <a:pt x="13733" y="20573"/>
                      <a:pt x="13733" y="20573"/>
                      <a:pt x="13733" y="20573"/>
                    </a:cubicBezTo>
                    <a:cubicBezTo>
                      <a:pt x="13750" y="20556"/>
                      <a:pt x="13750" y="20556"/>
                      <a:pt x="13750" y="20556"/>
                    </a:cubicBezTo>
                    <a:cubicBezTo>
                      <a:pt x="13821" y="20523"/>
                      <a:pt x="13821" y="20523"/>
                      <a:pt x="13821" y="20523"/>
                    </a:cubicBezTo>
                    <a:cubicBezTo>
                      <a:pt x="13839" y="20507"/>
                      <a:pt x="13839" y="20507"/>
                      <a:pt x="13839" y="20507"/>
                    </a:cubicBezTo>
                    <a:cubicBezTo>
                      <a:pt x="13910" y="20474"/>
                      <a:pt x="13910" y="20474"/>
                      <a:pt x="13910" y="20474"/>
                    </a:cubicBezTo>
                    <a:cubicBezTo>
                      <a:pt x="13927" y="20457"/>
                      <a:pt x="13927" y="20457"/>
                      <a:pt x="13927" y="20457"/>
                    </a:cubicBezTo>
                    <a:cubicBezTo>
                      <a:pt x="13998" y="20407"/>
                      <a:pt x="13998" y="20407"/>
                      <a:pt x="13998" y="20407"/>
                    </a:cubicBezTo>
                    <a:cubicBezTo>
                      <a:pt x="14016" y="20407"/>
                      <a:pt x="14016" y="20407"/>
                      <a:pt x="14016" y="20407"/>
                    </a:cubicBezTo>
                    <a:cubicBezTo>
                      <a:pt x="14087" y="20358"/>
                      <a:pt x="14087" y="20358"/>
                      <a:pt x="14087" y="20358"/>
                    </a:cubicBezTo>
                    <a:cubicBezTo>
                      <a:pt x="14122" y="20341"/>
                      <a:pt x="14122" y="20341"/>
                      <a:pt x="14122" y="20341"/>
                    </a:cubicBezTo>
                    <a:cubicBezTo>
                      <a:pt x="14193" y="20308"/>
                      <a:pt x="14193" y="20308"/>
                      <a:pt x="14193" y="20308"/>
                    </a:cubicBezTo>
                    <a:cubicBezTo>
                      <a:pt x="14211" y="20291"/>
                      <a:pt x="14211" y="20291"/>
                      <a:pt x="14211" y="20291"/>
                    </a:cubicBezTo>
                    <a:cubicBezTo>
                      <a:pt x="14264" y="20258"/>
                      <a:pt x="14264" y="20258"/>
                      <a:pt x="14264" y="20258"/>
                    </a:cubicBezTo>
                    <a:cubicBezTo>
                      <a:pt x="14282" y="20242"/>
                      <a:pt x="14282" y="20242"/>
                      <a:pt x="14282" y="20242"/>
                    </a:cubicBezTo>
                    <a:cubicBezTo>
                      <a:pt x="14370" y="20192"/>
                      <a:pt x="14370" y="20192"/>
                      <a:pt x="14370" y="20192"/>
                    </a:cubicBezTo>
                    <a:cubicBezTo>
                      <a:pt x="14388" y="20192"/>
                      <a:pt x="14388" y="20192"/>
                      <a:pt x="14388" y="20192"/>
                    </a:cubicBezTo>
                    <a:cubicBezTo>
                      <a:pt x="14441" y="20142"/>
                      <a:pt x="14441" y="20142"/>
                      <a:pt x="14441" y="20142"/>
                    </a:cubicBezTo>
                    <a:cubicBezTo>
                      <a:pt x="14459" y="20126"/>
                      <a:pt x="14459" y="20126"/>
                      <a:pt x="14459" y="20126"/>
                    </a:cubicBezTo>
                    <a:cubicBezTo>
                      <a:pt x="14548" y="20093"/>
                      <a:pt x="14548" y="20093"/>
                      <a:pt x="14548" y="20093"/>
                    </a:cubicBezTo>
                    <a:cubicBezTo>
                      <a:pt x="14565" y="20076"/>
                      <a:pt x="14565" y="20076"/>
                      <a:pt x="14565" y="20076"/>
                    </a:cubicBezTo>
                    <a:cubicBezTo>
                      <a:pt x="14636" y="20026"/>
                      <a:pt x="14636" y="20026"/>
                      <a:pt x="14636" y="20026"/>
                    </a:cubicBezTo>
                    <a:cubicBezTo>
                      <a:pt x="14636" y="20026"/>
                      <a:pt x="14636" y="20026"/>
                      <a:pt x="14636" y="20026"/>
                    </a:cubicBezTo>
                    <a:cubicBezTo>
                      <a:pt x="14725" y="19977"/>
                      <a:pt x="14725" y="19977"/>
                      <a:pt x="14725" y="19977"/>
                    </a:cubicBezTo>
                    <a:cubicBezTo>
                      <a:pt x="14725" y="19960"/>
                      <a:pt x="14725" y="19960"/>
                      <a:pt x="14725" y="19960"/>
                    </a:cubicBezTo>
                    <a:cubicBezTo>
                      <a:pt x="14813" y="19910"/>
                      <a:pt x="14813" y="19910"/>
                      <a:pt x="14813" y="19910"/>
                    </a:cubicBezTo>
                    <a:cubicBezTo>
                      <a:pt x="14813" y="19910"/>
                      <a:pt x="14813" y="19910"/>
                      <a:pt x="14813" y="19910"/>
                    </a:cubicBezTo>
                    <a:cubicBezTo>
                      <a:pt x="14884" y="19861"/>
                      <a:pt x="14884" y="19861"/>
                      <a:pt x="14884" y="19861"/>
                    </a:cubicBezTo>
                    <a:cubicBezTo>
                      <a:pt x="14902" y="19844"/>
                      <a:pt x="14902" y="19844"/>
                      <a:pt x="14902" y="19844"/>
                    </a:cubicBezTo>
                    <a:cubicBezTo>
                      <a:pt x="14973" y="19794"/>
                      <a:pt x="14973" y="19794"/>
                      <a:pt x="14973" y="19794"/>
                    </a:cubicBezTo>
                    <a:cubicBezTo>
                      <a:pt x="14991" y="19794"/>
                      <a:pt x="14991" y="19794"/>
                      <a:pt x="14991" y="19794"/>
                    </a:cubicBezTo>
                    <a:cubicBezTo>
                      <a:pt x="15062" y="19745"/>
                      <a:pt x="15062" y="19745"/>
                      <a:pt x="15062" y="19745"/>
                    </a:cubicBezTo>
                    <a:cubicBezTo>
                      <a:pt x="15079" y="19728"/>
                      <a:pt x="15079" y="19728"/>
                      <a:pt x="15079" y="19728"/>
                    </a:cubicBezTo>
                    <a:cubicBezTo>
                      <a:pt x="15150" y="19679"/>
                      <a:pt x="15150" y="19679"/>
                      <a:pt x="15150" y="19679"/>
                    </a:cubicBezTo>
                    <a:cubicBezTo>
                      <a:pt x="15168" y="19679"/>
                      <a:pt x="15168" y="19679"/>
                      <a:pt x="15168" y="19679"/>
                    </a:cubicBezTo>
                    <a:cubicBezTo>
                      <a:pt x="15327" y="19563"/>
                      <a:pt x="15327" y="19563"/>
                      <a:pt x="15327" y="19563"/>
                    </a:cubicBezTo>
                    <a:cubicBezTo>
                      <a:pt x="15327" y="19546"/>
                      <a:pt x="15327" y="19546"/>
                      <a:pt x="15327" y="19546"/>
                    </a:cubicBezTo>
                    <a:cubicBezTo>
                      <a:pt x="15416" y="19496"/>
                      <a:pt x="15416" y="19496"/>
                      <a:pt x="15416" y="19496"/>
                    </a:cubicBezTo>
                    <a:cubicBezTo>
                      <a:pt x="15416" y="19496"/>
                      <a:pt x="15416" y="19496"/>
                      <a:pt x="15416" y="19496"/>
                    </a:cubicBezTo>
                    <a:cubicBezTo>
                      <a:pt x="15487" y="19430"/>
                      <a:pt x="15487" y="19430"/>
                      <a:pt x="15487" y="19430"/>
                    </a:cubicBezTo>
                    <a:cubicBezTo>
                      <a:pt x="15505" y="19430"/>
                      <a:pt x="15505" y="19430"/>
                      <a:pt x="15505" y="19430"/>
                    </a:cubicBezTo>
                    <a:cubicBezTo>
                      <a:pt x="15575" y="19380"/>
                      <a:pt x="15575" y="19380"/>
                      <a:pt x="15575" y="19380"/>
                    </a:cubicBezTo>
                    <a:cubicBezTo>
                      <a:pt x="15575" y="19364"/>
                      <a:pt x="15575" y="19364"/>
                      <a:pt x="15575" y="19364"/>
                    </a:cubicBezTo>
                    <a:cubicBezTo>
                      <a:pt x="15735" y="19248"/>
                      <a:pt x="15735" y="19248"/>
                      <a:pt x="15735" y="19248"/>
                    </a:cubicBezTo>
                    <a:cubicBezTo>
                      <a:pt x="15753" y="19248"/>
                      <a:pt x="15753" y="19248"/>
                      <a:pt x="15753" y="19248"/>
                    </a:cubicBezTo>
                    <a:cubicBezTo>
                      <a:pt x="15912" y="19115"/>
                      <a:pt x="15912" y="19115"/>
                      <a:pt x="15912" y="19115"/>
                    </a:cubicBezTo>
                    <a:cubicBezTo>
                      <a:pt x="15912" y="19115"/>
                      <a:pt x="15912" y="19115"/>
                      <a:pt x="15912" y="19115"/>
                    </a:cubicBezTo>
                    <a:cubicBezTo>
                      <a:pt x="16142" y="18933"/>
                      <a:pt x="16142" y="18933"/>
                      <a:pt x="16142" y="18933"/>
                    </a:cubicBezTo>
                    <a:cubicBezTo>
                      <a:pt x="16142" y="18917"/>
                      <a:pt x="16142" y="18917"/>
                      <a:pt x="16142" y="18917"/>
                    </a:cubicBezTo>
                    <a:cubicBezTo>
                      <a:pt x="16337" y="18767"/>
                      <a:pt x="16515" y="18618"/>
                      <a:pt x="16692" y="18453"/>
                    </a:cubicBezTo>
                    <a:cubicBezTo>
                      <a:pt x="16692" y="18453"/>
                      <a:pt x="16692" y="18453"/>
                      <a:pt x="16692" y="18453"/>
                    </a:cubicBezTo>
                    <a:cubicBezTo>
                      <a:pt x="16851" y="18320"/>
                      <a:pt x="16851" y="18320"/>
                      <a:pt x="16851" y="18320"/>
                    </a:cubicBezTo>
                    <a:cubicBezTo>
                      <a:pt x="16851" y="18320"/>
                      <a:pt x="16851" y="18320"/>
                      <a:pt x="16851" y="18320"/>
                    </a:cubicBezTo>
                    <a:cubicBezTo>
                      <a:pt x="16922" y="18237"/>
                      <a:pt x="16922" y="18237"/>
                      <a:pt x="16922" y="18237"/>
                    </a:cubicBezTo>
                    <a:cubicBezTo>
                      <a:pt x="16922" y="18237"/>
                      <a:pt x="16922" y="18237"/>
                      <a:pt x="16922" y="18237"/>
                    </a:cubicBezTo>
                    <a:cubicBezTo>
                      <a:pt x="16993" y="18171"/>
                      <a:pt x="16993" y="18171"/>
                      <a:pt x="16993" y="18171"/>
                    </a:cubicBezTo>
                    <a:cubicBezTo>
                      <a:pt x="17011" y="18171"/>
                      <a:pt x="17011" y="18171"/>
                      <a:pt x="17011" y="18171"/>
                    </a:cubicBezTo>
                    <a:cubicBezTo>
                      <a:pt x="17064" y="18105"/>
                      <a:pt x="17064" y="18105"/>
                      <a:pt x="17064" y="18105"/>
                    </a:cubicBezTo>
                    <a:cubicBezTo>
                      <a:pt x="17082" y="18088"/>
                      <a:pt x="17082" y="18088"/>
                      <a:pt x="17082" y="18088"/>
                    </a:cubicBezTo>
                    <a:cubicBezTo>
                      <a:pt x="17135" y="18039"/>
                      <a:pt x="17135" y="18039"/>
                      <a:pt x="17135" y="18039"/>
                    </a:cubicBezTo>
                    <a:cubicBezTo>
                      <a:pt x="17152" y="18022"/>
                      <a:pt x="17152" y="18022"/>
                      <a:pt x="17152" y="18022"/>
                    </a:cubicBezTo>
                    <a:cubicBezTo>
                      <a:pt x="17206" y="17972"/>
                      <a:pt x="17206" y="17972"/>
                      <a:pt x="17206" y="17972"/>
                    </a:cubicBezTo>
                    <a:cubicBezTo>
                      <a:pt x="17223" y="17956"/>
                      <a:pt x="17223" y="17956"/>
                      <a:pt x="17223" y="17956"/>
                    </a:cubicBezTo>
                    <a:cubicBezTo>
                      <a:pt x="17294" y="17890"/>
                      <a:pt x="17294" y="17890"/>
                      <a:pt x="17294" y="17890"/>
                    </a:cubicBezTo>
                    <a:cubicBezTo>
                      <a:pt x="17312" y="17873"/>
                      <a:pt x="17312" y="17873"/>
                      <a:pt x="17312" y="17873"/>
                    </a:cubicBezTo>
                    <a:cubicBezTo>
                      <a:pt x="17347" y="17823"/>
                      <a:pt x="17347" y="17823"/>
                      <a:pt x="17347" y="17823"/>
                    </a:cubicBezTo>
                    <a:cubicBezTo>
                      <a:pt x="17383" y="17807"/>
                      <a:pt x="17383" y="17807"/>
                      <a:pt x="17383" y="17807"/>
                    </a:cubicBezTo>
                    <a:cubicBezTo>
                      <a:pt x="17436" y="17757"/>
                      <a:pt x="17436" y="17757"/>
                      <a:pt x="17436" y="17757"/>
                    </a:cubicBezTo>
                    <a:cubicBezTo>
                      <a:pt x="17454" y="17724"/>
                      <a:pt x="17454" y="17724"/>
                      <a:pt x="17454" y="17724"/>
                    </a:cubicBezTo>
                    <a:cubicBezTo>
                      <a:pt x="17489" y="17691"/>
                      <a:pt x="17489" y="17691"/>
                      <a:pt x="17489" y="17691"/>
                    </a:cubicBezTo>
                    <a:cubicBezTo>
                      <a:pt x="17542" y="17625"/>
                      <a:pt x="17542" y="17625"/>
                      <a:pt x="17542" y="17625"/>
                    </a:cubicBezTo>
                    <a:cubicBezTo>
                      <a:pt x="17560" y="17608"/>
                      <a:pt x="17560" y="17608"/>
                      <a:pt x="17560" y="17608"/>
                    </a:cubicBezTo>
                    <a:cubicBezTo>
                      <a:pt x="17613" y="17575"/>
                      <a:pt x="17613" y="17575"/>
                      <a:pt x="17613" y="17575"/>
                    </a:cubicBezTo>
                    <a:cubicBezTo>
                      <a:pt x="17613" y="17558"/>
                      <a:pt x="17613" y="17558"/>
                      <a:pt x="17613" y="17558"/>
                    </a:cubicBezTo>
                    <a:cubicBezTo>
                      <a:pt x="19527" y="15521"/>
                      <a:pt x="20856" y="13003"/>
                      <a:pt x="21370" y="10220"/>
                    </a:cubicBezTo>
                    <a:cubicBezTo>
                      <a:pt x="21370" y="10220"/>
                      <a:pt x="21370" y="10220"/>
                      <a:pt x="21370" y="10220"/>
                    </a:cubicBezTo>
                    <a:cubicBezTo>
                      <a:pt x="21370" y="10154"/>
                      <a:pt x="21370" y="10154"/>
                      <a:pt x="21370" y="10154"/>
                    </a:cubicBezTo>
                    <a:cubicBezTo>
                      <a:pt x="21370" y="10154"/>
                      <a:pt x="21370" y="10154"/>
                      <a:pt x="21370" y="10154"/>
                    </a:cubicBezTo>
                    <a:cubicBezTo>
                      <a:pt x="21387" y="10088"/>
                      <a:pt x="21387" y="10088"/>
                      <a:pt x="21387" y="10088"/>
                    </a:cubicBezTo>
                    <a:cubicBezTo>
                      <a:pt x="21387" y="10088"/>
                      <a:pt x="21387" y="10088"/>
                      <a:pt x="21387" y="10088"/>
                    </a:cubicBezTo>
                    <a:cubicBezTo>
                      <a:pt x="21423" y="9889"/>
                      <a:pt x="21423" y="9889"/>
                      <a:pt x="21423" y="9889"/>
                    </a:cubicBezTo>
                    <a:cubicBezTo>
                      <a:pt x="21423" y="9889"/>
                      <a:pt x="21423" y="9889"/>
                      <a:pt x="21423" y="9889"/>
                    </a:cubicBezTo>
                    <a:cubicBezTo>
                      <a:pt x="21423" y="9839"/>
                      <a:pt x="21423" y="9839"/>
                      <a:pt x="21423" y="9839"/>
                    </a:cubicBezTo>
                    <a:cubicBezTo>
                      <a:pt x="21441" y="9823"/>
                      <a:pt x="21441" y="9823"/>
                      <a:pt x="21441" y="9823"/>
                    </a:cubicBezTo>
                    <a:cubicBezTo>
                      <a:pt x="21441" y="9756"/>
                      <a:pt x="21441" y="9756"/>
                      <a:pt x="21441" y="9756"/>
                    </a:cubicBezTo>
                    <a:cubicBezTo>
                      <a:pt x="21441" y="9740"/>
                      <a:pt x="21441" y="9740"/>
                      <a:pt x="21441" y="9740"/>
                    </a:cubicBezTo>
                    <a:cubicBezTo>
                      <a:pt x="21458" y="9690"/>
                      <a:pt x="21458" y="9690"/>
                      <a:pt x="21458" y="9690"/>
                    </a:cubicBezTo>
                    <a:cubicBezTo>
                      <a:pt x="21458" y="9690"/>
                      <a:pt x="21458" y="9690"/>
                      <a:pt x="21458" y="9690"/>
                    </a:cubicBezTo>
                    <a:cubicBezTo>
                      <a:pt x="21476" y="9508"/>
                      <a:pt x="21476" y="9508"/>
                      <a:pt x="21476" y="9508"/>
                    </a:cubicBezTo>
                    <a:cubicBezTo>
                      <a:pt x="21476" y="9491"/>
                      <a:pt x="21476" y="9491"/>
                      <a:pt x="21476" y="9491"/>
                    </a:cubicBezTo>
                    <a:cubicBezTo>
                      <a:pt x="21476" y="9442"/>
                      <a:pt x="21476" y="9442"/>
                      <a:pt x="21476" y="9442"/>
                    </a:cubicBezTo>
                    <a:cubicBezTo>
                      <a:pt x="21494" y="9409"/>
                      <a:pt x="21494" y="9409"/>
                      <a:pt x="21494" y="9409"/>
                    </a:cubicBezTo>
                    <a:cubicBezTo>
                      <a:pt x="21494" y="9375"/>
                      <a:pt x="21494" y="9375"/>
                      <a:pt x="21494" y="9375"/>
                    </a:cubicBezTo>
                    <a:cubicBezTo>
                      <a:pt x="21494" y="9342"/>
                      <a:pt x="21494" y="9342"/>
                      <a:pt x="21494" y="9342"/>
                    </a:cubicBezTo>
                    <a:cubicBezTo>
                      <a:pt x="21494" y="9293"/>
                      <a:pt x="21494" y="9293"/>
                      <a:pt x="21494" y="9293"/>
                    </a:cubicBezTo>
                    <a:cubicBezTo>
                      <a:pt x="21511" y="9276"/>
                      <a:pt x="21511" y="9276"/>
                      <a:pt x="21511" y="9276"/>
                    </a:cubicBezTo>
                    <a:cubicBezTo>
                      <a:pt x="21511" y="9193"/>
                      <a:pt x="21511" y="9193"/>
                      <a:pt x="21511" y="9193"/>
                    </a:cubicBezTo>
                    <a:cubicBezTo>
                      <a:pt x="21511" y="9160"/>
                      <a:pt x="21511" y="9160"/>
                      <a:pt x="21511" y="9160"/>
                    </a:cubicBezTo>
                    <a:cubicBezTo>
                      <a:pt x="21529" y="9127"/>
                      <a:pt x="21529" y="9127"/>
                      <a:pt x="21529" y="9127"/>
                    </a:cubicBezTo>
                    <a:cubicBezTo>
                      <a:pt x="21529" y="9094"/>
                      <a:pt x="21529" y="9094"/>
                      <a:pt x="21529" y="9094"/>
                    </a:cubicBezTo>
                    <a:cubicBezTo>
                      <a:pt x="21529" y="9044"/>
                      <a:pt x="21529" y="9044"/>
                      <a:pt x="21529" y="9044"/>
                    </a:cubicBezTo>
                    <a:cubicBezTo>
                      <a:pt x="21529" y="9011"/>
                      <a:pt x="21529" y="9011"/>
                      <a:pt x="21529" y="9011"/>
                    </a:cubicBezTo>
                    <a:cubicBezTo>
                      <a:pt x="21529" y="8978"/>
                      <a:pt x="21529" y="8978"/>
                      <a:pt x="21529" y="8978"/>
                    </a:cubicBezTo>
                    <a:cubicBezTo>
                      <a:pt x="21529" y="8945"/>
                      <a:pt x="21529" y="8945"/>
                      <a:pt x="21529" y="8945"/>
                    </a:cubicBezTo>
                    <a:cubicBezTo>
                      <a:pt x="21547" y="8895"/>
                      <a:pt x="21547" y="8895"/>
                      <a:pt x="21547" y="8895"/>
                    </a:cubicBezTo>
                    <a:cubicBezTo>
                      <a:pt x="21547" y="8845"/>
                      <a:pt x="21547" y="8845"/>
                      <a:pt x="21547" y="8845"/>
                    </a:cubicBezTo>
                    <a:cubicBezTo>
                      <a:pt x="21547" y="8812"/>
                      <a:pt x="21547" y="8812"/>
                      <a:pt x="21547" y="8812"/>
                    </a:cubicBezTo>
                    <a:cubicBezTo>
                      <a:pt x="21547" y="8763"/>
                      <a:pt x="21547" y="8763"/>
                      <a:pt x="21547" y="8763"/>
                    </a:cubicBezTo>
                    <a:cubicBezTo>
                      <a:pt x="21547" y="8729"/>
                      <a:pt x="21547" y="8729"/>
                      <a:pt x="21547" y="8729"/>
                    </a:cubicBezTo>
                    <a:cubicBezTo>
                      <a:pt x="21565" y="8680"/>
                      <a:pt x="21565" y="8680"/>
                      <a:pt x="21565" y="8680"/>
                    </a:cubicBezTo>
                    <a:cubicBezTo>
                      <a:pt x="21565" y="8647"/>
                      <a:pt x="21565" y="8647"/>
                      <a:pt x="21565" y="8647"/>
                    </a:cubicBezTo>
                    <a:cubicBezTo>
                      <a:pt x="21565" y="8613"/>
                      <a:pt x="21565" y="8613"/>
                      <a:pt x="21565" y="8613"/>
                    </a:cubicBezTo>
                    <a:cubicBezTo>
                      <a:pt x="21565" y="8580"/>
                      <a:pt x="21565" y="8580"/>
                      <a:pt x="21565" y="8580"/>
                    </a:cubicBezTo>
                    <a:cubicBezTo>
                      <a:pt x="21565" y="8531"/>
                      <a:pt x="21565" y="8531"/>
                      <a:pt x="21565" y="8531"/>
                    </a:cubicBezTo>
                    <a:cubicBezTo>
                      <a:pt x="21565" y="8498"/>
                      <a:pt x="21565" y="8498"/>
                      <a:pt x="21565" y="8498"/>
                    </a:cubicBezTo>
                    <a:cubicBezTo>
                      <a:pt x="21582" y="8431"/>
                      <a:pt x="21582" y="8431"/>
                      <a:pt x="21582" y="8431"/>
                    </a:cubicBezTo>
                    <a:cubicBezTo>
                      <a:pt x="21582" y="8398"/>
                      <a:pt x="21582" y="8398"/>
                      <a:pt x="21582" y="8398"/>
                    </a:cubicBezTo>
                    <a:cubicBezTo>
                      <a:pt x="21582" y="8348"/>
                      <a:pt x="21582" y="8348"/>
                      <a:pt x="21582" y="8348"/>
                    </a:cubicBezTo>
                    <a:cubicBezTo>
                      <a:pt x="21582" y="8315"/>
                      <a:pt x="21582" y="8315"/>
                      <a:pt x="21582" y="8315"/>
                    </a:cubicBezTo>
                    <a:cubicBezTo>
                      <a:pt x="21582" y="8282"/>
                      <a:pt x="21582" y="8282"/>
                      <a:pt x="21582" y="8282"/>
                    </a:cubicBezTo>
                    <a:cubicBezTo>
                      <a:pt x="21582" y="8249"/>
                      <a:pt x="21582" y="8249"/>
                      <a:pt x="21582" y="8249"/>
                    </a:cubicBezTo>
                    <a:cubicBezTo>
                      <a:pt x="21582" y="8199"/>
                      <a:pt x="21582" y="8199"/>
                      <a:pt x="21582" y="8199"/>
                    </a:cubicBezTo>
                    <a:cubicBezTo>
                      <a:pt x="21582" y="8166"/>
                      <a:pt x="21582" y="8166"/>
                      <a:pt x="21582" y="8166"/>
                    </a:cubicBezTo>
                    <a:cubicBezTo>
                      <a:pt x="21582" y="8117"/>
                      <a:pt x="21582" y="8117"/>
                      <a:pt x="21582" y="8117"/>
                    </a:cubicBezTo>
                    <a:cubicBezTo>
                      <a:pt x="21582" y="8100"/>
                      <a:pt x="21582" y="8100"/>
                      <a:pt x="21582" y="8100"/>
                    </a:cubicBezTo>
                    <a:cubicBezTo>
                      <a:pt x="21582" y="8017"/>
                      <a:pt x="21582" y="8017"/>
                      <a:pt x="21582" y="8017"/>
                    </a:cubicBezTo>
                    <a:cubicBezTo>
                      <a:pt x="21582" y="8001"/>
                      <a:pt x="21582" y="8001"/>
                      <a:pt x="21582" y="8001"/>
                    </a:cubicBezTo>
                    <a:cubicBezTo>
                      <a:pt x="21582" y="7951"/>
                      <a:pt x="21582" y="7951"/>
                      <a:pt x="21582" y="7951"/>
                    </a:cubicBezTo>
                    <a:cubicBezTo>
                      <a:pt x="21600" y="7918"/>
                      <a:pt x="21600" y="7918"/>
                      <a:pt x="21600" y="7918"/>
                    </a:cubicBezTo>
                    <a:cubicBezTo>
                      <a:pt x="21600" y="7868"/>
                      <a:pt x="21600" y="7868"/>
                      <a:pt x="21600" y="7868"/>
                    </a:cubicBezTo>
                    <a:cubicBezTo>
                      <a:pt x="21600" y="7835"/>
                      <a:pt x="21600" y="7835"/>
                      <a:pt x="21600" y="7835"/>
                    </a:cubicBezTo>
                    <a:cubicBezTo>
                      <a:pt x="21600" y="7785"/>
                      <a:pt x="21600" y="7785"/>
                      <a:pt x="21600" y="7785"/>
                    </a:cubicBezTo>
                    <a:cubicBezTo>
                      <a:pt x="21600" y="7769"/>
                      <a:pt x="21600" y="7769"/>
                      <a:pt x="21600" y="7769"/>
                    </a:cubicBezTo>
                    <a:cubicBezTo>
                      <a:pt x="21600" y="7686"/>
                      <a:pt x="21600" y="7686"/>
                      <a:pt x="21600" y="7686"/>
                    </a:cubicBezTo>
                    <a:cubicBezTo>
                      <a:pt x="21600" y="7603"/>
                      <a:pt x="21600" y="7603"/>
                      <a:pt x="21600" y="7603"/>
                    </a:cubicBezTo>
                    <a:cubicBezTo>
                      <a:pt x="21600" y="7587"/>
                      <a:pt x="21600" y="7587"/>
                      <a:pt x="21600" y="7587"/>
                    </a:cubicBezTo>
                    <a:cubicBezTo>
                      <a:pt x="21600" y="7504"/>
                      <a:pt x="21600" y="7504"/>
                      <a:pt x="21600" y="7504"/>
                    </a:cubicBezTo>
                    <a:cubicBezTo>
                      <a:pt x="21600" y="7487"/>
                      <a:pt x="21600" y="7487"/>
                      <a:pt x="21600" y="7487"/>
                    </a:cubicBezTo>
                    <a:cubicBezTo>
                      <a:pt x="21582" y="7404"/>
                      <a:pt x="21582" y="7404"/>
                      <a:pt x="21582" y="7404"/>
                    </a:cubicBezTo>
                    <a:cubicBezTo>
                      <a:pt x="21582" y="7388"/>
                      <a:pt x="21582" y="7388"/>
                      <a:pt x="21582" y="7388"/>
                    </a:cubicBezTo>
                    <a:cubicBezTo>
                      <a:pt x="21582" y="7321"/>
                      <a:pt x="21582" y="7321"/>
                      <a:pt x="21582" y="7321"/>
                    </a:cubicBezTo>
                    <a:cubicBezTo>
                      <a:pt x="21582" y="7305"/>
                      <a:pt x="21582" y="7305"/>
                      <a:pt x="21582" y="7305"/>
                    </a:cubicBezTo>
                    <a:cubicBezTo>
                      <a:pt x="21582" y="7222"/>
                      <a:pt x="21582" y="7222"/>
                      <a:pt x="21582" y="7222"/>
                    </a:cubicBezTo>
                    <a:cubicBezTo>
                      <a:pt x="21582" y="7189"/>
                      <a:pt x="21582" y="7189"/>
                      <a:pt x="21582" y="7189"/>
                    </a:cubicBezTo>
                    <a:cubicBezTo>
                      <a:pt x="21582" y="7123"/>
                      <a:pt x="21582" y="7123"/>
                      <a:pt x="21582" y="7123"/>
                    </a:cubicBezTo>
                    <a:cubicBezTo>
                      <a:pt x="21582" y="7106"/>
                      <a:pt x="21582" y="7106"/>
                      <a:pt x="21582" y="7106"/>
                    </a:cubicBezTo>
                    <a:cubicBezTo>
                      <a:pt x="21582" y="7023"/>
                      <a:pt x="21582" y="7023"/>
                      <a:pt x="21582" y="7023"/>
                    </a:cubicBezTo>
                    <a:cubicBezTo>
                      <a:pt x="21582" y="7007"/>
                      <a:pt x="21582" y="7007"/>
                      <a:pt x="21582" y="7007"/>
                    </a:cubicBezTo>
                    <a:cubicBezTo>
                      <a:pt x="21565" y="6940"/>
                      <a:pt x="21565" y="6940"/>
                      <a:pt x="21565" y="6940"/>
                    </a:cubicBezTo>
                    <a:cubicBezTo>
                      <a:pt x="21565" y="6907"/>
                      <a:pt x="21565" y="6907"/>
                      <a:pt x="21565" y="6907"/>
                    </a:cubicBezTo>
                    <a:cubicBezTo>
                      <a:pt x="21565" y="6841"/>
                      <a:pt x="21565" y="6841"/>
                      <a:pt x="21565" y="6841"/>
                    </a:cubicBezTo>
                    <a:cubicBezTo>
                      <a:pt x="21565" y="6808"/>
                      <a:pt x="21565" y="6808"/>
                      <a:pt x="21565" y="6808"/>
                    </a:cubicBezTo>
                    <a:cubicBezTo>
                      <a:pt x="21565" y="6758"/>
                      <a:pt x="21565" y="6758"/>
                      <a:pt x="21565" y="6758"/>
                    </a:cubicBezTo>
                    <a:cubicBezTo>
                      <a:pt x="21565" y="6725"/>
                      <a:pt x="21565" y="6725"/>
                      <a:pt x="21565" y="6725"/>
                    </a:cubicBezTo>
                    <a:cubicBezTo>
                      <a:pt x="21547" y="6659"/>
                      <a:pt x="21547" y="6659"/>
                      <a:pt x="21547" y="6659"/>
                    </a:cubicBezTo>
                    <a:cubicBezTo>
                      <a:pt x="21547" y="6626"/>
                      <a:pt x="21547" y="6626"/>
                      <a:pt x="21547" y="6626"/>
                    </a:cubicBezTo>
                    <a:cubicBezTo>
                      <a:pt x="21547" y="6560"/>
                      <a:pt x="21547" y="6560"/>
                      <a:pt x="21547" y="6560"/>
                    </a:cubicBezTo>
                    <a:cubicBezTo>
                      <a:pt x="21547" y="6526"/>
                      <a:pt x="21547" y="6526"/>
                      <a:pt x="21547" y="6526"/>
                    </a:cubicBezTo>
                    <a:cubicBezTo>
                      <a:pt x="21547" y="6477"/>
                      <a:pt x="21547" y="6477"/>
                      <a:pt x="21547" y="6477"/>
                    </a:cubicBezTo>
                    <a:cubicBezTo>
                      <a:pt x="21529" y="6427"/>
                      <a:pt x="21529" y="6427"/>
                      <a:pt x="21529" y="6427"/>
                    </a:cubicBezTo>
                    <a:cubicBezTo>
                      <a:pt x="21529" y="6377"/>
                      <a:pt x="21529" y="6377"/>
                      <a:pt x="21529" y="6377"/>
                    </a:cubicBezTo>
                    <a:cubicBezTo>
                      <a:pt x="21529" y="6344"/>
                      <a:pt x="21529" y="6344"/>
                      <a:pt x="21529" y="6344"/>
                    </a:cubicBezTo>
                    <a:cubicBezTo>
                      <a:pt x="21529" y="6294"/>
                      <a:pt x="21529" y="6294"/>
                      <a:pt x="21529" y="6294"/>
                    </a:cubicBezTo>
                    <a:cubicBezTo>
                      <a:pt x="21511" y="6245"/>
                      <a:pt x="21511" y="6245"/>
                      <a:pt x="21511" y="6245"/>
                    </a:cubicBezTo>
                    <a:cubicBezTo>
                      <a:pt x="21511" y="6195"/>
                      <a:pt x="21511" y="6195"/>
                      <a:pt x="21511" y="6195"/>
                    </a:cubicBezTo>
                    <a:cubicBezTo>
                      <a:pt x="21511" y="6145"/>
                      <a:pt x="21511" y="6145"/>
                      <a:pt x="21511" y="6145"/>
                    </a:cubicBezTo>
                    <a:cubicBezTo>
                      <a:pt x="21511" y="6112"/>
                      <a:pt x="21511" y="6112"/>
                      <a:pt x="21511" y="6112"/>
                    </a:cubicBezTo>
                    <a:cubicBezTo>
                      <a:pt x="21494" y="5947"/>
                      <a:pt x="21494" y="5947"/>
                      <a:pt x="21494" y="5947"/>
                    </a:cubicBezTo>
                    <a:cubicBezTo>
                      <a:pt x="21476" y="5930"/>
                      <a:pt x="21476" y="5930"/>
                      <a:pt x="21476" y="5930"/>
                    </a:cubicBezTo>
                    <a:cubicBezTo>
                      <a:pt x="21476" y="5880"/>
                      <a:pt x="21476" y="5880"/>
                      <a:pt x="21476" y="5880"/>
                    </a:cubicBezTo>
                    <a:cubicBezTo>
                      <a:pt x="21476" y="5847"/>
                      <a:pt x="21476" y="5847"/>
                      <a:pt x="21476" y="5847"/>
                    </a:cubicBezTo>
                    <a:cubicBezTo>
                      <a:pt x="21458" y="5764"/>
                      <a:pt x="21458" y="5764"/>
                      <a:pt x="21458" y="5764"/>
                    </a:cubicBezTo>
                    <a:cubicBezTo>
                      <a:pt x="21458" y="5731"/>
                      <a:pt x="21458" y="5731"/>
                      <a:pt x="21458" y="5731"/>
                    </a:cubicBezTo>
                    <a:cubicBezTo>
                      <a:pt x="21458" y="5682"/>
                      <a:pt x="21458" y="5682"/>
                      <a:pt x="21458" y="5682"/>
                    </a:cubicBezTo>
                    <a:cubicBezTo>
                      <a:pt x="21441" y="5665"/>
                      <a:pt x="21441" y="5665"/>
                      <a:pt x="21441" y="5665"/>
                    </a:cubicBezTo>
                    <a:cubicBezTo>
                      <a:pt x="21441" y="5566"/>
                      <a:pt x="21441" y="5566"/>
                      <a:pt x="21441" y="5566"/>
                    </a:cubicBezTo>
                    <a:cubicBezTo>
                      <a:pt x="21423" y="5549"/>
                      <a:pt x="21423" y="5549"/>
                      <a:pt x="21423" y="5549"/>
                    </a:cubicBezTo>
                    <a:cubicBezTo>
                      <a:pt x="21423" y="5499"/>
                      <a:pt x="21423" y="5499"/>
                      <a:pt x="21423" y="5499"/>
                    </a:cubicBezTo>
                    <a:cubicBezTo>
                      <a:pt x="21423" y="5483"/>
                      <a:pt x="21423" y="5483"/>
                      <a:pt x="21423" y="5483"/>
                    </a:cubicBezTo>
                    <a:cubicBezTo>
                      <a:pt x="21405" y="5367"/>
                      <a:pt x="21405" y="5367"/>
                      <a:pt x="21405" y="5367"/>
                    </a:cubicBezTo>
                    <a:cubicBezTo>
                      <a:pt x="21405" y="5367"/>
                      <a:pt x="21405" y="5367"/>
                      <a:pt x="21405" y="5367"/>
                    </a:cubicBezTo>
                    <a:cubicBezTo>
                      <a:pt x="21387" y="5301"/>
                      <a:pt x="21387" y="5301"/>
                      <a:pt x="21387" y="5301"/>
                    </a:cubicBezTo>
                    <a:cubicBezTo>
                      <a:pt x="21387" y="5301"/>
                      <a:pt x="21387" y="5301"/>
                      <a:pt x="21387" y="5301"/>
                    </a:cubicBezTo>
                    <a:cubicBezTo>
                      <a:pt x="21352" y="5118"/>
                      <a:pt x="21352" y="5118"/>
                      <a:pt x="21352" y="5118"/>
                    </a:cubicBezTo>
                    <a:cubicBezTo>
                      <a:pt x="21352" y="5102"/>
                      <a:pt x="21352" y="5102"/>
                      <a:pt x="21352" y="5102"/>
                    </a:cubicBezTo>
                    <a:cubicBezTo>
                      <a:pt x="21299" y="4771"/>
                      <a:pt x="21228" y="4456"/>
                      <a:pt x="21139" y="4125"/>
                    </a:cubicBezTo>
                    <a:cubicBezTo>
                      <a:pt x="21139" y="4108"/>
                      <a:pt x="21139" y="4108"/>
                      <a:pt x="21139" y="4108"/>
                    </a:cubicBezTo>
                    <a:cubicBezTo>
                      <a:pt x="21086" y="3942"/>
                      <a:pt x="21086" y="3942"/>
                      <a:pt x="21086" y="3942"/>
                    </a:cubicBezTo>
                    <a:cubicBezTo>
                      <a:pt x="21086" y="3926"/>
                      <a:pt x="21086" y="3926"/>
                      <a:pt x="21086" y="3926"/>
                    </a:cubicBezTo>
                    <a:cubicBezTo>
                      <a:pt x="21033" y="3777"/>
                      <a:pt x="21033" y="3777"/>
                      <a:pt x="21033" y="3777"/>
                    </a:cubicBezTo>
                    <a:cubicBezTo>
                      <a:pt x="21033" y="3744"/>
                      <a:pt x="21033" y="3744"/>
                      <a:pt x="21033" y="3744"/>
                    </a:cubicBezTo>
                    <a:cubicBezTo>
                      <a:pt x="21015" y="3694"/>
                      <a:pt x="21015" y="3694"/>
                      <a:pt x="21015" y="3694"/>
                    </a:cubicBezTo>
                    <a:cubicBezTo>
                      <a:pt x="21015" y="3661"/>
                      <a:pt x="21015" y="3661"/>
                      <a:pt x="21015" y="3661"/>
                    </a:cubicBezTo>
                    <a:cubicBezTo>
                      <a:pt x="20980" y="3594"/>
                      <a:pt x="20980" y="3594"/>
                      <a:pt x="20980" y="3594"/>
                    </a:cubicBezTo>
                    <a:cubicBezTo>
                      <a:pt x="20980" y="3561"/>
                      <a:pt x="20980" y="3561"/>
                      <a:pt x="20980" y="3561"/>
                    </a:cubicBezTo>
                    <a:cubicBezTo>
                      <a:pt x="20962" y="3528"/>
                      <a:pt x="20962" y="3528"/>
                      <a:pt x="20962" y="3528"/>
                    </a:cubicBezTo>
                    <a:cubicBezTo>
                      <a:pt x="20944" y="3479"/>
                      <a:pt x="20944" y="3479"/>
                      <a:pt x="20944" y="3479"/>
                    </a:cubicBezTo>
                    <a:cubicBezTo>
                      <a:pt x="20927" y="3429"/>
                      <a:pt x="20927" y="3429"/>
                      <a:pt x="20927" y="3429"/>
                    </a:cubicBezTo>
                    <a:cubicBezTo>
                      <a:pt x="20927" y="3379"/>
                      <a:pt x="20927" y="3379"/>
                      <a:pt x="20927" y="3379"/>
                    </a:cubicBezTo>
                    <a:cubicBezTo>
                      <a:pt x="20909" y="3346"/>
                      <a:pt x="20909" y="3346"/>
                      <a:pt x="20909" y="3346"/>
                    </a:cubicBezTo>
                    <a:cubicBezTo>
                      <a:pt x="20891" y="3296"/>
                      <a:pt x="20891" y="3296"/>
                      <a:pt x="20891" y="3296"/>
                    </a:cubicBezTo>
                    <a:cubicBezTo>
                      <a:pt x="20891" y="3280"/>
                      <a:pt x="20891" y="3280"/>
                      <a:pt x="20891" y="3280"/>
                    </a:cubicBezTo>
                    <a:cubicBezTo>
                      <a:pt x="20856" y="3197"/>
                      <a:pt x="20856" y="3197"/>
                      <a:pt x="20856" y="3197"/>
                    </a:cubicBezTo>
                    <a:cubicBezTo>
                      <a:pt x="20856" y="3180"/>
                      <a:pt x="20856" y="3180"/>
                      <a:pt x="20856" y="3180"/>
                    </a:cubicBezTo>
                    <a:cubicBezTo>
                      <a:pt x="20838" y="3114"/>
                      <a:pt x="20838" y="3114"/>
                      <a:pt x="20838" y="3114"/>
                    </a:cubicBezTo>
                    <a:cubicBezTo>
                      <a:pt x="20820" y="3098"/>
                      <a:pt x="20820" y="3098"/>
                      <a:pt x="20820" y="3098"/>
                    </a:cubicBezTo>
                    <a:cubicBezTo>
                      <a:pt x="20803" y="3015"/>
                      <a:pt x="20803" y="3015"/>
                      <a:pt x="20803" y="3015"/>
                    </a:cubicBezTo>
                    <a:cubicBezTo>
                      <a:pt x="20803" y="3015"/>
                      <a:pt x="20803" y="3015"/>
                      <a:pt x="20803" y="3015"/>
                    </a:cubicBezTo>
                    <a:cubicBezTo>
                      <a:pt x="20661" y="2650"/>
                      <a:pt x="20519" y="2269"/>
                      <a:pt x="20360" y="1921"/>
                    </a:cubicBezTo>
                    <a:cubicBezTo>
                      <a:pt x="20271" y="1706"/>
                      <a:pt x="20165" y="1507"/>
                      <a:pt x="20058" y="1309"/>
                    </a:cubicBezTo>
                    <a:cubicBezTo>
                      <a:pt x="19846" y="861"/>
                      <a:pt x="19598" y="431"/>
                      <a:pt x="19314" y="0"/>
                    </a:cubicBezTo>
                    <a:cubicBezTo>
                      <a:pt x="19757" y="1110"/>
                      <a:pt x="19952" y="2269"/>
                      <a:pt x="19952" y="3412"/>
                    </a:cubicBezTo>
                  </a:path>
                </a:pathLst>
              </a:cu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800" name="Freeform 9"/>
              <p:cNvSpPr/>
              <p:nvPr/>
            </p:nvSpPr>
            <p:spPr>
              <a:xfrm>
                <a:off x="145501" y="196676"/>
                <a:ext cx="77233" cy="100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851"/>
                    </a:moveTo>
                    <a:cubicBezTo>
                      <a:pt x="13067" y="20364"/>
                      <a:pt x="13067" y="20364"/>
                      <a:pt x="13067" y="20364"/>
                    </a:cubicBezTo>
                    <a:cubicBezTo>
                      <a:pt x="13604" y="21051"/>
                      <a:pt x="14917" y="21600"/>
                      <a:pt x="15991" y="21600"/>
                    </a:cubicBezTo>
                    <a:cubicBezTo>
                      <a:pt x="21600" y="21600"/>
                      <a:pt x="21600" y="21600"/>
                      <a:pt x="21600" y="21600"/>
                    </a:cubicBezTo>
                    <a:cubicBezTo>
                      <a:pt x="20705" y="21600"/>
                      <a:pt x="19512" y="21097"/>
                      <a:pt x="19034" y="20502"/>
                    </a:cubicBezTo>
                    <a:cubicBezTo>
                      <a:pt x="1313" y="0"/>
                      <a:pt x="1313" y="0"/>
                      <a:pt x="1313" y="0"/>
                    </a:cubicBezTo>
                    <a:lnTo>
                      <a:pt x="0" y="4851"/>
                    </a:lnTo>
                    <a:close/>
                  </a:path>
                </a:pathLst>
              </a:cu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801" name="Freeform 10"/>
              <p:cNvSpPr/>
              <p:nvPr/>
            </p:nvSpPr>
            <p:spPr>
              <a:xfrm>
                <a:off x="31773" y="-1"/>
                <a:ext cx="186267" cy="80635"/>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644" y="18457"/>
                    </a:moveTo>
                    <a:cubicBezTo>
                      <a:pt x="224" y="19600"/>
                      <a:pt x="-23" y="20400"/>
                      <a:pt x="2" y="20914"/>
                    </a:cubicBezTo>
                    <a:cubicBezTo>
                      <a:pt x="2" y="20971"/>
                      <a:pt x="2" y="20971"/>
                      <a:pt x="2" y="20971"/>
                    </a:cubicBezTo>
                    <a:cubicBezTo>
                      <a:pt x="2" y="20971"/>
                      <a:pt x="2" y="20971"/>
                      <a:pt x="2" y="20971"/>
                    </a:cubicBezTo>
                    <a:cubicBezTo>
                      <a:pt x="26" y="21429"/>
                      <a:pt x="249" y="21600"/>
                      <a:pt x="718" y="21600"/>
                    </a:cubicBezTo>
                    <a:cubicBezTo>
                      <a:pt x="10110" y="21600"/>
                      <a:pt x="10110" y="21600"/>
                      <a:pt x="10110" y="21600"/>
                    </a:cubicBezTo>
                    <a:cubicBezTo>
                      <a:pt x="9961" y="19943"/>
                      <a:pt x="9863" y="18286"/>
                      <a:pt x="9863" y="16743"/>
                    </a:cubicBezTo>
                    <a:cubicBezTo>
                      <a:pt x="9863" y="13943"/>
                      <a:pt x="10159" y="11429"/>
                      <a:pt x="10826" y="9429"/>
                    </a:cubicBezTo>
                    <a:cubicBezTo>
                      <a:pt x="11074" y="8686"/>
                      <a:pt x="11345" y="8000"/>
                      <a:pt x="11617" y="7371"/>
                    </a:cubicBezTo>
                    <a:cubicBezTo>
                      <a:pt x="13693" y="2800"/>
                      <a:pt x="16857" y="629"/>
                      <a:pt x="20242" y="629"/>
                    </a:cubicBezTo>
                    <a:cubicBezTo>
                      <a:pt x="20391" y="629"/>
                      <a:pt x="20539" y="629"/>
                      <a:pt x="20687" y="686"/>
                    </a:cubicBezTo>
                    <a:cubicBezTo>
                      <a:pt x="20984" y="686"/>
                      <a:pt x="21280" y="686"/>
                      <a:pt x="21577" y="743"/>
                    </a:cubicBezTo>
                    <a:cubicBezTo>
                      <a:pt x="20415" y="286"/>
                      <a:pt x="19204" y="0"/>
                      <a:pt x="17969" y="0"/>
                    </a:cubicBezTo>
                    <a:cubicBezTo>
                      <a:pt x="17746" y="0"/>
                      <a:pt x="17746" y="0"/>
                      <a:pt x="17746" y="0"/>
                    </a:cubicBezTo>
                    <a:cubicBezTo>
                      <a:pt x="10876" y="0"/>
                      <a:pt x="4722" y="7143"/>
                      <a:pt x="644" y="18457"/>
                    </a:cubicBezTo>
                  </a:path>
                </a:pathLst>
              </a:cu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sp>
            <p:nvSpPr>
              <p:cNvPr id="802" name="Freeform 11"/>
              <p:cNvSpPr/>
              <p:nvPr/>
            </p:nvSpPr>
            <p:spPr>
              <a:xfrm>
                <a:off x="116913" y="2133"/>
                <a:ext cx="241082" cy="237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7" y="2290"/>
                    </a:moveTo>
                    <a:cubicBezTo>
                      <a:pt x="1147" y="2504"/>
                      <a:pt x="937" y="2736"/>
                      <a:pt x="745" y="2989"/>
                    </a:cubicBezTo>
                    <a:cubicBezTo>
                      <a:pt x="229" y="3668"/>
                      <a:pt x="0" y="4522"/>
                      <a:pt x="0" y="5473"/>
                    </a:cubicBezTo>
                    <a:cubicBezTo>
                      <a:pt x="0" y="5997"/>
                      <a:pt x="76" y="6560"/>
                      <a:pt x="191" y="7122"/>
                    </a:cubicBezTo>
                    <a:cubicBezTo>
                      <a:pt x="13610" y="7122"/>
                      <a:pt x="13610" y="7122"/>
                      <a:pt x="13610" y="7122"/>
                    </a:cubicBezTo>
                    <a:cubicBezTo>
                      <a:pt x="13763" y="7122"/>
                      <a:pt x="13954" y="7181"/>
                      <a:pt x="14107" y="7278"/>
                    </a:cubicBezTo>
                    <a:cubicBezTo>
                      <a:pt x="14241" y="7375"/>
                      <a:pt x="14375" y="7472"/>
                      <a:pt x="14451" y="7588"/>
                    </a:cubicBezTo>
                    <a:cubicBezTo>
                      <a:pt x="17280" y="12071"/>
                      <a:pt x="17280" y="12071"/>
                      <a:pt x="17280" y="12071"/>
                    </a:cubicBezTo>
                    <a:cubicBezTo>
                      <a:pt x="17337" y="12149"/>
                      <a:pt x="17376" y="12265"/>
                      <a:pt x="17395" y="12362"/>
                    </a:cubicBezTo>
                    <a:cubicBezTo>
                      <a:pt x="17433" y="12498"/>
                      <a:pt x="17433" y="12498"/>
                      <a:pt x="17433" y="12498"/>
                    </a:cubicBezTo>
                    <a:cubicBezTo>
                      <a:pt x="17452" y="12518"/>
                      <a:pt x="17452" y="12518"/>
                      <a:pt x="17452" y="12518"/>
                    </a:cubicBezTo>
                    <a:cubicBezTo>
                      <a:pt x="17452" y="12518"/>
                      <a:pt x="17452" y="12518"/>
                      <a:pt x="17452" y="12518"/>
                    </a:cubicBezTo>
                    <a:cubicBezTo>
                      <a:pt x="17471" y="12653"/>
                      <a:pt x="17490" y="12809"/>
                      <a:pt x="17471" y="12925"/>
                    </a:cubicBezTo>
                    <a:cubicBezTo>
                      <a:pt x="17471" y="13080"/>
                      <a:pt x="17471" y="13080"/>
                      <a:pt x="17471" y="13080"/>
                    </a:cubicBezTo>
                    <a:cubicBezTo>
                      <a:pt x="15751" y="21600"/>
                      <a:pt x="15751" y="21600"/>
                      <a:pt x="15751" y="21600"/>
                    </a:cubicBezTo>
                    <a:cubicBezTo>
                      <a:pt x="17318" y="20843"/>
                      <a:pt x="18656" y="19795"/>
                      <a:pt x="19497" y="18728"/>
                    </a:cubicBezTo>
                    <a:cubicBezTo>
                      <a:pt x="20893" y="16981"/>
                      <a:pt x="21600" y="14691"/>
                      <a:pt x="21600" y="12304"/>
                    </a:cubicBezTo>
                    <a:cubicBezTo>
                      <a:pt x="21600" y="10965"/>
                      <a:pt x="21390" y="9606"/>
                      <a:pt x="20912" y="8306"/>
                    </a:cubicBezTo>
                    <a:cubicBezTo>
                      <a:pt x="20855" y="8209"/>
                      <a:pt x="20855" y="8209"/>
                      <a:pt x="20855" y="8209"/>
                    </a:cubicBezTo>
                    <a:cubicBezTo>
                      <a:pt x="20855" y="8209"/>
                      <a:pt x="20855" y="8209"/>
                      <a:pt x="20855" y="8209"/>
                    </a:cubicBezTo>
                    <a:cubicBezTo>
                      <a:pt x="20587" y="7743"/>
                      <a:pt x="20281" y="7297"/>
                      <a:pt x="19956" y="6851"/>
                    </a:cubicBezTo>
                    <a:cubicBezTo>
                      <a:pt x="19956" y="6851"/>
                      <a:pt x="19956" y="6851"/>
                      <a:pt x="19956" y="6851"/>
                    </a:cubicBezTo>
                    <a:cubicBezTo>
                      <a:pt x="19899" y="6773"/>
                      <a:pt x="19899" y="6773"/>
                      <a:pt x="19899" y="6773"/>
                    </a:cubicBezTo>
                    <a:cubicBezTo>
                      <a:pt x="19880" y="6754"/>
                      <a:pt x="19880" y="6754"/>
                      <a:pt x="19880" y="6754"/>
                    </a:cubicBezTo>
                    <a:cubicBezTo>
                      <a:pt x="19822" y="6676"/>
                      <a:pt x="19822" y="6676"/>
                      <a:pt x="19822" y="6676"/>
                    </a:cubicBezTo>
                    <a:cubicBezTo>
                      <a:pt x="19822" y="6657"/>
                      <a:pt x="19822" y="6657"/>
                      <a:pt x="19822" y="6657"/>
                    </a:cubicBezTo>
                    <a:cubicBezTo>
                      <a:pt x="19765" y="6579"/>
                      <a:pt x="19765" y="6579"/>
                      <a:pt x="19765" y="6579"/>
                    </a:cubicBezTo>
                    <a:cubicBezTo>
                      <a:pt x="19746" y="6560"/>
                      <a:pt x="19746" y="6560"/>
                      <a:pt x="19746" y="6560"/>
                    </a:cubicBezTo>
                    <a:cubicBezTo>
                      <a:pt x="19688" y="6482"/>
                      <a:pt x="19688" y="6482"/>
                      <a:pt x="19688" y="6482"/>
                    </a:cubicBezTo>
                    <a:cubicBezTo>
                      <a:pt x="19688" y="6482"/>
                      <a:pt x="19688" y="6482"/>
                      <a:pt x="19688" y="6482"/>
                    </a:cubicBezTo>
                    <a:cubicBezTo>
                      <a:pt x="19555" y="6327"/>
                      <a:pt x="19440" y="6171"/>
                      <a:pt x="19325" y="6036"/>
                    </a:cubicBezTo>
                    <a:cubicBezTo>
                      <a:pt x="19325" y="6036"/>
                      <a:pt x="19325" y="6036"/>
                      <a:pt x="19325" y="6036"/>
                    </a:cubicBezTo>
                    <a:cubicBezTo>
                      <a:pt x="19249" y="5939"/>
                      <a:pt x="19249" y="5939"/>
                      <a:pt x="19249" y="5939"/>
                    </a:cubicBezTo>
                    <a:cubicBezTo>
                      <a:pt x="19249" y="5939"/>
                      <a:pt x="19249" y="5939"/>
                      <a:pt x="19249" y="5939"/>
                    </a:cubicBezTo>
                    <a:cubicBezTo>
                      <a:pt x="19172" y="5861"/>
                      <a:pt x="19172" y="5861"/>
                      <a:pt x="19172" y="5861"/>
                    </a:cubicBezTo>
                    <a:cubicBezTo>
                      <a:pt x="19172" y="5842"/>
                      <a:pt x="19172" y="5842"/>
                      <a:pt x="19172" y="5842"/>
                    </a:cubicBezTo>
                    <a:cubicBezTo>
                      <a:pt x="19096" y="5764"/>
                      <a:pt x="19096" y="5764"/>
                      <a:pt x="19096" y="5764"/>
                    </a:cubicBezTo>
                    <a:cubicBezTo>
                      <a:pt x="19096" y="5764"/>
                      <a:pt x="19096" y="5764"/>
                      <a:pt x="19096" y="5764"/>
                    </a:cubicBezTo>
                    <a:cubicBezTo>
                      <a:pt x="19019" y="5686"/>
                      <a:pt x="19019" y="5686"/>
                      <a:pt x="19019" y="5686"/>
                    </a:cubicBezTo>
                    <a:cubicBezTo>
                      <a:pt x="19019" y="5686"/>
                      <a:pt x="19019" y="5686"/>
                      <a:pt x="19019" y="5686"/>
                    </a:cubicBezTo>
                    <a:cubicBezTo>
                      <a:pt x="18886" y="5531"/>
                      <a:pt x="18771" y="5395"/>
                      <a:pt x="18637" y="5259"/>
                    </a:cubicBezTo>
                    <a:cubicBezTo>
                      <a:pt x="18618" y="5240"/>
                      <a:pt x="18618" y="5240"/>
                      <a:pt x="18618" y="5240"/>
                    </a:cubicBezTo>
                    <a:cubicBezTo>
                      <a:pt x="18561" y="5162"/>
                      <a:pt x="18561" y="5162"/>
                      <a:pt x="18561" y="5162"/>
                    </a:cubicBezTo>
                    <a:cubicBezTo>
                      <a:pt x="18542" y="5162"/>
                      <a:pt x="18542" y="5162"/>
                      <a:pt x="18542" y="5162"/>
                    </a:cubicBezTo>
                    <a:cubicBezTo>
                      <a:pt x="18484" y="5085"/>
                      <a:pt x="18484" y="5085"/>
                      <a:pt x="18484" y="5085"/>
                    </a:cubicBezTo>
                    <a:cubicBezTo>
                      <a:pt x="18465" y="5085"/>
                      <a:pt x="18465" y="5085"/>
                      <a:pt x="18465" y="5085"/>
                    </a:cubicBezTo>
                    <a:cubicBezTo>
                      <a:pt x="18408" y="5007"/>
                      <a:pt x="18408" y="5007"/>
                      <a:pt x="18408" y="5007"/>
                    </a:cubicBezTo>
                    <a:cubicBezTo>
                      <a:pt x="18389" y="4988"/>
                      <a:pt x="18389" y="4988"/>
                      <a:pt x="18389" y="4988"/>
                    </a:cubicBezTo>
                    <a:cubicBezTo>
                      <a:pt x="18312" y="4929"/>
                      <a:pt x="18312" y="4929"/>
                      <a:pt x="18312" y="4929"/>
                    </a:cubicBezTo>
                    <a:cubicBezTo>
                      <a:pt x="18312" y="4910"/>
                      <a:pt x="18312" y="4910"/>
                      <a:pt x="18312" y="4910"/>
                    </a:cubicBezTo>
                    <a:cubicBezTo>
                      <a:pt x="18178" y="4774"/>
                      <a:pt x="18045" y="4638"/>
                      <a:pt x="17911" y="4522"/>
                    </a:cubicBezTo>
                    <a:cubicBezTo>
                      <a:pt x="17892" y="4502"/>
                      <a:pt x="17892" y="4502"/>
                      <a:pt x="17892" y="4502"/>
                    </a:cubicBezTo>
                    <a:cubicBezTo>
                      <a:pt x="17815" y="4444"/>
                      <a:pt x="17815" y="4444"/>
                      <a:pt x="17815" y="4444"/>
                    </a:cubicBezTo>
                    <a:cubicBezTo>
                      <a:pt x="17815" y="4425"/>
                      <a:pt x="17815" y="4425"/>
                      <a:pt x="17815" y="4425"/>
                    </a:cubicBezTo>
                    <a:cubicBezTo>
                      <a:pt x="17739" y="4367"/>
                      <a:pt x="17739" y="4367"/>
                      <a:pt x="17739" y="4367"/>
                    </a:cubicBezTo>
                    <a:cubicBezTo>
                      <a:pt x="17720" y="4347"/>
                      <a:pt x="17720" y="4347"/>
                      <a:pt x="17720" y="4347"/>
                    </a:cubicBezTo>
                    <a:cubicBezTo>
                      <a:pt x="17662" y="4289"/>
                      <a:pt x="17662" y="4289"/>
                      <a:pt x="17662" y="4289"/>
                    </a:cubicBezTo>
                    <a:cubicBezTo>
                      <a:pt x="17643" y="4270"/>
                      <a:pt x="17643" y="4270"/>
                      <a:pt x="17643" y="4270"/>
                    </a:cubicBezTo>
                    <a:cubicBezTo>
                      <a:pt x="17567" y="4211"/>
                      <a:pt x="17567" y="4211"/>
                      <a:pt x="17567" y="4211"/>
                    </a:cubicBezTo>
                    <a:cubicBezTo>
                      <a:pt x="17567" y="4192"/>
                      <a:pt x="17567" y="4192"/>
                      <a:pt x="17567" y="4192"/>
                    </a:cubicBezTo>
                    <a:cubicBezTo>
                      <a:pt x="17471" y="4134"/>
                      <a:pt x="17471" y="4134"/>
                      <a:pt x="17471" y="4134"/>
                    </a:cubicBezTo>
                    <a:cubicBezTo>
                      <a:pt x="17471" y="4114"/>
                      <a:pt x="17471" y="4114"/>
                      <a:pt x="17471" y="4114"/>
                    </a:cubicBezTo>
                    <a:cubicBezTo>
                      <a:pt x="17223" y="3901"/>
                      <a:pt x="17223" y="3901"/>
                      <a:pt x="17223" y="3901"/>
                    </a:cubicBezTo>
                    <a:cubicBezTo>
                      <a:pt x="17204" y="3881"/>
                      <a:pt x="17204" y="3881"/>
                      <a:pt x="17204" y="3881"/>
                    </a:cubicBezTo>
                    <a:cubicBezTo>
                      <a:pt x="17127" y="3823"/>
                      <a:pt x="17127" y="3823"/>
                      <a:pt x="17127" y="3823"/>
                    </a:cubicBezTo>
                    <a:cubicBezTo>
                      <a:pt x="17108" y="3804"/>
                      <a:pt x="17108" y="3804"/>
                      <a:pt x="17108" y="3804"/>
                    </a:cubicBezTo>
                    <a:cubicBezTo>
                      <a:pt x="17051" y="3746"/>
                      <a:pt x="17051" y="3746"/>
                      <a:pt x="17051" y="3746"/>
                    </a:cubicBezTo>
                    <a:cubicBezTo>
                      <a:pt x="17032" y="3746"/>
                      <a:pt x="17032" y="3746"/>
                      <a:pt x="17032" y="3746"/>
                    </a:cubicBezTo>
                    <a:cubicBezTo>
                      <a:pt x="16955" y="3687"/>
                      <a:pt x="16955" y="3687"/>
                      <a:pt x="16955" y="3687"/>
                    </a:cubicBezTo>
                    <a:cubicBezTo>
                      <a:pt x="16936" y="3668"/>
                      <a:pt x="16936" y="3668"/>
                      <a:pt x="16936" y="3668"/>
                    </a:cubicBezTo>
                    <a:cubicBezTo>
                      <a:pt x="16879" y="3610"/>
                      <a:pt x="16879" y="3610"/>
                      <a:pt x="16879" y="3610"/>
                    </a:cubicBezTo>
                    <a:cubicBezTo>
                      <a:pt x="16859" y="3590"/>
                      <a:pt x="16859" y="3590"/>
                      <a:pt x="16859" y="3590"/>
                    </a:cubicBezTo>
                    <a:cubicBezTo>
                      <a:pt x="16783" y="3532"/>
                      <a:pt x="16783" y="3532"/>
                      <a:pt x="16783" y="3532"/>
                    </a:cubicBezTo>
                    <a:cubicBezTo>
                      <a:pt x="16764" y="3532"/>
                      <a:pt x="16764" y="3532"/>
                      <a:pt x="16764" y="3532"/>
                    </a:cubicBezTo>
                    <a:cubicBezTo>
                      <a:pt x="16687" y="3454"/>
                      <a:pt x="16687" y="3454"/>
                      <a:pt x="16687" y="3454"/>
                    </a:cubicBezTo>
                    <a:cubicBezTo>
                      <a:pt x="16668" y="3454"/>
                      <a:pt x="16668" y="3454"/>
                      <a:pt x="16668" y="3454"/>
                    </a:cubicBezTo>
                    <a:cubicBezTo>
                      <a:pt x="16401" y="3241"/>
                      <a:pt x="16401" y="3241"/>
                      <a:pt x="16401" y="3241"/>
                    </a:cubicBezTo>
                    <a:cubicBezTo>
                      <a:pt x="16401" y="3241"/>
                      <a:pt x="16401" y="3241"/>
                      <a:pt x="16401" y="3241"/>
                    </a:cubicBezTo>
                    <a:cubicBezTo>
                      <a:pt x="16324" y="3183"/>
                      <a:pt x="16324" y="3183"/>
                      <a:pt x="16324" y="3183"/>
                    </a:cubicBezTo>
                    <a:cubicBezTo>
                      <a:pt x="16305" y="3163"/>
                      <a:pt x="16305" y="3163"/>
                      <a:pt x="16305" y="3163"/>
                    </a:cubicBezTo>
                    <a:cubicBezTo>
                      <a:pt x="16229" y="3105"/>
                      <a:pt x="16229" y="3105"/>
                      <a:pt x="16229" y="3105"/>
                    </a:cubicBezTo>
                    <a:cubicBezTo>
                      <a:pt x="16210" y="3105"/>
                      <a:pt x="16210" y="3105"/>
                      <a:pt x="16210" y="3105"/>
                    </a:cubicBezTo>
                    <a:cubicBezTo>
                      <a:pt x="16133" y="3047"/>
                      <a:pt x="16133" y="3047"/>
                      <a:pt x="16133" y="3047"/>
                    </a:cubicBezTo>
                    <a:cubicBezTo>
                      <a:pt x="16114" y="3027"/>
                      <a:pt x="16114" y="3027"/>
                      <a:pt x="16114" y="3027"/>
                    </a:cubicBezTo>
                    <a:cubicBezTo>
                      <a:pt x="16038" y="2989"/>
                      <a:pt x="16038" y="2989"/>
                      <a:pt x="16038" y="2989"/>
                    </a:cubicBezTo>
                    <a:cubicBezTo>
                      <a:pt x="16018" y="2969"/>
                      <a:pt x="16018" y="2969"/>
                      <a:pt x="16018" y="2969"/>
                    </a:cubicBezTo>
                    <a:cubicBezTo>
                      <a:pt x="15961" y="2911"/>
                      <a:pt x="15961" y="2911"/>
                      <a:pt x="15961" y="2911"/>
                    </a:cubicBezTo>
                    <a:cubicBezTo>
                      <a:pt x="15923" y="2892"/>
                      <a:pt x="15923" y="2892"/>
                      <a:pt x="15923" y="2892"/>
                    </a:cubicBezTo>
                    <a:cubicBezTo>
                      <a:pt x="15846" y="2853"/>
                      <a:pt x="15846" y="2853"/>
                      <a:pt x="15846" y="2853"/>
                    </a:cubicBezTo>
                    <a:cubicBezTo>
                      <a:pt x="15846" y="2833"/>
                      <a:pt x="15846" y="2833"/>
                      <a:pt x="15846" y="2833"/>
                    </a:cubicBezTo>
                    <a:cubicBezTo>
                      <a:pt x="15560" y="2639"/>
                      <a:pt x="15560" y="2639"/>
                      <a:pt x="15560" y="2639"/>
                    </a:cubicBezTo>
                    <a:cubicBezTo>
                      <a:pt x="15541" y="2639"/>
                      <a:pt x="15541" y="2639"/>
                      <a:pt x="15541" y="2639"/>
                    </a:cubicBezTo>
                    <a:cubicBezTo>
                      <a:pt x="15464" y="2581"/>
                      <a:pt x="15464" y="2581"/>
                      <a:pt x="15464" y="2581"/>
                    </a:cubicBezTo>
                    <a:cubicBezTo>
                      <a:pt x="15445" y="2562"/>
                      <a:pt x="15445" y="2562"/>
                      <a:pt x="15445" y="2562"/>
                    </a:cubicBezTo>
                    <a:cubicBezTo>
                      <a:pt x="15368" y="2523"/>
                      <a:pt x="15368" y="2523"/>
                      <a:pt x="15368" y="2523"/>
                    </a:cubicBezTo>
                    <a:cubicBezTo>
                      <a:pt x="15349" y="2504"/>
                      <a:pt x="15349" y="2504"/>
                      <a:pt x="15349" y="2504"/>
                    </a:cubicBezTo>
                    <a:cubicBezTo>
                      <a:pt x="15273" y="2465"/>
                      <a:pt x="15273" y="2465"/>
                      <a:pt x="15273" y="2465"/>
                    </a:cubicBezTo>
                    <a:cubicBezTo>
                      <a:pt x="15254" y="2445"/>
                      <a:pt x="15254" y="2445"/>
                      <a:pt x="15254" y="2445"/>
                    </a:cubicBezTo>
                    <a:cubicBezTo>
                      <a:pt x="15177" y="2406"/>
                      <a:pt x="15177" y="2406"/>
                      <a:pt x="15177" y="2406"/>
                    </a:cubicBezTo>
                    <a:cubicBezTo>
                      <a:pt x="15158" y="2387"/>
                      <a:pt x="15158" y="2387"/>
                      <a:pt x="15158" y="2387"/>
                    </a:cubicBezTo>
                    <a:cubicBezTo>
                      <a:pt x="15082" y="2348"/>
                      <a:pt x="15082" y="2348"/>
                      <a:pt x="15082" y="2348"/>
                    </a:cubicBezTo>
                    <a:cubicBezTo>
                      <a:pt x="15063" y="2329"/>
                      <a:pt x="15063" y="2329"/>
                      <a:pt x="15063" y="2329"/>
                    </a:cubicBezTo>
                    <a:cubicBezTo>
                      <a:pt x="14776" y="2154"/>
                      <a:pt x="14776" y="2154"/>
                      <a:pt x="14776" y="2154"/>
                    </a:cubicBezTo>
                    <a:cubicBezTo>
                      <a:pt x="14776" y="2154"/>
                      <a:pt x="14776" y="2154"/>
                      <a:pt x="14776" y="2154"/>
                    </a:cubicBezTo>
                    <a:cubicBezTo>
                      <a:pt x="14680" y="2096"/>
                      <a:pt x="14680" y="2096"/>
                      <a:pt x="14680" y="2096"/>
                    </a:cubicBezTo>
                    <a:cubicBezTo>
                      <a:pt x="14661" y="2096"/>
                      <a:pt x="14661" y="2096"/>
                      <a:pt x="14661" y="2096"/>
                    </a:cubicBezTo>
                    <a:cubicBezTo>
                      <a:pt x="14585" y="2038"/>
                      <a:pt x="14585" y="2038"/>
                      <a:pt x="14585" y="2038"/>
                    </a:cubicBezTo>
                    <a:cubicBezTo>
                      <a:pt x="14566" y="2018"/>
                      <a:pt x="14566" y="2018"/>
                      <a:pt x="14566" y="2018"/>
                    </a:cubicBezTo>
                    <a:cubicBezTo>
                      <a:pt x="14489" y="1980"/>
                      <a:pt x="14489" y="1980"/>
                      <a:pt x="14489" y="1980"/>
                    </a:cubicBezTo>
                    <a:cubicBezTo>
                      <a:pt x="14451" y="1980"/>
                      <a:pt x="14451" y="1980"/>
                      <a:pt x="14451" y="1980"/>
                    </a:cubicBezTo>
                    <a:cubicBezTo>
                      <a:pt x="14394" y="1921"/>
                      <a:pt x="14394" y="1921"/>
                      <a:pt x="14394" y="1921"/>
                    </a:cubicBezTo>
                    <a:cubicBezTo>
                      <a:pt x="14355" y="1921"/>
                      <a:pt x="14355" y="1921"/>
                      <a:pt x="14355" y="1921"/>
                    </a:cubicBezTo>
                    <a:cubicBezTo>
                      <a:pt x="14279" y="1882"/>
                      <a:pt x="14279" y="1882"/>
                      <a:pt x="14279" y="1882"/>
                    </a:cubicBezTo>
                    <a:cubicBezTo>
                      <a:pt x="14260" y="1863"/>
                      <a:pt x="14260" y="1863"/>
                      <a:pt x="14260" y="1863"/>
                    </a:cubicBezTo>
                    <a:cubicBezTo>
                      <a:pt x="14183" y="1824"/>
                      <a:pt x="14183" y="1824"/>
                      <a:pt x="14183" y="1824"/>
                    </a:cubicBezTo>
                    <a:cubicBezTo>
                      <a:pt x="14164" y="1805"/>
                      <a:pt x="14164" y="1805"/>
                      <a:pt x="14164" y="1805"/>
                    </a:cubicBezTo>
                    <a:cubicBezTo>
                      <a:pt x="14030" y="1747"/>
                      <a:pt x="13897" y="1669"/>
                      <a:pt x="13763" y="1591"/>
                    </a:cubicBezTo>
                    <a:cubicBezTo>
                      <a:pt x="13744" y="1591"/>
                      <a:pt x="13744" y="1591"/>
                      <a:pt x="13744" y="1591"/>
                    </a:cubicBezTo>
                    <a:cubicBezTo>
                      <a:pt x="13648" y="1553"/>
                      <a:pt x="13648" y="1553"/>
                      <a:pt x="13648" y="1553"/>
                    </a:cubicBezTo>
                    <a:cubicBezTo>
                      <a:pt x="13629" y="1533"/>
                      <a:pt x="13629" y="1533"/>
                      <a:pt x="13629" y="1533"/>
                    </a:cubicBezTo>
                    <a:cubicBezTo>
                      <a:pt x="13553" y="1494"/>
                      <a:pt x="13553" y="1494"/>
                      <a:pt x="13553" y="1494"/>
                    </a:cubicBezTo>
                    <a:cubicBezTo>
                      <a:pt x="13533" y="1494"/>
                      <a:pt x="13533" y="1494"/>
                      <a:pt x="13533" y="1494"/>
                    </a:cubicBezTo>
                    <a:cubicBezTo>
                      <a:pt x="13457" y="1456"/>
                      <a:pt x="13457" y="1456"/>
                      <a:pt x="13457" y="1456"/>
                    </a:cubicBezTo>
                    <a:cubicBezTo>
                      <a:pt x="13438" y="1436"/>
                      <a:pt x="13438" y="1436"/>
                      <a:pt x="13438" y="1436"/>
                    </a:cubicBezTo>
                    <a:cubicBezTo>
                      <a:pt x="13342" y="1397"/>
                      <a:pt x="13342" y="1397"/>
                      <a:pt x="13342" y="1397"/>
                    </a:cubicBezTo>
                    <a:cubicBezTo>
                      <a:pt x="13323" y="1397"/>
                      <a:pt x="13323" y="1397"/>
                      <a:pt x="13323" y="1397"/>
                    </a:cubicBezTo>
                    <a:cubicBezTo>
                      <a:pt x="13228" y="1339"/>
                      <a:pt x="13228" y="1339"/>
                      <a:pt x="13228" y="1339"/>
                    </a:cubicBezTo>
                    <a:cubicBezTo>
                      <a:pt x="13228" y="1339"/>
                      <a:pt x="13228" y="1339"/>
                      <a:pt x="13228" y="1339"/>
                    </a:cubicBezTo>
                    <a:cubicBezTo>
                      <a:pt x="13132" y="1300"/>
                      <a:pt x="13017" y="1242"/>
                      <a:pt x="12903" y="1203"/>
                    </a:cubicBezTo>
                    <a:cubicBezTo>
                      <a:pt x="12903" y="1203"/>
                      <a:pt x="12903" y="1203"/>
                      <a:pt x="12903" y="1203"/>
                    </a:cubicBezTo>
                    <a:cubicBezTo>
                      <a:pt x="12807" y="1164"/>
                      <a:pt x="12807" y="1164"/>
                      <a:pt x="12807" y="1164"/>
                    </a:cubicBezTo>
                    <a:cubicBezTo>
                      <a:pt x="12788" y="1145"/>
                      <a:pt x="12788" y="1145"/>
                      <a:pt x="12788" y="1145"/>
                    </a:cubicBezTo>
                    <a:cubicBezTo>
                      <a:pt x="12712" y="1106"/>
                      <a:pt x="12712" y="1106"/>
                      <a:pt x="12712" y="1106"/>
                    </a:cubicBezTo>
                    <a:cubicBezTo>
                      <a:pt x="12692" y="1106"/>
                      <a:pt x="12692" y="1106"/>
                      <a:pt x="12692" y="1106"/>
                    </a:cubicBezTo>
                    <a:cubicBezTo>
                      <a:pt x="12597" y="1067"/>
                      <a:pt x="12597" y="1067"/>
                      <a:pt x="12597" y="1067"/>
                    </a:cubicBezTo>
                    <a:cubicBezTo>
                      <a:pt x="12578" y="1067"/>
                      <a:pt x="12578" y="1067"/>
                      <a:pt x="12578" y="1067"/>
                    </a:cubicBezTo>
                    <a:cubicBezTo>
                      <a:pt x="12501" y="1029"/>
                      <a:pt x="12501" y="1029"/>
                      <a:pt x="12501" y="1029"/>
                    </a:cubicBezTo>
                    <a:cubicBezTo>
                      <a:pt x="12482" y="1009"/>
                      <a:pt x="12482" y="1009"/>
                      <a:pt x="12482" y="1009"/>
                    </a:cubicBezTo>
                    <a:cubicBezTo>
                      <a:pt x="12367" y="970"/>
                      <a:pt x="12367" y="970"/>
                      <a:pt x="12367" y="970"/>
                    </a:cubicBezTo>
                    <a:cubicBezTo>
                      <a:pt x="12367" y="970"/>
                      <a:pt x="12367" y="970"/>
                      <a:pt x="12367" y="970"/>
                    </a:cubicBezTo>
                    <a:cubicBezTo>
                      <a:pt x="12195" y="912"/>
                      <a:pt x="12004" y="835"/>
                      <a:pt x="11832" y="776"/>
                    </a:cubicBezTo>
                    <a:cubicBezTo>
                      <a:pt x="11813" y="776"/>
                      <a:pt x="11813" y="776"/>
                      <a:pt x="11813" y="776"/>
                    </a:cubicBezTo>
                    <a:cubicBezTo>
                      <a:pt x="11718" y="737"/>
                      <a:pt x="11718" y="737"/>
                      <a:pt x="11718" y="737"/>
                    </a:cubicBezTo>
                    <a:cubicBezTo>
                      <a:pt x="11698" y="737"/>
                      <a:pt x="11698" y="737"/>
                      <a:pt x="11698" y="737"/>
                    </a:cubicBezTo>
                    <a:cubicBezTo>
                      <a:pt x="11603" y="699"/>
                      <a:pt x="11603" y="699"/>
                      <a:pt x="11603" y="699"/>
                    </a:cubicBezTo>
                    <a:cubicBezTo>
                      <a:pt x="11603" y="699"/>
                      <a:pt x="11603" y="699"/>
                      <a:pt x="11603" y="699"/>
                    </a:cubicBezTo>
                    <a:cubicBezTo>
                      <a:pt x="11507" y="660"/>
                      <a:pt x="11507" y="660"/>
                      <a:pt x="11507" y="660"/>
                    </a:cubicBezTo>
                    <a:cubicBezTo>
                      <a:pt x="11488" y="660"/>
                      <a:pt x="11488" y="660"/>
                      <a:pt x="11488" y="660"/>
                    </a:cubicBezTo>
                    <a:cubicBezTo>
                      <a:pt x="11393" y="621"/>
                      <a:pt x="11393" y="621"/>
                      <a:pt x="11393" y="621"/>
                    </a:cubicBezTo>
                    <a:cubicBezTo>
                      <a:pt x="11373" y="621"/>
                      <a:pt x="11373" y="621"/>
                      <a:pt x="11373" y="621"/>
                    </a:cubicBezTo>
                    <a:cubicBezTo>
                      <a:pt x="11221" y="563"/>
                      <a:pt x="11087" y="524"/>
                      <a:pt x="10934" y="485"/>
                    </a:cubicBezTo>
                    <a:cubicBezTo>
                      <a:pt x="10915" y="485"/>
                      <a:pt x="10915" y="485"/>
                      <a:pt x="10915" y="485"/>
                    </a:cubicBezTo>
                    <a:cubicBezTo>
                      <a:pt x="10819" y="446"/>
                      <a:pt x="10819" y="446"/>
                      <a:pt x="10819" y="446"/>
                    </a:cubicBezTo>
                    <a:cubicBezTo>
                      <a:pt x="10800" y="446"/>
                      <a:pt x="10800" y="446"/>
                      <a:pt x="10800" y="446"/>
                    </a:cubicBezTo>
                    <a:cubicBezTo>
                      <a:pt x="10704" y="427"/>
                      <a:pt x="10704" y="427"/>
                      <a:pt x="10704" y="427"/>
                    </a:cubicBezTo>
                    <a:cubicBezTo>
                      <a:pt x="10685" y="408"/>
                      <a:pt x="10685" y="408"/>
                      <a:pt x="10685" y="408"/>
                    </a:cubicBezTo>
                    <a:cubicBezTo>
                      <a:pt x="10609" y="388"/>
                      <a:pt x="10609" y="388"/>
                      <a:pt x="10609" y="388"/>
                    </a:cubicBezTo>
                    <a:cubicBezTo>
                      <a:pt x="10571" y="388"/>
                      <a:pt x="10571" y="388"/>
                      <a:pt x="10571" y="388"/>
                    </a:cubicBezTo>
                    <a:cubicBezTo>
                      <a:pt x="10494" y="349"/>
                      <a:pt x="10494" y="349"/>
                      <a:pt x="10494" y="349"/>
                    </a:cubicBezTo>
                    <a:cubicBezTo>
                      <a:pt x="10475" y="349"/>
                      <a:pt x="10475" y="349"/>
                      <a:pt x="10475" y="349"/>
                    </a:cubicBezTo>
                    <a:cubicBezTo>
                      <a:pt x="10360" y="330"/>
                      <a:pt x="10360" y="330"/>
                      <a:pt x="10360" y="330"/>
                    </a:cubicBezTo>
                    <a:cubicBezTo>
                      <a:pt x="10360" y="330"/>
                      <a:pt x="10360" y="330"/>
                      <a:pt x="10360" y="330"/>
                    </a:cubicBezTo>
                    <a:cubicBezTo>
                      <a:pt x="10246" y="291"/>
                      <a:pt x="10246" y="291"/>
                      <a:pt x="10246" y="291"/>
                    </a:cubicBezTo>
                    <a:cubicBezTo>
                      <a:pt x="10246" y="291"/>
                      <a:pt x="10246" y="291"/>
                      <a:pt x="10246" y="291"/>
                    </a:cubicBezTo>
                    <a:cubicBezTo>
                      <a:pt x="10131" y="272"/>
                      <a:pt x="10016" y="233"/>
                      <a:pt x="9902" y="213"/>
                    </a:cubicBezTo>
                    <a:cubicBezTo>
                      <a:pt x="9882" y="213"/>
                      <a:pt x="9882" y="213"/>
                      <a:pt x="9882" y="213"/>
                    </a:cubicBezTo>
                    <a:cubicBezTo>
                      <a:pt x="9787" y="194"/>
                      <a:pt x="9787" y="194"/>
                      <a:pt x="9787" y="194"/>
                    </a:cubicBezTo>
                    <a:cubicBezTo>
                      <a:pt x="9768" y="175"/>
                      <a:pt x="9768" y="175"/>
                      <a:pt x="9768" y="175"/>
                    </a:cubicBezTo>
                    <a:cubicBezTo>
                      <a:pt x="9672" y="155"/>
                      <a:pt x="9672" y="155"/>
                      <a:pt x="9672" y="155"/>
                    </a:cubicBezTo>
                    <a:cubicBezTo>
                      <a:pt x="9653" y="155"/>
                      <a:pt x="9653" y="155"/>
                      <a:pt x="9653" y="155"/>
                    </a:cubicBezTo>
                    <a:cubicBezTo>
                      <a:pt x="9577" y="136"/>
                      <a:pt x="9577" y="136"/>
                      <a:pt x="9577" y="136"/>
                    </a:cubicBezTo>
                    <a:cubicBezTo>
                      <a:pt x="9538" y="136"/>
                      <a:pt x="9538" y="136"/>
                      <a:pt x="9538" y="136"/>
                    </a:cubicBezTo>
                    <a:cubicBezTo>
                      <a:pt x="9462" y="116"/>
                      <a:pt x="9462" y="116"/>
                      <a:pt x="9462" y="116"/>
                    </a:cubicBezTo>
                    <a:cubicBezTo>
                      <a:pt x="9424" y="116"/>
                      <a:pt x="9424" y="116"/>
                      <a:pt x="9424" y="116"/>
                    </a:cubicBezTo>
                    <a:cubicBezTo>
                      <a:pt x="9347" y="97"/>
                      <a:pt x="9347" y="97"/>
                      <a:pt x="9347" y="97"/>
                    </a:cubicBezTo>
                    <a:cubicBezTo>
                      <a:pt x="9309" y="78"/>
                      <a:pt x="9309" y="78"/>
                      <a:pt x="9309" y="78"/>
                    </a:cubicBezTo>
                    <a:cubicBezTo>
                      <a:pt x="9213" y="78"/>
                      <a:pt x="9213" y="78"/>
                      <a:pt x="9213" y="78"/>
                    </a:cubicBezTo>
                    <a:cubicBezTo>
                      <a:pt x="9194" y="58"/>
                      <a:pt x="9194" y="58"/>
                      <a:pt x="9194" y="58"/>
                    </a:cubicBezTo>
                    <a:cubicBezTo>
                      <a:pt x="9080" y="39"/>
                      <a:pt x="9080" y="39"/>
                      <a:pt x="9080" y="39"/>
                    </a:cubicBezTo>
                    <a:cubicBezTo>
                      <a:pt x="9061" y="39"/>
                      <a:pt x="9061" y="39"/>
                      <a:pt x="9061" y="39"/>
                    </a:cubicBezTo>
                    <a:cubicBezTo>
                      <a:pt x="8831" y="19"/>
                      <a:pt x="8602" y="19"/>
                      <a:pt x="8372" y="19"/>
                    </a:cubicBezTo>
                    <a:cubicBezTo>
                      <a:pt x="8258" y="0"/>
                      <a:pt x="8143" y="0"/>
                      <a:pt x="8028" y="0"/>
                    </a:cubicBezTo>
                    <a:cubicBezTo>
                      <a:pt x="5410" y="0"/>
                      <a:pt x="2963" y="737"/>
                      <a:pt x="1357" y="2290"/>
                    </a:cubicBezTo>
                  </a:path>
                </a:pathLst>
              </a:cu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defRPr sz="1300"/>
                </a:pPr>
              </a:p>
            </p:txBody>
          </p:sp>
        </p:grpSp>
      </p:grpSp>
      <p:sp>
        <p:nvSpPr>
          <p:cNvPr id="805" name="Freeform 9"/>
          <p:cNvSpPr/>
          <p:nvPr/>
        </p:nvSpPr>
        <p:spPr>
          <a:xfrm>
            <a:off x="733428" y="4692148"/>
            <a:ext cx="122238" cy="115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cubicBezTo>
                  <a:pt x="16941" y="14029"/>
                  <a:pt x="16941" y="14029"/>
                  <a:pt x="16941" y="14029"/>
                </a:cubicBezTo>
                <a:cubicBezTo>
                  <a:pt x="8471" y="1559"/>
                  <a:pt x="8471" y="1559"/>
                  <a:pt x="8471" y="1559"/>
                </a:cubicBezTo>
                <a:cubicBezTo>
                  <a:pt x="7835" y="668"/>
                  <a:pt x="6565" y="0"/>
                  <a:pt x="5506" y="0"/>
                </a:cubicBezTo>
                <a:cubicBezTo>
                  <a:pt x="212" y="0"/>
                  <a:pt x="212" y="0"/>
                  <a:pt x="212" y="0"/>
                </a:cubicBezTo>
                <a:cubicBezTo>
                  <a:pt x="0" y="1781"/>
                  <a:pt x="0" y="1781"/>
                  <a:pt x="0" y="1781"/>
                </a:cubicBezTo>
                <a:cubicBezTo>
                  <a:pt x="1059" y="2004"/>
                  <a:pt x="1059" y="2004"/>
                  <a:pt x="1059" y="2004"/>
                </a:cubicBezTo>
                <a:cubicBezTo>
                  <a:pt x="1482" y="2227"/>
                  <a:pt x="1906" y="2895"/>
                  <a:pt x="1906" y="4231"/>
                </a:cubicBezTo>
                <a:cubicBezTo>
                  <a:pt x="1906" y="21600"/>
                  <a:pt x="1906" y="21600"/>
                  <a:pt x="1906" y="21600"/>
                </a:cubicBezTo>
                <a:cubicBezTo>
                  <a:pt x="6565" y="21600"/>
                  <a:pt x="6565" y="21600"/>
                  <a:pt x="6565" y="21600"/>
                </a:cubicBezTo>
                <a:cubicBezTo>
                  <a:pt x="6565" y="7571"/>
                  <a:pt x="6565" y="7571"/>
                  <a:pt x="6565" y="7571"/>
                </a:cubicBezTo>
                <a:cubicBezTo>
                  <a:pt x="15247" y="20264"/>
                  <a:pt x="15247" y="20264"/>
                  <a:pt x="15247" y="20264"/>
                </a:cubicBezTo>
                <a:cubicBezTo>
                  <a:pt x="15671" y="20932"/>
                  <a:pt x="16729" y="21600"/>
                  <a:pt x="17788" y="21600"/>
                </a:cubicBezTo>
                <a:cubicBezTo>
                  <a:pt x="21600" y="21600"/>
                  <a:pt x="21600" y="21600"/>
                  <a:pt x="21600" y="21600"/>
                </a:cubicBezTo>
                <a:cubicBezTo>
                  <a:pt x="21600" y="0"/>
                  <a:pt x="21600" y="0"/>
                  <a:pt x="21600" y="0"/>
                </a:cubicBezTo>
                <a:lnTo>
                  <a:pt x="16941" y="0"/>
                </a:lnTo>
                <a:close/>
              </a:path>
            </a:pathLst>
          </a:custGeom>
          <a:solidFill>
            <a:srgbClr val="000000"/>
          </a:solidFill>
          <a:ln w="12700">
            <a:miter lim="400000"/>
          </a:ln>
        </p:spPr>
        <p:txBody>
          <a:bodyPr lIns="45719" rIns="45719"/>
          <a:lstStyle/>
          <a:p>
            <a:pPr>
              <a:defRPr sz="1300"/>
            </a:pPr>
          </a:p>
        </p:txBody>
      </p:sp>
      <p:sp>
        <p:nvSpPr>
          <p:cNvPr id="806" name="Freeform 10"/>
          <p:cNvSpPr/>
          <p:nvPr/>
        </p:nvSpPr>
        <p:spPr>
          <a:xfrm>
            <a:off x="874713" y="4692148"/>
            <a:ext cx="120651" cy="115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cubicBezTo>
                  <a:pt x="16941" y="14029"/>
                  <a:pt x="16941" y="14029"/>
                  <a:pt x="16941" y="14029"/>
                </a:cubicBezTo>
                <a:cubicBezTo>
                  <a:pt x="8471" y="1559"/>
                  <a:pt x="8471" y="1559"/>
                  <a:pt x="8471" y="1559"/>
                </a:cubicBezTo>
                <a:cubicBezTo>
                  <a:pt x="7835" y="668"/>
                  <a:pt x="6565" y="0"/>
                  <a:pt x="5506" y="0"/>
                </a:cubicBezTo>
                <a:cubicBezTo>
                  <a:pt x="212" y="0"/>
                  <a:pt x="212" y="0"/>
                  <a:pt x="212" y="0"/>
                </a:cubicBezTo>
                <a:cubicBezTo>
                  <a:pt x="0" y="1781"/>
                  <a:pt x="0" y="1781"/>
                  <a:pt x="0" y="1781"/>
                </a:cubicBezTo>
                <a:cubicBezTo>
                  <a:pt x="1059" y="2004"/>
                  <a:pt x="1059" y="2004"/>
                  <a:pt x="1059" y="2004"/>
                </a:cubicBezTo>
                <a:cubicBezTo>
                  <a:pt x="1482" y="2227"/>
                  <a:pt x="1906" y="2895"/>
                  <a:pt x="1906" y="4231"/>
                </a:cubicBezTo>
                <a:cubicBezTo>
                  <a:pt x="1906" y="21600"/>
                  <a:pt x="1906" y="21600"/>
                  <a:pt x="1906" y="21600"/>
                </a:cubicBezTo>
                <a:cubicBezTo>
                  <a:pt x="6565" y="21600"/>
                  <a:pt x="6565" y="21600"/>
                  <a:pt x="6565" y="21600"/>
                </a:cubicBezTo>
                <a:cubicBezTo>
                  <a:pt x="6565" y="7571"/>
                  <a:pt x="6565" y="7571"/>
                  <a:pt x="6565" y="7571"/>
                </a:cubicBezTo>
                <a:cubicBezTo>
                  <a:pt x="15247" y="20264"/>
                  <a:pt x="15247" y="20264"/>
                  <a:pt x="15247" y="20264"/>
                </a:cubicBezTo>
                <a:cubicBezTo>
                  <a:pt x="15671" y="20932"/>
                  <a:pt x="16941" y="21600"/>
                  <a:pt x="17788" y="21600"/>
                </a:cubicBezTo>
                <a:cubicBezTo>
                  <a:pt x="21600" y="21600"/>
                  <a:pt x="21600" y="21600"/>
                  <a:pt x="21600" y="21600"/>
                </a:cubicBezTo>
                <a:cubicBezTo>
                  <a:pt x="21600" y="0"/>
                  <a:pt x="21600" y="0"/>
                  <a:pt x="21600" y="0"/>
                </a:cubicBezTo>
                <a:lnTo>
                  <a:pt x="16941" y="0"/>
                </a:lnTo>
                <a:close/>
              </a:path>
            </a:pathLst>
          </a:custGeom>
          <a:solidFill>
            <a:srgbClr val="000000"/>
          </a:solidFill>
          <a:ln w="12700">
            <a:miter lim="400000"/>
          </a:ln>
        </p:spPr>
        <p:txBody>
          <a:bodyPr lIns="45719" rIns="45719"/>
          <a:lstStyle/>
          <a:p>
            <a:pPr>
              <a:defRPr sz="1300"/>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ussendia">
    <p:bg>
      <p:bgPr>
        <a:solidFill>
          <a:srgbClr val="FFFFFF"/>
        </a:solidFill>
      </p:bgPr>
    </p:bg>
    <p:spTree>
      <p:nvGrpSpPr>
        <p:cNvPr id="1" name=""/>
        <p:cNvGrpSpPr/>
        <p:nvPr/>
      </p:nvGrpSpPr>
      <p:grpSpPr>
        <a:xfrm>
          <a:off x="0" y="0"/>
          <a:ext cx="0" cy="0"/>
          <a:chOff x="0" y="0"/>
          <a:chExt cx="0" cy="0"/>
        </a:xfrm>
      </p:grpSpPr>
      <p:grpSp>
        <p:nvGrpSpPr>
          <p:cNvPr id="78" name="achtergrond"/>
          <p:cNvGrpSpPr/>
          <p:nvPr/>
        </p:nvGrpSpPr>
        <p:grpSpPr>
          <a:xfrm>
            <a:off x="0" y="0"/>
            <a:ext cx="9144000" cy="5140325"/>
            <a:chOff x="0" y="0"/>
            <a:chExt cx="9144000" cy="5140325"/>
          </a:xfrm>
        </p:grpSpPr>
        <p:sp>
          <p:nvSpPr>
            <p:cNvPr id="76" name="Rectangle 5"/>
            <p:cNvSpPr/>
            <p:nvPr/>
          </p:nvSpPr>
          <p:spPr>
            <a:xfrm>
              <a:off x="9525" y="0"/>
              <a:ext cx="9134475" cy="5140325"/>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77" name="Rectangle 6"/>
            <p:cNvSpPr/>
            <p:nvPr/>
          </p:nvSpPr>
          <p:spPr>
            <a:xfrm>
              <a:off x="0" y="0"/>
              <a:ext cx="660400" cy="5140325"/>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grpSp>
      <p:grpSp>
        <p:nvGrpSpPr>
          <p:cNvPr id="83" name="logo"/>
          <p:cNvGrpSpPr/>
          <p:nvPr/>
        </p:nvGrpSpPr>
        <p:grpSpPr>
          <a:xfrm>
            <a:off x="153987" y="136524"/>
            <a:ext cx="2151063" cy="1214440"/>
            <a:chOff x="0" y="0"/>
            <a:chExt cx="2151061" cy="1214438"/>
          </a:xfrm>
        </p:grpSpPr>
        <p:sp>
          <p:nvSpPr>
            <p:cNvPr id="79" name="Freeform 7"/>
            <p:cNvSpPr/>
            <p:nvPr/>
          </p:nvSpPr>
          <p:spPr>
            <a:xfrm>
              <a:off x="0" y="857250"/>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80" name="Freeform 8"/>
            <p:cNvSpPr/>
            <p:nvPr/>
          </p:nvSpPr>
          <p:spPr>
            <a:xfrm>
              <a:off x="0" y="-1"/>
              <a:ext cx="357189" cy="357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81" name="Freeform 9"/>
            <p:cNvSpPr/>
            <p:nvPr/>
          </p:nvSpPr>
          <p:spPr>
            <a:xfrm>
              <a:off x="0" y="428625"/>
              <a:ext cx="357189"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82" name="Freeform 10"/>
            <p:cNvSpPr/>
            <p:nvPr/>
          </p:nvSpPr>
          <p:spPr>
            <a:xfrm>
              <a:off x="700086" y="17462"/>
              <a:ext cx="1450976" cy="485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0" y="8132"/>
                  </a:moveTo>
                  <a:cubicBezTo>
                    <a:pt x="2511" y="8688"/>
                    <a:pt x="2118" y="8974"/>
                    <a:pt x="1676" y="8974"/>
                  </a:cubicBezTo>
                  <a:cubicBezTo>
                    <a:pt x="795" y="8974"/>
                    <a:pt x="165" y="7195"/>
                    <a:pt x="165" y="4526"/>
                  </a:cubicBezTo>
                  <a:cubicBezTo>
                    <a:pt x="165" y="1787"/>
                    <a:pt x="795" y="0"/>
                    <a:pt x="1676" y="0"/>
                  </a:cubicBezTo>
                  <a:cubicBezTo>
                    <a:pt x="2112" y="0"/>
                    <a:pt x="2503" y="278"/>
                    <a:pt x="2804" y="1080"/>
                  </a:cubicBezTo>
                  <a:cubicBezTo>
                    <a:pt x="2429" y="2208"/>
                    <a:pt x="2429" y="2208"/>
                    <a:pt x="2429" y="2208"/>
                  </a:cubicBezTo>
                  <a:cubicBezTo>
                    <a:pt x="2245" y="1684"/>
                    <a:pt x="1966" y="1382"/>
                    <a:pt x="1681" y="1382"/>
                  </a:cubicBezTo>
                  <a:cubicBezTo>
                    <a:pt x="1091" y="1382"/>
                    <a:pt x="700" y="2732"/>
                    <a:pt x="700" y="4431"/>
                  </a:cubicBezTo>
                  <a:cubicBezTo>
                    <a:pt x="700" y="6250"/>
                    <a:pt x="1091" y="7600"/>
                    <a:pt x="1681" y="7600"/>
                  </a:cubicBezTo>
                  <a:cubicBezTo>
                    <a:pt x="1939" y="7600"/>
                    <a:pt x="2174" y="7457"/>
                    <a:pt x="2352" y="7155"/>
                  </a:cubicBezTo>
                  <a:cubicBezTo>
                    <a:pt x="2352" y="5138"/>
                    <a:pt x="2352" y="5138"/>
                    <a:pt x="2352" y="5138"/>
                  </a:cubicBezTo>
                  <a:cubicBezTo>
                    <a:pt x="1767" y="5138"/>
                    <a:pt x="1767" y="5138"/>
                    <a:pt x="1767" y="5138"/>
                  </a:cubicBezTo>
                  <a:cubicBezTo>
                    <a:pt x="1767" y="3764"/>
                    <a:pt x="1767" y="3764"/>
                    <a:pt x="1767" y="3764"/>
                  </a:cubicBezTo>
                  <a:cubicBezTo>
                    <a:pt x="2860" y="3764"/>
                    <a:pt x="2860" y="3764"/>
                    <a:pt x="2860" y="3764"/>
                  </a:cubicBezTo>
                  <a:lnTo>
                    <a:pt x="2860" y="8132"/>
                  </a:lnTo>
                  <a:close/>
                  <a:moveTo>
                    <a:pt x="5286" y="6369"/>
                  </a:moveTo>
                  <a:cubicBezTo>
                    <a:pt x="5286" y="5972"/>
                    <a:pt x="5286" y="5972"/>
                    <a:pt x="5286" y="5972"/>
                  </a:cubicBezTo>
                  <a:cubicBezTo>
                    <a:pt x="5286" y="3963"/>
                    <a:pt x="4916" y="2827"/>
                    <a:pt x="4376" y="2827"/>
                  </a:cubicBezTo>
                  <a:cubicBezTo>
                    <a:pt x="3791" y="2827"/>
                    <a:pt x="3320" y="4042"/>
                    <a:pt x="3320" y="5869"/>
                  </a:cubicBezTo>
                  <a:cubicBezTo>
                    <a:pt x="3320" y="7687"/>
                    <a:pt x="3791" y="8902"/>
                    <a:pt x="4376" y="8902"/>
                  </a:cubicBezTo>
                  <a:cubicBezTo>
                    <a:pt x="4682" y="8902"/>
                    <a:pt x="4970" y="8576"/>
                    <a:pt x="5196" y="7743"/>
                  </a:cubicBezTo>
                  <a:cubicBezTo>
                    <a:pt x="4847" y="6964"/>
                    <a:pt x="4847" y="6964"/>
                    <a:pt x="4847" y="6964"/>
                  </a:cubicBezTo>
                  <a:cubicBezTo>
                    <a:pt x="4728" y="7409"/>
                    <a:pt x="4571" y="7743"/>
                    <a:pt x="4329" y="7743"/>
                  </a:cubicBezTo>
                  <a:cubicBezTo>
                    <a:pt x="4057" y="7743"/>
                    <a:pt x="3839" y="7226"/>
                    <a:pt x="3807" y="6369"/>
                  </a:cubicBezTo>
                  <a:lnTo>
                    <a:pt x="5286" y="6369"/>
                  </a:lnTo>
                  <a:close/>
                  <a:moveTo>
                    <a:pt x="3807" y="5289"/>
                  </a:moveTo>
                  <a:cubicBezTo>
                    <a:pt x="3842" y="4455"/>
                    <a:pt x="4020" y="3915"/>
                    <a:pt x="4307" y="3915"/>
                  </a:cubicBezTo>
                  <a:cubicBezTo>
                    <a:pt x="4611" y="3915"/>
                    <a:pt x="4797" y="4439"/>
                    <a:pt x="4799" y="5289"/>
                  </a:cubicBezTo>
                  <a:lnTo>
                    <a:pt x="3807" y="5289"/>
                  </a:lnTo>
                  <a:close/>
                  <a:moveTo>
                    <a:pt x="5717" y="8759"/>
                  </a:moveTo>
                  <a:cubicBezTo>
                    <a:pt x="6201" y="8759"/>
                    <a:pt x="6201" y="8759"/>
                    <a:pt x="6201" y="8759"/>
                  </a:cubicBezTo>
                  <a:cubicBezTo>
                    <a:pt x="6201" y="5599"/>
                    <a:pt x="6201" y="5599"/>
                    <a:pt x="6201" y="5599"/>
                  </a:cubicBezTo>
                  <a:cubicBezTo>
                    <a:pt x="6201" y="4828"/>
                    <a:pt x="6326" y="4129"/>
                    <a:pt x="6648" y="4129"/>
                  </a:cubicBezTo>
                  <a:cubicBezTo>
                    <a:pt x="6883" y="4129"/>
                    <a:pt x="6978" y="4598"/>
                    <a:pt x="6978" y="5313"/>
                  </a:cubicBezTo>
                  <a:cubicBezTo>
                    <a:pt x="6978" y="8759"/>
                    <a:pt x="6978" y="8759"/>
                    <a:pt x="6978" y="8759"/>
                  </a:cubicBezTo>
                  <a:cubicBezTo>
                    <a:pt x="7462" y="8759"/>
                    <a:pt x="7462" y="8759"/>
                    <a:pt x="7462" y="8759"/>
                  </a:cubicBezTo>
                  <a:cubicBezTo>
                    <a:pt x="7462" y="5622"/>
                    <a:pt x="7462" y="5622"/>
                    <a:pt x="7462" y="5622"/>
                  </a:cubicBezTo>
                  <a:cubicBezTo>
                    <a:pt x="7462" y="4876"/>
                    <a:pt x="7577" y="4129"/>
                    <a:pt x="7880" y="4129"/>
                  </a:cubicBezTo>
                  <a:cubicBezTo>
                    <a:pt x="8168" y="4129"/>
                    <a:pt x="8239" y="4757"/>
                    <a:pt x="8239" y="5479"/>
                  </a:cubicBezTo>
                  <a:cubicBezTo>
                    <a:pt x="8239" y="8759"/>
                    <a:pt x="8239" y="8759"/>
                    <a:pt x="8239" y="8759"/>
                  </a:cubicBezTo>
                  <a:cubicBezTo>
                    <a:pt x="8724" y="8759"/>
                    <a:pt x="8724" y="8759"/>
                    <a:pt x="8724" y="8759"/>
                  </a:cubicBezTo>
                  <a:cubicBezTo>
                    <a:pt x="8724" y="5313"/>
                    <a:pt x="8724" y="5313"/>
                    <a:pt x="8724" y="5313"/>
                  </a:cubicBezTo>
                  <a:cubicBezTo>
                    <a:pt x="8724" y="3923"/>
                    <a:pt x="8543" y="2827"/>
                    <a:pt x="8027" y="2827"/>
                  </a:cubicBezTo>
                  <a:cubicBezTo>
                    <a:pt x="7734" y="2827"/>
                    <a:pt x="7529" y="3161"/>
                    <a:pt x="7388" y="3899"/>
                  </a:cubicBezTo>
                  <a:cubicBezTo>
                    <a:pt x="7287" y="3176"/>
                    <a:pt x="7079" y="2827"/>
                    <a:pt x="6781" y="2827"/>
                  </a:cubicBezTo>
                  <a:cubicBezTo>
                    <a:pt x="6457" y="2827"/>
                    <a:pt x="6271" y="3335"/>
                    <a:pt x="6185" y="3875"/>
                  </a:cubicBezTo>
                  <a:cubicBezTo>
                    <a:pt x="6178" y="3875"/>
                    <a:pt x="6178" y="3875"/>
                    <a:pt x="6178" y="3875"/>
                  </a:cubicBezTo>
                  <a:cubicBezTo>
                    <a:pt x="6178" y="2970"/>
                    <a:pt x="6178" y="2970"/>
                    <a:pt x="6178" y="2970"/>
                  </a:cubicBezTo>
                  <a:cubicBezTo>
                    <a:pt x="5717" y="2970"/>
                    <a:pt x="5717" y="2970"/>
                    <a:pt x="5717" y="2970"/>
                  </a:cubicBezTo>
                  <a:lnTo>
                    <a:pt x="5717" y="8759"/>
                  </a:lnTo>
                  <a:close/>
                  <a:moveTo>
                    <a:pt x="11121" y="6369"/>
                  </a:moveTo>
                  <a:cubicBezTo>
                    <a:pt x="11121" y="5972"/>
                    <a:pt x="11121" y="5972"/>
                    <a:pt x="11121" y="5972"/>
                  </a:cubicBezTo>
                  <a:cubicBezTo>
                    <a:pt x="11121" y="3963"/>
                    <a:pt x="10753" y="2827"/>
                    <a:pt x="10211" y="2827"/>
                  </a:cubicBezTo>
                  <a:cubicBezTo>
                    <a:pt x="9625" y="2827"/>
                    <a:pt x="9157" y="4042"/>
                    <a:pt x="9157" y="5869"/>
                  </a:cubicBezTo>
                  <a:cubicBezTo>
                    <a:pt x="9157" y="7687"/>
                    <a:pt x="9625" y="8902"/>
                    <a:pt x="10211" y="8902"/>
                  </a:cubicBezTo>
                  <a:cubicBezTo>
                    <a:pt x="10519" y="8902"/>
                    <a:pt x="10807" y="8576"/>
                    <a:pt x="11033" y="7743"/>
                  </a:cubicBezTo>
                  <a:cubicBezTo>
                    <a:pt x="10684" y="6964"/>
                    <a:pt x="10684" y="6964"/>
                    <a:pt x="10684" y="6964"/>
                  </a:cubicBezTo>
                  <a:cubicBezTo>
                    <a:pt x="10565" y="7409"/>
                    <a:pt x="10405" y="7743"/>
                    <a:pt x="10163" y="7743"/>
                  </a:cubicBezTo>
                  <a:cubicBezTo>
                    <a:pt x="9891" y="7743"/>
                    <a:pt x="9673" y="7226"/>
                    <a:pt x="9641" y="6369"/>
                  </a:cubicBezTo>
                  <a:lnTo>
                    <a:pt x="11121" y="6369"/>
                  </a:lnTo>
                  <a:close/>
                  <a:moveTo>
                    <a:pt x="9641" y="5289"/>
                  </a:moveTo>
                  <a:cubicBezTo>
                    <a:pt x="9679" y="4455"/>
                    <a:pt x="9857" y="3915"/>
                    <a:pt x="10144" y="3915"/>
                  </a:cubicBezTo>
                  <a:cubicBezTo>
                    <a:pt x="10445" y="3915"/>
                    <a:pt x="10631" y="4439"/>
                    <a:pt x="10636" y="5289"/>
                  </a:cubicBezTo>
                  <a:lnTo>
                    <a:pt x="9641" y="5289"/>
                  </a:lnTo>
                  <a:close/>
                  <a:moveTo>
                    <a:pt x="13440" y="6369"/>
                  </a:moveTo>
                  <a:cubicBezTo>
                    <a:pt x="13440" y="5972"/>
                    <a:pt x="13440" y="5972"/>
                    <a:pt x="13440" y="5972"/>
                  </a:cubicBezTo>
                  <a:cubicBezTo>
                    <a:pt x="13440" y="3963"/>
                    <a:pt x="13073" y="2827"/>
                    <a:pt x="12531" y="2827"/>
                  </a:cubicBezTo>
                  <a:cubicBezTo>
                    <a:pt x="11945" y="2827"/>
                    <a:pt x="11477" y="4042"/>
                    <a:pt x="11477" y="5869"/>
                  </a:cubicBezTo>
                  <a:cubicBezTo>
                    <a:pt x="11477" y="7687"/>
                    <a:pt x="11945" y="8902"/>
                    <a:pt x="12531" y="8902"/>
                  </a:cubicBezTo>
                  <a:cubicBezTo>
                    <a:pt x="12839" y="8902"/>
                    <a:pt x="13127" y="8576"/>
                    <a:pt x="13353" y="7743"/>
                  </a:cubicBezTo>
                  <a:cubicBezTo>
                    <a:pt x="13004" y="6964"/>
                    <a:pt x="13004" y="6964"/>
                    <a:pt x="13004" y="6964"/>
                  </a:cubicBezTo>
                  <a:cubicBezTo>
                    <a:pt x="12882" y="7409"/>
                    <a:pt x="12725" y="7743"/>
                    <a:pt x="12483" y="7743"/>
                  </a:cubicBezTo>
                  <a:cubicBezTo>
                    <a:pt x="12211" y="7743"/>
                    <a:pt x="11993" y="7226"/>
                    <a:pt x="11961" y="6369"/>
                  </a:cubicBezTo>
                  <a:lnTo>
                    <a:pt x="13440" y="6369"/>
                  </a:lnTo>
                  <a:close/>
                  <a:moveTo>
                    <a:pt x="11961" y="5289"/>
                  </a:moveTo>
                  <a:cubicBezTo>
                    <a:pt x="11999" y="4455"/>
                    <a:pt x="12177" y="3915"/>
                    <a:pt x="12461" y="3915"/>
                  </a:cubicBezTo>
                  <a:cubicBezTo>
                    <a:pt x="12765" y="3915"/>
                    <a:pt x="12951" y="4439"/>
                    <a:pt x="12956" y="5289"/>
                  </a:cubicBezTo>
                  <a:lnTo>
                    <a:pt x="11961" y="5289"/>
                  </a:lnTo>
                  <a:close/>
                  <a:moveTo>
                    <a:pt x="13893" y="8759"/>
                  </a:moveTo>
                  <a:cubicBezTo>
                    <a:pt x="14380" y="8759"/>
                    <a:pt x="14380" y="8759"/>
                    <a:pt x="14380" y="8759"/>
                  </a:cubicBezTo>
                  <a:cubicBezTo>
                    <a:pt x="14380" y="5599"/>
                    <a:pt x="14380" y="5599"/>
                    <a:pt x="14380" y="5599"/>
                  </a:cubicBezTo>
                  <a:cubicBezTo>
                    <a:pt x="14380" y="4828"/>
                    <a:pt x="14505" y="4129"/>
                    <a:pt x="14824" y="4129"/>
                  </a:cubicBezTo>
                  <a:cubicBezTo>
                    <a:pt x="15162" y="4129"/>
                    <a:pt x="15178" y="5194"/>
                    <a:pt x="15178" y="5829"/>
                  </a:cubicBezTo>
                  <a:cubicBezTo>
                    <a:pt x="15178" y="8759"/>
                    <a:pt x="15178" y="8759"/>
                    <a:pt x="15178" y="8759"/>
                  </a:cubicBezTo>
                  <a:cubicBezTo>
                    <a:pt x="15665" y="8759"/>
                    <a:pt x="15665" y="8759"/>
                    <a:pt x="15665" y="8759"/>
                  </a:cubicBezTo>
                  <a:cubicBezTo>
                    <a:pt x="15665" y="5106"/>
                    <a:pt x="15665" y="5106"/>
                    <a:pt x="15665" y="5106"/>
                  </a:cubicBezTo>
                  <a:cubicBezTo>
                    <a:pt x="15665" y="3923"/>
                    <a:pt x="15478" y="2827"/>
                    <a:pt x="14957" y="2827"/>
                  </a:cubicBezTo>
                  <a:cubicBezTo>
                    <a:pt x="14632" y="2827"/>
                    <a:pt x="14451" y="3319"/>
                    <a:pt x="14361" y="3899"/>
                  </a:cubicBezTo>
                  <a:cubicBezTo>
                    <a:pt x="14353" y="3899"/>
                    <a:pt x="14353" y="3899"/>
                    <a:pt x="14353" y="3899"/>
                  </a:cubicBezTo>
                  <a:cubicBezTo>
                    <a:pt x="14353" y="2970"/>
                    <a:pt x="14353" y="2970"/>
                    <a:pt x="14353" y="2970"/>
                  </a:cubicBezTo>
                  <a:cubicBezTo>
                    <a:pt x="13893" y="2970"/>
                    <a:pt x="13893" y="2970"/>
                    <a:pt x="13893" y="2970"/>
                  </a:cubicBezTo>
                  <a:lnTo>
                    <a:pt x="13893" y="8759"/>
                  </a:lnTo>
                  <a:close/>
                  <a:moveTo>
                    <a:pt x="16386" y="4201"/>
                  </a:moveTo>
                  <a:cubicBezTo>
                    <a:pt x="16386" y="6853"/>
                    <a:pt x="16386" y="6853"/>
                    <a:pt x="16386" y="6853"/>
                  </a:cubicBezTo>
                  <a:cubicBezTo>
                    <a:pt x="16386" y="8219"/>
                    <a:pt x="16508" y="8902"/>
                    <a:pt x="17021" y="8902"/>
                  </a:cubicBezTo>
                  <a:cubicBezTo>
                    <a:pt x="17136" y="8902"/>
                    <a:pt x="17303" y="8854"/>
                    <a:pt x="17405" y="8711"/>
                  </a:cubicBezTo>
                  <a:cubicBezTo>
                    <a:pt x="17405" y="7496"/>
                    <a:pt x="17405" y="7496"/>
                    <a:pt x="17405" y="7496"/>
                  </a:cubicBezTo>
                  <a:cubicBezTo>
                    <a:pt x="17343" y="7624"/>
                    <a:pt x="17226" y="7671"/>
                    <a:pt x="17144" y="7671"/>
                  </a:cubicBezTo>
                  <a:cubicBezTo>
                    <a:pt x="16928" y="7671"/>
                    <a:pt x="16872" y="7314"/>
                    <a:pt x="16872" y="6734"/>
                  </a:cubicBezTo>
                  <a:cubicBezTo>
                    <a:pt x="16872" y="4201"/>
                    <a:pt x="16872" y="4201"/>
                    <a:pt x="16872" y="4201"/>
                  </a:cubicBezTo>
                  <a:cubicBezTo>
                    <a:pt x="17405" y="4201"/>
                    <a:pt x="17405" y="4201"/>
                    <a:pt x="17405" y="4201"/>
                  </a:cubicBezTo>
                  <a:cubicBezTo>
                    <a:pt x="17405" y="2970"/>
                    <a:pt x="17405" y="2970"/>
                    <a:pt x="17405" y="2970"/>
                  </a:cubicBezTo>
                  <a:cubicBezTo>
                    <a:pt x="16872" y="2970"/>
                    <a:pt x="16872" y="2970"/>
                    <a:pt x="16872" y="2970"/>
                  </a:cubicBezTo>
                  <a:cubicBezTo>
                    <a:pt x="16872" y="1294"/>
                    <a:pt x="16872" y="1294"/>
                    <a:pt x="16872" y="1294"/>
                  </a:cubicBezTo>
                  <a:cubicBezTo>
                    <a:pt x="16386" y="1294"/>
                    <a:pt x="16386" y="1294"/>
                    <a:pt x="16386" y="1294"/>
                  </a:cubicBezTo>
                  <a:cubicBezTo>
                    <a:pt x="16386" y="2970"/>
                    <a:pt x="16386" y="2970"/>
                    <a:pt x="16386" y="2970"/>
                  </a:cubicBezTo>
                  <a:cubicBezTo>
                    <a:pt x="15987" y="2970"/>
                    <a:pt x="15987" y="2970"/>
                    <a:pt x="15987" y="2970"/>
                  </a:cubicBezTo>
                  <a:cubicBezTo>
                    <a:pt x="15987" y="4201"/>
                    <a:pt x="15987" y="4201"/>
                    <a:pt x="15987" y="4201"/>
                  </a:cubicBezTo>
                  <a:lnTo>
                    <a:pt x="16386" y="4201"/>
                  </a:lnTo>
                  <a:close/>
                  <a:moveTo>
                    <a:pt x="19653" y="6369"/>
                  </a:moveTo>
                  <a:cubicBezTo>
                    <a:pt x="19653" y="5972"/>
                    <a:pt x="19653" y="5972"/>
                    <a:pt x="19653" y="5972"/>
                  </a:cubicBezTo>
                  <a:cubicBezTo>
                    <a:pt x="19653" y="3963"/>
                    <a:pt x="19285" y="2827"/>
                    <a:pt x="18743" y="2827"/>
                  </a:cubicBezTo>
                  <a:cubicBezTo>
                    <a:pt x="18157" y="2827"/>
                    <a:pt x="17689" y="4042"/>
                    <a:pt x="17689" y="5869"/>
                  </a:cubicBezTo>
                  <a:cubicBezTo>
                    <a:pt x="17689" y="7687"/>
                    <a:pt x="18157" y="8902"/>
                    <a:pt x="18743" y="8902"/>
                  </a:cubicBezTo>
                  <a:cubicBezTo>
                    <a:pt x="19049" y="8902"/>
                    <a:pt x="19336" y="8576"/>
                    <a:pt x="19562" y="7743"/>
                  </a:cubicBezTo>
                  <a:cubicBezTo>
                    <a:pt x="19216" y="6964"/>
                    <a:pt x="19216" y="6964"/>
                    <a:pt x="19216" y="6964"/>
                  </a:cubicBezTo>
                  <a:cubicBezTo>
                    <a:pt x="19094" y="7409"/>
                    <a:pt x="18937" y="7743"/>
                    <a:pt x="18695" y="7743"/>
                  </a:cubicBezTo>
                  <a:cubicBezTo>
                    <a:pt x="18423" y="7743"/>
                    <a:pt x="18205" y="7226"/>
                    <a:pt x="18173" y="6369"/>
                  </a:cubicBezTo>
                  <a:lnTo>
                    <a:pt x="19653" y="6369"/>
                  </a:lnTo>
                  <a:close/>
                  <a:moveTo>
                    <a:pt x="18173" y="5289"/>
                  </a:moveTo>
                  <a:cubicBezTo>
                    <a:pt x="18208" y="4455"/>
                    <a:pt x="18386" y="3915"/>
                    <a:pt x="18674" y="3915"/>
                  </a:cubicBezTo>
                  <a:cubicBezTo>
                    <a:pt x="18977" y="3915"/>
                    <a:pt x="19163" y="4439"/>
                    <a:pt x="19166" y="5289"/>
                  </a:cubicBezTo>
                  <a:lnTo>
                    <a:pt x="18173" y="5289"/>
                  </a:lnTo>
                  <a:close/>
                  <a:moveTo>
                    <a:pt x="0" y="21457"/>
                  </a:moveTo>
                  <a:cubicBezTo>
                    <a:pt x="569" y="21457"/>
                    <a:pt x="569" y="21457"/>
                    <a:pt x="569" y="21457"/>
                  </a:cubicBezTo>
                  <a:cubicBezTo>
                    <a:pt x="827" y="19504"/>
                    <a:pt x="827" y="19504"/>
                    <a:pt x="827" y="19504"/>
                  </a:cubicBezTo>
                  <a:cubicBezTo>
                    <a:pt x="2067" y="19504"/>
                    <a:pt x="2067" y="19504"/>
                    <a:pt x="2067" y="19504"/>
                  </a:cubicBezTo>
                  <a:cubicBezTo>
                    <a:pt x="2336" y="21457"/>
                    <a:pt x="2336" y="21457"/>
                    <a:pt x="2336" y="21457"/>
                  </a:cubicBezTo>
                  <a:cubicBezTo>
                    <a:pt x="2916" y="21457"/>
                    <a:pt x="2916" y="21457"/>
                    <a:pt x="2916" y="21457"/>
                  </a:cubicBezTo>
                  <a:cubicBezTo>
                    <a:pt x="1684" y="12920"/>
                    <a:pt x="1684" y="12920"/>
                    <a:pt x="1684" y="12920"/>
                  </a:cubicBezTo>
                  <a:cubicBezTo>
                    <a:pt x="1245" y="12920"/>
                    <a:pt x="1245" y="12920"/>
                    <a:pt x="1245" y="12920"/>
                  </a:cubicBezTo>
                  <a:lnTo>
                    <a:pt x="0" y="21457"/>
                  </a:lnTo>
                  <a:close/>
                  <a:moveTo>
                    <a:pt x="1000" y="18201"/>
                  </a:moveTo>
                  <a:cubicBezTo>
                    <a:pt x="1450" y="14731"/>
                    <a:pt x="1450" y="14731"/>
                    <a:pt x="1450" y="14731"/>
                  </a:cubicBezTo>
                  <a:cubicBezTo>
                    <a:pt x="1892" y="18201"/>
                    <a:pt x="1892" y="18201"/>
                    <a:pt x="1892" y="18201"/>
                  </a:cubicBezTo>
                  <a:lnTo>
                    <a:pt x="1000" y="18201"/>
                  </a:lnTo>
                  <a:close/>
                  <a:moveTo>
                    <a:pt x="3171" y="21457"/>
                  </a:moveTo>
                  <a:cubicBezTo>
                    <a:pt x="3658" y="21457"/>
                    <a:pt x="3658" y="21457"/>
                    <a:pt x="3658" y="21457"/>
                  </a:cubicBezTo>
                  <a:cubicBezTo>
                    <a:pt x="3658" y="18296"/>
                    <a:pt x="3658" y="18296"/>
                    <a:pt x="3658" y="18296"/>
                  </a:cubicBezTo>
                  <a:cubicBezTo>
                    <a:pt x="3658" y="17526"/>
                    <a:pt x="3783" y="16827"/>
                    <a:pt x="4102" y="16827"/>
                  </a:cubicBezTo>
                  <a:cubicBezTo>
                    <a:pt x="4336" y="16827"/>
                    <a:pt x="4432" y="17296"/>
                    <a:pt x="4432" y="18011"/>
                  </a:cubicBezTo>
                  <a:cubicBezTo>
                    <a:pt x="4432" y="21457"/>
                    <a:pt x="4432" y="21457"/>
                    <a:pt x="4432" y="21457"/>
                  </a:cubicBezTo>
                  <a:cubicBezTo>
                    <a:pt x="4916" y="21457"/>
                    <a:pt x="4916" y="21457"/>
                    <a:pt x="4916" y="21457"/>
                  </a:cubicBezTo>
                  <a:cubicBezTo>
                    <a:pt x="4916" y="18320"/>
                    <a:pt x="4916" y="18320"/>
                    <a:pt x="4916" y="18320"/>
                  </a:cubicBezTo>
                  <a:cubicBezTo>
                    <a:pt x="4916" y="17574"/>
                    <a:pt x="5031" y="16827"/>
                    <a:pt x="5334" y="16827"/>
                  </a:cubicBezTo>
                  <a:cubicBezTo>
                    <a:pt x="5621" y="16827"/>
                    <a:pt x="5693" y="17455"/>
                    <a:pt x="5693" y="18177"/>
                  </a:cubicBezTo>
                  <a:cubicBezTo>
                    <a:pt x="5693" y="21457"/>
                    <a:pt x="5693" y="21457"/>
                    <a:pt x="5693" y="21457"/>
                  </a:cubicBezTo>
                  <a:cubicBezTo>
                    <a:pt x="6178" y="21457"/>
                    <a:pt x="6178" y="21457"/>
                    <a:pt x="6178" y="21457"/>
                  </a:cubicBezTo>
                  <a:cubicBezTo>
                    <a:pt x="6178" y="18011"/>
                    <a:pt x="6178" y="18011"/>
                    <a:pt x="6178" y="18011"/>
                  </a:cubicBezTo>
                  <a:cubicBezTo>
                    <a:pt x="6178" y="16621"/>
                    <a:pt x="5997" y="15525"/>
                    <a:pt x="5480" y="15525"/>
                  </a:cubicBezTo>
                  <a:cubicBezTo>
                    <a:pt x="5188" y="15525"/>
                    <a:pt x="4983" y="15859"/>
                    <a:pt x="4842" y="16597"/>
                  </a:cubicBezTo>
                  <a:cubicBezTo>
                    <a:pt x="4741" y="15874"/>
                    <a:pt x="4533" y="15525"/>
                    <a:pt x="4235" y="15525"/>
                  </a:cubicBezTo>
                  <a:cubicBezTo>
                    <a:pt x="3911" y="15525"/>
                    <a:pt x="3725" y="16033"/>
                    <a:pt x="3639" y="16573"/>
                  </a:cubicBezTo>
                  <a:cubicBezTo>
                    <a:pt x="3631" y="16573"/>
                    <a:pt x="3631" y="16573"/>
                    <a:pt x="3631" y="16573"/>
                  </a:cubicBezTo>
                  <a:cubicBezTo>
                    <a:pt x="3631" y="15668"/>
                    <a:pt x="3631" y="15668"/>
                    <a:pt x="3631" y="15668"/>
                  </a:cubicBezTo>
                  <a:cubicBezTo>
                    <a:pt x="3171" y="15668"/>
                    <a:pt x="3171" y="15668"/>
                    <a:pt x="3171" y="15668"/>
                  </a:cubicBezTo>
                  <a:lnTo>
                    <a:pt x="3171" y="21457"/>
                  </a:lnTo>
                  <a:close/>
                  <a:moveTo>
                    <a:pt x="8066" y="16406"/>
                  </a:moveTo>
                  <a:cubicBezTo>
                    <a:pt x="7907" y="15763"/>
                    <a:pt x="7633" y="15525"/>
                    <a:pt x="7375" y="15525"/>
                  </a:cubicBezTo>
                  <a:cubicBezTo>
                    <a:pt x="6984" y="15525"/>
                    <a:pt x="6595" y="16105"/>
                    <a:pt x="6595" y="17391"/>
                  </a:cubicBezTo>
                  <a:cubicBezTo>
                    <a:pt x="6595" y="19599"/>
                    <a:pt x="7641" y="18662"/>
                    <a:pt x="7641" y="19853"/>
                  </a:cubicBezTo>
                  <a:cubicBezTo>
                    <a:pt x="7641" y="20314"/>
                    <a:pt x="7460" y="20520"/>
                    <a:pt x="7319" y="20520"/>
                  </a:cubicBezTo>
                  <a:cubicBezTo>
                    <a:pt x="7111" y="20520"/>
                    <a:pt x="6984" y="20218"/>
                    <a:pt x="6859" y="19805"/>
                  </a:cubicBezTo>
                  <a:cubicBezTo>
                    <a:pt x="6534" y="20711"/>
                    <a:pt x="6534" y="20711"/>
                    <a:pt x="6534" y="20711"/>
                  </a:cubicBezTo>
                  <a:cubicBezTo>
                    <a:pt x="6734" y="21370"/>
                    <a:pt x="6992" y="21600"/>
                    <a:pt x="7290" y="21600"/>
                  </a:cubicBezTo>
                  <a:cubicBezTo>
                    <a:pt x="7686" y="21600"/>
                    <a:pt x="8125" y="21124"/>
                    <a:pt x="8125" y="19742"/>
                  </a:cubicBezTo>
                  <a:cubicBezTo>
                    <a:pt x="8125" y="17486"/>
                    <a:pt x="7079" y="18336"/>
                    <a:pt x="7079" y="17296"/>
                  </a:cubicBezTo>
                  <a:cubicBezTo>
                    <a:pt x="7079" y="16859"/>
                    <a:pt x="7234" y="16684"/>
                    <a:pt x="7361" y="16684"/>
                  </a:cubicBezTo>
                  <a:cubicBezTo>
                    <a:pt x="7529" y="16684"/>
                    <a:pt x="7649" y="16883"/>
                    <a:pt x="7742" y="17272"/>
                  </a:cubicBezTo>
                  <a:lnTo>
                    <a:pt x="8066" y="16406"/>
                  </a:lnTo>
                  <a:close/>
                  <a:moveTo>
                    <a:pt x="8676" y="16899"/>
                  </a:moveTo>
                  <a:cubicBezTo>
                    <a:pt x="8676" y="19551"/>
                    <a:pt x="8676" y="19551"/>
                    <a:pt x="8676" y="19551"/>
                  </a:cubicBezTo>
                  <a:cubicBezTo>
                    <a:pt x="8676" y="20917"/>
                    <a:pt x="8798" y="21600"/>
                    <a:pt x="9311" y="21600"/>
                  </a:cubicBezTo>
                  <a:cubicBezTo>
                    <a:pt x="9423" y="21600"/>
                    <a:pt x="9593" y="21552"/>
                    <a:pt x="9695" y="21409"/>
                  </a:cubicBezTo>
                  <a:cubicBezTo>
                    <a:pt x="9695" y="20194"/>
                    <a:pt x="9695" y="20194"/>
                    <a:pt x="9695" y="20194"/>
                  </a:cubicBezTo>
                  <a:cubicBezTo>
                    <a:pt x="9633" y="20321"/>
                    <a:pt x="9516" y="20369"/>
                    <a:pt x="9431" y="20369"/>
                  </a:cubicBezTo>
                  <a:cubicBezTo>
                    <a:pt x="9218" y="20369"/>
                    <a:pt x="9160" y="20012"/>
                    <a:pt x="9160" y="19432"/>
                  </a:cubicBezTo>
                  <a:cubicBezTo>
                    <a:pt x="9160" y="16899"/>
                    <a:pt x="9160" y="16899"/>
                    <a:pt x="9160" y="16899"/>
                  </a:cubicBezTo>
                  <a:cubicBezTo>
                    <a:pt x="9695" y="16899"/>
                    <a:pt x="9695" y="16899"/>
                    <a:pt x="9695" y="16899"/>
                  </a:cubicBezTo>
                  <a:cubicBezTo>
                    <a:pt x="9695" y="15668"/>
                    <a:pt x="9695" y="15668"/>
                    <a:pt x="9695" y="15668"/>
                  </a:cubicBezTo>
                  <a:cubicBezTo>
                    <a:pt x="9160" y="15668"/>
                    <a:pt x="9160" y="15668"/>
                    <a:pt x="9160" y="15668"/>
                  </a:cubicBezTo>
                  <a:cubicBezTo>
                    <a:pt x="9160" y="13992"/>
                    <a:pt x="9160" y="13992"/>
                    <a:pt x="9160" y="13992"/>
                  </a:cubicBezTo>
                  <a:cubicBezTo>
                    <a:pt x="8676" y="13992"/>
                    <a:pt x="8676" y="13992"/>
                    <a:pt x="8676" y="13992"/>
                  </a:cubicBezTo>
                  <a:cubicBezTo>
                    <a:pt x="8676" y="15668"/>
                    <a:pt x="8676" y="15668"/>
                    <a:pt x="8676" y="15668"/>
                  </a:cubicBezTo>
                  <a:cubicBezTo>
                    <a:pt x="8277" y="15668"/>
                    <a:pt x="8277" y="15668"/>
                    <a:pt x="8277" y="15668"/>
                  </a:cubicBezTo>
                  <a:cubicBezTo>
                    <a:pt x="8277" y="16899"/>
                    <a:pt x="8277" y="16899"/>
                    <a:pt x="8277" y="16899"/>
                  </a:cubicBezTo>
                  <a:lnTo>
                    <a:pt x="8676" y="16899"/>
                  </a:lnTo>
                  <a:close/>
                  <a:moveTo>
                    <a:pt x="11940" y="19067"/>
                  </a:moveTo>
                  <a:cubicBezTo>
                    <a:pt x="11940" y="18670"/>
                    <a:pt x="11940" y="18670"/>
                    <a:pt x="11940" y="18670"/>
                  </a:cubicBezTo>
                  <a:cubicBezTo>
                    <a:pt x="11940" y="16661"/>
                    <a:pt x="11573" y="15525"/>
                    <a:pt x="11033" y="15525"/>
                  </a:cubicBezTo>
                  <a:cubicBezTo>
                    <a:pt x="10445" y="15525"/>
                    <a:pt x="9977" y="16740"/>
                    <a:pt x="9977" y="18566"/>
                  </a:cubicBezTo>
                  <a:cubicBezTo>
                    <a:pt x="9977" y="20385"/>
                    <a:pt x="10445" y="21600"/>
                    <a:pt x="11033" y="21600"/>
                  </a:cubicBezTo>
                  <a:cubicBezTo>
                    <a:pt x="11339" y="21600"/>
                    <a:pt x="11626" y="21274"/>
                    <a:pt x="11852" y="20449"/>
                  </a:cubicBezTo>
                  <a:cubicBezTo>
                    <a:pt x="11504" y="19662"/>
                    <a:pt x="11504" y="19662"/>
                    <a:pt x="11504" y="19662"/>
                  </a:cubicBezTo>
                  <a:cubicBezTo>
                    <a:pt x="11384" y="20107"/>
                    <a:pt x="11227" y="20449"/>
                    <a:pt x="10985" y="20449"/>
                  </a:cubicBezTo>
                  <a:cubicBezTo>
                    <a:pt x="10714" y="20449"/>
                    <a:pt x="10495" y="19924"/>
                    <a:pt x="10461" y="19067"/>
                  </a:cubicBezTo>
                  <a:lnTo>
                    <a:pt x="11940" y="19067"/>
                  </a:lnTo>
                  <a:close/>
                  <a:moveTo>
                    <a:pt x="10461" y="17987"/>
                  </a:moveTo>
                  <a:cubicBezTo>
                    <a:pt x="10498" y="17153"/>
                    <a:pt x="10676" y="16613"/>
                    <a:pt x="10964" y="16613"/>
                  </a:cubicBezTo>
                  <a:cubicBezTo>
                    <a:pt x="11267" y="16613"/>
                    <a:pt x="11453" y="17137"/>
                    <a:pt x="11456" y="17987"/>
                  </a:cubicBezTo>
                  <a:lnTo>
                    <a:pt x="10461" y="17987"/>
                  </a:lnTo>
                  <a:close/>
                  <a:moveTo>
                    <a:pt x="12395" y="21457"/>
                  </a:moveTo>
                  <a:cubicBezTo>
                    <a:pt x="12879" y="21457"/>
                    <a:pt x="12879" y="21457"/>
                    <a:pt x="12879" y="21457"/>
                  </a:cubicBezTo>
                  <a:cubicBezTo>
                    <a:pt x="12879" y="18360"/>
                    <a:pt x="12879" y="18360"/>
                    <a:pt x="12879" y="18360"/>
                  </a:cubicBezTo>
                  <a:cubicBezTo>
                    <a:pt x="12879" y="18042"/>
                    <a:pt x="12943" y="16899"/>
                    <a:pt x="13401" y="16899"/>
                  </a:cubicBezTo>
                  <a:cubicBezTo>
                    <a:pt x="13478" y="16899"/>
                    <a:pt x="13555" y="16946"/>
                    <a:pt x="13635" y="17010"/>
                  </a:cubicBezTo>
                  <a:cubicBezTo>
                    <a:pt x="13635" y="15604"/>
                    <a:pt x="13635" y="15604"/>
                    <a:pt x="13635" y="15604"/>
                  </a:cubicBezTo>
                  <a:cubicBezTo>
                    <a:pt x="13579" y="15557"/>
                    <a:pt x="13520" y="15525"/>
                    <a:pt x="13462" y="15525"/>
                  </a:cubicBezTo>
                  <a:cubicBezTo>
                    <a:pt x="13206" y="15525"/>
                    <a:pt x="12994" y="15922"/>
                    <a:pt x="12887" y="16581"/>
                  </a:cubicBezTo>
                  <a:cubicBezTo>
                    <a:pt x="12879" y="16581"/>
                    <a:pt x="12879" y="16581"/>
                    <a:pt x="12879" y="16581"/>
                  </a:cubicBezTo>
                  <a:cubicBezTo>
                    <a:pt x="12879" y="15668"/>
                    <a:pt x="12879" y="15668"/>
                    <a:pt x="12879" y="15668"/>
                  </a:cubicBezTo>
                  <a:cubicBezTo>
                    <a:pt x="12395" y="15668"/>
                    <a:pt x="12395" y="15668"/>
                    <a:pt x="12395" y="15668"/>
                  </a:cubicBezTo>
                  <a:lnTo>
                    <a:pt x="12395" y="21457"/>
                  </a:lnTo>
                  <a:close/>
                  <a:moveTo>
                    <a:pt x="15433" y="21457"/>
                  </a:moveTo>
                  <a:cubicBezTo>
                    <a:pt x="15893" y="21457"/>
                    <a:pt x="15893" y="21457"/>
                    <a:pt x="15893" y="21457"/>
                  </a:cubicBezTo>
                  <a:cubicBezTo>
                    <a:pt x="15893" y="12341"/>
                    <a:pt x="15893" y="12341"/>
                    <a:pt x="15893" y="12341"/>
                  </a:cubicBezTo>
                  <a:cubicBezTo>
                    <a:pt x="15409" y="12341"/>
                    <a:pt x="15409" y="12341"/>
                    <a:pt x="15409" y="12341"/>
                  </a:cubicBezTo>
                  <a:cubicBezTo>
                    <a:pt x="15409" y="16406"/>
                    <a:pt x="15409" y="16406"/>
                    <a:pt x="15409" y="16406"/>
                  </a:cubicBezTo>
                  <a:cubicBezTo>
                    <a:pt x="15396" y="16406"/>
                    <a:pt x="15396" y="16406"/>
                    <a:pt x="15396" y="16406"/>
                  </a:cubicBezTo>
                  <a:cubicBezTo>
                    <a:pt x="15295" y="16033"/>
                    <a:pt x="15101" y="15525"/>
                    <a:pt x="14739" y="15525"/>
                  </a:cubicBezTo>
                  <a:cubicBezTo>
                    <a:pt x="14185" y="15525"/>
                    <a:pt x="13800" y="16851"/>
                    <a:pt x="13800" y="18566"/>
                  </a:cubicBezTo>
                  <a:cubicBezTo>
                    <a:pt x="13800" y="20274"/>
                    <a:pt x="14159" y="21600"/>
                    <a:pt x="14757" y="21600"/>
                  </a:cubicBezTo>
                  <a:cubicBezTo>
                    <a:pt x="15029" y="21600"/>
                    <a:pt x="15284" y="21290"/>
                    <a:pt x="15425" y="20591"/>
                  </a:cubicBezTo>
                  <a:cubicBezTo>
                    <a:pt x="15433" y="20591"/>
                    <a:pt x="15433" y="20591"/>
                    <a:pt x="15433" y="20591"/>
                  </a:cubicBezTo>
                  <a:lnTo>
                    <a:pt x="15433" y="21457"/>
                  </a:lnTo>
                  <a:close/>
                  <a:moveTo>
                    <a:pt x="14856" y="20298"/>
                  </a:moveTo>
                  <a:cubicBezTo>
                    <a:pt x="14499" y="20298"/>
                    <a:pt x="14286" y="19464"/>
                    <a:pt x="14286" y="18566"/>
                  </a:cubicBezTo>
                  <a:cubicBezTo>
                    <a:pt x="14286" y="17661"/>
                    <a:pt x="14499" y="16827"/>
                    <a:pt x="14856" y="16827"/>
                  </a:cubicBezTo>
                  <a:cubicBezTo>
                    <a:pt x="15210" y="16827"/>
                    <a:pt x="15425" y="17661"/>
                    <a:pt x="15425" y="18566"/>
                  </a:cubicBezTo>
                  <a:cubicBezTo>
                    <a:pt x="15425" y="19464"/>
                    <a:pt x="15210" y="20298"/>
                    <a:pt x="14856" y="20298"/>
                  </a:cubicBezTo>
                  <a:moveTo>
                    <a:pt x="17655" y="21457"/>
                  </a:moveTo>
                  <a:cubicBezTo>
                    <a:pt x="18091" y="21457"/>
                    <a:pt x="18091" y="21457"/>
                    <a:pt x="18091" y="21457"/>
                  </a:cubicBezTo>
                  <a:cubicBezTo>
                    <a:pt x="18091" y="18130"/>
                    <a:pt x="18091" y="18130"/>
                    <a:pt x="18091" y="18130"/>
                  </a:cubicBezTo>
                  <a:cubicBezTo>
                    <a:pt x="18091" y="17312"/>
                    <a:pt x="18091" y="15525"/>
                    <a:pt x="17264" y="15525"/>
                  </a:cubicBezTo>
                  <a:cubicBezTo>
                    <a:pt x="16958" y="15525"/>
                    <a:pt x="16654" y="15803"/>
                    <a:pt x="16439" y="16454"/>
                  </a:cubicBezTo>
                  <a:cubicBezTo>
                    <a:pt x="16694" y="17209"/>
                    <a:pt x="16694" y="17209"/>
                    <a:pt x="16694" y="17209"/>
                  </a:cubicBezTo>
                  <a:cubicBezTo>
                    <a:pt x="16822" y="16851"/>
                    <a:pt x="17008" y="16613"/>
                    <a:pt x="17210" y="16613"/>
                  </a:cubicBezTo>
                  <a:cubicBezTo>
                    <a:pt x="17468" y="16613"/>
                    <a:pt x="17655" y="16986"/>
                    <a:pt x="17655" y="17693"/>
                  </a:cubicBezTo>
                  <a:cubicBezTo>
                    <a:pt x="17655" y="17852"/>
                    <a:pt x="17655" y="17852"/>
                    <a:pt x="17655" y="17852"/>
                  </a:cubicBezTo>
                  <a:cubicBezTo>
                    <a:pt x="17535" y="17852"/>
                    <a:pt x="17535" y="17852"/>
                    <a:pt x="17535" y="17852"/>
                  </a:cubicBezTo>
                  <a:cubicBezTo>
                    <a:pt x="17051" y="17852"/>
                    <a:pt x="16314" y="17987"/>
                    <a:pt x="16314" y="19869"/>
                  </a:cubicBezTo>
                  <a:cubicBezTo>
                    <a:pt x="16314" y="21012"/>
                    <a:pt x="16662" y="21600"/>
                    <a:pt x="17021" y="21600"/>
                  </a:cubicBezTo>
                  <a:cubicBezTo>
                    <a:pt x="17279" y="21600"/>
                    <a:pt x="17506" y="21314"/>
                    <a:pt x="17644" y="20663"/>
                  </a:cubicBezTo>
                  <a:cubicBezTo>
                    <a:pt x="17655" y="20663"/>
                    <a:pt x="17655" y="20663"/>
                    <a:pt x="17655" y="20663"/>
                  </a:cubicBezTo>
                  <a:lnTo>
                    <a:pt x="17655" y="21457"/>
                  </a:lnTo>
                  <a:close/>
                  <a:moveTo>
                    <a:pt x="17628" y="19194"/>
                  </a:moveTo>
                  <a:cubicBezTo>
                    <a:pt x="17628" y="19996"/>
                    <a:pt x="17468" y="20520"/>
                    <a:pt x="17138" y="20520"/>
                  </a:cubicBezTo>
                  <a:cubicBezTo>
                    <a:pt x="16982" y="20520"/>
                    <a:pt x="16798" y="20290"/>
                    <a:pt x="16798" y="19758"/>
                  </a:cubicBezTo>
                  <a:cubicBezTo>
                    <a:pt x="16798" y="18924"/>
                    <a:pt x="17261" y="18868"/>
                    <a:pt x="17527" y="18868"/>
                  </a:cubicBezTo>
                  <a:cubicBezTo>
                    <a:pt x="17628" y="18868"/>
                    <a:pt x="17628" y="18868"/>
                    <a:pt x="17628" y="18868"/>
                  </a:cubicBezTo>
                  <a:lnTo>
                    <a:pt x="17628" y="19194"/>
                  </a:lnTo>
                  <a:close/>
                  <a:moveTo>
                    <a:pt x="18594" y="21457"/>
                  </a:moveTo>
                  <a:cubicBezTo>
                    <a:pt x="19078" y="21457"/>
                    <a:pt x="19078" y="21457"/>
                    <a:pt x="19078" y="21457"/>
                  </a:cubicBezTo>
                  <a:cubicBezTo>
                    <a:pt x="19078" y="18296"/>
                    <a:pt x="19078" y="18296"/>
                    <a:pt x="19078" y="18296"/>
                  </a:cubicBezTo>
                  <a:cubicBezTo>
                    <a:pt x="19078" y="17526"/>
                    <a:pt x="19203" y="16827"/>
                    <a:pt x="19522" y="16827"/>
                  </a:cubicBezTo>
                  <a:cubicBezTo>
                    <a:pt x="19756" y="16827"/>
                    <a:pt x="19855" y="17296"/>
                    <a:pt x="19855" y="18011"/>
                  </a:cubicBezTo>
                  <a:cubicBezTo>
                    <a:pt x="19855" y="21457"/>
                    <a:pt x="19855" y="21457"/>
                    <a:pt x="19855" y="21457"/>
                  </a:cubicBezTo>
                  <a:cubicBezTo>
                    <a:pt x="20339" y="21457"/>
                    <a:pt x="20339" y="21457"/>
                    <a:pt x="20339" y="21457"/>
                  </a:cubicBezTo>
                  <a:cubicBezTo>
                    <a:pt x="20339" y="18320"/>
                    <a:pt x="20339" y="18320"/>
                    <a:pt x="20339" y="18320"/>
                  </a:cubicBezTo>
                  <a:cubicBezTo>
                    <a:pt x="20339" y="17574"/>
                    <a:pt x="20451" y="16827"/>
                    <a:pt x="20754" y="16827"/>
                  </a:cubicBezTo>
                  <a:cubicBezTo>
                    <a:pt x="21041" y="16827"/>
                    <a:pt x="21113" y="17455"/>
                    <a:pt x="21113" y="18177"/>
                  </a:cubicBezTo>
                  <a:cubicBezTo>
                    <a:pt x="21113" y="21457"/>
                    <a:pt x="21113" y="21457"/>
                    <a:pt x="21113" y="21457"/>
                  </a:cubicBezTo>
                  <a:cubicBezTo>
                    <a:pt x="21600" y="21457"/>
                    <a:pt x="21600" y="21457"/>
                    <a:pt x="21600" y="21457"/>
                  </a:cubicBezTo>
                  <a:cubicBezTo>
                    <a:pt x="21600" y="18011"/>
                    <a:pt x="21600" y="18011"/>
                    <a:pt x="21600" y="18011"/>
                  </a:cubicBezTo>
                  <a:cubicBezTo>
                    <a:pt x="21600" y="16621"/>
                    <a:pt x="21419" y="15525"/>
                    <a:pt x="20900" y="15525"/>
                  </a:cubicBezTo>
                  <a:cubicBezTo>
                    <a:pt x="20610" y="15525"/>
                    <a:pt x="20403" y="15859"/>
                    <a:pt x="20262" y="16597"/>
                  </a:cubicBezTo>
                  <a:cubicBezTo>
                    <a:pt x="20161" y="15874"/>
                    <a:pt x="19956" y="15525"/>
                    <a:pt x="19655" y="15525"/>
                  </a:cubicBezTo>
                  <a:cubicBezTo>
                    <a:pt x="19333" y="15525"/>
                    <a:pt x="19147" y="16033"/>
                    <a:pt x="19062" y="16573"/>
                  </a:cubicBezTo>
                  <a:cubicBezTo>
                    <a:pt x="19054" y="16573"/>
                    <a:pt x="19054" y="16573"/>
                    <a:pt x="19054" y="16573"/>
                  </a:cubicBezTo>
                  <a:cubicBezTo>
                    <a:pt x="19054" y="15668"/>
                    <a:pt x="19054" y="15668"/>
                    <a:pt x="19054" y="15668"/>
                  </a:cubicBezTo>
                  <a:cubicBezTo>
                    <a:pt x="18594" y="15668"/>
                    <a:pt x="18594" y="15668"/>
                    <a:pt x="18594" y="15668"/>
                  </a:cubicBezTo>
                  <a:lnTo>
                    <a:pt x="18594" y="21457"/>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84" name="Titel"/>
          <p:cNvSpPr txBox="1"/>
          <p:nvPr>
            <p:ph type="title" hasCustomPrompt="1"/>
          </p:nvPr>
        </p:nvSpPr>
        <p:spPr>
          <a:xfrm>
            <a:off x="820799" y="1466322"/>
            <a:ext cx="7344001" cy="779977"/>
          </a:xfrm>
          <a:prstGeom prst="rect">
            <a:avLst/>
          </a:prstGeom>
        </p:spPr>
        <p:txBody>
          <a:bodyPr>
            <a:normAutofit fontScale="100000" lnSpcReduction="0"/>
          </a:bodyPr>
          <a:lstStyle>
            <a:lvl1pPr>
              <a:defRPr sz="4600">
                <a:solidFill>
                  <a:srgbClr val="FFFFFF"/>
                </a:solidFill>
              </a:defRPr>
            </a:lvl1pPr>
          </a:lstStyle>
          <a:p>
            <a:pPr/>
            <a:r>
              <a:t>Titel</a:t>
            </a:r>
          </a:p>
        </p:txBody>
      </p:sp>
      <p:sp>
        <p:nvSpPr>
          <p:cNvPr id="85" name="Body Level One…"/>
          <p:cNvSpPr txBox="1"/>
          <p:nvPr>
            <p:ph type="body" sz="half" idx="1" hasCustomPrompt="1"/>
          </p:nvPr>
        </p:nvSpPr>
        <p:spPr>
          <a:xfrm>
            <a:off x="820799" y="2309774"/>
            <a:ext cx="7344001" cy="1314451"/>
          </a:xfrm>
          <a:prstGeom prst="rect">
            <a:avLst/>
          </a:prstGeom>
        </p:spPr>
        <p:txBody>
          <a:bodyPr>
            <a:normAutofit fontScale="100000" lnSpcReduction="0"/>
          </a:bodyPr>
          <a:lstStyle>
            <a:lvl1pPr marL="0" indent="0">
              <a:buClrTx/>
              <a:buSzTx/>
              <a:buNone/>
              <a:defRPr sz="3000">
                <a:solidFill>
                  <a:srgbClr val="FFFFFF"/>
                </a:solidFill>
              </a:defRPr>
            </a:lvl1pPr>
            <a:lvl2pPr marL="0" indent="457200">
              <a:buClrTx/>
              <a:buSzTx/>
              <a:buNone/>
              <a:defRPr sz="3000">
                <a:solidFill>
                  <a:srgbClr val="FFFFFF"/>
                </a:solidFill>
              </a:defRPr>
            </a:lvl2pPr>
            <a:lvl3pPr marL="0" indent="914400">
              <a:buClrTx/>
              <a:buSzTx/>
              <a:buNone/>
              <a:defRPr sz="3000">
                <a:solidFill>
                  <a:srgbClr val="FFFFFF"/>
                </a:solidFill>
              </a:defRPr>
            </a:lvl3pPr>
            <a:lvl4pPr indent="1371600">
              <a:buClrTx/>
              <a:buFontTx/>
              <a:defRPr sz="3000">
                <a:solidFill>
                  <a:srgbClr val="FFFFFF"/>
                </a:solidFill>
              </a:defRPr>
            </a:lvl4pPr>
            <a:lvl5pPr indent="1828800">
              <a:buClrTx/>
              <a:buFontTx/>
              <a:defRPr sz="3000">
                <a:solidFill>
                  <a:srgbClr val="FFFFFF"/>
                </a:solidFill>
              </a:defRPr>
            </a:lvl5pPr>
          </a:lstStyle>
          <a:p>
            <a:pPr/>
            <a:r>
              <a:t>Subtitel</a:t>
            </a:r>
          </a:p>
          <a:p>
            <a:pPr lvl="1"/>
            <a:r>
              <a:t/>
            </a:r>
          </a:p>
          <a:p>
            <a:pPr lvl="2"/>
            <a:r>
              <a:t/>
            </a:r>
          </a:p>
          <a:p>
            <a:pPr lvl="3"/>
            <a:r>
              <a:t/>
            </a:r>
          </a:p>
          <a:p>
            <a:pPr lvl="4"/>
            <a:r>
              <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Vide">
    <p:bg>
      <p:bgPr>
        <a:solidFill>
          <a:srgbClr val="FFFFFF"/>
        </a:solidFill>
      </p:bgPr>
    </p:bg>
    <p:spTree>
      <p:nvGrpSpPr>
        <p:cNvPr id="1" name=""/>
        <p:cNvGrpSpPr/>
        <p:nvPr/>
      </p:nvGrpSpPr>
      <p:grpSpPr>
        <a:xfrm>
          <a:off x="0" y="0"/>
          <a:ext cx="0" cy="0"/>
          <a:chOff x="0" y="0"/>
          <a:chExt cx="0" cy="0"/>
        </a:xfrm>
      </p:grpSpPr>
      <p:grpSp>
        <p:nvGrpSpPr>
          <p:cNvPr id="821" name="Groep 25"/>
          <p:cNvGrpSpPr/>
          <p:nvPr/>
        </p:nvGrpSpPr>
        <p:grpSpPr>
          <a:xfrm>
            <a:off x="9252624" y="-35721"/>
            <a:ext cx="1980265" cy="5307831"/>
            <a:chOff x="0" y="0"/>
            <a:chExt cx="1980264" cy="5307829"/>
          </a:xfrm>
        </p:grpSpPr>
        <p:grpSp>
          <p:nvGrpSpPr>
            <p:cNvPr id="815" name="Afgeronde rechthoek 15"/>
            <p:cNvGrpSpPr/>
            <p:nvPr/>
          </p:nvGrpSpPr>
          <p:grpSpPr>
            <a:xfrm>
              <a:off x="0" y="0"/>
              <a:ext cx="1980265" cy="5307830"/>
              <a:chOff x="0" y="0"/>
              <a:chExt cx="1980264" cy="5307829"/>
            </a:xfrm>
          </p:grpSpPr>
          <p:sp>
            <p:nvSpPr>
              <p:cNvPr id="813"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814"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816"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820" name="Groep 18"/>
            <p:cNvGrpSpPr/>
            <p:nvPr/>
          </p:nvGrpSpPr>
          <p:grpSpPr>
            <a:xfrm>
              <a:off x="540071" y="5057766"/>
              <a:ext cx="752582" cy="214344"/>
              <a:chOff x="0" y="0"/>
              <a:chExt cx="752580" cy="214343"/>
            </a:xfrm>
          </p:grpSpPr>
          <p:pic>
            <p:nvPicPr>
              <p:cNvPr id="817"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818"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819"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822"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823"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824"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8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re et contenu">
    <p:bg>
      <p:bgPr>
        <a:solidFill>
          <a:srgbClr val="FFFFFF"/>
        </a:solidFill>
      </p:bgPr>
    </p:bg>
    <p:spTree>
      <p:nvGrpSpPr>
        <p:cNvPr id="1" name=""/>
        <p:cNvGrpSpPr/>
        <p:nvPr/>
      </p:nvGrpSpPr>
      <p:grpSpPr>
        <a:xfrm>
          <a:off x="0" y="0"/>
          <a:ext cx="0" cy="0"/>
          <a:chOff x="0" y="0"/>
          <a:chExt cx="0" cy="0"/>
        </a:xfrm>
      </p:grpSpPr>
      <p:grpSp>
        <p:nvGrpSpPr>
          <p:cNvPr id="840" name="Groep 25"/>
          <p:cNvGrpSpPr/>
          <p:nvPr/>
        </p:nvGrpSpPr>
        <p:grpSpPr>
          <a:xfrm>
            <a:off x="9252624" y="-35721"/>
            <a:ext cx="1980265" cy="5307831"/>
            <a:chOff x="0" y="0"/>
            <a:chExt cx="1980264" cy="5307829"/>
          </a:xfrm>
        </p:grpSpPr>
        <p:grpSp>
          <p:nvGrpSpPr>
            <p:cNvPr id="834" name="Afgeronde rechthoek 15"/>
            <p:cNvGrpSpPr/>
            <p:nvPr/>
          </p:nvGrpSpPr>
          <p:grpSpPr>
            <a:xfrm>
              <a:off x="0" y="0"/>
              <a:ext cx="1980265" cy="5307830"/>
              <a:chOff x="0" y="0"/>
              <a:chExt cx="1980264" cy="5307829"/>
            </a:xfrm>
          </p:grpSpPr>
          <p:sp>
            <p:nvSpPr>
              <p:cNvPr id="832"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833"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835"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839" name="Groep 18"/>
            <p:cNvGrpSpPr/>
            <p:nvPr/>
          </p:nvGrpSpPr>
          <p:grpSpPr>
            <a:xfrm>
              <a:off x="540071" y="5057766"/>
              <a:ext cx="752582" cy="214344"/>
              <a:chOff x="0" y="0"/>
              <a:chExt cx="752580" cy="214343"/>
            </a:xfrm>
          </p:grpSpPr>
          <p:pic>
            <p:nvPicPr>
              <p:cNvPr id="836"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837"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838"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841"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842"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843"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844" name="Body Level One…"/>
          <p:cNvSpPr txBox="1"/>
          <p:nvPr>
            <p:ph type="body" idx="1"/>
          </p:nvPr>
        </p:nvSpPr>
        <p:spPr>
          <a:xfrm>
            <a:off x="303610" y="1085401"/>
            <a:ext cx="8534401" cy="3766960"/>
          </a:xfrm>
          <a:prstGeom prst="rect">
            <a:avLst/>
          </a:prstGeom>
        </p:spPr>
        <p:txBody>
          <a:bodyPr>
            <a:normAutofit fontScale="100000" lnSpcReduction="0"/>
          </a:bodyPr>
          <a:lstStyle>
            <a:lvl1pPr marL="215995" indent="-215995" defTabSz="914378"/>
            <a:lvl2pPr marL="431990" indent="-215995" defTabSz="914378"/>
            <a:lvl3pPr marL="701982" indent="-269993" defTabSz="914378"/>
            <a:lvl4pPr defTabSz="914378"/>
            <a:lvl5pPr defTabSz="914378"/>
          </a:lstStyle>
          <a:p>
            <a:pPr/>
            <a:r>
              <a:t>Body Level One</a:t>
            </a:r>
          </a:p>
          <a:p>
            <a:pPr lvl="1"/>
            <a:r>
              <a:t>Body Level Two</a:t>
            </a:r>
          </a:p>
          <a:p>
            <a:pPr lvl="2"/>
            <a:r>
              <a:t>Body Level Three</a:t>
            </a:r>
          </a:p>
          <a:p>
            <a:pPr lvl="3"/>
            <a:r>
              <a:t>Body Level Four</a:t>
            </a:r>
          </a:p>
          <a:p>
            <a:pPr lvl="4"/>
            <a:r>
              <a:t>Body Level Five</a:t>
            </a:r>
          </a:p>
        </p:txBody>
      </p:sp>
      <p:sp>
        <p:nvSpPr>
          <p:cNvPr id="845" name="Title Text"/>
          <p:cNvSpPr txBox="1"/>
          <p:nvPr>
            <p:ph type="title"/>
          </p:nvPr>
        </p:nvSpPr>
        <p:spPr>
          <a:xfrm>
            <a:off x="689099" y="1437314"/>
            <a:ext cx="7596000" cy="972000"/>
          </a:xfrm>
          <a:prstGeom prst="rect">
            <a:avLst/>
          </a:prstGeom>
        </p:spPr>
        <p:txBody>
          <a:bodyPr>
            <a:normAutofit fontScale="100000" lnSpcReduction="0"/>
          </a:bodyPr>
          <a:lstStyle>
            <a:lvl1pPr defTabSz="914378"/>
          </a:lstStyle>
          <a:p>
            <a:pPr/>
            <a:r>
              <a:t>Title Text</a:t>
            </a:r>
          </a:p>
        </p:txBody>
      </p:sp>
      <p:sp>
        <p:nvSpPr>
          <p:cNvPr id="8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FFFFF"/>
        </a:solidFill>
      </p:bgPr>
    </p:bg>
    <p:spTree>
      <p:nvGrpSpPr>
        <p:cNvPr id="1" name=""/>
        <p:cNvGrpSpPr/>
        <p:nvPr/>
      </p:nvGrpSpPr>
      <p:grpSpPr>
        <a:xfrm>
          <a:off x="0" y="0"/>
          <a:ext cx="0" cy="0"/>
          <a:chOff x="0" y="0"/>
          <a:chExt cx="0" cy="0"/>
        </a:xfrm>
      </p:grpSpPr>
      <p:grpSp>
        <p:nvGrpSpPr>
          <p:cNvPr id="861" name="Groep 25"/>
          <p:cNvGrpSpPr/>
          <p:nvPr/>
        </p:nvGrpSpPr>
        <p:grpSpPr>
          <a:xfrm>
            <a:off x="9252624" y="-35721"/>
            <a:ext cx="1980265" cy="5307831"/>
            <a:chOff x="0" y="0"/>
            <a:chExt cx="1980264" cy="5307829"/>
          </a:xfrm>
        </p:grpSpPr>
        <p:grpSp>
          <p:nvGrpSpPr>
            <p:cNvPr id="855" name="Afgeronde rechthoek 15"/>
            <p:cNvGrpSpPr/>
            <p:nvPr/>
          </p:nvGrpSpPr>
          <p:grpSpPr>
            <a:xfrm>
              <a:off x="0" y="0"/>
              <a:ext cx="1980265" cy="5307830"/>
              <a:chOff x="0" y="0"/>
              <a:chExt cx="1980264" cy="5307829"/>
            </a:xfrm>
          </p:grpSpPr>
          <p:sp>
            <p:nvSpPr>
              <p:cNvPr id="853"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854"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856"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860" name="Groep 18"/>
            <p:cNvGrpSpPr/>
            <p:nvPr/>
          </p:nvGrpSpPr>
          <p:grpSpPr>
            <a:xfrm>
              <a:off x="540071" y="5057766"/>
              <a:ext cx="752582" cy="214344"/>
              <a:chOff x="0" y="0"/>
              <a:chExt cx="752580" cy="214343"/>
            </a:xfrm>
          </p:grpSpPr>
          <p:pic>
            <p:nvPicPr>
              <p:cNvPr id="857"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858"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859"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862"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863"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864"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865" name="Title Text"/>
          <p:cNvSpPr txBox="1"/>
          <p:nvPr>
            <p:ph type="title"/>
          </p:nvPr>
        </p:nvSpPr>
        <p:spPr>
          <a:xfrm>
            <a:off x="689099" y="1437314"/>
            <a:ext cx="7596000" cy="972000"/>
          </a:xfrm>
          <a:prstGeom prst="rect">
            <a:avLst/>
          </a:prstGeom>
        </p:spPr>
        <p:txBody>
          <a:bodyPr>
            <a:normAutofit fontScale="100000" lnSpcReduction="0"/>
          </a:bodyPr>
          <a:lstStyle>
            <a:lvl1pPr defTabSz="914378"/>
          </a:lstStyle>
          <a:p>
            <a:pPr/>
            <a:r>
              <a:t>Title Text</a:t>
            </a:r>
          </a:p>
        </p:txBody>
      </p:sp>
      <p:sp>
        <p:nvSpPr>
          <p:cNvPr id="866" name="Body Level One…"/>
          <p:cNvSpPr txBox="1"/>
          <p:nvPr>
            <p:ph type="body" idx="1"/>
          </p:nvPr>
        </p:nvSpPr>
        <p:spPr>
          <a:xfrm>
            <a:off x="303610" y="1085401"/>
            <a:ext cx="8534401" cy="3766960"/>
          </a:xfrm>
          <a:prstGeom prst="rect">
            <a:avLst/>
          </a:prstGeom>
        </p:spPr>
        <p:txBody>
          <a:bodyPr>
            <a:normAutofit fontScale="100000" lnSpcReduction="0"/>
          </a:bodyPr>
          <a:lstStyle>
            <a:lvl1pPr marL="215995" indent="-215995" defTabSz="914378"/>
            <a:lvl2pPr marL="431990" indent="-215995" defTabSz="914378"/>
            <a:lvl3pPr marL="701982" indent="-269993" defTabSz="914378"/>
            <a:lvl4pPr defTabSz="914378"/>
            <a:lvl5pPr defTabSz="914378"/>
          </a:lstStyle>
          <a:p>
            <a:pPr/>
            <a:r>
              <a:t>Body Level One</a:t>
            </a:r>
          </a:p>
          <a:p>
            <a:pPr lvl="1"/>
            <a:r>
              <a:t>Body Level Two</a:t>
            </a:r>
          </a:p>
          <a:p>
            <a:pPr lvl="2"/>
            <a:r>
              <a:t>Body Level Three</a:t>
            </a:r>
          </a:p>
          <a:p>
            <a:pPr lvl="3"/>
            <a:r>
              <a:t>Body Level Four</a:t>
            </a:r>
          </a:p>
          <a:p>
            <a:pPr lvl="4"/>
            <a:r>
              <a:t>Body Level Five</a:t>
            </a:r>
          </a:p>
        </p:txBody>
      </p:sp>
      <p:sp>
        <p:nvSpPr>
          <p:cNvPr id="8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1)">
    <p:bg>
      <p:bgPr>
        <a:solidFill>
          <a:srgbClr val="FFFFFF"/>
        </a:solidFill>
      </p:bgPr>
    </p:bg>
    <p:spTree>
      <p:nvGrpSpPr>
        <p:cNvPr id="1" name=""/>
        <p:cNvGrpSpPr/>
        <p:nvPr/>
      </p:nvGrpSpPr>
      <p:grpSpPr>
        <a:xfrm>
          <a:off x="0" y="0"/>
          <a:ext cx="0" cy="0"/>
          <a:chOff x="0" y="0"/>
          <a:chExt cx="0" cy="0"/>
        </a:xfrm>
      </p:grpSpPr>
      <p:grpSp>
        <p:nvGrpSpPr>
          <p:cNvPr id="876" name="Group 11"/>
          <p:cNvGrpSpPr/>
          <p:nvPr/>
        </p:nvGrpSpPr>
        <p:grpSpPr>
          <a:xfrm>
            <a:off x="-1" y="-10401"/>
            <a:ext cx="9159941" cy="4506798"/>
            <a:chOff x="0" y="0"/>
            <a:chExt cx="9159939" cy="4506796"/>
          </a:xfrm>
        </p:grpSpPr>
        <p:pic>
          <p:nvPicPr>
            <p:cNvPr id="874" name="Picture 17" descr="Picture 17"/>
            <p:cNvPicPr>
              <a:picLocks noChangeAspect="1"/>
            </p:cNvPicPr>
            <p:nvPr/>
          </p:nvPicPr>
          <p:blipFill>
            <a:blip r:embed="rId2">
              <a:alphaModFix amt="24000"/>
              <a:extLst/>
            </a:blip>
            <a:stretch>
              <a:fillRect/>
            </a:stretch>
          </p:blipFill>
          <p:spPr>
            <a:xfrm>
              <a:off x="1175872" y="15758"/>
              <a:ext cx="7984068" cy="4491038"/>
            </a:xfrm>
            <a:prstGeom prst="rect">
              <a:avLst/>
            </a:prstGeom>
            <a:ln w="12700" cap="flat">
              <a:noFill/>
              <a:miter lim="400000"/>
            </a:ln>
            <a:effectLst/>
          </p:spPr>
        </p:pic>
        <p:pic>
          <p:nvPicPr>
            <p:cNvPr id="875" name="Picture 18" descr="Picture 18"/>
            <p:cNvPicPr>
              <a:picLocks noChangeAspect="1"/>
            </p:cNvPicPr>
            <p:nvPr/>
          </p:nvPicPr>
          <p:blipFill>
            <a:blip r:embed="rId2">
              <a:alphaModFix amt="25000"/>
              <a:extLst/>
            </a:blip>
            <a:stretch>
              <a:fillRect/>
            </a:stretch>
          </p:blipFill>
          <p:spPr>
            <a:xfrm rot="10800000">
              <a:off x="-1" y="-1"/>
              <a:ext cx="7984068" cy="4491039"/>
            </a:xfrm>
            <a:prstGeom prst="rect">
              <a:avLst/>
            </a:prstGeom>
            <a:ln w="12700" cap="flat">
              <a:noFill/>
              <a:miter lim="400000"/>
            </a:ln>
            <a:effectLst/>
          </p:spPr>
        </p:pic>
      </p:grpSp>
      <p:grpSp>
        <p:nvGrpSpPr>
          <p:cNvPr id="880" name="Group 11"/>
          <p:cNvGrpSpPr/>
          <p:nvPr/>
        </p:nvGrpSpPr>
        <p:grpSpPr>
          <a:xfrm>
            <a:off x="167784" y="227049"/>
            <a:ext cx="174807" cy="594861"/>
            <a:chOff x="0" y="0"/>
            <a:chExt cx="174805" cy="594860"/>
          </a:xfrm>
        </p:grpSpPr>
        <p:sp>
          <p:nvSpPr>
            <p:cNvPr id="877"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878"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879"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881"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882" name="Body Level One…"/>
          <p:cNvSpPr txBox="1"/>
          <p:nvPr>
            <p:ph type="body" sz="quarter" idx="1" hasCustomPrompt="1"/>
          </p:nvPr>
        </p:nvSpPr>
        <p:spPr>
          <a:xfrm>
            <a:off x="500062" y="921544"/>
            <a:ext cx="8154001" cy="185739"/>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Klik om subtitel in te voegen</a:t>
            </a:r>
          </a:p>
          <a:p>
            <a:pPr lvl="1"/>
            <a:r>
              <a:t/>
            </a:r>
          </a:p>
          <a:p>
            <a:pPr lvl="2"/>
            <a:r>
              <a:t/>
            </a:r>
          </a:p>
          <a:p>
            <a:pPr lvl="3"/>
            <a:r>
              <a:t/>
            </a:r>
          </a:p>
          <a:p>
            <a:pPr lvl="4"/>
            <a:r>
              <a:t/>
            </a:r>
          </a:p>
        </p:txBody>
      </p:sp>
      <p:sp>
        <p:nvSpPr>
          <p:cNvPr id="883"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Box (1)">
    <p:bg>
      <p:bgPr>
        <a:solidFill>
          <a:srgbClr val="FFFFFF"/>
        </a:solidFill>
      </p:bgPr>
    </p:bg>
    <p:spTree>
      <p:nvGrpSpPr>
        <p:cNvPr id="1" name=""/>
        <p:cNvGrpSpPr/>
        <p:nvPr/>
      </p:nvGrpSpPr>
      <p:grpSpPr>
        <a:xfrm>
          <a:off x="0" y="0"/>
          <a:ext cx="0" cy="0"/>
          <a:chOff x="0" y="0"/>
          <a:chExt cx="0" cy="0"/>
        </a:xfrm>
      </p:grpSpPr>
      <p:grpSp>
        <p:nvGrpSpPr>
          <p:cNvPr id="892" name="Group 11"/>
          <p:cNvGrpSpPr/>
          <p:nvPr/>
        </p:nvGrpSpPr>
        <p:grpSpPr>
          <a:xfrm>
            <a:off x="-1" y="-10401"/>
            <a:ext cx="9159941" cy="4506798"/>
            <a:chOff x="0" y="0"/>
            <a:chExt cx="9159939" cy="4506796"/>
          </a:xfrm>
        </p:grpSpPr>
        <p:pic>
          <p:nvPicPr>
            <p:cNvPr id="890"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891"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896" name="Group 11"/>
          <p:cNvGrpSpPr/>
          <p:nvPr/>
        </p:nvGrpSpPr>
        <p:grpSpPr>
          <a:xfrm>
            <a:off x="167784" y="227049"/>
            <a:ext cx="174807" cy="594861"/>
            <a:chOff x="0" y="0"/>
            <a:chExt cx="174805" cy="594860"/>
          </a:xfrm>
        </p:grpSpPr>
        <p:sp>
          <p:nvSpPr>
            <p:cNvPr id="893"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894"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895"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897"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898" name="Body Level One…"/>
          <p:cNvSpPr txBox="1"/>
          <p:nvPr>
            <p:ph type="body" sz="quarter" idx="1" hasCustomPrompt="1"/>
          </p:nvPr>
        </p:nvSpPr>
        <p:spPr>
          <a:xfrm>
            <a:off x="2496692" y="3307465"/>
            <a:ext cx="6153200" cy="1232705"/>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899" name="Klik om titel in te voegen"/>
          <p:cNvSpPr txBox="1"/>
          <p:nvPr>
            <p:ph type="title" hasCustomPrompt="1"/>
          </p:nvPr>
        </p:nvSpPr>
        <p:spPr>
          <a:xfrm>
            <a:off x="2496693" y="2474177"/>
            <a:ext cx="6159150"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
        <p:nvSpPr>
          <p:cNvPr id="900" name="Rectangle 1"/>
          <p:cNvSpPr/>
          <p:nvPr/>
        </p:nvSpPr>
        <p:spPr>
          <a:xfrm>
            <a:off x="494110" y="0"/>
            <a:ext cx="1901851" cy="5143500"/>
          </a:xfrm>
          <a:prstGeom prst="rect">
            <a:avLst/>
          </a:prstGeom>
          <a:solidFill>
            <a:schemeClr val="accent1"/>
          </a:solidFill>
          <a:ln w="12700">
            <a:miter lim="400000"/>
          </a:ln>
        </p:spPr>
        <p:txBody>
          <a:bodyPr lIns="45719" rIns="45719"/>
          <a:lstStyle/>
          <a:p>
            <a:pPr defTabSz="514350">
              <a:lnSpc>
                <a:spcPct val="90000"/>
              </a:lnSpc>
              <a:spcBef>
                <a:spcPts val="200"/>
              </a:spcBef>
              <a:defRPr sz="1000"/>
            </a:pPr>
          </a:p>
        </p:txBody>
      </p:sp>
      <p:sp>
        <p:nvSpPr>
          <p:cNvPr id="901" name="Text Placeholder 6"/>
          <p:cNvSpPr/>
          <p:nvPr>
            <p:ph type="body" sz="quarter" idx="21"/>
          </p:nvPr>
        </p:nvSpPr>
        <p:spPr>
          <a:xfrm>
            <a:off x="750093" y="2474178"/>
            <a:ext cx="1393032" cy="2065677"/>
          </a:xfrm>
          <a:prstGeom prst="rect">
            <a:avLst/>
          </a:prstGeom>
        </p:spPr>
        <p:txBody>
          <a:bodyPr lIns="53999" tIns="53999" rIns="53999" bIns="53999" anchor="ctr">
            <a:normAutofit fontScale="100000" lnSpcReduction="0"/>
          </a:bodyPr>
          <a:lstStyle/>
          <a:p>
            <a:pPr marL="0" indent="0" algn="ctr" defTabSz="514350">
              <a:lnSpc>
                <a:spcPct val="90000"/>
              </a:lnSpc>
              <a:spcBef>
                <a:spcPts val="500"/>
              </a:spcBef>
              <a:buClrTx/>
              <a:buSzTx/>
              <a:buNone/>
              <a:defRPr sz="8600">
                <a:solidFill>
                  <a:srgbClr val="FFFFFF"/>
                </a:solidFill>
              </a:defRPr>
            </a:pPr>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2)">
    <p:bg>
      <p:bgPr>
        <a:solidFill>
          <a:srgbClr val="FFFFFF"/>
        </a:solidFill>
      </p:bgPr>
    </p:bg>
    <p:spTree>
      <p:nvGrpSpPr>
        <p:cNvPr id="1" name=""/>
        <p:cNvGrpSpPr/>
        <p:nvPr/>
      </p:nvGrpSpPr>
      <p:grpSpPr>
        <a:xfrm>
          <a:off x="0" y="0"/>
          <a:ext cx="0" cy="0"/>
          <a:chOff x="0" y="0"/>
          <a:chExt cx="0" cy="0"/>
        </a:xfrm>
      </p:grpSpPr>
      <p:grpSp>
        <p:nvGrpSpPr>
          <p:cNvPr id="910" name="Group 11"/>
          <p:cNvGrpSpPr/>
          <p:nvPr/>
        </p:nvGrpSpPr>
        <p:grpSpPr>
          <a:xfrm>
            <a:off x="-1" y="-10401"/>
            <a:ext cx="9159941" cy="4506798"/>
            <a:chOff x="0" y="0"/>
            <a:chExt cx="9159939" cy="4506796"/>
          </a:xfrm>
        </p:grpSpPr>
        <p:pic>
          <p:nvPicPr>
            <p:cNvPr id="908"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909"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914" name="Group 11"/>
          <p:cNvGrpSpPr/>
          <p:nvPr/>
        </p:nvGrpSpPr>
        <p:grpSpPr>
          <a:xfrm>
            <a:off x="167784" y="227049"/>
            <a:ext cx="174807" cy="594861"/>
            <a:chOff x="0" y="0"/>
            <a:chExt cx="174805" cy="594860"/>
          </a:xfrm>
        </p:grpSpPr>
        <p:sp>
          <p:nvSpPr>
            <p:cNvPr id="911"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912"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913"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915"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916" name="Body Level One…"/>
          <p:cNvSpPr txBox="1"/>
          <p:nvPr>
            <p:ph type="body" sz="half" idx="1" hasCustomPrompt="1"/>
          </p:nvPr>
        </p:nvSpPr>
        <p:spPr>
          <a:xfrm>
            <a:off x="500060" y="1194196"/>
            <a:ext cx="3999302" cy="3537348"/>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917"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1500"/>
            </a:lvl1pPr>
          </a:lstStyle>
          <a:p>
            <a:pPr/>
            <a:r>
              <a:t>Klik om titel in te voegen</a:t>
            </a:r>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2) Chart (R)">
    <p:bg>
      <p:bgPr>
        <a:solidFill>
          <a:srgbClr val="FFFFFF"/>
        </a:solidFill>
      </p:bgPr>
    </p:bg>
    <p:spTree>
      <p:nvGrpSpPr>
        <p:cNvPr id="1" name=""/>
        <p:cNvGrpSpPr/>
        <p:nvPr/>
      </p:nvGrpSpPr>
      <p:grpSpPr>
        <a:xfrm>
          <a:off x="0" y="0"/>
          <a:ext cx="0" cy="0"/>
          <a:chOff x="0" y="0"/>
          <a:chExt cx="0" cy="0"/>
        </a:xfrm>
      </p:grpSpPr>
      <p:grpSp>
        <p:nvGrpSpPr>
          <p:cNvPr id="926" name="Group 11"/>
          <p:cNvGrpSpPr/>
          <p:nvPr/>
        </p:nvGrpSpPr>
        <p:grpSpPr>
          <a:xfrm>
            <a:off x="-1" y="-10401"/>
            <a:ext cx="9159941" cy="4506798"/>
            <a:chOff x="0" y="0"/>
            <a:chExt cx="9159939" cy="4506796"/>
          </a:xfrm>
        </p:grpSpPr>
        <p:pic>
          <p:nvPicPr>
            <p:cNvPr id="924"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925"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930" name="Group 11"/>
          <p:cNvGrpSpPr/>
          <p:nvPr/>
        </p:nvGrpSpPr>
        <p:grpSpPr>
          <a:xfrm>
            <a:off x="167784" y="227049"/>
            <a:ext cx="174807" cy="594861"/>
            <a:chOff x="0" y="0"/>
            <a:chExt cx="174805" cy="594860"/>
          </a:xfrm>
        </p:grpSpPr>
        <p:sp>
          <p:nvSpPr>
            <p:cNvPr id="927"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928"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929"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931"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932" name="Body Level One…"/>
          <p:cNvSpPr txBox="1"/>
          <p:nvPr>
            <p:ph type="body" sz="half" idx="1" hasCustomPrompt="1"/>
          </p:nvPr>
        </p:nvSpPr>
        <p:spPr>
          <a:xfrm>
            <a:off x="500060" y="1194196"/>
            <a:ext cx="3999302" cy="3537348"/>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933" name="Text Placeholder 8"/>
          <p:cNvSpPr/>
          <p:nvPr>
            <p:ph type="body" sz="quarter" idx="21" hasCustomPrompt="1"/>
          </p:nvPr>
        </p:nvSpPr>
        <p:spPr>
          <a:xfrm>
            <a:off x="4654762" y="1194196"/>
            <a:ext cx="3999299"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934"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1500"/>
            </a:lvl1pPr>
          </a:lstStyle>
          <a:p>
            <a:pPr/>
            <a:r>
              <a:t>Klik om titel in te voegen</a:t>
            </a:r>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2) BigChart (R)">
    <p:bg>
      <p:bgPr>
        <a:solidFill>
          <a:srgbClr val="FFFFFF"/>
        </a:solidFill>
      </p:bgPr>
    </p:bg>
    <p:spTree>
      <p:nvGrpSpPr>
        <p:cNvPr id="1" name=""/>
        <p:cNvGrpSpPr/>
        <p:nvPr/>
      </p:nvGrpSpPr>
      <p:grpSpPr>
        <a:xfrm>
          <a:off x="0" y="0"/>
          <a:ext cx="0" cy="0"/>
          <a:chOff x="0" y="0"/>
          <a:chExt cx="0" cy="0"/>
        </a:xfrm>
      </p:grpSpPr>
      <p:grpSp>
        <p:nvGrpSpPr>
          <p:cNvPr id="943" name="Group 11"/>
          <p:cNvGrpSpPr/>
          <p:nvPr/>
        </p:nvGrpSpPr>
        <p:grpSpPr>
          <a:xfrm>
            <a:off x="-1" y="-10401"/>
            <a:ext cx="9159941" cy="4506798"/>
            <a:chOff x="0" y="0"/>
            <a:chExt cx="9159939" cy="4506796"/>
          </a:xfrm>
        </p:grpSpPr>
        <p:pic>
          <p:nvPicPr>
            <p:cNvPr id="941"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942"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947" name="Group 11"/>
          <p:cNvGrpSpPr/>
          <p:nvPr/>
        </p:nvGrpSpPr>
        <p:grpSpPr>
          <a:xfrm>
            <a:off x="167784" y="227049"/>
            <a:ext cx="174807" cy="594861"/>
            <a:chOff x="0" y="0"/>
            <a:chExt cx="174805" cy="594860"/>
          </a:xfrm>
        </p:grpSpPr>
        <p:sp>
          <p:nvSpPr>
            <p:cNvPr id="944"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945"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946"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948"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949" name="Body Level One…"/>
          <p:cNvSpPr txBox="1"/>
          <p:nvPr>
            <p:ph type="body" sz="quarter" idx="1" hasCustomPrompt="1"/>
          </p:nvPr>
        </p:nvSpPr>
        <p:spPr>
          <a:xfrm>
            <a:off x="500060" y="1194196"/>
            <a:ext cx="2341112" cy="3537348"/>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950" name="Text Placeholder 8"/>
          <p:cNvSpPr/>
          <p:nvPr>
            <p:ph type="body" sz="quarter" idx="21" hasCustomPrompt="1"/>
          </p:nvPr>
        </p:nvSpPr>
        <p:spPr>
          <a:xfrm>
            <a:off x="2950030" y="1194196"/>
            <a:ext cx="5704031"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951"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2) Chart (L)">
    <p:bg>
      <p:bgPr>
        <a:solidFill>
          <a:srgbClr val="FFFFFF"/>
        </a:solidFill>
      </p:bgPr>
    </p:bg>
    <p:spTree>
      <p:nvGrpSpPr>
        <p:cNvPr id="1" name=""/>
        <p:cNvGrpSpPr/>
        <p:nvPr/>
      </p:nvGrpSpPr>
      <p:grpSpPr>
        <a:xfrm>
          <a:off x="0" y="0"/>
          <a:ext cx="0" cy="0"/>
          <a:chOff x="0" y="0"/>
          <a:chExt cx="0" cy="0"/>
        </a:xfrm>
      </p:grpSpPr>
      <p:grpSp>
        <p:nvGrpSpPr>
          <p:cNvPr id="960" name="Group 11"/>
          <p:cNvGrpSpPr/>
          <p:nvPr/>
        </p:nvGrpSpPr>
        <p:grpSpPr>
          <a:xfrm>
            <a:off x="-1" y="-10401"/>
            <a:ext cx="9159941" cy="4506798"/>
            <a:chOff x="0" y="0"/>
            <a:chExt cx="9159939" cy="4506796"/>
          </a:xfrm>
        </p:grpSpPr>
        <p:pic>
          <p:nvPicPr>
            <p:cNvPr id="958"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959"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964" name="Group 11"/>
          <p:cNvGrpSpPr/>
          <p:nvPr/>
        </p:nvGrpSpPr>
        <p:grpSpPr>
          <a:xfrm>
            <a:off x="167784" y="227049"/>
            <a:ext cx="174807" cy="594861"/>
            <a:chOff x="0" y="0"/>
            <a:chExt cx="174805" cy="594860"/>
          </a:xfrm>
        </p:grpSpPr>
        <p:sp>
          <p:nvSpPr>
            <p:cNvPr id="961"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962"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963"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965"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966" name="Body Level One…"/>
          <p:cNvSpPr txBox="1"/>
          <p:nvPr>
            <p:ph type="body" sz="half" idx="1" hasCustomPrompt="1"/>
          </p:nvPr>
        </p:nvSpPr>
        <p:spPr>
          <a:xfrm>
            <a:off x="4650590" y="1208146"/>
            <a:ext cx="3999302" cy="3523398"/>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967" name="Text Placeholder 8"/>
          <p:cNvSpPr/>
          <p:nvPr>
            <p:ph type="body" sz="quarter" idx="21" hasCustomPrompt="1"/>
          </p:nvPr>
        </p:nvSpPr>
        <p:spPr>
          <a:xfrm>
            <a:off x="500062" y="1208146"/>
            <a:ext cx="3999299" cy="185740"/>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968"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2) Charts (2)">
    <p:bg>
      <p:bgPr>
        <a:solidFill>
          <a:srgbClr val="FFFFFF"/>
        </a:solidFill>
      </p:bgPr>
    </p:bg>
    <p:spTree>
      <p:nvGrpSpPr>
        <p:cNvPr id="1" name=""/>
        <p:cNvGrpSpPr/>
        <p:nvPr/>
      </p:nvGrpSpPr>
      <p:grpSpPr>
        <a:xfrm>
          <a:off x="0" y="0"/>
          <a:ext cx="0" cy="0"/>
          <a:chOff x="0" y="0"/>
          <a:chExt cx="0" cy="0"/>
        </a:xfrm>
      </p:grpSpPr>
      <p:grpSp>
        <p:nvGrpSpPr>
          <p:cNvPr id="977" name="Group 11"/>
          <p:cNvGrpSpPr/>
          <p:nvPr/>
        </p:nvGrpSpPr>
        <p:grpSpPr>
          <a:xfrm>
            <a:off x="-1" y="-10401"/>
            <a:ext cx="9159941" cy="4506798"/>
            <a:chOff x="0" y="0"/>
            <a:chExt cx="9159939" cy="4506796"/>
          </a:xfrm>
        </p:grpSpPr>
        <p:pic>
          <p:nvPicPr>
            <p:cNvPr id="975"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976"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981" name="Group 11"/>
          <p:cNvGrpSpPr/>
          <p:nvPr/>
        </p:nvGrpSpPr>
        <p:grpSpPr>
          <a:xfrm>
            <a:off x="167784" y="227049"/>
            <a:ext cx="174807" cy="594861"/>
            <a:chOff x="0" y="0"/>
            <a:chExt cx="174805" cy="594860"/>
          </a:xfrm>
        </p:grpSpPr>
        <p:sp>
          <p:nvSpPr>
            <p:cNvPr id="978"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979"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980"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982"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983" name="Body Level One…"/>
          <p:cNvSpPr txBox="1"/>
          <p:nvPr>
            <p:ph type="body" sz="quarter" idx="1" hasCustomPrompt="1"/>
          </p:nvPr>
        </p:nvSpPr>
        <p:spPr>
          <a:xfrm>
            <a:off x="500062" y="1208910"/>
            <a:ext cx="3999299" cy="185739"/>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Klik om kop toe te voegen</a:t>
            </a:r>
          </a:p>
          <a:p>
            <a:pPr lvl="1"/>
            <a:r>
              <a:t/>
            </a:r>
          </a:p>
          <a:p>
            <a:pPr lvl="2"/>
            <a:r>
              <a:t/>
            </a:r>
          </a:p>
          <a:p>
            <a:pPr lvl="3"/>
            <a:r>
              <a:t/>
            </a:r>
          </a:p>
          <a:p>
            <a:pPr lvl="4"/>
            <a:r>
              <a:t/>
            </a:r>
          </a:p>
        </p:txBody>
      </p:sp>
      <p:sp>
        <p:nvSpPr>
          <p:cNvPr id="984" name="Text Placeholder 8"/>
          <p:cNvSpPr/>
          <p:nvPr>
            <p:ph type="body" sz="quarter" idx="21" hasCustomPrompt="1"/>
          </p:nvPr>
        </p:nvSpPr>
        <p:spPr>
          <a:xfrm>
            <a:off x="4654762" y="1208910"/>
            <a:ext cx="3999299"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985"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klein) links, tekst rechts">
    <p:bg>
      <p:bgPr>
        <a:solidFill>
          <a:srgbClr val="FFFFFF"/>
        </a:solidFill>
      </p:bgPr>
    </p:bg>
    <p:spTree>
      <p:nvGrpSpPr>
        <p:cNvPr id="1" name=""/>
        <p:cNvGrpSpPr/>
        <p:nvPr/>
      </p:nvGrpSpPr>
      <p:grpSpPr>
        <a:xfrm>
          <a:off x="0" y="0"/>
          <a:ext cx="0" cy="0"/>
          <a:chOff x="0" y="0"/>
          <a:chExt cx="0" cy="0"/>
        </a:xfrm>
      </p:grpSpPr>
      <p:grpSp>
        <p:nvGrpSpPr>
          <p:cNvPr id="101" name="Groep 25"/>
          <p:cNvGrpSpPr/>
          <p:nvPr/>
        </p:nvGrpSpPr>
        <p:grpSpPr>
          <a:xfrm>
            <a:off x="9252624" y="-35721"/>
            <a:ext cx="1980265" cy="5307831"/>
            <a:chOff x="0" y="0"/>
            <a:chExt cx="1980264" cy="5307829"/>
          </a:xfrm>
        </p:grpSpPr>
        <p:grpSp>
          <p:nvGrpSpPr>
            <p:cNvPr id="95" name="Afgeronde rechthoek 15"/>
            <p:cNvGrpSpPr/>
            <p:nvPr/>
          </p:nvGrpSpPr>
          <p:grpSpPr>
            <a:xfrm>
              <a:off x="0" y="0"/>
              <a:ext cx="1980265" cy="5307830"/>
              <a:chOff x="0" y="0"/>
              <a:chExt cx="1980264" cy="5307829"/>
            </a:xfrm>
          </p:grpSpPr>
          <p:sp>
            <p:nvSpPr>
              <p:cNvPr id="93"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94"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96"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100" name="Groep 18"/>
            <p:cNvGrpSpPr/>
            <p:nvPr/>
          </p:nvGrpSpPr>
          <p:grpSpPr>
            <a:xfrm>
              <a:off x="540071" y="5057766"/>
              <a:ext cx="752582" cy="214344"/>
              <a:chOff x="0" y="0"/>
              <a:chExt cx="752580" cy="214343"/>
            </a:xfrm>
          </p:grpSpPr>
          <p:pic>
            <p:nvPicPr>
              <p:cNvPr id="97"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98"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99"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102"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03"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04"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05" name="Body Level One…"/>
          <p:cNvSpPr txBox="1"/>
          <p:nvPr>
            <p:ph type="body" sz="half" idx="1"/>
          </p:nvPr>
        </p:nvSpPr>
        <p:spPr>
          <a:xfrm>
            <a:off x="4366509" y="1540080"/>
            <a:ext cx="4428001" cy="3348001"/>
          </a:xfrm>
          <a:prstGeom prst="rect">
            <a:avLst/>
          </a:prstGeom>
        </p:spPr>
        <p:txBody>
          <a:bodyPr>
            <a:normAutofit fontScale="100000" lnSpcReduction="0"/>
          </a:bodyPr>
          <a:lstStyle>
            <a:lvl1pPr marL="215900" indent="-215900"/>
          </a:lstStyle>
          <a:p>
            <a:pPr/>
            <a:r>
              <a:t>Body Level One</a:t>
            </a:r>
          </a:p>
          <a:p>
            <a:pPr lvl="1"/>
            <a:r>
              <a:t>Body Level Two</a:t>
            </a:r>
          </a:p>
          <a:p>
            <a:pPr lvl="2"/>
            <a:r>
              <a:t>Body Level Three</a:t>
            </a:r>
          </a:p>
          <a:p>
            <a:pPr lvl="3"/>
            <a:r>
              <a:t>Body Level Four</a:t>
            </a:r>
          </a:p>
          <a:p>
            <a:pPr lvl="4"/>
            <a:r>
              <a:t>Body Level Five</a:t>
            </a:r>
          </a:p>
        </p:txBody>
      </p:sp>
      <p:sp>
        <p:nvSpPr>
          <p:cNvPr id="106" name="Tijdelijke aanduiding voor afbeelding 5"/>
          <p:cNvSpPr/>
          <p:nvPr>
            <p:ph type="pic" sz="half" idx="21"/>
          </p:nvPr>
        </p:nvSpPr>
        <p:spPr>
          <a:xfrm>
            <a:off x="685063" y="1564423"/>
            <a:ext cx="3441602" cy="3211201"/>
          </a:xfrm>
          <a:prstGeom prst="rect">
            <a:avLst/>
          </a:prstGeom>
        </p:spPr>
        <p:txBody>
          <a:bodyPr lIns="91439" tIns="45719" rIns="91439" bIns="45719"/>
          <a:lstStyle/>
          <a:p>
            <a:pP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2) FRAME">
    <p:bg>
      <p:bgPr>
        <a:solidFill>
          <a:srgbClr val="FFFFFF"/>
        </a:solidFill>
      </p:bgPr>
    </p:bg>
    <p:spTree>
      <p:nvGrpSpPr>
        <p:cNvPr id="1" name=""/>
        <p:cNvGrpSpPr/>
        <p:nvPr/>
      </p:nvGrpSpPr>
      <p:grpSpPr>
        <a:xfrm>
          <a:off x="0" y="0"/>
          <a:ext cx="0" cy="0"/>
          <a:chOff x="0" y="0"/>
          <a:chExt cx="0" cy="0"/>
        </a:xfrm>
      </p:grpSpPr>
      <p:grpSp>
        <p:nvGrpSpPr>
          <p:cNvPr id="994" name="Group 11"/>
          <p:cNvGrpSpPr/>
          <p:nvPr/>
        </p:nvGrpSpPr>
        <p:grpSpPr>
          <a:xfrm>
            <a:off x="-1" y="-10401"/>
            <a:ext cx="9159941" cy="4506798"/>
            <a:chOff x="0" y="0"/>
            <a:chExt cx="9159939" cy="4506796"/>
          </a:xfrm>
        </p:grpSpPr>
        <p:pic>
          <p:nvPicPr>
            <p:cNvPr id="992"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993"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998" name="Group 11"/>
          <p:cNvGrpSpPr/>
          <p:nvPr/>
        </p:nvGrpSpPr>
        <p:grpSpPr>
          <a:xfrm>
            <a:off x="167784" y="227049"/>
            <a:ext cx="174807" cy="594861"/>
            <a:chOff x="0" y="0"/>
            <a:chExt cx="174805" cy="594860"/>
          </a:xfrm>
        </p:grpSpPr>
        <p:sp>
          <p:nvSpPr>
            <p:cNvPr id="995"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996"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997"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999"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000" name="Body Level One…"/>
          <p:cNvSpPr txBox="1"/>
          <p:nvPr>
            <p:ph type="body" sz="quarter" idx="1" hasCustomPrompt="1"/>
          </p:nvPr>
        </p:nvSpPr>
        <p:spPr>
          <a:xfrm>
            <a:off x="500059" y="1210633"/>
            <a:ext cx="3998702" cy="229792"/>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514350">
              <a:lnSpc>
                <a:spcPct val="90000"/>
              </a:lnSpc>
              <a:spcBef>
                <a:spcPts val="500"/>
              </a:spcBef>
              <a:buClrTx/>
              <a:buSzTx/>
              <a:buNone/>
              <a:defRPr sz="1000">
                <a:solidFill>
                  <a:srgbClr val="FFFFFF"/>
                </a:solidFill>
              </a:defRPr>
            </a:lvl1pPr>
            <a:lvl2pPr marL="139303" indent="-139303" defTabSz="514350">
              <a:lnSpc>
                <a:spcPct val="90000"/>
              </a:lnSpc>
              <a:spcBef>
                <a:spcPts val="500"/>
              </a:spcBef>
              <a:buClrTx/>
              <a:buChar char="▪"/>
              <a:defRPr sz="1000">
                <a:solidFill>
                  <a:srgbClr val="FFFFFF"/>
                </a:solidFill>
              </a:defRPr>
            </a:lvl2pPr>
            <a:lvl3pPr marL="267890" indent="-132160" defTabSz="514350">
              <a:lnSpc>
                <a:spcPct val="90000"/>
              </a:lnSpc>
              <a:spcBef>
                <a:spcPts val="500"/>
              </a:spcBef>
              <a:buClrTx/>
              <a:defRPr sz="1000">
                <a:solidFill>
                  <a:srgbClr val="FFFFFF"/>
                </a:solidFill>
              </a:defRPr>
            </a:lvl3pPr>
            <a:lvl4pPr marL="407193" indent="-135731" defTabSz="514350">
              <a:lnSpc>
                <a:spcPct val="90000"/>
              </a:lnSpc>
              <a:spcBef>
                <a:spcPts val="500"/>
              </a:spcBef>
              <a:buClrTx/>
              <a:buSzPct val="100000"/>
              <a:buFontTx/>
              <a:buChar char="-"/>
              <a:defRPr sz="1000">
                <a:solidFill>
                  <a:srgbClr val="FFFFFF"/>
                </a:solidFill>
              </a:defRPr>
            </a:lvl4pPr>
            <a:lvl5pPr marL="535781" indent="-128587" defTabSz="514350">
              <a:lnSpc>
                <a:spcPct val="90000"/>
              </a:lnSpc>
              <a:spcBef>
                <a:spcPts val="500"/>
              </a:spcBef>
              <a:buClrTx/>
              <a:buSzPct val="100000"/>
              <a:buFontTx/>
              <a:buChar char="-"/>
              <a:defRPr sz="1000">
                <a:solidFill>
                  <a:srgbClr val="FFFFFF"/>
                </a:solidFill>
              </a:defRPr>
            </a:lvl5pPr>
          </a:lstStyle>
          <a:p>
            <a:pPr/>
            <a:r>
              <a:t>Klik om kop toe te voegen</a:t>
            </a:r>
          </a:p>
          <a:p>
            <a:pPr lvl="1"/>
            <a:r>
              <a:t/>
            </a:r>
          </a:p>
          <a:p>
            <a:pPr lvl="2"/>
            <a:r>
              <a:t/>
            </a:r>
          </a:p>
          <a:p>
            <a:pPr lvl="3"/>
            <a:r>
              <a:t/>
            </a:r>
          </a:p>
          <a:p>
            <a:pPr lvl="4"/>
            <a:r>
              <a:t/>
            </a:r>
          </a:p>
        </p:txBody>
      </p:sp>
      <p:sp>
        <p:nvSpPr>
          <p:cNvPr id="1001" name="Text Placeholder 13"/>
          <p:cNvSpPr/>
          <p:nvPr>
            <p:ph type="body" sz="quarter" idx="21" hasCustomPrompt="1"/>
          </p:nvPr>
        </p:nvSpPr>
        <p:spPr>
          <a:xfrm>
            <a:off x="4655361" y="1210633"/>
            <a:ext cx="3998701" cy="229791"/>
          </a:xfrm>
          <a:prstGeom prst="rect">
            <a:avLst/>
          </a:prstGeom>
          <a:solidFill>
            <a:schemeClr val="accent1"/>
          </a:solidFill>
          <a:ln w="19050">
            <a:solidFill>
              <a:schemeClr val="accent1"/>
            </a:solidFill>
            <a:round/>
          </a:ln>
        </p:spPr>
        <p:txBody>
          <a:bodyPr lIns="45719" tIns="45719" rIns="45719" bIns="45719" anchor="ctr">
            <a:normAutofit fontScale="100000" lnSpcReduction="0"/>
          </a:bodyPr>
          <a:lstStyle>
            <a:lvl1pPr marL="0" indent="0" defTabSz="416623">
              <a:lnSpc>
                <a:spcPct val="90000"/>
              </a:lnSpc>
              <a:spcBef>
                <a:spcPts val="400"/>
              </a:spcBef>
              <a:buClrTx/>
              <a:buSzTx/>
              <a:buNone/>
              <a:defRPr sz="810">
                <a:solidFill>
                  <a:srgbClr val="FFFFFF"/>
                </a:solidFill>
              </a:defRPr>
            </a:lvl1pPr>
          </a:lstStyle>
          <a:p>
            <a:pPr/>
            <a:r>
              <a:t>Klik om kop toe te voegen</a:t>
            </a:r>
          </a:p>
        </p:txBody>
      </p:sp>
      <p:sp>
        <p:nvSpPr>
          <p:cNvPr id="1002"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3)">
    <p:bg>
      <p:bgPr>
        <a:solidFill>
          <a:srgbClr val="FFFFFF"/>
        </a:solidFill>
      </p:bgPr>
    </p:bg>
    <p:spTree>
      <p:nvGrpSpPr>
        <p:cNvPr id="1" name=""/>
        <p:cNvGrpSpPr/>
        <p:nvPr/>
      </p:nvGrpSpPr>
      <p:grpSpPr>
        <a:xfrm>
          <a:off x="0" y="0"/>
          <a:ext cx="0" cy="0"/>
          <a:chOff x="0" y="0"/>
          <a:chExt cx="0" cy="0"/>
        </a:xfrm>
      </p:grpSpPr>
      <p:grpSp>
        <p:nvGrpSpPr>
          <p:cNvPr id="1011" name="Group 11"/>
          <p:cNvGrpSpPr/>
          <p:nvPr/>
        </p:nvGrpSpPr>
        <p:grpSpPr>
          <a:xfrm>
            <a:off x="-1" y="-10401"/>
            <a:ext cx="9159941" cy="4506798"/>
            <a:chOff x="0" y="0"/>
            <a:chExt cx="9159939" cy="4506796"/>
          </a:xfrm>
        </p:grpSpPr>
        <p:pic>
          <p:nvPicPr>
            <p:cNvPr id="1009"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010"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015" name="Group 11"/>
          <p:cNvGrpSpPr/>
          <p:nvPr/>
        </p:nvGrpSpPr>
        <p:grpSpPr>
          <a:xfrm>
            <a:off x="167784" y="227049"/>
            <a:ext cx="174807" cy="594861"/>
            <a:chOff x="0" y="0"/>
            <a:chExt cx="174805" cy="594860"/>
          </a:xfrm>
        </p:grpSpPr>
        <p:sp>
          <p:nvSpPr>
            <p:cNvPr id="1012"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013"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014"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016"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017" name="Body Level One…"/>
          <p:cNvSpPr txBox="1"/>
          <p:nvPr>
            <p:ph type="body" sz="quarter" idx="1" hasCustomPrompt="1"/>
          </p:nvPr>
        </p:nvSpPr>
        <p:spPr>
          <a:xfrm>
            <a:off x="500060" y="1207826"/>
            <a:ext cx="2637514" cy="3523719"/>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1018"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3) Charts (3)">
    <p:bg>
      <p:bgPr>
        <a:solidFill>
          <a:srgbClr val="FFFFFF"/>
        </a:solidFill>
      </p:bgPr>
    </p:bg>
    <p:spTree>
      <p:nvGrpSpPr>
        <p:cNvPr id="1" name=""/>
        <p:cNvGrpSpPr/>
        <p:nvPr/>
      </p:nvGrpSpPr>
      <p:grpSpPr>
        <a:xfrm>
          <a:off x="0" y="0"/>
          <a:ext cx="0" cy="0"/>
          <a:chOff x="0" y="0"/>
          <a:chExt cx="0" cy="0"/>
        </a:xfrm>
      </p:grpSpPr>
      <p:grpSp>
        <p:nvGrpSpPr>
          <p:cNvPr id="1027" name="Group 11"/>
          <p:cNvGrpSpPr/>
          <p:nvPr/>
        </p:nvGrpSpPr>
        <p:grpSpPr>
          <a:xfrm>
            <a:off x="-1" y="-10401"/>
            <a:ext cx="9159941" cy="4506798"/>
            <a:chOff x="0" y="0"/>
            <a:chExt cx="9159939" cy="4506796"/>
          </a:xfrm>
        </p:grpSpPr>
        <p:pic>
          <p:nvPicPr>
            <p:cNvPr id="1025"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026"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031" name="Group 11"/>
          <p:cNvGrpSpPr/>
          <p:nvPr/>
        </p:nvGrpSpPr>
        <p:grpSpPr>
          <a:xfrm>
            <a:off x="167784" y="227049"/>
            <a:ext cx="174807" cy="594861"/>
            <a:chOff x="0" y="0"/>
            <a:chExt cx="174805" cy="594860"/>
          </a:xfrm>
        </p:grpSpPr>
        <p:sp>
          <p:nvSpPr>
            <p:cNvPr id="1028"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029"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030"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032"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033" name="Body Level One…"/>
          <p:cNvSpPr txBox="1"/>
          <p:nvPr>
            <p:ph type="body" sz="quarter" idx="1" hasCustomPrompt="1"/>
          </p:nvPr>
        </p:nvSpPr>
        <p:spPr>
          <a:xfrm>
            <a:off x="500060" y="1457325"/>
            <a:ext cx="2637514" cy="327422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1034"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
        <p:nvSpPr>
          <p:cNvPr id="1035" name="Text Placeholder 8"/>
          <p:cNvSpPr/>
          <p:nvPr>
            <p:ph type="body" sz="quarter" idx="21" hasCustomPrompt="1"/>
          </p:nvPr>
        </p:nvSpPr>
        <p:spPr>
          <a:xfrm>
            <a:off x="500062" y="1208910"/>
            <a:ext cx="2637512"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1036" name="Text Placeholder 8"/>
          <p:cNvSpPr/>
          <p:nvPr>
            <p:ph type="body" sz="quarter" idx="22" hasCustomPrompt="1"/>
          </p:nvPr>
        </p:nvSpPr>
        <p:spPr>
          <a:xfrm>
            <a:off x="3253244" y="1208910"/>
            <a:ext cx="2637511"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1037" name="Text Placeholder 8"/>
          <p:cNvSpPr/>
          <p:nvPr>
            <p:ph type="body" sz="quarter" idx="23" hasCustomPrompt="1"/>
          </p:nvPr>
        </p:nvSpPr>
        <p:spPr>
          <a:xfrm>
            <a:off x="6016549" y="1208910"/>
            <a:ext cx="2637511"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3) FRAME">
    <p:bg>
      <p:bgPr>
        <a:solidFill>
          <a:srgbClr val="FFFFFF"/>
        </a:solidFill>
      </p:bgPr>
    </p:bg>
    <p:spTree>
      <p:nvGrpSpPr>
        <p:cNvPr id="1" name=""/>
        <p:cNvGrpSpPr/>
        <p:nvPr/>
      </p:nvGrpSpPr>
      <p:grpSpPr>
        <a:xfrm>
          <a:off x="0" y="0"/>
          <a:ext cx="0" cy="0"/>
          <a:chOff x="0" y="0"/>
          <a:chExt cx="0" cy="0"/>
        </a:xfrm>
      </p:grpSpPr>
      <p:grpSp>
        <p:nvGrpSpPr>
          <p:cNvPr id="1046" name="Group 11"/>
          <p:cNvGrpSpPr/>
          <p:nvPr/>
        </p:nvGrpSpPr>
        <p:grpSpPr>
          <a:xfrm>
            <a:off x="-1" y="-10401"/>
            <a:ext cx="9159941" cy="4506798"/>
            <a:chOff x="0" y="0"/>
            <a:chExt cx="9159939" cy="4506796"/>
          </a:xfrm>
        </p:grpSpPr>
        <p:pic>
          <p:nvPicPr>
            <p:cNvPr id="1044"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045"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050" name="Group 11"/>
          <p:cNvGrpSpPr/>
          <p:nvPr/>
        </p:nvGrpSpPr>
        <p:grpSpPr>
          <a:xfrm>
            <a:off x="167784" y="227049"/>
            <a:ext cx="174807" cy="594861"/>
            <a:chOff x="0" y="0"/>
            <a:chExt cx="174805" cy="594860"/>
          </a:xfrm>
        </p:grpSpPr>
        <p:sp>
          <p:nvSpPr>
            <p:cNvPr id="1047"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048"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049"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051"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052" name="Body Level One…"/>
          <p:cNvSpPr txBox="1"/>
          <p:nvPr>
            <p:ph type="body" sz="quarter" idx="1" hasCustomPrompt="1"/>
          </p:nvPr>
        </p:nvSpPr>
        <p:spPr>
          <a:xfrm>
            <a:off x="500060" y="1422779"/>
            <a:ext cx="2637514" cy="3308766"/>
          </a:xfrm>
          <a:prstGeom prst="rect">
            <a:avLst/>
          </a:prstGeom>
          <a:ln w="19050">
            <a:solidFill>
              <a:schemeClr val="accent1"/>
            </a:solidFill>
            <a:round/>
          </a:ln>
        </p:spPr>
        <p:txBody>
          <a:bodyPr lIns="45719" tIns="45719" rIns="45719" bIns="4571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1053" name="Text Placeholder 13"/>
          <p:cNvSpPr/>
          <p:nvPr>
            <p:ph type="body" sz="quarter" idx="21" hasCustomPrompt="1"/>
          </p:nvPr>
        </p:nvSpPr>
        <p:spPr>
          <a:xfrm>
            <a:off x="500059" y="1200399"/>
            <a:ext cx="2637514" cy="229791"/>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334327">
              <a:lnSpc>
                <a:spcPct val="90000"/>
              </a:lnSpc>
              <a:spcBef>
                <a:spcPts val="300"/>
              </a:spcBef>
              <a:buClrTx/>
              <a:buSzTx/>
              <a:buNone/>
              <a:defRPr sz="650">
                <a:solidFill>
                  <a:srgbClr val="FFFFFF"/>
                </a:solidFill>
              </a:defRPr>
            </a:lvl1pPr>
          </a:lstStyle>
          <a:p>
            <a:pPr/>
            <a:r>
              <a:t>Klik om kop toe te voegen</a:t>
            </a:r>
          </a:p>
        </p:txBody>
      </p:sp>
      <p:sp>
        <p:nvSpPr>
          <p:cNvPr id="1054" name="Text Placeholder 13"/>
          <p:cNvSpPr/>
          <p:nvPr>
            <p:ph type="body" sz="quarter" idx="22" hasCustomPrompt="1"/>
          </p:nvPr>
        </p:nvSpPr>
        <p:spPr>
          <a:xfrm>
            <a:off x="3258304" y="1200399"/>
            <a:ext cx="2637514" cy="229791"/>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334327">
              <a:lnSpc>
                <a:spcPct val="90000"/>
              </a:lnSpc>
              <a:spcBef>
                <a:spcPts val="300"/>
              </a:spcBef>
              <a:buClrTx/>
              <a:buSzTx/>
              <a:buNone/>
              <a:defRPr sz="650">
                <a:solidFill>
                  <a:srgbClr val="FFFFFF"/>
                </a:solidFill>
              </a:defRPr>
            </a:lvl1pPr>
          </a:lstStyle>
          <a:p>
            <a:pPr/>
            <a:r>
              <a:t>Klik om kop toe te voegen</a:t>
            </a:r>
          </a:p>
        </p:txBody>
      </p:sp>
      <p:sp>
        <p:nvSpPr>
          <p:cNvPr id="1055" name="Text Placeholder 13"/>
          <p:cNvSpPr/>
          <p:nvPr>
            <p:ph type="body" sz="quarter" idx="23" hasCustomPrompt="1"/>
          </p:nvPr>
        </p:nvSpPr>
        <p:spPr>
          <a:xfrm>
            <a:off x="6006427" y="1200399"/>
            <a:ext cx="2637513" cy="229791"/>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334327">
              <a:lnSpc>
                <a:spcPct val="90000"/>
              </a:lnSpc>
              <a:spcBef>
                <a:spcPts val="300"/>
              </a:spcBef>
              <a:buClrTx/>
              <a:buSzTx/>
              <a:buNone/>
              <a:defRPr sz="650">
                <a:solidFill>
                  <a:srgbClr val="FFFFFF"/>
                </a:solidFill>
              </a:defRPr>
            </a:lvl1pPr>
          </a:lstStyle>
          <a:p>
            <a:pPr/>
            <a:r>
              <a:t>Klik om kop toe te voegen</a:t>
            </a:r>
          </a:p>
        </p:txBody>
      </p:sp>
      <p:sp>
        <p:nvSpPr>
          <p:cNvPr id="1056"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4)">
    <p:bg>
      <p:bgPr>
        <a:solidFill>
          <a:srgbClr val="FFFFFF"/>
        </a:solidFill>
      </p:bgPr>
    </p:bg>
    <p:spTree>
      <p:nvGrpSpPr>
        <p:cNvPr id="1" name=""/>
        <p:cNvGrpSpPr/>
        <p:nvPr/>
      </p:nvGrpSpPr>
      <p:grpSpPr>
        <a:xfrm>
          <a:off x="0" y="0"/>
          <a:ext cx="0" cy="0"/>
          <a:chOff x="0" y="0"/>
          <a:chExt cx="0" cy="0"/>
        </a:xfrm>
      </p:grpSpPr>
      <p:grpSp>
        <p:nvGrpSpPr>
          <p:cNvPr id="1065" name="Group 11"/>
          <p:cNvGrpSpPr/>
          <p:nvPr/>
        </p:nvGrpSpPr>
        <p:grpSpPr>
          <a:xfrm>
            <a:off x="-1" y="-10401"/>
            <a:ext cx="9159941" cy="4506798"/>
            <a:chOff x="0" y="0"/>
            <a:chExt cx="9159939" cy="4506796"/>
          </a:xfrm>
        </p:grpSpPr>
        <p:pic>
          <p:nvPicPr>
            <p:cNvPr id="1063"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064"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069" name="Group 11"/>
          <p:cNvGrpSpPr/>
          <p:nvPr/>
        </p:nvGrpSpPr>
        <p:grpSpPr>
          <a:xfrm>
            <a:off x="167784" y="227049"/>
            <a:ext cx="174807" cy="594861"/>
            <a:chOff x="0" y="0"/>
            <a:chExt cx="174805" cy="594860"/>
          </a:xfrm>
        </p:grpSpPr>
        <p:sp>
          <p:nvSpPr>
            <p:cNvPr id="1066"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067"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068"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070"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071" name="Body Level One…"/>
          <p:cNvSpPr txBox="1"/>
          <p:nvPr>
            <p:ph type="body" sz="quarter" idx="1" hasCustomPrompt="1"/>
          </p:nvPr>
        </p:nvSpPr>
        <p:spPr>
          <a:xfrm>
            <a:off x="500060" y="1210633"/>
            <a:ext cx="3999302" cy="166592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1072"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4) Charts (4)">
    <p:bg>
      <p:bgPr>
        <a:solidFill>
          <a:srgbClr val="FFFFFF"/>
        </a:solidFill>
      </p:bgPr>
    </p:bg>
    <p:spTree>
      <p:nvGrpSpPr>
        <p:cNvPr id="1" name=""/>
        <p:cNvGrpSpPr/>
        <p:nvPr/>
      </p:nvGrpSpPr>
      <p:grpSpPr>
        <a:xfrm>
          <a:off x="0" y="0"/>
          <a:ext cx="0" cy="0"/>
          <a:chOff x="0" y="0"/>
          <a:chExt cx="0" cy="0"/>
        </a:xfrm>
      </p:grpSpPr>
      <p:grpSp>
        <p:nvGrpSpPr>
          <p:cNvPr id="1081" name="Group 11"/>
          <p:cNvGrpSpPr/>
          <p:nvPr/>
        </p:nvGrpSpPr>
        <p:grpSpPr>
          <a:xfrm>
            <a:off x="-1" y="-10401"/>
            <a:ext cx="9159941" cy="4506798"/>
            <a:chOff x="0" y="0"/>
            <a:chExt cx="9159939" cy="4506796"/>
          </a:xfrm>
        </p:grpSpPr>
        <p:pic>
          <p:nvPicPr>
            <p:cNvPr id="1079"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080"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085" name="Group 11"/>
          <p:cNvGrpSpPr/>
          <p:nvPr/>
        </p:nvGrpSpPr>
        <p:grpSpPr>
          <a:xfrm>
            <a:off x="167784" y="227049"/>
            <a:ext cx="174807" cy="594861"/>
            <a:chOff x="0" y="0"/>
            <a:chExt cx="174805" cy="594860"/>
          </a:xfrm>
        </p:grpSpPr>
        <p:sp>
          <p:nvSpPr>
            <p:cNvPr id="1082"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083"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084"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086"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087" name="Body Level One…"/>
          <p:cNvSpPr txBox="1"/>
          <p:nvPr>
            <p:ph type="body" sz="quarter" idx="1" hasCustomPrompt="1"/>
          </p:nvPr>
        </p:nvSpPr>
        <p:spPr>
          <a:xfrm>
            <a:off x="500060" y="1420092"/>
            <a:ext cx="3999302" cy="1456461"/>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1088"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
        <p:nvSpPr>
          <p:cNvPr id="1089" name="Text Placeholder 8"/>
          <p:cNvSpPr/>
          <p:nvPr>
            <p:ph type="body" sz="quarter" idx="21" hasCustomPrompt="1"/>
          </p:nvPr>
        </p:nvSpPr>
        <p:spPr>
          <a:xfrm>
            <a:off x="500060" y="1208910"/>
            <a:ext cx="3999299"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1090" name="Text Placeholder 8"/>
          <p:cNvSpPr/>
          <p:nvPr>
            <p:ph type="body" sz="quarter" idx="22" hasCustomPrompt="1"/>
          </p:nvPr>
        </p:nvSpPr>
        <p:spPr>
          <a:xfrm>
            <a:off x="4644638" y="1208910"/>
            <a:ext cx="3999300"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1091" name="Text Placeholder 8"/>
          <p:cNvSpPr/>
          <p:nvPr>
            <p:ph type="body" sz="quarter" idx="23" hasCustomPrompt="1"/>
          </p:nvPr>
        </p:nvSpPr>
        <p:spPr>
          <a:xfrm>
            <a:off x="500060" y="3026104"/>
            <a:ext cx="3999299"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1092" name="Text Placeholder 8"/>
          <p:cNvSpPr/>
          <p:nvPr>
            <p:ph type="body" sz="quarter" idx="24" hasCustomPrompt="1"/>
          </p:nvPr>
        </p:nvSpPr>
        <p:spPr>
          <a:xfrm>
            <a:off x="4644638" y="3026104"/>
            <a:ext cx="3999300"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4) FRAME">
    <p:bg>
      <p:bgPr>
        <a:solidFill>
          <a:srgbClr val="FFFFFF"/>
        </a:solidFill>
      </p:bgPr>
    </p:bg>
    <p:spTree>
      <p:nvGrpSpPr>
        <p:cNvPr id="1" name=""/>
        <p:cNvGrpSpPr/>
        <p:nvPr/>
      </p:nvGrpSpPr>
      <p:grpSpPr>
        <a:xfrm>
          <a:off x="0" y="0"/>
          <a:ext cx="0" cy="0"/>
          <a:chOff x="0" y="0"/>
          <a:chExt cx="0" cy="0"/>
        </a:xfrm>
      </p:grpSpPr>
      <p:grpSp>
        <p:nvGrpSpPr>
          <p:cNvPr id="1101" name="Group 11"/>
          <p:cNvGrpSpPr/>
          <p:nvPr/>
        </p:nvGrpSpPr>
        <p:grpSpPr>
          <a:xfrm>
            <a:off x="-1" y="-10401"/>
            <a:ext cx="9159941" cy="4506798"/>
            <a:chOff x="0" y="0"/>
            <a:chExt cx="9159939" cy="4506796"/>
          </a:xfrm>
        </p:grpSpPr>
        <p:pic>
          <p:nvPicPr>
            <p:cNvPr id="1099"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100"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105" name="Group 11"/>
          <p:cNvGrpSpPr/>
          <p:nvPr/>
        </p:nvGrpSpPr>
        <p:grpSpPr>
          <a:xfrm>
            <a:off x="167784" y="227049"/>
            <a:ext cx="174807" cy="594861"/>
            <a:chOff x="0" y="0"/>
            <a:chExt cx="174805" cy="594860"/>
          </a:xfrm>
        </p:grpSpPr>
        <p:sp>
          <p:nvSpPr>
            <p:cNvPr id="1102"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103"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104"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106"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107" name="Body Level One…"/>
          <p:cNvSpPr txBox="1"/>
          <p:nvPr>
            <p:ph type="body" sz="quarter" idx="1" hasCustomPrompt="1"/>
          </p:nvPr>
        </p:nvSpPr>
        <p:spPr>
          <a:xfrm>
            <a:off x="500060" y="1440424"/>
            <a:ext cx="3999302" cy="1436128"/>
          </a:xfrm>
          <a:prstGeom prst="rect">
            <a:avLst/>
          </a:prstGeom>
          <a:ln w="19050">
            <a:solidFill>
              <a:schemeClr val="accent1"/>
            </a:solidFill>
            <a:round/>
          </a:ln>
        </p:spPr>
        <p:txBody>
          <a:bodyPr lIns="45719" tIns="45719" rIns="45719" bIns="4571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1108" name="Text Placeholder 13"/>
          <p:cNvSpPr/>
          <p:nvPr>
            <p:ph type="body" sz="quarter" idx="21" hasCustomPrompt="1"/>
          </p:nvPr>
        </p:nvSpPr>
        <p:spPr>
          <a:xfrm>
            <a:off x="500059" y="1210633"/>
            <a:ext cx="3998702" cy="229791"/>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334327">
              <a:lnSpc>
                <a:spcPct val="90000"/>
              </a:lnSpc>
              <a:spcBef>
                <a:spcPts val="300"/>
              </a:spcBef>
              <a:buClrTx/>
              <a:buSzTx/>
              <a:buNone/>
              <a:defRPr sz="650">
                <a:solidFill>
                  <a:srgbClr val="FFFFFF"/>
                </a:solidFill>
              </a:defRPr>
            </a:lvl1pPr>
          </a:lstStyle>
          <a:p>
            <a:pPr/>
            <a:r>
              <a:t>Klik om kop toe te voegen</a:t>
            </a:r>
          </a:p>
        </p:txBody>
      </p:sp>
      <p:sp>
        <p:nvSpPr>
          <p:cNvPr id="1109" name="Text Placeholder 13"/>
          <p:cNvSpPr/>
          <p:nvPr>
            <p:ph type="body" sz="quarter" idx="22" hasCustomPrompt="1"/>
          </p:nvPr>
        </p:nvSpPr>
        <p:spPr>
          <a:xfrm>
            <a:off x="4644037" y="1210633"/>
            <a:ext cx="3998701" cy="229791"/>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334327">
              <a:lnSpc>
                <a:spcPct val="90000"/>
              </a:lnSpc>
              <a:spcBef>
                <a:spcPts val="300"/>
              </a:spcBef>
              <a:buClrTx/>
              <a:buSzTx/>
              <a:buNone/>
              <a:defRPr sz="650">
                <a:solidFill>
                  <a:srgbClr val="FFFFFF"/>
                </a:solidFill>
              </a:defRPr>
            </a:lvl1pPr>
          </a:lstStyle>
          <a:p>
            <a:pPr/>
            <a:r>
              <a:t>Klik om kop toe te voegen</a:t>
            </a:r>
          </a:p>
        </p:txBody>
      </p:sp>
      <p:sp>
        <p:nvSpPr>
          <p:cNvPr id="1110" name="Text Placeholder 13"/>
          <p:cNvSpPr/>
          <p:nvPr>
            <p:ph type="body" sz="quarter" idx="23" hasCustomPrompt="1"/>
          </p:nvPr>
        </p:nvSpPr>
        <p:spPr>
          <a:xfrm>
            <a:off x="500059" y="3058903"/>
            <a:ext cx="3998702" cy="229791"/>
          </a:xfrm>
          <a:prstGeom prst="rect">
            <a:avLst/>
          </a:prstGeom>
          <a:solidFill>
            <a:schemeClr val="accent1"/>
          </a:solidFill>
          <a:ln w="19050">
            <a:solidFill>
              <a:schemeClr val="accent1"/>
            </a:solidFill>
            <a:round/>
          </a:ln>
        </p:spPr>
        <p:txBody>
          <a:bodyPr lIns="45719" tIns="45719" rIns="45719" bIns="45719" anchor="ctr">
            <a:normAutofit fontScale="100000" lnSpcReduction="0"/>
          </a:bodyPr>
          <a:lstStyle>
            <a:lvl1pPr marL="0" indent="0" defTabSz="416623">
              <a:lnSpc>
                <a:spcPct val="90000"/>
              </a:lnSpc>
              <a:spcBef>
                <a:spcPts val="400"/>
              </a:spcBef>
              <a:buClrTx/>
              <a:buSzTx/>
              <a:buNone/>
              <a:defRPr sz="810">
                <a:solidFill>
                  <a:srgbClr val="FFFFFF"/>
                </a:solidFill>
              </a:defRPr>
            </a:lvl1pPr>
          </a:lstStyle>
          <a:p>
            <a:pPr/>
            <a:r>
              <a:t>Klik om kop toe te voegen</a:t>
            </a:r>
          </a:p>
        </p:txBody>
      </p:sp>
      <p:sp>
        <p:nvSpPr>
          <p:cNvPr id="1111" name="Text Placeholder 13"/>
          <p:cNvSpPr/>
          <p:nvPr>
            <p:ph type="body" sz="quarter" idx="24" hasCustomPrompt="1"/>
          </p:nvPr>
        </p:nvSpPr>
        <p:spPr>
          <a:xfrm>
            <a:off x="4644037" y="3058903"/>
            <a:ext cx="3998701" cy="229791"/>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334327">
              <a:lnSpc>
                <a:spcPct val="90000"/>
              </a:lnSpc>
              <a:spcBef>
                <a:spcPts val="300"/>
              </a:spcBef>
              <a:buClrTx/>
              <a:buSzTx/>
              <a:buNone/>
              <a:defRPr sz="650">
                <a:solidFill>
                  <a:srgbClr val="FFFFFF"/>
                </a:solidFill>
              </a:defRPr>
            </a:lvl1pPr>
          </a:lstStyle>
          <a:p>
            <a:pPr/>
            <a:r>
              <a:t>Klik om kop toe te voegen</a:t>
            </a:r>
          </a:p>
        </p:txBody>
      </p:sp>
      <p:sp>
        <p:nvSpPr>
          <p:cNvPr id="1112" name="Text Placeholder 8"/>
          <p:cNvSpPr/>
          <p:nvPr>
            <p:ph type="body" sz="quarter" idx="25" hasCustomPrompt="1"/>
          </p:nvPr>
        </p:nvSpPr>
        <p:spPr>
          <a:xfrm>
            <a:off x="500062" y="921544"/>
            <a:ext cx="8154001" cy="185739"/>
          </a:xfrm>
          <a:prstGeom prst="rect">
            <a:avLst/>
          </a:prstGeom>
        </p:spPr>
        <p:txBody>
          <a:bodyPr lIns="53999" tIns="53999" rIns="53999" bIns="53999">
            <a:normAutofit fontScale="100000" lnSpcReduction="0"/>
          </a:bodyPr>
          <a:lstStyle>
            <a:lvl1pPr marL="0" indent="0" defTabSz="313753">
              <a:lnSpc>
                <a:spcPct val="90000"/>
              </a:lnSpc>
              <a:spcBef>
                <a:spcPts val="300"/>
              </a:spcBef>
              <a:buClrTx/>
              <a:buSzTx/>
              <a:buNone/>
              <a:defRPr sz="610"/>
            </a:lvl1pPr>
          </a:lstStyle>
          <a:p>
            <a:pPr/>
            <a:r>
              <a:t>Klik om subtitel in te voegen</a:t>
            </a:r>
          </a:p>
        </p:txBody>
      </p:sp>
      <p:sp>
        <p:nvSpPr>
          <p:cNvPr id="1113"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6)">
    <p:bg>
      <p:bgPr>
        <a:solidFill>
          <a:srgbClr val="FFFFFF"/>
        </a:solidFill>
      </p:bgPr>
    </p:bg>
    <p:spTree>
      <p:nvGrpSpPr>
        <p:cNvPr id="1" name=""/>
        <p:cNvGrpSpPr/>
        <p:nvPr/>
      </p:nvGrpSpPr>
      <p:grpSpPr>
        <a:xfrm>
          <a:off x="0" y="0"/>
          <a:ext cx="0" cy="0"/>
          <a:chOff x="0" y="0"/>
          <a:chExt cx="0" cy="0"/>
        </a:xfrm>
      </p:grpSpPr>
      <p:grpSp>
        <p:nvGrpSpPr>
          <p:cNvPr id="1122" name="Group 11"/>
          <p:cNvGrpSpPr/>
          <p:nvPr/>
        </p:nvGrpSpPr>
        <p:grpSpPr>
          <a:xfrm>
            <a:off x="-1" y="-10401"/>
            <a:ext cx="9159941" cy="4506798"/>
            <a:chOff x="0" y="0"/>
            <a:chExt cx="9159939" cy="4506796"/>
          </a:xfrm>
        </p:grpSpPr>
        <p:pic>
          <p:nvPicPr>
            <p:cNvPr id="1120"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121"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126" name="Group 11"/>
          <p:cNvGrpSpPr/>
          <p:nvPr/>
        </p:nvGrpSpPr>
        <p:grpSpPr>
          <a:xfrm>
            <a:off x="167784" y="227049"/>
            <a:ext cx="174807" cy="594861"/>
            <a:chOff x="0" y="0"/>
            <a:chExt cx="174805" cy="594860"/>
          </a:xfrm>
        </p:grpSpPr>
        <p:sp>
          <p:nvSpPr>
            <p:cNvPr id="1123"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124"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125"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127"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128" name="Body Level One…"/>
          <p:cNvSpPr txBox="1"/>
          <p:nvPr>
            <p:ph type="body" sz="quarter" idx="1" hasCustomPrompt="1"/>
          </p:nvPr>
        </p:nvSpPr>
        <p:spPr>
          <a:xfrm>
            <a:off x="500060" y="1210633"/>
            <a:ext cx="2621292" cy="1672329"/>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1129" name="Text Placeholder 8"/>
          <p:cNvSpPr/>
          <p:nvPr>
            <p:ph type="body" sz="quarter" idx="21" hasCustomPrompt="1"/>
          </p:nvPr>
        </p:nvSpPr>
        <p:spPr>
          <a:xfrm>
            <a:off x="500062" y="921544"/>
            <a:ext cx="8154001" cy="185739"/>
          </a:xfrm>
          <a:prstGeom prst="rect">
            <a:avLst/>
          </a:prstGeom>
        </p:spPr>
        <p:txBody>
          <a:bodyPr lIns="53999" tIns="53999" rIns="53999" bIns="53999">
            <a:normAutofit fontScale="100000" lnSpcReduction="0"/>
          </a:bodyPr>
          <a:lstStyle>
            <a:lvl1pPr marL="0" indent="0" defTabSz="313753">
              <a:lnSpc>
                <a:spcPct val="90000"/>
              </a:lnSpc>
              <a:spcBef>
                <a:spcPts val="300"/>
              </a:spcBef>
              <a:buClrTx/>
              <a:buSzTx/>
              <a:buNone/>
              <a:defRPr sz="610"/>
            </a:lvl1pPr>
          </a:lstStyle>
          <a:p>
            <a:pPr/>
            <a:r>
              <a:t>Klik om subtitel in te voegen</a:t>
            </a:r>
          </a:p>
        </p:txBody>
      </p:sp>
      <p:sp>
        <p:nvSpPr>
          <p:cNvPr id="1130"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6) Charts (6)">
    <p:bg>
      <p:bgPr>
        <a:solidFill>
          <a:srgbClr val="FFFFFF"/>
        </a:solidFill>
      </p:bgPr>
    </p:bg>
    <p:spTree>
      <p:nvGrpSpPr>
        <p:cNvPr id="1" name=""/>
        <p:cNvGrpSpPr/>
        <p:nvPr/>
      </p:nvGrpSpPr>
      <p:grpSpPr>
        <a:xfrm>
          <a:off x="0" y="0"/>
          <a:ext cx="0" cy="0"/>
          <a:chOff x="0" y="0"/>
          <a:chExt cx="0" cy="0"/>
        </a:xfrm>
      </p:grpSpPr>
      <p:grpSp>
        <p:nvGrpSpPr>
          <p:cNvPr id="1139" name="Group 11"/>
          <p:cNvGrpSpPr/>
          <p:nvPr/>
        </p:nvGrpSpPr>
        <p:grpSpPr>
          <a:xfrm>
            <a:off x="-1" y="-10401"/>
            <a:ext cx="9159941" cy="4506798"/>
            <a:chOff x="0" y="0"/>
            <a:chExt cx="9159939" cy="4506796"/>
          </a:xfrm>
        </p:grpSpPr>
        <p:pic>
          <p:nvPicPr>
            <p:cNvPr id="1137"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138"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143" name="Group 11"/>
          <p:cNvGrpSpPr/>
          <p:nvPr/>
        </p:nvGrpSpPr>
        <p:grpSpPr>
          <a:xfrm>
            <a:off x="167784" y="227049"/>
            <a:ext cx="174807" cy="594861"/>
            <a:chOff x="0" y="0"/>
            <a:chExt cx="174805" cy="594860"/>
          </a:xfrm>
        </p:grpSpPr>
        <p:sp>
          <p:nvSpPr>
            <p:cNvPr id="1140"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141"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142"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144"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145" name="Body Level One…"/>
          <p:cNvSpPr txBox="1"/>
          <p:nvPr>
            <p:ph type="body" sz="quarter" idx="1" hasCustomPrompt="1"/>
          </p:nvPr>
        </p:nvSpPr>
        <p:spPr>
          <a:xfrm>
            <a:off x="500060" y="1432367"/>
            <a:ext cx="2637902" cy="1450596"/>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1146" name="Text Placeholder 8"/>
          <p:cNvSpPr/>
          <p:nvPr>
            <p:ph type="body" sz="quarter" idx="21" hasCustomPrompt="1"/>
          </p:nvPr>
        </p:nvSpPr>
        <p:spPr>
          <a:xfrm>
            <a:off x="500062" y="921544"/>
            <a:ext cx="8154001" cy="185739"/>
          </a:xfrm>
          <a:prstGeom prst="rect">
            <a:avLst/>
          </a:prstGeom>
        </p:spPr>
        <p:txBody>
          <a:bodyPr lIns="53999" tIns="53999" rIns="53999" bIns="53999">
            <a:normAutofit fontScale="100000" lnSpcReduction="0"/>
          </a:bodyPr>
          <a:lstStyle>
            <a:lvl1pPr marL="0" indent="0" defTabSz="313753">
              <a:lnSpc>
                <a:spcPct val="90000"/>
              </a:lnSpc>
              <a:spcBef>
                <a:spcPts val="300"/>
              </a:spcBef>
              <a:buClrTx/>
              <a:buSzTx/>
              <a:buNone/>
              <a:defRPr sz="610"/>
            </a:lvl1pPr>
          </a:lstStyle>
          <a:p>
            <a:pPr/>
            <a:r>
              <a:t>Klik om subtitel in te voegen</a:t>
            </a:r>
          </a:p>
        </p:txBody>
      </p:sp>
      <p:sp>
        <p:nvSpPr>
          <p:cNvPr id="1147"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
        <p:nvSpPr>
          <p:cNvPr id="1148" name="Text Placeholder 8"/>
          <p:cNvSpPr/>
          <p:nvPr>
            <p:ph type="body" sz="quarter" idx="22" hasCustomPrompt="1"/>
          </p:nvPr>
        </p:nvSpPr>
        <p:spPr>
          <a:xfrm>
            <a:off x="500062" y="1208910"/>
            <a:ext cx="2637512"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1149" name="Text Placeholder 8"/>
          <p:cNvSpPr/>
          <p:nvPr>
            <p:ph type="body" sz="quarter" idx="23" hasCustomPrompt="1"/>
          </p:nvPr>
        </p:nvSpPr>
        <p:spPr>
          <a:xfrm>
            <a:off x="3253244" y="1208910"/>
            <a:ext cx="2637511"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1150" name="Text Placeholder 8"/>
          <p:cNvSpPr/>
          <p:nvPr>
            <p:ph type="body" sz="quarter" idx="24" hasCustomPrompt="1"/>
          </p:nvPr>
        </p:nvSpPr>
        <p:spPr>
          <a:xfrm>
            <a:off x="6016549" y="1208910"/>
            <a:ext cx="2637511"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1151" name="Text Placeholder 8"/>
          <p:cNvSpPr/>
          <p:nvPr>
            <p:ph type="body" sz="quarter" idx="25" hasCustomPrompt="1"/>
          </p:nvPr>
        </p:nvSpPr>
        <p:spPr>
          <a:xfrm>
            <a:off x="500062" y="3049314"/>
            <a:ext cx="2637512"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1152" name="Text Placeholder 8"/>
          <p:cNvSpPr/>
          <p:nvPr>
            <p:ph type="body" sz="quarter" idx="26" hasCustomPrompt="1"/>
          </p:nvPr>
        </p:nvSpPr>
        <p:spPr>
          <a:xfrm>
            <a:off x="3253244" y="3049314"/>
            <a:ext cx="2637511"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
        <p:nvSpPr>
          <p:cNvPr id="1153" name="Text Placeholder 8"/>
          <p:cNvSpPr/>
          <p:nvPr>
            <p:ph type="body" sz="quarter" idx="27" hasCustomPrompt="1"/>
          </p:nvPr>
        </p:nvSpPr>
        <p:spPr>
          <a:xfrm>
            <a:off x="6016549" y="3049314"/>
            <a:ext cx="2637511" cy="185739"/>
          </a:xfrm>
          <a:prstGeom prst="rect">
            <a:avLst/>
          </a:prstGeom>
        </p:spPr>
        <p:txBody>
          <a:bodyPr lIns="53999" tIns="53999" rIns="53999" bIns="53999">
            <a:normAutofit fontScale="100000" lnSpcReduction="0"/>
          </a:bodyPr>
          <a:lstStyle>
            <a:lvl1pPr marL="0" indent="0" defTabSz="303466">
              <a:lnSpc>
                <a:spcPct val="90000"/>
              </a:lnSpc>
              <a:spcBef>
                <a:spcPts val="200"/>
              </a:spcBef>
              <a:buClrTx/>
              <a:buSzTx/>
              <a:buNone/>
              <a:defRPr sz="589"/>
            </a:lvl1pPr>
          </a:lstStyle>
          <a:p>
            <a:pPr/>
            <a:r>
              <a:t>Klik om kop toe te voegen</a:t>
            </a:r>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x (6) FRAME">
    <p:bg>
      <p:bgPr>
        <a:solidFill>
          <a:srgbClr val="FFFFFF"/>
        </a:solidFill>
      </p:bgPr>
    </p:bg>
    <p:spTree>
      <p:nvGrpSpPr>
        <p:cNvPr id="1" name=""/>
        <p:cNvGrpSpPr/>
        <p:nvPr/>
      </p:nvGrpSpPr>
      <p:grpSpPr>
        <a:xfrm>
          <a:off x="0" y="0"/>
          <a:ext cx="0" cy="0"/>
          <a:chOff x="0" y="0"/>
          <a:chExt cx="0" cy="0"/>
        </a:xfrm>
      </p:grpSpPr>
      <p:grpSp>
        <p:nvGrpSpPr>
          <p:cNvPr id="1162" name="Group 11"/>
          <p:cNvGrpSpPr/>
          <p:nvPr/>
        </p:nvGrpSpPr>
        <p:grpSpPr>
          <a:xfrm>
            <a:off x="-1" y="-10401"/>
            <a:ext cx="9159941" cy="4506798"/>
            <a:chOff x="0" y="0"/>
            <a:chExt cx="9159939" cy="4506796"/>
          </a:xfrm>
        </p:grpSpPr>
        <p:pic>
          <p:nvPicPr>
            <p:cNvPr id="1160"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161"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166" name="Group 11"/>
          <p:cNvGrpSpPr/>
          <p:nvPr/>
        </p:nvGrpSpPr>
        <p:grpSpPr>
          <a:xfrm>
            <a:off x="167784" y="227049"/>
            <a:ext cx="174807" cy="594861"/>
            <a:chOff x="0" y="0"/>
            <a:chExt cx="174805" cy="594860"/>
          </a:xfrm>
        </p:grpSpPr>
        <p:sp>
          <p:nvSpPr>
            <p:cNvPr id="1163"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164"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165"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167"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168" name="Body Level One…"/>
          <p:cNvSpPr txBox="1"/>
          <p:nvPr>
            <p:ph type="body" sz="quarter" idx="1" hasCustomPrompt="1"/>
          </p:nvPr>
        </p:nvSpPr>
        <p:spPr>
          <a:xfrm>
            <a:off x="500060" y="1440424"/>
            <a:ext cx="2637902" cy="1442539"/>
          </a:xfrm>
          <a:prstGeom prst="rect">
            <a:avLst/>
          </a:prstGeom>
          <a:ln w="19050">
            <a:solidFill>
              <a:schemeClr val="accent1"/>
            </a:solidFill>
            <a:round/>
          </a:ln>
        </p:spPr>
        <p:txBody>
          <a:bodyPr lIns="45719" tIns="45719" rIns="45719" bIns="4571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1169" name="Text Placeholder 13"/>
          <p:cNvSpPr/>
          <p:nvPr>
            <p:ph type="body" sz="quarter" idx="21" hasCustomPrompt="1"/>
          </p:nvPr>
        </p:nvSpPr>
        <p:spPr>
          <a:xfrm>
            <a:off x="500059" y="1210633"/>
            <a:ext cx="2637514" cy="229791"/>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334327">
              <a:lnSpc>
                <a:spcPct val="90000"/>
              </a:lnSpc>
              <a:spcBef>
                <a:spcPts val="300"/>
              </a:spcBef>
              <a:buClrTx/>
              <a:buSzTx/>
              <a:buNone/>
              <a:defRPr sz="650">
                <a:solidFill>
                  <a:srgbClr val="FFFFFF"/>
                </a:solidFill>
              </a:defRPr>
            </a:lvl1pPr>
          </a:lstStyle>
          <a:p>
            <a:pPr/>
            <a:r>
              <a:t>Klik om kop toe te voegen</a:t>
            </a:r>
          </a:p>
        </p:txBody>
      </p:sp>
      <p:sp>
        <p:nvSpPr>
          <p:cNvPr id="1170" name="Text Placeholder 13"/>
          <p:cNvSpPr/>
          <p:nvPr>
            <p:ph type="body" sz="quarter" idx="22" hasCustomPrompt="1"/>
          </p:nvPr>
        </p:nvSpPr>
        <p:spPr>
          <a:xfrm>
            <a:off x="3258304" y="1210633"/>
            <a:ext cx="2637514" cy="229791"/>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334327">
              <a:lnSpc>
                <a:spcPct val="90000"/>
              </a:lnSpc>
              <a:spcBef>
                <a:spcPts val="300"/>
              </a:spcBef>
              <a:buClrTx/>
              <a:buSzTx/>
              <a:buNone/>
              <a:defRPr sz="650">
                <a:solidFill>
                  <a:srgbClr val="FFFFFF"/>
                </a:solidFill>
              </a:defRPr>
            </a:lvl1pPr>
          </a:lstStyle>
          <a:p>
            <a:pPr/>
            <a:r>
              <a:t>Klik om kop toe te voegen</a:t>
            </a:r>
          </a:p>
        </p:txBody>
      </p:sp>
      <p:sp>
        <p:nvSpPr>
          <p:cNvPr id="1171" name="Text Placeholder 13"/>
          <p:cNvSpPr/>
          <p:nvPr>
            <p:ph type="body" sz="quarter" idx="23" hasCustomPrompt="1"/>
          </p:nvPr>
        </p:nvSpPr>
        <p:spPr>
          <a:xfrm>
            <a:off x="6006427" y="1210633"/>
            <a:ext cx="2637513" cy="229791"/>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334327">
              <a:lnSpc>
                <a:spcPct val="90000"/>
              </a:lnSpc>
              <a:spcBef>
                <a:spcPts val="300"/>
              </a:spcBef>
              <a:buClrTx/>
              <a:buSzTx/>
              <a:buNone/>
              <a:defRPr sz="650">
                <a:solidFill>
                  <a:srgbClr val="FFFFFF"/>
                </a:solidFill>
              </a:defRPr>
            </a:lvl1pPr>
          </a:lstStyle>
          <a:p>
            <a:pPr/>
            <a:r>
              <a:t>Klik om kop toe te voegen</a:t>
            </a:r>
          </a:p>
        </p:txBody>
      </p:sp>
      <p:sp>
        <p:nvSpPr>
          <p:cNvPr id="1172" name="Text Placeholder 13"/>
          <p:cNvSpPr/>
          <p:nvPr>
            <p:ph type="body" sz="quarter" idx="24" hasCustomPrompt="1"/>
          </p:nvPr>
        </p:nvSpPr>
        <p:spPr>
          <a:xfrm>
            <a:off x="500059" y="3059215"/>
            <a:ext cx="2637514" cy="229791"/>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334327">
              <a:lnSpc>
                <a:spcPct val="90000"/>
              </a:lnSpc>
              <a:spcBef>
                <a:spcPts val="300"/>
              </a:spcBef>
              <a:buClrTx/>
              <a:buSzTx/>
              <a:buNone/>
              <a:defRPr sz="650">
                <a:solidFill>
                  <a:srgbClr val="FFFFFF"/>
                </a:solidFill>
              </a:defRPr>
            </a:lvl1pPr>
          </a:lstStyle>
          <a:p>
            <a:pPr/>
            <a:r>
              <a:t>Klik om kop toe te voegen</a:t>
            </a:r>
          </a:p>
        </p:txBody>
      </p:sp>
      <p:sp>
        <p:nvSpPr>
          <p:cNvPr id="1173" name="Text Placeholder 13"/>
          <p:cNvSpPr/>
          <p:nvPr>
            <p:ph type="body" sz="quarter" idx="25" hasCustomPrompt="1"/>
          </p:nvPr>
        </p:nvSpPr>
        <p:spPr>
          <a:xfrm>
            <a:off x="3258304" y="3059215"/>
            <a:ext cx="2637514" cy="229791"/>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334327">
              <a:lnSpc>
                <a:spcPct val="90000"/>
              </a:lnSpc>
              <a:spcBef>
                <a:spcPts val="300"/>
              </a:spcBef>
              <a:buClrTx/>
              <a:buSzTx/>
              <a:buNone/>
              <a:defRPr sz="650">
                <a:solidFill>
                  <a:srgbClr val="FFFFFF"/>
                </a:solidFill>
              </a:defRPr>
            </a:lvl1pPr>
          </a:lstStyle>
          <a:p>
            <a:pPr/>
            <a:r>
              <a:t>Klik om kop toe te voegen</a:t>
            </a:r>
          </a:p>
        </p:txBody>
      </p:sp>
      <p:sp>
        <p:nvSpPr>
          <p:cNvPr id="1174" name="Text Placeholder 13"/>
          <p:cNvSpPr/>
          <p:nvPr>
            <p:ph type="body" sz="quarter" idx="26" hasCustomPrompt="1"/>
          </p:nvPr>
        </p:nvSpPr>
        <p:spPr>
          <a:xfrm>
            <a:off x="6006427" y="3059215"/>
            <a:ext cx="2637513" cy="229791"/>
          </a:xfrm>
          <a:prstGeom prst="rect">
            <a:avLst/>
          </a:prstGeom>
          <a:solidFill>
            <a:schemeClr val="accent1"/>
          </a:solidFill>
          <a:ln w="19050">
            <a:solidFill>
              <a:schemeClr val="accent1"/>
            </a:solidFill>
            <a:round/>
          </a:ln>
        </p:spPr>
        <p:txBody>
          <a:bodyPr lIns="53999" tIns="53999" rIns="53999" bIns="53999" anchor="ctr">
            <a:normAutofit fontScale="100000" lnSpcReduction="0"/>
          </a:bodyPr>
          <a:lstStyle>
            <a:lvl1pPr marL="0" indent="0" defTabSz="334327">
              <a:lnSpc>
                <a:spcPct val="90000"/>
              </a:lnSpc>
              <a:spcBef>
                <a:spcPts val="300"/>
              </a:spcBef>
              <a:buClrTx/>
              <a:buSzTx/>
              <a:buNone/>
              <a:defRPr sz="650">
                <a:solidFill>
                  <a:srgbClr val="FFFFFF"/>
                </a:solidFill>
              </a:defRPr>
            </a:lvl1pPr>
          </a:lstStyle>
          <a:p>
            <a:pPr/>
            <a:r>
              <a:t>Klik om kop toe te voegen</a:t>
            </a:r>
          </a:p>
        </p:txBody>
      </p:sp>
      <p:sp>
        <p:nvSpPr>
          <p:cNvPr id="1175" name="Text Placeholder 8"/>
          <p:cNvSpPr/>
          <p:nvPr>
            <p:ph type="body" sz="quarter" idx="27" hasCustomPrompt="1"/>
          </p:nvPr>
        </p:nvSpPr>
        <p:spPr>
          <a:xfrm>
            <a:off x="500062" y="921544"/>
            <a:ext cx="8154001" cy="185739"/>
          </a:xfrm>
          <a:prstGeom prst="rect">
            <a:avLst/>
          </a:prstGeom>
        </p:spPr>
        <p:txBody>
          <a:bodyPr lIns="53999" tIns="53999" rIns="53999" bIns="53999">
            <a:normAutofit fontScale="100000" lnSpcReduction="0"/>
          </a:bodyPr>
          <a:lstStyle>
            <a:lvl1pPr marL="0" indent="0" defTabSz="313753">
              <a:lnSpc>
                <a:spcPct val="90000"/>
              </a:lnSpc>
              <a:spcBef>
                <a:spcPts val="300"/>
              </a:spcBef>
              <a:buClrTx/>
              <a:buSzTx/>
              <a:buNone/>
              <a:defRPr sz="610"/>
            </a:lvl1pPr>
          </a:lstStyle>
          <a:p>
            <a:pPr/>
            <a:r>
              <a:t>Klik om subtitel in te voegen</a:t>
            </a:r>
          </a:p>
        </p:txBody>
      </p:sp>
      <p:sp>
        <p:nvSpPr>
          <p:cNvPr id="1176" name="Klik om titel in te voegen"/>
          <p:cNvSpPr txBox="1"/>
          <p:nvPr>
            <p:ph type="title" hasCustomPrompt="1"/>
          </p:nvPr>
        </p:nvSpPr>
        <p:spPr>
          <a:xfrm>
            <a:off x="500060" y="200023"/>
            <a:ext cx="8149833" cy="697708"/>
          </a:xfrm>
          <a:prstGeom prst="rect">
            <a:avLst/>
          </a:prstGeom>
        </p:spPr>
        <p:txBody>
          <a:bodyPr lIns="45719" tIns="45719" rIns="45719" bIns="45719" anchor="b">
            <a:normAutofit fontScale="100000" lnSpcReduction="0"/>
          </a:bodyPr>
          <a:lstStyle>
            <a:lvl1pPr defTabSz="514350">
              <a:lnSpc>
                <a:spcPct val="90000"/>
              </a:lnSpc>
              <a:defRPr sz="2100"/>
            </a:lvl1pPr>
          </a:lstStyle>
          <a:p>
            <a:pPr/>
            <a:r>
              <a:t>Klik om titel in te voegen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breed) links, tekst rechts">
    <p:bg>
      <p:bgPr>
        <a:solidFill>
          <a:srgbClr val="FFFFFF"/>
        </a:solidFill>
      </p:bgPr>
    </p:bg>
    <p:spTree>
      <p:nvGrpSpPr>
        <p:cNvPr id="1" name=""/>
        <p:cNvGrpSpPr/>
        <p:nvPr/>
      </p:nvGrpSpPr>
      <p:grpSpPr>
        <a:xfrm>
          <a:off x="0" y="0"/>
          <a:ext cx="0" cy="0"/>
          <a:chOff x="0" y="0"/>
          <a:chExt cx="0" cy="0"/>
        </a:xfrm>
      </p:grpSpPr>
      <p:grpSp>
        <p:nvGrpSpPr>
          <p:cNvPr id="122" name="Groep 25"/>
          <p:cNvGrpSpPr/>
          <p:nvPr/>
        </p:nvGrpSpPr>
        <p:grpSpPr>
          <a:xfrm>
            <a:off x="9252624" y="-35721"/>
            <a:ext cx="1980265" cy="5307831"/>
            <a:chOff x="0" y="0"/>
            <a:chExt cx="1980264" cy="5307829"/>
          </a:xfrm>
        </p:grpSpPr>
        <p:grpSp>
          <p:nvGrpSpPr>
            <p:cNvPr id="116" name="Afgeronde rechthoek 15"/>
            <p:cNvGrpSpPr/>
            <p:nvPr/>
          </p:nvGrpSpPr>
          <p:grpSpPr>
            <a:xfrm>
              <a:off x="0" y="0"/>
              <a:ext cx="1980265" cy="5307830"/>
              <a:chOff x="0" y="0"/>
              <a:chExt cx="1980264" cy="5307829"/>
            </a:xfrm>
          </p:grpSpPr>
          <p:sp>
            <p:nvSpPr>
              <p:cNvPr id="114"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115"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117"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121" name="Groep 18"/>
            <p:cNvGrpSpPr/>
            <p:nvPr/>
          </p:nvGrpSpPr>
          <p:grpSpPr>
            <a:xfrm>
              <a:off x="540071" y="5057766"/>
              <a:ext cx="752582" cy="214344"/>
              <a:chOff x="0" y="0"/>
              <a:chExt cx="752580" cy="214343"/>
            </a:xfrm>
          </p:grpSpPr>
          <p:pic>
            <p:nvPicPr>
              <p:cNvPr id="118"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119"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120"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123"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24"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25"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26" name="Body Level One…"/>
          <p:cNvSpPr txBox="1"/>
          <p:nvPr>
            <p:ph type="body" sz="quarter" idx="1"/>
          </p:nvPr>
        </p:nvSpPr>
        <p:spPr>
          <a:xfrm>
            <a:off x="5749299" y="1482928"/>
            <a:ext cx="2700001" cy="3132001"/>
          </a:xfrm>
          <a:prstGeom prst="rect">
            <a:avLst/>
          </a:prstGeom>
        </p:spPr>
        <p:txBody>
          <a:bodyPr>
            <a:normAutofit fontScale="100000" lnSpcReduction="0"/>
          </a:bodyPr>
          <a:lstStyle>
            <a:lvl1pPr marL="194399" indent="-194399">
              <a:defRPr sz="1800"/>
            </a:lvl1pPr>
            <a:lvl2pPr marL="410399" indent="-194400">
              <a:defRPr sz="1800"/>
            </a:lvl2pPr>
            <a:lvl3pPr marL="674999" indent="-242999">
              <a:defRPr sz="1800"/>
            </a:lvl3pPr>
            <a:lvl4pPr>
              <a:defRPr sz="1800"/>
            </a:lvl4pPr>
            <a:lvl5pPr>
              <a:defRPr sz="1800"/>
            </a:lvl5pPr>
          </a:lstStyle>
          <a:p>
            <a:pPr/>
            <a:r>
              <a:t>Body Level One</a:t>
            </a:r>
          </a:p>
          <a:p>
            <a:pPr lvl="1"/>
            <a:r>
              <a:t>Body Level Two</a:t>
            </a:r>
          </a:p>
          <a:p>
            <a:pPr lvl="2"/>
            <a:r>
              <a:t>Body Level Three</a:t>
            </a:r>
          </a:p>
          <a:p>
            <a:pPr lvl="3"/>
            <a:r>
              <a:t>Body Level Four</a:t>
            </a:r>
          </a:p>
          <a:p>
            <a:pPr lvl="4"/>
            <a:r>
              <a:t>Body Level Five</a:t>
            </a:r>
          </a:p>
        </p:txBody>
      </p:sp>
      <p:sp>
        <p:nvSpPr>
          <p:cNvPr id="127" name="Tijdelijke aanduiding voor afbeelding 5"/>
          <p:cNvSpPr/>
          <p:nvPr>
            <p:ph type="pic" sz="half" idx="21"/>
          </p:nvPr>
        </p:nvSpPr>
        <p:spPr>
          <a:xfrm>
            <a:off x="684700" y="1560185"/>
            <a:ext cx="4824001" cy="3222002"/>
          </a:xfrm>
          <a:prstGeom prst="rect">
            <a:avLst/>
          </a:prstGeom>
        </p:spPr>
        <p:txBody>
          <a:bodyPr lIns="91439" tIns="45719" rIns="91439" bIns="45719"/>
          <a:lstStyle/>
          <a:p>
            <a:pP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ver No Pic">
    <p:bg>
      <p:bgPr>
        <a:solidFill>
          <a:srgbClr val="FFFFFF"/>
        </a:solidFill>
      </p:bgPr>
    </p:bg>
    <p:spTree>
      <p:nvGrpSpPr>
        <p:cNvPr id="1" name=""/>
        <p:cNvGrpSpPr/>
        <p:nvPr/>
      </p:nvGrpSpPr>
      <p:grpSpPr>
        <a:xfrm>
          <a:off x="0" y="0"/>
          <a:ext cx="0" cy="0"/>
          <a:chOff x="0" y="0"/>
          <a:chExt cx="0" cy="0"/>
        </a:xfrm>
      </p:grpSpPr>
      <p:grpSp>
        <p:nvGrpSpPr>
          <p:cNvPr id="1185" name="Group 11"/>
          <p:cNvGrpSpPr/>
          <p:nvPr/>
        </p:nvGrpSpPr>
        <p:grpSpPr>
          <a:xfrm>
            <a:off x="-1" y="-10401"/>
            <a:ext cx="9159941" cy="4506798"/>
            <a:chOff x="0" y="0"/>
            <a:chExt cx="9159939" cy="4506796"/>
          </a:xfrm>
        </p:grpSpPr>
        <p:pic>
          <p:nvPicPr>
            <p:cNvPr id="1183"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184"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189" name="Group 11"/>
          <p:cNvGrpSpPr/>
          <p:nvPr/>
        </p:nvGrpSpPr>
        <p:grpSpPr>
          <a:xfrm>
            <a:off x="167784" y="227049"/>
            <a:ext cx="174807" cy="594861"/>
            <a:chOff x="0" y="0"/>
            <a:chExt cx="174805" cy="594860"/>
          </a:xfrm>
        </p:grpSpPr>
        <p:sp>
          <p:nvSpPr>
            <p:cNvPr id="1186"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187"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188"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190" name="Rectangle 5"/>
          <p:cNvSpPr/>
          <p:nvPr/>
        </p:nvSpPr>
        <p:spPr>
          <a:xfrm>
            <a:off x="494110" y="0"/>
            <a:ext cx="8649891" cy="5143500"/>
          </a:xfrm>
          <a:prstGeom prst="rect">
            <a:avLst/>
          </a:prstGeom>
          <a:solidFill>
            <a:schemeClr val="accent1"/>
          </a:solidFill>
          <a:ln w="12700">
            <a:miter lim="400000"/>
          </a:ln>
        </p:spPr>
        <p:txBody>
          <a:bodyPr lIns="45719" rIns="45719" anchor="ctr"/>
          <a:lstStyle/>
          <a:p>
            <a:pPr algn="ctr">
              <a:defRPr sz="1300">
                <a:solidFill>
                  <a:srgbClr val="FFFFFF"/>
                </a:solidFill>
              </a:defRPr>
            </a:pPr>
          </a:p>
        </p:txBody>
      </p:sp>
      <p:sp>
        <p:nvSpPr>
          <p:cNvPr id="1191" name="Klik om TITEL in te voegen"/>
          <p:cNvSpPr txBox="1"/>
          <p:nvPr>
            <p:ph type="title" hasCustomPrompt="1"/>
          </p:nvPr>
        </p:nvSpPr>
        <p:spPr>
          <a:xfrm>
            <a:off x="742084" y="1319212"/>
            <a:ext cx="7342189" cy="1376363"/>
          </a:xfrm>
          <a:prstGeom prst="rect">
            <a:avLst/>
          </a:prstGeom>
        </p:spPr>
        <p:txBody>
          <a:bodyPr lIns="53999" tIns="53999" rIns="53999" bIns="53999" anchor="b">
            <a:normAutofit fontScale="100000" lnSpcReduction="0"/>
          </a:bodyPr>
          <a:lstStyle>
            <a:lvl1pPr defTabSz="514350">
              <a:lnSpc>
                <a:spcPct val="90000"/>
              </a:lnSpc>
              <a:defRPr cap="all" sz="3000">
                <a:solidFill>
                  <a:srgbClr val="FFFFFF"/>
                </a:solidFill>
              </a:defRPr>
            </a:lvl1pPr>
          </a:lstStyle>
          <a:p>
            <a:pPr/>
            <a:r>
              <a:t>Klik om TITEL in te voegen</a:t>
            </a:r>
          </a:p>
        </p:txBody>
      </p:sp>
      <p:sp>
        <p:nvSpPr>
          <p:cNvPr id="1192" name="Body Level One…"/>
          <p:cNvSpPr txBox="1"/>
          <p:nvPr>
            <p:ph type="body" sz="half" idx="1" hasCustomPrompt="1"/>
          </p:nvPr>
        </p:nvSpPr>
        <p:spPr>
          <a:xfrm>
            <a:off x="742084" y="2701529"/>
            <a:ext cx="7342189" cy="1314451"/>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800">
                <a:solidFill>
                  <a:srgbClr val="FFFFFF"/>
                </a:solidFill>
              </a:defRPr>
            </a:lvl1pPr>
            <a:lvl2pPr marL="250747" indent="-250747" defTabSz="514350">
              <a:lnSpc>
                <a:spcPct val="90000"/>
              </a:lnSpc>
              <a:spcBef>
                <a:spcPts val="500"/>
              </a:spcBef>
              <a:buClrTx/>
              <a:buChar char="▪"/>
              <a:defRPr sz="1800">
                <a:solidFill>
                  <a:srgbClr val="FFFFFF"/>
                </a:solidFill>
              </a:defRPr>
            </a:lvl2pPr>
            <a:lvl3pPr marL="373619" indent="-237888" defTabSz="514350">
              <a:lnSpc>
                <a:spcPct val="90000"/>
              </a:lnSpc>
              <a:spcBef>
                <a:spcPts val="500"/>
              </a:spcBef>
              <a:buClrTx/>
              <a:defRPr sz="1800">
                <a:solidFill>
                  <a:srgbClr val="FFFFFF"/>
                </a:solidFill>
              </a:defRPr>
            </a:lvl3pPr>
            <a:lvl4pPr marL="515778" indent="-244315" defTabSz="514350">
              <a:lnSpc>
                <a:spcPct val="90000"/>
              </a:lnSpc>
              <a:spcBef>
                <a:spcPts val="500"/>
              </a:spcBef>
              <a:buClrTx/>
              <a:buSzPct val="100000"/>
              <a:buFontTx/>
              <a:buChar char="-"/>
              <a:defRPr sz="1800">
                <a:solidFill>
                  <a:srgbClr val="FFFFFF"/>
                </a:solidFill>
              </a:defRPr>
            </a:lvl4pPr>
            <a:lvl5pPr marL="638651" indent="-231458" defTabSz="514350">
              <a:lnSpc>
                <a:spcPct val="90000"/>
              </a:lnSpc>
              <a:spcBef>
                <a:spcPts val="500"/>
              </a:spcBef>
              <a:buClrTx/>
              <a:buSzPct val="100000"/>
              <a:buFontTx/>
              <a:buChar char="-"/>
              <a:defRPr sz="1800">
                <a:solidFill>
                  <a:srgbClr val="FFFFFF"/>
                </a:solidFill>
              </a:defRPr>
            </a:lvl5pPr>
          </a:lstStyle>
          <a:p>
            <a:pPr/>
            <a:r>
              <a:t>Klik om subtitel in te voegen</a:t>
            </a:r>
          </a:p>
          <a:p>
            <a:pPr lvl="1"/>
            <a:r>
              <a:t/>
            </a:r>
          </a:p>
          <a:p>
            <a:pPr lvl="2"/>
            <a:r>
              <a:t/>
            </a:r>
          </a:p>
          <a:p>
            <a:pPr lvl="3"/>
            <a:r>
              <a:t/>
            </a:r>
          </a:p>
          <a:p>
            <a:pPr lvl="4"/>
            <a:r>
              <a:t/>
            </a:r>
          </a:p>
        </p:txBody>
      </p:sp>
      <p:sp>
        <p:nvSpPr>
          <p:cNvPr id="1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ver S Pic">
    <p:bg>
      <p:bgPr>
        <a:solidFill>
          <a:srgbClr val="FFFFFF"/>
        </a:solidFill>
      </p:bgPr>
    </p:bg>
    <p:spTree>
      <p:nvGrpSpPr>
        <p:cNvPr id="1" name=""/>
        <p:cNvGrpSpPr/>
        <p:nvPr/>
      </p:nvGrpSpPr>
      <p:grpSpPr>
        <a:xfrm>
          <a:off x="0" y="0"/>
          <a:ext cx="0" cy="0"/>
          <a:chOff x="0" y="0"/>
          <a:chExt cx="0" cy="0"/>
        </a:xfrm>
      </p:grpSpPr>
      <p:grpSp>
        <p:nvGrpSpPr>
          <p:cNvPr id="1202" name="Group 11"/>
          <p:cNvGrpSpPr/>
          <p:nvPr/>
        </p:nvGrpSpPr>
        <p:grpSpPr>
          <a:xfrm>
            <a:off x="-1" y="-10401"/>
            <a:ext cx="9159941" cy="4506798"/>
            <a:chOff x="0" y="0"/>
            <a:chExt cx="9159939" cy="4506796"/>
          </a:xfrm>
        </p:grpSpPr>
        <p:pic>
          <p:nvPicPr>
            <p:cNvPr id="1200"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201"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206" name="Group 11"/>
          <p:cNvGrpSpPr/>
          <p:nvPr/>
        </p:nvGrpSpPr>
        <p:grpSpPr>
          <a:xfrm>
            <a:off x="167784" y="227049"/>
            <a:ext cx="174807" cy="594861"/>
            <a:chOff x="0" y="0"/>
            <a:chExt cx="174805" cy="594860"/>
          </a:xfrm>
        </p:grpSpPr>
        <p:sp>
          <p:nvSpPr>
            <p:cNvPr id="1203"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204"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205"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pic>
        <p:nvPicPr>
          <p:cNvPr id="1207" name="Picture 10" descr="Picture 10"/>
          <p:cNvPicPr>
            <a:picLocks noChangeAspect="1"/>
          </p:cNvPicPr>
          <p:nvPr/>
        </p:nvPicPr>
        <p:blipFill>
          <a:blip r:embed="rId3">
            <a:extLst/>
          </a:blip>
          <a:stretch>
            <a:fillRect/>
          </a:stretch>
        </p:blipFill>
        <p:spPr>
          <a:xfrm>
            <a:off x="2815717" y="0"/>
            <a:ext cx="6328284" cy="5143500"/>
          </a:xfrm>
          <a:prstGeom prst="rect">
            <a:avLst/>
          </a:prstGeom>
          <a:ln w="12700">
            <a:miter lim="400000"/>
          </a:ln>
        </p:spPr>
      </p:pic>
      <p:sp>
        <p:nvSpPr>
          <p:cNvPr id="1208" name="Rectangle 5"/>
          <p:cNvSpPr/>
          <p:nvPr/>
        </p:nvSpPr>
        <p:spPr>
          <a:xfrm>
            <a:off x="494109" y="0"/>
            <a:ext cx="4077891" cy="5143500"/>
          </a:xfrm>
          <a:prstGeom prst="rect">
            <a:avLst/>
          </a:prstGeom>
          <a:solidFill>
            <a:schemeClr val="accent1"/>
          </a:solidFill>
          <a:ln w="12700">
            <a:miter lim="400000"/>
          </a:ln>
        </p:spPr>
        <p:txBody>
          <a:bodyPr lIns="45719" rIns="45719" anchor="ctr"/>
          <a:lstStyle/>
          <a:p>
            <a:pPr algn="ctr">
              <a:defRPr sz="1300">
                <a:solidFill>
                  <a:srgbClr val="FFFFFF"/>
                </a:solidFill>
              </a:defRPr>
            </a:pPr>
          </a:p>
        </p:txBody>
      </p:sp>
      <p:sp>
        <p:nvSpPr>
          <p:cNvPr id="1209" name="Klik om TITEL in te voegen"/>
          <p:cNvSpPr txBox="1"/>
          <p:nvPr>
            <p:ph type="title" hasCustomPrompt="1"/>
          </p:nvPr>
        </p:nvSpPr>
        <p:spPr>
          <a:xfrm>
            <a:off x="742084" y="1319212"/>
            <a:ext cx="3546726" cy="1376363"/>
          </a:xfrm>
          <a:prstGeom prst="rect">
            <a:avLst/>
          </a:prstGeom>
        </p:spPr>
        <p:txBody>
          <a:bodyPr lIns="53999" tIns="53999" rIns="53999" bIns="53999" anchor="b">
            <a:normAutofit fontScale="100000" lnSpcReduction="0"/>
          </a:bodyPr>
          <a:lstStyle>
            <a:lvl1pPr defTabSz="514350">
              <a:lnSpc>
                <a:spcPct val="90000"/>
              </a:lnSpc>
              <a:defRPr cap="all" sz="3000">
                <a:solidFill>
                  <a:srgbClr val="FFFFFF"/>
                </a:solidFill>
              </a:defRPr>
            </a:lvl1pPr>
          </a:lstStyle>
          <a:p>
            <a:pPr/>
            <a:r>
              <a:t>Klik om TITEL in te voegen</a:t>
            </a:r>
          </a:p>
        </p:txBody>
      </p:sp>
      <p:sp>
        <p:nvSpPr>
          <p:cNvPr id="1210" name="Body Level One…"/>
          <p:cNvSpPr txBox="1"/>
          <p:nvPr>
            <p:ph type="body" sz="quarter" idx="1" hasCustomPrompt="1"/>
          </p:nvPr>
        </p:nvSpPr>
        <p:spPr>
          <a:xfrm>
            <a:off x="742084" y="2701529"/>
            <a:ext cx="3546726" cy="1314451"/>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800">
                <a:solidFill>
                  <a:srgbClr val="FFFFFF"/>
                </a:solidFill>
              </a:defRPr>
            </a:lvl1pPr>
            <a:lvl2pPr marL="250747" indent="-250747" defTabSz="514350">
              <a:lnSpc>
                <a:spcPct val="90000"/>
              </a:lnSpc>
              <a:spcBef>
                <a:spcPts val="500"/>
              </a:spcBef>
              <a:buClrTx/>
              <a:buChar char="▪"/>
              <a:defRPr sz="1800">
                <a:solidFill>
                  <a:srgbClr val="FFFFFF"/>
                </a:solidFill>
              </a:defRPr>
            </a:lvl2pPr>
            <a:lvl3pPr marL="373619" indent="-237888" defTabSz="514350">
              <a:lnSpc>
                <a:spcPct val="90000"/>
              </a:lnSpc>
              <a:spcBef>
                <a:spcPts val="500"/>
              </a:spcBef>
              <a:buClrTx/>
              <a:defRPr sz="1800">
                <a:solidFill>
                  <a:srgbClr val="FFFFFF"/>
                </a:solidFill>
              </a:defRPr>
            </a:lvl3pPr>
            <a:lvl4pPr marL="515778" indent="-244315" defTabSz="514350">
              <a:lnSpc>
                <a:spcPct val="90000"/>
              </a:lnSpc>
              <a:spcBef>
                <a:spcPts val="500"/>
              </a:spcBef>
              <a:buClrTx/>
              <a:buSzPct val="100000"/>
              <a:buFontTx/>
              <a:buChar char="-"/>
              <a:defRPr sz="1800">
                <a:solidFill>
                  <a:srgbClr val="FFFFFF"/>
                </a:solidFill>
              </a:defRPr>
            </a:lvl4pPr>
            <a:lvl5pPr marL="638651" indent="-231458" defTabSz="514350">
              <a:lnSpc>
                <a:spcPct val="90000"/>
              </a:lnSpc>
              <a:spcBef>
                <a:spcPts val="500"/>
              </a:spcBef>
              <a:buClrTx/>
              <a:buSzPct val="100000"/>
              <a:buFontTx/>
              <a:buChar char="-"/>
              <a:defRPr sz="1800">
                <a:solidFill>
                  <a:srgbClr val="FFFFFF"/>
                </a:solidFill>
              </a:defRPr>
            </a:lvl5pPr>
          </a:lstStyle>
          <a:p>
            <a:pPr/>
            <a:r>
              <a:t>Klik om subtitel in te voegen</a:t>
            </a:r>
          </a:p>
          <a:p>
            <a:pPr lvl="1"/>
            <a:r>
              <a:t/>
            </a:r>
          </a:p>
          <a:p>
            <a:pPr lvl="2"/>
            <a:r>
              <a:t/>
            </a:r>
          </a:p>
          <a:p>
            <a:pPr lvl="3"/>
            <a:r>
              <a:t/>
            </a:r>
          </a:p>
          <a:p>
            <a:pPr lvl="4"/>
            <a:r>
              <a:t/>
            </a:r>
          </a:p>
        </p:txBody>
      </p:sp>
      <p:sp>
        <p:nvSpPr>
          <p:cNvPr id="1211" name="Rectangle 8"/>
          <p:cNvSpPr/>
          <p:nvPr/>
        </p:nvSpPr>
        <p:spPr>
          <a:xfrm>
            <a:off x="8649890" y="0"/>
            <a:ext cx="486967" cy="5143500"/>
          </a:xfrm>
          <a:prstGeom prst="rect">
            <a:avLst/>
          </a:prstGeom>
          <a:solidFill>
            <a:schemeClr val="accent1"/>
          </a:solidFill>
          <a:ln w="12700">
            <a:miter lim="400000"/>
          </a:ln>
        </p:spPr>
        <p:txBody>
          <a:bodyPr lIns="45719" rIns="45719" anchor="ctr"/>
          <a:lstStyle/>
          <a:p>
            <a:pPr algn="ctr">
              <a:defRPr sz="1300">
                <a:solidFill>
                  <a:srgbClr val="FFFFFF"/>
                </a:solidFill>
              </a:defRPr>
            </a:pPr>
          </a:p>
        </p:txBody>
      </p:sp>
      <p:pic>
        <p:nvPicPr>
          <p:cNvPr id="1212" name="Picture 14" descr="Picture 14"/>
          <p:cNvPicPr>
            <a:picLocks noChangeAspect="1"/>
          </p:cNvPicPr>
          <p:nvPr/>
        </p:nvPicPr>
        <p:blipFill>
          <a:blip r:embed="rId2">
            <a:alphaModFix amt="25000"/>
            <a:extLst/>
          </a:blip>
          <a:stretch>
            <a:fillRect/>
          </a:stretch>
        </p:blipFill>
        <p:spPr>
          <a:xfrm rot="10800000">
            <a:off x="0" y="-10402"/>
            <a:ext cx="7984067" cy="4491039"/>
          </a:xfrm>
          <a:prstGeom prst="rect">
            <a:avLst/>
          </a:prstGeom>
          <a:ln w="12700">
            <a:miter lim="400000"/>
          </a:ln>
        </p:spPr>
      </p:pic>
      <p:pic>
        <p:nvPicPr>
          <p:cNvPr id="1213" name="Picture 15" descr="Picture 15"/>
          <p:cNvPicPr>
            <a:picLocks noChangeAspect="1"/>
          </p:cNvPicPr>
          <p:nvPr/>
        </p:nvPicPr>
        <p:blipFill>
          <a:blip r:embed="rId2">
            <a:alphaModFix amt="24000"/>
            <a:extLst/>
          </a:blip>
          <a:stretch>
            <a:fillRect/>
          </a:stretch>
        </p:blipFill>
        <p:spPr>
          <a:xfrm>
            <a:off x="1175872" y="5357"/>
            <a:ext cx="7984067" cy="4491039"/>
          </a:xfrm>
          <a:prstGeom prst="rect">
            <a:avLst/>
          </a:prstGeom>
          <a:ln w="12700">
            <a:miter lim="400000"/>
          </a:ln>
        </p:spPr>
      </p:pic>
      <p:sp>
        <p:nvSpPr>
          <p:cNvPr id="12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ver L Pic">
    <p:bg>
      <p:bgPr>
        <a:solidFill>
          <a:srgbClr val="FFFFFF"/>
        </a:solidFill>
      </p:bgPr>
    </p:bg>
    <p:spTree>
      <p:nvGrpSpPr>
        <p:cNvPr id="1" name=""/>
        <p:cNvGrpSpPr/>
        <p:nvPr/>
      </p:nvGrpSpPr>
      <p:grpSpPr>
        <a:xfrm>
          <a:off x="0" y="0"/>
          <a:ext cx="0" cy="0"/>
          <a:chOff x="0" y="0"/>
          <a:chExt cx="0" cy="0"/>
        </a:xfrm>
      </p:grpSpPr>
      <p:grpSp>
        <p:nvGrpSpPr>
          <p:cNvPr id="1223" name="Group 11"/>
          <p:cNvGrpSpPr/>
          <p:nvPr/>
        </p:nvGrpSpPr>
        <p:grpSpPr>
          <a:xfrm>
            <a:off x="-1" y="-10401"/>
            <a:ext cx="9159941" cy="4506798"/>
            <a:chOff x="0" y="0"/>
            <a:chExt cx="9159939" cy="4506796"/>
          </a:xfrm>
        </p:grpSpPr>
        <p:pic>
          <p:nvPicPr>
            <p:cNvPr id="1221"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222"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227" name="Group 11"/>
          <p:cNvGrpSpPr/>
          <p:nvPr/>
        </p:nvGrpSpPr>
        <p:grpSpPr>
          <a:xfrm>
            <a:off x="167784" y="227049"/>
            <a:ext cx="174807" cy="594861"/>
            <a:chOff x="0" y="0"/>
            <a:chExt cx="174805" cy="594860"/>
          </a:xfrm>
        </p:grpSpPr>
        <p:sp>
          <p:nvSpPr>
            <p:cNvPr id="1224"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225"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226"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228" name="Picture Placeholder 7"/>
          <p:cNvSpPr/>
          <p:nvPr>
            <p:ph type="pic" idx="21"/>
          </p:nvPr>
        </p:nvSpPr>
        <p:spPr>
          <a:xfrm>
            <a:off x="494110" y="0"/>
            <a:ext cx="8649890" cy="5143500"/>
          </a:xfrm>
          <a:prstGeom prst="rect">
            <a:avLst/>
          </a:prstGeom>
        </p:spPr>
        <p:txBody>
          <a:bodyPr lIns="91439" tIns="45719" rIns="91439" bIns="45719"/>
          <a:lstStyle/>
          <a:p>
            <a:pPr/>
          </a:p>
        </p:txBody>
      </p:sp>
      <p:sp>
        <p:nvSpPr>
          <p:cNvPr id="1229" name="Klik om TITEL in te voegen"/>
          <p:cNvSpPr txBox="1"/>
          <p:nvPr>
            <p:ph type="title" hasCustomPrompt="1"/>
          </p:nvPr>
        </p:nvSpPr>
        <p:spPr>
          <a:xfrm>
            <a:off x="742084" y="1780308"/>
            <a:ext cx="5187663" cy="915267"/>
          </a:xfrm>
          <a:prstGeom prst="rect">
            <a:avLst/>
          </a:prstGeom>
          <a:solidFill>
            <a:schemeClr val="accent1">
              <a:alpha val="90000"/>
            </a:schemeClr>
          </a:solidFill>
        </p:spPr>
        <p:txBody>
          <a:bodyPr lIns="53999" tIns="53999" rIns="53999" bIns="53999" anchor="b">
            <a:normAutofit fontScale="100000" lnSpcReduction="0"/>
          </a:bodyPr>
          <a:lstStyle>
            <a:lvl1pPr defTabSz="514350">
              <a:lnSpc>
                <a:spcPct val="90000"/>
              </a:lnSpc>
              <a:defRPr cap="all" sz="3000">
                <a:solidFill>
                  <a:srgbClr val="FFFFFF"/>
                </a:solidFill>
              </a:defRPr>
            </a:lvl1pPr>
          </a:lstStyle>
          <a:p>
            <a:pPr/>
            <a:r>
              <a:t>Klik om TITEL in te voegen</a:t>
            </a:r>
          </a:p>
        </p:txBody>
      </p:sp>
      <p:sp>
        <p:nvSpPr>
          <p:cNvPr id="1230" name="Body Level One…"/>
          <p:cNvSpPr txBox="1"/>
          <p:nvPr>
            <p:ph type="body" sz="quarter" idx="1" hasCustomPrompt="1"/>
          </p:nvPr>
        </p:nvSpPr>
        <p:spPr>
          <a:xfrm>
            <a:off x="742084" y="2748327"/>
            <a:ext cx="5187663" cy="297981"/>
          </a:xfrm>
          <a:prstGeom prst="rect">
            <a:avLst/>
          </a:prstGeom>
          <a:solidFill>
            <a:schemeClr val="accent1">
              <a:alpha val="90000"/>
            </a:schemeClr>
          </a:solidFill>
        </p:spPr>
        <p:txBody>
          <a:bodyPr lIns="53999" tIns="53999" rIns="53999" bIns="53999">
            <a:normAutofit fontScale="100000" lnSpcReduction="0"/>
          </a:bodyPr>
          <a:lstStyle>
            <a:lvl1pPr marL="0" indent="0" defTabSz="514350">
              <a:lnSpc>
                <a:spcPct val="90000"/>
              </a:lnSpc>
              <a:spcBef>
                <a:spcPts val="500"/>
              </a:spcBef>
              <a:buClrTx/>
              <a:buSzTx/>
              <a:buNone/>
              <a:defRPr sz="1800">
                <a:solidFill>
                  <a:srgbClr val="FFFFFF"/>
                </a:solidFill>
              </a:defRPr>
            </a:lvl1pPr>
            <a:lvl2pPr marL="250747" indent="-250747" defTabSz="514350">
              <a:lnSpc>
                <a:spcPct val="90000"/>
              </a:lnSpc>
              <a:spcBef>
                <a:spcPts val="500"/>
              </a:spcBef>
              <a:buClrTx/>
              <a:buChar char="▪"/>
              <a:defRPr sz="1800">
                <a:solidFill>
                  <a:srgbClr val="FFFFFF"/>
                </a:solidFill>
              </a:defRPr>
            </a:lvl2pPr>
            <a:lvl3pPr marL="373619" indent="-237888" defTabSz="514350">
              <a:lnSpc>
                <a:spcPct val="90000"/>
              </a:lnSpc>
              <a:spcBef>
                <a:spcPts val="500"/>
              </a:spcBef>
              <a:buClrTx/>
              <a:defRPr sz="1800">
                <a:solidFill>
                  <a:srgbClr val="FFFFFF"/>
                </a:solidFill>
              </a:defRPr>
            </a:lvl3pPr>
            <a:lvl4pPr marL="515778" indent="-244315" defTabSz="514350">
              <a:lnSpc>
                <a:spcPct val="90000"/>
              </a:lnSpc>
              <a:spcBef>
                <a:spcPts val="500"/>
              </a:spcBef>
              <a:buClrTx/>
              <a:buSzPct val="100000"/>
              <a:buFontTx/>
              <a:buChar char="-"/>
              <a:defRPr sz="1800">
                <a:solidFill>
                  <a:srgbClr val="FFFFFF"/>
                </a:solidFill>
              </a:defRPr>
            </a:lvl4pPr>
            <a:lvl5pPr marL="638651" indent="-231458" defTabSz="514350">
              <a:lnSpc>
                <a:spcPct val="90000"/>
              </a:lnSpc>
              <a:spcBef>
                <a:spcPts val="500"/>
              </a:spcBef>
              <a:buClrTx/>
              <a:buSzPct val="100000"/>
              <a:buFontTx/>
              <a:buChar char="-"/>
              <a:defRPr sz="1800">
                <a:solidFill>
                  <a:srgbClr val="FFFFFF"/>
                </a:solidFill>
              </a:defRPr>
            </a:lvl5pPr>
          </a:lstStyle>
          <a:p>
            <a:pPr/>
            <a:r>
              <a:t>Klik om subtitel in te voegen</a:t>
            </a:r>
          </a:p>
          <a:p>
            <a:pPr lvl="1"/>
            <a:r>
              <a:t/>
            </a:r>
          </a:p>
          <a:p>
            <a:pPr lvl="2"/>
            <a:r>
              <a:t/>
            </a:r>
          </a:p>
          <a:p>
            <a:pPr lvl="3"/>
            <a:r>
              <a:t/>
            </a:r>
          </a:p>
          <a:p>
            <a:pPr lvl="4"/>
            <a:r>
              <a:t/>
            </a:r>
          </a:p>
        </p:txBody>
      </p:sp>
      <p:sp>
        <p:nvSpPr>
          <p:cNvPr id="12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perator">
    <p:bg>
      <p:bgPr>
        <a:solidFill>
          <a:srgbClr val="FFFFFF"/>
        </a:solidFill>
      </p:bgPr>
    </p:bg>
    <p:spTree>
      <p:nvGrpSpPr>
        <p:cNvPr id="1" name=""/>
        <p:cNvGrpSpPr/>
        <p:nvPr/>
      </p:nvGrpSpPr>
      <p:grpSpPr>
        <a:xfrm>
          <a:off x="0" y="0"/>
          <a:ext cx="0" cy="0"/>
          <a:chOff x="0" y="0"/>
          <a:chExt cx="0" cy="0"/>
        </a:xfrm>
      </p:grpSpPr>
      <p:grpSp>
        <p:nvGrpSpPr>
          <p:cNvPr id="1240" name="Group 11"/>
          <p:cNvGrpSpPr/>
          <p:nvPr/>
        </p:nvGrpSpPr>
        <p:grpSpPr>
          <a:xfrm>
            <a:off x="-1" y="-10401"/>
            <a:ext cx="9159941" cy="4506798"/>
            <a:chOff x="0" y="0"/>
            <a:chExt cx="9159939" cy="4506796"/>
          </a:xfrm>
        </p:grpSpPr>
        <p:pic>
          <p:nvPicPr>
            <p:cNvPr id="1238"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239"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244" name="Group 11"/>
          <p:cNvGrpSpPr/>
          <p:nvPr/>
        </p:nvGrpSpPr>
        <p:grpSpPr>
          <a:xfrm>
            <a:off x="167784" y="227049"/>
            <a:ext cx="174807" cy="594861"/>
            <a:chOff x="0" y="0"/>
            <a:chExt cx="174805" cy="594860"/>
          </a:xfrm>
        </p:grpSpPr>
        <p:sp>
          <p:nvSpPr>
            <p:cNvPr id="1241"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242"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243"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245"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246" name="Body Level One…"/>
          <p:cNvSpPr txBox="1"/>
          <p:nvPr>
            <p:ph type="body" sz="quarter" idx="1" hasCustomPrompt="1"/>
          </p:nvPr>
        </p:nvSpPr>
        <p:spPr>
          <a:xfrm>
            <a:off x="494110" y="1514475"/>
            <a:ext cx="8155782" cy="371475"/>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3000"/>
            </a:lvl1pPr>
            <a:lvl2pPr marL="417911" indent="-417911" defTabSz="514350">
              <a:lnSpc>
                <a:spcPct val="90000"/>
              </a:lnSpc>
              <a:spcBef>
                <a:spcPts val="500"/>
              </a:spcBef>
              <a:buClrTx/>
              <a:buChar char="▪"/>
              <a:defRPr sz="3000"/>
            </a:lvl2pPr>
            <a:lvl3pPr marL="532211" indent="-396480" defTabSz="514350">
              <a:lnSpc>
                <a:spcPct val="90000"/>
              </a:lnSpc>
              <a:spcBef>
                <a:spcPts val="500"/>
              </a:spcBef>
              <a:buClrTx/>
              <a:defRPr sz="3000"/>
            </a:lvl3pPr>
            <a:lvl4pPr marL="678656" indent="-407193" defTabSz="514350">
              <a:lnSpc>
                <a:spcPct val="90000"/>
              </a:lnSpc>
              <a:spcBef>
                <a:spcPts val="500"/>
              </a:spcBef>
              <a:buClrTx/>
              <a:buSzPct val="100000"/>
              <a:buFontTx/>
              <a:buChar char="-"/>
              <a:defRPr sz="3000"/>
            </a:lvl4pPr>
            <a:lvl5pPr marL="792957" indent="-385764" defTabSz="514350">
              <a:lnSpc>
                <a:spcPct val="90000"/>
              </a:lnSpc>
              <a:spcBef>
                <a:spcPts val="500"/>
              </a:spcBef>
              <a:buClrTx/>
              <a:buSzPct val="100000"/>
              <a:buFontTx/>
              <a:buChar char="-"/>
              <a:defRPr sz="3000"/>
            </a:lvl5pPr>
          </a:lstStyle>
          <a:p>
            <a:pPr/>
            <a:r>
              <a:t>Klik om hoofdstuknummer in te voegen</a:t>
            </a:r>
          </a:p>
          <a:p>
            <a:pPr lvl="1"/>
            <a:r>
              <a:t/>
            </a:r>
          </a:p>
          <a:p>
            <a:pPr lvl="2"/>
            <a:r>
              <a:t/>
            </a:r>
          </a:p>
          <a:p>
            <a:pPr lvl="3"/>
            <a:r>
              <a:t/>
            </a:r>
          </a:p>
          <a:p>
            <a:pPr lvl="4"/>
            <a:r>
              <a:t/>
            </a:r>
          </a:p>
        </p:txBody>
      </p:sp>
      <p:sp>
        <p:nvSpPr>
          <p:cNvPr id="1247" name="Text Placeholder 11"/>
          <p:cNvSpPr/>
          <p:nvPr>
            <p:ph type="body" sz="quarter" idx="21" hasCustomPrompt="1"/>
          </p:nvPr>
        </p:nvSpPr>
        <p:spPr>
          <a:xfrm>
            <a:off x="494109" y="1885950"/>
            <a:ext cx="8155783" cy="685800"/>
          </a:xfrm>
          <a:prstGeom prst="rect">
            <a:avLst/>
          </a:prstGeom>
        </p:spPr>
        <p:txBody>
          <a:bodyPr lIns="53999" tIns="53999" rIns="53999" bIns="53999">
            <a:normAutofit fontScale="100000" lnSpcReduction="0"/>
          </a:bodyPr>
          <a:lstStyle>
            <a:lvl1pPr marL="0" indent="0" defTabSz="509206">
              <a:lnSpc>
                <a:spcPct val="90000"/>
              </a:lnSpc>
              <a:spcBef>
                <a:spcPts val="400"/>
              </a:spcBef>
              <a:buClrTx/>
              <a:buSzTx/>
              <a:buNone/>
              <a:defRPr sz="3959">
                <a:solidFill>
                  <a:schemeClr val="accent1"/>
                </a:solidFill>
              </a:defRPr>
            </a:lvl1pPr>
          </a:lstStyle>
          <a:p>
            <a:pPr/>
            <a:r>
              <a:t>Klik om hoofdstuk titel in te voegen</a:t>
            </a:r>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ummary 1">
    <p:bg>
      <p:bgPr>
        <a:solidFill>
          <a:srgbClr val="FFFFFF"/>
        </a:solidFill>
      </p:bgPr>
    </p:bg>
    <p:spTree>
      <p:nvGrpSpPr>
        <p:cNvPr id="1" name=""/>
        <p:cNvGrpSpPr/>
        <p:nvPr/>
      </p:nvGrpSpPr>
      <p:grpSpPr>
        <a:xfrm>
          <a:off x="0" y="0"/>
          <a:ext cx="0" cy="0"/>
          <a:chOff x="0" y="0"/>
          <a:chExt cx="0" cy="0"/>
        </a:xfrm>
      </p:grpSpPr>
      <p:grpSp>
        <p:nvGrpSpPr>
          <p:cNvPr id="1256" name="Group 11"/>
          <p:cNvGrpSpPr/>
          <p:nvPr/>
        </p:nvGrpSpPr>
        <p:grpSpPr>
          <a:xfrm>
            <a:off x="-1" y="-10401"/>
            <a:ext cx="9159941" cy="4506798"/>
            <a:chOff x="0" y="0"/>
            <a:chExt cx="9159939" cy="4506796"/>
          </a:xfrm>
        </p:grpSpPr>
        <p:pic>
          <p:nvPicPr>
            <p:cNvPr id="1254"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255"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260" name="Group 11"/>
          <p:cNvGrpSpPr/>
          <p:nvPr/>
        </p:nvGrpSpPr>
        <p:grpSpPr>
          <a:xfrm>
            <a:off x="167784" y="227049"/>
            <a:ext cx="174807" cy="594861"/>
            <a:chOff x="0" y="0"/>
            <a:chExt cx="174805" cy="594860"/>
          </a:xfrm>
        </p:grpSpPr>
        <p:sp>
          <p:nvSpPr>
            <p:cNvPr id="1257"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258"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259"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261" name="Rectangle 2"/>
          <p:cNvSpPr/>
          <p:nvPr/>
        </p:nvSpPr>
        <p:spPr>
          <a:xfrm>
            <a:off x="509259" y="-2"/>
            <a:ext cx="8634742" cy="5143502"/>
          </a:xfrm>
          <a:prstGeom prst="rect">
            <a:avLst/>
          </a:prstGeom>
          <a:solidFill>
            <a:srgbClr val="F2F2F2"/>
          </a:solidFill>
          <a:ln w="12700">
            <a:miter lim="400000"/>
          </a:ln>
        </p:spPr>
        <p:txBody>
          <a:bodyPr lIns="45719" rIns="45719"/>
          <a:lstStyle/>
          <a:p>
            <a:pPr>
              <a:defRPr sz="1300"/>
            </a:pPr>
          </a:p>
        </p:txBody>
      </p:sp>
      <p:sp>
        <p:nvSpPr>
          <p:cNvPr id="1262" name="Klik om titel in te voegen"/>
          <p:cNvSpPr txBox="1"/>
          <p:nvPr>
            <p:ph type="title" hasCustomPrompt="1"/>
          </p:nvPr>
        </p:nvSpPr>
        <p:spPr>
          <a:xfrm rot="16200000">
            <a:off x="-1341796" y="1851055"/>
            <a:ext cx="4934567" cy="1232454"/>
          </a:xfrm>
          <a:prstGeom prst="rect">
            <a:avLst/>
          </a:prstGeom>
        </p:spPr>
        <p:txBody>
          <a:bodyPr lIns="53999" tIns="53999" rIns="53999" bIns="53999" anchor="b">
            <a:normAutofit fontScale="100000" lnSpcReduction="0"/>
          </a:bodyPr>
          <a:lstStyle>
            <a:lvl1pPr algn="ctr" defTabSz="514350">
              <a:lnSpc>
                <a:spcPct val="90000"/>
              </a:lnSpc>
              <a:defRPr sz="4000"/>
            </a:lvl1pPr>
          </a:lstStyle>
          <a:p>
            <a:pPr/>
            <a:r>
              <a:t>Klik om titel in te voegen</a:t>
            </a:r>
          </a:p>
        </p:txBody>
      </p:sp>
      <p:sp>
        <p:nvSpPr>
          <p:cNvPr id="1263" name="Slide Number"/>
          <p:cNvSpPr txBox="1"/>
          <p:nvPr>
            <p:ph type="sldNum" sz="quarter" idx="2"/>
          </p:nvPr>
        </p:nvSpPr>
        <p:spPr>
          <a:xfrm>
            <a:off x="8342637" y="4922490"/>
            <a:ext cx="193041" cy="193041"/>
          </a:xfrm>
          <a:prstGeom prst="rect">
            <a:avLst/>
          </a:prstGeom>
        </p:spPr>
        <p:txBody>
          <a:bodyPr/>
          <a:lstStyle>
            <a:lvl1pPr algn="ctr">
              <a:defRPr sz="700"/>
            </a:lvl1pPr>
          </a:lstStyle>
          <a:p>
            <a:pPr/>
            <a:fld id="{86CB4B4D-7CA3-9044-876B-883B54F8677D}" type="slidenum"/>
          </a:p>
        </p:txBody>
      </p:sp>
      <p:sp>
        <p:nvSpPr>
          <p:cNvPr id="1264" name="Body Level One…"/>
          <p:cNvSpPr txBox="1"/>
          <p:nvPr>
            <p:ph type="body" sz="half" idx="1" hasCustomPrompt="1"/>
          </p:nvPr>
        </p:nvSpPr>
        <p:spPr>
          <a:xfrm>
            <a:off x="1922935" y="222646"/>
            <a:ext cx="3095584" cy="4508898"/>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 (1)">
    <p:bg>
      <p:bgPr>
        <a:solidFill>
          <a:srgbClr val="FFFFFF"/>
        </a:solidFill>
      </p:bgPr>
    </p:bg>
    <p:spTree>
      <p:nvGrpSpPr>
        <p:cNvPr id="1" name=""/>
        <p:cNvGrpSpPr/>
        <p:nvPr/>
      </p:nvGrpSpPr>
      <p:grpSpPr>
        <a:xfrm>
          <a:off x="0" y="0"/>
          <a:ext cx="0" cy="0"/>
          <a:chOff x="0" y="0"/>
          <a:chExt cx="0" cy="0"/>
        </a:xfrm>
      </p:grpSpPr>
      <p:grpSp>
        <p:nvGrpSpPr>
          <p:cNvPr id="1273" name="Group 11"/>
          <p:cNvGrpSpPr/>
          <p:nvPr/>
        </p:nvGrpSpPr>
        <p:grpSpPr>
          <a:xfrm>
            <a:off x="-1" y="-10401"/>
            <a:ext cx="9159941" cy="4506798"/>
            <a:chOff x="0" y="0"/>
            <a:chExt cx="9159939" cy="4506796"/>
          </a:xfrm>
        </p:grpSpPr>
        <p:pic>
          <p:nvPicPr>
            <p:cNvPr id="1271"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272"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277" name="Group 11"/>
          <p:cNvGrpSpPr/>
          <p:nvPr/>
        </p:nvGrpSpPr>
        <p:grpSpPr>
          <a:xfrm>
            <a:off x="167784" y="227049"/>
            <a:ext cx="174807" cy="594861"/>
            <a:chOff x="0" y="0"/>
            <a:chExt cx="174805" cy="594860"/>
          </a:xfrm>
        </p:grpSpPr>
        <p:sp>
          <p:nvSpPr>
            <p:cNvPr id="1274"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275"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276"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278" name="Picture Placeholder 7"/>
          <p:cNvSpPr/>
          <p:nvPr>
            <p:ph type="pic" idx="21"/>
          </p:nvPr>
        </p:nvSpPr>
        <p:spPr>
          <a:xfrm>
            <a:off x="494110" y="0"/>
            <a:ext cx="8649890" cy="5143500"/>
          </a:xfrm>
          <a:prstGeom prst="rect">
            <a:avLst/>
          </a:prstGeom>
        </p:spPr>
        <p:txBody>
          <a:bodyPr lIns="91439" tIns="45719" rIns="91439" bIns="45719"/>
          <a:lstStyle/>
          <a:p>
            <a:pPr/>
          </a:p>
        </p:txBody>
      </p:sp>
      <p:sp>
        <p:nvSpPr>
          <p:cNvPr id="1279"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280" name="Body Level One…"/>
          <p:cNvSpPr txBox="1"/>
          <p:nvPr>
            <p:ph type="body" sz="quarter" idx="1" hasCustomPrompt="1"/>
          </p:nvPr>
        </p:nvSpPr>
        <p:spPr>
          <a:xfrm>
            <a:off x="500062" y="4457700"/>
            <a:ext cx="8154000" cy="273844"/>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500"/>
            </a:lvl1pPr>
            <a:lvl2pPr marL="208955" indent="-208955" defTabSz="514350">
              <a:lnSpc>
                <a:spcPct val="90000"/>
              </a:lnSpc>
              <a:spcBef>
                <a:spcPts val="500"/>
              </a:spcBef>
              <a:buClrTx/>
              <a:buChar char="▪"/>
              <a:defRPr sz="1500"/>
            </a:lvl2pPr>
            <a:lvl3pPr marL="333970" indent="-198240" defTabSz="514350">
              <a:lnSpc>
                <a:spcPct val="90000"/>
              </a:lnSpc>
              <a:spcBef>
                <a:spcPts val="500"/>
              </a:spcBef>
              <a:buClrTx/>
              <a:defRPr sz="1500"/>
            </a:lvl3pPr>
            <a:lvl4pPr marL="475059" indent="-203596" defTabSz="514350">
              <a:lnSpc>
                <a:spcPct val="90000"/>
              </a:lnSpc>
              <a:spcBef>
                <a:spcPts val="500"/>
              </a:spcBef>
              <a:buClrTx/>
              <a:buSzPct val="100000"/>
              <a:buFontTx/>
              <a:buChar char="-"/>
              <a:defRPr sz="1500"/>
            </a:lvl4pPr>
            <a:lvl5pPr marL="600075" indent="-192881" defTabSz="514350">
              <a:lnSpc>
                <a:spcPct val="90000"/>
              </a:lnSpc>
              <a:spcBef>
                <a:spcPts val="500"/>
              </a:spcBef>
              <a:buClrTx/>
              <a:buSzPct val="100000"/>
              <a:buFontTx/>
              <a:buChar char="-"/>
              <a:defRPr sz="1500"/>
            </a:lvl5pPr>
          </a:lstStyle>
          <a:p>
            <a:pPr/>
            <a:r>
              <a:t>Klik om titel in te voegen</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 (1) - box title">
    <p:bg>
      <p:bgPr>
        <a:solidFill>
          <a:srgbClr val="FFFFFF"/>
        </a:solidFill>
      </p:bgPr>
    </p:bg>
    <p:spTree>
      <p:nvGrpSpPr>
        <p:cNvPr id="1" name=""/>
        <p:cNvGrpSpPr/>
        <p:nvPr/>
      </p:nvGrpSpPr>
      <p:grpSpPr>
        <a:xfrm>
          <a:off x="0" y="0"/>
          <a:ext cx="0" cy="0"/>
          <a:chOff x="0" y="0"/>
          <a:chExt cx="0" cy="0"/>
        </a:xfrm>
      </p:grpSpPr>
      <p:grpSp>
        <p:nvGrpSpPr>
          <p:cNvPr id="1289" name="Group 11"/>
          <p:cNvGrpSpPr/>
          <p:nvPr/>
        </p:nvGrpSpPr>
        <p:grpSpPr>
          <a:xfrm>
            <a:off x="-1" y="-10401"/>
            <a:ext cx="9159941" cy="4506798"/>
            <a:chOff x="0" y="0"/>
            <a:chExt cx="9159939" cy="4506796"/>
          </a:xfrm>
        </p:grpSpPr>
        <p:pic>
          <p:nvPicPr>
            <p:cNvPr id="1287"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288"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293" name="Group 11"/>
          <p:cNvGrpSpPr/>
          <p:nvPr/>
        </p:nvGrpSpPr>
        <p:grpSpPr>
          <a:xfrm>
            <a:off x="167784" y="227049"/>
            <a:ext cx="174807" cy="594861"/>
            <a:chOff x="0" y="0"/>
            <a:chExt cx="174805" cy="594860"/>
          </a:xfrm>
        </p:grpSpPr>
        <p:sp>
          <p:nvSpPr>
            <p:cNvPr id="1290"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291"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292"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294" name="Picture Placeholder 7"/>
          <p:cNvSpPr/>
          <p:nvPr>
            <p:ph type="pic" idx="21"/>
          </p:nvPr>
        </p:nvSpPr>
        <p:spPr>
          <a:xfrm>
            <a:off x="494110" y="0"/>
            <a:ext cx="8649890" cy="5143500"/>
          </a:xfrm>
          <a:prstGeom prst="rect">
            <a:avLst/>
          </a:prstGeom>
        </p:spPr>
        <p:txBody>
          <a:bodyPr lIns="91439" tIns="45719" rIns="91439" bIns="45719"/>
          <a:lstStyle/>
          <a:p>
            <a:pPr/>
          </a:p>
        </p:txBody>
      </p:sp>
      <p:sp>
        <p:nvSpPr>
          <p:cNvPr id="1295"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296" name="Body Level One…"/>
          <p:cNvSpPr txBox="1"/>
          <p:nvPr>
            <p:ph type="body" sz="quarter" idx="1" hasCustomPrompt="1"/>
          </p:nvPr>
        </p:nvSpPr>
        <p:spPr>
          <a:xfrm>
            <a:off x="500062" y="4457700"/>
            <a:ext cx="3124881" cy="273844"/>
          </a:xfrm>
          <a:prstGeom prst="rect">
            <a:avLst/>
          </a:prstGeom>
          <a:solidFill>
            <a:schemeClr val="accent1">
              <a:alpha val="70000"/>
            </a:schemeClr>
          </a:solidFill>
        </p:spPr>
        <p:txBody>
          <a:bodyPr lIns="53999" tIns="53999" rIns="53999" bIns="53999">
            <a:normAutofit fontScale="100000" lnSpcReduction="0"/>
          </a:bodyPr>
          <a:lstStyle>
            <a:lvl1pPr marL="0" indent="0" defTabSz="514350">
              <a:lnSpc>
                <a:spcPct val="90000"/>
              </a:lnSpc>
              <a:spcBef>
                <a:spcPts val="500"/>
              </a:spcBef>
              <a:buClrTx/>
              <a:buSzTx/>
              <a:buNone/>
              <a:defRPr sz="1500">
                <a:solidFill>
                  <a:srgbClr val="FFFFFF"/>
                </a:solidFill>
              </a:defRPr>
            </a:lvl1pPr>
            <a:lvl2pPr marL="208955" indent="-208955" defTabSz="514350">
              <a:lnSpc>
                <a:spcPct val="90000"/>
              </a:lnSpc>
              <a:spcBef>
                <a:spcPts val="500"/>
              </a:spcBef>
              <a:buClrTx/>
              <a:buChar char="▪"/>
              <a:defRPr sz="1500">
                <a:solidFill>
                  <a:srgbClr val="FFFFFF"/>
                </a:solidFill>
              </a:defRPr>
            </a:lvl2pPr>
            <a:lvl3pPr marL="333970" indent="-198240" defTabSz="514350">
              <a:lnSpc>
                <a:spcPct val="90000"/>
              </a:lnSpc>
              <a:spcBef>
                <a:spcPts val="500"/>
              </a:spcBef>
              <a:buClrTx/>
              <a:defRPr sz="1500">
                <a:solidFill>
                  <a:srgbClr val="FFFFFF"/>
                </a:solidFill>
              </a:defRPr>
            </a:lvl3pPr>
            <a:lvl4pPr marL="475059" indent="-203596" defTabSz="514350">
              <a:lnSpc>
                <a:spcPct val="90000"/>
              </a:lnSpc>
              <a:spcBef>
                <a:spcPts val="500"/>
              </a:spcBef>
              <a:buClrTx/>
              <a:buSzPct val="100000"/>
              <a:buFontTx/>
              <a:buChar char="-"/>
              <a:defRPr sz="1500">
                <a:solidFill>
                  <a:srgbClr val="FFFFFF"/>
                </a:solidFill>
              </a:defRPr>
            </a:lvl4pPr>
            <a:lvl5pPr marL="600075" indent="-192881" defTabSz="514350">
              <a:lnSpc>
                <a:spcPct val="90000"/>
              </a:lnSpc>
              <a:spcBef>
                <a:spcPts val="500"/>
              </a:spcBef>
              <a:buClrTx/>
              <a:buSzPct val="100000"/>
              <a:buFontTx/>
              <a:buChar char="-"/>
              <a:defRPr sz="1500">
                <a:solidFill>
                  <a:srgbClr val="FFFFFF"/>
                </a:solidFill>
              </a:defRPr>
            </a:lvl5pPr>
          </a:lstStyle>
          <a:p>
            <a:pPr/>
            <a:r>
              <a:t>Klik om titel in te voegen</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 (12)">
    <p:bg>
      <p:bgPr>
        <a:solidFill>
          <a:srgbClr val="FFFFFF"/>
        </a:solidFill>
      </p:bgPr>
    </p:bg>
    <p:spTree>
      <p:nvGrpSpPr>
        <p:cNvPr id="1" name=""/>
        <p:cNvGrpSpPr/>
        <p:nvPr/>
      </p:nvGrpSpPr>
      <p:grpSpPr>
        <a:xfrm>
          <a:off x="0" y="0"/>
          <a:ext cx="0" cy="0"/>
          <a:chOff x="0" y="0"/>
          <a:chExt cx="0" cy="0"/>
        </a:xfrm>
      </p:grpSpPr>
      <p:grpSp>
        <p:nvGrpSpPr>
          <p:cNvPr id="1305" name="Group 11"/>
          <p:cNvGrpSpPr/>
          <p:nvPr/>
        </p:nvGrpSpPr>
        <p:grpSpPr>
          <a:xfrm>
            <a:off x="-1" y="-10401"/>
            <a:ext cx="9159941" cy="4506798"/>
            <a:chOff x="0" y="0"/>
            <a:chExt cx="9159939" cy="4506796"/>
          </a:xfrm>
        </p:grpSpPr>
        <p:pic>
          <p:nvPicPr>
            <p:cNvPr id="1303"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304"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309" name="Group 11"/>
          <p:cNvGrpSpPr/>
          <p:nvPr/>
        </p:nvGrpSpPr>
        <p:grpSpPr>
          <a:xfrm>
            <a:off x="167784" y="227049"/>
            <a:ext cx="174807" cy="594861"/>
            <a:chOff x="0" y="0"/>
            <a:chExt cx="174805" cy="594860"/>
          </a:xfrm>
        </p:grpSpPr>
        <p:sp>
          <p:nvSpPr>
            <p:cNvPr id="1306"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307"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308"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310" name="Klik om titel in te voegen"/>
          <p:cNvSpPr txBox="1"/>
          <p:nvPr>
            <p:ph type="title" hasCustomPrompt="1"/>
          </p:nvPr>
        </p:nvSpPr>
        <p:spPr>
          <a:xfrm>
            <a:off x="500060" y="200023"/>
            <a:ext cx="8149833" cy="387805"/>
          </a:xfrm>
          <a:prstGeom prst="rect">
            <a:avLst/>
          </a:prstGeom>
        </p:spPr>
        <p:txBody>
          <a:bodyPr lIns="53999" tIns="53999" rIns="53999" bIns="53999" anchor="b">
            <a:normAutofit fontScale="100000" lnSpcReduction="0"/>
          </a:bodyPr>
          <a:lstStyle>
            <a:lvl1pPr defTabSz="514350">
              <a:lnSpc>
                <a:spcPct val="90000"/>
              </a:lnSpc>
              <a:defRPr sz="2100"/>
            </a:lvl1pPr>
          </a:lstStyle>
          <a:p>
            <a:pPr/>
            <a:r>
              <a:t>Klik om titel in te voegen</a:t>
            </a:r>
          </a:p>
        </p:txBody>
      </p:sp>
      <p:sp>
        <p:nvSpPr>
          <p:cNvPr id="1311"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312" name="Picture Placeholder 7"/>
          <p:cNvSpPr/>
          <p:nvPr>
            <p:ph type="pic" sz="quarter" idx="21"/>
          </p:nvPr>
        </p:nvSpPr>
        <p:spPr>
          <a:xfrm>
            <a:off x="515879" y="695633"/>
            <a:ext cx="2025002" cy="1350000"/>
          </a:xfrm>
          <a:prstGeom prst="rect">
            <a:avLst/>
          </a:prstGeom>
          <a:ln w="76200">
            <a:solidFill>
              <a:srgbClr val="FFFFFF"/>
            </a:solidFill>
            <a:round/>
          </a:ln>
        </p:spPr>
        <p:txBody>
          <a:bodyPr lIns="91439" tIns="45719" rIns="91439" bIns="45719"/>
          <a:lstStyle/>
          <a:p>
            <a:pPr/>
          </a:p>
        </p:txBody>
      </p:sp>
      <p:sp>
        <p:nvSpPr>
          <p:cNvPr id="1313" name="Picture Placeholder 7"/>
          <p:cNvSpPr/>
          <p:nvPr>
            <p:ph type="pic" sz="quarter" idx="22"/>
          </p:nvPr>
        </p:nvSpPr>
        <p:spPr>
          <a:xfrm>
            <a:off x="515879" y="2045633"/>
            <a:ext cx="2025002" cy="1350001"/>
          </a:xfrm>
          <a:prstGeom prst="rect">
            <a:avLst/>
          </a:prstGeom>
          <a:ln w="76200">
            <a:solidFill>
              <a:srgbClr val="FFFFFF"/>
            </a:solidFill>
            <a:round/>
          </a:ln>
        </p:spPr>
        <p:txBody>
          <a:bodyPr lIns="91439" tIns="45719" rIns="91439" bIns="45719"/>
          <a:lstStyle/>
          <a:p>
            <a:pPr/>
          </a:p>
        </p:txBody>
      </p:sp>
      <p:sp>
        <p:nvSpPr>
          <p:cNvPr id="1314" name="Picture Placeholder 7"/>
          <p:cNvSpPr/>
          <p:nvPr>
            <p:ph type="pic" sz="quarter" idx="23"/>
          </p:nvPr>
        </p:nvSpPr>
        <p:spPr>
          <a:xfrm>
            <a:off x="515879" y="3417063"/>
            <a:ext cx="2025002" cy="1350001"/>
          </a:xfrm>
          <a:prstGeom prst="rect">
            <a:avLst/>
          </a:prstGeom>
          <a:ln w="76200">
            <a:solidFill>
              <a:srgbClr val="FFFFFF"/>
            </a:solidFill>
            <a:round/>
          </a:ln>
        </p:spPr>
        <p:txBody>
          <a:bodyPr lIns="91439" tIns="45719" rIns="91439" bIns="45719"/>
          <a:lstStyle/>
          <a:p>
            <a:pPr/>
          </a:p>
        </p:txBody>
      </p:sp>
      <p:sp>
        <p:nvSpPr>
          <p:cNvPr id="1315" name="Picture Placeholder 7"/>
          <p:cNvSpPr/>
          <p:nvPr>
            <p:ph type="pic" sz="quarter" idx="24"/>
          </p:nvPr>
        </p:nvSpPr>
        <p:spPr>
          <a:xfrm>
            <a:off x="2550381" y="695633"/>
            <a:ext cx="2025001" cy="1350000"/>
          </a:xfrm>
          <a:prstGeom prst="rect">
            <a:avLst/>
          </a:prstGeom>
          <a:ln w="76200">
            <a:solidFill>
              <a:srgbClr val="FFFFFF"/>
            </a:solidFill>
            <a:round/>
          </a:ln>
        </p:spPr>
        <p:txBody>
          <a:bodyPr lIns="91439" tIns="45719" rIns="91439" bIns="45719"/>
          <a:lstStyle/>
          <a:p>
            <a:pPr/>
          </a:p>
        </p:txBody>
      </p:sp>
      <p:sp>
        <p:nvSpPr>
          <p:cNvPr id="1316" name="Picture Placeholder 7"/>
          <p:cNvSpPr/>
          <p:nvPr>
            <p:ph type="pic" sz="quarter" idx="25"/>
          </p:nvPr>
        </p:nvSpPr>
        <p:spPr>
          <a:xfrm>
            <a:off x="2550381" y="2045633"/>
            <a:ext cx="2025001" cy="1350001"/>
          </a:xfrm>
          <a:prstGeom prst="rect">
            <a:avLst/>
          </a:prstGeom>
          <a:ln w="76200">
            <a:solidFill>
              <a:srgbClr val="FFFFFF"/>
            </a:solidFill>
            <a:round/>
          </a:ln>
        </p:spPr>
        <p:txBody>
          <a:bodyPr lIns="91439" tIns="45719" rIns="91439" bIns="45719"/>
          <a:lstStyle/>
          <a:p>
            <a:pPr/>
          </a:p>
        </p:txBody>
      </p:sp>
      <p:sp>
        <p:nvSpPr>
          <p:cNvPr id="1317" name="Picture Placeholder 7"/>
          <p:cNvSpPr/>
          <p:nvPr>
            <p:ph type="pic" sz="quarter" idx="26"/>
          </p:nvPr>
        </p:nvSpPr>
        <p:spPr>
          <a:xfrm>
            <a:off x="2550381" y="3417063"/>
            <a:ext cx="2025001" cy="1350001"/>
          </a:xfrm>
          <a:prstGeom prst="rect">
            <a:avLst/>
          </a:prstGeom>
          <a:ln w="76200">
            <a:solidFill>
              <a:srgbClr val="FFFFFF"/>
            </a:solidFill>
            <a:round/>
          </a:ln>
        </p:spPr>
        <p:txBody>
          <a:bodyPr lIns="91439" tIns="45719" rIns="91439" bIns="45719"/>
          <a:lstStyle/>
          <a:p>
            <a:pPr/>
          </a:p>
        </p:txBody>
      </p:sp>
      <p:sp>
        <p:nvSpPr>
          <p:cNvPr id="1318" name="Picture Placeholder 7"/>
          <p:cNvSpPr/>
          <p:nvPr>
            <p:ph type="pic" sz="quarter" idx="27"/>
          </p:nvPr>
        </p:nvSpPr>
        <p:spPr>
          <a:xfrm>
            <a:off x="4575381" y="695633"/>
            <a:ext cx="2025002" cy="1350000"/>
          </a:xfrm>
          <a:prstGeom prst="rect">
            <a:avLst/>
          </a:prstGeom>
          <a:ln w="76200">
            <a:solidFill>
              <a:srgbClr val="FFFFFF"/>
            </a:solidFill>
            <a:round/>
          </a:ln>
        </p:spPr>
        <p:txBody>
          <a:bodyPr lIns="91439" tIns="45719" rIns="91439" bIns="45719"/>
          <a:lstStyle/>
          <a:p>
            <a:pPr/>
          </a:p>
        </p:txBody>
      </p:sp>
      <p:sp>
        <p:nvSpPr>
          <p:cNvPr id="1319" name="Picture Placeholder 7"/>
          <p:cNvSpPr/>
          <p:nvPr>
            <p:ph type="pic" sz="quarter" idx="28"/>
          </p:nvPr>
        </p:nvSpPr>
        <p:spPr>
          <a:xfrm>
            <a:off x="4575381" y="2045633"/>
            <a:ext cx="2025002" cy="1350001"/>
          </a:xfrm>
          <a:prstGeom prst="rect">
            <a:avLst/>
          </a:prstGeom>
          <a:ln w="76200">
            <a:solidFill>
              <a:srgbClr val="FFFFFF"/>
            </a:solidFill>
            <a:round/>
          </a:ln>
        </p:spPr>
        <p:txBody>
          <a:bodyPr lIns="91439" tIns="45719" rIns="91439" bIns="45719"/>
          <a:lstStyle/>
          <a:p>
            <a:pPr/>
          </a:p>
        </p:txBody>
      </p:sp>
      <p:sp>
        <p:nvSpPr>
          <p:cNvPr id="1320" name="Picture Placeholder 7"/>
          <p:cNvSpPr/>
          <p:nvPr>
            <p:ph type="pic" sz="quarter" idx="29"/>
          </p:nvPr>
        </p:nvSpPr>
        <p:spPr>
          <a:xfrm>
            <a:off x="4575381" y="3417063"/>
            <a:ext cx="2025002" cy="1350001"/>
          </a:xfrm>
          <a:prstGeom prst="rect">
            <a:avLst/>
          </a:prstGeom>
          <a:ln w="76200">
            <a:solidFill>
              <a:srgbClr val="FFFFFF"/>
            </a:solidFill>
            <a:round/>
          </a:ln>
        </p:spPr>
        <p:txBody>
          <a:bodyPr lIns="91439" tIns="45719" rIns="91439" bIns="45719"/>
          <a:lstStyle/>
          <a:p>
            <a:pPr/>
          </a:p>
        </p:txBody>
      </p:sp>
      <p:sp>
        <p:nvSpPr>
          <p:cNvPr id="1321" name="Picture Placeholder 7"/>
          <p:cNvSpPr/>
          <p:nvPr>
            <p:ph type="pic" sz="quarter" idx="30"/>
          </p:nvPr>
        </p:nvSpPr>
        <p:spPr>
          <a:xfrm>
            <a:off x="6600381" y="695633"/>
            <a:ext cx="2025001" cy="1350000"/>
          </a:xfrm>
          <a:prstGeom prst="rect">
            <a:avLst/>
          </a:prstGeom>
          <a:ln w="76200">
            <a:solidFill>
              <a:srgbClr val="FFFFFF"/>
            </a:solidFill>
            <a:round/>
          </a:ln>
        </p:spPr>
        <p:txBody>
          <a:bodyPr lIns="91439" tIns="45719" rIns="91439" bIns="45719"/>
          <a:lstStyle/>
          <a:p>
            <a:pPr/>
          </a:p>
        </p:txBody>
      </p:sp>
      <p:sp>
        <p:nvSpPr>
          <p:cNvPr id="1322" name="Picture Placeholder 7"/>
          <p:cNvSpPr/>
          <p:nvPr>
            <p:ph type="pic" sz="quarter" idx="31"/>
          </p:nvPr>
        </p:nvSpPr>
        <p:spPr>
          <a:xfrm>
            <a:off x="6600381" y="2045633"/>
            <a:ext cx="2025001" cy="1350001"/>
          </a:xfrm>
          <a:prstGeom prst="rect">
            <a:avLst/>
          </a:prstGeom>
          <a:ln w="76200">
            <a:solidFill>
              <a:srgbClr val="FFFFFF"/>
            </a:solidFill>
            <a:round/>
          </a:ln>
        </p:spPr>
        <p:txBody>
          <a:bodyPr lIns="91439" tIns="45719" rIns="91439" bIns="45719"/>
          <a:lstStyle/>
          <a:p>
            <a:pPr/>
          </a:p>
        </p:txBody>
      </p:sp>
      <p:sp>
        <p:nvSpPr>
          <p:cNvPr id="1323" name="Picture Placeholder 7"/>
          <p:cNvSpPr/>
          <p:nvPr>
            <p:ph type="pic" sz="quarter" idx="32"/>
          </p:nvPr>
        </p:nvSpPr>
        <p:spPr>
          <a:xfrm>
            <a:off x="6600381" y="3417063"/>
            <a:ext cx="2025001" cy="1350001"/>
          </a:xfrm>
          <a:prstGeom prst="rect">
            <a:avLst/>
          </a:prstGeom>
          <a:ln w="76200">
            <a:solidFill>
              <a:srgbClr val="FFFFFF"/>
            </a:solidFill>
            <a:round/>
          </a:ln>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 (5a)">
    <p:bg>
      <p:bgPr>
        <a:solidFill>
          <a:srgbClr val="FFFFFF"/>
        </a:solidFill>
      </p:bgPr>
    </p:bg>
    <p:spTree>
      <p:nvGrpSpPr>
        <p:cNvPr id="1" name=""/>
        <p:cNvGrpSpPr/>
        <p:nvPr/>
      </p:nvGrpSpPr>
      <p:grpSpPr>
        <a:xfrm>
          <a:off x="0" y="0"/>
          <a:ext cx="0" cy="0"/>
          <a:chOff x="0" y="0"/>
          <a:chExt cx="0" cy="0"/>
        </a:xfrm>
      </p:grpSpPr>
      <p:grpSp>
        <p:nvGrpSpPr>
          <p:cNvPr id="1332" name="Group 11"/>
          <p:cNvGrpSpPr/>
          <p:nvPr/>
        </p:nvGrpSpPr>
        <p:grpSpPr>
          <a:xfrm>
            <a:off x="-1" y="-10401"/>
            <a:ext cx="9159941" cy="4506798"/>
            <a:chOff x="0" y="0"/>
            <a:chExt cx="9159939" cy="4506796"/>
          </a:xfrm>
        </p:grpSpPr>
        <p:pic>
          <p:nvPicPr>
            <p:cNvPr id="1330"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331"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336" name="Group 11"/>
          <p:cNvGrpSpPr/>
          <p:nvPr/>
        </p:nvGrpSpPr>
        <p:grpSpPr>
          <a:xfrm>
            <a:off x="167784" y="227049"/>
            <a:ext cx="174807" cy="594861"/>
            <a:chOff x="0" y="0"/>
            <a:chExt cx="174805" cy="594860"/>
          </a:xfrm>
        </p:grpSpPr>
        <p:sp>
          <p:nvSpPr>
            <p:cNvPr id="1333"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334"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335"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337" name="Klik om titel in te voegen"/>
          <p:cNvSpPr txBox="1"/>
          <p:nvPr>
            <p:ph type="title" hasCustomPrompt="1"/>
          </p:nvPr>
        </p:nvSpPr>
        <p:spPr>
          <a:xfrm>
            <a:off x="500060" y="200023"/>
            <a:ext cx="8149833" cy="387805"/>
          </a:xfrm>
          <a:prstGeom prst="rect">
            <a:avLst/>
          </a:prstGeom>
        </p:spPr>
        <p:txBody>
          <a:bodyPr lIns="53999" tIns="53999" rIns="53999" bIns="53999" anchor="b">
            <a:normAutofit fontScale="100000" lnSpcReduction="0"/>
          </a:bodyPr>
          <a:lstStyle>
            <a:lvl1pPr defTabSz="514350">
              <a:lnSpc>
                <a:spcPct val="90000"/>
              </a:lnSpc>
              <a:defRPr sz="2100"/>
            </a:lvl1pPr>
          </a:lstStyle>
          <a:p>
            <a:pPr/>
            <a:r>
              <a:t>Klik om titel in te voegen</a:t>
            </a:r>
          </a:p>
        </p:txBody>
      </p:sp>
      <p:sp>
        <p:nvSpPr>
          <p:cNvPr id="1338"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339" name="Picture Placeholder 7"/>
          <p:cNvSpPr/>
          <p:nvPr>
            <p:ph type="pic" sz="quarter" idx="21"/>
          </p:nvPr>
        </p:nvSpPr>
        <p:spPr>
          <a:xfrm>
            <a:off x="515879" y="695633"/>
            <a:ext cx="4052741" cy="2015728"/>
          </a:xfrm>
          <a:prstGeom prst="rect">
            <a:avLst/>
          </a:prstGeom>
          <a:ln w="76200">
            <a:solidFill>
              <a:srgbClr val="FFFFFF"/>
            </a:solidFill>
            <a:round/>
          </a:ln>
        </p:spPr>
        <p:txBody>
          <a:bodyPr lIns="91439" tIns="45719" rIns="91439" bIns="45719"/>
          <a:lstStyle/>
          <a:p>
            <a:pPr/>
          </a:p>
        </p:txBody>
      </p:sp>
      <p:sp>
        <p:nvSpPr>
          <p:cNvPr id="1340" name="Picture Placeholder 7"/>
          <p:cNvSpPr/>
          <p:nvPr>
            <p:ph type="pic" sz="quarter" idx="22"/>
          </p:nvPr>
        </p:nvSpPr>
        <p:spPr>
          <a:xfrm>
            <a:off x="515879" y="2711361"/>
            <a:ext cx="4052741" cy="2015728"/>
          </a:xfrm>
          <a:prstGeom prst="rect">
            <a:avLst/>
          </a:prstGeom>
          <a:ln w="76200">
            <a:solidFill>
              <a:srgbClr val="FFFFFF"/>
            </a:solidFill>
            <a:round/>
          </a:ln>
        </p:spPr>
        <p:txBody>
          <a:bodyPr lIns="91439" tIns="45719" rIns="91439" bIns="45719"/>
          <a:lstStyle/>
          <a:p>
            <a:pPr/>
          </a:p>
        </p:txBody>
      </p:sp>
      <p:sp>
        <p:nvSpPr>
          <p:cNvPr id="1341" name="Picture Placeholder 7"/>
          <p:cNvSpPr/>
          <p:nvPr>
            <p:ph type="pic" sz="quarter" idx="23"/>
          </p:nvPr>
        </p:nvSpPr>
        <p:spPr>
          <a:xfrm>
            <a:off x="4568618" y="695633"/>
            <a:ext cx="4052740" cy="2015728"/>
          </a:xfrm>
          <a:prstGeom prst="rect">
            <a:avLst/>
          </a:prstGeom>
          <a:ln w="76200">
            <a:solidFill>
              <a:srgbClr val="FFFFFF"/>
            </a:solidFill>
            <a:round/>
          </a:ln>
        </p:spPr>
        <p:txBody>
          <a:bodyPr lIns="91439" tIns="45719" rIns="91439" bIns="45719"/>
          <a:lstStyle/>
          <a:p>
            <a:pPr/>
          </a:p>
        </p:txBody>
      </p:sp>
      <p:sp>
        <p:nvSpPr>
          <p:cNvPr id="1342" name="Picture Placeholder 7"/>
          <p:cNvSpPr/>
          <p:nvPr>
            <p:ph type="pic" sz="quarter" idx="24"/>
          </p:nvPr>
        </p:nvSpPr>
        <p:spPr>
          <a:xfrm>
            <a:off x="4568618" y="2711361"/>
            <a:ext cx="4052740" cy="2015728"/>
          </a:xfrm>
          <a:prstGeom prst="rect">
            <a:avLst/>
          </a:prstGeom>
          <a:ln w="76200">
            <a:solidFill>
              <a:srgbClr val="FFFFFF"/>
            </a:solidFill>
            <a:round/>
          </a:ln>
        </p:spPr>
        <p:txBody>
          <a:bodyPr lIns="91439" tIns="45719" rIns="91439" bIns="45719"/>
          <a:lstStyle/>
          <a:p>
            <a:pPr/>
          </a:p>
        </p:txBody>
      </p:sp>
      <p:sp>
        <p:nvSpPr>
          <p:cNvPr id="1343" name="Picture Placeholder 7"/>
          <p:cNvSpPr/>
          <p:nvPr>
            <p:ph type="pic" sz="quarter" idx="25"/>
          </p:nvPr>
        </p:nvSpPr>
        <p:spPr>
          <a:xfrm>
            <a:off x="2583731" y="1757788"/>
            <a:ext cx="4052740" cy="2015728"/>
          </a:xfrm>
          <a:prstGeom prst="rect">
            <a:avLst/>
          </a:prstGeom>
          <a:ln w="76200">
            <a:solidFill>
              <a:srgbClr val="FFFFFF"/>
            </a:solidFill>
            <a:round/>
          </a:ln>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 (5b)">
    <p:bg>
      <p:bgPr>
        <a:solidFill>
          <a:srgbClr val="FFFFFF"/>
        </a:solidFill>
      </p:bgPr>
    </p:bg>
    <p:spTree>
      <p:nvGrpSpPr>
        <p:cNvPr id="1" name=""/>
        <p:cNvGrpSpPr/>
        <p:nvPr/>
      </p:nvGrpSpPr>
      <p:grpSpPr>
        <a:xfrm>
          <a:off x="0" y="0"/>
          <a:ext cx="0" cy="0"/>
          <a:chOff x="0" y="0"/>
          <a:chExt cx="0" cy="0"/>
        </a:xfrm>
      </p:grpSpPr>
      <p:grpSp>
        <p:nvGrpSpPr>
          <p:cNvPr id="1352" name="Group 11"/>
          <p:cNvGrpSpPr/>
          <p:nvPr/>
        </p:nvGrpSpPr>
        <p:grpSpPr>
          <a:xfrm>
            <a:off x="-1" y="-10401"/>
            <a:ext cx="9159941" cy="4506798"/>
            <a:chOff x="0" y="0"/>
            <a:chExt cx="9159939" cy="4506796"/>
          </a:xfrm>
        </p:grpSpPr>
        <p:pic>
          <p:nvPicPr>
            <p:cNvPr id="1350"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351"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356" name="Group 11"/>
          <p:cNvGrpSpPr/>
          <p:nvPr/>
        </p:nvGrpSpPr>
        <p:grpSpPr>
          <a:xfrm>
            <a:off x="167784" y="227049"/>
            <a:ext cx="174807" cy="594861"/>
            <a:chOff x="0" y="0"/>
            <a:chExt cx="174805" cy="594860"/>
          </a:xfrm>
        </p:grpSpPr>
        <p:sp>
          <p:nvSpPr>
            <p:cNvPr id="1353"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354"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355"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357" name="Klik om titel in te voegen"/>
          <p:cNvSpPr txBox="1"/>
          <p:nvPr>
            <p:ph type="title" hasCustomPrompt="1"/>
          </p:nvPr>
        </p:nvSpPr>
        <p:spPr>
          <a:xfrm>
            <a:off x="500060" y="200023"/>
            <a:ext cx="8149833" cy="387805"/>
          </a:xfrm>
          <a:prstGeom prst="rect">
            <a:avLst/>
          </a:prstGeom>
        </p:spPr>
        <p:txBody>
          <a:bodyPr lIns="53999" tIns="53999" rIns="53999" bIns="53999" anchor="b">
            <a:normAutofit fontScale="100000" lnSpcReduction="0"/>
          </a:bodyPr>
          <a:lstStyle>
            <a:lvl1pPr defTabSz="514350">
              <a:lnSpc>
                <a:spcPct val="90000"/>
              </a:lnSpc>
              <a:defRPr sz="2100"/>
            </a:lvl1pPr>
          </a:lstStyle>
          <a:p>
            <a:pPr/>
            <a:r>
              <a:t>Klik om titel in te voegen</a:t>
            </a:r>
          </a:p>
        </p:txBody>
      </p:sp>
      <p:sp>
        <p:nvSpPr>
          <p:cNvPr id="1358"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359" name="Picture Placeholder 7"/>
          <p:cNvSpPr/>
          <p:nvPr>
            <p:ph type="pic" sz="half" idx="21"/>
          </p:nvPr>
        </p:nvSpPr>
        <p:spPr>
          <a:xfrm>
            <a:off x="494110" y="695633"/>
            <a:ext cx="2608320" cy="4035912"/>
          </a:xfrm>
          <a:prstGeom prst="rect">
            <a:avLst/>
          </a:prstGeom>
          <a:ln w="76200">
            <a:solidFill>
              <a:srgbClr val="FFFFFF"/>
            </a:solidFill>
            <a:round/>
          </a:ln>
        </p:spPr>
        <p:txBody>
          <a:bodyPr lIns="91439" tIns="45719" rIns="91439" bIns="45719"/>
          <a:lstStyle/>
          <a:p>
            <a:pPr/>
          </a:p>
        </p:txBody>
      </p:sp>
      <p:sp>
        <p:nvSpPr>
          <p:cNvPr id="1360" name="Picture Placeholder 7"/>
          <p:cNvSpPr/>
          <p:nvPr>
            <p:ph type="pic" sz="quarter" idx="22"/>
          </p:nvPr>
        </p:nvSpPr>
        <p:spPr>
          <a:xfrm>
            <a:off x="3102428" y="695633"/>
            <a:ext cx="3061682" cy="1350000"/>
          </a:xfrm>
          <a:prstGeom prst="rect">
            <a:avLst/>
          </a:prstGeom>
          <a:ln w="76200">
            <a:solidFill>
              <a:srgbClr val="FFFFFF"/>
            </a:solidFill>
            <a:round/>
          </a:ln>
        </p:spPr>
        <p:txBody>
          <a:bodyPr lIns="91439" tIns="45719" rIns="91439" bIns="45719"/>
          <a:lstStyle/>
          <a:p>
            <a:pPr/>
          </a:p>
        </p:txBody>
      </p:sp>
      <p:sp>
        <p:nvSpPr>
          <p:cNvPr id="1361" name="Picture Placeholder 7"/>
          <p:cNvSpPr/>
          <p:nvPr>
            <p:ph type="pic" sz="quarter" idx="23"/>
          </p:nvPr>
        </p:nvSpPr>
        <p:spPr>
          <a:xfrm>
            <a:off x="3102428" y="2045633"/>
            <a:ext cx="3061682" cy="1350001"/>
          </a:xfrm>
          <a:prstGeom prst="rect">
            <a:avLst/>
          </a:prstGeom>
          <a:ln w="76200">
            <a:solidFill>
              <a:srgbClr val="FFFFFF"/>
            </a:solidFill>
            <a:round/>
          </a:ln>
        </p:spPr>
        <p:txBody>
          <a:bodyPr lIns="91439" tIns="45719" rIns="91439" bIns="45719"/>
          <a:lstStyle/>
          <a:p>
            <a:pPr/>
          </a:p>
        </p:txBody>
      </p:sp>
      <p:sp>
        <p:nvSpPr>
          <p:cNvPr id="1362" name="Picture Placeholder 7"/>
          <p:cNvSpPr/>
          <p:nvPr>
            <p:ph type="pic" sz="quarter" idx="24"/>
          </p:nvPr>
        </p:nvSpPr>
        <p:spPr>
          <a:xfrm>
            <a:off x="3102428" y="3395633"/>
            <a:ext cx="3061682" cy="1350001"/>
          </a:xfrm>
          <a:prstGeom prst="rect">
            <a:avLst/>
          </a:prstGeom>
          <a:ln w="76200">
            <a:solidFill>
              <a:srgbClr val="FFFFFF"/>
            </a:solidFill>
            <a:round/>
          </a:ln>
        </p:spPr>
        <p:txBody>
          <a:bodyPr lIns="91439" tIns="45719" rIns="91439" bIns="45719"/>
          <a:lstStyle/>
          <a:p>
            <a:pPr/>
          </a:p>
        </p:txBody>
      </p:sp>
      <p:sp>
        <p:nvSpPr>
          <p:cNvPr id="1363" name="Picture Placeholder 7"/>
          <p:cNvSpPr/>
          <p:nvPr>
            <p:ph type="pic" sz="half" idx="25"/>
          </p:nvPr>
        </p:nvSpPr>
        <p:spPr>
          <a:xfrm>
            <a:off x="6164110" y="695633"/>
            <a:ext cx="2485782" cy="4050001"/>
          </a:xfrm>
          <a:prstGeom prst="rect">
            <a:avLst/>
          </a:prstGeom>
          <a:ln w="76200">
            <a:solidFill>
              <a:srgbClr val="FFFFFF"/>
            </a:solidFill>
            <a:round/>
          </a:ln>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hoog) links, tekst rechts">
    <p:bg>
      <p:bgPr>
        <a:solidFill>
          <a:srgbClr val="FFFFFF"/>
        </a:solidFill>
      </p:bgPr>
    </p:bg>
    <p:spTree>
      <p:nvGrpSpPr>
        <p:cNvPr id="1" name=""/>
        <p:cNvGrpSpPr/>
        <p:nvPr/>
      </p:nvGrpSpPr>
      <p:grpSpPr>
        <a:xfrm>
          <a:off x="0" y="0"/>
          <a:ext cx="0" cy="0"/>
          <a:chOff x="0" y="0"/>
          <a:chExt cx="0" cy="0"/>
        </a:xfrm>
      </p:grpSpPr>
      <p:grpSp>
        <p:nvGrpSpPr>
          <p:cNvPr id="143" name="Groep 25"/>
          <p:cNvGrpSpPr/>
          <p:nvPr/>
        </p:nvGrpSpPr>
        <p:grpSpPr>
          <a:xfrm>
            <a:off x="9252624" y="-35721"/>
            <a:ext cx="1980265" cy="5307831"/>
            <a:chOff x="0" y="0"/>
            <a:chExt cx="1980264" cy="5307829"/>
          </a:xfrm>
        </p:grpSpPr>
        <p:grpSp>
          <p:nvGrpSpPr>
            <p:cNvPr id="137" name="Afgeronde rechthoek 15"/>
            <p:cNvGrpSpPr/>
            <p:nvPr/>
          </p:nvGrpSpPr>
          <p:grpSpPr>
            <a:xfrm>
              <a:off x="0" y="0"/>
              <a:ext cx="1980265" cy="5307830"/>
              <a:chOff x="0" y="0"/>
              <a:chExt cx="1980264" cy="5307829"/>
            </a:xfrm>
          </p:grpSpPr>
          <p:sp>
            <p:nvSpPr>
              <p:cNvPr id="135"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136"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138"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142" name="Groep 18"/>
            <p:cNvGrpSpPr/>
            <p:nvPr/>
          </p:nvGrpSpPr>
          <p:grpSpPr>
            <a:xfrm>
              <a:off x="540071" y="5057766"/>
              <a:ext cx="752582" cy="214344"/>
              <a:chOff x="0" y="0"/>
              <a:chExt cx="752580" cy="214343"/>
            </a:xfrm>
          </p:grpSpPr>
          <p:pic>
            <p:nvPicPr>
              <p:cNvPr id="139"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140"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141"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144"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45"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46"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47" name="Body Level One…"/>
          <p:cNvSpPr txBox="1"/>
          <p:nvPr>
            <p:ph type="body" sz="half" idx="1"/>
          </p:nvPr>
        </p:nvSpPr>
        <p:spPr>
          <a:xfrm>
            <a:off x="4370544" y="1540080"/>
            <a:ext cx="4402533" cy="3384002"/>
          </a:xfrm>
          <a:prstGeom prst="rect">
            <a:avLst/>
          </a:prstGeom>
        </p:spPr>
        <p:txBody>
          <a:bodyPr>
            <a:normAutofit fontScale="100000" lnSpcReduction="0"/>
          </a:bodyPr>
          <a:lstStyle>
            <a:lvl1pPr marL="194399" indent="-194399">
              <a:defRPr sz="1800"/>
            </a:lvl1pPr>
            <a:lvl2pPr marL="410399" indent="-194400">
              <a:defRPr sz="1800"/>
            </a:lvl2pPr>
            <a:lvl3pPr marL="674999" indent="-242999">
              <a:defRPr sz="1800"/>
            </a:lvl3pPr>
            <a:lvl4pPr>
              <a:defRPr sz="1800"/>
            </a:lvl4pPr>
            <a:lvl5pPr>
              <a:defRPr sz="1800"/>
            </a:lvl5pPr>
          </a:lstStyle>
          <a:p>
            <a:pPr/>
            <a:r>
              <a:t>Body Level One</a:t>
            </a:r>
          </a:p>
          <a:p>
            <a:pPr lvl="1"/>
            <a:r>
              <a:t>Body Level Two</a:t>
            </a:r>
          </a:p>
          <a:p>
            <a:pPr lvl="2"/>
            <a:r>
              <a:t>Body Level Three</a:t>
            </a:r>
          </a:p>
          <a:p>
            <a:pPr lvl="3"/>
            <a:r>
              <a:t>Body Level Four</a:t>
            </a:r>
          </a:p>
          <a:p>
            <a:pPr lvl="4"/>
            <a:r>
              <a:t>Body Level Five</a:t>
            </a:r>
          </a:p>
        </p:txBody>
      </p:sp>
      <p:sp>
        <p:nvSpPr>
          <p:cNvPr id="148" name="Tijdelijke aanduiding voor afbeelding 5"/>
          <p:cNvSpPr/>
          <p:nvPr>
            <p:ph type="pic" sz="half" idx="21"/>
          </p:nvPr>
        </p:nvSpPr>
        <p:spPr>
          <a:xfrm>
            <a:off x="687195" y="0"/>
            <a:ext cx="3438001" cy="5143500"/>
          </a:xfrm>
          <a:prstGeom prst="rect">
            <a:avLst/>
          </a:prstGeom>
        </p:spPr>
        <p:txBody>
          <a:bodyPr lIns="91439" tIns="45719" rIns="91439" bIns="45719"/>
          <a:lstStyle/>
          <a:p>
            <a:pP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 (6a)">
    <p:bg>
      <p:bgPr>
        <a:solidFill>
          <a:srgbClr val="FFFFFF"/>
        </a:solidFill>
      </p:bgPr>
    </p:bg>
    <p:spTree>
      <p:nvGrpSpPr>
        <p:cNvPr id="1" name=""/>
        <p:cNvGrpSpPr/>
        <p:nvPr/>
      </p:nvGrpSpPr>
      <p:grpSpPr>
        <a:xfrm>
          <a:off x="0" y="0"/>
          <a:ext cx="0" cy="0"/>
          <a:chOff x="0" y="0"/>
          <a:chExt cx="0" cy="0"/>
        </a:xfrm>
      </p:grpSpPr>
      <p:grpSp>
        <p:nvGrpSpPr>
          <p:cNvPr id="1372" name="Group 11"/>
          <p:cNvGrpSpPr/>
          <p:nvPr/>
        </p:nvGrpSpPr>
        <p:grpSpPr>
          <a:xfrm>
            <a:off x="-1" y="-10401"/>
            <a:ext cx="9159941" cy="4506798"/>
            <a:chOff x="0" y="0"/>
            <a:chExt cx="9159939" cy="4506796"/>
          </a:xfrm>
        </p:grpSpPr>
        <p:pic>
          <p:nvPicPr>
            <p:cNvPr id="1370"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371"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376" name="Group 11"/>
          <p:cNvGrpSpPr/>
          <p:nvPr/>
        </p:nvGrpSpPr>
        <p:grpSpPr>
          <a:xfrm>
            <a:off x="167784" y="227049"/>
            <a:ext cx="174807" cy="594861"/>
            <a:chOff x="0" y="0"/>
            <a:chExt cx="174805" cy="594860"/>
          </a:xfrm>
        </p:grpSpPr>
        <p:sp>
          <p:nvSpPr>
            <p:cNvPr id="1373"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374"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375"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377" name="Klik om titel in te voegen"/>
          <p:cNvSpPr txBox="1"/>
          <p:nvPr>
            <p:ph type="title" hasCustomPrompt="1"/>
          </p:nvPr>
        </p:nvSpPr>
        <p:spPr>
          <a:xfrm>
            <a:off x="500060" y="200023"/>
            <a:ext cx="8149833" cy="387805"/>
          </a:xfrm>
          <a:prstGeom prst="rect">
            <a:avLst/>
          </a:prstGeom>
        </p:spPr>
        <p:txBody>
          <a:bodyPr lIns="53999" tIns="53999" rIns="53999" bIns="53999" anchor="b">
            <a:normAutofit fontScale="100000" lnSpcReduction="0"/>
          </a:bodyPr>
          <a:lstStyle>
            <a:lvl1pPr defTabSz="514350">
              <a:lnSpc>
                <a:spcPct val="90000"/>
              </a:lnSpc>
              <a:defRPr sz="2100"/>
            </a:lvl1pPr>
          </a:lstStyle>
          <a:p>
            <a:pPr/>
            <a:r>
              <a:t>Klik om titel in te voegen</a:t>
            </a:r>
          </a:p>
        </p:txBody>
      </p:sp>
      <p:sp>
        <p:nvSpPr>
          <p:cNvPr id="1378"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379" name="Picture Placeholder 7"/>
          <p:cNvSpPr/>
          <p:nvPr>
            <p:ph type="pic" sz="half" idx="21"/>
          </p:nvPr>
        </p:nvSpPr>
        <p:spPr>
          <a:xfrm>
            <a:off x="515879" y="695633"/>
            <a:ext cx="4052741" cy="2721432"/>
          </a:xfrm>
          <a:prstGeom prst="rect">
            <a:avLst/>
          </a:prstGeom>
          <a:ln w="76200">
            <a:solidFill>
              <a:srgbClr val="FFFFFF"/>
            </a:solidFill>
            <a:round/>
          </a:ln>
        </p:spPr>
        <p:txBody>
          <a:bodyPr lIns="91439" tIns="45719" rIns="91439" bIns="45719"/>
          <a:lstStyle/>
          <a:p>
            <a:pPr/>
          </a:p>
        </p:txBody>
      </p:sp>
      <p:sp>
        <p:nvSpPr>
          <p:cNvPr id="1380" name="Picture Placeholder 7"/>
          <p:cNvSpPr/>
          <p:nvPr>
            <p:ph type="pic" sz="quarter" idx="22"/>
          </p:nvPr>
        </p:nvSpPr>
        <p:spPr>
          <a:xfrm>
            <a:off x="515879" y="3417063"/>
            <a:ext cx="2025002" cy="1350001"/>
          </a:xfrm>
          <a:prstGeom prst="rect">
            <a:avLst/>
          </a:prstGeom>
          <a:ln w="76200">
            <a:solidFill>
              <a:srgbClr val="FFFFFF"/>
            </a:solidFill>
            <a:round/>
          </a:ln>
        </p:spPr>
        <p:txBody>
          <a:bodyPr lIns="91439" tIns="45719" rIns="91439" bIns="45719"/>
          <a:lstStyle/>
          <a:p>
            <a:pPr/>
          </a:p>
        </p:txBody>
      </p:sp>
      <p:sp>
        <p:nvSpPr>
          <p:cNvPr id="1381" name="Picture Placeholder 7"/>
          <p:cNvSpPr/>
          <p:nvPr>
            <p:ph type="pic" sz="quarter" idx="23"/>
          </p:nvPr>
        </p:nvSpPr>
        <p:spPr>
          <a:xfrm>
            <a:off x="2550381" y="3417063"/>
            <a:ext cx="2025001" cy="1350001"/>
          </a:xfrm>
          <a:prstGeom prst="rect">
            <a:avLst/>
          </a:prstGeom>
          <a:ln w="76200">
            <a:solidFill>
              <a:srgbClr val="FFFFFF"/>
            </a:solidFill>
            <a:round/>
          </a:ln>
        </p:spPr>
        <p:txBody>
          <a:bodyPr lIns="91439" tIns="45719" rIns="91439" bIns="45719"/>
          <a:lstStyle/>
          <a:p>
            <a:pPr/>
          </a:p>
        </p:txBody>
      </p:sp>
      <p:sp>
        <p:nvSpPr>
          <p:cNvPr id="1382" name="Picture Placeholder 7"/>
          <p:cNvSpPr/>
          <p:nvPr>
            <p:ph type="pic" sz="quarter" idx="24"/>
          </p:nvPr>
        </p:nvSpPr>
        <p:spPr>
          <a:xfrm>
            <a:off x="4575381" y="695633"/>
            <a:ext cx="2025002" cy="1350000"/>
          </a:xfrm>
          <a:prstGeom prst="rect">
            <a:avLst/>
          </a:prstGeom>
          <a:ln w="76200">
            <a:solidFill>
              <a:srgbClr val="FFFFFF"/>
            </a:solidFill>
            <a:round/>
          </a:ln>
        </p:spPr>
        <p:txBody>
          <a:bodyPr lIns="91439" tIns="45719" rIns="91439" bIns="45719"/>
          <a:lstStyle/>
          <a:p>
            <a:pPr/>
          </a:p>
        </p:txBody>
      </p:sp>
      <p:sp>
        <p:nvSpPr>
          <p:cNvPr id="1383" name="Picture Placeholder 7"/>
          <p:cNvSpPr/>
          <p:nvPr>
            <p:ph type="pic" sz="quarter" idx="25"/>
          </p:nvPr>
        </p:nvSpPr>
        <p:spPr>
          <a:xfrm>
            <a:off x="6600381" y="695633"/>
            <a:ext cx="2025001" cy="1350000"/>
          </a:xfrm>
          <a:prstGeom prst="rect">
            <a:avLst/>
          </a:prstGeom>
          <a:ln w="76200">
            <a:solidFill>
              <a:srgbClr val="FFFFFF"/>
            </a:solidFill>
            <a:round/>
          </a:ln>
        </p:spPr>
        <p:txBody>
          <a:bodyPr lIns="91439" tIns="45719" rIns="91439" bIns="45719"/>
          <a:lstStyle/>
          <a:p>
            <a:pPr/>
          </a:p>
        </p:txBody>
      </p:sp>
      <p:sp>
        <p:nvSpPr>
          <p:cNvPr id="1384" name="Picture Placeholder 7"/>
          <p:cNvSpPr/>
          <p:nvPr>
            <p:ph type="pic" sz="half" idx="26"/>
          </p:nvPr>
        </p:nvSpPr>
        <p:spPr>
          <a:xfrm>
            <a:off x="4575381" y="2045633"/>
            <a:ext cx="4050002" cy="2721432"/>
          </a:xfrm>
          <a:prstGeom prst="rect">
            <a:avLst/>
          </a:prstGeom>
          <a:ln w="76200">
            <a:solidFill>
              <a:srgbClr val="FFFFFF"/>
            </a:solidFill>
            <a:round/>
          </a:ln>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 (6b)">
    <p:bg>
      <p:bgPr>
        <a:solidFill>
          <a:srgbClr val="FFFFFF"/>
        </a:solidFill>
      </p:bgPr>
    </p:bg>
    <p:spTree>
      <p:nvGrpSpPr>
        <p:cNvPr id="1" name=""/>
        <p:cNvGrpSpPr/>
        <p:nvPr/>
      </p:nvGrpSpPr>
      <p:grpSpPr>
        <a:xfrm>
          <a:off x="0" y="0"/>
          <a:ext cx="0" cy="0"/>
          <a:chOff x="0" y="0"/>
          <a:chExt cx="0" cy="0"/>
        </a:xfrm>
      </p:grpSpPr>
      <p:grpSp>
        <p:nvGrpSpPr>
          <p:cNvPr id="1393" name="Group 11"/>
          <p:cNvGrpSpPr/>
          <p:nvPr/>
        </p:nvGrpSpPr>
        <p:grpSpPr>
          <a:xfrm>
            <a:off x="-1" y="-10401"/>
            <a:ext cx="9159941" cy="4506798"/>
            <a:chOff x="0" y="0"/>
            <a:chExt cx="9159939" cy="4506796"/>
          </a:xfrm>
        </p:grpSpPr>
        <p:pic>
          <p:nvPicPr>
            <p:cNvPr id="1391"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392"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397" name="Group 11"/>
          <p:cNvGrpSpPr/>
          <p:nvPr/>
        </p:nvGrpSpPr>
        <p:grpSpPr>
          <a:xfrm>
            <a:off x="167784" y="227049"/>
            <a:ext cx="174807" cy="594861"/>
            <a:chOff x="0" y="0"/>
            <a:chExt cx="174805" cy="594860"/>
          </a:xfrm>
        </p:grpSpPr>
        <p:sp>
          <p:nvSpPr>
            <p:cNvPr id="1394"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395"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396"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398" name="Klik om titel in te voegen"/>
          <p:cNvSpPr txBox="1"/>
          <p:nvPr>
            <p:ph type="title" hasCustomPrompt="1"/>
          </p:nvPr>
        </p:nvSpPr>
        <p:spPr>
          <a:xfrm>
            <a:off x="500060" y="200023"/>
            <a:ext cx="8149833" cy="387805"/>
          </a:xfrm>
          <a:prstGeom prst="rect">
            <a:avLst/>
          </a:prstGeom>
        </p:spPr>
        <p:txBody>
          <a:bodyPr lIns="53999" tIns="53999" rIns="53999" bIns="53999" anchor="b">
            <a:normAutofit fontScale="100000" lnSpcReduction="0"/>
          </a:bodyPr>
          <a:lstStyle>
            <a:lvl1pPr defTabSz="514350">
              <a:lnSpc>
                <a:spcPct val="90000"/>
              </a:lnSpc>
              <a:defRPr sz="2100"/>
            </a:lvl1pPr>
          </a:lstStyle>
          <a:p>
            <a:pPr/>
            <a:r>
              <a:t>Klik om titel in te voegen</a:t>
            </a:r>
          </a:p>
        </p:txBody>
      </p:sp>
      <p:sp>
        <p:nvSpPr>
          <p:cNvPr id="1399"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400" name="Picture Placeholder 7"/>
          <p:cNvSpPr/>
          <p:nvPr>
            <p:ph type="pic" sz="quarter" idx="21"/>
          </p:nvPr>
        </p:nvSpPr>
        <p:spPr>
          <a:xfrm>
            <a:off x="494110" y="695633"/>
            <a:ext cx="5670001" cy="1350000"/>
          </a:xfrm>
          <a:prstGeom prst="rect">
            <a:avLst/>
          </a:prstGeom>
          <a:ln w="76200">
            <a:solidFill>
              <a:srgbClr val="FFFFFF"/>
            </a:solidFill>
            <a:round/>
          </a:ln>
        </p:spPr>
        <p:txBody>
          <a:bodyPr lIns="91439" tIns="45719" rIns="91439" bIns="45719"/>
          <a:lstStyle/>
          <a:p>
            <a:pPr/>
          </a:p>
        </p:txBody>
      </p:sp>
      <p:sp>
        <p:nvSpPr>
          <p:cNvPr id="1401" name="Picture Placeholder 7"/>
          <p:cNvSpPr/>
          <p:nvPr>
            <p:ph type="pic" sz="quarter" idx="22"/>
          </p:nvPr>
        </p:nvSpPr>
        <p:spPr>
          <a:xfrm>
            <a:off x="494110" y="2045633"/>
            <a:ext cx="2263854" cy="1350001"/>
          </a:xfrm>
          <a:prstGeom prst="rect">
            <a:avLst/>
          </a:prstGeom>
          <a:ln w="76200">
            <a:solidFill>
              <a:srgbClr val="FFFFFF"/>
            </a:solidFill>
            <a:round/>
          </a:ln>
        </p:spPr>
        <p:txBody>
          <a:bodyPr lIns="91439" tIns="45719" rIns="91439" bIns="45719"/>
          <a:lstStyle/>
          <a:p>
            <a:pPr/>
          </a:p>
        </p:txBody>
      </p:sp>
      <p:sp>
        <p:nvSpPr>
          <p:cNvPr id="1402" name="Picture Placeholder 7"/>
          <p:cNvSpPr/>
          <p:nvPr>
            <p:ph type="pic" sz="quarter" idx="23"/>
          </p:nvPr>
        </p:nvSpPr>
        <p:spPr>
          <a:xfrm>
            <a:off x="500059" y="3395633"/>
            <a:ext cx="5664051" cy="1350001"/>
          </a:xfrm>
          <a:prstGeom prst="rect">
            <a:avLst/>
          </a:prstGeom>
          <a:ln w="76200">
            <a:solidFill>
              <a:srgbClr val="FFFFFF"/>
            </a:solidFill>
            <a:round/>
          </a:ln>
        </p:spPr>
        <p:txBody>
          <a:bodyPr lIns="91439" tIns="45719" rIns="91439" bIns="45719"/>
          <a:lstStyle/>
          <a:p>
            <a:pPr/>
          </a:p>
        </p:txBody>
      </p:sp>
      <p:sp>
        <p:nvSpPr>
          <p:cNvPr id="1403" name="Picture Placeholder 7"/>
          <p:cNvSpPr/>
          <p:nvPr>
            <p:ph type="pic" sz="quarter" idx="24"/>
          </p:nvPr>
        </p:nvSpPr>
        <p:spPr>
          <a:xfrm>
            <a:off x="6164110" y="695633"/>
            <a:ext cx="2485782" cy="1350000"/>
          </a:xfrm>
          <a:prstGeom prst="rect">
            <a:avLst/>
          </a:prstGeom>
          <a:ln w="76200">
            <a:solidFill>
              <a:srgbClr val="FFFFFF"/>
            </a:solidFill>
            <a:round/>
          </a:ln>
        </p:spPr>
        <p:txBody>
          <a:bodyPr lIns="91439" tIns="45719" rIns="91439" bIns="45719"/>
          <a:lstStyle/>
          <a:p>
            <a:pPr/>
          </a:p>
        </p:txBody>
      </p:sp>
      <p:sp>
        <p:nvSpPr>
          <p:cNvPr id="1404" name="Picture Placeholder 7"/>
          <p:cNvSpPr/>
          <p:nvPr>
            <p:ph type="pic" sz="quarter" idx="25"/>
          </p:nvPr>
        </p:nvSpPr>
        <p:spPr>
          <a:xfrm>
            <a:off x="2757962" y="2045633"/>
            <a:ext cx="5891929" cy="1350001"/>
          </a:xfrm>
          <a:prstGeom prst="rect">
            <a:avLst/>
          </a:prstGeom>
          <a:ln w="76200">
            <a:solidFill>
              <a:srgbClr val="FFFFFF"/>
            </a:solidFill>
            <a:round/>
          </a:ln>
        </p:spPr>
        <p:txBody>
          <a:bodyPr lIns="91439" tIns="45719" rIns="91439" bIns="45719"/>
          <a:lstStyle/>
          <a:p>
            <a:pPr/>
          </a:p>
        </p:txBody>
      </p:sp>
      <p:sp>
        <p:nvSpPr>
          <p:cNvPr id="1405" name="Picture Placeholder 7"/>
          <p:cNvSpPr/>
          <p:nvPr>
            <p:ph type="pic" sz="quarter" idx="26"/>
          </p:nvPr>
        </p:nvSpPr>
        <p:spPr>
          <a:xfrm>
            <a:off x="6164110" y="3395633"/>
            <a:ext cx="2485782" cy="1350001"/>
          </a:xfrm>
          <a:prstGeom prst="rect">
            <a:avLst/>
          </a:prstGeom>
          <a:ln w="76200">
            <a:solidFill>
              <a:srgbClr val="FFFFFF"/>
            </a:solidFill>
            <a:round/>
          </a:ln>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m (1-3)">
    <p:bg>
      <p:bgPr>
        <a:solidFill>
          <a:srgbClr val="FFFFFF"/>
        </a:solidFill>
      </p:bgPr>
    </p:bg>
    <p:spTree>
      <p:nvGrpSpPr>
        <p:cNvPr id="1" name=""/>
        <p:cNvGrpSpPr/>
        <p:nvPr/>
      </p:nvGrpSpPr>
      <p:grpSpPr>
        <a:xfrm>
          <a:off x="0" y="0"/>
          <a:ext cx="0" cy="0"/>
          <a:chOff x="0" y="0"/>
          <a:chExt cx="0" cy="0"/>
        </a:xfrm>
      </p:grpSpPr>
      <p:grpSp>
        <p:nvGrpSpPr>
          <p:cNvPr id="1414" name="Group 11"/>
          <p:cNvGrpSpPr/>
          <p:nvPr/>
        </p:nvGrpSpPr>
        <p:grpSpPr>
          <a:xfrm>
            <a:off x="-1" y="-10401"/>
            <a:ext cx="9159941" cy="4506798"/>
            <a:chOff x="0" y="0"/>
            <a:chExt cx="9159939" cy="4506796"/>
          </a:xfrm>
        </p:grpSpPr>
        <p:pic>
          <p:nvPicPr>
            <p:cNvPr id="1412"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413"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418" name="Group 11"/>
          <p:cNvGrpSpPr/>
          <p:nvPr/>
        </p:nvGrpSpPr>
        <p:grpSpPr>
          <a:xfrm>
            <a:off x="167784" y="227049"/>
            <a:ext cx="174807" cy="594861"/>
            <a:chOff x="0" y="0"/>
            <a:chExt cx="174805" cy="594860"/>
          </a:xfrm>
        </p:grpSpPr>
        <p:sp>
          <p:nvSpPr>
            <p:cNvPr id="1415"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416"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417"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419" name="Klik om titel in te voegen"/>
          <p:cNvSpPr txBox="1"/>
          <p:nvPr>
            <p:ph type="title" hasCustomPrompt="1"/>
          </p:nvPr>
        </p:nvSpPr>
        <p:spPr>
          <a:xfrm>
            <a:off x="500060" y="200023"/>
            <a:ext cx="8149833" cy="387805"/>
          </a:xfrm>
          <a:prstGeom prst="rect">
            <a:avLst/>
          </a:prstGeom>
        </p:spPr>
        <p:txBody>
          <a:bodyPr lIns="53999" tIns="53999" rIns="53999" bIns="53999" anchor="b">
            <a:normAutofit fontScale="100000" lnSpcReduction="0"/>
          </a:bodyPr>
          <a:lstStyle>
            <a:lvl1pPr defTabSz="514350">
              <a:lnSpc>
                <a:spcPct val="90000"/>
              </a:lnSpc>
              <a:defRPr sz="2100"/>
            </a:lvl1pPr>
          </a:lstStyle>
          <a:p>
            <a:pPr/>
            <a:r>
              <a:t>Klik om titel in te voegen</a:t>
            </a:r>
          </a:p>
        </p:txBody>
      </p:sp>
      <p:sp>
        <p:nvSpPr>
          <p:cNvPr id="1420"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421" name="Body Level One…"/>
          <p:cNvSpPr txBox="1"/>
          <p:nvPr>
            <p:ph type="body" sz="quarter" idx="1" hasCustomPrompt="1"/>
          </p:nvPr>
        </p:nvSpPr>
        <p:spPr>
          <a:xfrm>
            <a:off x="500060" y="2960958"/>
            <a:ext cx="2621292" cy="1672329"/>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1422" name="Picture Placeholder 7"/>
          <p:cNvSpPr/>
          <p:nvPr>
            <p:ph type="pic" sz="quarter" idx="21"/>
          </p:nvPr>
        </p:nvSpPr>
        <p:spPr>
          <a:xfrm>
            <a:off x="1064526" y="1313875"/>
            <a:ext cx="1484194" cy="1484193"/>
          </a:xfrm>
          <a:prstGeom prst="rect">
            <a:avLst/>
          </a:prstGeom>
        </p:spPr>
        <p:txBody>
          <a:bodyPr lIns="91439" tIns="45719" rIns="91439" bIns="45719"/>
          <a:lstStyle/>
          <a:p>
            <a:pPr/>
          </a:p>
        </p:txBody>
      </p:sp>
      <p:sp>
        <p:nvSpPr>
          <p:cNvPr id="1423" name="Picture Placeholder 7"/>
          <p:cNvSpPr/>
          <p:nvPr>
            <p:ph type="pic" sz="quarter" idx="22"/>
          </p:nvPr>
        </p:nvSpPr>
        <p:spPr>
          <a:xfrm>
            <a:off x="3826855" y="1313875"/>
            <a:ext cx="1484193" cy="1484193"/>
          </a:xfrm>
          <a:prstGeom prst="rect">
            <a:avLst/>
          </a:prstGeom>
        </p:spPr>
        <p:txBody>
          <a:bodyPr lIns="91439" tIns="45719" rIns="91439" bIns="45719"/>
          <a:lstStyle/>
          <a:p>
            <a:pPr/>
          </a:p>
        </p:txBody>
      </p:sp>
      <p:sp>
        <p:nvSpPr>
          <p:cNvPr id="1424" name="Picture Placeholder 7"/>
          <p:cNvSpPr/>
          <p:nvPr>
            <p:ph type="pic" sz="quarter" idx="23"/>
          </p:nvPr>
        </p:nvSpPr>
        <p:spPr>
          <a:xfrm>
            <a:off x="6585098" y="1313875"/>
            <a:ext cx="1484193" cy="1484193"/>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m (4-10)">
    <p:bg>
      <p:bgPr>
        <a:solidFill>
          <a:srgbClr val="FFFFFF"/>
        </a:solidFill>
      </p:bgPr>
    </p:bg>
    <p:spTree>
      <p:nvGrpSpPr>
        <p:cNvPr id="1" name=""/>
        <p:cNvGrpSpPr/>
        <p:nvPr/>
      </p:nvGrpSpPr>
      <p:grpSpPr>
        <a:xfrm>
          <a:off x="0" y="0"/>
          <a:ext cx="0" cy="0"/>
          <a:chOff x="0" y="0"/>
          <a:chExt cx="0" cy="0"/>
        </a:xfrm>
      </p:grpSpPr>
      <p:grpSp>
        <p:nvGrpSpPr>
          <p:cNvPr id="1433" name="Group 11"/>
          <p:cNvGrpSpPr/>
          <p:nvPr/>
        </p:nvGrpSpPr>
        <p:grpSpPr>
          <a:xfrm>
            <a:off x="-1" y="-10401"/>
            <a:ext cx="9159941" cy="4506798"/>
            <a:chOff x="0" y="0"/>
            <a:chExt cx="9159939" cy="4506796"/>
          </a:xfrm>
        </p:grpSpPr>
        <p:pic>
          <p:nvPicPr>
            <p:cNvPr id="1431"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432"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437" name="Group 11"/>
          <p:cNvGrpSpPr/>
          <p:nvPr/>
        </p:nvGrpSpPr>
        <p:grpSpPr>
          <a:xfrm>
            <a:off x="167784" y="227049"/>
            <a:ext cx="174807" cy="594861"/>
            <a:chOff x="0" y="0"/>
            <a:chExt cx="174805" cy="594860"/>
          </a:xfrm>
        </p:grpSpPr>
        <p:sp>
          <p:nvSpPr>
            <p:cNvPr id="1434"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435"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436"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438" name="Klik om titel in te voegen"/>
          <p:cNvSpPr txBox="1"/>
          <p:nvPr>
            <p:ph type="title" hasCustomPrompt="1"/>
          </p:nvPr>
        </p:nvSpPr>
        <p:spPr>
          <a:xfrm>
            <a:off x="500060" y="200023"/>
            <a:ext cx="8149833" cy="387805"/>
          </a:xfrm>
          <a:prstGeom prst="rect">
            <a:avLst/>
          </a:prstGeom>
        </p:spPr>
        <p:txBody>
          <a:bodyPr lIns="53999" tIns="53999" rIns="53999" bIns="53999" anchor="b">
            <a:normAutofit fontScale="100000" lnSpcReduction="0"/>
          </a:bodyPr>
          <a:lstStyle>
            <a:lvl1pPr defTabSz="514350">
              <a:lnSpc>
                <a:spcPct val="90000"/>
              </a:lnSpc>
              <a:defRPr sz="2100"/>
            </a:lvl1pPr>
          </a:lstStyle>
          <a:p>
            <a:pPr/>
            <a:r>
              <a:t>Klik om titel in te voegen</a:t>
            </a:r>
          </a:p>
        </p:txBody>
      </p:sp>
      <p:sp>
        <p:nvSpPr>
          <p:cNvPr id="1439"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
        <p:nvSpPr>
          <p:cNvPr id="1440" name="Body Level One…"/>
          <p:cNvSpPr txBox="1"/>
          <p:nvPr>
            <p:ph type="body" sz="quarter" idx="1" hasCustomPrompt="1"/>
          </p:nvPr>
        </p:nvSpPr>
        <p:spPr>
          <a:xfrm>
            <a:off x="500060" y="1194196"/>
            <a:ext cx="2341112" cy="3537348"/>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Tekst</a:t>
            </a:r>
          </a:p>
          <a:p>
            <a:pPr lvl="1"/>
            <a:r>
              <a:t/>
            </a:r>
          </a:p>
          <a:p>
            <a:pPr lvl="2"/>
            <a:r>
              <a:t/>
            </a:r>
          </a:p>
          <a:p>
            <a:pPr lvl="3"/>
            <a:r>
              <a:t/>
            </a:r>
          </a:p>
          <a:p>
            <a:pPr lvl="4"/>
            <a:r>
              <a:t/>
            </a:r>
          </a:p>
        </p:txBody>
      </p:sp>
      <p:sp>
        <p:nvSpPr>
          <p:cNvPr id="1441" name="Picture Placeholder 7"/>
          <p:cNvSpPr/>
          <p:nvPr>
            <p:ph type="pic" sz="quarter" idx="21"/>
          </p:nvPr>
        </p:nvSpPr>
        <p:spPr>
          <a:xfrm>
            <a:off x="3203812" y="1252459"/>
            <a:ext cx="593679" cy="593679"/>
          </a:xfrm>
          <a:prstGeom prst="rect">
            <a:avLst/>
          </a:prstGeom>
        </p:spPr>
        <p:txBody>
          <a:bodyPr lIns="91439" tIns="45719" rIns="91439" bIns="45719"/>
          <a:lstStyle/>
          <a:p>
            <a:pPr/>
          </a:p>
        </p:txBody>
      </p:sp>
      <p:sp>
        <p:nvSpPr>
          <p:cNvPr id="1442" name="Picture Placeholder 7"/>
          <p:cNvSpPr/>
          <p:nvPr>
            <p:ph type="pic" sz="quarter" idx="22"/>
          </p:nvPr>
        </p:nvSpPr>
        <p:spPr>
          <a:xfrm>
            <a:off x="3203812" y="1959586"/>
            <a:ext cx="593679" cy="593679"/>
          </a:xfrm>
          <a:prstGeom prst="rect">
            <a:avLst/>
          </a:prstGeom>
        </p:spPr>
        <p:txBody>
          <a:bodyPr lIns="91439" tIns="45719" rIns="91439" bIns="45719"/>
          <a:lstStyle/>
          <a:p>
            <a:pPr/>
          </a:p>
        </p:txBody>
      </p:sp>
      <p:sp>
        <p:nvSpPr>
          <p:cNvPr id="1443" name="Picture Placeholder 7"/>
          <p:cNvSpPr/>
          <p:nvPr>
            <p:ph type="pic" sz="quarter" idx="23"/>
          </p:nvPr>
        </p:nvSpPr>
        <p:spPr>
          <a:xfrm>
            <a:off x="3203812" y="2666713"/>
            <a:ext cx="593679" cy="593679"/>
          </a:xfrm>
          <a:prstGeom prst="rect">
            <a:avLst/>
          </a:prstGeom>
        </p:spPr>
        <p:txBody>
          <a:bodyPr lIns="91439" tIns="45719" rIns="91439" bIns="45719"/>
          <a:lstStyle/>
          <a:p>
            <a:pPr/>
          </a:p>
        </p:txBody>
      </p:sp>
      <p:sp>
        <p:nvSpPr>
          <p:cNvPr id="1444" name="Picture Placeholder 7"/>
          <p:cNvSpPr/>
          <p:nvPr>
            <p:ph type="pic" sz="quarter" idx="24"/>
          </p:nvPr>
        </p:nvSpPr>
        <p:spPr>
          <a:xfrm>
            <a:off x="3203812" y="3373842"/>
            <a:ext cx="593679" cy="593679"/>
          </a:xfrm>
          <a:prstGeom prst="rect">
            <a:avLst/>
          </a:prstGeom>
        </p:spPr>
        <p:txBody>
          <a:bodyPr lIns="91439" tIns="45719" rIns="91439" bIns="45719"/>
          <a:lstStyle/>
          <a:p>
            <a:pPr/>
          </a:p>
        </p:txBody>
      </p:sp>
      <p:sp>
        <p:nvSpPr>
          <p:cNvPr id="1445" name="Picture Placeholder 7"/>
          <p:cNvSpPr/>
          <p:nvPr>
            <p:ph type="pic" sz="quarter" idx="25"/>
          </p:nvPr>
        </p:nvSpPr>
        <p:spPr>
          <a:xfrm>
            <a:off x="3203812" y="4080967"/>
            <a:ext cx="593679" cy="593679"/>
          </a:xfrm>
          <a:prstGeom prst="rect">
            <a:avLst/>
          </a:prstGeom>
        </p:spPr>
        <p:txBody>
          <a:bodyPr lIns="91439" tIns="45719" rIns="91439" bIns="45719"/>
          <a:lstStyle/>
          <a:p>
            <a:pPr/>
          </a:p>
        </p:txBody>
      </p:sp>
      <p:sp>
        <p:nvSpPr>
          <p:cNvPr id="1446" name="Picture Placeholder 7"/>
          <p:cNvSpPr/>
          <p:nvPr>
            <p:ph type="pic" sz="quarter" idx="26"/>
          </p:nvPr>
        </p:nvSpPr>
        <p:spPr>
          <a:xfrm>
            <a:off x="5957582" y="1252459"/>
            <a:ext cx="593679" cy="593679"/>
          </a:xfrm>
          <a:prstGeom prst="rect">
            <a:avLst/>
          </a:prstGeom>
        </p:spPr>
        <p:txBody>
          <a:bodyPr lIns="91439" tIns="45719" rIns="91439" bIns="45719"/>
          <a:lstStyle/>
          <a:p>
            <a:pPr/>
          </a:p>
        </p:txBody>
      </p:sp>
      <p:sp>
        <p:nvSpPr>
          <p:cNvPr id="1447" name="Picture Placeholder 7"/>
          <p:cNvSpPr/>
          <p:nvPr>
            <p:ph type="pic" sz="quarter" idx="27"/>
          </p:nvPr>
        </p:nvSpPr>
        <p:spPr>
          <a:xfrm>
            <a:off x="5957582" y="1959586"/>
            <a:ext cx="593679" cy="593679"/>
          </a:xfrm>
          <a:prstGeom prst="rect">
            <a:avLst/>
          </a:prstGeom>
        </p:spPr>
        <p:txBody>
          <a:bodyPr lIns="91439" tIns="45719" rIns="91439" bIns="45719"/>
          <a:lstStyle/>
          <a:p>
            <a:pPr/>
          </a:p>
        </p:txBody>
      </p:sp>
      <p:sp>
        <p:nvSpPr>
          <p:cNvPr id="1448" name="Picture Placeholder 7"/>
          <p:cNvSpPr/>
          <p:nvPr>
            <p:ph type="pic" sz="quarter" idx="28"/>
          </p:nvPr>
        </p:nvSpPr>
        <p:spPr>
          <a:xfrm>
            <a:off x="5957582" y="2666713"/>
            <a:ext cx="593679" cy="593679"/>
          </a:xfrm>
          <a:prstGeom prst="rect">
            <a:avLst/>
          </a:prstGeom>
        </p:spPr>
        <p:txBody>
          <a:bodyPr lIns="91439" tIns="45719" rIns="91439" bIns="45719"/>
          <a:lstStyle/>
          <a:p>
            <a:pPr/>
          </a:p>
        </p:txBody>
      </p:sp>
      <p:sp>
        <p:nvSpPr>
          <p:cNvPr id="1449" name="Picture Placeholder 7"/>
          <p:cNvSpPr/>
          <p:nvPr>
            <p:ph type="pic" sz="quarter" idx="29"/>
          </p:nvPr>
        </p:nvSpPr>
        <p:spPr>
          <a:xfrm>
            <a:off x="5957582" y="3373842"/>
            <a:ext cx="593679" cy="593679"/>
          </a:xfrm>
          <a:prstGeom prst="rect">
            <a:avLst/>
          </a:prstGeom>
        </p:spPr>
        <p:txBody>
          <a:bodyPr lIns="91439" tIns="45719" rIns="91439" bIns="45719"/>
          <a:lstStyle/>
          <a:p>
            <a:pPr/>
          </a:p>
        </p:txBody>
      </p:sp>
      <p:sp>
        <p:nvSpPr>
          <p:cNvPr id="1450" name="Picture Placeholder 7"/>
          <p:cNvSpPr/>
          <p:nvPr>
            <p:ph type="pic" sz="quarter" idx="30"/>
          </p:nvPr>
        </p:nvSpPr>
        <p:spPr>
          <a:xfrm>
            <a:off x="5957582" y="4080967"/>
            <a:ext cx="593679" cy="593679"/>
          </a:xfrm>
          <a:prstGeom prst="rect">
            <a:avLst/>
          </a:prstGeom>
        </p:spPr>
        <p:txBody>
          <a:bodyPr lIns="91439" tIns="45719" rIns="91439" bIns="45719"/>
          <a:lstStyle/>
          <a:p>
            <a:pPr/>
          </a:p>
        </p:txBody>
      </p:sp>
      <p:sp>
        <p:nvSpPr>
          <p:cNvPr id="1451" name="Text Placeholder 7"/>
          <p:cNvSpPr/>
          <p:nvPr>
            <p:ph type="body" sz="quarter" idx="31" hasCustomPrompt="1"/>
          </p:nvPr>
        </p:nvSpPr>
        <p:spPr>
          <a:xfrm>
            <a:off x="3879322" y="1252537"/>
            <a:ext cx="1740144" cy="59360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stStyle>
          <a:p>
            <a:pPr/>
            <a:r>
              <a:t>Klik om tekst in te voegen</a:t>
            </a:r>
          </a:p>
        </p:txBody>
      </p:sp>
      <p:sp>
        <p:nvSpPr>
          <p:cNvPr id="1452" name="Text Placeholder 7"/>
          <p:cNvSpPr/>
          <p:nvPr>
            <p:ph type="body" sz="quarter" idx="32" hasCustomPrompt="1"/>
          </p:nvPr>
        </p:nvSpPr>
        <p:spPr>
          <a:xfrm>
            <a:off x="3879322" y="1959586"/>
            <a:ext cx="1740144" cy="59360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stStyle>
          <a:p>
            <a:pPr/>
            <a:r>
              <a:t>Klik om tekst in te voegen</a:t>
            </a:r>
          </a:p>
        </p:txBody>
      </p:sp>
      <p:sp>
        <p:nvSpPr>
          <p:cNvPr id="1453" name="Text Placeholder 7"/>
          <p:cNvSpPr/>
          <p:nvPr>
            <p:ph type="body" sz="quarter" idx="33" hasCustomPrompt="1"/>
          </p:nvPr>
        </p:nvSpPr>
        <p:spPr>
          <a:xfrm>
            <a:off x="3879322" y="2666070"/>
            <a:ext cx="1740144" cy="59360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stStyle>
          <a:p>
            <a:pPr/>
            <a:r>
              <a:t>Klik om tekst in te voegen</a:t>
            </a:r>
          </a:p>
        </p:txBody>
      </p:sp>
      <p:sp>
        <p:nvSpPr>
          <p:cNvPr id="1454" name="Text Placeholder 7"/>
          <p:cNvSpPr/>
          <p:nvPr>
            <p:ph type="body" sz="quarter" idx="34" hasCustomPrompt="1"/>
          </p:nvPr>
        </p:nvSpPr>
        <p:spPr>
          <a:xfrm>
            <a:off x="3879322" y="3372554"/>
            <a:ext cx="1740144" cy="59360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stStyle>
          <a:p>
            <a:pPr/>
            <a:r>
              <a:t>Klik om tekst in te voegen</a:t>
            </a:r>
          </a:p>
        </p:txBody>
      </p:sp>
      <p:sp>
        <p:nvSpPr>
          <p:cNvPr id="1455" name="Text Placeholder 7"/>
          <p:cNvSpPr/>
          <p:nvPr>
            <p:ph type="body" sz="quarter" idx="35" hasCustomPrompt="1"/>
          </p:nvPr>
        </p:nvSpPr>
        <p:spPr>
          <a:xfrm>
            <a:off x="3879322" y="4079040"/>
            <a:ext cx="1740144" cy="59360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stStyle>
          <a:p>
            <a:pPr/>
            <a:r>
              <a:t>Klik om tekst in te voegen</a:t>
            </a:r>
          </a:p>
        </p:txBody>
      </p:sp>
      <p:sp>
        <p:nvSpPr>
          <p:cNvPr id="1456" name="Text Placeholder 7"/>
          <p:cNvSpPr/>
          <p:nvPr>
            <p:ph type="body" sz="quarter" idx="36" hasCustomPrompt="1"/>
          </p:nvPr>
        </p:nvSpPr>
        <p:spPr>
          <a:xfrm>
            <a:off x="6657616" y="1252537"/>
            <a:ext cx="1740144" cy="59360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stStyle>
          <a:p>
            <a:pPr/>
            <a:r>
              <a:t>Klik om tekst in te voegen</a:t>
            </a:r>
          </a:p>
        </p:txBody>
      </p:sp>
      <p:sp>
        <p:nvSpPr>
          <p:cNvPr id="1457" name="Text Placeholder 7"/>
          <p:cNvSpPr/>
          <p:nvPr>
            <p:ph type="body" sz="quarter" idx="37" hasCustomPrompt="1"/>
          </p:nvPr>
        </p:nvSpPr>
        <p:spPr>
          <a:xfrm>
            <a:off x="6657616" y="1959586"/>
            <a:ext cx="1740144" cy="59360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stStyle>
          <a:p>
            <a:pPr/>
            <a:r>
              <a:t>Klik om tekst in te voegen</a:t>
            </a:r>
          </a:p>
        </p:txBody>
      </p:sp>
      <p:sp>
        <p:nvSpPr>
          <p:cNvPr id="1458" name="Text Placeholder 7"/>
          <p:cNvSpPr/>
          <p:nvPr>
            <p:ph type="body" sz="quarter" idx="38" hasCustomPrompt="1"/>
          </p:nvPr>
        </p:nvSpPr>
        <p:spPr>
          <a:xfrm>
            <a:off x="6657616" y="2666070"/>
            <a:ext cx="1740144" cy="59360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stStyle>
          <a:p>
            <a:pPr/>
            <a:r>
              <a:t>Klik om tekst in te voegen</a:t>
            </a:r>
          </a:p>
        </p:txBody>
      </p:sp>
      <p:sp>
        <p:nvSpPr>
          <p:cNvPr id="1459" name="Text Placeholder 7"/>
          <p:cNvSpPr/>
          <p:nvPr>
            <p:ph type="body" sz="quarter" idx="39" hasCustomPrompt="1"/>
          </p:nvPr>
        </p:nvSpPr>
        <p:spPr>
          <a:xfrm>
            <a:off x="6657616" y="3372554"/>
            <a:ext cx="1740144" cy="59360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stStyle>
          <a:p>
            <a:pPr/>
            <a:r>
              <a:t>Klik om tekst in te voegen</a:t>
            </a:r>
          </a:p>
        </p:txBody>
      </p:sp>
      <p:sp>
        <p:nvSpPr>
          <p:cNvPr id="1460" name="Text Placeholder 7"/>
          <p:cNvSpPr/>
          <p:nvPr>
            <p:ph type="body" sz="quarter" idx="40" hasCustomPrompt="1"/>
          </p:nvPr>
        </p:nvSpPr>
        <p:spPr>
          <a:xfrm>
            <a:off x="6657616" y="4079040"/>
            <a:ext cx="1740144" cy="59360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stStyle>
          <a:p>
            <a:pPr/>
            <a:r>
              <a:t>Klik om tekst in te voegen</a:t>
            </a:r>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kader">
    <p:bg>
      <p:bgPr>
        <a:solidFill>
          <a:srgbClr val="FFFFFF"/>
        </a:solidFill>
      </p:bgPr>
    </p:bg>
    <p:spTree>
      <p:nvGrpSpPr>
        <p:cNvPr id="1" name=""/>
        <p:cNvGrpSpPr/>
        <p:nvPr/>
      </p:nvGrpSpPr>
      <p:grpSpPr>
        <a:xfrm>
          <a:off x="0" y="0"/>
          <a:ext cx="0" cy="0"/>
          <a:chOff x="0" y="0"/>
          <a:chExt cx="0" cy="0"/>
        </a:xfrm>
      </p:grpSpPr>
      <p:grpSp>
        <p:nvGrpSpPr>
          <p:cNvPr id="1469" name="Group 11"/>
          <p:cNvGrpSpPr/>
          <p:nvPr/>
        </p:nvGrpSpPr>
        <p:grpSpPr>
          <a:xfrm>
            <a:off x="-1" y="-10401"/>
            <a:ext cx="9159941" cy="4506798"/>
            <a:chOff x="0" y="0"/>
            <a:chExt cx="9159939" cy="4506796"/>
          </a:xfrm>
        </p:grpSpPr>
        <p:pic>
          <p:nvPicPr>
            <p:cNvPr id="1467"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468"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473" name="Group 11"/>
          <p:cNvGrpSpPr/>
          <p:nvPr/>
        </p:nvGrpSpPr>
        <p:grpSpPr>
          <a:xfrm>
            <a:off x="167784" y="227049"/>
            <a:ext cx="174807" cy="594861"/>
            <a:chOff x="0" y="0"/>
            <a:chExt cx="174805" cy="594860"/>
          </a:xfrm>
        </p:grpSpPr>
        <p:sp>
          <p:nvSpPr>
            <p:cNvPr id="1470"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471"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472"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474" name="Titel"/>
          <p:cNvSpPr txBox="1"/>
          <p:nvPr>
            <p:ph type="title" hasCustomPrompt="1"/>
          </p:nvPr>
        </p:nvSpPr>
        <p:spPr>
          <a:xfrm>
            <a:off x="500060" y="200023"/>
            <a:ext cx="8149833" cy="697708"/>
          </a:xfrm>
          <a:prstGeom prst="rect">
            <a:avLst/>
          </a:prstGeom>
        </p:spPr>
        <p:txBody>
          <a:bodyPr lIns="53999" tIns="53999" rIns="53999" bIns="53999" anchor="b">
            <a:normAutofit fontScale="100000" lnSpcReduction="0"/>
          </a:bodyPr>
          <a:lstStyle>
            <a:lvl1pPr defTabSz="514350">
              <a:lnSpc>
                <a:spcPct val="90000"/>
              </a:lnSpc>
              <a:defRPr sz="2100"/>
            </a:lvl1pPr>
          </a:lstStyle>
          <a:p>
            <a:pPr/>
            <a:r>
              <a:t>Titel</a:t>
            </a:r>
          </a:p>
        </p:txBody>
      </p:sp>
      <p:sp>
        <p:nvSpPr>
          <p:cNvPr id="1475" name="Body Level One…"/>
          <p:cNvSpPr txBox="1"/>
          <p:nvPr>
            <p:ph type="body" idx="1"/>
          </p:nvPr>
        </p:nvSpPr>
        <p:spPr>
          <a:xfrm>
            <a:off x="500060" y="1433014"/>
            <a:ext cx="8149831" cy="3298530"/>
          </a:xfrm>
          <a:prstGeom prst="rect">
            <a:avLst/>
          </a:prstGeom>
        </p:spPr>
        <p:txBody>
          <a:bodyPr lIns="53999" tIns="53999" rIns="53999" bIns="53999">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Body Level One</a:t>
            </a:r>
          </a:p>
          <a:p>
            <a:pPr lvl="1"/>
            <a:r>
              <a:t>Body Level Two</a:t>
            </a:r>
          </a:p>
          <a:p>
            <a:pPr lvl="2"/>
            <a:r>
              <a:t>Body Level Three</a:t>
            </a:r>
          </a:p>
          <a:p>
            <a:pPr lvl="3"/>
            <a:r>
              <a:t>Body Level Four</a:t>
            </a:r>
          </a:p>
          <a:p>
            <a:pPr lvl="4"/>
            <a:r>
              <a:t>Body Level Five</a:t>
            </a:r>
          </a:p>
        </p:txBody>
      </p:sp>
      <p:sp>
        <p:nvSpPr>
          <p:cNvPr id="1476"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Only">
    <p:bg>
      <p:bgPr>
        <a:solidFill>
          <a:srgbClr val="FFFFFF"/>
        </a:solidFill>
      </p:bgPr>
    </p:bg>
    <p:spTree>
      <p:nvGrpSpPr>
        <p:cNvPr id="1" name=""/>
        <p:cNvGrpSpPr/>
        <p:nvPr/>
      </p:nvGrpSpPr>
      <p:grpSpPr>
        <a:xfrm>
          <a:off x="0" y="0"/>
          <a:ext cx="0" cy="0"/>
          <a:chOff x="0" y="0"/>
          <a:chExt cx="0" cy="0"/>
        </a:xfrm>
      </p:grpSpPr>
      <p:grpSp>
        <p:nvGrpSpPr>
          <p:cNvPr id="1485" name="Group 11"/>
          <p:cNvGrpSpPr/>
          <p:nvPr/>
        </p:nvGrpSpPr>
        <p:grpSpPr>
          <a:xfrm>
            <a:off x="-1" y="-10401"/>
            <a:ext cx="9159941" cy="4506798"/>
            <a:chOff x="0" y="0"/>
            <a:chExt cx="9159939" cy="4506796"/>
          </a:xfrm>
        </p:grpSpPr>
        <p:pic>
          <p:nvPicPr>
            <p:cNvPr id="1483"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484"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489" name="Group 11"/>
          <p:cNvGrpSpPr/>
          <p:nvPr/>
        </p:nvGrpSpPr>
        <p:grpSpPr>
          <a:xfrm>
            <a:off x="167784" y="227049"/>
            <a:ext cx="174807" cy="594861"/>
            <a:chOff x="0" y="0"/>
            <a:chExt cx="174805" cy="594860"/>
          </a:xfrm>
        </p:grpSpPr>
        <p:sp>
          <p:nvSpPr>
            <p:cNvPr id="1486"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487"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488"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490" name="Title Text"/>
          <p:cNvSpPr txBox="1"/>
          <p:nvPr>
            <p:ph type="title"/>
          </p:nvPr>
        </p:nvSpPr>
        <p:spPr>
          <a:xfrm>
            <a:off x="500060" y="200023"/>
            <a:ext cx="8149833" cy="697708"/>
          </a:xfrm>
          <a:prstGeom prst="rect">
            <a:avLst/>
          </a:prstGeom>
        </p:spPr>
        <p:txBody>
          <a:bodyPr lIns="53999" tIns="53999" rIns="53999" bIns="53999" anchor="b">
            <a:normAutofit fontScale="100000" lnSpcReduction="0"/>
          </a:bodyPr>
          <a:lstStyle>
            <a:lvl1pPr defTabSz="514350">
              <a:lnSpc>
                <a:spcPct val="90000"/>
              </a:lnSpc>
              <a:defRPr sz="1500"/>
            </a:lvl1pPr>
          </a:lstStyle>
          <a:p>
            <a:pPr/>
            <a:r>
              <a:t>Title Text</a:t>
            </a:r>
          </a:p>
        </p:txBody>
      </p:sp>
      <p:sp>
        <p:nvSpPr>
          <p:cNvPr id="14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Inhoud">
    <p:bg>
      <p:bgPr>
        <a:solidFill>
          <a:srgbClr val="FFFFFF"/>
        </a:solidFill>
      </p:bgPr>
    </p:bg>
    <p:spTree>
      <p:nvGrpSpPr>
        <p:cNvPr id="1" name=""/>
        <p:cNvGrpSpPr/>
        <p:nvPr/>
      </p:nvGrpSpPr>
      <p:grpSpPr>
        <a:xfrm>
          <a:off x="0" y="0"/>
          <a:ext cx="0" cy="0"/>
          <a:chOff x="0" y="0"/>
          <a:chExt cx="0" cy="0"/>
        </a:xfrm>
      </p:grpSpPr>
      <p:grpSp>
        <p:nvGrpSpPr>
          <p:cNvPr id="1500" name="Group 11"/>
          <p:cNvGrpSpPr/>
          <p:nvPr/>
        </p:nvGrpSpPr>
        <p:grpSpPr>
          <a:xfrm>
            <a:off x="-1" y="-10401"/>
            <a:ext cx="9159941" cy="4506798"/>
            <a:chOff x="0" y="0"/>
            <a:chExt cx="9159939" cy="4506796"/>
          </a:xfrm>
        </p:grpSpPr>
        <p:pic>
          <p:nvPicPr>
            <p:cNvPr id="1498"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499"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504" name="Group 11"/>
          <p:cNvGrpSpPr/>
          <p:nvPr/>
        </p:nvGrpSpPr>
        <p:grpSpPr>
          <a:xfrm>
            <a:off x="167784" y="227049"/>
            <a:ext cx="174807" cy="594861"/>
            <a:chOff x="0" y="0"/>
            <a:chExt cx="174805" cy="594860"/>
          </a:xfrm>
        </p:grpSpPr>
        <p:sp>
          <p:nvSpPr>
            <p:cNvPr id="1501"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02"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03"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505" name="Type hier de titel."/>
          <p:cNvSpPr txBox="1"/>
          <p:nvPr>
            <p:ph type="title" hasCustomPrompt="1"/>
          </p:nvPr>
        </p:nvSpPr>
        <p:spPr>
          <a:xfrm>
            <a:off x="500060" y="200023"/>
            <a:ext cx="8149833" cy="697708"/>
          </a:xfrm>
          <a:prstGeom prst="rect">
            <a:avLst/>
          </a:prstGeom>
        </p:spPr>
        <p:txBody>
          <a:bodyPr lIns="53999" tIns="53999" rIns="53999" bIns="53999" anchor="b">
            <a:normAutofit fontScale="100000" lnSpcReduction="0"/>
          </a:bodyPr>
          <a:lstStyle>
            <a:lvl1pPr defTabSz="514350">
              <a:lnSpc>
                <a:spcPct val="90000"/>
              </a:lnSpc>
              <a:defRPr sz="2100"/>
            </a:lvl1pPr>
          </a:lstStyle>
          <a:p>
            <a:pPr/>
            <a:r>
              <a:t>Type hier de titel.</a:t>
            </a:r>
          </a:p>
        </p:txBody>
      </p:sp>
      <p:sp>
        <p:nvSpPr>
          <p:cNvPr id="1506" name="Slide Number"/>
          <p:cNvSpPr txBox="1"/>
          <p:nvPr>
            <p:ph type="sldNum" sz="quarter" idx="2"/>
          </p:nvPr>
        </p:nvSpPr>
        <p:spPr>
          <a:xfrm>
            <a:off x="8630285" y="4672543"/>
            <a:ext cx="218441" cy="218441"/>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bg>
      <p:bgPr>
        <a:solidFill>
          <a:srgbClr val="FFFFFF"/>
        </a:solidFill>
      </p:bgPr>
    </p:bg>
    <p:spTree>
      <p:nvGrpSpPr>
        <p:cNvPr id="1" name=""/>
        <p:cNvGrpSpPr/>
        <p:nvPr/>
      </p:nvGrpSpPr>
      <p:grpSpPr>
        <a:xfrm>
          <a:off x="0" y="0"/>
          <a:ext cx="0" cy="0"/>
          <a:chOff x="0" y="0"/>
          <a:chExt cx="0" cy="0"/>
        </a:xfrm>
      </p:grpSpPr>
      <p:grpSp>
        <p:nvGrpSpPr>
          <p:cNvPr id="1515" name="Group 11"/>
          <p:cNvGrpSpPr/>
          <p:nvPr/>
        </p:nvGrpSpPr>
        <p:grpSpPr>
          <a:xfrm>
            <a:off x="-1" y="-10401"/>
            <a:ext cx="9159941" cy="4506798"/>
            <a:chOff x="0" y="0"/>
            <a:chExt cx="9159939" cy="4506796"/>
          </a:xfrm>
        </p:grpSpPr>
        <p:pic>
          <p:nvPicPr>
            <p:cNvPr id="1513"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514"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519" name="Group 11"/>
          <p:cNvGrpSpPr/>
          <p:nvPr/>
        </p:nvGrpSpPr>
        <p:grpSpPr>
          <a:xfrm>
            <a:off x="167784" y="227049"/>
            <a:ext cx="174807" cy="594861"/>
            <a:chOff x="0" y="0"/>
            <a:chExt cx="174805" cy="594860"/>
          </a:xfrm>
        </p:grpSpPr>
        <p:sp>
          <p:nvSpPr>
            <p:cNvPr id="1516"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17"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18"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520" name="Title Text"/>
          <p:cNvSpPr txBox="1"/>
          <p:nvPr>
            <p:ph type="title"/>
          </p:nvPr>
        </p:nvSpPr>
        <p:spPr>
          <a:xfrm>
            <a:off x="500060" y="200023"/>
            <a:ext cx="8149833" cy="697708"/>
          </a:xfrm>
          <a:prstGeom prst="rect">
            <a:avLst/>
          </a:prstGeom>
        </p:spPr>
        <p:txBody>
          <a:bodyPr lIns="53999" tIns="53999" rIns="53999" bIns="53999" anchor="b">
            <a:normAutofit fontScale="100000" lnSpcReduction="0"/>
          </a:bodyPr>
          <a:lstStyle>
            <a:lvl1pPr defTabSz="514350">
              <a:lnSpc>
                <a:spcPct val="90000"/>
              </a:lnSpc>
              <a:defRPr sz="2100"/>
            </a:lvl1pPr>
          </a:lstStyle>
          <a:p>
            <a:pPr/>
            <a:r>
              <a:t>Title Text</a:t>
            </a:r>
          </a:p>
        </p:txBody>
      </p:sp>
      <p:sp>
        <p:nvSpPr>
          <p:cNvPr id="1521" name="Body Level One…"/>
          <p:cNvSpPr txBox="1"/>
          <p:nvPr>
            <p:ph type="body" idx="1"/>
          </p:nvPr>
        </p:nvSpPr>
        <p:spPr>
          <a:xfrm>
            <a:off x="500060" y="1433014"/>
            <a:ext cx="8149831" cy="3298530"/>
          </a:xfrm>
          <a:prstGeom prst="rect">
            <a:avLst/>
          </a:prstGeom>
        </p:spPr>
        <p:txBody>
          <a:bodyPr lIns="53999" tIns="53999" rIns="53999" bIns="53999">
            <a:normAutofit fontScale="100000" lnSpcReduction="0"/>
          </a:bodyPr>
          <a:lstStyle>
            <a:lvl1pPr marL="171450" indent="-171450" defTabSz="685800">
              <a:spcBef>
                <a:spcPts val="900"/>
              </a:spcBef>
              <a:buSzPct val="100000"/>
              <a:buChar char="▪"/>
              <a:defRPr sz="1200"/>
            </a:lvl1pPr>
            <a:lvl2pPr marL="171450" indent="-171450" defTabSz="685800">
              <a:spcBef>
                <a:spcPts val="900"/>
              </a:spcBef>
              <a:buChar char="▪"/>
              <a:defRPr sz="1200"/>
            </a:lvl2pPr>
            <a:lvl3pPr marL="171450" indent="-171450" defTabSz="685800">
              <a:spcBef>
                <a:spcPts val="900"/>
              </a:spcBef>
              <a:buChar char="▪"/>
              <a:defRPr sz="1200"/>
            </a:lvl3pPr>
            <a:lvl4pPr marL="171450" indent="-171450" defTabSz="685800">
              <a:spcBef>
                <a:spcPts val="900"/>
              </a:spcBef>
              <a:buSzPct val="100000"/>
              <a:buFontTx/>
              <a:buChar char="▪"/>
              <a:defRPr sz="1200"/>
            </a:lvl4pPr>
            <a:lvl5pPr marL="171450" indent="-171450" defTabSz="685800">
              <a:spcBef>
                <a:spcPts val="900"/>
              </a:spcBef>
              <a:buSzPct val="100000"/>
              <a:buFontTx/>
              <a:buChar char="▪"/>
              <a:defRPr sz="1200"/>
            </a:lvl5pPr>
          </a:lstStyle>
          <a:p>
            <a:pPr/>
            <a:r>
              <a:t>Body Level One</a:t>
            </a:r>
          </a:p>
          <a:p>
            <a:pPr lvl="1"/>
            <a:r>
              <a:t>Body Level Two</a:t>
            </a:r>
          </a:p>
          <a:p>
            <a:pPr lvl="2"/>
            <a:r>
              <a:t>Body Level Three</a:t>
            </a:r>
          </a:p>
          <a:p>
            <a:pPr lvl="3"/>
            <a:r>
              <a:t>Body Level Four</a:t>
            </a:r>
          </a:p>
          <a:p>
            <a:pPr lvl="4"/>
            <a:r>
              <a:t>Body Level Five</a:t>
            </a:r>
          </a:p>
        </p:txBody>
      </p:sp>
      <p:sp>
        <p:nvSpPr>
          <p:cNvPr id="15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Only">
    <p:bg>
      <p:bgPr>
        <a:solidFill>
          <a:srgbClr val="FFFFFF"/>
        </a:solidFill>
      </p:bgPr>
    </p:bg>
    <p:spTree>
      <p:nvGrpSpPr>
        <p:cNvPr id="1" name=""/>
        <p:cNvGrpSpPr/>
        <p:nvPr/>
      </p:nvGrpSpPr>
      <p:grpSpPr>
        <a:xfrm>
          <a:off x="0" y="0"/>
          <a:ext cx="0" cy="0"/>
          <a:chOff x="0" y="0"/>
          <a:chExt cx="0" cy="0"/>
        </a:xfrm>
      </p:grpSpPr>
      <p:grpSp>
        <p:nvGrpSpPr>
          <p:cNvPr id="1531" name="Group 11"/>
          <p:cNvGrpSpPr/>
          <p:nvPr/>
        </p:nvGrpSpPr>
        <p:grpSpPr>
          <a:xfrm>
            <a:off x="-1" y="-10401"/>
            <a:ext cx="9159941" cy="4506798"/>
            <a:chOff x="0" y="0"/>
            <a:chExt cx="9159939" cy="4506796"/>
          </a:xfrm>
        </p:grpSpPr>
        <p:pic>
          <p:nvPicPr>
            <p:cNvPr id="1529"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530"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535" name="Group 11"/>
          <p:cNvGrpSpPr/>
          <p:nvPr/>
        </p:nvGrpSpPr>
        <p:grpSpPr>
          <a:xfrm>
            <a:off x="167784" y="227049"/>
            <a:ext cx="174807" cy="594861"/>
            <a:chOff x="0" y="0"/>
            <a:chExt cx="174805" cy="594860"/>
          </a:xfrm>
        </p:grpSpPr>
        <p:sp>
          <p:nvSpPr>
            <p:cNvPr id="1532"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33"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34"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536" name="Title Text"/>
          <p:cNvSpPr txBox="1"/>
          <p:nvPr>
            <p:ph type="title"/>
          </p:nvPr>
        </p:nvSpPr>
        <p:spPr>
          <a:xfrm>
            <a:off x="629281" y="212278"/>
            <a:ext cx="8339778" cy="282626"/>
          </a:xfrm>
          <a:prstGeom prst="rect">
            <a:avLst/>
          </a:prstGeom>
        </p:spPr>
        <p:txBody>
          <a:bodyPr>
            <a:normAutofit fontScale="100000" lnSpcReduction="0"/>
          </a:bodyPr>
          <a:lstStyle>
            <a:lvl1pPr defTabSz="514350">
              <a:lnSpc>
                <a:spcPct val="90000"/>
              </a:lnSpc>
              <a:tabLst>
                <a:tab pos="406400" algn="l"/>
              </a:tabLst>
              <a:defRPr sz="2100"/>
            </a:lvl1pPr>
          </a:lstStyle>
          <a:p>
            <a:pPr/>
            <a:r>
              <a:t>Title Text</a:t>
            </a:r>
          </a:p>
        </p:txBody>
      </p:sp>
      <p:sp>
        <p:nvSpPr>
          <p:cNvPr id="15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Title Only">
    <p:bg>
      <p:bgPr>
        <a:solidFill>
          <a:srgbClr val="FFFFFF"/>
        </a:solidFill>
      </p:bgPr>
    </p:bg>
    <p:spTree>
      <p:nvGrpSpPr>
        <p:cNvPr id="1" name=""/>
        <p:cNvGrpSpPr/>
        <p:nvPr/>
      </p:nvGrpSpPr>
      <p:grpSpPr>
        <a:xfrm>
          <a:off x="0" y="0"/>
          <a:ext cx="0" cy="0"/>
          <a:chOff x="0" y="0"/>
          <a:chExt cx="0" cy="0"/>
        </a:xfrm>
      </p:grpSpPr>
      <p:grpSp>
        <p:nvGrpSpPr>
          <p:cNvPr id="1546" name="Group 11"/>
          <p:cNvGrpSpPr/>
          <p:nvPr/>
        </p:nvGrpSpPr>
        <p:grpSpPr>
          <a:xfrm>
            <a:off x="-1" y="-10401"/>
            <a:ext cx="9159941" cy="4506798"/>
            <a:chOff x="0" y="0"/>
            <a:chExt cx="9159939" cy="4506796"/>
          </a:xfrm>
        </p:grpSpPr>
        <p:pic>
          <p:nvPicPr>
            <p:cNvPr id="1544"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545"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550" name="Group 11"/>
          <p:cNvGrpSpPr/>
          <p:nvPr/>
        </p:nvGrpSpPr>
        <p:grpSpPr>
          <a:xfrm>
            <a:off x="167784" y="227049"/>
            <a:ext cx="174807" cy="594861"/>
            <a:chOff x="0" y="0"/>
            <a:chExt cx="174805" cy="594860"/>
          </a:xfrm>
        </p:grpSpPr>
        <p:sp>
          <p:nvSpPr>
            <p:cNvPr id="1547"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48"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49"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551" name="Title Text"/>
          <p:cNvSpPr txBox="1"/>
          <p:nvPr>
            <p:ph type="title"/>
          </p:nvPr>
        </p:nvSpPr>
        <p:spPr>
          <a:xfrm>
            <a:off x="629281" y="212278"/>
            <a:ext cx="8339778" cy="282626"/>
          </a:xfrm>
          <a:prstGeom prst="rect">
            <a:avLst/>
          </a:prstGeom>
        </p:spPr>
        <p:txBody>
          <a:bodyPr>
            <a:normAutofit fontScale="100000" lnSpcReduction="0"/>
          </a:bodyPr>
          <a:lstStyle>
            <a:lvl1pPr defTabSz="514350">
              <a:lnSpc>
                <a:spcPct val="90000"/>
              </a:lnSpc>
              <a:tabLst>
                <a:tab pos="406400" algn="l"/>
              </a:tabLst>
              <a:defRPr sz="2100"/>
            </a:lvl1pPr>
          </a:lstStyle>
          <a:p>
            <a:pPr/>
            <a:r>
              <a:t>Title Text</a:t>
            </a:r>
          </a:p>
        </p:txBody>
      </p:sp>
      <p:sp>
        <p:nvSpPr>
          <p:cNvPr id="15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2 kaders">
    <p:bg>
      <p:bgPr>
        <a:solidFill>
          <a:srgbClr val="FFFFFF"/>
        </a:solidFill>
      </p:bgPr>
    </p:bg>
    <p:spTree>
      <p:nvGrpSpPr>
        <p:cNvPr id="1" name=""/>
        <p:cNvGrpSpPr/>
        <p:nvPr/>
      </p:nvGrpSpPr>
      <p:grpSpPr>
        <a:xfrm>
          <a:off x="0" y="0"/>
          <a:ext cx="0" cy="0"/>
          <a:chOff x="0" y="0"/>
          <a:chExt cx="0" cy="0"/>
        </a:xfrm>
      </p:grpSpPr>
      <p:grpSp>
        <p:nvGrpSpPr>
          <p:cNvPr id="164" name="Groep 25"/>
          <p:cNvGrpSpPr/>
          <p:nvPr/>
        </p:nvGrpSpPr>
        <p:grpSpPr>
          <a:xfrm>
            <a:off x="9252624" y="-35721"/>
            <a:ext cx="1980265" cy="5307831"/>
            <a:chOff x="0" y="0"/>
            <a:chExt cx="1980264" cy="5307829"/>
          </a:xfrm>
        </p:grpSpPr>
        <p:grpSp>
          <p:nvGrpSpPr>
            <p:cNvPr id="158" name="Afgeronde rechthoek 15"/>
            <p:cNvGrpSpPr/>
            <p:nvPr/>
          </p:nvGrpSpPr>
          <p:grpSpPr>
            <a:xfrm>
              <a:off x="0" y="0"/>
              <a:ext cx="1980265" cy="5307830"/>
              <a:chOff x="0" y="0"/>
              <a:chExt cx="1980264" cy="5307829"/>
            </a:xfrm>
          </p:grpSpPr>
          <p:sp>
            <p:nvSpPr>
              <p:cNvPr id="156" name="Rounded Rectangle"/>
              <p:cNvSpPr/>
              <p:nvPr/>
            </p:nvSpPr>
            <p:spPr>
              <a:xfrm>
                <a:off x="0" y="0"/>
                <a:ext cx="1980265" cy="5307830"/>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sz="900"/>
                </a:pPr>
              </a:p>
            </p:txBody>
          </p:sp>
          <p:sp>
            <p:nvSpPr>
              <p:cNvPr id="157" name="Klik op het pijltje naast Nieuwe dia om een nieuwe dia aan te maken. Kies een van de indelingen.…"/>
              <p:cNvSpPr txBox="1"/>
              <p:nvPr/>
            </p:nvSpPr>
            <p:spPr>
              <a:xfrm>
                <a:off x="114685" y="68965"/>
                <a:ext cx="1750894" cy="4695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Klik op het pijltje naast Nieuwe dia om een nieuwe dia aan te maken. Kies een van de indelingen.</a:t>
                </a:r>
                <a:endParaRPr>
                  <a:solidFill>
                    <a:srgbClr val="FFFFFF"/>
                  </a:solidFill>
                </a:endParaRPr>
              </a:p>
              <a:p>
                <a:pPr>
                  <a:defRPr sz="900"/>
                </a:pPr>
              </a:p>
              <a:p>
                <a:pPr>
                  <a:defRPr sz="900"/>
                </a:pPr>
                <a:r>
                  <a:t>Klik op Indeling als de dia opnieuw moet worden aangepast aan de huidige indeling, of om een andere indeling toe te passen.</a:t>
                </a:r>
                <a:endParaRPr>
                  <a:solidFill>
                    <a:srgbClr val="FFFFFF"/>
                  </a:solidFill>
                </a:endParaRPr>
              </a:p>
              <a:p>
                <a:pPr>
                  <a:defRPr sz="900"/>
                </a:pPr>
              </a:p>
              <a:p>
                <a:pPr>
                  <a:defRPr sz="900"/>
                </a:pPr>
                <a:r>
                  <a:t>De tekstvakken van de dia’s hebben allen 9 niveaus.</a:t>
                </a:r>
                <a:endParaRPr>
                  <a:solidFill>
                    <a:srgbClr val="FFFFFF"/>
                  </a:solidFill>
                </a:endParaRPr>
              </a:p>
              <a:p>
                <a:pPr>
                  <a:defRPr sz="900"/>
                </a:pPr>
                <a:r>
                  <a:t>Eerste, tweede en derde niveau hebben een opsomming. Het vierde niveau is bold en geschikt voor een kopje.</a:t>
                </a:r>
                <a:endParaRPr>
                  <a:solidFill>
                    <a:srgbClr val="FFFFFF"/>
                  </a:solidFill>
                </a:endParaRPr>
              </a:p>
              <a:p>
                <a:pPr>
                  <a:defRPr sz="900"/>
                </a:pPr>
                <a:r>
                  <a:t>Het vijfde niveau is voor de basistekst. Zowel niveau  vier als vijf lijnen automatisch uit aan de linkerkantlijn.</a:t>
                </a:r>
                <a:endParaRPr>
                  <a:solidFill>
                    <a:srgbClr val="FFFFFF"/>
                  </a:solidFill>
                </a:endParaRPr>
              </a:p>
              <a:p>
                <a:pPr>
                  <a:defRPr sz="900"/>
                </a:pPr>
                <a:r>
                  <a:t>Het zesde, zevende en achtste niveau lijnen uit onder resp. eerste, tweede en derde opsomming.</a:t>
                </a:r>
                <a:endParaRPr>
                  <a:solidFill>
                    <a:srgbClr val="FFFFFF"/>
                  </a:solidFill>
                </a:endParaRPr>
              </a:p>
              <a:p>
                <a:pPr>
                  <a:defRPr sz="900"/>
                </a:pPr>
                <a:r>
                  <a:t>Het negende niveau is een kleiner lettertype dat uitlijnt aan de linkermarge. Deze is geschikt voor bijvoorbeeld een bijschrift.</a:t>
                </a:r>
                <a:endParaRPr>
                  <a:solidFill>
                    <a:srgbClr val="FFFFFF"/>
                  </a:solidFill>
                </a:endParaRPr>
              </a:p>
              <a:p>
                <a:pPr>
                  <a:defRPr sz="900"/>
                </a:pPr>
              </a:p>
              <a:p>
                <a:pPr>
                  <a:defRPr sz="900"/>
                </a:pPr>
                <a:r>
                  <a:t>Let op:</a:t>
                </a:r>
                <a:r>
                  <a:t>  Let op: wissel van stijl met de knoppen                     voor lijstniveau verhogen of verlagen, of in MS Office met verkorte toetscombinatie Alt+Shift+← of Alt+Shift+→</a:t>
                </a:r>
                <a:endParaRPr>
                  <a:solidFill>
                    <a:srgbClr val="FFFFFF"/>
                  </a:solidFill>
                </a:endParaRPr>
              </a:p>
              <a:p>
                <a:pPr>
                  <a:defRPr sz="900"/>
                </a:pPr>
                <a:r>
                  <a:t>Gebruik dus niet de standaard opsomming- knoppen van MS Office om de stijl te veranderen!</a:t>
                </a:r>
              </a:p>
            </p:txBody>
          </p:sp>
        </p:grpSp>
        <p:pic>
          <p:nvPicPr>
            <p:cNvPr id="159" name="Afbeelding 16" descr="Afbeelding 16"/>
            <p:cNvPicPr>
              <a:picLocks noChangeAspect="1"/>
            </p:cNvPicPr>
            <p:nvPr/>
          </p:nvPicPr>
          <p:blipFill>
            <a:blip r:embed="rId2">
              <a:extLst/>
            </a:blip>
            <a:stretch>
              <a:fillRect/>
            </a:stretch>
          </p:blipFill>
          <p:spPr>
            <a:xfrm>
              <a:off x="720096" y="3939077"/>
              <a:ext cx="419101" cy="171451"/>
            </a:xfrm>
            <a:prstGeom prst="rect">
              <a:avLst/>
            </a:prstGeom>
            <a:ln w="12700" cap="flat">
              <a:noFill/>
              <a:miter lim="400000"/>
            </a:ln>
            <a:effectLst/>
          </p:spPr>
        </p:pic>
        <p:grpSp>
          <p:nvGrpSpPr>
            <p:cNvPr id="163" name="Groep 18"/>
            <p:cNvGrpSpPr/>
            <p:nvPr/>
          </p:nvGrpSpPr>
          <p:grpSpPr>
            <a:xfrm>
              <a:off x="540071" y="5057766"/>
              <a:ext cx="752582" cy="214344"/>
              <a:chOff x="0" y="0"/>
              <a:chExt cx="752580" cy="214343"/>
            </a:xfrm>
          </p:grpSpPr>
          <p:pic>
            <p:nvPicPr>
              <p:cNvPr id="160" name="Afbeelding 17" descr="Afbeelding 17"/>
              <p:cNvPicPr>
                <a:picLocks noChangeAspect="1"/>
              </p:cNvPicPr>
              <p:nvPr/>
            </p:nvPicPr>
            <p:blipFill>
              <a:blip r:embed="rId3">
                <a:extLst/>
              </a:blip>
              <a:stretch>
                <a:fillRect/>
              </a:stretch>
            </p:blipFill>
            <p:spPr>
              <a:xfrm>
                <a:off x="0" y="0"/>
                <a:ext cx="752581" cy="214343"/>
              </a:xfrm>
              <a:prstGeom prst="rect">
                <a:avLst/>
              </a:prstGeom>
              <a:ln w="12700" cap="flat">
                <a:noFill/>
                <a:miter lim="400000"/>
              </a:ln>
              <a:effectLst/>
            </p:spPr>
          </p:pic>
          <p:sp>
            <p:nvSpPr>
              <p:cNvPr id="161" name="Rechte verbindingslijn 21"/>
              <p:cNvSpPr/>
              <p:nvPr/>
            </p:nvSpPr>
            <p:spPr>
              <a:xfrm flipH="1">
                <a:off x="32484" y="4671"/>
                <a:ext cx="677710" cy="209672"/>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162" name="Rechte verbindingslijn 23"/>
              <p:cNvSpPr/>
              <p:nvPr/>
            </p:nvSpPr>
            <p:spPr>
              <a:xfrm flipH="1" flipV="1">
                <a:off x="32484" y="4671"/>
                <a:ext cx="677710" cy="209673"/>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grpSp>
      </p:grpSp>
      <p:sp>
        <p:nvSpPr>
          <p:cNvPr id="165" name="Freeform 7"/>
          <p:cNvSpPr/>
          <p:nvPr/>
        </p:nvSpPr>
        <p:spPr>
          <a:xfrm>
            <a:off x="153987" y="99377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66" name="Freeform 8"/>
          <p:cNvSpPr/>
          <p:nvPr/>
        </p:nvSpPr>
        <p:spPr>
          <a:xfrm>
            <a:off x="153987" y="136525"/>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67" name="Freeform 9"/>
          <p:cNvSpPr/>
          <p:nvPr/>
        </p:nvSpPr>
        <p:spPr>
          <a:xfrm>
            <a:off x="153987" y="565150"/>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a:miter lim="400000"/>
          </a:ln>
        </p:spPr>
        <p:txBody>
          <a:bodyPr lIns="45719" rIns="45719"/>
          <a:lstStyle/>
          <a:p>
            <a:pPr/>
          </a:p>
        </p:txBody>
      </p:sp>
      <p:sp>
        <p:nvSpPr>
          <p:cNvPr id="168" name="Body Level One…"/>
          <p:cNvSpPr txBox="1"/>
          <p:nvPr>
            <p:ph type="body" sz="quarter" idx="1"/>
          </p:nvPr>
        </p:nvSpPr>
        <p:spPr>
          <a:xfrm>
            <a:off x="4705970" y="2524499"/>
            <a:ext cx="3672001" cy="2089801"/>
          </a:xfrm>
          <a:prstGeom prst="rect">
            <a:avLst/>
          </a:prstGeom>
        </p:spPr>
        <p:txBody>
          <a:bodyPr>
            <a:normAutofit fontScale="100000" lnSpcReduction="0"/>
          </a:bodyPr>
          <a:lstStyle>
            <a:lvl1pPr marL="194399" indent="-194399">
              <a:defRPr sz="1800"/>
            </a:lvl1pPr>
            <a:lvl2pPr marL="410399" indent="-194400">
              <a:defRPr sz="1800"/>
            </a:lvl2pPr>
            <a:lvl3pPr marL="674999" indent="-242999">
              <a:defRPr sz="1800"/>
            </a:lvl3pPr>
            <a:lvl4pPr>
              <a:defRPr sz="1800"/>
            </a:lvl4pPr>
            <a:lvl5pPr>
              <a:defRPr sz="1800"/>
            </a:lvl5pPr>
          </a:lstStyle>
          <a:p>
            <a:pPr/>
            <a:r>
              <a:t>Body Level One</a:t>
            </a:r>
          </a:p>
          <a:p>
            <a:pPr lvl="1"/>
            <a:r>
              <a:t>Body Level Two</a:t>
            </a:r>
          </a:p>
          <a:p>
            <a:pPr lvl="2"/>
            <a:r>
              <a:t>Body Level Three</a:t>
            </a:r>
          </a:p>
          <a:p>
            <a:pPr lvl="3"/>
            <a:r>
              <a:t>Body Level Four</a:t>
            </a:r>
          </a:p>
          <a:p>
            <a:pPr lvl="4"/>
            <a:r>
              <a:t>Body Level Five</a:t>
            </a:r>
          </a:p>
        </p:txBody>
      </p:sp>
      <p:sp>
        <p:nvSpPr>
          <p:cNvPr id="169" name="Title Text"/>
          <p:cNvSpPr txBox="1"/>
          <p:nvPr>
            <p:ph type="title"/>
          </p:nvPr>
        </p:nvSpPr>
        <p:spPr>
          <a:xfrm>
            <a:off x="781971" y="1498749"/>
            <a:ext cx="7596000" cy="857251"/>
          </a:xfrm>
          <a:prstGeom prst="rect">
            <a:avLst/>
          </a:prstGeom>
        </p:spPr>
        <p:txBody>
          <a:bodyPr>
            <a:normAutofit fontScale="100000" lnSpcReduction="0"/>
          </a:bodyPr>
          <a:lstStyle/>
          <a:p>
            <a:pPr/>
            <a:r>
              <a:t>Title Text</a:t>
            </a: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Title Only">
    <p:bg>
      <p:bgPr>
        <a:solidFill>
          <a:srgbClr val="FFFFFF"/>
        </a:solidFill>
      </p:bgPr>
    </p:bg>
    <p:spTree>
      <p:nvGrpSpPr>
        <p:cNvPr id="1" name=""/>
        <p:cNvGrpSpPr/>
        <p:nvPr/>
      </p:nvGrpSpPr>
      <p:grpSpPr>
        <a:xfrm>
          <a:off x="0" y="0"/>
          <a:ext cx="0" cy="0"/>
          <a:chOff x="0" y="0"/>
          <a:chExt cx="0" cy="0"/>
        </a:xfrm>
      </p:grpSpPr>
      <p:grpSp>
        <p:nvGrpSpPr>
          <p:cNvPr id="1561" name="Group 11"/>
          <p:cNvGrpSpPr/>
          <p:nvPr/>
        </p:nvGrpSpPr>
        <p:grpSpPr>
          <a:xfrm>
            <a:off x="-1" y="-10401"/>
            <a:ext cx="9159941" cy="4506798"/>
            <a:chOff x="0" y="0"/>
            <a:chExt cx="9159939" cy="4506796"/>
          </a:xfrm>
        </p:grpSpPr>
        <p:pic>
          <p:nvPicPr>
            <p:cNvPr id="1559"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560"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565" name="Group 11"/>
          <p:cNvGrpSpPr/>
          <p:nvPr/>
        </p:nvGrpSpPr>
        <p:grpSpPr>
          <a:xfrm>
            <a:off x="167784" y="227049"/>
            <a:ext cx="174807" cy="594861"/>
            <a:chOff x="0" y="0"/>
            <a:chExt cx="174805" cy="594860"/>
          </a:xfrm>
        </p:grpSpPr>
        <p:sp>
          <p:nvSpPr>
            <p:cNvPr id="1562"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63"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64"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566" name="Title Text"/>
          <p:cNvSpPr txBox="1"/>
          <p:nvPr>
            <p:ph type="title"/>
          </p:nvPr>
        </p:nvSpPr>
        <p:spPr>
          <a:xfrm>
            <a:off x="629281" y="212278"/>
            <a:ext cx="8339778" cy="282626"/>
          </a:xfrm>
          <a:prstGeom prst="rect">
            <a:avLst/>
          </a:prstGeom>
        </p:spPr>
        <p:txBody>
          <a:bodyPr>
            <a:normAutofit fontScale="100000" lnSpcReduction="0"/>
          </a:bodyPr>
          <a:lstStyle>
            <a:lvl1pPr defTabSz="514350">
              <a:lnSpc>
                <a:spcPct val="90000"/>
              </a:lnSpc>
              <a:tabLst>
                <a:tab pos="406400" algn="l"/>
              </a:tabLst>
              <a:defRPr sz="2100"/>
            </a:lvl1pPr>
          </a:lstStyle>
          <a:p>
            <a:pPr/>
            <a:r>
              <a:t>Title Text</a:t>
            </a:r>
          </a:p>
        </p:txBody>
      </p:sp>
      <p:sp>
        <p:nvSpPr>
          <p:cNvPr id="15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Title Only">
    <p:bg>
      <p:bgPr>
        <a:solidFill>
          <a:srgbClr val="FFFFFF"/>
        </a:solidFill>
      </p:bgPr>
    </p:bg>
    <p:spTree>
      <p:nvGrpSpPr>
        <p:cNvPr id="1" name=""/>
        <p:cNvGrpSpPr/>
        <p:nvPr/>
      </p:nvGrpSpPr>
      <p:grpSpPr>
        <a:xfrm>
          <a:off x="0" y="0"/>
          <a:ext cx="0" cy="0"/>
          <a:chOff x="0" y="0"/>
          <a:chExt cx="0" cy="0"/>
        </a:xfrm>
      </p:grpSpPr>
      <p:grpSp>
        <p:nvGrpSpPr>
          <p:cNvPr id="1576" name="Group 11"/>
          <p:cNvGrpSpPr/>
          <p:nvPr/>
        </p:nvGrpSpPr>
        <p:grpSpPr>
          <a:xfrm>
            <a:off x="-1" y="-10401"/>
            <a:ext cx="9159941" cy="4506798"/>
            <a:chOff x="0" y="0"/>
            <a:chExt cx="9159939" cy="4506796"/>
          </a:xfrm>
        </p:grpSpPr>
        <p:pic>
          <p:nvPicPr>
            <p:cNvPr id="1574"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575"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580" name="Group 11"/>
          <p:cNvGrpSpPr/>
          <p:nvPr/>
        </p:nvGrpSpPr>
        <p:grpSpPr>
          <a:xfrm>
            <a:off x="167784" y="227049"/>
            <a:ext cx="174807" cy="594861"/>
            <a:chOff x="0" y="0"/>
            <a:chExt cx="174805" cy="594860"/>
          </a:xfrm>
        </p:grpSpPr>
        <p:sp>
          <p:nvSpPr>
            <p:cNvPr id="1577"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78"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79"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581" name="Title Text"/>
          <p:cNvSpPr txBox="1"/>
          <p:nvPr>
            <p:ph type="title"/>
          </p:nvPr>
        </p:nvSpPr>
        <p:spPr>
          <a:xfrm>
            <a:off x="629281" y="212278"/>
            <a:ext cx="8339778" cy="282626"/>
          </a:xfrm>
          <a:prstGeom prst="rect">
            <a:avLst/>
          </a:prstGeom>
        </p:spPr>
        <p:txBody>
          <a:bodyPr>
            <a:normAutofit fontScale="100000" lnSpcReduction="0"/>
          </a:bodyPr>
          <a:lstStyle>
            <a:lvl1pPr defTabSz="514350">
              <a:lnSpc>
                <a:spcPct val="90000"/>
              </a:lnSpc>
              <a:tabLst>
                <a:tab pos="406400" algn="l"/>
              </a:tabLst>
              <a:defRPr sz="2100"/>
            </a:lvl1pPr>
          </a:lstStyle>
          <a:p>
            <a:pPr/>
            <a:r>
              <a:t>Title Text</a:t>
            </a:r>
          </a:p>
        </p:txBody>
      </p:sp>
      <p:sp>
        <p:nvSpPr>
          <p:cNvPr id="15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Box (1)">
    <p:bg>
      <p:bgPr>
        <a:solidFill>
          <a:srgbClr val="FFFFFF"/>
        </a:solidFill>
      </p:bgPr>
    </p:bg>
    <p:spTree>
      <p:nvGrpSpPr>
        <p:cNvPr id="1" name=""/>
        <p:cNvGrpSpPr/>
        <p:nvPr/>
      </p:nvGrpSpPr>
      <p:grpSpPr>
        <a:xfrm>
          <a:off x="0" y="0"/>
          <a:ext cx="0" cy="0"/>
          <a:chOff x="0" y="0"/>
          <a:chExt cx="0" cy="0"/>
        </a:xfrm>
      </p:grpSpPr>
      <p:grpSp>
        <p:nvGrpSpPr>
          <p:cNvPr id="1591" name="Group 11"/>
          <p:cNvGrpSpPr/>
          <p:nvPr/>
        </p:nvGrpSpPr>
        <p:grpSpPr>
          <a:xfrm>
            <a:off x="-1" y="-10401"/>
            <a:ext cx="9159941" cy="4506798"/>
            <a:chOff x="0" y="0"/>
            <a:chExt cx="9159939" cy="4506796"/>
          </a:xfrm>
        </p:grpSpPr>
        <p:pic>
          <p:nvPicPr>
            <p:cNvPr id="1589"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590"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595" name="Group 11"/>
          <p:cNvGrpSpPr/>
          <p:nvPr/>
        </p:nvGrpSpPr>
        <p:grpSpPr>
          <a:xfrm>
            <a:off x="167784" y="227049"/>
            <a:ext cx="174807" cy="594861"/>
            <a:chOff x="0" y="0"/>
            <a:chExt cx="174805" cy="594860"/>
          </a:xfrm>
        </p:grpSpPr>
        <p:sp>
          <p:nvSpPr>
            <p:cNvPr id="1592"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93"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594"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596" name="Body Level One…"/>
          <p:cNvSpPr txBox="1"/>
          <p:nvPr>
            <p:ph type="body" sz="quarter" idx="1" hasCustomPrompt="1"/>
          </p:nvPr>
        </p:nvSpPr>
        <p:spPr>
          <a:xfrm>
            <a:off x="500062" y="921544"/>
            <a:ext cx="8154001" cy="185739"/>
          </a:xfrm>
          <a:prstGeom prst="rect">
            <a:avLst/>
          </a:prstGeom>
        </p:spPr>
        <p:txBody>
          <a:bodyPr lIns="53998" tIns="53998" rIns="53998" bIns="53998">
            <a:normAutofit fontScale="100000" lnSpcReduction="0"/>
          </a:bodyPr>
          <a:lstStyle>
            <a:lvl1pPr marL="0" indent="0" defTabSz="514350">
              <a:lnSpc>
                <a:spcPct val="90000"/>
              </a:lnSpc>
              <a:spcBef>
                <a:spcPts val="500"/>
              </a:spcBef>
              <a:buClrTx/>
              <a:buSzTx/>
              <a:buNone/>
              <a:defRPr sz="1000"/>
            </a:lvl1pPr>
            <a:lvl2pPr marL="139303" indent="-139303" defTabSz="514350">
              <a:lnSpc>
                <a:spcPct val="90000"/>
              </a:lnSpc>
              <a:spcBef>
                <a:spcPts val="500"/>
              </a:spcBef>
              <a:buClrTx/>
              <a:buChar char="▪"/>
              <a:defRPr sz="1000"/>
            </a:lvl2pPr>
            <a:lvl3pPr marL="267890" indent="-132160" defTabSz="514350">
              <a:lnSpc>
                <a:spcPct val="90000"/>
              </a:lnSpc>
              <a:spcBef>
                <a:spcPts val="500"/>
              </a:spcBef>
              <a:buClrTx/>
              <a:defRPr sz="1000"/>
            </a:lvl3pPr>
            <a:lvl4pPr marL="407193" indent="-135731" defTabSz="514350">
              <a:lnSpc>
                <a:spcPct val="90000"/>
              </a:lnSpc>
              <a:spcBef>
                <a:spcPts val="500"/>
              </a:spcBef>
              <a:buClrTx/>
              <a:buSzPct val="100000"/>
              <a:buFontTx/>
              <a:buChar char="-"/>
              <a:defRPr sz="1000"/>
            </a:lvl4pPr>
            <a:lvl5pPr marL="535781" indent="-128587" defTabSz="514350">
              <a:lnSpc>
                <a:spcPct val="90000"/>
              </a:lnSpc>
              <a:spcBef>
                <a:spcPts val="500"/>
              </a:spcBef>
              <a:buClrTx/>
              <a:buSzPct val="100000"/>
              <a:buFontTx/>
              <a:buChar char="-"/>
              <a:defRPr sz="1000"/>
            </a:lvl5pPr>
          </a:lstStyle>
          <a:p>
            <a:pPr/>
            <a:r>
              <a:t>Klik om subtitel in te voegen</a:t>
            </a:r>
          </a:p>
          <a:p>
            <a:pPr lvl="1"/>
            <a:r>
              <a:t/>
            </a:r>
          </a:p>
          <a:p>
            <a:pPr lvl="2"/>
            <a:r>
              <a:t/>
            </a:r>
          </a:p>
          <a:p>
            <a:pPr lvl="3"/>
            <a:r>
              <a:t/>
            </a:r>
          </a:p>
          <a:p>
            <a:pPr lvl="4"/>
            <a:r>
              <a:t/>
            </a:r>
          </a:p>
        </p:txBody>
      </p:sp>
      <p:sp>
        <p:nvSpPr>
          <p:cNvPr id="1597" name="Klik om titel in te voegen"/>
          <p:cNvSpPr txBox="1"/>
          <p:nvPr>
            <p:ph type="title" hasCustomPrompt="1"/>
          </p:nvPr>
        </p:nvSpPr>
        <p:spPr>
          <a:xfrm>
            <a:off x="500059" y="200023"/>
            <a:ext cx="8149834" cy="697708"/>
          </a:xfrm>
          <a:prstGeom prst="rect">
            <a:avLst/>
          </a:prstGeom>
        </p:spPr>
        <p:txBody>
          <a:bodyPr lIns="45718" tIns="45718" rIns="45718" bIns="45718" anchor="b">
            <a:normAutofit fontScale="100000" lnSpcReduction="0"/>
          </a:bodyPr>
          <a:lstStyle>
            <a:lvl1pPr defTabSz="514350">
              <a:lnSpc>
                <a:spcPct val="90000"/>
              </a:lnSpc>
              <a:defRPr sz="2100"/>
            </a:lvl1pPr>
          </a:lstStyle>
          <a:p>
            <a:pPr/>
            <a:r>
              <a:t>Klik om titel in te voegen</a:t>
            </a:r>
          </a:p>
        </p:txBody>
      </p:sp>
      <p:sp>
        <p:nvSpPr>
          <p:cNvPr id="1598" name="Slide Number"/>
          <p:cNvSpPr txBox="1"/>
          <p:nvPr>
            <p:ph type="sldNum" sz="quarter" idx="2"/>
          </p:nvPr>
        </p:nvSpPr>
        <p:spPr>
          <a:xfrm>
            <a:off x="8431452" y="4918790"/>
            <a:ext cx="218441" cy="218441"/>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eg">
    <p:bg>
      <p:bgPr>
        <a:solidFill>
          <a:srgbClr val="FFFFFF"/>
        </a:solidFill>
      </p:bgPr>
    </p:bg>
    <p:spTree>
      <p:nvGrpSpPr>
        <p:cNvPr id="1" name=""/>
        <p:cNvGrpSpPr/>
        <p:nvPr/>
      </p:nvGrpSpPr>
      <p:grpSpPr>
        <a:xfrm>
          <a:off x="0" y="0"/>
          <a:ext cx="0" cy="0"/>
          <a:chOff x="0" y="0"/>
          <a:chExt cx="0" cy="0"/>
        </a:xfrm>
      </p:grpSpPr>
      <p:grpSp>
        <p:nvGrpSpPr>
          <p:cNvPr id="1607" name="Group 11"/>
          <p:cNvGrpSpPr/>
          <p:nvPr/>
        </p:nvGrpSpPr>
        <p:grpSpPr>
          <a:xfrm>
            <a:off x="-1" y="-10401"/>
            <a:ext cx="9159941" cy="4506798"/>
            <a:chOff x="0" y="0"/>
            <a:chExt cx="9159939" cy="4506796"/>
          </a:xfrm>
        </p:grpSpPr>
        <p:pic>
          <p:nvPicPr>
            <p:cNvPr id="1605" name="Picture 17" descr="Picture 17"/>
            <p:cNvPicPr>
              <a:picLocks noChangeAspect="1"/>
            </p:cNvPicPr>
            <p:nvPr/>
          </p:nvPicPr>
          <p:blipFill>
            <a:blip r:embed="rId2">
              <a:extLst/>
            </a:blip>
            <a:stretch>
              <a:fillRect/>
            </a:stretch>
          </p:blipFill>
          <p:spPr>
            <a:xfrm>
              <a:off x="1175872" y="15758"/>
              <a:ext cx="7984068" cy="4491038"/>
            </a:xfrm>
            <a:prstGeom prst="rect">
              <a:avLst/>
            </a:prstGeom>
            <a:ln w="12700" cap="flat">
              <a:noFill/>
              <a:miter lim="400000"/>
            </a:ln>
            <a:effectLst/>
          </p:spPr>
        </p:pic>
        <p:pic>
          <p:nvPicPr>
            <p:cNvPr id="1606" name="Picture 18" descr="Picture 18"/>
            <p:cNvPicPr>
              <a:picLocks noChangeAspect="1"/>
            </p:cNvPicPr>
            <p:nvPr/>
          </p:nvPicPr>
          <p:blipFill>
            <a:blip r:embed="rId2">
              <a:extLst/>
            </a:blip>
            <a:stretch>
              <a:fillRect/>
            </a:stretch>
          </p:blipFill>
          <p:spPr>
            <a:xfrm rot="10800000">
              <a:off x="-1" y="-1"/>
              <a:ext cx="7984068" cy="4491039"/>
            </a:xfrm>
            <a:prstGeom prst="rect">
              <a:avLst/>
            </a:prstGeom>
            <a:ln w="12700" cap="flat">
              <a:noFill/>
              <a:miter lim="400000"/>
            </a:ln>
            <a:effectLst/>
          </p:spPr>
        </p:pic>
      </p:grpSp>
      <p:grpSp>
        <p:nvGrpSpPr>
          <p:cNvPr id="1611" name="Group 11"/>
          <p:cNvGrpSpPr/>
          <p:nvPr/>
        </p:nvGrpSpPr>
        <p:grpSpPr>
          <a:xfrm>
            <a:off x="167784" y="227049"/>
            <a:ext cx="174807" cy="594861"/>
            <a:chOff x="0" y="0"/>
            <a:chExt cx="174805" cy="594860"/>
          </a:xfrm>
        </p:grpSpPr>
        <p:sp>
          <p:nvSpPr>
            <p:cNvPr id="1608" name="Freeform 7"/>
            <p:cNvSpPr/>
            <p:nvPr/>
          </p:nvSpPr>
          <p:spPr>
            <a:xfrm>
              <a:off x="-1" y="420054"/>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48"/>
                  </a:moveTo>
                  <a:lnTo>
                    <a:pt x="6528" y="10800"/>
                  </a:lnTo>
                  <a:lnTo>
                    <a:pt x="0" y="4352"/>
                  </a:lnTo>
                  <a:lnTo>
                    <a:pt x="4352" y="0"/>
                  </a:lnTo>
                  <a:lnTo>
                    <a:pt x="10800" y="6448"/>
                  </a:lnTo>
                  <a:lnTo>
                    <a:pt x="17248" y="0"/>
                  </a:lnTo>
                  <a:lnTo>
                    <a:pt x="21600" y="4352"/>
                  </a:lnTo>
                  <a:lnTo>
                    <a:pt x="15152" y="10800"/>
                  </a:lnTo>
                  <a:lnTo>
                    <a:pt x="21600" y="17248"/>
                  </a:lnTo>
                  <a:lnTo>
                    <a:pt x="17248" y="21600"/>
                  </a:lnTo>
                  <a:lnTo>
                    <a:pt x="10800" y="15072"/>
                  </a:lnTo>
                  <a:lnTo>
                    <a:pt x="4352" y="21600"/>
                  </a:lnTo>
                  <a:lnTo>
                    <a:pt x="0" y="1724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609" name="Freeform 8"/>
            <p:cNvSpPr/>
            <p:nvPr/>
          </p:nvSpPr>
          <p:spPr>
            <a:xfrm>
              <a:off x="-1" y="-1"/>
              <a:ext cx="174807" cy="17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sp>
          <p:nvSpPr>
            <p:cNvPr id="1610" name="Freeform 9"/>
            <p:cNvSpPr/>
            <p:nvPr/>
          </p:nvSpPr>
          <p:spPr>
            <a:xfrm>
              <a:off x="-1" y="210027"/>
              <a:ext cx="174807" cy="17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28"/>
                  </a:moveTo>
                  <a:lnTo>
                    <a:pt x="6528" y="10800"/>
                  </a:lnTo>
                  <a:lnTo>
                    <a:pt x="0" y="4352"/>
                  </a:lnTo>
                  <a:lnTo>
                    <a:pt x="4352" y="0"/>
                  </a:lnTo>
                  <a:lnTo>
                    <a:pt x="10800" y="6528"/>
                  </a:lnTo>
                  <a:lnTo>
                    <a:pt x="17248" y="0"/>
                  </a:lnTo>
                  <a:lnTo>
                    <a:pt x="21600" y="4352"/>
                  </a:lnTo>
                  <a:lnTo>
                    <a:pt x="15152" y="10800"/>
                  </a:lnTo>
                  <a:lnTo>
                    <a:pt x="21600" y="17328"/>
                  </a:lnTo>
                  <a:lnTo>
                    <a:pt x="17248" y="21600"/>
                  </a:lnTo>
                  <a:lnTo>
                    <a:pt x="10800" y="15152"/>
                  </a:lnTo>
                  <a:lnTo>
                    <a:pt x="4352" y="21600"/>
                  </a:lnTo>
                  <a:lnTo>
                    <a:pt x="0" y="17328"/>
                  </a:lnTo>
                  <a:close/>
                </a:path>
              </a:pathLst>
            </a:custGeom>
            <a:solidFill>
              <a:schemeClr val="accent1"/>
            </a:solidFill>
            <a:ln w="12700" cap="flat">
              <a:noFill/>
              <a:miter lim="400000"/>
            </a:ln>
            <a:effectLst/>
          </p:spPr>
          <p:txBody>
            <a:bodyPr wrap="square" lIns="45719" tIns="45719" rIns="45719" bIns="45719" numCol="1" anchor="t">
              <a:noAutofit/>
            </a:bodyPr>
            <a:lstStyle/>
            <a:p>
              <a:pPr>
                <a:defRPr sz="1300"/>
              </a:pPr>
            </a:p>
          </p:txBody>
        </p:sp>
      </p:grpSp>
      <p:sp>
        <p:nvSpPr>
          <p:cNvPr id="1612" name="Slide Number"/>
          <p:cNvSpPr txBox="1"/>
          <p:nvPr>
            <p:ph type="sldNum" sz="quarter" idx="2"/>
          </p:nvPr>
        </p:nvSpPr>
        <p:spPr>
          <a:xfrm>
            <a:off x="8431450" y="4918790"/>
            <a:ext cx="218441" cy="218441"/>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dia">
    <p:spTree>
      <p:nvGrpSpPr>
        <p:cNvPr id="1" name=""/>
        <p:cNvGrpSpPr/>
        <p:nvPr/>
      </p:nvGrpSpPr>
      <p:grpSpPr>
        <a:xfrm>
          <a:off x="0" y="0"/>
          <a:ext cx="0" cy="0"/>
          <a:chOff x="0" y="0"/>
          <a:chExt cx="0" cy="0"/>
        </a:xfrm>
      </p:grpSpPr>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 Id="rId49" Type="http://schemas.openxmlformats.org/officeDocument/2006/relationships/slideLayout" Target="../slideLayouts/slideLayout47.xml"/><Relationship Id="rId50" Type="http://schemas.openxmlformats.org/officeDocument/2006/relationships/slideLayout" Target="../slideLayouts/slideLayout48.xml"/><Relationship Id="rId51" Type="http://schemas.openxmlformats.org/officeDocument/2006/relationships/slideLayout" Target="../slideLayouts/slideLayout49.xml"/><Relationship Id="rId52" Type="http://schemas.openxmlformats.org/officeDocument/2006/relationships/slideLayout" Target="../slideLayouts/slideLayout50.xml"/><Relationship Id="rId53" Type="http://schemas.openxmlformats.org/officeDocument/2006/relationships/slideLayout" Target="../slideLayouts/slideLayout51.xml"/><Relationship Id="rId54" Type="http://schemas.openxmlformats.org/officeDocument/2006/relationships/slideLayout" Target="../slideLayouts/slideLayout52.xml"/><Relationship Id="rId55" Type="http://schemas.openxmlformats.org/officeDocument/2006/relationships/slideLayout" Target="../slideLayouts/slideLayout53.xml"/><Relationship Id="rId56" Type="http://schemas.openxmlformats.org/officeDocument/2006/relationships/slideLayout" Target="../slideLayouts/slideLayout54.xml"/><Relationship Id="rId57" Type="http://schemas.openxmlformats.org/officeDocument/2006/relationships/slideLayout" Target="../slideLayouts/slideLayout55.xml"/><Relationship Id="rId58" Type="http://schemas.openxmlformats.org/officeDocument/2006/relationships/slideLayout" Target="../slideLayouts/slideLayout56.xml"/><Relationship Id="rId59" Type="http://schemas.openxmlformats.org/officeDocument/2006/relationships/slideLayout" Target="../slideLayouts/slideLayout57.xml"/><Relationship Id="rId60" Type="http://schemas.openxmlformats.org/officeDocument/2006/relationships/slideLayout" Target="../slideLayouts/slideLayout58.xml"/><Relationship Id="rId61" Type="http://schemas.openxmlformats.org/officeDocument/2006/relationships/slideLayout" Target="../slideLayouts/slideLayout59.xml"/><Relationship Id="rId62" Type="http://schemas.openxmlformats.org/officeDocument/2006/relationships/slideLayout" Target="../slideLayouts/slideLayout60.xml"/><Relationship Id="rId63" Type="http://schemas.openxmlformats.org/officeDocument/2006/relationships/slideLayout" Target="../slideLayouts/slideLayout61.xml"/><Relationship Id="rId64" Type="http://schemas.openxmlformats.org/officeDocument/2006/relationships/slideLayout" Target="../slideLayouts/slideLayout62.xml"/><Relationship Id="rId65" Type="http://schemas.openxmlformats.org/officeDocument/2006/relationships/slideLayout" Target="../slideLayouts/slideLayout63.xml"/><Relationship Id="rId66" Type="http://schemas.openxmlformats.org/officeDocument/2006/relationships/slideLayout" Target="../slideLayouts/slideLayout64.xml"/><Relationship Id="rId67" Type="http://schemas.openxmlformats.org/officeDocument/2006/relationships/slideLayout" Target="../slideLayouts/slideLayout65.xml"/><Relationship Id="rId68" Type="http://schemas.openxmlformats.org/officeDocument/2006/relationships/slideLayout" Target="../slideLayouts/slideLayout66.xml"/><Relationship Id="rId69" Type="http://schemas.openxmlformats.org/officeDocument/2006/relationships/slideLayout" Target="../slideLayouts/slideLayout67.xml"/><Relationship Id="rId70" Type="http://schemas.openxmlformats.org/officeDocument/2006/relationships/slideLayout" Target="../slideLayouts/slideLayout68.xml"/><Relationship Id="rId71" Type="http://schemas.openxmlformats.org/officeDocument/2006/relationships/slideLayout" Target="../slideLayouts/slideLayout69.xml"/><Relationship Id="rId72" Type="http://schemas.openxmlformats.org/officeDocument/2006/relationships/slideLayout" Target="../slideLayouts/slideLayout70.xml"/><Relationship Id="rId73" Type="http://schemas.openxmlformats.org/officeDocument/2006/relationships/slideLayout" Target="../slideLayouts/slideLayout71.xml"/><Relationship Id="rId74" Type="http://schemas.openxmlformats.org/officeDocument/2006/relationships/slideLayout" Target="../slideLayouts/slideLayout72.xml"/><Relationship Id="rId75" Type="http://schemas.openxmlformats.org/officeDocument/2006/relationships/slideLayout" Target="../slideLayouts/slideLayout73.xml"/><Relationship Id="rId76" Type="http://schemas.openxmlformats.org/officeDocument/2006/relationships/slideLayout" Target="../slideLayouts/slideLayout74.xml"/><Relationship Id="rId77" Type="http://schemas.openxmlformats.org/officeDocument/2006/relationships/slideLayout" Target="../slideLayouts/slideLayout75.xml"/><Relationship Id="rId78" Type="http://schemas.openxmlformats.org/officeDocument/2006/relationships/slideLayout" Target="../slideLayouts/slideLayout76.xml"/><Relationship Id="rId79" Type="http://schemas.openxmlformats.org/officeDocument/2006/relationships/slideLayout" Target="../slideLayouts/slideLayout77.xml"/><Relationship Id="rId80" Type="http://schemas.openxmlformats.org/officeDocument/2006/relationships/slideLayout" Target="../slideLayouts/slideLayout78.xml"/><Relationship Id="rId81" Type="http://schemas.openxmlformats.org/officeDocument/2006/relationships/slideLayout" Target="../slideLayouts/slideLayout79.xml"/><Relationship Id="rId82" Type="http://schemas.openxmlformats.org/officeDocument/2006/relationships/slideLayout" Target="../slideLayouts/slideLayout80.xml"/><Relationship Id="rId83" Type="http://schemas.openxmlformats.org/officeDocument/2006/relationships/slideLayout" Target="../slideLayouts/slideLayout81.xml"/><Relationship Id="rId84" Type="http://schemas.openxmlformats.org/officeDocument/2006/relationships/slideLayout" Target="../slideLayouts/slideLayout82.xml"/><Relationship Id="rId85"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6" name="Groep 13"/>
          <p:cNvGrpSpPr/>
          <p:nvPr/>
        </p:nvGrpSpPr>
        <p:grpSpPr>
          <a:xfrm>
            <a:off x="-1" y="0"/>
            <a:ext cx="658802" cy="5144400"/>
            <a:chOff x="0" y="0"/>
            <a:chExt cx="658800" cy="5144399"/>
          </a:xfrm>
        </p:grpSpPr>
        <p:sp>
          <p:nvSpPr>
            <p:cNvPr id="2" name="Rechthoek 11"/>
            <p:cNvSpPr/>
            <p:nvPr/>
          </p:nvSpPr>
          <p:spPr>
            <a:xfrm>
              <a:off x="-1" y="0"/>
              <a:ext cx="658802" cy="51444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 name="Freeform 7"/>
            <p:cNvSpPr/>
            <p:nvPr/>
          </p:nvSpPr>
          <p:spPr>
            <a:xfrm>
              <a:off x="153987" y="993774"/>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4" name="Freeform 8"/>
            <p:cNvSpPr/>
            <p:nvPr/>
          </p:nvSpPr>
          <p:spPr>
            <a:xfrm>
              <a:off x="153987" y="136524"/>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432"/>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5" name="Freeform 9"/>
            <p:cNvSpPr/>
            <p:nvPr/>
          </p:nvSpPr>
          <p:spPr>
            <a:xfrm>
              <a:off x="153987" y="565149"/>
              <a:ext cx="357190"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6432" y="10752"/>
                  </a:lnTo>
                  <a:lnTo>
                    <a:pt x="0" y="4320"/>
                  </a:lnTo>
                  <a:lnTo>
                    <a:pt x="4320" y="0"/>
                  </a:lnTo>
                  <a:lnTo>
                    <a:pt x="10752" y="6528"/>
                  </a:lnTo>
                  <a:lnTo>
                    <a:pt x="17280" y="0"/>
                  </a:lnTo>
                  <a:lnTo>
                    <a:pt x="21600" y="4320"/>
                  </a:lnTo>
                  <a:lnTo>
                    <a:pt x="15072" y="10752"/>
                  </a:lnTo>
                  <a:lnTo>
                    <a:pt x="21600" y="17280"/>
                  </a:lnTo>
                  <a:lnTo>
                    <a:pt x="17280" y="21600"/>
                  </a:lnTo>
                  <a:lnTo>
                    <a:pt x="10752" y="15072"/>
                  </a:lnTo>
                  <a:lnTo>
                    <a:pt x="4320" y="21600"/>
                  </a:lnTo>
                  <a:lnTo>
                    <a:pt x="0" y="1728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grpSp>
      <p:grpSp>
        <p:nvGrpSpPr>
          <p:cNvPr id="9" name="Afgeronde rechthoek 7"/>
          <p:cNvGrpSpPr/>
          <p:nvPr/>
        </p:nvGrpSpPr>
        <p:grpSpPr>
          <a:xfrm>
            <a:off x="-1296624" y="90011"/>
            <a:ext cx="1188001" cy="4912063"/>
            <a:chOff x="0" y="0"/>
            <a:chExt cx="1187999" cy="4912062"/>
          </a:xfrm>
        </p:grpSpPr>
        <p:sp>
          <p:nvSpPr>
            <p:cNvPr id="7" name="Rounded Rectangle"/>
            <p:cNvSpPr/>
            <p:nvPr/>
          </p:nvSpPr>
          <p:spPr>
            <a:xfrm>
              <a:off x="0" y="0"/>
              <a:ext cx="1188000" cy="4912063"/>
            </a:xfrm>
            <a:prstGeom prst="roundRect">
              <a:avLst>
                <a:gd name="adj" fmla="val 9701"/>
              </a:avLst>
            </a:prstGeom>
            <a:solidFill>
              <a:srgbClr val="FFFFFF"/>
            </a:solidFill>
            <a:ln w="25400" cap="flat">
              <a:solidFill>
                <a:srgbClr val="BA0000"/>
              </a:solidFill>
              <a:prstDash val="solid"/>
              <a:round/>
            </a:ln>
            <a:effectLst/>
          </p:spPr>
          <p:txBody>
            <a:bodyPr wrap="square" lIns="45719" tIns="45719" rIns="45719" bIns="45719" numCol="1" anchor="t">
              <a:noAutofit/>
            </a:bodyPr>
            <a:lstStyle/>
            <a:p>
              <a:pPr>
                <a:defRPr>
                  <a:solidFill>
                    <a:srgbClr val="FFFFFF"/>
                  </a:solidFill>
                </a:defRPr>
              </a:pPr>
            </a:p>
          </p:txBody>
        </p:sp>
        <p:sp>
          <p:nvSpPr>
            <p:cNvPr id="8" name="Deze dia  is zo gemaakt dat je zelf een afbeelding kan invoegen.…"/>
            <p:cNvSpPr txBox="1"/>
            <p:nvPr/>
          </p:nvSpPr>
          <p:spPr>
            <a:xfrm>
              <a:off x="92174" y="46454"/>
              <a:ext cx="1003652" cy="440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900"/>
              </a:pPr>
              <a:r>
                <a:t>Deze dia  is zo gemaakt dat je zelf een afbeelding kan invoegen. </a:t>
              </a:r>
              <a:endParaRPr>
                <a:solidFill>
                  <a:srgbClr val="FFFFFF"/>
                </a:solidFill>
              </a:endParaRPr>
            </a:p>
            <a:p>
              <a:pPr>
                <a:defRPr sz="900"/>
              </a:pPr>
            </a:p>
            <a:p>
              <a:pPr>
                <a:defRPr sz="900"/>
              </a:pPr>
              <a:r>
                <a:t>Klik met de rechtermuisknop in de achtergrond en kies Achtergrond opmaken. Klik op Opvulling met figuur of bitmappatroon en dan op Invoegen uit bestand. Kies de afbeelding en klik op Invoegen en Sluiten.</a:t>
              </a:r>
              <a:endParaRPr>
                <a:solidFill>
                  <a:srgbClr val="FFFFFF"/>
                </a:solidFill>
              </a:endParaRPr>
            </a:p>
            <a:p>
              <a:pPr>
                <a:defRPr sz="900"/>
              </a:pPr>
            </a:p>
            <a:p>
              <a:pPr>
                <a:defRPr sz="900"/>
              </a:pPr>
              <a:r>
                <a:t>Klik niet op Overal toepassen omdat de afbeelding dan op alle dia’s komt. Met ctrl + z kan je dit ongedaan maken.</a:t>
              </a:r>
              <a:endParaRPr>
                <a:solidFill>
                  <a:srgbClr val="FFFFFF"/>
                </a:solidFill>
              </a:endParaRPr>
            </a:p>
            <a:p>
              <a:pPr>
                <a:defRPr sz="900"/>
              </a:pPr>
            </a:p>
            <a:p>
              <a:pPr>
                <a:defRPr sz="900"/>
              </a:pPr>
              <a:r>
                <a:t>Voor het mooiste resultaat is de beeldverhouding 1280 x 720 pixels. Het beeld blijft dan scherp en vervormt niet.</a:t>
              </a:r>
            </a:p>
          </p:txBody>
        </p:sp>
      </p:grpSp>
      <p:sp>
        <p:nvSpPr>
          <p:cNvPr id="10"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Title Text</a:t>
            </a:r>
          </a:p>
        </p:txBody>
      </p:sp>
      <p:sp>
        <p:nvSpPr>
          <p:cNvPr id="11"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12"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 id="2147483702" r:id="rId56"/>
    <p:sldLayoutId id="2147483703" r:id="rId57"/>
    <p:sldLayoutId id="2147483704" r:id="rId58"/>
    <p:sldLayoutId id="2147483705" r:id="rId59"/>
    <p:sldLayoutId id="2147483706" r:id="rId60"/>
    <p:sldLayoutId id="2147483707" r:id="rId61"/>
    <p:sldLayoutId id="2147483708" r:id="rId62"/>
    <p:sldLayoutId id="2147483709" r:id="rId63"/>
    <p:sldLayoutId id="2147483710" r:id="rId64"/>
    <p:sldLayoutId id="2147483711" r:id="rId65"/>
    <p:sldLayoutId id="2147483712" r:id="rId66"/>
    <p:sldLayoutId id="2147483713" r:id="rId67"/>
    <p:sldLayoutId id="2147483714" r:id="rId68"/>
    <p:sldLayoutId id="2147483715" r:id="rId69"/>
    <p:sldLayoutId id="2147483716" r:id="rId70"/>
    <p:sldLayoutId id="2147483717" r:id="rId71"/>
    <p:sldLayoutId id="2147483718" r:id="rId72"/>
    <p:sldLayoutId id="2147483719" r:id="rId73"/>
    <p:sldLayoutId id="2147483720" r:id="rId74"/>
    <p:sldLayoutId id="2147483721" r:id="rId75"/>
    <p:sldLayoutId id="2147483722" r:id="rId76"/>
    <p:sldLayoutId id="2147483723" r:id="rId77"/>
    <p:sldLayoutId id="2147483724" r:id="rId78"/>
    <p:sldLayoutId id="2147483725" r:id="rId79"/>
    <p:sldLayoutId id="2147483726" r:id="rId80"/>
    <p:sldLayoutId id="2147483727" r:id="rId81"/>
    <p:sldLayoutId id="2147483728" r:id="rId82"/>
    <p:sldLayoutId id="2147483729" r:id="rId83"/>
    <p:sldLayoutId id="2147483730" r:id="rId84"/>
    <p:sldLayoutId id="2147483731" r:id="rId8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1"/>
          </a:solidFill>
          <a:uFillTx/>
          <a:latin typeface="+mj-lt"/>
          <a:ea typeface="+mj-ea"/>
          <a:cs typeface="+mj-cs"/>
          <a:sym typeface="Corbel"/>
        </a:defRPr>
      </a:lvl1pPr>
      <a:lvl2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1"/>
          </a:solidFill>
          <a:uFillTx/>
          <a:latin typeface="+mj-lt"/>
          <a:ea typeface="+mj-ea"/>
          <a:cs typeface="+mj-cs"/>
          <a:sym typeface="Corbel"/>
        </a:defRPr>
      </a:lvl2pPr>
      <a:lvl3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1"/>
          </a:solidFill>
          <a:uFillTx/>
          <a:latin typeface="+mj-lt"/>
          <a:ea typeface="+mj-ea"/>
          <a:cs typeface="+mj-cs"/>
          <a:sym typeface="Corbel"/>
        </a:defRPr>
      </a:lvl3pPr>
      <a:lvl4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1"/>
          </a:solidFill>
          <a:uFillTx/>
          <a:latin typeface="+mj-lt"/>
          <a:ea typeface="+mj-ea"/>
          <a:cs typeface="+mj-cs"/>
          <a:sym typeface="Corbel"/>
        </a:defRPr>
      </a:lvl4pPr>
      <a:lvl5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1"/>
          </a:solidFill>
          <a:uFillTx/>
          <a:latin typeface="+mj-lt"/>
          <a:ea typeface="+mj-ea"/>
          <a:cs typeface="+mj-cs"/>
          <a:sym typeface="Corbel"/>
        </a:defRPr>
      </a:lvl5pPr>
      <a:lvl6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1"/>
          </a:solidFill>
          <a:uFillTx/>
          <a:latin typeface="+mj-lt"/>
          <a:ea typeface="+mj-ea"/>
          <a:cs typeface="+mj-cs"/>
          <a:sym typeface="Corbel"/>
        </a:defRPr>
      </a:lvl6pPr>
      <a:lvl7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1"/>
          </a:solidFill>
          <a:uFillTx/>
          <a:latin typeface="+mj-lt"/>
          <a:ea typeface="+mj-ea"/>
          <a:cs typeface="+mj-cs"/>
          <a:sym typeface="Corbel"/>
        </a:defRPr>
      </a:lvl7pPr>
      <a:lvl8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1"/>
          </a:solidFill>
          <a:uFillTx/>
          <a:latin typeface="+mj-lt"/>
          <a:ea typeface="+mj-ea"/>
          <a:cs typeface="+mj-cs"/>
          <a:sym typeface="Corbel"/>
        </a:defRPr>
      </a:lvl8pPr>
      <a:lvl9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1"/>
          </a:solidFill>
          <a:uFillTx/>
          <a:latin typeface="+mj-lt"/>
          <a:ea typeface="+mj-ea"/>
          <a:cs typeface="+mj-cs"/>
          <a:sym typeface="Corbel"/>
        </a:defRPr>
      </a:lvl9pPr>
    </p:titleStyle>
    <p:bodyStyle>
      <a:lvl1pPr marL="215999" marR="0" indent="-215999" algn="l" defTabSz="914400" rtl="0" latinLnBrk="0">
        <a:lnSpc>
          <a:spcPct val="100000"/>
        </a:lnSpc>
        <a:spcBef>
          <a:spcPts val="0"/>
        </a:spcBef>
        <a:spcAft>
          <a:spcPts val="0"/>
        </a:spcAft>
        <a:buClr>
          <a:schemeClr val="accent1"/>
        </a:buClr>
        <a:buSzPct val="65000"/>
        <a:buFontTx/>
        <a:buChar char="■"/>
        <a:tabLst/>
        <a:defRPr b="0" baseline="0" cap="none" i="0" spc="0" strike="noStrike" sz="2000" u="none">
          <a:solidFill>
            <a:srgbClr val="000000"/>
          </a:solidFill>
          <a:uFillTx/>
          <a:latin typeface="+mj-lt"/>
          <a:ea typeface="+mj-ea"/>
          <a:cs typeface="+mj-cs"/>
          <a:sym typeface="Corbel"/>
        </a:defRPr>
      </a:lvl1pPr>
      <a:lvl2pPr marL="431999" marR="0" indent="-215999" algn="l" defTabSz="914400" rtl="0" latinLnBrk="0">
        <a:lnSpc>
          <a:spcPct val="100000"/>
        </a:lnSpc>
        <a:spcBef>
          <a:spcPts val="0"/>
        </a:spcBef>
        <a:spcAft>
          <a:spcPts val="0"/>
        </a:spcAft>
        <a:buClr>
          <a:schemeClr val="accent1"/>
        </a:buClr>
        <a:buSzPct val="100000"/>
        <a:buFontTx/>
        <a:buChar char="–"/>
        <a:tabLst/>
        <a:defRPr b="0" baseline="0" cap="none" i="0" spc="0" strike="noStrike" sz="2000" u="none">
          <a:solidFill>
            <a:srgbClr val="000000"/>
          </a:solidFill>
          <a:uFillTx/>
          <a:latin typeface="+mj-lt"/>
          <a:ea typeface="+mj-ea"/>
          <a:cs typeface="+mj-cs"/>
          <a:sym typeface="Corbel"/>
        </a:defRPr>
      </a:lvl2pPr>
      <a:lvl3pPr marL="701999" marR="0" indent="-269999" algn="l" defTabSz="914400" rtl="0" latinLnBrk="0">
        <a:lnSpc>
          <a:spcPct val="100000"/>
        </a:lnSpc>
        <a:spcBef>
          <a:spcPts val="0"/>
        </a:spcBef>
        <a:spcAft>
          <a:spcPts val="0"/>
        </a:spcAft>
        <a:buClr>
          <a:schemeClr val="accent1"/>
        </a:buClr>
        <a:buSzPct val="100000"/>
        <a:buFontTx/>
        <a:buChar char="-"/>
        <a:tabLst/>
        <a:defRPr b="0" baseline="0" cap="none" i="0" spc="0" strike="noStrike" sz="2000" u="none">
          <a:solidFill>
            <a:srgbClr val="000000"/>
          </a:solidFill>
          <a:uFillTx/>
          <a:latin typeface="+mj-lt"/>
          <a:ea typeface="+mj-ea"/>
          <a:cs typeface="+mj-cs"/>
          <a:sym typeface="Corbel"/>
        </a:defRPr>
      </a:lvl3pPr>
      <a:lvl4pPr marL="0" marR="0" indent="0" algn="l" defTabSz="914400" rtl="0" latinLnBrk="0">
        <a:lnSpc>
          <a:spcPct val="100000"/>
        </a:lnSpc>
        <a:spcBef>
          <a:spcPts val="0"/>
        </a:spcBef>
        <a:spcAft>
          <a:spcPts val="0"/>
        </a:spcAft>
        <a:buClr>
          <a:schemeClr val="accent1"/>
        </a:buClr>
        <a:buSzTx/>
        <a:buFont typeface="Wingdings"/>
        <a:buNone/>
        <a:tabLst/>
        <a:defRPr b="0" baseline="0" cap="none" i="0" spc="0" strike="noStrike" sz="2000" u="none">
          <a:solidFill>
            <a:srgbClr val="000000"/>
          </a:solidFill>
          <a:uFillTx/>
          <a:latin typeface="+mj-lt"/>
          <a:ea typeface="+mj-ea"/>
          <a:cs typeface="+mj-cs"/>
          <a:sym typeface="Corbel"/>
        </a:defRPr>
      </a:lvl4pPr>
      <a:lvl5pPr marL="0" marR="0" indent="0" algn="l" defTabSz="914400" rtl="0" latinLnBrk="0">
        <a:lnSpc>
          <a:spcPct val="100000"/>
        </a:lnSpc>
        <a:spcBef>
          <a:spcPts val="0"/>
        </a:spcBef>
        <a:spcAft>
          <a:spcPts val="0"/>
        </a:spcAft>
        <a:buClr>
          <a:schemeClr val="accent1"/>
        </a:buClr>
        <a:buSzTx/>
        <a:buFont typeface="Wingdings"/>
        <a:buNone/>
        <a:tabLst/>
        <a:defRPr b="0" baseline="0" cap="none" i="0" spc="0" strike="noStrike" sz="2000" u="none">
          <a:solidFill>
            <a:srgbClr val="000000"/>
          </a:solidFill>
          <a:uFillTx/>
          <a:latin typeface="+mj-lt"/>
          <a:ea typeface="+mj-ea"/>
          <a:cs typeface="+mj-cs"/>
          <a:sym typeface="Corbel"/>
        </a:defRPr>
      </a:lvl5pPr>
      <a:lvl6pPr marL="0" marR="0" indent="215999" algn="l" defTabSz="914400" rtl="0" latinLnBrk="0">
        <a:lnSpc>
          <a:spcPct val="100000"/>
        </a:lnSpc>
        <a:spcBef>
          <a:spcPts val="0"/>
        </a:spcBef>
        <a:spcAft>
          <a:spcPts val="0"/>
        </a:spcAft>
        <a:buClr>
          <a:schemeClr val="accent1"/>
        </a:buClr>
        <a:buSzTx/>
        <a:buFont typeface="Wingdings"/>
        <a:buNone/>
        <a:tabLst/>
        <a:defRPr b="0" baseline="0" cap="none" i="0" spc="0" strike="noStrike" sz="2000" u="none">
          <a:solidFill>
            <a:srgbClr val="000000"/>
          </a:solidFill>
          <a:uFillTx/>
          <a:latin typeface="+mj-lt"/>
          <a:ea typeface="+mj-ea"/>
          <a:cs typeface="+mj-cs"/>
          <a:sym typeface="Corbel"/>
        </a:defRPr>
      </a:lvl6pPr>
      <a:lvl7pPr marL="0" marR="0" indent="431999" algn="l" defTabSz="914400" rtl="0" latinLnBrk="0">
        <a:lnSpc>
          <a:spcPct val="100000"/>
        </a:lnSpc>
        <a:spcBef>
          <a:spcPts val="0"/>
        </a:spcBef>
        <a:spcAft>
          <a:spcPts val="0"/>
        </a:spcAft>
        <a:buClr>
          <a:schemeClr val="accent1"/>
        </a:buClr>
        <a:buSzTx/>
        <a:buFont typeface="Wingdings"/>
        <a:buNone/>
        <a:tabLst/>
        <a:defRPr b="0" baseline="0" cap="none" i="0" spc="0" strike="noStrike" sz="2000" u="none">
          <a:solidFill>
            <a:srgbClr val="000000"/>
          </a:solidFill>
          <a:uFillTx/>
          <a:latin typeface="+mj-lt"/>
          <a:ea typeface="+mj-ea"/>
          <a:cs typeface="+mj-cs"/>
          <a:sym typeface="Corbel"/>
        </a:defRPr>
      </a:lvl7pPr>
      <a:lvl8pPr marL="0" marR="0" indent="647999" algn="l" defTabSz="914400" rtl="0" latinLnBrk="0">
        <a:lnSpc>
          <a:spcPct val="100000"/>
        </a:lnSpc>
        <a:spcBef>
          <a:spcPts val="0"/>
        </a:spcBef>
        <a:spcAft>
          <a:spcPts val="0"/>
        </a:spcAft>
        <a:buClr>
          <a:schemeClr val="accent1"/>
        </a:buClr>
        <a:buSzTx/>
        <a:buFont typeface="Wingdings"/>
        <a:buNone/>
        <a:tabLst/>
        <a:defRPr b="0" baseline="0" cap="none" i="0" spc="0" strike="noStrike" sz="2000" u="none">
          <a:solidFill>
            <a:srgbClr val="000000"/>
          </a:solidFill>
          <a:uFillTx/>
          <a:latin typeface="+mj-lt"/>
          <a:ea typeface="+mj-ea"/>
          <a:cs typeface="+mj-cs"/>
          <a:sym typeface="Corbel"/>
        </a:defRPr>
      </a:lvl8pPr>
      <a:lvl9pPr marL="0" marR="0" indent="0" algn="l" defTabSz="914400" rtl="0" latinLnBrk="0">
        <a:lnSpc>
          <a:spcPct val="100000"/>
        </a:lnSpc>
        <a:spcBef>
          <a:spcPts val="0"/>
        </a:spcBef>
        <a:spcAft>
          <a:spcPts val="0"/>
        </a:spcAft>
        <a:buClr>
          <a:schemeClr val="accent1"/>
        </a:buClr>
        <a:buSzTx/>
        <a:buFont typeface="Wingdings"/>
        <a:buNone/>
        <a:tabLst/>
        <a:defRPr b="0" baseline="0" cap="none" i="0" spc="0" strike="noStrike" sz="2000" u="none">
          <a:solidFill>
            <a:srgbClr val="000000"/>
          </a:solidFill>
          <a:uFillTx/>
          <a:latin typeface="+mj-lt"/>
          <a:ea typeface="+mj-ea"/>
          <a:cs typeface="+mj-cs"/>
          <a:sym typeface="Corbe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hyperlink" Target="http://Bartman0/tableau-authorisation.gi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1" name="Title 1"/>
          <p:cNvSpPr txBox="1"/>
          <p:nvPr>
            <p:ph type="title"/>
          </p:nvPr>
        </p:nvSpPr>
        <p:spPr>
          <a:xfrm>
            <a:off x="819204" y="1478601"/>
            <a:ext cx="7344000" cy="1377001"/>
          </a:xfrm>
          <a:prstGeom prst="rect">
            <a:avLst/>
          </a:prstGeom>
        </p:spPr>
        <p:txBody>
          <a:bodyPr/>
          <a:lstStyle/>
          <a:p>
            <a:pPr/>
            <a:r>
              <a:t>Tableau data autorisatie</a:t>
            </a:r>
          </a:p>
        </p:txBody>
      </p:sp>
      <p:sp>
        <p:nvSpPr>
          <p:cNvPr id="1622" name="Date Placeholder 3"/>
          <p:cNvSpPr txBox="1"/>
          <p:nvPr/>
        </p:nvSpPr>
        <p:spPr>
          <a:xfrm>
            <a:off x="864923" y="4683588"/>
            <a:ext cx="2042161"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FFFFFF"/>
                </a:solidFill>
              </a:defRPr>
            </a:lvl1pPr>
          </a:lstStyle>
          <a:p>
            <a:pPr/>
            <a:r>
              <a:t>24-07-2023</a:t>
            </a:r>
          </a:p>
        </p:txBody>
      </p:sp>
      <p:sp>
        <p:nvSpPr>
          <p:cNvPr id="1623" name="Tekstvak 2"/>
          <p:cNvSpPr txBox="1"/>
          <p:nvPr/>
        </p:nvSpPr>
        <p:spPr>
          <a:xfrm>
            <a:off x="6479176" y="3200400"/>
            <a:ext cx="1500164" cy="254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i="1">
                <a:solidFill>
                  <a:srgbClr val="FFFFFF"/>
                </a:solidFill>
              </a:defRPr>
            </a:lvl1pPr>
          </a:lstStyle>
          <a:p>
            <a:pPr/>
            <a:r>
              <a:t>Richard Kooijman</a:t>
            </a:r>
          </a:p>
        </p:txBody>
      </p:sp>
      <p:sp>
        <p:nvSpPr>
          <p:cNvPr id="1624" name="Tekstvak 4"/>
          <p:cNvSpPr txBox="1"/>
          <p:nvPr/>
        </p:nvSpPr>
        <p:spPr>
          <a:xfrm>
            <a:off x="819203" y="3200400"/>
            <a:ext cx="915381" cy="254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FFFFFF"/>
                </a:solidFill>
              </a:defRPr>
            </a:lvl1pPr>
          </a:lstStyle>
          <a:p>
            <a:pPr/>
            <a:r>
              <a:t>Versie: 0.1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6" name="Klik om subtitel in te voegen"/>
          <p:cNvSpPr txBox="1"/>
          <p:nvPr>
            <p:ph type="body" sz="quarter" idx="1"/>
          </p:nvPr>
        </p:nvSpPr>
        <p:spPr>
          <a:prstGeom prst="rect">
            <a:avLst/>
          </a:prstGeom>
        </p:spPr>
        <p:txBody>
          <a:bodyPr/>
          <a:lstStyle/>
          <a:p>
            <a:pPr marL="149039" indent="-149039" defTabSz="630936">
              <a:defRPr sz="1380"/>
            </a:pPr>
          </a:p>
        </p:txBody>
      </p:sp>
      <p:sp>
        <p:nvSpPr>
          <p:cNvPr id="1657" name="Resultaat"/>
          <p:cNvSpPr txBox="1"/>
          <p:nvPr>
            <p:ph type="title"/>
          </p:nvPr>
        </p:nvSpPr>
        <p:spPr>
          <a:prstGeom prst="rect">
            <a:avLst/>
          </a:prstGeom>
        </p:spPr>
        <p:txBody>
          <a:bodyPr/>
          <a:lstStyle/>
          <a:p>
            <a:pPr/>
            <a:r>
              <a:t>Resultaat</a:t>
            </a:r>
          </a:p>
        </p:txBody>
      </p:sp>
      <p:sp>
        <p:nvSpPr>
          <p:cNvPr id="1658" name="Tijdelijke aanduiding voor inhoud 5"/>
          <p:cNvSpPr txBox="1"/>
          <p:nvPr/>
        </p:nvSpPr>
        <p:spPr>
          <a:xfrm>
            <a:off x="577850" y="1574800"/>
            <a:ext cx="7707249" cy="316270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180473" indent="-180473">
              <a:buSzPct val="100000"/>
              <a:buChar char="•"/>
            </a:pPr>
            <a:r>
              <a:t>Live demo op basis van Tableau en PostgreSQL</a:t>
            </a:r>
          </a:p>
          <a:p>
            <a:pPr lvl="1" marL="561473" indent="-180473">
              <a:buSzPct val="100000"/>
              <a:buChar char="•"/>
            </a:pPr>
            <a:r>
              <a:t>Security info tabellen</a:t>
            </a:r>
          </a:p>
          <a:p>
            <a:pPr lvl="1" marL="561473" indent="-180473">
              <a:buSzPct val="100000"/>
              <a:buChar char="•"/>
            </a:pPr>
            <a:r>
              <a:t>Werking in Tableau nu nog op parameter gebaseerd (zal op basis van USERNAME() uitgevoerd moeten worden)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0" name="Titel 1"/>
          <p:cNvSpPr txBox="1"/>
          <p:nvPr>
            <p:ph type="title"/>
          </p:nvPr>
        </p:nvSpPr>
        <p:spPr>
          <a:xfrm>
            <a:off x="820800" y="1466322"/>
            <a:ext cx="7344000" cy="779977"/>
          </a:xfrm>
          <a:prstGeom prst="rect">
            <a:avLst/>
          </a:prstGeom>
        </p:spPr>
        <p:txBody>
          <a:bodyPr/>
          <a:lstStyle/>
          <a:p>
            <a:pPr/>
            <a:r>
              <a:t>1V. Samenvatting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63" name="Klik om subtitel in te voegen"/>
          <p:cNvSpPr txBox="1"/>
          <p:nvPr>
            <p:ph type="body" sz="quarter" idx="1"/>
          </p:nvPr>
        </p:nvSpPr>
        <p:spPr>
          <a:prstGeom prst="rect">
            <a:avLst/>
          </a:prstGeom>
        </p:spPr>
        <p:txBody>
          <a:bodyPr/>
          <a:lstStyle/>
          <a:p>
            <a:pPr marL="149039" indent="-149039" defTabSz="630936">
              <a:defRPr sz="1380"/>
            </a:pPr>
          </a:p>
        </p:txBody>
      </p:sp>
      <p:sp>
        <p:nvSpPr>
          <p:cNvPr id="1664" name="Samenvatting"/>
          <p:cNvSpPr txBox="1"/>
          <p:nvPr>
            <p:ph type="title"/>
          </p:nvPr>
        </p:nvSpPr>
        <p:spPr>
          <a:prstGeom prst="rect">
            <a:avLst/>
          </a:prstGeom>
        </p:spPr>
        <p:txBody>
          <a:bodyPr/>
          <a:lstStyle/>
          <a:p>
            <a:pPr/>
            <a:r>
              <a:t>Samenvatting</a:t>
            </a:r>
          </a:p>
        </p:txBody>
      </p:sp>
      <p:sp>
        <p:nvSpPr>
          <p:cNvPr id="1665" name="Tijdelijke aanduiding voor inhoud 5"/>
          <p:cNvSpPr txBox="1"/>
          <p:nvPr/>
        </p:nvSpPr>
        <p:spPr>
          <a:xfrm>
            <a:off x="577850" y="1574800"/>
            <a:ext cx="7707249" cy="316270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180473" indent="-180473">
              <a:buSzPct val="100000"/>
              <a:buChar char="•"/>
            </a:pPr>
            <a:r>
              <a:t>Voordelen</a:t>
            </a:r>
          </a:p>
          <a:p>
            <a:pPr lvl="1" marL="561473" indent="-180473">
              <a:buSzPct val="100000"/>
              <a:buChar char="•"/>
            </a:pPr>
            <a:r>
              <a:t>Autorisatie wordt centraal aangestuurd</a:t>
            </a:r>
          </a:p>
          <a:p>
            <a:pPr marL="180473" indent="-180473">
              <a:buSzPct val="100000"/>
              <a:buChar char="•"/>
            </a:pPr>
            <a:r>
              <a:t>Nadelen</a:t>
            </a:r>
          </a:p>
          <a:p>
            <a:pPr lvl="1" marL="561473" indent="-180473">
              <a:buSzPct val="100000"/>
              <a:buChar char="•"/>
            </a:pPr>
            <a:r>
              <a:t>Azure AD synchronisatie (eenmalige ontwikkeling)</a:t>
            </a:r>
          </a:p>
          <a:p>
            <a:pPr lvl="1" marL="561473" indent="-180473">
              <a:buSzPct val="100000"/>
              <a:buChar char="•"/>
            </a:pPr>
            <a:r>
              <a:t>Extra data masking view (per project, per entiteit)</a:t>
            </a:r>
          </a:p>
          <a:p>
            <a:pPr lvl="1" marL="561473" indent="-180473">
              <a:buSzPct val="100000"/>
              <a:buChar char="•"/>
            </a:pPr>
            <a:r>
              <a:t>Datasource filter toevoegen (per datasource)</a:t>
            </a:r>
          </a:p>
          <a:p>
            <a:pPr marL="180473" indent="-180473">
              <a:buSzPct val="100000"/>
              <a:buChar char="•"/>
            </a:pPr>
            <a:r>
              <a:t>Wat kunnen uitdagingen worden?</a:t>
            </a:r>
          </a:p>
          <a:p>
            <a:pPr lvl="1" marL="561473" indent="-180473">
              <a:buSzPct val="100000"/>
              <a:buChar char="•"/>
            </a:pPr>
            <a:r>
              <a:t>Live Query performance op Databricks SQL </a:t>
            </a:r>
          </a:p>
          <a:p>
            <a:pPr lvl="1" marL="561473" indent="-180473">
              <a:buSzPct val="100000"/>
              <a:buChar char="•"/>
            </a:pPr>
            <a:r>
              <a:t>De join op basis van de group arrays</a:t>
            </a:r>
          </a:p>
          <a:p>
            <a:pPr lvl="1" marL="561473" indent="-180473">
              <a:buSzPct val="100000"/>
              <a:buChar char="•"/>
            </a:pPr>
            <a:r>
              <a:t>De sync tussen Azure AD en de database security tabellen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68" name="Klik om subtitel in te voegen"/>
          <p:cNvSpPr txBox="1"/>
          <p:nvPr>
            <p:ph type="body" sz="quarter" idx="1"/>
          </p:nvPr>
        </p:nvSpPr>
        <p:spPr>
          <a:prstGeom prst="rect">
            <a:avLst/>
          </a:prstGeom>
        </p:spPr>
        <p:txBody>
          <a:bodyPr/>
          <a:lstStyle/>
          <a:p>
            <a:pPr marL="149039" indent="-149039" defTabSz="630936">
              <a:defRPr sz="1380"/>
            </a:pPr>
          </a:p>
        </p:txBody>
      </p:sp>
      <p:sp>
        <p:nvSpPr>
          <p:cNvPr id="1669" name="Overige detailopmerkingen"/>
          <p:cNvSpPr txBox="1"/>
          <p:nvPr>
            <p:ph type="title"/>
          </p:nvPr>
        </p:nvSpPr>
        <p:spPr>
          <a:prstGeom prst="rect">
            <a:avLst/>
          </a:prstGeom>
        </p:spPr>
        <p:txBody>
          <a:bodyPr/>
          <a:lstStyle/>
          <a:p>
            <a:pPr/>
            <a:r>
              <a:t>Overige detailopmerkingen</a:t>
            </a:r>
          </a:p>
        </p:txBody>
      </p:sp>
      <p:sp>
        <p:nvSpPr>
          <p:cNvPr id="1670" name="Tijdelijke aanduiding voor inhoud 5"/>
          <p:cNvSpPr txBox="1"/>
          <p:nvPr/>
        </p:nvSpPr>
        <p:spPr>
          <a:xfrm>
            <a:off x="577850" y="1574800"/>
            <a:ext cx="7707249" cy="316270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180473" indent="-180473">
              <a:buSzPct val="100000"/>
              <a:buChar char="•"/>
            </a:pPr>
            <a:r>
              <a:t>Test is uitgevoerd, lokaal op laptop, met TPC-H database (1GB versie) en PostgreSQL</a:t>
            </a:r>
          </a:p>
          <a:p>
            <a:pPr marL="180473" indent="-180473">
              <a:buSzPct val="100000"/>
              <a:buChar char="•"/>
            </a:pPr>
            <a:r>
              <a:t>De gebruikte functionaliteit op database niveau is ook beschikbaar binnen Databricks</a:t>
            </a:r>
          </a:p>
          <a:p>
            <a:pPr lvl="1" marL="561473" indent="-180473">
              <a:buSzPct val="100000"/>
              <a:buChar char="•"/>
            </a:pPr>
            <a:r>
              <a:t>de gebruikte join conditie moet worden aangepast naar 'array_overlaps()' functie van Databricks (i.p.v. ‘&amp;&amp;’-operator)</a:t>
            </a:r>
          </a:p>
          <a:p>
            <a:pPr marL="180473" indent="-180473">
              <a:buSzPct val="100000"/>
              <a:buChar char="•"/>
            </a:pPr>
            <a:r>
              <a:t>Spullen staan beschikbaar op </a:t>
            </a:r>
            <a:r>
              <a:rPr u="sng">
                <a:uFill>
                  <a:solidFill>
                    <a:srgbClr val="000000"/>
                  </a:solidFill>
                </a:uFill>
                <a:hlinkClick r:id="rId2" invalidUrl="" action="" tgtFrame="" tooltip="" history="1" highlightClick="0" endSnd="0"/>
              </a:rPr>
              <a:t>github</a:t>
            </a:r>
          </a:p>
          <a:p>
            <a:pPr marL="180473" indent="-180473">
              <a:buSzPct val="100000"/>
              <a:buChar cha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6" name="Titel 1"/>
          <p:cNvSpPr txBox="1"/>
          <p:nvPr>
            <p:ph type="title"/>
          </p:nvPr>
        </p:nvSpPr>
        <p:spPr>
          <a:xfrm>
            <a:off x="791496" y="681497"/>
            <a:ext cx="7596000" cy="857251"/>
          </a:xfrm>
          <a:prstGeom prst="rect">
            <a:avLst/>
          </a:prstGeom>
        </p:spPr>
        <p:txBody>
          <a:bodyPr/>
          <a:lstStyle/>
          <a:p>
            <a:pPr/>
            <a:r>
              <a:t>Wijzigings- en distributielogboek</a:t>
            </a:r>
          </a:p>
        </p:txBody>
      </p:sp>
      <p:pic>
        <p:nvPicPr>
          <p:cNvPr id="1627" name="Afbeelding 6" descr="Afbeelding 6"/>
          <p:cNvPicPr>
            <a:picLocks noChangeAspect="1"/>
          </p:cNvPicPr>
          <p:nvPr/>
        </p:nvPicPr>
        <p:blipFill>
          <a:blip r:embed="rId3">
            <a:extLst/>
          </a:blip>
          <a:stretch>
            <a:fillRect/>
          </a:stretch>
        </p:blipFill>
        <p:spPr>
          <a:xfrm>
            <a:off x="3671880" y="4281978"/>
            <a:ext cx="523876" cy="214314"/>
          </a:xfrm>
          <a:prstGeom prst="rect">
            <a:avLst/>
          </a:prstGeom>
          <a:ln w="12700">
            <a:miter lim="400000"/>
          </a:ln>
        </p:spPr>
      </p:pic>
      <p:graphicFrame>
        <p:nvGraphicFramePr>
          <p:cNvPr id="1628" name="Table 8"/>
          <p:cNvGraphicFramePr/>
          <p:nvPr/>
        </p:nvGraphicFramePr>
        <p:xfrm>
          <a:off x="756501" y="1297558"/>
          <a:ext cx="8045451" cy="15366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05739"/>
                <a:gridCol w="800418"/>
                <a:gridCol w="976630"/>
                <a:gridCol w="5562662"/>
              </a:tblGrid>
              <a:tr h="370840">
                <a:tc>
                  <a:txBody>
                    <a:bodyPr/>
                    <a:lstStyle/>
                    <a:p>
                      <a:pPr algn="l">
                        <a:defRPr b="0" sz="1800">
                          <a:solidFill>
                            <a:srgbClr val="000000"/>
                          </a:solidFill>
                        </a:defRPr>
                      </a:pPr>
                      <a:r>
                        <a:rPr sz="1200">
                          <a:solidFill>
                            <a:srgbClr val="FFFFFF"/>
                          </a:solidFill>
                        </a:rPr>
                        <a:t>Versie</a:t>
                      </a:r>
                    </a:p>
                  </a:txBody>
                  <a:tcPr marL="45720" marR="45720" marT="45720" marB="45720" anchor="t" anchorCtr="0" horzOverflow="overflow"/>
                </a:tc>
                <a:tc>
                  <a:txBody>
                    <a:bodyPr/>
                    <a:lstStyle/>
                    <a:p>
                      <a:pPr algn="l">
                        <a:defRPr b="0" sz="1800">
                          <a:solidFill>
                            <a:srgbClr val="000000"/>
                          </a:solidFill>
                        </a:defRPr>
                      </a:pPr>
                      <a:r>
                        <a:rPr sz="1200">
                          <a:solidFill>
                            <a:srgbClr val="FFFFFF"/>
                          </a:solidFill>
                        </a:rPr>
                        <a:t>Datum</a:t>
                      </a:r>
                    </a:p>
                  </a:txBody>
                  <a:tcPr marL="45720" marR="45720" marT="45720" marB="45720" anchor="t" anchorCtr="0" horzOverflow="overflow"/>
                </a:tc>
                <a:tc>
                  <a:txBody>
                    <a:bodyPr/>
                    <a:lstStyle/>
                    <a:p>
                      <a:pPr algn="l">
                        <a:defRPr b="0" sz="1800">
                          <a:solidFill>
                            <a:srgbClr val="000000"/>
                          </a:solidFill>
                        </a:defRPr>
                      </a:pPr>
                      <a:r>
                        <a:rPr sz="1200">
                          <a:solidFill>
                            <a:srgbClr val="FFFFFF"/>
                          </a:solidFill>
                        </a:rPr>
                        <a:t>Auteur(s)</a:t>
                      </a:r>
                    </a:p>
                  </a:txBody>
                  <a:tcPr marL="45720" marR="45720" marT="45720" marB="45720" anchor="t" anchorCtr="0" horzOverflow="overflow"/>
                </a:tc>
                <a:tc>
                  <a:txBody>
                    <a:bodyPr/>
                    <a:lstStyle/>
                    <a:p>
                      <a:pPr algn="l">
                        <a:defRPr b="0" sz="1800">
                          <a:solidFill>
                            <a:srgbClr val="000000"/>
                          </a:solidFill>
                        </a:defRPr>
                      </a:pPr>
                      <a:r>
                        <a:rPr sz="1200">
                          <a:solidFill>
                            <a:srgbClr val="FFFFFF"/>
                          </a:solidFill>
                        </a:rPr>
                        <a:t>Opmerkingen</a:t>
                      </a:r>
                    </a:p>
                  </a:txBody>
                  <a:tcPr marL="45720" marR="45720" marT="45720" marB="45720" anchor="t" anchorCtr="0" horzOverflow="overflow"/>
                </a:tc>
              </a:tr>
              <a:tr h="214434">
                <a:tc>
                  <a:txBody>
                    <a:bodyPr/>
                    <a:lstStyle/>
                    <a:p>
                      <a:pPr algn="l">
                        <a:defRPr sz="1800"/>
                      </a:pPr>
                      <a:r>
                        <a:rPr sz="1000"/>
                        <a:t>0.1</a:t>
                      </a:r>
                    </a:p>
                  </a:txBody>
                  <a:tcPr marL="45720" marR="45720" marT="45720" marB="45720" anchor="t" anchorCtr="0" horzOverflow="overflow"/>
                </a:tc>
                <a:tc>
                  <a:txBody>
                    <a:bodyPr/>
                    <a:lstStyle/>
                    <a:p>
                      <a:pPr algn="l">
                        <a:defRPr sz="1800"/>
                      </a:pPr>
                      <a:r>
                        <a:rPr sz="1000"/>
                        <a:t>24-07-2023</a:t>
                      </a:r>
                    </a:p>
                  </a:txBody>
                  <a:tcPr marL="45720" marR="45720" marT="45720" marB="45720" anchor="t" anchorCtr="0" horzOverflow="overflow"/>
                </a:tc>
                <a:tc>
                  <a:txBody>
                    <a:bodyPr/>
                    <a:lstStyle/>
                    <a:p>
                      <a:pPr algn="l">
                        <a:defRPr sz="1800"/>
                      </a:pPr>
                      <a:r>
                        <a:rPr sz="1000"/>
                        <a:t>Richard</a:t>
                      </a:r>
                    </a:p>
                  </a:txBody>
                  <a:tcPr marL="45720" marR="45720" marT="45720" marB="45720" anchor="t" anchorCtr="0" horzOverflow="overflow"/>
                </a:tc>
                <a:tc>
                  <a:txBody>
                    <a:bodyPr/>
                    <a:lstStyle/>
                    <a:p>
                      <a:pPr algn="l">
                        <a:defRPr sz="1800"/>
                      </a:pPr>
                      <a:r>
                        <a:rPr sz="1000"/>
                        <a:t>initieel voorstel</a:t>
                      </a:r>
                    </a:p>
                  </a:txBody>
                  <a:tcPr marL="45720" marR="45720" marT="45720" marB="45720" anchor="t" anchorCtr="0" horzOverflow="overflow"/>
                </a:tc>
              </a:tr>
              <a:tr h="233135">
                <a:tc>
                  <a:txBody>
                    <a:bodyPr/>
                    <a:lstStyle/>
                    <a:p>
                      <a:pPr algn="l">
                        <a:defRPr sz="1800"/>
                      </a:pPr>
                      <a:r>
                        <a:rPr sz="1000"/>
                        <a:t>0.2</a:t>
                      </a:r>
                    </a:p>
                  </a:txBody>
                  <a:tcPr marL="45720" marR="45720" marT="45720" marB="45720" anchor="t" anchorCtr="0" horzOverflow="overflow"/>
                </a:tc>
                <a:tc>
                  <a:txBody>
                    <a:bodyPr/>
                    <a:lstStyle/>
                    <a:p>
                      <a:pPr algn="l">
                        <a:defRPr sz="1000"/>
                      </a:pPr>
                    </a:p>
                  </a:txBody>
                  <a:tcPr marL="45720" marR="45720" marT="45720" marB="45720" anchor="t" anchorCtr="0" horzOverflow="overflow"/>
                </a:tc>
                <a:tc>
                  <a:txBody>
                    <a:bodyPr/>
                    <a:lstStyle/>
                    <a:p>
                      <a:pPr algn="l">
                        <a:defRPr sz="1000"/>
                      </a:pPr>
                    </a:p>
                  </a:txBody>
                  <a:tcPr marL="45720" marR="45720" marT="45720" marB="45720" anchor="t" anchorCtr="0" horzOverflow="overflow"/>
                </a:tc>
                <a:tc>
                  <a:txBody>
                    <a:bodyPr/>
                    <a:lstStyle/>
                    <a:p>
                      <a:pPr algn="l">
                        <a:defRPr sz="1000"/>
                      </a:pPr>
                    </a:p>
                  </a:txBody>
                  <a:tcPr marL="45720" marR="45720" marT="45720" marB="45720" anchor="t" anchorCtr="0" horzOverflow="overflow"/>
                </a:tc>
              </a:tr>
              <a:tr h="233135">
                <a:tc>
                  <a:txBody>
                    <a:bodyPr/>
                    <a:lstStyle/>
                    <a:p>
                      <a:pPr algn="l">
                        <a:defRPr sz="1800"/>
                      </a:pPr>
                      <a:r>
                        <a:rPr sz="1000"/>
                        <a:t>0.5</a:t>
                      </a:r>
                    </a:p>
                  </a:txBody>
                  <a:tcPr marL="45720" marR="45720" marT="45720" marB="45720" anchor="t" anchorCtr="0" horzOverflow="overflow"/>
                </a:tc>
                <a:tc>
                  <a:txBody>
                    <a:bodyPr/>
                    <a:lstStyle/>
                    <a:p>
                      <a:pPr algn="l">
                        <a:defRPr sz="1000"/>
                      </a:pPr>
                    </a:p>
                  </a:txBody>
                  <a:tcPr marL="45720" marR="45720" marT="45720" marB="45720" anchor="t" anchorCtr="0" horzOverflow="overflow"/>
                </a:tc>
                <a:tc>
                  <a:txBody>
                    <a:bodyPr/>
                    <a:lstStyle/>
                    <a:p>
                      <a:pPr algn="l">
                        <a:defRPr sz="1000"/>
                      </a:pPr>
                    </a:p>
                  </a:txBody>
                  <a:tcPr marL="45720" marR="45720" marT="45720" marB="45720" anchor="t" anchorCtr="0" horzOverflow="overflow"/>
                </a:tc>
                <a:tc>
                  <a:txBody>
                    <a:bodyPr/>
                    <a:lstStyle/>
                    <a:p>
                      <a:pPr algn="l">
                        <a:defRPr sz="1000"/>
                      </a:pPr>
                    </a:p>
                  </a:txBody>
                  <a:tcPr marL="45720" marR="45720" marT="45720" marB="45720" anchor="t" anchorCtr="0" horzOverflow="overflow"/>
                </a:tc>
              </a:tr>
              <a:tr h="161685">
                <a:tc>
                  <a:txBody>
                    <a:bodyPr/>
                    <a:lstStyle/>
                    <a:p>
                      <a:pPr algn="l">
                        <a:defRPr sz="1800"/>
                      </a:pPr>
                      <a:r>
                        <a:rPr sz="1000"/>
                        <a:t>0.6</a:t>
                      </a:r>
                    </a:p>
                  </a:txBody>
                  <a:tcPr marL="45720" marR="45720" marT="45720" marB="45720" anchor="t" anchorCtr="0" horzOverflow="overflow"/>
                </a:tc>
                <a:tc>
                  <a:txBody>
                    <a:bodyPr/>
                    <a:lstStyle/>
                    <a:p>
                      <a:pPr algn="l">
                        <a:defRPr sz="1000"/>
                      </a:pPr>
                    </a:p>
                  </a:txBody>
                  <a:tcPr marL="45720" marR="45720" marT="45720" marB="45720" anchor="t" anchorCtr="0" horzOverflow="overflow"/>
                </a:tc>
                <a:tc>
                  <a:txBody>
                    <a:bodyPr/>
                    <a:lstStyle/>
                    <a:p>
                      <a:pPr algn="l">
                        <a:defRPr sz="1000"/>
                      </a:pPr>
                    </a:p>
                  </a:txBody>
                  <a:tcPr marL="45720" marR="45720" marT="45720" marB="45720" anchor="t" anchorCtr="0" horzOverflow="overflow"/>
                </a:tc>
                <a:tc>
                  <a:txBody>
                    <a:bodyPr/>
                    <a:lstStyle/>
                    <a:p>
                      <a:pPr algn="l">
                        <a:defRPr sz="1000"/>
                      </a:pPr>
                    </a:p>
                  </a:txBody>
                  <a:tcPr marL="45720" marR="45720" marT="45720" marB="45720" anchor="t" anchorCtr="0" horzOverflow="overflow"/>
                </a:tc>
              </a:tr>
              <a:tr h="161685">
                <a:tc>
                  <a:txBody>
                    <a:bodyPr/>
                    <a:lstStyle/>
                    <a:p>
                      <a:pPr algn="l">
                        <a:defRPr sz="1800"/>
                      </a:pPr>
                      <a:r>
                        <a:rPr sz="1000"/>
                        <a:t>0.7</a:t>
                      </a:r>
                    </a:p>
                  </a:txBody>
                  <a:tcPr marL="45720" marR="45720" marT="45720" marB="45720" anchor="t" anchorCtr="0" horzOverflow="overflow"/>
                </a:tc>
                <a:tc>
                  <a:txBody>
                    <a:bodyPr/>
                    <a:lstStyle/>
                    <a:p>
                      <a:pPr algn="l">
                        <a:defRPr sz="1000"/>
                      </a:pPr>
                    </a:p>
                  </a:txBody>
                  <a:tcPr marL="45720" marR="45720" marT="45720" marB="45720" anchor="t" anchorCtr="0" horzOverflow="overflow"/>
                </a:tc>
                <a:tc>
                  <a:txBody>
                    <a:bodyPr/>
                    <a:lstStyle/>
                    <a:p>
                      <a:pPr algn="l">
                        <a:defRPr sz="1000"/>
                      </a:pPr>
                    </a:p>
                  </a:txBody>
                  <a:tcPr marL="45720" marR="45720" marT="45720" marB="45720" anchor="t" anchorCtr="0" horzOverflow="overflow"/>
                </a:tc>
                <a:tc>
                  <a:txBody>
                    <a:bodyPr/>
                    <a:lstStyle/>
                    <a:p>
                      <a:pPr algn="l">
                        <a:defRPr sz="1000"/>
                      </a:pPr>
                    </a:p>
                  </a:txBody>
                  <a:tcPr marL="45720" marR="45720" marT="45720" marB="45720" anchor="t" anchorCtr="0" horzOverflow="overflow"/>
                </a:tc>
              </a:tr>
              <a:tr h="161685">
                <a:tc>
                  <a:txBody>
                    <a:bodyPr/>
                    <a:lstStyle/>
                    <a:p>
                      <a:pPr algn="l">
                        <a:defRPr sz="1800"/>
                      </a:pPr>
                      <a:r>
                        <a:rPr sz="1000"/>
                        <a:t>0.9</a:t>
                      </a:r>
                    </a:p>
                  </a:txBody>
                  <a:tcPr marL="45720" marR="45720" marT="45720" marB="45720" anchor="t" anchorCtr="0" horzOverflow="overflow"/>
                </a:tc>
                <a:tc>
                  <a:txBody>
                    <a:bodyPr/>
                    <a:lstStyle/>
                    <a:p>
                      <a:pPr algn="l">
                        <a:defRPr sz="1000"/>
                      </a:pPr>
                    </a:p>
                  </a:txBody>
                  <a:tcPr marL="45720" marR="45720" marT="45720" marB="45720" anchor="t" anchorCtr="0" horzOverflow="overflow"/>
                </a:tc>
                <a:tc>
                  <a:txBody>
                    <a:bodyPr/>
                    <a:lstStyle/>
                    <a:p>
                      <a:pPr algn="l">
                        <a:defRPr sz="1000"/>
                      </a:pPr>
                    </a:p>
                  </a:txBody>
                  <a:tcPr marL="45720" marR="45720" marT="45720" marB="45720" anchor="t" anchorCtr="0" horzOverflow="overflow"/>
                </a:tc>
                <a:tc>
                  <a:txBody>
                    <a:bodyPr/>
                    <a:lstStyle/>
                    <a:p>
                      <a:pPr algn="l">
                        <a:defRPr sz="1000"/>
                      </a:pP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2" name="Titel 4"/>
          <p:cNvSpPr txBox="1"/>
          <p:nvPr>
            <p:ph type="title"/>
          </p:nvPr>
        </p:nvSpPr>
        <p:spPr>
          <a:xfrm>
            <a:off x="631949" y="660400"/>
            <a:ext cx="7596000" cy="660400"/>
          </a:xfrm>
          <a:prstGeom prst="rect">
            <a:avLst/>
          </a:prstGeom>
        </p:spPr>
        <p:txBody>
          <a:bodyPr/>
          <a:lstStyle/>
          <a:p>
            <a:pPr/>
            <a:r>
              <a:t>Inhoud</a:t>
            </a:r>
          </a:p>
        </p:txBody>
      </p:sp>
      <p:sp>
        <p:nvSpPr>
          <p:cNvPr id="1633" name="Tijdelijke aanduiding voor inhoud 5"/>
          <p:cNvSpPr txBox="1"/>
          <p:nvPr>
            <p:ph type="body" idx="1"/>
          </p:nvPr>
        </p:nvSpPr>
        <p:spPr>
          <a:xfrm>
            <a:off x="577850" y="1349435"/>
            <a:ext cx="7707249" cy="3162704"/>
          </a:xfrm>
          <a:prstGeom prst="rect">
            <a:avLst/>
          </a:prstGeom>
        </p:spPr>
        <p:txBody>
          <a:bodyPr/>
          <a:lstStyle/>
          <a:p>
            <a:pPr marL="457200" indent="-457200">
              <a:buAutoNum type="arabicPeriod" startAt="1"/>
              <a:defRPr sz="1600"/>
            </a:pPr>
            <a:r>
              <a:t>Introductie</a:t>
            </a:r>
          </a:p>
          <a:p>
            <a:pPr marL="457200" indent="-457200">
              <a:buAutoNum type="arabicPeriod" startAt="1"/>
              <a:defRPr sz="1600"/>
            </a:pPr>
            <a:r>
              <a:t>Opzet</a:t>
            </a:r>
          </a:p>
          <a:p>
            <a:pPr marL="457200" indent="-457200">
              <a:buAutoNum type="arabicPeriod" startAt="1"/>
              <a:defRPr sz="1600"/>
            </a:pPr>
            <a:r>
              <a:t>Resultaat</a:t>
            </a:r>
          </a:p>
          <a:p>
            <a:pPr marL="457200" indent="-457200">
              <a:buAutoNum type="arabicPeriod" startAt="1"/>
              <a:defRPr sz="1600"/>
            </a:pPr>
            <a:r>
              <a:t>Samenvatting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5" name="Titel 1"/>
          <p:cNvSpPr txBox="1"/>
          <p:nvPr>
            <p:ph type="title"/>
          </p:nvPr>
        </p:nvSpPr>
        <p:spPr>
          <a:xfrm>
            <a:off x="820800" y="1466322"/>
            <a:ext cx="7344000" cy="779977"/>
          </a:xfrm>
          <a:prstGeom prst="rect">
            <a:avLst/>
          </a:prstGeom>
        </p:spPr>
        <p:txBody>
          <a:bodyPr/>
          <a:lstStyle/>
          <a:p>
            <a:pPr/>
            <a:r>
              <a:t>1. Introductie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7" name="Titel 4"/>
          <p:cNvSpPr txBox="1"/>
          <p:nvPr>
            <p:ph type="title"/>
          </p:nvPr>
        </p:nvSpPr>
        <p:spPr>
          <a:xfrm>
            <a:off x="631949" y="660400"/>
            <a:ext cx="7596000" cy="660400"/>
          </a:xfrm>
          <a:prstGeom prst="rect">
            <a:avLst/>
          </a:prstGeom>
        </p:spPr>
        <p:txBody>
          <a:bodyPr/>
          <a:lstStyle/>
          <a:p>
            <a:pPr/>
            <a:r>
              <a:t>Introductie</a:t>
            </a:r>
          </a:p>
        </p:txBody>
      </p:sp>
      <p:sp>
        <p:nvSpPr>
          <p:cNvPr id="1638" name="Tijdelijke aanduiding voor inhoud 5"/>
          <p:cNvSpPr txBox="1"/>
          <p:nvPr>
            <p:ph type="body" idx="1"/>
          </p:nvPr>
        </p:nvSpPr>
        <p:spPr>
          <a:xfrm>
            <a:off x="577850" y="1574800"/>
            <a:ext cx="7707249" cy="3162703"/>
          </a:xfrm>
          <a:prstGeom prst="rect">
            <a:avLst/>
          </a:prstGeom>
        </p:spPr>
        <p:txBody>
          <a:bodyPr>
            <a:noAutofit/>
          </a:bodyPr>
          <a:lstStyle/>
          <a:p>
            <a:pPr marL="180473" indent="-180473">
              <a:buClrTx/>
              <a:buSzPct val="100000"/>
              <a:buChar char="•"/>
            </a:pPr>
            <a:r>
              <a:t>Authenticatie tegen Azure AD is vanuit Tableau mogelijk</a:t>
            </a:r>
          </a:p>
          <a:p>
            <a:pPr marL="180473" indent="-180473">
              <a:buClrTx/>
              <a:buSzPct val="100000"/>
              <a:buChar char="•"/>
            </a:pPr>
            <a:r>
              <a:t>Autorisatie op basis van database configuratie is in Tableau maar beperkt mogelijk</a:t>
            </a:r>
          </a:p>
          <a:p>
            <a:pPr lvl="1" marL="561473" indent="-180473">
              <a:buClrTx/>
              <a:buChar char="•"/>
            </a:pPr>
            <a:r>
              <a:t>In ieder geval niet op Databricks</a:t>
            </a:r>
          </a:p>
          <a:p>
            <a:pPr marL="180473" indent="-180473">
              <a:buClrTx/>
              <a:buSzPct val="100000"/>
              <a:buChar char="•"/>
            </a:pPr>
            <a:r>
              <a:t>Sowieso werkt autorisatie in Imported Datasets (Power BI) en HyperExtracts (Tableau) alleen maar in de BI tooling zelf</a:t>
            </a:r>
          </a:p>
          <a:p>
            <a:pPr marL="180473" indent="-180473">
              <a:buClrTx/>
              <a:buSzPct val="100000"/>
              <a:buChar char="•"/>
            </a:pPr>
            <a:r>
              <a:t>Met andere woorden, voor autorisatie op basis van database configuratie is het nodig om Live of Direct Query toe te passen</a:t>
            </a:r>
          </a:p>
          <a:p>
            <a:pPr marL="180473" indent="-180473">
              <a:buClrTx/>
              <a:buSzPct val="100000"/>
              <a:buChar char="•"/>
            </a:pPr>
          </a:p>
          <a:p>
            <a:pPr marL="0" indent="0" defTabSz="514350">
              <a:lnSpc>
                <a:spcPct val="90000"/>
              </a:lnSpc>
              <a:spcBef>
                <a:spcPts val="500"/>
              </a:spcBef>
              <a:buClrTx/>
              <a:buSzTx/>
              <a:buNone/>
              <a:defRPr sz="2000"/>
            </a:pPr>
            <a:r>
              <a:t>Deze presentatie doet een voorstel om toch database gebaseerde autorisatie op te kunnen zetten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0" name="Titel 1"/>
          <p:cNvSpPr txBox="1"/>
          <p:nvPr>
            <p:ph type="title"/>
          </p:nvPr>
        </p:nvSpPr>
        <p:spPr>
          <a:xfrm>
            <a:off x="820800" y="1466322"/>
            <a:ext cx="7344000" cy="779977"/>
          </a:xfrm>
          <a:prstGeom prst="rect">
            <a:avLst/>
          </a:prstGeom>
        </p:spPr>
        <p:txBody>
          <a:bodyPr/>
          <a:lstStyle/>
          <a:p>
            <a:pPr/>
            <a:r>
              <a:t>1I. Opzet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2" name="Slide Number"/>
          <p:cNvSpPr txBox="1"/>
          <p:nvPr>
            <p:ph type="sldNum" sz="quarter" idx="2"/>
          </p:nvPr>
        </p:nvSpPr>
        <p:spPr>
          <a:xfrm>
            <a:off x="0" y="0"/>
            <a:ext cx="218440" cy="3454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3" name="Klik om subtitel in te voegen"/>
          <p:cNvSpPr txBox="1"/>
          <p:nvPr>
            <p:ph type="body" sz="quarter" idx="1"/>
          </p:nvPr>
        </p:nvSpPr>
        <p:spPr>
          <a:prstGeom prst="rect">
            <a:avLst/>
          </a:prstGeom>
        </p:spPr>
        <p:txBody>
          <a:bodyPr/>
          <a:lstStyle/>
          <a:p>
            <a:pPr marL="149039" indent="-149039" defTabSz="630936">
              <a:defRPr sz="1380"/>
            </a:pPr>
          </a:p>
        </p:txBody>
      </p:sp>
      <p:sp>
        <p:nvSpPr>
          <p:cNvPr id="1644" name="Opzet"/>
          <p:cNvSpPr txBox="1"/>
          <p:nvPr>
            <p:ph type="title"/>
          </p:nvPr>
        </p:nvSpPr>
        <p:spPr>
          <a:prstGeom prst="rect">
            <a:avLst/>
          </a:prstGeom>
        </p:spPr>
        <p:txBody>
          <a:bodyPr/>
          <a:lstStyle/>
          <a:p>
            <a:pPr/>
            <a:r>
              <a:t>Opzet</a:t>
            </a:r>
          </a:p>
        </p:txBody>
      </p:sp>
      <p:sp>
        <p:nvSpPr>
          <p:cNvPr id="1645" name="Tijdelijke aanduiding voor inhoud 5"/>
          <p:cNvSpPr txBox="1"/>
          <p:nvPr/>
        </p:nvSpPr>
        <p:spPr>
          <a:xfrm>
            <a:off x="577850" y="1574800"/>
            <a:ext cx="4306431" cy="316270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180473" indent="-180473">
              <a:buSzPct val="100000"/>
              <a:buChar char="•"/>
            </a:pPr>
            <a:r>
              <a:t>Autorisatie definities worden gebaseerd op Azure AD configuratie</a:t>
            </a:r>
          </a:p>
          <a:p>
            <a:pPr marL="180473" indent="-180473">
              <a:buSzPct val="100000"/>
              <a:buChar char="•"/>
            </a:pPr>
            <a:r>
              <a:t>Binnen de database zijn er twee aanvullende autorisatie tabellen nodig:</a:t>
            </a:r>
          </a:p>
          <a:p>
            <a:pPr lvl="1" marL="561473" indent="-180473">
              <a:buSzPct val="100000"/>
              <a:buChar char="•"/>
            </a:pPr>
            <a:r>
              <a:t>group info</a:t>
            </a:r>
          </a:p>
          <a:p>
            <a:pPr lvl="1" marL="561473" indent="-180473">
              <a:buSzPct val="100000"/>
              <a:buChar char="•"/>
            </a:pPr>
            <a:r>
              <a:t>user info</a:t>
            </a:r>
          </a:p>
          <a:p>
            <a:pPr marL="180473" indent="-180473">
              <a:buSzPct val="100000"/>
              <a:buChar char="•"/>
            </a:pPr>
            <a:r>
              <a:t>Data masking wordt geïmplementeerd door het implementeren van views</a:t>
            </a:r>
          </a:p>
          <a:p>
            <a:pPr lvl="1" marL="561473" indent="-180473">
              <a:buSzPct val="100000"/>
              <a:buChar char="•"/>
            </a:pPr>
            <a:r>
              <a:t>Of die in Silver of in Gold laag landen is nog te bepalen</a:t>
            </a:r>
          </a:p>
        </p:txBody>
      </p:sp>
      <p:pic>
        <p:nvPicPr>
          <p:cNvPr id="1646" name="datamodel.png" descr="datamodel.png"/>
          <p:cNvPicPr>
            <a:picLocks noChangeAspect="1"/>
          </p:cNvPicPr>
          <p:nvPr/>
        </p:nvPicPr>
        <p:blipFill>
          <a:blip r:embed="rId2">
            <a:extLst/>
          </a:blip>
          <a:stretch>
            <a:fillRect/>
          </a:stretch>
        </p:blipFill>
        <p:spPr>
          <a:xfrm>
            <a:off x="4619855" y="2054455"/>
            <a:ext cx="4361895" cy="272555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8" name="Slide Number"/>
          <p:cNvSpPr txBox="1"/>
          <p:nvPr>
            <p:ph type="sldNum" sz="quarter" idx="2"/>
          </p:nvPr>
        </p:nvSpPr>
        <p:spPr>
          <a:xfrm>
            <a:off x="0" y="0"/>
            <a:ext cx="218440" cy="3454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9" name="Klik om subtitel in te voegen"/>
          <p:cNvSpPr txBox="1"/>
          <p:nvPr>
            <p:ph type="body" sz="quarter" idx="1"/>
          </p:nvPr>
        </p:nvSpPr>
        <p:spPr>
          <a:prstGeom prst="rect">
            <a:avLst/>
          </a:prstGeom>
        </p:spPr>
        <p:txBody>
          <a:bodyPr/>
          <a:lstStyle/>
          <a:p>
            <a:pPr marL="149039" indent="-149039" defTabSz="630936">
              <a:defRPr sz="1380"/>
            </a:pPr>
          </a:p>
        </p:txBody>
      </p:sp>
      <p:sp>
        <p:nvSpPr>
          <p:cNvPr id="1650" name="Waarom zo?"/>
          <p:cNvSpPr txBox="1"/>
          <p:nvPr>
            <p:ph type="title"/>
          </p:nvPr>
        </p:nvSpPr>
        <p:spPr>
          <a:prstGeom prst="rect">
            <a:avLst/>
          </a:prstGeom>
        </p:spPr>
        <p:txBody>
          <a:bodyPr/>
          <a:lstStyle/>
          <a:p>
            <a:pPr/>
            <a:r>
              <a:t>Waarom zo?</a:t>
            </a:r>
          </a:p>
        </p:txBody>
      </p:sp>
      <p:sp>
        <p:nvSpPr>
          <p:cNvPr id="1651" name="Tijdelijke aanduiding voor inhoud 5"/>
          <p:cNvSpPr txBox="1"/>
          <p:nvPr/>
        </p:nvSpPr>
        <p:spPr>
          <a:xfrm>
            <a:off x="577850" y="1574800"/>
            <a:ext cx="7707249" cy="316270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180473" indent="-180473">
              <a:buSzPct val="100000"/>
              <a:buChar char="•"/>
            </a:pPr>
            <a:r>
              <a:t>Vanuit Tableau kan geen koppeling worden gemaakt met database eigen rollen en autorisaties: de geauthenticeerde user wordt niet doorgegeven bij Databricks</a:t>
            </a:r>
          </a:p>
          <a:p>
            <a:pPr marL="180473" indent="-180473">
              <a:buSzPct val="100000"/>
              <a:buChar char="•"/>
            </a:pPr>
            <a:r>
              <a:t>Je dient het probleem van RLS en column security dus zelf op te lossen in de database data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3" name="Titel 1"/>
          <p:cNvSpPr txBox="1"/>
          <p:nvPr>
            <p:ph type="title"/>
          </p:nvPr>
        </p:nvSpPr>
        <p:spPr>
          <a:xfrm>
            <a:off x="820800" y="1466322"/>
            <a:ext cx="7344000" cy="779977"/>
          </a:xfrm>
          <a:prstGeom prst="rect">
            <a:avLst/>
          </a:prstGeom>
        </p:spPr>
        <p:txBody>
          <a:bodyPr/>
          <a:lstStyle/>
          <a:p>
            <a:pPr/>
            <a:r>
              <a:t>1I1. Resultaat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emeente Amsterdam">
  <a:themeElements>
    <a:clrScheme name="Gemeente Amsterdam">
      <a:dk1>
        <a:srgbClr val="000000"/>
      </a:dk1>
      <a:lt1>
        <a:srgbClr val="FFFFFF"/>
      </a:lt1>
      <a:dk2>
        <a:srgbClr val="A7A7A7"/>
      </a:dk2>
      <a:lt2>
        <a:srgbClr val="535353"/>
      </a:lt2>
      <a:accent1>
        <a:srgbClr val="FF0000"/>
      </a:accent1>
      <a:accent2>
        <a:srgbClr val="FF9100"/>
      </a:accent2>
      <a:accent3>
        <a:srgbClr val="FFE600"/>
      </a:accent3>
      <a:accent4>
        <a:srgbClr val="00A0E6"/>
      </a:accent4>
      <a:accent5>
        <a:srgbClr val="00A03C"/>
      </a:accent5>
      <a:accent6>
        <a:srgbClr val="E60082"/>
      </a:accent6>
      <a:hlink>
        <a:srgbClr val="0000FF"/>
      </a:hlink>
      <a:folHlink>
        <a:srgbClr val="FF00FF"/>
      </a:folHlink>
    </a:clrScheme>
    <a:fontScheme name="Gemeente Amsterdam">
      <a:majorFont>
        <a:latin typeface="Corbel"/>
        <a:ea typeface="Corbel"/>
        <a:cs typeface="Corbel"/>
      </a:majorFont>
      <a:minorFont>
        <a:latin typeface="Helvetica"/>
        <a:ea typeface="Helvetica"/>
        <a:cs typeface="Helvetica"/>
      </a:minorFont>
    </a:fontScheme>
    <a:fmtScheme name="Gemeente Amsterd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meente Amsterdam">
  <a:themeElements>
    <a:clrScheme name="Gemeente Amsterdam">
      <a:dk1>
        <a:srgbClr val="000000"/>
      </a:dk1>
      <a:lt1>
        <a:srgbClr val="FFFFFF"/>
      </a:lt1>
      <a:dk2>
        <a:srgbClr val="A7A7A7"/>
      </a:dk2>
      <a:lt2>
        <a:srgbClr val="535353"/>
      </a:lt2>
      <a:accent1>
        <a:srgbClr val="FF0000"/>
      </a:accent1>
      <a:accent2>
        <a:srgbClr val="FF9100"/>
      </a:accent2>
      <a:accent3>
        <a:srgbClr val="FFE600"/>
      </a:accent3>
      <a:accent4>
        <a:srgbClr val="00A0E6"/>
      </a:accent4>
      <a:accent5>
        <a:srgbClr val="00A03C"/>
      </a:accent5>
      <a:accent6>
        <a:srgbClr val="E60082"/>
      </a:accent6>
      <a:hlink>
        <a:srgbClr val="0000FF"/>
      </a:hlink>
      <a:folHlink>
        <a:srgbClr val="FF00FF"/>
      </a:folHlink>
    </a:clrScheme>
    <a:fontScheme name="Gemeente Amsterdam">
      <a:majorFont>
        <a:latin typeface="Corbel"/>
        <a:ea typeface="Corbel"/>
        <a:cs typeface="Corbel"/>
      </a:majorFont>
      <a:minorFont>
        <a:latin typeface="Helvetica"/>
        <a:ea typeface="Helvetica"/>
        <a:cs typeface="Helvetica"/>
      </a:minorFont>
    </a:fontScheme>
    <a:fmtScheme name="Gemeente Amsterd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