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sldIdLst>
    <p:sldId id="257" r:id="rId2"/>
    <p:sldId id="268" r:id="rId3"/>
    <p:sldId id="266" r:id="rId4"/>
    <p:sldId id="258" r:id="rId5"/>
    <p:sldId id="269" r:id="rId6"/>
    <p:sldId id="270" r:id="rId7"/>
    <p:sldId id="271" r:id="rId8"/>
    <p:sldId id="259" r:id="rId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627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CF526F-5B6B-4CBD-AB2E-40FF1523C7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4B359-6687-4712-9CFB-B4568FFD17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CC75A-80F2-4714-A7ED-0BA0956082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A3B9C-C8B9-4695-8B84-EADAF18B8D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EAA65-E87B-45E7-BFE8-F382FC773B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91CE6-9826-4DAF-BAE1-85D73C0654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D7D88-D94D-40C6-BB6C-A2C5AFABD8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FB608-8B9D-4BAE-B8DF-E62B289765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D2F62-A708-41F8-B7CE-C81FC75645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E773B-74E9-490C-BDBB-3CE8AD8D1FA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6B071-BD5E-4A22-8666-A411098D3A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5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8B7775D-722E-4E5B-8DBE-ECC0FE7BBE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400" dirty="0"/>
              <a:t>IFPE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52600"/>
            <a:ext cx="8136904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pt-BR" sz="2400" dirty="0"/>
              <a:t>ELETRONICA BÁSICA 2</a:t>
            </a:r>
          </a:p>
          <a:p>
            <a:pPr eaLnBrk="1" hangingPunct="1">
              <a:lnSpc>
                <a:spcPct val="80000"/>
              </a:lnSpc>
              <a:buNone/>
            </a:pPr>
            <a:endParaRPr lang="pt-BR" sz="2000" dirty="0"/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dirty="0"/>
              <a:t>PROFESSOR: PEREIRA</a:t>
            </a:r>
          </a:p>
          <a:p>
            <a:pPr eaLnBrk="1" hangingPunct="1">
              <a:lnSpc>
                <a:spcPct val="80000"/>
              </a:lnSpc>
            </a:pPr>
            <a:endParaRPr lang="pt-BR" sz="2000" dirty="0"/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dirty="0"/>
              <a:t>LIVRO(s): BOYLESTAD. </a:t>
            </a:r>
            <a:r>
              <a:rPr lang="pt-BR" sz="2000" b="1" dirty="0"/>
              <a:t>DISPOSITIVOS ELETRÔNICOS</a:t>
            </a:r>
            <a:r>
              <a:rPr lang="pt-BR" sz="2000" dirty="0"/>
              <a:t>. www.prenhall.com/boylestad_br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pt-BR" sz="2000" dirty="0"/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pt-BR" sz="2000" dirty="0"/>
              <a:t>(</a:t>
            </a:r>
            <a:r>
              <a:rPr lang="pt-BR" sz="2000" dirty="0" err="1"/>
              <a:t>Boylestad</a:t>
            </a:r>
            <a:r>
              <a:rPr lang="pt-BR" sz="2000" dirty="0"/>
              <a:t>. Introdução à Análise de Circuitos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pt-BR" sz="2000" dirty="0"/>
              <a:t> www.prenhall.com/boylestad_br)</a:t>
            </a:r>
          </a:p>
          <a:p>
            <a:pPr eaLnBrk="1" hangingPunct="1">
              <a:lnSpc>
                <a:spcPct val="80000"/>
              </a:lnSpc>
            </a:pPr>
            <a:endParaRPr lang="pt-BR" sz="2000" dirty="0"/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pt-BR" sz="2000" dirty="0"/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pt-BR" sz="2000" dirty="0"/>
              <a:t>SITE</a:t>
            </a:r>
            <a:r>
              <a:rPr lang="pt-BR" sz="2400" dirty="0"/>
              <a:t>: </a:t>
            </a:r>
            <a:r>
              <a:rPr lang="pt-BR" sz="2400" b="1" dirty="0"/>
              <a:t>http://www.feiradeciencias.com.br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400" dirty="0" smtClean="0"/>
              <a:t>  TRANSISTOR UNIJUNÇÃO</a:t>
            </a:r>
            <a:endParaRPr lang="pt-BR" sz="44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52600"/>
            <a:ext cx="8136904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endParaRPr lang="pt-BR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820891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SIMBOLOGIA</a:t>
            </a:r>
            <a:endParaRPr lang="pt-B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pt-BR" sz="2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806489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     CIRCUITO EQUIVALENTE</a:t>
            </a:r>
            <a:endParaRPr lang="pt-B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pt-BR" sz="25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8064895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     CURVA DO UNIJUNÇÃO</a:t>
            </a:r>
            <a:endParaRPr lang="pt-B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pt-BR" sz="2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8064896" cy="4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304800"/>
            <a:ext cx="8358245" cy="1216025"/>
          </a:xfrm>
        </p:spPr>
        <p:txBody>
          <a:bodyPr/>
          <a:lstStyle/>
          <a:p>
            <a:pPr eaLnBrk="1" hangingPunct="1"/>
            <a:r>
              <a:rPr lang="pt-BR" dirty="0" smtClean="0"/>
              <a:t>  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UMA APLICAÇÃO DO UNIJUNÇÃO               </a:t>
            </a:r>
            <a:br>
              <a:rPr lang="pt-BR" dirty="0" smtClean="0"/>
            </a:br>
            <a:r>
              <a:rPr lang="pt-BR" dirty="0" smtClean="0"/>
              <a:t>    OSCILADOR </a:t>
            </a:r>
            <a:r>
              <a:rPr lang="pt-BR" dirty="0" smtClean="0"/>
              <a:t>DE RELAXAÇÃO</a:t>
            </a:r>
            <a:endParaRPr lang="pt-B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pt-BR" sz="2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8064895" cy="432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dirty="0" smtClean="0"/>
              <a:t>   FORMAS DE ONDA</a:t>
            </a:r>
            <a:endParaRPr lang="pt-B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pt-BR" sz="2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1700808"/>
            <a:ext cx="806489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dirty="0" smtClean="0"/>
              <a:t>EQUAÇÕES</a:t>
            </a:r>
            <a:endParaRPr lang="pt-BR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124672"/>
          </a:xfrm>
        </p:spPr>
        <p:txBody>
          <a:bodyPr/>
          <a:lstStyle/>
          <a:p>
            <a:pPr eaLnBrk="1" hangingPunct="1"/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80648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636912"/>
            <a:ext cx="8064896" cy="62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429000"/>
            <a:ext cx="8064895" cy="66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4149080"/>
            <a:ext cx="806489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erfil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685</TotalTime>
  <Words>48</Words>
  <Application>Microsoft Office PowerPoint</Application>
  <PresentationFormat>Apresentação na tela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Perfil</vt:lpstr>
      <vt:lpstr>IFPE</vt:lpstr>
      <vt:lpstr>  TRANSISTOR UNIJUNÇÃO</vt:lpstr>
      <vt:lpstr>SIMBOLOGIA</vt:lpstr>
      <vt:lpstr>     CIRCUITO EQUIVALENTE</vt:lpstr>
      <vt:lpstr>     CURVA DO UNIJUNÇÃO</vt:lpstr>
      <vt:lpstr>     UMA APLICAÇÃO DO UNIJUNÇÃO                    OSCILADOR DE RELAXAÇÃO</vt:lpstr>
      <vt:lpstr>   FORMAS DE ONDA</vt:lpstr>
      <vt:lpstr>EQUAÇÕES</vt:lpstr>
    </vt:vector>
  </TitlesOfParts>
  <Company>JFouza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CEFET-PE</dc:title>
  <dc:creator>FSonte</dc:creator>
  <cp:lastModifiedBy>jps322002</cp:lastModifiedBy>
  <cp:revision>59</cp:revision>
  <dcterms:created xsi:type="dcterms:W3CDTF">2008-03-06T12:00:48Z</dcterms:created>
  <dcterms:modified xsi:type="dcterms:W3CDTF">2017-07-10T19:39:20Z</dcterms:modified>
</cp:coreProperties>
</file>