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7" r:id="rId2"/>
    <p:sldId id="268" r:id="rId3"/>
    <p:sldId id="267" r:id="rId4"/>
    <p:sldId id="258" r:id="rId5"/>
    <p:sldId id="259" r:id="rId6"/>
    <p:sldId id="260" r:id="rId7"/>
    <p:sldId id="269" r:id="rId8"/>
    <p:sldId id="273" r:id="rId9"/>
    <p:sldId id="270" r:id="rId10"/>
    <p:sldId id="271" r:id="rId11"/>
    <p:sldId id="272" r:id="rId12"/>
    <p:sldId id="275" r:id="rId13"/>
    <p:sldId id="27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27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CF526F-5B6B-4CBD-AB2E-40FF1523C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4B359-6687-4712-9CFB-B4568FFD17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CC75A-80F2-4714-A7ED-0BA095608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3B9C-C8B9-4695-8B84-EADAF18B8D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AA65-E87B-45E7-BFE8-F382FC773B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91CE6-9826-4DAF-BAE1-85D73C0654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D7D88-D94D-40C6-BB6C-A2C5AFABD8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B608-8B9D-4BAE-B8DF-E62B289765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D2F62-A708-41F8-B7CE-C81FC7564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E773B-74E9-490C-BDBB-3CE8AD8D1F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6B071-BD5E-4A22-8666-A411098D3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B7775D-722E-4E5B-8DBE-ECC0FE7BBE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/>
              <a:t>IFPE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sz="2400" dirty="0"/>
              <a:t>ELETRONICA BÁSICA 1</a:t>
            </a:r>
          </a:p>
          <a:p>
            <a:pPr eaLnBrk="1" hangingPunct="1">
              <a:lnSpc>
                <a:spcPct val="80000"/>
              </a:lnSpc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PROFESSOR: </a:t>
            </a:r>
            <a:r>
              <a:rPr lang="pt-BR" sz="2000" dirty="0" smtClean="0"/>
              <a:t>PEREIRA</a:t>
            </a:r>
          </a:p>
          <a:p>
            <a:pPr eaLnBrk="1" hangingPunct="1">
              <a:lnSpc>
                <a:spcPct val="80000"/>
              </a:lnSpc>
              <a:buNone/>
            </a:pPr>
            <a:endParaRPr lang="pt-BR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b="1" dirty="0" smtClean="0"/>
              <a:t>REGULADORES DE TENSÃO</a:t>
            </a:r>
            <a:endParaRPr lang="pt-BR" sz="2400" b="1" dirty="0" smtClean="0"/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/>
              <a:t>LIVRO(s): BOYLESTAD. </a:t>
            </a:r>
            <a:r>
              <a:rPr lang="pt-BR" sz="2000" b="1" dirty="0"/>
              <a:t>DISPOSITIVOS ELETRÔNICOS</a:t>
            </a:r>
            <a:r>
              <a:rPr lang="pt-BR" sz="2000" dirty="0"/>
              <a:t>. www.prenhall.com/boylestad_br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(</a:t>
            </a:r>
            <a:r>
              <a:rPr lang="pt-BR" sz="2000" dirty="0" err="1"/>
              <a:t>Boylestad</a:t>
            </a:r>
            <a:r>
              <a:rPr lang="pt-BR" sz="2000" dirty="0"/>
              <a:t>. Introdução à Análise de Circuitos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pt-BR" sz="2000" dirty="0"/>
              <a:t> www.prenhall.com/boylestad_br)</a:t>
            </a:r>
          </a:p>
          <a:p>
            <a:pPr eaLnBrk="1" hangingPunct="1">
              <a:lnSpc>
                <a:spcPct val="80000"/>
              </a:lnSpc>
            </a:pPr>
            <a:endParaRPr lang="pt-BR" sz="2000" dirty="0"/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CI REGULADOR 79XX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643050"/>
            <a:ext cx="822007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CI REGULADOR 79XX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643050"/>
            <a:ext cx="822007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CI REGULADOR LM317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399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CI REGULADOR AJUSTÁVEL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9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400" dirty="0" smtClean="0"/>
              <a:t>   REGULADOR PARALELO</a:t>
            </a:r>
            <a:endParaRPr lang="pt-BR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64803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52600"/>
            <a:ext cx="8136904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8136904" cy="424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BR" sz="2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 smtClean="0"/>
              <a:t>REGULADOR SÉRIE</a:t>
            </a:r>
            <a:endParaRPr lang="pt-BR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124672"/>
          </a:xfrm>
        </p:spPr>
        <p:txBody>
          <a:bodyPr/>
          <a:lstStyle/>
          <a:p>
            <a:pPr eaLnBrk="1" hangingPunct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0648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80648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38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REGULADORES COM CI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43050"/>
            <a:ext cx="9144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dirty="0" smtClean="0"/>
              <a:t>CI REGULADOR 78XX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800"/>
            <a:ext cx="8001000" cy="3816424"/>
          </a:xfrm>
        </p:spPr>
        <p:txBody>
          <a:bodyPr/>
          <a:lstStyle/>
          <a:p>
            <a:pPr marL="0" indent="0" eaLnBrk="1" hangingPunct="1">
              <a:buNone/>
            </a:pPr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1643050"/>
            <a:ext cx="91154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725</TotalTime>
  <Words>54</Words>
  <Application>Microsoft Office PowerPoint</Application>
  <PresentationFormat>Apresentação na tela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Perfil</vt:lpstr>
      <vt:lpstr>IFPE</vt:lpstr>
      <vt:lpstr>   REGULADOR PARALELO</vt:lpstr>
      <vt:lpstr>Slide 3</vt:lpstr>
      <vt:lpstr>RESOLUÇÃO</vt:lpstr>
      <vt:lpstr>REGULADOR SÉRIE</vt:lpstr>
      <vt:lpstr>Slide 6</vt:lpstr>
      <vt:lpstr>RESOLUÇÃO</vt:lpstr>
      <vt:lpstr>REGULADORES COM CI</vt:lpstr>
      <vt:lpstr>CI REGULADOR 78XX</vt:lpstr>
      <vt:lpstr>CI REGULADOR 79XX</vt:lpstr>
      <vt:lpstr>CI REGULADOR 79XX</vt:lpstr>
      <vt:lpstr>CI REGULADOR LM317</vt:lpstr>
      <vt:lpstr>CI REGULADOR AJUSTÁVEL</vt:lpstr>
    </vt:vector>
  </TitlesOfParts>
  <Company>JFouza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CEFET-PE</dc:title>
  <dc:creator>FSonte</dc:creator>
  <cp:lastModifiedBy>jps322002</cp:lastModifiedBy>
  <cp:revision>63</cp:revision>
  <dcterms:created xsi:type="dcterms:W3CDTF">2008-03-06T12:00:48Z</dcterms:created>
  <dcterms:modified xsi:type="dcterms:W3CDTF">2017-07-10T20:09:18Z</dcterms:modified>
</cp:coreProperties>
</file>