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9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png" ContentType="image/pn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72B651-F7D1-4B7A-822E-B08C4E687353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29/08/17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56AF16-9A1E-441D-9AD7-9AA27420891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Por Padrões: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259640" y="4869000"/>
            <a:ext cx="6584400" cy="143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UFRPE BCC – 20171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e Análise de Algoritmos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Oficina 2aVA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Alunos: Lucas Wagner e José Bartolomeu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60600" y="3573000"/>
            <a:ext cx="2613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Boyer Moore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924480" y="22680"/>
            <a:ext cx="7139520" cy="66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277280" y="279720"/>
            <a:ext cx="6676920" cy="63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324800" y="2608560"/>
            <a:ext cx="6581880" cy="16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6000" y="864000"/>
            <a:ext cx="1550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Boyer Moore: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008000" y="1440000"/>
            <a:ext cx="764676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Pré-processamento da palavra;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Uma aceleração do algoritmo trivial;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Depende do conhecimento prévio do “alfabeto” do problema, ou seja, 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Conjunto de caracteres usado na palavra e no texto;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Chamaremos palavra de “padrão”;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36000" y="864000"/>
            <a:ext cx="1550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Boyer Moore: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008000" y="1440000"/>
            <a:ext cx="73602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Faz a varredura dos caracteres do padrão e do texto da direita para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esquerda: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17880" y="2520000"/>
            <a:ext cx="6576840" cy="11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Padrao =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= a, a, b, d, c,a, a, c, a,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160000" y="5544000"/>
            <a:ext cx="1296000" cy="2383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864000" y="4248000"/>
            <a:ext cx="6408000" cy="288000"/>
          </a:xfrm>
          <a:prstGeom prst="rect">
            <a:avLst/>
          </a:prstGeom>
          <a:ln>
            <a:noFill/>
          </a:ln>
        </p:spPr>
      </p:pic>
      <p:sp>
        <p:nvSpPr>
          <p:cNvPr id="56" name="Line 4"/>
          <p:cNvSpPr/>
          <p:nvPr/>
        </p:nvSpPr>
        <p:spPr>
          <a:xfrm flipV="1">
            <a:off x="2088000" y="4464000"/>
            <a:ext cx="0" cy="265680"/>
          </a:xfrm>
          <a:prstGeom prst="line">
            <a:avLst/>
          </a:prstGeom>
          <a:ln>
            <a:solidFill>
              <a:srgbClr val="7fff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5"/>
          <p:cNvSpPr/>
          <p:nvPr/>
        </p:nvSpPr>
        <p:spPr>
          <a:xfrm flipV="1">
            <a:off x="1800000" y="4464000"/>
            <a:ext cx="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792000" y="5112000"/>
            <a:ext cx="6408000" cy="288000"/>
          </a:xfrm>
          <a:prstGeom prst="rect">
            <a:avLst/>
          </a:prstGeom>
          <a:ln>
            <a:noFill/>
          </a:ln>
        </p:spPr>
      </p:pic>
      <p:sp>
        <p:nvSpPr>
          <p:cNvPr id="59" name="Line 6"/>
          <p:cNvSpPr/>
          <p:nvPr/>
        </p:nvSpPr>
        <p:spPr>
          <a:xfrm flipV="1">
            <a:off x="3384000" y="5278320"/>
            <a:ext cx="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648000" y="5976000"/>
            <a:ext cx="6408000" cy="288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3456000" y="6408000"/>
            <a:ext cx="1296000" cy="238320"/>
          </a:xfrm>
          <a:prstGeom prst="rect">
            <a:avLst/>
          </a:prstGeom>
          <a:ln>
            <a:noFill/>
          </a:ln>
        </p:spPr>
      </p:pic>
      <p:sp>
        <p:nvSpPr>
          <p:cNvPr id="62" name="Line 7"/>
          <p:cNvSpPr/>
          <p:nvPr/>
        </p:nvSpPr>
        <p:spPr>
          <a:xfrm flipV="1">
            <a:off x="4680000" y="6192000"/>
            <a:ext cx="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7"/>
          <a:stretch/>
        </p:blipFill>
        <p:spPr>
          <a:xfrm>
            <a:off x="864000" y="4801680"/>
            <a:ext cx="1296000" cy="2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504000" y="648000"/>
            <a:ext cx="6408000" cy="288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3888000" y="1345680"/>
            <a:ext cx="1296000" cy="2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4000" y="576000"/>
            <a:ext cx="903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Caso1: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008000" y="1368000"/>
            <a:ext cx="196668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 não contém x.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LibreOffice/5.3.2.2$Windows_x86 LibreOffice_project/6cd4f1ef626f15116896b1d8e1398b56da0d0ee1</Application>
  <Words>24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2017-08-29T23:35:24Z</dcterms:created>
  <dc:creator>Usuário do Windows</dc:creator>
  <dc:description/>
  <dc:language>pt-BR</dc:language>
  <cp:lastModifiedBy/>
  <dcterms:modified xsi:type="dcterms:W3CDTF">2017-08-29T21:37:46Z</dcterms:modified>
  <cp:revision>5</cp:revision>
  <dc:subject/>
  <dc:title>Busca Por Padrões: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