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SVM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Réseaux de neurones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Définition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Propiétés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SVM dans le cas séparable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Classification d’une donnée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Cas non séparable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