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6" r:id="rId1"/>
  </p:sldMasterIdLst>
  <p:sldIdLst>
    <p:sldId id="256" r:id="rId2"/>
    <p:sldId id="270" r:id="rId3"/>
    <p:sldId id="268" r:id="rId4"/>
    <p:sldId id="269" r:id="rId5"/>
    <p:sldId id="261" r:id="rId6"/>
    <p:sldId id="262" r:id="rId7"/>
    <p:sldId id="267" r:id="rId8"/>
    <p:sldId id="259" r:id="rId9"/>
    <p:sldId id="260" r:id="rId10"/>
    <p:sldId id="258" r:id="rId11"/>
    <p:sldId id="265" r:id="rId12"/>
    <p:sldId id="266" r:id="rId13"/>
    <p:sldId id="263" r:id="rId14"/>
    <p:sldId id="264" r:id="rId15"/>
    <p:sldId id="25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5AE-C4AF-48F6-BACC-CEF3C3D988B9}" type="datetimeFigureOut">
              <a:rPr lang="en-NL" smtClean="0"/>
              <a:t>20/04/2024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ADC3-3EFC-44D7-80FA-BB335E6F8A17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04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5AE-C4AF-48F6-BACC-CEF3C3D988B9}" type="datetimeFigureOut">
              <a:rPr lang="en-NL" smtClean="0"/>
              <a:t>20/04/2024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ADC3-3EFC-44D7-80FA-BB335E6F8A1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449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5AE-C4AF-48F6-BACC-CEF3C3D988B9}" type="datetimeFigureOut">
              <a:rPr lang="en-NL" smtClean="0"/>
              <a:t>20/04/2024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ADC3-3EFC-44D7-80FA-BB335E6F8A1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913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5AE-C4AF-48F6-BACC-CEF3C3D988B9}" type="datetimeFigureOut">
              <a:rPr lang="en-NL" smtClean="0"/>
              <a:t>20/04/2024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ADC3-3EFC-44D7-80FA-BB335E6F8A1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534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5AE-C4AF-48F6-BACC-CEF3C3D988B9}" type="datetimeFigureOut">
              <a:rPr lang="en-NL" smtClean="0"/>
              <a:t>20/04/2024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ADC3-3EFC-44D7-80FA-BB335E6F8A17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10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5AE-C4AF-48F6-BACC-CEF3C3D988B9}" type="datetimeFigureOut">
              <a:rPr lang="en-NL" smtClean="0"/>
              <a:t>20/04/2024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ADC3-3EFC-44D7-80FA-BB335E6F8A1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5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5AE-C4AF-48F6-BACC-CEF3C3D988B9}" type="datetimeFigureOut">
              <a:rPr lang="en-NL" smtClean="0"/>
              <a:t>20/04/2024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ADC3-3EFC-44D7-80FA-BB335E6F8A1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520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5AE-C4AF-48F6-BACC-CEF3C3D988B9}" type="datetimeFigureOut">
              <a:rPr lang="en-NL" smtClean="0"/>
              <a:t>20/04/2024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ADC3-3EFC-44D7-80FA-BB335E6F8A1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212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5AE-C4AF-48F6-BACC-CEF3C3D988B9}" type="datetimeFigureOut">
              <a:rPr lang="en-NL" smtClean="0"/>
              <a:t>20/04/2024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ADC3-3EFC-44D7-80FA-BB335E6F8A1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683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3BC5AE-C4AF-48F6-BACC-CEF3C3D988B9}" type="datetimeFigureOut">
              <a:rPr lang="en-NL" smtClean="0"/>
              <a:t>20/04/2024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63ADC3-3EFC-44D7-80FA-BB335E6F8A1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167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5AE-C4AF-48F6-BACC-CEF3C3D988B9}" type="datetimeFigureOut">
              <a:rPr lang="en-NL" smtClean="0"/>
              <a:t>20/04/2024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ADC3-3EFC-44D7-80FA-BB335E6F8A1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905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3BC5AE-C4AF-48F6-BACC-CEF3C3D988B9}" type="datetimeFigureOut">
              <a:rPr lang="en-NL" smtClean="0"/>
              <a:t>20/04/2024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63ADC3-3EFC-44D7-80FA-BB335E6F8A17}" type="slidenum">
              <a:rPr lang="en-NL" smtClean="0"/>
              <a:t>‹#›</a:t>
            </a:fld>
            <a:endParaRPr lang="en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2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inmagpro.nl/amazon-web-services-legt-het-in-nederland-af-tegen-google-cloud-en-microsoft-azu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rchitecture/AWS-professional/servi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ws.amazon.com/conso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/aws-lambda-dotnet/tree/master/Tools/LambdaTestToo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E6F7-4903-A711-67C2-0675AA2B0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for the .NET Developer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83A1D-2205-8856-1162-0D349A586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45378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CF50-8223-A80F-BEC4-BEDD15D0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: AWSSDK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6407F-0853-CE37-74AB-11F98EA10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084" y="1846263"/>
            <a:ext cx="5708158" cy="4022725"/>
          </a:xfrm>
        </p:spPr>
      </p:pic>
    </p:spTree>
    <p:extLst>
      <p:ext uri="{BB962C8B-B14F-4D97-AF65-F5344CB8AC3E}">
        <p14:creationId xmlns:p14="http://schemas.microsoft.com/office/powerpoint/2010/main" val="116067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0863-DD45-A62D-ECB9-AFB87F7F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1330"/>
          </a:xfrm>
        </p:spPr>
        <p:txBody>
          <a:bodyPr/>
          <a:lstStyle/>
          <a:p>
            <a:r>
              <a:rPr lang="en-US" dirty="0"/>
              <a:t>First setup credentials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90B6D-985C-9FB8-4E3C-06EA0A84C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2548755"/>
            <a:ext cx="5974104" cy="37702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3C4FF-47A7-195A-7FE3-1BE9B50FB668}"/>
              </a:ext>
            </a:extLst>
          </p:cNvPr>
          <p:cNvSpPr txBox="1"/>
          <p:nvPr/>
        </p:nvSpPr>
        <p:spPr>
          <a:xfrm>
            <a:off x="939800" y="1851605"/>
            <a:ext cx="3625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%</a:t>
            </a:r>
            <a:r>
              <a:rPr lang="en-US" sz="2000" dirty="0" err="1"/>
              <a:t>userprofile</a:t>
            </a:r>
            <a:r>
              <a:rPr lang="en-US" sz="2000" dirty="0"/>
              <a:t>%\.aws\credentials :</a:t>
            </a:r>
            <a:endParaRPr lang="en-NL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39B43-FD98-4351-202D-55A8D5C14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499" y="1380775"/>
            <a:ext cx="4353533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0863-DD45-A62D-ECB9-AFB87F7F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6C3B6-C9B3-43A2-7CF4-831D5691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Web App </a:t>
            </a:r>
          </a:p>
          <a:p>
            <a:r>
              <a:rPr lang="en-US" dirty="0"/>
              <a:t>hosted in AWS Beanstalk</a:t>
            </a:r>
          </a:p>
          <a:p>
            <a:r>
              <a:rPr lang="en-US" dirty="0"/>
              <a:t>DynamoDB database</a:t>
            </a:r>
          </a:p>
          <a:p>
            <a:r>
              <a:rPr lang="en-US" dirty="0"/>
              <a:t>Lambda processor with SQS queue trigger</a:t>
            </a:r>
          </a:p>
          <a:p>
            <a:r>
              <a:rPr lang="en-US" dirty="0" err="1"/>
              <a:t>Cloudwatch</a:t>
            </a:r>
            <a:r>
              <a:rPr lang="en-US" dirty="0"/>
              <a:t> for logging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550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D2B5-BCD9-89C4-4D0B-3B3699A2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CDK: Cloud Development Kit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A15C7-CF39-C2AF-656F-2F5DB289A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334" y="2200064"/>
            <a:ext cx="6854679" cy="3760553"/>
          </a:xfrm>
        </p:spPr>
      </p:pic>
    </p:spTree>
    <p:extLst>
      <p:ext uri="{BB962C8B-B14F-4D97-AF65-F5344CB8AC3E}">
        <p14:creationId xmlns:p14="http://schemas.microsoft.com/office/powerpoint/2010/main" val="194062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D2B5-BCD9-89C4-4D0B-3B3699A2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CloudFormation: Infrastructure as Code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67DAD-4E0F-E746-DF4E-0B9E354D6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23" y="1737360"/>
            <a:ext cx="6988311" cy="443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2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F78500A-F656-7405-54AB-951A2EF3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7" y="3859396"/>
            <a:ext cx="6472005" cy="2416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F98F7-4CEB-031F-01A6-92DBE322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: </a:t>
            </a:r>
            <a:r>
              <a:rPr lang="en-US" dirty="0" err="1"/>
              <a:t>AWSSDK.Polly</a:t>
            </a:r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5E8E12-BA5B-3090-8A4B-1ED83631D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2885"/>
            <a:ext cx="6782077" cy="45713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1296CF-CB77-8034-4A55-573BE6A90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67" y="3052460"/>
            <a:ext cx="3379964" cy="6759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4389DD-0395-AE6F-25C8-706B2BC28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67" y="2399078"/>
            <a:ext cx="5207643" cy="3129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61529C-E3B7-EDFD-94DA-A58B554F243A}"/>
              </a:ext>
            </a:extLst>
          </p:cNvPr>
          <p:cNvSpPr txBox="1"/>
          <p:nvPr/>
        </p:nvSpPr>
        <p:spPr>
          <a:xfrm>
            <a:off x="1744133" y="1676234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Dependency Injection</a:t>
            </a:r>
            <a:endParaRPr lang="en-NL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1E9D2C-F5B8-5E3F-9825-F1651551C673}"/>
              </a:ext>
            </a:extLst>
          </p:cNvPr>
          <p:cNvSpPr txBox="1"/>
          <p:nvPr/>
        </p:nvSpPr>
        <p:spPr>
          <a:xfrm>
            <a:off x="7775872" y="1690688"/>
            <a:ext cx="1285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Call AWS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36080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EC02-CE7A-9F04-B9F8-BC0AD08C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F64FA-C022-2858-A3F5-47CADF28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r>
              <a:rPr lang="en-US" dirty="0"/>
              <a:t>Great support for </a:t>
            </a:r>
            <a:r>
              <a:rPr lang="en-US" dirty="0" err="1"/>
              <a:t>.Net</a:t>
            </a:r>
            <a:r>
              <a:rPr lang="en-US" dirty="0"/>
              <a:t> and Visual Studio</a:t>
            </a:r>
          </a:p>
          <a:p>
            <a:r>
              <a:rPr lang="en-US" dirty="0"/>
              <a:t>Big cloud provider with international reach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5361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5974-36EA-DCE0-840F-C43E4E8B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 Kooijmans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E6305-1A08-D826-F30F-4FC30719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Engineer at Team Rockstars IT</a:t>
            </a:r>
          </a:p>
          <a:p>
            <a:r>
              <a:rPr lang="en-US" dirty="0"/>
              <a:t>Working with .NET since 2007</a:t>
            </a:r>
          </a:p>
          <a:p>
            <a:r>
              <a:rPr lang="en-US" dirty="0"/>
              <a:t>Working with Azure since 2015</a:t>
            </a:r>
          </a:p>
          <a:p>
            <a:r>
              <a:rPr lang="en-US" dirty="0"/>
              <a:t>Working with AWS since 2021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https://github.com/Bartolomew85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231B2-38EA-8F59-BD6F-7D3E7876C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643467"/>
            <a:ext cx="51308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2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1AB1-8154-1600-C52B-D0B39C10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AWS?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3050F-BCE9-A898-51AB-C4BC3B49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Web Services</a:t>
            </a:r>
          </a:p>
          <a:p>
            <a:r>
              <a:rPr lang="en-US" dirty="0"/>
              <a:t>2002 – 2006: webservice, </a:t>
            </a:r>
            <a:br>
              <a:rPr lang="en-US" dirty="0"/>
            </a:br>
            <a:r>
              <a:rPr lang="en-US" dirty="0"/>
              <a:t>database, storage, compute</a:t>
            </a:r>
          </a:p>
          <a:p>
            <a:r>
              <a:rPr lang="en-US" dirty="0"/>
              <a:t>(Azure came in 2008)</a:t>
            </a:r>
          </a:p>
          <a:p>
            <a:r>
              <a:rPr lang="en-US" dirty="0"/>
              <a:t>Now 200+ products and services</a:t>
            </a:r>
          </a:p>
          <a:p>
            <a:r>
              <a:rPr lang="en-US" dirty="0"/>
              <a:t>Python, Java, </a:t>
            </a:r>
            <a:r>
              <a:rPr lang="en-US" dirty="0" err="1"/>
              <a:t>Javascript</a:t>
            </a:r>
            <a:r>
              <a:rPr lang="en-US" dirty="0"/>
              <a:t> and .NET</a:t>
            </a:r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0B7BFFF-6313-7D98-4D4E-6E650A0C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27" y="445729"/>
            <a:ext cx="5268940" cy="582807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DDFD7BA-8F5D-A4A8-A6CF-1995CECC82CE}"/>
              </a:ext>
            </a:extLst>
          </p:cNvPr>
          <p:cNvSpPr txBox="1">
            <a:spLocks/>
          </p:cNvSpPr>
          <p:nvPr/>
        </p:nvSpPr>
        <p:spPr>
          <a:xfrm>
            <a:off x="4334935" y="6382174"/>
            <a:ext cx="3361265" cy="9554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0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97F0F-F0F0-040D-3515-C347F9A8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" y="6380255"/>
            <a:ext cx="12031133" cy="955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https://www.winmagpro.nl/amazon-web-services-legt-het-in-nederland-af-tegen-google-cloud-en-microsoft-azure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NL" sz="20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AF369B-A0CA-E494-23CD-FAB6D1D24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65" y="577970"/>
            <a:ext cx="11274669" cy="53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8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A754-A2EA-CCE9-4AB9-54FBBCC8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to Azure services comparison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9579A-89EC-C008-7CB6-B450D3C549AF}"/>
              </a:ext>
            </a:extLst>
          </p:cNvPr>
          <p:cNvSpPr txBox="1"/>
          <p:nvPr/>
        </p:nvSpPr>
        <p:spPr>
          <a:xfrm>
            <a:off x="1464733" y="6324600"/>
            <a:ext cx="92625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</a:t>
            </a:r>
            <a:r>
              <a:rPr lang="en-NL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/architecture/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</a:t>
            </a:r>
            <a:r>
              <a:rPr lang="en-NL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-professional/services</a:t>
            </a:r>
            <a:r>
              <a:rPr lang="en-US" sz="2000" dirty="0"/>
              <a:t> </a:t>
            </a:r>
          </a:p>
          <a:p>
            <a:endParaRPr lang="en-NL" sz="2000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46174BA-7BBD-207C-3F61-78A1466C65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77385"/>
              </p:ext>
            </p:extLst>
          </p:nvPr>
        </p:nvGraphicFramePr>
        <p:xfrm>
          <a:off x="2667000" y="2049780"/>
          <a:ext cx="653118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533">
                  <a:extLst>
                    <a:ext uri="{9D8B030D-6E8A-4147-A177-3AD203B41FA5}">
                      <a16:colId xmlns:a16="http://schemas.microsoft.com/office/drawing/2014/main" val="350059780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val="2804272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Azure</a:t>
                      </a:r>
                      <a:endParaRPr lang="en-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AWS</a:t>
                      </a:r>
                      <a:endParaRPr lang="en-N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45679"/>
                  </a:ext>
                </a:extLst>
              </a:tr>
              <a:tr h="320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Azure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AWS Lambda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55343"/>
                  </a:ext>
                </a:extLst>
              </a:tr>
              <a:tr h="320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Azure Bicep /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AWS CDK / CloudFormation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16530"/>
                  </a:ext>
                </a:extLst>
              </a:tr>
              <a:tr h="320604">
                <a:tc>
                  <a:txBody>
                    <a:bodyPr/>
                    <a:lstStyle/>
                    <a:p>
                      <a:r>
                        <a:rPr lang="en-US" sz="2000" dirty="0"/>
                        <a:t>Azure VM</a:t>
                      </a:r>
                      <a:endParaRPr lang="en-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AWS EC2</a:t>
                      </a:r>
                      <a:endParaRPr lang="en-N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59548"/>
                  </a:ext>
                </a:extLst>
              </a:tr>
              <a:tr h="320604">
                <a:tc>
                  <a:txBody>
                    <a:bodyPr/>
                    <a:lstStyle/>
                    <a:p>
                      <a:r>
                        <a:rPr lang="en-US" sz="2000" dirty="0"/>
                        <a:t>Azure App Service</a:t>
                      </a:r>
                      <a:endParaRPr lang="en-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AWS Beanstalk</a:t>
                      </a:r>
                      <a:endParaRPr lang="en-N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748412"/>
                  </a:ext>
                </a:extLst>
              </a:tr>
              <a:tr h="320604">
                <a:tc>
                  <a:txBody>
                    <a:bodyPr/>
                    <a:lstStyle/>
                    <a:p>
                      <a:r>
                        <a:rPr lang="en-US" sz="2000" dirty="0"/>
                        <a:t>Azure Blob Storage </a:t>
                      </a:r>
                      <a:endParaRPr lang="en-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AWS 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475495"/>
                  </a:ext>
                </a:extLst>
              </a:tr>
              <a:tr h="320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Azure Table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AWS DynamoDB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90527"/>
                  </a:ext>
                </a:extLst>
              </a:tr>
              <a:tr h="320604">
                <a:tc>
                  <a:txBody>
                    <a:bodyPr/>
                    <a:lstStyle/>
                    <a:p>
                      <a:r>
                        <a:rPr lang="en-US" sz="2000" dirty="0"/>
                        <a:t>Azure Queue Storage </a:t>
                      </a:r>
                      <a:endParaRPr lang="en-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AWS SQS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484750"/>
                  </a:ext>
                </a:extLst>
              </a:tr>
              <a:tr h="320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Azure Service Bus </a:t>
                      </a:r>
                      <a:endParaRPr lang="en-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AWS SNS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026486"/>
                  </a:ext>
                </a:extLst>
              </a:tr>
              <a:tr h="320604">
                <a:tc>
                  <a:txBody>
                    <a:bodyPr/>
                    <a:lstStyle/>
                    <a:p>
                      <a:r>
                        <a:rPr lang="en-US" sz="2000" dirty="0"/>
                        <a:t>Azure Container Instance</a:t>
                      </a:r>
                      <a:endParaRPr lang="en-N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AWS ECS/</a:t>
                      </a:r>
                      <a:r>
                        <a:rPr lang="en-US" sz="2000" dirty="0" err="1"/>
                        <a:t>Fargate</a:t>
                      </a:r>
                      <a:endParaRPr lang="en-N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3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16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D6FC-B82B-D5B5-7843-3EE33E02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7130"/>
          </a:xfrm>
        </p:spPr>
        <p:txBody>
          <a:bodyPr/>
          <a:lstStyle/>
          <a:p>
            <a:r>
              <a:rPr lang="en-US" dirty="0"/>
              <a:t>AWS Console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70E41-FBDF-E738-383F-FF587DC50015}"/>
              </a:ext>
            </a:extLst>
          </p:cNvPr>
          <p:cNvSpPr txBox="1"/>
          <p:nvPr/>
        </p:nvSpPr>
        <p:spPr>
          <a:xfrm>
            <a:off x="3649133" y="6324600"/>
            <a:ext cx="70781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https://aws.amazon.com/console/</a:t>
            </a:r>
            <a:r>
              <a:rPr lang="en-US" sz="2000" dirty="0"/>
              <a:t>  </a:t>
            </a:r>
          </a:p>
          <a:p>
            <a:endParaRPr lang="en-NL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93A05-4B41-8723-8D3D-995B23E99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599" y="1209470"/>
            <a:ext cx="7977965" cy="610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0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2B43-7B6C-1043-F6E6-58DC65E0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CLI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CC9C5-E060-03E9-965B-E11B9AF1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80" y="2315036"/>
            <a:ext cx="9903678" cy="337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1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4FFF-ECB5-10A3-4D51-311A5C1F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Extensions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1C11-F591-B0AA-905C-E27E488D8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C4B63-2999-E930-6600-16266304E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1825625"/>
            <a:ext cx="11193437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8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761D93-9750-0707-1F6B-224777C76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152401"/>
            <a:ext cx="8700176" cy="6111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9ED0-22C3-98D6-6025-DD27AD94C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267" y="6357408"/>
            <a:ext cx="10066866" cy="428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https://github.com/AWS/AWS-lambda-dotnet/tree/master/Tools/LambdaTestTool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C4193-211A-FAA7-D693-EBB229768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64" y="231332"/>
            <a:ext cx="221010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108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272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AWS for the .NET Developer</vt:lpstr>
      <vt:lpstr>Bart Kooijmans</vt:lpstr>
      <vt:lpstr>What is AWS?</vt:lpstr>
      <vt:lpstr>PowerPoint Presentation</vt:lpstr>
      <vt:lpstr>AWS to Azure services comparison</vt:lpstr>
      <vt:lpstr>AWS Console</vt:lpstr>
      <vt:lpstr>AWS CLI</vt:lpstr>
      <vt:lpstr>Visual Studio Extensions</vt:lpstr>
      <vt:lpstr>PowerPoint Presentation</vt:lpstr>
      <vt:lpstr>Nuget: AWSSDK</vt:lpstr>
      <vt:lpstr>First setup credentials</vt:lpstr>
      <vt:lpstr>Demo</vt:lpstr>
      <vt:lpstr>CDK: Cloud Development Kit</vt:lpstr>
      <vt:lpstr>CloudFormation: Infrastructure as Code</vt:lpstr>
      <vt:lpstr>Nuget: AWSSDK.Polly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for the .Net Developer</dc:title>
  <dc:creator>Bart Kooijmans</dc:creator>
  <cp:lastModifiedBy>Bart Kooijmans</cp:lastModifiedBy>
  <cp:revision>5</cp:revision>
  <dcterms:created xsi:type="dcterms:W3CDTF">2024-04-21T12:42:32Z</dcterms:created>
  <dcterms:modified xsi:type="dcterms:W3CDTF">2024-04-22T09:07:30Z</dcterms:modified>
</cp:coreProperties>
</file>