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C755-017E-42C8-8424-B8AFFB80AD40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0351-DFEC-4E06-AFEB-97312D48432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C755-017E-42C8-8424-B8AFFB80AD40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0351-DFEC-4E06-AFEB-97312D48432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C755-017E-42C8-8424-B8AFFB80AD40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0351-DFEC-4E06-AFEB-97312D48432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C755-017E-42C8-8424-B8AFFB80AD40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0351-DFEC-4E06-AFEB-97312D48432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C755-017E-42C8-8424-B8AFFB80AD40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0351-DFEC-4E06-AFEB-97312D48432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C755-017E-42C8-8424-B8AFFB80AD40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0351-DFEC-4E06-AFEB-97312D48432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C755-017E-42C8-8424-B8AFFB80AD40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0351-DFEC-4E06-AFEB-97312D48432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C755-017E-42C8-8424-B8AFFB80AD40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0351-DFEC-4E06-AFEB-97312D48432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C755-017E-42C8-8424-B8AFFB80AD40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0351-DFEC-4E06-AFEB-97312D48432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C755-017E-42C8-8424-B8AFFB80AD40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0351-DFEC-4E06-AFEB-97312D48432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C755-017E-42C8-8424-B8AFFB80AD40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0351-DFEC-4E06-AFEB-97312D48432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FC755-017E-42C8-8424-B8AFFB80AD40}" type="datetimeFigureOut">
              <a:rPr lang="it-IT" smtClean="0"/>
              <a:t>13/11/2023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0351-DFEC-4E06-AFEB-97312D484329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714480" y="3357562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it-IT" dirty="0" smtClean="0"/>
              <a:t>Quadrato verde che spara quadratini azzurri e ogni tanto spara un quadratone azzurro. Possibile che arrivino quadratini o </a:t>
            </a:r>
            <a:r>
              <a:rPr lang="it-IT" dirty="0" err="1" smtClean="0"/>
              <a:t>quadratoni</a:t>
            </a:r>
            <a:r>
              <a:rPr lang="it-IT" dirty="0" smtClean="0"/>
              <a:t> rossi. </a:t>
            </a:r>
            <a:r>
              <a:rPr lang="it-IT" dirty="0" err="1" smtClean="0"/>
              <a:t>Pk</a:t>
            </a:r>
            <a:r>
              <a:rPr lang="it-IT" dirty="0" smtClean="0"/>
              <a:t> multiplayer. Attenzione quadratini o </a:t>
            </a:r>
            <a:r>
              <a:rPr lang="it-IT" dirty="0" err="1" smtClean="0"/>
              <a:t>quadratoni</a:t>
            </a:r>
            <a:r>
              <a:rPr lang="it-IT" dirty="0" smtClean="0"/>
              <a:t> rossi </a:t>
            </a:r>
            <a:r>
              <a:rPr lang="it-IT" dirty="0" err="1" smtClean="0"/>
              <a:t>sn</a:t>
            </a:r>
            <a:r>
              <a:rPr lang="it-IT" dirty="0" smtClean="0"/>
              <a:t> </a:t>
            </a:r>
            <a:r>
              <a:rPr lang="it-IT" dirty="0" err="1" smtClean="0"/>
              <a:t>kattivi</a:t>
            </a:r>
            <a:r>
              <a:rPr lang="it-IT" dirty="0" smtClean="0"/>
              <a:t>. No colpire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43042" y="1000108"/>
            <a:ext cx="64294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800" b="1" dirty="0" smtClean="0"/>
              <a:t>DUAL è:</a:t>
            </a:r>
            <a:endParaRPr lang="it-IT" sz="13800" b="1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accel="500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0" accel="5000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</Words>
  <Application>Microsoft Office PowerPoint</Application>
  <PresentationFormat>Presentazione su schermo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studente</dc:creator>
  <cp:lastModifiedBy>studente</cp:lastModifiedBy>
  <cp:revision>1</cp:revision>
  <dcterms:created xsi:type="dcterms:W3CDTF">2023-11-13T09:21:26Z</dcterms:created>
  <dcterms:modified xsi:type="dcterms:W3CDTF">2023-11-13T09:26:49Z</dcterms:modified>
</cp:coreProperties>
</file>