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62ef14e4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862ef14e4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62ef14e4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862ef14e4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6af54b9d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86af54b9d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6af54b9d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86af54b9d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lower frequency bands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86af54b9d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86af54b9d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Found strong relationships between BOLD RSFC changes and changes in oscillatory power, enabling inferences of their function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So called “coloring” of the normally discreet psychological functions such as emotion, cognition and other primary senses)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Emergence of geometric hallucinations, via self organized patterns of neural excitation, seeing “as if” there is a visual input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86af54b9d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86af54b9d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DMN disintegration and ego dissolution had a strong significant correlation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Intriguing to consider whether this circuit is involved in psychosis related experiences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6af54b9d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86af54b9d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6af54b9d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86af54b9d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62ef14e4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62ef14e4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af54b9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af54b9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62ef14e4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62ef14e4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Prototypical due to its historical significance, the discovery of the drug marked the beginning of modern psychedelic research and the exploration of altered states of consciousness.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(seratonin 2A receptor, linked to profound sensory and cognitive changes)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EEG measuring electrical activity on the scalp 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862ef14e4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862ef14e4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RSFC measures the temporal correlation of blood oxygenated RSNs 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entropic effect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62ef14e4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62ef14e4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62ef14e4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862ef14e4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ASL BOLD AND MEG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862ef14e4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862ef14e4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62ef14e4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862ef14e4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80"/>
              <a:t>Neural correlates of the LSD experience revealed by multimodal neuroimaging </a:t>
            </a:r>
            <a:endParaRPr sz="40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(Carhart-Harris et al., 2016)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BOLD scans 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Decrease in RSFC between parahippocampal gyrus and </a:t>
            </a:r>
            <a:r>
              <a:rPr lang="en">
                <a:solidFill>
                  <a:schemeClr val="dk1"/>
                </a:solidFill>
              </a:rPr>
              <a:t>retrosplenial</a:t>
            </a:r>
            <a:r>
              <a:rPr lang="en">
                <a:solidFill>
                  <a:schemeClr val="dk1"/>
                </a:solidFill>
              </a:rPr>
              <a:t> cortex, significantly correlating with ratings on ego-dissolution and altered meaning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100" y="2144375"/>
            <a:ext cx="3115800" cy="28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Examined effects of LSD on </a:t>
            </a:r>
            <a:r>
              <a:rPr lang="en">
                <a:solidFill>
                  <a:schemeClr val="dk1"/>
                </a:solidFill>
              </a:rPr>
              <a:t>twelve</a:t>
            </a:r>
            <a:r>
              <a:rPr lang="en">
                <a:solidFill>
                  <a:schemeClr val="dk1"/>
                </a:solidFill>
              </a:rPr>
              <a:t> RSN </a:t>
            </a:r>
            <a:r>
              <a:rPr lang="en">
                <a:solidFill>
                  <a:schemeClr val="dk1"/>
                </a:solidFill>
              </a:rPr>
              <a:t>properties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Four metrics chosen: within RSN CBF, within RSN RSFC (“</a:t>
            </a:r>
            <a:r>
              <a:rPr lang="en">
                <a:solidFill>
                  <a:schemeClr val="dk1"/>
                </a:solidFill>
              </a:rPr>
              <a:t>integrity</a:t>
            </a:r>
            <a:r>
              <a:rPr lang="en">
                <a:solidFill>
                  <a:schemeClr val="dk1"/>
                </a:solidFill>
              </a:rPr>
              <a:t>”), within RSN BOLD signal variance and between RSN RSFC (“segregation”)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9450" y="2335875"/>
            <a:ext cx="2225100" cy="23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Confirmed predicted hypothesis of decreased DMN “integrity” - correlating with ego dissolution (calculated correlations for other RSNs to check selectivity and none were significant)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7600" y="2415888"/>
            <a:ext cx="162877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Decreased alpha power correlated with visual hallucinations, along with decrease in delta waves correlating with profound changes in consciousness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700" y="2521325"/>
            <a:ext cx="4460600" cy="17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- Visual Hallucinations  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Reinforce the view that neuroimaging techniques can be used to inform on neural correlates of psychedelic state: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Increase in V1 RSFC correlated with </a:t>
            </a:r>
            <a:r>
              <a:rPr lang="en">
                <a:solidFill>
                  <a:schemeClr val="dk1"/>
                </a:solidFill>
              </a:rPr>
              <a:t>decreased</a:t>
            </a:r>
            <a:r>
              <a:rPr lang="en">
                <a:solidFill>
                  <a:schemeClr val="dk1"/>
                </a:solidFill>
              </a:rPr>
              <a:t> alpha power, suggesting a far greater proportion of the brain contributing to visual processing under LSD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“Seeing with eyes shut” suggested by instability of primary visual cortex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Neurobiology of </a:t>
            </a:r>
            <a:r>
              <a:rPr lang="en">
                <a:solidFill>
                  <a:schemeClr val="dk1"/>
                </a:solidFill>
              </a:rPr>
              <a:t>psychedelic</a:t>
            </a:r>
            <a:r>
              <a:rPr lang="en">
                <a:solidFill>
                  <a:schemeClr val="dk1"/>
                </a:solidFill>
              </a:rPr>
              <a:t> induced visual state informs on </a:t>
            </a:r>
            <a:r>
              <a:rPr lang="en">
                <a:solidFill>
                  <a:schemeClr val="dk1"/>
                </a:solidFill>
              </a:rPr>
              <a:t>mechanisms</a:t>
            </a:r>
            <a:r>
              <a:rPr lang="en">
                <a:solidFill>
                  <a:schemeClr val="dk1"/>
                </a:solidFill>
              </a:rPr>
              <a:t> of visual processing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- Altering consciousness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a </a:t>
            </a:r>
            <a:r>
              <a:rPr lang="en">
                <a:solidFill>
                  <a:schemeClr val="dk1"/>
                </a:solidFill>
              </a:rPr>
              <a:t>similar</a:t>
            </a:r>
            <a:r>
              <a:rPr lang="en">
                <a:solidFill>
                  <a:schemeClr val="dk1"/>
                </a:solidFill>
              </a:rPr>
              <a:t> way, the neurobiology of psychedelically induced ego dissolution can inform on neurobiology of “self”: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Preservation of DMN integrity, PH-RSFC communication and oscillation </a:t>
            </a:r>
            <a:r>
              <a:rPr lang="en">
                <a:solidFill>
                  <a:schemeClr val="dk1"/>
                </a:solidFill>
              </a:rPr>
              <a:t>rhythms</a:t>
            </a:r>
            <a:r>
              <a:rPr lang="en">
                <a:solidFill>
                  <a:schemeClr val="dk1"/>
                </a:solidFill>
              </a:rPr>
              <a:t> might be important for maintaining one’s sense of self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Modulation of PH RSFC may be important for the “profound” experiences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Entropy 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Becomes more evident that psychedelics reduce stability and integrity of the brain networks, while at the same time inducing network desegregation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In psychiatric disorders - “The brain might be viewed as being trapped in automated and </a:t>
            </a:r>
            <a:r>
              <a:rPr i="1" lang="en">
                <a:solidFill>
                  <a:schemeClr val="dk1"/>
                </a:solidFill>
              </a:rPr>
              <a:t>rigid</a:t>
            </a:r>
            <a:r>
              <a:rPr i="1" lang="en">
                <a:solidFill>
                  <a:schemeClr val="dk1"/>
                </a:solidFill>
              </a:rPr>
              <a:t> behaviors, psychedelics may work to break down (disorders) by dismantling patterns of activity upon which they rest”</a:t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Introduction and background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Research question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Methods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Results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Discussion and conclusion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Summary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834" y="816550"/>
            <a:ext cx="4122327" cy="3510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LSD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Prototypical </a:t>
            </a:r>
            <a:r>
              <a:rPr lang="en">
                <a:solidFill>
                  <a:schemeClr val="dk1"/>
                </a:solidFill>
              </a:rPr>
              <a:t>psychedelic</a:t>
            </a:r>
            <a:r>
              <a:rPr lang="en">
                <a:solidFill>
                  <a:schemeClr val="dk1"/>
                </a:solidFill>
              </a:rPr>
              <a:t> drug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Alters consciousness in a profound, “life changing” way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High affinity for for </a:t>
            </a:r>
            <a:r>
              <a:rPr lang="en">
                <a:solidFill>
                  <a:schemeClr val="dk1"/>
                </a:solidFill>
              </a:rPr>
              <a:t>serotonin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neurotransmitters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Previous studies only observed the effects using EEG and fMRI data on rodents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Studies examined effects of </a:t>
            </a:r>
            <a:r>
              <a:rPr lang="en">
                <a:solidFill>
                  <a:schemeClr val="dk1"/>
                </a:solidFill>
              </a:rPr>
              <a:t>psilocybin and MDMA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Reported decreased cerebral blood flow (CBF) and decreased resting state functional connectivity (RSFC) in major resting state networks (RSNs)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Most notably on default mode network (DMN) - associated with wakeful rest, daydreaming, thinking of self (and others) and detailed thoughts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Findings suggested an “entropic effect” as a key characteristic of the psychedelic state - displaying novel patterns of communication within the brain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 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First peak at the drug’s effect on human brain activity along with evidence for potential therapeutic and scientific value using modern neuroimaging techniques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Hypothesized</a:t>
            </a:r>
            <a:r>
              <a:rPr lang="en">
                <a:solidFill>
                  <a:schemeClr val="dk1"/>
                </a:solidFill>
              </a:rPr>
              <a:t> that major RSNs and hippocampal activity would be involved in drugs characteristic mechanism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Placebo controlled </a:t>
            </a:r>
            <a:r>
              <a:rPr lang="en">
                <a:solidFill>
                  <a:schemeClr val="dk1"/>
                </a:solidFill>
              </a:rPr>
              <a:t>design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Three neuroimaging techniques: ASL, BOLD and MEG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Twenty participants attending two scanning days (LSD and placebo)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Resting state conditions (eyes closed) during the experience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ASL scans 100 min, BOLD 135 min (peak) and MEG 225 min </a:t>
            </a:r>
            <a:r>
              <a:rPr lang="en">
                <a:solidFill>
                  <a:schemeClr val="dk1"/>
                </a:solidFill>
              </a:rPr>
              <a:t>after IV administration of the drug (placebo)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Participants completed an altered states of consciousness questionnaire (measuring spiritual experience, disembodiment, complex imagery etc. 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Greater CBF in the visual cortex, </a:t>
            </a:r>
            <a:r>
              <a:rPr lang="en">
                <a:solidFill>
                  <a:schemeClr val="dk1"/>
                </a:solidFill>
              </a:rPr>
              <a:t>significantly</a:t>
            </a:r>
            <a:r>
              <a:rPr lang="en">
                <a:solidFill>
                  <a:schemeClr val="dk1"/>
                </a:solidFill>
              </a:rPr>
              <a:t> correlating with ratings of complex hallucinations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3262" y="2083350"/>
            <a:ext cx="309747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BOLD scans 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ncreased RSFC between V1 and cortical brain regions, significantly correlating with simple and elementary hallucinations along with complex imagery.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3075" y="2159675"/>
            <a:ext cx="3117849" cy="27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