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58" r:id="rId5"/>
    <p:sldId id="261" r:id="rId6"/>
    <p:sldId id="266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-91" y="-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Bartosz</a:t>
            </a:r>
            <a:r>
              <a:rPr lang="en-US" dirty="0" smtClean="0"/>
              <a:t> </a:t>
            </a:r>
            <a:r>
              <a:rPr lang="en-US" dirty="0" err="1" smtClean="0"/>
              <a:t>Dabkowski</a:t>
            </a:r>
            <a:endParaRPr lang="en-US" dirty="0" smtClean="0"/>
          </a:p>
          <a:p>
            <a:r>
              <a:rPr lang="en-US" dirty="0" smtClean="0"/>
              <a:t>Paul Kessler</a:t>
            </a:r>
          </a:p>
          <a:p>
            <a:r>
              <a:rPr lang="en-US" dirty="0" err="1" smtClean="0"/>
              <a:t>Joscelyn</a:t>
            </a:r>
            <a:r>
              <a:rPr lang="en-US" dirty="0" smtClean="0"/>
              <a:t>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</a:p>
          <a:p>
            <a:r>
              <a:rPr lang="en-US" dirty="0" smtClean="0"/>
              <a:t>What went well</a:t>
            </a:r>
          </a:p>
          <a:p>
            <a:r>
              <a:rPr lang="en-US" dirty="0" smtClean="0"/>
              <a:t>What went bad</a:t>
            </a:r>
          </a:p>
          <a:p>
            <a:r>
              <a:rPr lang="en-US" dirty="0" smtClean="0"/>
              <a:t>What would we do differently next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5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1026" name="Picture 2" descr="http://www.quickmeme.com/img/ab/abb63545fcd4e3b2810234a5ccf0912426c49b85ad925346a882909eebcd8f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781" y="1287291"/>
            <a:ext cx="3819591" cy="4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8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3" y="2006599"/>
            <a:ext cx="9905998" cy="471170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Movie Distribution with multiple distribution centers across country</a:t>
            </a:r>
          </a:p>
          <a:p>
            <a:r>
              <a:rPr lang="en-US" dirty="0" smtClean="0">
                <a:effectLst/>
              </a:rPr>
              <a:t>Database keeps track of</a:t>
            </a:r>
          </a:p>
          <a:p>
            <a:pPr lvl="1"/>
            <a:r>
              <a:rPr lang="en-US" dirty="0" smtClean="0">
                <a:effectLst/>
              </a:rPr>
              <a:t>Employees</a:t>
            </a:r>
          </a:p>
          <a:p>
            <a:pPr lvl="1"/>
            <a:r>
              <a:rPr lang="en-US" dirty="0" smtClean="0">
                <a:effectLst/>
              </a:rPr>
              <a:t>Customers</a:t>
            </a:r>
          </a:p>
          <a:p>
            <a:pPr lvl="1"/>
            <a:r>
              <a:rPr lang="en-US" dirty="0" smtClean="0">
                <a:effectLst/>
              </a:rPr>
              <a:t>Location of distribution centers</a:t>
            </a:r>
          </a:p>
          <a:p>
            <a:pPr lvl="1"/>
            <a:r>
              <a:rPr lang="en-US" dirty="0" smtClean="0">
                <a:effectLst/>
              </a:rPr>
              <a:t>Departments</a:t>
            </a:r>
          </a:p>
          <a:p>
            <a:pPr lvl="1"/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Actors in movies</a:t>
            </a:r>
          </a:p>
          <a:p>
            <a:pPr lvl="1"/>
            <a:r>
              <a:rPr lang="en-US" dirty="0" smtClean="0"/>
              <a:t>Movie Reviews</a:t>
            </a:r>
          </a:p>
          <a:p>
            <a:pPr lvl="1"/>
            <a:r>
              <a:rPr lang="en-US" dirty="0" smtClean="0"/>
              <a:t>Customer Orders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order movies from a large selection</a:t>
            </a:r>
          </a:p>
          <a:p>
            <a:r>
              <a:rPr lang="en-US" dirty="0"/>
              <a:t>Database keeps track of where customers live to find closest distribution center</a:t>
            </a:r>
          </a:p>
          <a:p>
            <a:r>
              <a:rPr lang="en-US" dirty="0"/>
              <a:t>Can track each users preferred genre</a:t>
            </a:r>
          </a:p>
          <a:p>
            <a:r>
              <a:rPr lang="en-US" dirty="0"/>
              <a:t>Can track how many movies each customer ordered</a:t>
            </a:r>
          </a:p>
          <a:p>
            <a:r>
              <a:rPr lang="en-US" dirty="0"/>
              <a:t>User can find all movies a certain actor has starred in</a:t>
            </a:r>
          </a:p>
          <a:p>
            <a:r>
              <a:rPr lang="en-US" dirty="0"/>
              <a:t>Users can track all movies in a certain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3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677" y="236112"/>
            <a:ext cx="2928311" cy="755561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49" y="991672"/>
            <a:ext cx="9667301" cy="58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524" y="145960"/>
            <a:ext cx="3754179" cy="613894"/>
          </a:xfrm>
        </p:spPr>
        <p:txBody>
          <a:bodyPr/>
          <a:lstStyle/>
          <a:p>
            <a:r>
              <a:rPr lang="en-US" dirty="0" smtClean="0"/>
              <a:t>Rational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17" y="759854"/>
            <a:ext cx="6512392" cy="60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500"/>
            <a:ext cx="9905998" cy="5016499"/>
          </a:xfrm>
        </p:spPr>
        <p:txBody>
          <a:bodyPr/>
          <a:lstStyle/>
          <a:p>
            <a:r>
              <a:rPr lang="en-US" dirty="0" smtClean="0"/>
              <a:t>Search movies by genre</a:t>
            </a:r>
          </a:p>
          <a:p>
            <a:r>
              <a:rPr lang="en-US" dirty="0" smtClean="0"/>
              <a:t>Search movies directed by specific director</a:t>
            </a:r>
          </a:p>
          <a:p>
            <a:r>
              <a:rPr lang="en-US" dirty="0" smtClean="0"/>
              <a:t>Search all movies with 5-star rating</a:t>
            </a:r>
          </a:p>
          <a:p>
            <a:r>
              <a:rPr lang="en-US" dirty="0" smtClean="0"/>
              <a:t>Search all movies with a certain actor/actress</a:t>
            </a:r>
          </a:p>
          <a:p>
            <a:r>
              <a:rPr lang="en-US" dirty="0" smtClean="0"/>
              <a:t>Search </a:t>
            </a:r>
            <a:r>
              <a:rPr lang="en-US" dirty="0"/>
              <a:t>movies within a price </a:t>
            </a:r>
            <a:r>
              <a:rPr lang="en-US" dirty="0" smtClean="0"/>
              <a:t>range</a:t>
            </a:r>
          </a:p>
          <a:p>
            <a:r>
              <a:rPr lang="en-US" dirty="0"/>
              <a:t>Search movie orders with specific movie title</a:t>
            </a:r>
          </a:p>
          <a:p>
            <a:r>
              <a:rPr lang="en-US" dirty="0" smtClean="0"/>
              <a:t>Search employees in a distribution center</a:t>
            </a:r>
          </a:p>
          <a:p>
            <a:r>
              <a:rPr lang="en-US" dirty="0" smtClean="0"/>
              <a:t>Search </a:t>
            </a:r>
            <a:r>
              <a:rPr lang="en-US" dirty="0"/>
              <a:t>employees that live in a specific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Search customers who prefer a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7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</a:t>
            </a:r>
            <a:endParaRPr lang="en-US" dirty="0"/>
          </a:p>
        </p:txBody>
      </p:sp>
      <p:pic>
        <p:nvPicPr>
          <p:cNvPr id="1026" name="Picture 2" descr="C:\Users\Fluffy\Desktop\School\2014-2015 2ndYear\2015 S3 Spring Quarter\CSS475\Project\Presentation\475EmpTable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2" y="2492374"/>
            <a:ext cx="11954120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uffy\Desktop\School\2014-2015 2ndYear\2015 S3 Spring Quarter\CSS475\Project\Presentation\475Customer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52913"/>
            <a:ext cx="11544854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45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US" dirty="0"/>
          </a:p>
        </p:txBody>
      </p:sp>
      <p:pic>
        <p:nvPicPr>
          <p:cNvPr id="2050" name="Picture 2" descr="C:\Users\Fluffy\Desktop\School\2014-2015 2ndYear\2015 S3 Spring Quarter\CSS475\Project\Presentation\475DepTable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941513"/>
            <a:ext cx="6371364" cy="8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luffy\Desktop\School\2014-2015 2ndYear\2015 S3 Spring Quarter\CSS475\Project\Presentation\475InvTable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3338512"/>
            <a:ext cx="4435944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luffy\Desktop\School\2014-2015 2ndYear\2015 S3 Spring Quarter\CSS475\Project\Presentation\475MovieOrderTab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757537"/>
            <a:ext cx="5248690" cy="7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Fluffy\Desktop\School\2014-2015 2ndYear\2015 S3 Spring Quarter\CSS475\Project\Presentation\475MovieRevTab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56" y="4638871"/>
            <a:ext cx="5085700" cy="82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Fluffy\Desktop\School\2014-2015 2ndYear\2015 S3 Spring Quarter\CSS475\Project\Presentation\475MovieTab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56" y="3338512"/>
            <a:ext cx="4984013" cy="8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61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</a:t>
            </a:r>
            <a:endParaRPr lang="en-US" dirty="0"/>
          </a:p>
        </p:txBody>
      </p:sp>
      <p:pic>
        <p:nvPicPr>
          <p:cNvPr id="3074" name="Picture 2" descr="C:\Users\Fluffy\Desktop\School\2014-2015 2ndYear\2015 S3 Spring Quarter\CSS475\Project\Presentation\475ActorsInMovie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014662"/>
            <a:ext cx="3381020" cy="9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luffy\Desktop\School\2014-2015 2ndYear\2015 S3 Spring Quarter\CSS475\Project\Presentation\475DActorTable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10" y="3014662"/>
            <a:ext cx="4515144" cy="9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545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651</TotalTime>
  <Words>180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Mesh</vt:lpstr>
      <vt:lpstr>MOVIE DATABASE</vt:lpstr>
      <vt:lpstr>What is our Database?</vt:lpstr>
      <vt:lpstr>What does it do?</vt:lpstr>
      <vt:lpstr>ER Diagram</vt:lpstr>
      <vt:lpstr>Rational Model</vt:lpstr>
      <vt:lpstr>Queries</vt:lpstr>
      <vt:lpstr>2NF</vt:lpstr>
      <vt:lpstr>3NF</vt:lpstr>
      <vt:lpstr>BCNF</vt:lpstr>
      <vt:lpstr>Evaluation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DATABASE</dc:title>
  <dc:creator>Paul Kessler</dc:creator>
  <cp:lastModifiedBy>Fluffy</cp:lastModifiedBy>
  <cp:revision>16</cp:revision>
  <dcterms:created xsi:type="dcterms:W3CDTF">2015-05-31T00:15:30Z</dcterms:created>
  <dcterms:modified xsi:type="dcterms:W3CDTF">2015-06-01T03:52:07Z</dcterms:modified>
</cp:coreProperties>
</file>