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1" r:id="rId4"/>
    <p:sldId id="266" r:id="rId5"/>
    <p:sldId id="262" r:id="rId6"/>
    <p:sldId id="263" r:id="rId7"/>
    <p:sldId id="267" r:id="rId8"/>
    <p:sldId id="264" r:id="rId9"/>
    <p:sldId id="268" r:id="rId10"/>
    <p:sldId id="265" r:id="rId11"/>
    <p:sldId id="260" r:id="rId12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5268" autoAdjust="0"/>
  </p:normalViewPr>
  <p:slideViewPr>
    <p:cSldViewPr snapToObjects="1">
      <p:cViewPr varScale="1">
        <p:scale>
          <a:sx n="109" d="100"/>
          <a:sy n="109" d="100"/>
        </p:scale>
        <p:origin x="14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6" d="100"/>
          <a:sy n="106" d="100"/>
        </p:scale>
        <p:origin x="-3516" y="-96"/>
      </p:cViewPr>
      <p:guideLst>
        <p:guide orient="horz" pos="2736"/>
        <p:guide pos="20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A44A4-21FB-4420-B922-62B232BD2878}" type="datetimeFigureOut">
              <a:rPr lang="pl-PL" smtClean="0"/>
              <a:t>28.10.2019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98176-2097-4028-882F-F8D3C097CD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287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A7B8F-B13D-42AB-896D-D4142CBE7CC7}" type="datetimeFigureOut">
              <a:rPr lang="pl-PL" smtClean="0"/>
              <a:t>28.10.2019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3000-1E3B-452F-A06E-988171F920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7644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139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4" name="Tytuł 1"/>
          <p:cNvSpPr txBox="1">
            <a:spLocks/>
          </p:cNvSpPr>
          <p:nvPr userDrawn="1"/>
        </p:nvSpPr>
        <p:spPr bwMode="auto">
          <a:xfrm>
            <a:off x="289890" y="2420888"/>
            <a:ext cx="864095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endParaRPr lang="pl-PL" kern="0" dirty="0">
              <a:latin typeface="Calibri" panose="020F0502020204030204" pitchFamily="34" charset="0"/>
            </a:endParaRP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4235853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2355778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116632"/>
            <a:ext cx="8284723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365466186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</a:t>
            </a:r>
            <a:r>
              <a:rPr lang="pl-PL" dirty="0" err="1"/>
              <a:t>abyować</a:t>
            </a:r>
            <a:r>
              <a:rPr lang="pl-PL" dirty="0"/>
              <a:t>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val="2158467259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44624"/>
            <a:ext cx="8284723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366895918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 hasCustomPrompt="1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val="347963931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7211431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66389785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48684964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6632"/>
            <a:ext cx="8280920" cy="15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04" y="1772816"/>
            <a:ext cx="8280920" cy="496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style wzorca tekstu</a:t>
            </a:r>
          </a:p>
          <a:p>
            <a:pPr lvl="1"/>
            <a:r>
              <a:rPr lang="pl-PL" altLang="pl-PL" dirty="0"/>
              <a:t>Drugi poziom</a:t>
            </a:r>
          </a:p>
          <a:p>
            <a:pPr lvl="2"/>
            <a:r>
              <a:rPr lang="pl-PL" altLang="pl-PL" dirty="0"/>
              <a:t>Trzeci poziom</a:t>
            </a:r>
          </a:p>
          <a:p>
            <a:pPr lvl="3"/>
            <a:r>
              <a:rPr lang="pl-PL" altLang="pl-PL" dirty="0"/>
              <a:t>Czwarty poziom</a:t>
            </a:r>
          </a:p>
          <a:p>
            <a:pPr lvl="4"/>
            <a:r>
              <a:rPr lang="pl-PL" altLang="pl-PL" dirty="0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71" r:id="rId7"/>
    <p:sldLayoutId id="2147483672" r:id="rId8"/>
    <p:sldLayoutId id="2147483673" r:id="rId9"/>
    <p:sldLayoutId id="2147483674" r:id="rId10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protobuf-for-lazy-java-coders" TargetMode="External"/><Relationship Id="rId2" Type="http://schemas.openxmlformats.org/officeDocument/2006/relationships/hyperlink" Target="https://www.baeldung.com/google-protocol-buff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ppbrain.com/stats/libraries/details/protobuf/google-protocol-buffers" TargetMode="External"/><Relationship Id="rId4" Type="http://schemas.openxmlformats.org/officeDocument/2006/relationships/hyperlink" Target="https://developers.google.com/protocol-buffers/docs/javatutori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idx="11"/>
          </p:nvPr>
        </p:nvSpPr>
        <p:spPr>
          <a:xfrm>
            <a:off x="1403648" y="2564904"/>
            <a:ext cx="7614402" cy="172819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b="0" dirty="0"/>
              <a:t>Google Protocol Buffers</a:t>
            </a:r>
          </a:p>
          <a:p>
            <a:pPr algn="ctr"/>
            <a:r>
              <a:rPr lang="en-GB" b="0" dirty="0"/>
              <a:t>(</a:t>
            </a:r>
            <a:r>
              <a:rPr lang="pl-PL" b="0" dirty="0"/>
              <a:t> </a:t>
            </a:r>
            <a:r>
              <a:rPr lang="en-GB" b="0" dirty="0" err="1"/>
              <a:t>Protobuf</a:t>
            </a:r>
            <a:r>
              <a:rPr lang="pl-PL" b="0" dirty="0"/>
              <a:t> </a:t>
            </a:r>
            <a:r>
              <a:rPr lang="en-GB" b="0" dirty="0"/>
              <a:t>)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ECF0EBF-8150-47E1-A160-7D8E0F4F5782}"/>
              </a:ext>
            </a:extLst>
          </p:cNvPr>
          <p:cNvSpPr/>
          <p:nvPr/>
        </p:nvSpPr>
        <p:spPr>
          <a:xfrm>
            <a:off x="5508104" y="5746715"/>
            <a:ext cx="3290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Bartosz Gardziejewski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226128</a:t>
            </a:r>
            <a:endParaRPr lang="pl-PL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Paweł Zaborowski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251679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Znalezione obrazy dla zapytania protobuf">
            <a:extLst>
              <a:ext uri="{FF2B5EF4-FFF2-40B4-BE49-F238E27FC236}">
                <a16:creationId xmlns:a16="http://schemas.microsoft.com/office/drawing/2014/main" id="{77D84BC2-FD3F-4A4D-BB29-16F43E72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86" y="42177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66031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966073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https://www.baeldung.com/google-protocol-buffer</a:t>
            </a:r>
            <a:endParaRPr lang="pl-PL" dirty="0"/>
          </a:p>
          <a:p>
            <a:r>
              <a:rPr lang="en-GB" dirty="0">
                <a:hlinkClick r:id="rId3"/>
              </a:rPr>
              <a:t>https://dzone.com/articles/protobuf-for-lazy-java-coders</a:t>
            </a:r>
            <a:endParaRPr lang="pl-PL" dirty="0"/>
          </a:p>
          <a:p>
            <a:r>
              <a:rPr lang="en-GB" dirty="0">
                <a:hlinkClick r:id="rId4"/>
              </a:rPr>
              <a:t>https://developers.google.com/protocol-buffers/docs/javatutorial</a:t>
            </a:r>
            <a:endParaRPr lang="pl-PL" dirty="0"/>
          </a:p>
          <a:p>
            <a:r>
              <a:rPr lang="en-GB" dirty="0">
                <a:hlinkClick r:id="rId5"/>
              </a:rPr>
              <a:t>https://www.appbrain.com/stats/libraries/details/protobuf/google-protocol-buffers</a:t>
            </a:r>
            <a:endParaRPr lang="en-GB" dirty="0"/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4260924228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protobuf</a:t>
            </a:r>
            <a:endParaRPr lang="en-GB" dirty="0"/>
          </a:p>
          <a:p>
            <a:r>
              <a:rPr lang="en-GB" dirty="0"/>
              <a:t>Why </a:t>
            </a:r>
            <a:r>
              <a:rPr lang="en-GB" dirty="0" err="1"/>
              <a:t>protobuf</a:t>
            </a:r>
            <a:endParaRPr lang="en-GB" dirty="0"/>
          </a:p>
          <a:p>
            <a:r>
              <a:rPr lang="pl-PL" dirty="0"/>
              <a:t>How </a:t>
            </a:r>
            <a:r>
              <a:rPr lang="en-GB" dirty="0" err="1"/>
              <a:t>protobuf</a:t>
            </a:r>
            <a:r>
              <a:rPr lang="pl-PL" dirty="0"/>
              <a:t> </a:t>
            </a:r>
            <a:r>
              <a:rPr lang="en-GB" dirty="0"/>
              <a:t>works</a:t>
            </a:r>
          </a:p>
          <a:p>
            <a:r>
              <a:rPr lang="en-GB" dirty="0"/>
              <a:t>Java example</a:t>
            </a:r>
          </a:p>
          <a:p>
            <a:r>
              <a:rPr lang="en-GB" dirty="0"/>
              <a:t>Conclusion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09997895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560" y="2672916"/>
            <a:ext cx="8532440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/>
              <a:t> </a:t>
            </a:r>
            <a:r>
              <a:rPr lang="pl-PL" sz="3200" dirty="0"/>
              <a:t>” </a:t>
            </a:r>
            <a:r>
              <a:rPr lang="en-GB" sz="3200" dirty="0"/>
              <a:t>Google's language-neutral, platform-neutral, extensible mechanism for serializing structured data – think XML, but smaller, faster, and simpler</a:t>
            </a:r>
            <a:r>
              <a:rPr lang="pl-PL" sz="3200" dirty="0"/>
              <a:t> „</a:t>
            </a:r>
            <a:endParaRPr lang="en-GB" sz="3200" dirty="0"/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What is </a:t>
            </a:r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5FB7F65-0529-42B1-B778-90B76D8B7B9C}"/>
              </a:ext>
            </a:extLst>
          </p:cNvPr>
          <p:cNvSpPr/>
          <p:nvPr/>
        </p:nvSpPr>
        <p:spPr>
          <a:xfrm>
            <a:off x="2972673" y="4216150"/>
            <a:ext cx="3850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https://developers.google.com/protocol-buffers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7127035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66699" y="2672916"/>
            <a:ext cx="8262476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Data serialization mechanism</a:t>
            </a:r>
            <a:r>
              <a:rPr lang="pl-PL" sz="3200" dirty="0"/>
              <a:t> </a:t>
            </a:r>
            <a:r>
              <a:rPr lang="en-US" sz="3200" dirty="0"/>
              <a:t>to binary form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What is </a:t>
            </a:r>
            <a:r>
              <a:rPr lang="en-GB" dirty="0" err="1"/>
              <a:t>protobuf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8274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Why </a:t>
            </a:r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988840"/>
            <a:ext cx="8227890" cy="4248472"/>
          </a:xfrm>
        </p:spPr>
        <p:txBody>
          <a:bodyPr/>
          <a:lstStyle/>
          <a:p>
            <a:r>
              <a:rPr lang="en-US" dirty="0"/>
              <a:t>Fast serialization and deserialization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Cross-platform, cross-language</a:t>
            </a:r>
            <a:endParaRPr lang="pl-PL" dirty="0"/>
          </a:p>
          <a:p>
            <a:r>
              <a:rPr lang="en-GB" dirty="0"/>
              <a:t>Serialized data are small ( binary format 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5461612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How </a:t>
            </a:r>
            <a:r>
              <a:rPr lang="en-GB" dirty="0" err="1"/>
              <a:t>protobuf</a:t>
            </a:r>
            <a:r>
              <a:rPr lang="en-GB" dirty="0"/>
              <a:t> works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01EE5BE-D277-4E17-9294-C5EF84BE31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59" y="1697043"/>
            <a:ext cx="6218955" cy="3842941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90BE6B8-FC6A-4262-82CF-63069104797F}"/>
              </a:ext>
            </a:extLst>
          </p:cNvPr>
          <p:cNvSpPr txBox="1"/>
          <p:nvPr/>
        </p:nvSpPr>
        <p:spPr>
          <a:xfrm>
            <a:off x="2955145" y="5715180"/>
            <a:ext cx="388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Exemplary .proto file</a:t>
            </a:r>
          </a:p>
        </p:txBody>
      </p:sp>
    </p:spTree>
    <p:extLst>
      <p:ext uri="{BB962C8B-B14F-4D97-AF65-F5344CB8AC3E}">
        <p14:creationId xmlns:p14="http://schemas.microsoft.com/office/powerpoint/2010/main" val="266078129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How </a:t>
            </a:r>
            <a:r>
              <a:rPr lang="en-GB" dirty="0" err="1"/>
              <a:t>protobuf</a:t>
            </a:r>
            <a:r>
              <a:rPr lang="en-GB" dirty="0"/>
              <a:t> works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988840"/>
            <a:ext cx="8227890" cy="4248472"/>
          </a:xfrm>
        </p:spPr>
        <p:txBody>
          <a:bodyPr/>
          <a:lstStyle/>
          <a:p>
            <a:r>
              <a:rPr lang="en-GB" dirty="0"/>
              <a:t>Options</a:t>
            </a:r>
          </a:p>
          <a:p>
            <a:r>
              <a:rPr lang="en-GB" dirty="0"/>
              <a:t>Messages</a:t>
            </a:r>
          </a:p>
          <a:p>
            <a:r>
              <a:rPr lang="en-GB" dirty="0"/>
              <a:t>Filed rules:</a:t>
            </a:r>
          </a:p>
          <a:p>
            <a:pPr lvl="1"/>
            <a:r>
              <a:rPr lang="en-GB" dirty="0"/>
              <a:t>Required</a:t>
            </a:r>
          </a:p>
          <a:p>
            <a:pPr lvl="1"/>
            <a:r>
              <a:rPr lang="en-GB" dirty="0"/>
              <a:t>Optional ( defaults )</a:t>
            </a:r>
          </a:p>
          <a:p>
            <a:pPr lvl="1"/>
            <a:r>
              <a:rPr lang="en-GB" dirty="0"/>
              <a:t>Repeated</a:t>
            </a:r>
            <a:endParaRPr lang="pl-PL" dirty="0"/>
          </a:p>
          <a:p>
            <a:r>
              <a:rPr lang="en-GB" dirty="0"/>
              <a:t>Enumerations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300167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Java example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err="1"/>
              <a:t>Protoc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61741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Python example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5763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142</Words>
  <Application>Microsoft Office PowerPoint</Application>
  <PresentationFormat>Pokaz na ekranie (4:3)</PresentationFormat>
  <Paragraphs>39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Aleksander Łukowicz</dc:creator>
  <cp:lastModifiedBy>Turroko@gmail.com</cp:lastModifiedBy>
  <cp:revision>118</cp:revision>
  <dcterms:created xsi:type="dcterms:W3CDTF">2015-03-09T09:58:09Z</dcterms:created>
  <dcterms:modified xsi:type="dcterms:W3CDTF">2019-10-28T06:50:05Z</dcterms:modified>
</cp:coreProperties>
</file>