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ef880d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2ef880d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2ef880d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2ef880d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91695b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191695b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2ef880d4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2ef880d4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2ef880d4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2ef880d4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eaaa1c40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eaaa1c40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eaaa1c40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eaaa1c40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eaaa1c40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eaaa1c40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91695b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191695b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91695b0b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191695b0b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91695b0b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191695b0b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940343" y="-942272"/>
            <a:ext cx="3263400" cy="7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29841" y="1260873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29841" y="1878807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4629150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4629150" y="1878807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907" y="273383"/>
            <a:ext cx="7886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907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09" y="4767463"/>
            <a:ext cx="3086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639" y="4767463"/>
            <a:ext cx="2057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25" tIns="31100" rIns="62225" bIns="31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 sz="10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1">
                <a:latin typeface="Arial"/>
                <a:ea typeface="Arial"/>
                <a:cs typeface="Arial"/>
                <a:sym typeface="Arial"/>
              </a:rPr>
              <a:t>Reaktywne przeciwdziałanie atakom DDoS - projekt SSP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Jakub Sośniak, Bartosz Kowal, Kamil Pokusa, Adam Zielina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595800" y="394475"/>
            <a:ext cx="67062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b="1">
                <a:latin typeface="Arial"/>
                <a:ea typeface="Arial"/>
                <a:cs typeface="Arial"/>
                <a:sym typeface="Arial"/>
              </a:rPr>
              <a:t>Problemy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628957" y="168502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Pierwotne podejście do problemu okazało się zbyt skomplikowane w implementacji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Początkowy sposób miał opierać się na wykrywaniu i analizowaniu opóźnień w sieci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Konieczne okazało się zmienienie koncepcji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>
                <a:latin typeface="Arial"/>
                <a:ea typeface="Arial"/>
                <a:cs typeface="Arial"/>
                <a:sym typeface="Arial"/>
              </a:rPr>
              <a:t>Obecne podejście opiera się na zliczaniu wiadomości SYN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710500" y="453825"/>
            <a:ext cx="6731700" cy="7083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Literatura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628950" y="1366775"/>
            <a:ext cx="7886100" cy="21231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457200" lvl="0" indent="-298450" algn="l" rtl="0">
              <a:spcBef>
                <a:spcPts val="700"/>
              </a:spcBef>
              <a:spcAft>
                <a:spcPts val="0"/>
              </a:spcAft>
              <a:buSzPts val="1100"/>
              <a:buAutoNum type="arabicParenR"/>
            </a:pPr>
            <a:r>
              <a:rPr lang="pl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Kshira Sagar Sahoo; Bibhudatta Sahoo; Manikanta Vankayala; Ratnakar Dash, </a:t>
            </a:r>
            <a:r>
              <a:rPr lang="pl" sz="1100" i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'Detection of Control Layer DDoS Attack using Entropy metrics in SDN: An Empirical Investigation'</a:t>
            </a: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700"/>
              </a:spcBef>
              <a:spcAft>
                <a:spcPts val="0"/>
              </a:spcAft>
              <a:buClr>
                <a:srgbClr val="1F2328"/>
              </a:buClr>
              <a:buSzPts val="1100"/>
              <a:buAutoNum type="arabicParenR"/>
            </a:pPr>
            <a:r>
              <a:rPr lang="pl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Cong Fan: Nitheesh Murugan Kaliyamurthy; Shi Chen; He Jiang; Yiwen Zhou; Carlene Campbell, </a:t>
            </a:r>
            <a:r>
              <a:rPr lang="pl" sz="1100" i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'Detection of DDoS Attacks in Software Defined Networking Using Entropy'</a:t>
            </a: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700"/>
              </a:spcBef>
              <a:spcAft>
                <a:spcPts val="0"/>
              </a:spcAft>
              <a:buClr>
                <a:srgbClr val="1F2328"/>
              </a:buClr>
              <a:buSzPts val="1100"/>
              <a:buAutoNum type="arabicParenR"/>
            </a:pPr>
            <a:r>
              <a:rPr lang="pl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Kshira Sagar Sahoo; Bibhudatta Sahoo; Manikanta Vankayala; Ratnakar Dash, </a:t>
            </a:r>
            <a:r>
              <a:rPr lang="pl" sz="1100" i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'Detection of Control Layer DDoS Attack using Entropy metrics in SDN: An Empirical Investigation'</a:t>
            </a: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700"/>
              </a:spcBef>
              <a:spcAft>
                <a:spcPts val="0"/>
              </a:spcAft>
              <a:buClr>
                <a:srgbClr val="1F2328"/>
              </a:buClr>
              <a:buSzPts val="1100"/>
              <a:buAutoNum type="arabicParenR"/>
            </a:pPr>
            <a:r>
              <a:rPr lang="pl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Narmeen Bawany; Jawwad Shamsi; Khaled Salah, </a:t>
            </a:r>
            <a:r>
              <a:rPr lang="pl" sz="1100" i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'DDoS Attack Detection and Mitigation Using SDN: Methods, Practices, and Solutions'</a:t>
            </a: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100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700"/>
              </a:spcBef>
              <a:spcAft>
                <a:spcPts val="0"/>
              </a:spcAft>
              <a:buClr>
                <a:srgbClr val="1F2328"/>
              </a:buClr>
              <a:buSzPts val="1100"/>
              <a:buAutoNum type="arabicParenR"/>
            </a:pPr>
            <a:r>
              <a:rPr lang="pl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Kshira Sagar Sahoo; Bibhudatta Sahoo; Manikanta Vankayala; Ratnakar Dash, </a:t>
            </a:r>
            <a:r>
              <a:rPr lang="pl" sz="1100" i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'Detection of Control Layer DDoS Attack using Entropy metrics in SDN: An Empirical Investigation'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1143000" y="1043472"/>
            <a:ext cx="6858000" cy="17907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Arial"/>
                <a:ea typeface="Arial"/>
                <a:cs typeface="Arial"/>
                <a:sym typeface="Arial"/>
              </a:rPr>
              <a:t>Dziękujemy za uwagę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143000" y="-172200"/>
            <a:ext cx="6858000" cy="1049400"/>
          </a:xfrm>
          <a:prstGeom prst="rect">
            <a:avLst/>
          </a:prstGeom>
        </p:spPr>
        <p:txBody>
          <a:bodyPr spcFirstLastPara="1" wrap="square" lIns="62225" tIns="31100" rIns="62225" bIns="311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Cel projektu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143000" y="1272146"/>
            <a:ext cx="6858000" cy="25992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457200" lvl="0" indent="-355600" algn="l" rtl="0">
              <a:spcBef>
                <a:spcPts val="700"/>
              </a:spcBef>
              <a:spcAft>
                <a:spcPts val="0"/>
              </a:spcAft>
              <a:buSzPts val="2000"/>
              <a:buChar char="●"/>
            </a:pPr>
            <a:r>
              <a:rPr lang="pl" sz="2000" b="1"/>
              <a:t>Wykrywanie ataków DDoS</a:t>
            </a:r>
            <a:endParaRPr sz="2000" b="1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700"/>
              </a:spcBef>
              <a:spcAft>
                <a:spcPts val="0"/>
              </a:spcAft>
              <a:buSzPts val="2000"/>
              <a:buChar char="●"/>
            </a:pPr>
            <a:r>
              <a:rPr lang="pl" sz="2000" b="1"/>
              <a:t>zablokowanie ruchu atakującego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143000" y="-172200"/>
            <a:ext cx="6858000" cy="1049400"/>
          </a:xfrm>
          <a:prstGeom prst="rect">
            <a:avLst/>
          </a:prstGeom>
        </p:spPr>
        <p:txBody>
          <a:bodyPr spcFirstLastPara="1" wrap="square" lIns="62225" tIns="31100" rIns="62225" bIns="311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Topologia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375" y="945425"/>
            <a:ext cx="4727124" cy="34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622976" y="273375"/>
            <a:ext cx="68919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Wykorzystane narzędzia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28907" y="1369078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l" sz="1800" b="1">
                <a:latin typeface="Arial"/>
                <a:ea typeface="Arial"/>
                <a:cs typeface="Arial"/>
                <a:sym typeface="Arial"/>
              </a:rPr>
              <a:t>Scapy</a:t>
            </a:r>
            <a:r>
              <a:rPr lang="pl" sz="1800">
                <a:latin typeface="Arial"/>
                <a:ea typeface="Arial"/>
                <a:cs typeface="Arial"/>
                <a:sym typeface="Arial"/>
              </a:rPr>
              <a:t> - narzędzie wykorzystane do symulacji ataków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l" sz="1800" b="1">
                <a:latin typeface="Arial"/>
                <a:ea typeface="Arial"/>
                <a:cs typeface="Arial"/>
                <a:sym typeface="Arial"/>
              </a:rPr>
              <a:t>Floodlight</a:t>
            </a:r>
            <a:r>
              <a:rPr lang="pl" sz="1800">
                <a:latin typeface="Arial"/>
                <a:ea typeface="Arial"/>
                <a:cs typeface="Arial"/>
                <a:sym typeface="Arial"/>
              </a:rPr>
              <a:t> - oprogramowanie kontrolera SDN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l" sz="1800" b="1">
                <a:latin typeface="Arial"/>
                <a:ea typeface="Arial"/>
                <a:cs typeface="Arial"/>
                <a:sym typeface="Arial"/>
              </a:rPr>
              <a:t>Mininet </a:t>
            </a:r>
            <a:r>
              <a:rPr lang="pl" sz="1800">
                <a:latin typeface="Arial"/>
                <a:ea typeface="Arial"/>
                <a:cs typeface="Arial"/>
                <a:sym typeface="Arial"/>
              </a:rPr>
              <a:t>- zaprojektowanie i zbudowanie topologii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l" sz="1800" b="1"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pl" sz="1800">
                <a:latin typeface="Arial"/>
                <a:ea typeface="Arial"/>
                <a:cs typeface="Arial"/>
                <a:sym typeface="Arial"/>
              </a:rPr>
              <a:t>- tworzenia skryptów 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950" y="2073525"/>
            <a:ext cx="1292650" cy="14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950" y="3076125"/>
            <a:ext cx="960676" cy="96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748" y="3221813"/>
            <a:ext cx="1515850" cy="10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2450" y="3165100"/>
            <a:ext cx="1064278" cy="106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06176" y="273375"/>
            <a:ext cx="69087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Studium przypadku: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000" i="1">
                <a:latin typeface="Arial"/>
                <a:ea typeface="Arial"/>
                <a:cs typeface="Arial"/>
                <a:sym typeface="Arial"/>
              </a:rPr>
              <a:t>Przeciwdziałanie atakowi typu SYN_FLOOD (atak DoS)</a:t>
            </a:r>
            <a:endParaRPr sz="3000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387" y="1267575"/>
            <a:ext cx="2409226" cy="3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628600" y="273375"/>
            <a:ext cx="68865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Algorytm przeciwdziałania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28950" y="1267575"/>
            <a:ext cx="7886100" cy="3263400"/>
          </a:xfrm>
          <a:prstGeom prst="rect">
            <a:avLst/>
          </a:prstGeom>
        </p:spPr>
        <p:txBody>
          <a:bodyPr spcFirstLastPara="1" wrap="square" lIns="62225" tIns="31100" rIns="62225" bIns="311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1) Wykryj </a:t>
            </a:r>
            <a:r>
              <a:rPr lang="pl" sz="1300" i="1" dirty="0">
                <a:latin typeface="Arial"/>
                <a:ea typeface="Arial"/>
                <a:cs typeface="Arial"/>
                <a:sym typeface="Arial"/>
              </a:rPr>
              <a:t>New_Packet_IN</a:t>
            </a:r>
            <a:endParaRPr sz="130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2) Filtrowanie protokołu TCP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3) Filtrowanie tylko pakietów z flagą </a:t>
            </a:r>
            <a:r>
              <a:rPr lang="pl" sz="1300" i="1" dirty="0">
                <a:latin typeface="Arial"/>
                <a:ea typeface="Arial"/>
                <a:cs typeface="Arial"/>
                <a:sym typeface="Arial"/>
              </a:rPr>
              <a:t>SYN</a:t>
            </a: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 (bez </a:t>
            </a:r>
            <a:r>
              <a:rPr lang="pl" sz="1300" i="1" dirty="0">
                <a:latin typeface="Arial"/>
                <a:ea typeface="Arial"/>
                <a:cs typeface="Arial"/>
                <a:sym typeface="Arial"/>
              </a:rPr>
              <a:t>SYN_ACK</a:t>
            </a: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 !)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4) Zapisanie zdarzenia do tablicy eventów jako adres źródłowy oraz timestamp zajścia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5) Uruchomienie garbage collectora 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6) Sprawdzenie tablicy eventów (czy łączna liczba wpisów per adres źródła przekracza wartość graniczną?)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6.1) Jeśli tak, uruchom skrypt przeciwdziałania atakowi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6.2) Zablokuj atakującego na zdefiniowany czas (ustawienie akcji przepływu dla tego adresu jako ‘BRAK AKCJI’, czyli </a:t>
            </a:r>
            <a:r>
              <a:rPr lang="pl" sz="1300" i="1" dirty="0"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 dirty="0">
                <a:latin typeface="Arial"/>
                <a:ea typeface="Arial"/>
                <a:cs typeface="Arial"/>
                <a:sym typeface="Arial"/>
              </a:rPr>
              <a:t>7) Powtórz w przypadku kolejnego </a:t>
            </a:r>
            <a:r>
              <a:rPr lang="pl" sz="1300" i="1" dirty="0">
                <a:latin typeface="Arial"/>
                <a:ea typeface="Arial"/>
                <a:cs typeface="Arial"/>
                <a:sym typeface="Arial"/>
              </a:rPr>
              <a:t>Packet_IN</a:t>
            </a:r>
            <a:endParaRPr sz="130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645401" y="273375"/>
            <a:ext cx="68697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Efekt działania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>
                <a:latin typeface="Arial"/>
                <a:ea typeface="Arial"/>
                <a:cs typeface="Arial"/>
                <a:sym typeface="Arial"/>
              </a:rPr>
              <a:t>filtrowanie</a:t>
            </a:r>
            <a:r>
              <a:rPr lang="pl" sz="2800" i="1">
                <a:latin typeface="Arial"/>
                <a:ea typeface="Arial"/>
                <a:cs typeface="Arial"/>
                <a:sym typeface="Arial"/>
              </a:rPr>
              <a:t> SYN(!=SYN_ACK) </a:t>
            </a:r>
            <a:endParaRPr sz="2800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t="4113" r="22970"/>
          <a:stretch/>
        </p:blipFill>
        <p:spPr>
          <a:xfrm>
            <a:off x="306550" y="1810325"/>
            <a:ext cx="4764401" cy="18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r="9974"/>
          <a:stretch/>
        </p:blipFill>
        <p:spPr>
          <a:xfrm>
            <a:off x="5337225" y="2033500"/>
            <a:ext cx="3353249" cy="1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1645401" y="273375"/>
            <a:ext cx="68697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Efekt działania (ATAK)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75" y="1267575"/>
            <a:ext cx="7753252" cy="3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645401" y="273375"/>
            <a:ext cx="6869700" cy="994200"/>
          </a:xfrm>
          <a:prstGeom prst="rect">
            <a:avLst/>
          </a:prstGeom>
        </p:spPr>
        <p:txBody>
          <a:bodyPr spcFirstLastPara="1" wrap="square" lIns="62225" tIns="31100" rIns="62225" bIns="31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 b="1">
                <a:latin typeface="Arial"/>
                <a:ea typeface="Arial"/>
                <a:cs typeface="Arial"/>
                <a:sym typeface="Arial"/>
              </a:rPr>
              <a:t>Efekt działania (LOGI)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l="630" r="-629"/>
          <a:stretch/>
        </p:blipFill>
        <p:spPr>
          <a:xfrm>
            <a:off x="152400" y="1742375"/>
            <a:ext cx="8839204" cy="3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Pokaz na ekranie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Blank Presentation</vt:lpstr>
      <vt:lpstr>Reaktywne przeciwdziałanie atakom DDoS - projekt SSP</vt:lpstr>
      <vt:lpstr>Cel projektu</vt:lpstr>
      <vt:lpstr>Topologia</vt:lpstr>
      <vt:lpstr>Wykorzystane narzędzia</vt:lpstr>
      <vt:lpstr>Studium przypadku: Przeciwdziałanie atakowi typu SYN_FLOOD (atak DoS)</vt:lpstr>
      <vt:lpstr>Algorytm przeciwdziałania</vt:lpstr>
      <vt:lpstr>Efekt działania filtrowanie SYN(!=SYN_ACK) </vt:lpstr>
      <vt:lpstr>Efekt działania (ATAK)</vt:lpstr>
      <vt:lpstr>Efekt działania (LOGI)</vt:lpstr>
      <vt:lpstr>Problemy </vt:lpstr>
      <vt:lpstr>Literatura</vt:lpstr>
      <vt:lpstr> 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Reaktywne przeciwdziałanie atakom DDoS - projekt SSP</dc:title>
  <cp:lastModifiedBy>Adam Zielina</cp:lastModifiedBy>
  <cp:revision>1</cp:revision>
  <dcterms:modified xsi:type="dcterms:W3CDTF">2024-02-13T12:27:18Z</dcterms:modified>
</cp:coreProperties>
</file>