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Arkusz1!$A$1:$Z$1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Arkusz1!$A$2:$Z$2</c:f>
              <c:numCache>
                <c:formatCode>General</c:formatCode>
                <c:ptCount val="26"/>
                <c:pt idx="0">
                  <c:v>789</c:v>
                </c:pt>
                <c:pt idx="1">
                  <c:v>766</c:v>
                </c:pt>
                <c:pt idx="2">
                  <c:v>736</c:v>
                </c:pt>
                <c:pt idx="3">
                  <c:v>805</c:v>
                </c:pt>
                <c:pt idx="4">
                  <c:v>768</c:v>
                </c:pt>
                <c:pt idx="5">
                  <c:v>775</c:v>
                </c:pt>
                <c:pt idx="6">
                  <c:v>773</c:v>
                </c:pt>
                <c:pt idx="7">
                  <c:v>734</c:v>
                </c:pt>
                <c:pt idx="8">
                  <c:v>755</c:v>
                </c:pt>
                <c:pt idx="9">
                  <c:v>747</c:v>
                </c:pt>
                <c:pt idx="10">
                  <c:v>739</c:v>
                </c:pt>
                <c:pt idx="11">
                  <c:v>761</c:v>
                </c:pt>
                <c:pt idx="12">
                  <c:v>792</c:v>
                </c:pt>
                <c:pt idx="13">
                  <c:v>783</c:v>
                </c:pt>
                <c:pt idx="14">
                  <c:v>753</c:v>
                </c:pt>
                <c:pt idx="15">
                  <c:v>803</c:v>
                </c:pt>
                <c:pt idx="16">
                  <c:v>783</c:v>
                </c:pt>
                <c:pt idx="17">
                  <c:v>758</c:v>
                </c:pt>
                <c:pt idx="18">
                  <c:v>748</c:v>
                </c:pt>
                <c:pt idx="19">
                  <c:v>796</c:v>
                </c:pt>
                <c:pt idx="20">
                  <c:v>813</c:v>
                </c:pt>
                <c:pt idx="21">
                  <c:v>764</c:v>
                </c:pt>
                <c:pt idx="22">
                  <c:v>752</c:v>
                </c:pt>
                <c:pt idx="23">
                  <c:v>787</c:v>
                </c:pt>
                <c:pt idx="24">
                  <c:v>786</c:v>
                </c:pt>
                <c:pt idx="25">
                  <c:v>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BC-473E-8ED1-859803C53E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54687"/>
        <c:axId val="206557183"/>
      </c:barChart>
      <c:catAx>
        <c:axId val="20655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6557183"/>
        <c:crosses val="autoZero"/>
        <c:auto val="1"/>
        <c:lblAlgn val="ctr"/>
        <c:lblOffset val="100"/>
        <c:noMultiLvlLbl val="0"/>
      </c:catAx>
      <c:valAx>
        <c:axId val="20655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655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8EC4E-D1D2-49A2-AEF7-288E8B3A3521}" type="datetimeFigureOut">
              <a:rPr lang="pl-PL" smtClean="0"/>
              <a:t>07.06.2021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AC23F-6B5E-4615-BB87-2C1EA62A7C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71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200EA78-B142-4659-969E-ECAD23D60DC6}" type="datetime1">
              <a:rPr lang="pl-PL" smtClean="0"/>
              <a:t>07.06.2021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88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41C-8931-41C1-AC68-24CAD503E46B}" type="datetime1">
              <a:rPr lang="pl-PL" smtClean="0"/>
              <a:t>07.06.2021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082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F0426D-78EC-4058-9BCD-F0280F77D47E}" type="datetime1">
              <a:rPr lang="pl-PL" smtClean="0"/>
              <a:t>07.06.2021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24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EA7CAF-CAB3-4C05-A1AB-12A2A82E03E1}" type="datetime1">
              <a:rPr lang="pl-PL" smtClean="0"/>
              <a:t>07.06.2021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62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F7CF5C-DC5F-4681-BA03-85B298A4BA88}" type="datetime1">
              <a:rPr lang="pl-PL" smtClean="0"/>
              <a:t>07.06.2021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614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DC99-EC41-4B31-8F6A-5738C5817B50}" type="datetime1">
              <a:rPr lang="pl-PL" smtClean="0"/>
              <a:t>07.06.2021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22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7D3-6927-45EE-9F04-F806654EA34D}" type="datetime1">
              <a:rPr lang="pl-PL" smtClean="0"/>
              <a:t>07.06.2021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8220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DDE4-94E0-4349-8C93-B4D51B797B84}" type="datetime1">
              <a:rPr lang="pl-PL" smtClean="0"/>
              <a:t>07.06.2021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78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9019CE-17D3-4D62-96BA-21AB32E60AC4}" type="datetime1">
              <a:rPr lang="pl-PL" smtClean="0"/>
              <a:t>07.06.2021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22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B0EA-4481-4D35-B7B7-E850AD58CD9C}" type="datetime1">
              <a:rPr lang="pl-PL" smtClean="0"/>
              <a:t>07.06.2021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858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A0EE03-8EE3-4A30-8DAF-C44B0430730C}" type="datetime1">
              <a:rPr lang="pl-PL" smtClean="0"/>
              <a:t>07.06.2021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44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0D62-473F-4698-A702-E29978874A24}" type="datetime1">
              <a:rPr lang="pl-PL" smtClean="0"/>
              <a:t>07.06.2021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5FB0-68E9-4D4D-BE8A-9CEDB771A20D}" type="datetime1">
              <a:rPr lang="pl-PL" smtClean="0"/>
              <a:t>07.06.2021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2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197-82BD-40F8-8A21-07C8A7DB38F3}" type="datetime1">
              <a:rPr lang="pl-PL" smtClean="0"/>
              <a:t>07.06.2021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84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1CA6-E4F1-4ACF-BE77-458A476379C2}" type="datetime1">
              <a:rPr lang="pl-PL" smtClean="0"/>
              <a:t>07.06.2021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19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FEB7-8DED-4D50-BEC3-0E4DE24B2A2F}" type="datetime1">
              <a:rPr lang="pl-PL" smtClean="0"/>
              <a:t>07.06.2021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61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DBA0-95CC-4C0E-AF6D-55286C6D1E51}" type="datetime1">
              <a:rPr lang="pl-PL" smtClean="0"/>
              <a:t>07.06.2021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C8DA-9C9D-4502-980F-37FC7F1386A6}" type="datetime1">
              <a:rPr lang="pl-PL" smtClean="0"/>
              <a:t>07.06.2021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6893-DCCF-4477-9D08-4B21B6FB35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56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BC4BF-F4CB-4028-8F4F-A5277DA25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Letter</a:t>
            </a:r>
            <a:r>
              <a:rPr lang="pl-PL" dirty="0"/>
              <a:t> </a:t>
            </a:r>
            <a:r>
              <a:rPr lang="pl-PL" dirty="0" err="1"/>
              <a:t>recognition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BE33414-8DC8-4B84-B24D-F4125C1C5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90009"/>
            <a:ext cx="9448800" cy="685800"/>
          </a:xfrm>
        </p:spPr>
        <p:txBody>
          <a:bodyPr/>
          <a:lstStyle/>
          <a:p>
            <a:r>
              <a:rPr lang="pl-PL" dirty="0"/>
              <a:t>Bartosz Kowalczyk</a:t>
            </a:r>
            <a:br>
              <a:rPr lang="pl-PL" dirty="0"/>
            </a:br>
            <a:r>
              <a:rPr lang="pl-PL" dirty="0"/>
              <a:t>Maciej Woźniak</a:t>
            </a:r>
          </a:p>
        </p:txBody>
      </p:sp>
    </p:spTree>
    <p:extLst>
      <p:ext uri="{BB962C8B-B14F-4D97-AF65-F5344CB8AC3E}">
        <p14:creationId xmlns:p14="http://schemas.microsoft.com/office/powerpoint/2010/main" val="404731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88C29-FD52-4281-B6D7-AC86DD27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Źródło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D1447B-6631-4685-9144-FA27DB6D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pl-PL" dirty="0"/>
              <a:t>Twórca</a:t>
            </a:r>
            <a:r>
              <a:rPr lang="en-US" dirty="0"/>
              <a:t>: David J. Slate</a:t>
            </a:r>
            <a:r>
              <a:rPr lang="pl-PL" dirty="0"/>
              <a:t> </a:t>
            </a:r>
            <a:r>
              <a:rPr lang="en-US" dirty="0" err="1"/>
              <a:t>Odesta</a:t>
            </a:r>
            <a:r>
              <a:rPr lang="en-US" dirty="0"/>
              <a:t> Corporation; 1890 Maple Ave; Suite 115; Evanston, IL 60201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pl-PL" dirty="0"/>
              <a:t>Dostawca danych</a:t>
            </a:r>
            <a:r>
              <a:rPr lang="en-US" dirty="0"/>
              <a:t>: David J. Slate (dave@math.nwu.edu) (708) 491-3867   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pl-PL" dirty="0"/>
              <a:t>Data stworzenia</a:t>
            </a:r>
            <a:r>
              <a:rPr lang="en-US" dirty="0"/>
              <a:t>: </a:t>
            </a:r>
            <a:r>
              <a:rPr lang="pl-PL" dirty="0"/>
              <a:t>Styczeń</a:t>
            </a:r>
            <a:r>
              <a:rPr lang="en-US" dirty="0"/>
              <a:t> 1991</a:t>
            </a:r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3726E9F-7A50-4D17-B639-458FC13E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84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98221-6893-4010-B3C5-7A970DF9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Najważniejsze informacje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A5A2D8-74AE-4339-A305-10E41BDE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Celem było zidentyfikowanie każdej z czarno-białych ilustracji jako jednej z 26 wielkich liter alfabetu Łacińskiego.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Ilustracje były bazowane na 20 różnych czcionkach gdzie każdy został jeszcze dodatkowo zniekształcony aby stworzyć 20 000 unikatowych próbek.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Każda próbka została opisana za pomocą 16 liczb całkowitych odpowiadających np. za ilość krawędzi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A42187-3148-4B4D-9669-6CFF1367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813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95B3E4-B10A-4A43-B980-EFA34B2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o cechach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E38FFB-2E14-4450-BE80-A8D95A99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3" y="1828800"/>
            <a:ext cx="11139854" cy="46950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	 1.	</a:t>
            </a:r>
            <a:r>
              <a:rPr lang="pl-PL" dirty="0" err="1"/>
              <a:t>lettr</a:t>
            </a:r>
            <a:r>
              <a:rPr lang="pl-PL" dirty="0"/>
              <a:t>	</a:t>
            </a:r>
            <a:r>
              <a:rPr lang="pl-PL" dirty="0" err="1"/>
              <a:t>capital</a:t>
            </a:r>
            <a:r>
              <a:rPr lang="pl-PL" dirty="0"/>
              <a:t> </a:t>
            </a:r>
            <a:r>
              <a:rPr lang="pl-PL" dirty="0" err="1"/>
              <a:t>letter</a:t>
            </a:r>
            <a:r>
              <a:rPr lang="pl-PL" dirty="0"/>
              <a:t>			(26 </a:t>
            </a:r>
            <a:r>
              <a:rPr lang="pl-PL" dirty="0" err="1"/>
              <a:t>values</a:t>
            </a:r>
            <a:r>
              <a:rPr lang="pl-PL" dirty="0"/>
              <a:t> from A to Z)</a:t>
            </a:r>
          </a:p>
          <a:p>
            <a:pPr marL="0" indent="0">
              <a:buNone/>
            </a:pPr>
            <a:r>
              <a:rPr lang="pl-PL" dirty="0"/>
              <a:t>	 2.	x-</a:t>
            </a:r>
            <a:r>
              <a:rPr lang="pl-PL" dirty="0" err="1"/>
              <a:t>box</a:t>
            </a:r>
            <a:r>
              <a:rPr lang="pl-PL" dirty="0"/>
              <a:t>	</a:t>
            </a:r>
            <a:r>
              <a:rPr lang="pl-PL" dirty="0" err="1"/>
              <a:t>horizontal</a:t>
            </a:r>
            <a:r>
              <a:rPr lang="pl-PL" dirty="0"/>
              <a:t> </a:t>
            </a:r>
            <a:r>
              <a:rPr lang="pl-PL" dirty="0" err="1"/>
              <a:t>position</a:t>
            </a:r>
            <a:r>
              <a:rPr lang="pl-PL" dirty="0"/>
              <a:t> of </a:t>
            </a:r>
            <a:r>
              <a:rPr lang="pl-PL" dirty="0" err="1"/>
              <a:t>box</a:t>
            </a:r>
            <a:r>
              <a:rPr lang="pl-PL" dirty="0"/>
              <a:t>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 3.	y-</a:t>
            </a:r>
            <a:r>
              <a:rPr lang="pl-PL" dirty="0" err="1"/>
              <a:t>box</a:t>
            </a:r>
            <a:r>
              <a:rPr lang="pl-PL" dirty="0"/>
              <a:t>	</a:t>
            </a:r>
            <a:r>
              <a:rPr lang="pl-PL" dirty="0" err="1"/>
              <a:t>vertical</a:t>
            </a:r>
            <a:r>
              <a:rPr lang="pl-PL" dirty="0"/>
              <a:t> </a:t>
            </a:r>
            <a:r>
              <a:rPr lang="pl-PL" dirty="0" err="1"/>
              <a:t>position</a:t>
            </a:r>
            <a:r>
              <a:rPr lang="pl-PL" dirty="0"/>
              <a:t> of </a:t>
            </a:r>
            <a:r>
              <a:rPr lang="pl-PL" dirty="0" err="1"/>
              <a:t>box</a:t>
            </a:r>
            <a:r>
              <a:rPr lang="pl-PL" dirty="0"/>
              <a:t>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 4.	</a:t>
            </a:r>
            <a:r>
              <a:rPr lang="pl-PL" dirty="0" err="1"/>
              <a:t>width</a:t>
            </a:r>
            <a:r>
              <a:rPr lang="pl-PL" dirty="0"/>
              <a:t>	</a:t>
            </a:r>
            <a:r>
              <a:rPr lang="pl-PL" dirty="0" err="1"/>
              <a:t>width</a:t>
            </a:r>
            <a:r>
              <a:rPr lang="pl-PL" dirty="0"/>
              <a:t> of </a:t>
            </a:r>
            <a:r>
              <a:rPr lang="pl-PL" dirty="0" err="1"/>
              <a:t>box</a:t>
            </a:r>
            <a:r>
              <a:rPr lang="pl-PL" dirty="0"/>
              <a:t>	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 5.	high 	</a:t>
            </a:r>
            <a:r>
              <a:rPr lang="pl-PL" dirty="0" err="1"/>
              <a:t>height</a:t>
            </a:r>
            <a:r>
              <a:rPr lang="pl-PL" dirty="0"/>
              <a:t> of </a:t>
            </a:r>
            <a:r>
              <a:rPr lang="pl-PL" dirty="0" err="1"/>
              <a:t>box</a:t>
            </a:r>
            <a:r>
              <a:rPr lang="pl-PL" dirty="0"/>
              <a:t>	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 6.	</a:t>
            </a:r>
            <a:r>
              <a:rPr lang="pl-PL" dirty="0" err="1"/>
              <a:t>onpix</a:t>
            </a:r>
            <a:r>
              <a:rPr lang="pl-PL" dirty="0"/>
              <a:t>	</a:t>
            </a:r>
            <a:r>
              <a:rPr lang="pl-PL" dirty="0" err="1"/>
              <a:t>total</a:t>
            </a:r>
            <a:r>
              <a:rPr lang="pl-PL" dirty="0"/>
              <a:t> # on </a:t>
            </a:r>
            <a:r>
              <a:rPr lang="pl-PL" dirty="0" err="1"/>
              <a:t>pixels</a:t>
            </a:r>
            <a:r>
              <a:rPr lang="pl-PL" dirty="0"/>
              <a:t>	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 7.	x-bar	</a:t>
            </a:r>
            <a:r>
              <a:rPr lang="pl-PL" dirty="0" err="1"/>
              <a:t>mean</a:t>
            </a:r>
            <a:r>
              <a:rPr lang="pl-PL" dirty="0"/>
              <a:t> x of on </a:t>
            </a:r>
            <a:r>
              <a:rPr lang="pl-PL" dirty="0" err="1"/>
              <a:t>pixels</a:t>
            </a:r>
            <a:r>
              <a:rPr lang="pl-PL" dirty="0"/>
              <a:t> in </a:t>
            </a:r>
            <a:r>
              <a:rPr lang="pl-PL" dirty="0" err="1"/>
              <a:t>box</a:t>
            </a:r>
            <a:r>
              <a:rPr lang="pl-PL" dirty="0"/>
              <a:t>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 8.	y-bar	</a:t>
            </a:r>
            <a:r>
              <a:rPr lang="pl-PL" dirty="0" err="1"/>
              <a:t>mean</a:t>
            </a:r>
            <a:r>
              <a:rPr lang="pl-PL" dirty="0"/>
              <a:t> y of on </a:t>
            </a:r>
            <a:r>
              <a:rPr lang="pl-PL" dirty="0" err="1"/>
              <a:t>pixels</a:t>
            </a:r>
            <a:r>
              <a:rPr lang="pl-PL" dirty="0"/>
              <a:t> in </a:t>
            </a:r>
            <a:r>
              <a:rPr lang="pl-PL" dirty="0" err="1"/>
              <a:t>box</a:t>
            </a:r>
            <a:r>
              <a:rPr lang="pl-PL" dirty="0"/>
              <a:t>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 9.	x2bar	</a:t>
            </a:r>
            <a:r>
              <a:rPr lang="pl-PL" dirty="0" err="1"/>
              <a:t>mean</a:t>
            </a:r>
            <a:r>
              <a:rPr lang="pl-PL" dirty="0"/>
              <a:t> x </a:t>
            </a:r>
            <a:r>
              <a:rPr lang="pl-PL" dirty="0" err="1"/>
              <a:t>variance</a:t>
            </a:r>
            <a:r>
              <a:rPr lang="pl-PL" dirty="0"/>
              <a:t>	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10.	y2bar	</a:t>
            </a:r>
            <a:r>
              <a:rPr lang="pl-PL" dirty="0" err="1"/>
              <a:t>mean</a:t>
            </a:r>
            <a:r>
              <a:rPr lang="pl-PL" dirty="0"/>
              <a:t> y </a:t>
            </a:r>
            <a:r>
              <a:rPr lang="pl-PL" dirty="0" err="1"/>
              <a:t>variance</a:t>
            </a:r>
            <a:r>
              <a:rPr lang="pl-PL" dirty="0"/>
              <a:t>	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11.	</a:t>
            </a:r>
            <a:r>
              <a:rPr lang="pl-PL" dirty="0" err="1"/>
              <a:t>xybar</a:t>
            </a:r>
            <a:r>
              <a:rPr lang="pl-PL" dirty="0"/>
              <a:t>	</a:t>
            </a:r>
            <a:r>
              <a:rPr lang="pl-PL" dirty="0" err="1"/>
              <a:t>mean</a:t>
            </a:r>
            <a:r>
              <a:rPr lang="pl-PL" dirty="0"/>
              <a:t> x y </a:t>
            </a:r>
            <a:r>
              <a:rPr lang="pl-PL" dirty="0" err="1"/>
              <a:t>correlation</a:t>
            </a:r>
            <a:r>
              <a:rPr lang="pl-PL" dirty="0"/>
              <a:t>	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12.	x2ybr	</a:t>
            </a:r>
            <a:r>
              <a:rPr lang="pl-PL" dirty="0" err="1"/>
              <a:t>mean</a:t>
            </a:r>
            <a:r>
              <a:rPr lang="pl-PL" dirty="0"/>
              <a:t> of x * x * y	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13.	xy2br	</a:t>
            </a:r>
            <a:r>
              <a:rPr lang="pl-PL" dirty="0" err="1"/>
              <a:t>mean</a:t>
            </a:r>
            <a:r>
              <a:rPr lang="pl-PL" dirty="0"/>
              <a:t> of x * y * y	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14.	x-</a:t>
            </a:r>
            <a:r>
              <a:rPr lang="pl-PL" dirty="0" err="1"/>
              <a:t>ege</a:t>
            </a:r>
            <a:r>
              <a:rPr lang="pl-PL" dirty="0"/>
              <a:t>	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edge</a:t>
            </a:r>
            <a:r>
              <a:rPr lang="pl-PL" dirty="0"/>
              <a:t> </a:t>
            </a:r>
            <a:r>
              <a:rPr lang="pl-PL" dirty="0" err="1"/>
              <a:t>count</a:t>
            </a:r>
            <a:r>
              <a:rPr lang="pl-PL" dirty="0"/>
              <a:t> </a:t>
            </a:r>
            <a:r>
              <a:rPr lang="pl-PL" dirty="0" err="1"/>
              <a:t>left</a:t>
            </a:r>
            <a:r>
              <a:rPr lang="pl-PL" dirty="0"/>
              <a:t> to </a:t>
            </a:r>
            <a:r>
              <a:rPr lang="pl-PL" dirty="0" err="1"/>
              <a:t>right</a:t>
            </a:r>
            <a:r>
              <a:rPr lang="pl-PL" dirty="0"/>
              <a:t>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15.	</a:t>
            </a:r>
            <a:r>
              <a:rPr lang="pl-PL" dirty="0" err="1"/>
              <a:t>xegvy</a:t>
            </a:r>
            <a:r>
              <a:rPr lang="pl-PL" dirty="0"/>
              <a:t>	</a:t>
            </a:r>
            <a:r>
              <a:rPr lang="pl-PL" dirty="0" err="1"/>
              <a:t>correlation</a:t>
            </a:r>
            <a:r>
              <a:rPr lang="pl-PL" dirty="0"/>
              <a:t> of x-</a:t>
            </a:r>
            <a:r>
              <a:rPr lang="pl-PL" dirty="0" err="1"/>
              <a:t>ege</a:t>
            </a:r>
            <a:r>
              <a:rPr lang="pl-PL" dirty="0"/>
              <a:t> with y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16.	y-</a:t>
            </a:r>
            <a:r>
              <a:rPr lang="pl-PL" dirty="0" err="1"/>
              <a:t>ege</a:t>
            </a:r>
            <a:r>
              <a:rPr lang="pl-PL" dirty="0"/>
              <a:t>	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edge</a:t>
            </a:r>
            <a:r>
              <a:rPr lang="pl-PL" dirty="0"/>
              <a:t> </a:t>
            </a:r>
            <a:r>
              <a:rPr lang="pl-PL" dirty="0" err="1"/>
              <a:t>count</a:t>
            </a:r>
            <a:r>
              <a:rPr lang="pl-PL" dirty="0"/>
              <a:t> </a:t>
            </a:r>
            <a:r>
              <a:rPr lang="pl-PL" dirty="0" err="1"/>
              <a:t>bottom</a:t>
            </a:r>
            <a:r>
              <a:rPr lang="pl-PL" dirty="0"/>
              <a:t> to top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	17.	</a:t>
            </a:r>
            <a:r>
              <a:rPr lang="pl-PL" dirty="0" err="1"/>
              <a:t>yegvx</a:t>
            </a:r>
            <a:r>
              <a:rPr lang="pl-PL" dirty="0"/>
              <a:t>	</a:t>
            </a:r>
            <a:r>
              <a:rPr lang="pl-PL" dirty="0" err="1"/>
              <a:t>correlation</a:t>
            </a:r>
            <a:r>
              <a:rPr lang="pl-PL" dirty="0"/>
              <a:t> of y-</a:t>
            </a:r>
            <a:r>
              <a:rPr lang="pl-PL" dirty="0" err="1"/>
              <a:t>ege</a:t>
            </a:r>
            <a:r>
              <a:rPr lang="pl-PL" dirty="0"/>
              <a:t> with x		(</a:t>
            </a:r>
            <a:r>
              <a:rPr lang="pl-PL" dirty="0" err="1"/>
              <a:t>integer</a:t>
            </a:r>
            <a:r>
              <a:rPr lang="pl-PL" dirty="0"/>
              <a:t>)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6B9FE0-40A0-4AEF-A0AA-389BE190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2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E5C7CC-6FC7-4275-B7DB-F9E0E779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Dystrybucja klas </a:t>
            </a:r>
            <a:br>
              <a:rPr lang="pl-PL" dirty="0"/>
            </a:br>
            <a:r>
              <a:rPr lang="pl-PL" dirty="0"/>
              <a:t>w zestawie danych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7FA04D-AA12-41EF-B7B4-9C90ED84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92" y="2451640"/>
            <a:ext cx="4730262" cy="4019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789 A	   766 B     736 C     805 D</a:t>
            </a:r>
            <a:endParaRPr lang="pl-PL" dirty="0"/>
          </a:p>
          <a:p>
            <a:pPr marL="0" indent="0">
              <a:buNone/>
            </a:pPr>
            <a:r>
              <a:rPr lang="pt-BR" dirty="0"/>
              <a:t>768 E	   775 F     773 G</a:t>
            </a:r>
            <a:r>
              <a:rPr lang="pl-PL" dirty="0"/>
              <a:t>     </a:t>
            </a:r>
            <a:r>
              <a:rPr lang="pt-BR" dirty="0"/>
              <a:t>734 H</a:t>
            </a:r>
            <a:endParaRPr lang="pl-PL" dirty="0"/>
          </a:p>
          <a:p>
            <a:pPr marL="0" indent="0">
              <a:buNone/>
            </a:pPr>
            <a:r>
              <a:rPr lang="pt-BR" dirty="0"/>
              <a:t>755 I     </a:t>
            </a:r>
            <a:r>
              <a:rPr lang="pl-PL" dirty="0"/>
              <a:t>  </a:t>
            </a:r>
            <a:r>
              <a:rPr lang="pt-BR" dirty="0"/>
              <a:t>747 J     739 K</a:t>
            </a:r>
            <a:r>
              <a:rPr lang="pl-PL" dirty="0"/>
              <a:t>     </a:t>
            </a:r>
            <a:r>
              <a:rPr lang="pt-BR" dirty="0"/>
              <a:t> 761 L</a:t>
            </a:r>
            <a:endParaRPr lang="pl-PL" dirty="0"/>
          </a:p>
          <a:p>
            <a:pPr marL="0" indent="0">
              <a:buNone/>
            </a:pPr>
            <a:r>
              <a:rPr lang="pt-BR" dirty="0"/>
              <a:t>792 M     783 N</a:t>
            </a:r>
            <a:r>
              <a:rPr lang="pl-PL" dirty="0"/>
              <a:t>    </a:t>
            </a:r>
            <a:r>
              <a:rPr lang="pt-BR" dirty="0"/>
              <a:t>753 O</a:t>
            </a:r>
            <a:r>
              <a:rPr lang="pl-PL" dirty="0"/>
              <a:t>    </a:t>
            </a:r>
            <a:r>
              <a:rPr lang="pt-BR" dirty="0"/>
              <a:t>803 P     </a:t>
            </a:r>
            <a:endParaRPr lang="pl-PL" dirty="0"/>
          </a:p>
          <a:p>
            <a:pPr marL="0" indent="0">
              <a:buNone/>
            </a:pPr>
            <a:r>
              <a:rPr lang="pt-BR" dirty="0"/>
              <a:t>783 Q     758 R</a:t>
            </a:r>
            <a:r>
              <a:rPr lang="pl-PL" dirty="0"/>
              <a:t>     </a:t>
            </a:r>
            <a:r>
              <a:rPr lang="pt-BR" dirty="0"/>
              <a:t>748 S</a:t>
            </a:r>
            <a:r>
              <a:rPr lang="pl-PL" dirty="0"/>
              <a:t>  </a:t>
            </a:r>
            <a:r>
              <a:rPr lang="pt-BR" dirty="0"/>
              <a:t>   796 T</a:t>
            </a:r>
            <a:endParaRPr lang="pl-PL" dirty="0"/>
          </a:p>
          <a:p>
            <a:pPr marL="0" indent="0">
              <a:buNone/>
            </a:pPr>
            <a:r>
              <a:rPr lang="pt-BR" dirty="0"/>
              <a:t>813 U</a:t>
            </a:r>
            <a:r>
              <a:rPr lang="pl-PL" dirty="0"/>
              <a:t>      </a:t>
            </a:r>
            <a:r>
              <a:rPr lang="pt-BR" dirty="0"/>
              <a:t>764 V</a:t>
            </a:r>
            <a:r>
              <a:rPr lang="pl-PL" dirty="0"/>
              <a:t> </a:t>
            </a:r>
            <a:r>
              <a:rPr lang="pt-BR" dirty="0"/>
              <a:t>   752 W   787 X</a:t>
            </a:r>
            <a:endParaRPr lang="pl-PL" dirty="0"/>
          </a:p>
          <a:p>
            <a:pPr marL="0" indent="0">
              <a:buNone/>
            </a:pPr>
            <a:r>
              <a:rPr lang="pt-BR" dirty="0"/>
              <a:t>786 Y	 </a:t>
            </a:r>
            <a:r>
              <a:rPr lang="pl-PL" dirty="0"/>
              <a:t>  </a:t>
            </a:r>
            <a:r>
              <a:rPr lang="pt-BR" dirty="0"/>
              <a:t>734 Z</a:t>
            </a:r>
            <a:endParaRPr lang="pl-PL" dirty="0"/>
          </a:p>
        </p:txBody>
      </p:sp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775E11CA-A7B8-4BEE-96B1-8D75941BB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837260"/>
              </p:ext>
            </p:extLst>
          </p:nvPr>
        </p:nvGraphicFramePr>
        <p:xfrm>
          <a:off x="5257800" y="2451641"/>
          <a:ext cx="6248400" cy="350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A24760-EDAC-4ED2-A283-015E2B15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35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BCE6046-A00C-4BCA-A562-423A9E04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Dziękujemy za uwagę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10498C-2F91-47BD-8ED9-A30FAF40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/>
              <a:t>Bartosz Kowalczyk 239538</a:t>
            </a:r>
            <a:br>
              <a:rPr lang="en-US" sz="2000"/>
            </a:br>
            <a:r>
              <a:rPr lang="en-US" sz="2000"/>
              <a:t>Maciej Woźniak 239596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76B2C26-9E37-4A96-9256-2C92178B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6893-DCCF-4477-9D08-4B21B6FB35E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92069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</Template>
  <TotalTime>55</TotalTime>
  <Words>482</Words>
  <Application>Microsoft Office PowerPoint</Application>
  <PresentationFormat>Panoramiczny</PresentationFormat>
  <Paragraphs>47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Para</vt:lpstr>
      <vt:lpstr>Letter recognition</vt:lpstr>
      <vt:lpstr>Źródło danych</vt:lpstr>
      <vt:lpstr>Najważniejsze informacje</vt:lpstr>
      <vt:lpstr>Informacje o cechach</vt:lpstr>
      <vt:lpstr>Dystrybucja klas  w zestawie danych</vt:lpstr>
      <vt:lpstr>Dziękujemy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recognition</dc:title>
  <dc:creator>Bartosz Kowalczyk</dc:creator>
  <cp:lastModifiedBy>Bartosz Kowalczyk</cp:lastModifiedBy>
  <cp:revision>3</cp:revision>
  <dcterms:created xsi:type="dcterms:W3CDTF">2021-06-07T09:34:37Z</dcterms:created>
  <dcterms:modified xsi:type="dcterms:W3CDTF">2021-06-07T10:29:56Z</dcterms:modified>
</cp:coreProperties>
</file>