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59" r:id="rId5"/>
    <p:sldId id="271" r:id="rId6"/>
    <p:sldId id="272" r:id="rId7"/>
    <p:sldId id="273" r:id="rId8"/>
    <p:sldId id="274" r:id="rId9"/>
    <p:sldId id="265" r:id="rId10"/>
    <p:sldId id="275" r:id="rId11"/>
    <p:sldId id="281" r:id="rId12"/>
    <p:sldId id="282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91278-8365-4444-B033-0B1F04B1CAEB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/>
      <dgm:spPr/>
      <dgm:t>
        <a:bodyPr/>
        <a:lstStyle/>
        <a:p>
          <a:endParaRPr lang="pl-PL"/>
        </a:p>
      </dgm:t>
    </dgm:pt>
    <dgm:pt modelId="{FA858DD9-7702-7E4D-9558-9BE274B78E8B}">
      <dgm:prSet/>
      <dgm:spPr/>
      <dgm:t>
        <a:bodyPr/>
        <a:lstStyle/>
        <a:p>
          <a:r>
            <a:rPr lang="pl-PL"/>
            <a:t>Logowanie przez USOS</a:t>
          </a:r>
        </a:p>
      </dgm:t>
    </dgm:pt>
    <dgm:pt modelId="{CE506C62-C103-484E-A75E-624A4F0E3EE1}" type="parTrans" cxnId="{FEE55E55-66AB-5149-9AE4-8890C8840D66}">
      <dgm:prSet/>
      <dgm:spPr/>
      <dgm:t>
        <a:bodyPr/>
        <a:lstStyle/>
        <a:p>
          <a:endParaRPr lang="pl-PL"/>
        </a:p>
      </dgm:t>
    </dgm:pt>
    <dgm:pt modelId="{62639EC0-D869-A640-9679-1F0183B315B8}" type="sibTrans" cxnId="{FEE55E55-66AB-5149-9AE4-8890C8840D66}">
      <dgm:prSet/>
      <dgm:spPr/>
      <dgm:t>
        <a:bodyPr/>
        <a:lstStyle/>
        <a:p>
          <a:endParaRPr lang="pl-PL"/>
        </a:p>
      </dgm:t>
    </dgm:pt>
    <dgm:pt modelId="{0828F927-1772-B04B-86AA-CCAF845DE7FF}">
      <dgm:prSet/>
      <dgm:spPr/>
      <dgm:t>
        <a:bodyPr/>
        <a:lstStyle/>
        <a:p>
          <a:r>
            <a:rPr lang="en-US"/>
            <a:t>Graficzny wyb</a:t>
          </a:r>
          <a:r>
            <a:rPr lang="pl-PL"/>
            <a:t>ór pokoi podczas zakwarterowania</a:t>
          </a:r>
        </a:p>
      </dgm:t>
    </dgm:pt>
    <dgm:pt modelId="{3CB5398A-25BB-1A4C-85CA-3D87E02D283B}" type="parTrans" cxnId="{9558CADA-A2AE-2C49-9FA9-92EDD7E76651}">
      <dgm:prSet/>
      <dgm:spPr/>
      <dgm:t>
        <a:bodyPr/>
        <a:lstStyle/>
        <a:p>
          <a:endParaRPr lang="pl-PL"/>
        </a:p>
      </dgm:t>
    </dgm:pt>
    <dgm:pt modelId="{F2CF6092-E9A2-EF40-9451-D6D0D7D98648}" type="sibTrans" cxnId="{9558CADA-A2AE-2C49-9FA9-92EDD7E76651}">
      <dgm:prSet/>
      <dgm:spPr/>
      <dgm:t>
        <a:bodyPr/>
        <a:lstStyle/>
        <a:p>
          <a:endParaRPr lang="pl-PL"/>
        </a:p>
      </dgm:t>
    </dgm:pt>
    <dgm:pt modelId="{A457E15C-49BA-DD47-AF0D-034D02517452}">
      <dgm:prSet/>
      <dgm:spPr/>
      <dgm:t>
        <a:bodyPr/>
        <a:lstStyle/>
        <a:p>
          <a:r>
            <a:rPr lang="pl-PL"/>
            <a:t>Zdalne ustalanie czasu zakwarterowania</a:t>
          </a:r>
        </a:p>
      </dgm:t>
    </dgm:pt>
    <dgm:pt modelId="{CBD2F158-B203-DB41-88E0-2B85A6412D7F}" type="parTrans" cxnId="{23E2CB59-7F49-704F-B5C0-9BCE2A506B5F}">
      <dgm:prSet/>
      <dgm:spPr/>
      <dgm:t>
        <a:bodyPr/>
        <a:lstStyle/>
        <a:p>
          <a:endParaRPr lang="pl-PL"/>
        </a:p>
      </dgm:t>
    </dgm:pt>
    <dgm:pt modelId="{66D7AAD3-AB9F-B64B-80E8-55B5FA479711}" type="sibTrans" cxnId="{23E2CB59-7F49-704F-B5C0-9BCE2A506B5F}">
      <dgm:prSet/>
      <dgm:spPr/>
      <dgm:t>
        <a:bodyPr/>
        <a:lstStyle/>
        <a:p>
          <a:endParaRPr lang="pl-PL"/>
        </a:p>
      </dgm:t>
    </dgm:pt>
    <dgm:pt modelId="{CF185710-B280-AC4D-BC8F-E0B72A0F132B}">
      <dgm:prSet/>
      <dgm:spPr/>
      <dgm:t>
        <a:bodyPr/>
        <a:lstStyle/>
        <a:p>
          <a:r>
            <a:rPr lang="pl-PL"/>
            <a:t>Zdalne rezerwacje stanowisk dla pomieszczeń wspólnych </a:t>
          </a:r>
        </a:p>
      </dgm:t>
    </dgm:pt>
    <dgm:pt modelId="{8BC34A67-7263-E74E-A244-383E6040DE42}" type="parTrans" cxnId="{F1E3C6AD-ADA6-BB41-921F-02F061DAC3D4}">
      <dgm:prSet/>
      <dgm:spPr/>
      <dgm:t>
        <a:bodyPr/>
        <a:lstStyle/>
        <a:p>
          <a:endParaRPr lang="pl-PL"/>
        </a:p>
      </dgm:t>
    </dgm:pt>
    <dgm:pt modelId="{6C572609-E1F0-3947-991D-1C71C58381EB}" type="sibTrans" cxnId="{F1E3C6AD-ADA6-BB41-921F-02F061DAC3D4}">
      <dgm:prSet/>
      <dgm:spPr/>
      <dgm:t>
        <a:bodyPr/>
        <a:lstStyle/>
        <a:p>
          <a:endParaRPr lang="pl-PL"/>
        </a:p>
      </dgm:t>
    </dgm:pt>
    <dgm:pt modelId="{08CC8DE2-D7CC-FE41-866B-C9DDEA1219AF}">
      <dgm:prSet/>
      <dgm:spPr/>
      <dgm:t>
        <a:bodyPr/>
        <a:lstStyle/>
        <a:p>
          <a:r>
            <a:rPr lang="en-US"/>
            <a:t>Rejestracja gości online</a:t>
          </a:r>
          <a:endParaRPr lang="pl-PL"/>
        </a:p>
      </dgm:t>
    </dgm:pt>
    <dgm:pt modelId="{E3246D58-2A12-4649-B111-F048FDFD2E01}" type="parTrans" cxnId="{4A00F75B-E9F0-9647-86F6-3F5B0BC93298}">
      <dgm:prSet/>
      <dgm:spPr/>
      <dgm:t>
        <a:bodyPr/>
        <a:lstStyle/>
        <a:p>
          <a:endParaRPr lang="pl-PL"/>
        </a:p>
      </dgm:t>
    </dgm:pt>
    <dgm:pt modelId="{3A889298-CE9E-1740-B08B-4C7ACD59229D}" type="sibTrans" cxnId="{4A00F75B-E9F0-9647-86F6-3F5B0BC93298}">
      <dgm:prSet/>
      <dgm:spPr/>
      <dgm:t>
        <a:bodyPr/>
        <a:lstStyle/>
        <a:p>
          <a:endParaRPr lang="pl-PL"/>
        </a:p>
      </dgm:t>
    </dgm:pt>
    <dgm:pt modelId="{1F5A69E2-B499-AA4D-B7AA-D2D679CE4DBA}" type="pres">
      <dgm:prSet presAssocID="{D0291278-8365-4444-B033-0B1F04B1CAEB}" presName="linear" presStyleCnt="0">
        <dgm:presLayoutVars>
          <dgm:animLvl val="lvl"/>
          <dgm:resizeHandles val="exact"/>
        </dgm:presLayoutVars>
      </dgm:prSet>
      <dgm:spPr/>
    </dgm:pt>
    <dgm:pt modelId="{2D7DC11C-CD92-524B-86CD-1454A2300CEA}" type="pres">
      <dgm:prSet presAssocID="{FA858DD9-7702-7E4D-9558-9BE274B78E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0344E8-884A-6B4D-AC75-7F58C163E296}" type="pres">
      <dgm:prSet presAssocID="{62639EC0-D869-A640-9679-1F0183B315B8}" presName="spacer" presStyleCnt="0"/>
      <dgm:spPr/>
    </dgm:pt>
    <dgm:pt modelId="{5AA089AA-74D6-BB45-AB42-EF29D57AD01E}" type="pres">
      <dgm:prSet presAssocID="{0828F927-1772-B04B-86AA-CCAF845DE7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08B309-5549-6947-B8B6-960431F0747D}" type="pres">
      <dgm:prSet presAssocID="{F2CF6092-E9A2-EF40-9451-D6D0D7D98648}" presName="spacer" presStyleCnt="0"/>
      <dgm:spPr/>
    </dgm:pt>
    <dgm:pt modelId="{4FE64A5A-CB5B-6349-ADC1-8F30478B89EE}" type="pres">
      <dgm:prSet presAssocID="{A457E15C-49BA-DD47-AF0D-034D02517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F553E8-E880-F948-AE0A-5BD0663C6910}" type="pres">
      <dgm:prSet presAssocID="{66D7AAD3-AB9F-B64B-80E8-55B5FA479711}" presName="spacer" presStyleCnt="0"/>
      <dgm:spPr/>
    </dgm:pt>
    <dgm:pt modelId="{CAEFB469-E4EE-AF4B-A0D3-60A8D20FFDAC}" type="pres">
      <dgm:prSet presAssocID="{CF185710-B280-AC4D-BC8F-E0B72A0F13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9800DC-E350-D64A-8C8C-75C431B2BFDD}" type="pres">
      <dgm:prSet presAssocID="{6C572609-E1F0-3947-991D-1C71C58381EB}" presName="spacer" presStyleCnt="0"/>
      <dgm:spPr/>
    </dgm:pt>
    <dgm:pt modelId="{50F376D4-9DE7-E444-A5B1-3E0BDAE37B23}" type="pres">
      <dgm:prSet presAssocID="{08CC8DE2-D7CC-FE41-866B-C9DDEA1219A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0A8E1E-E4DC-C244-8112-F7A38D600E16}" type="presOf" srcId="{D0291278-8365-4444-B033-0B1F04B1CAEB}" destId="{1F5A69E2-B499-AA4D-B7AA-D2D679CE4DBA}" srcOrd="0" destOrd="0" presId="urn:microsoft.com/office/officeart/2005/8/layout/vList2"/>
    <dgm:cxn modelId="{442AA23B-35D8-C64E-B711-160268EF97D3}" type="presOf" srcId="{A457E15C-49BA-DD47-AF0D-034D02517452}" destId="{4FE64A5A-CB5B-6349-ADC1-8F30478B89EE}" srcOrd="0" destOrd="0" presId="urn:microsoft.com/office/officeart/2005/8/layout/vList2"/>
    <dgm:cxn modelId="{EEE9314E-0656-3642-8C1F-9B693808C23D}" type="presOf" srcId="{FA858DD9-7702-7E4D-9558-9BE274B78E8B}" destId="{2D7DC11C-CD92-524B-86CD-1454A2300CEA}" srcOrd="0" destOrd="0" presId="urn:microsoft.com/office/officeart/2005/8/layout/vList2"/>
    <dgm:cxn modelId="{FEE55E55-66AB-5149-9AE4-8890C8840D66}" srcId="{D0291278-8365-4444-B033-0B1F04B1CAEB}" destId="{FA858DD9-7702-7E4D-9558-9BE274B78E8B}" srcOrd="0" destOrd="0" parTransId="{CE506C62-C103-484E-A75E-624A4F0E3EE1}" sibTransId="{62639EC0-D869-A640-9679-1F0183B315B8}"/>
    <dgm:cxn modelId="{23E2CB59-7F49-704F-B5C0-9BCE2A506B5F}" srcId="{D0291278-8365-4444-B033-0B1F04B1CAEB}" destId="{A457E15C-49BA-DD47-AF0D-034D02517452}" srcOrd="2" destOrd="0" parTransId="{CBD2F158-B203-DB41-88E0-2B85A6412D7F}" sibTransId="{66D7AAD3-AB9F-B64B-80E8-55B5FA479711}"/>
    <dgm:cxn modelId="{4A00F75B-E9F0-9647-86F6-3F5B0BC93298}" srcId="{D0291278-8365-4444-B033-0B1F04B1CAEB}" destId="{08CC8DE2-D7CC-FE41-866B-C9DDEA1219AF}" srcOrd="4" destOrd="0" parTransId="{E3246D58-2A12-4649-B111-F048FDFD2E01}" sibTransId="{3A889298-CE9E-1740-B08B-4C7ACD59229D}"/>
    <dgm:cxn modelId="{F1E3C6AD-ADA6-BB41-921F-02F061DAC3D4}" srcId="{D0291278-8365-4444-B033-0B1F04B1CAEB}" destId="{CF185710-B280-AC4D-BC8F-E0B72A0F132B}" srcOrd="3" destOrd="0" parTransId="{8BC34A67-7263-E74E-A244-383E6040DE42}" sibTransId="{6C572609-E1F0-3947-991D-1C71C58381EB}"/>
    <dgm:cxn modelId="{E84EACD6-B1C6-BB43-984F-42F2E9D2F2D5}" type="presOf" srcId="{CF185710-B280-AC4D-BC8F-E0B72A0F132B}" destId="{CAEFB469-E4EE-AF4B-A0D3-60A8D20FFDAC}" srcOrd="0" destOrd="0" presId="urn:microsoft.com/office/officeart/2005/8/layout/vList2"/>
    <dgm:cxn modelId="{9558CADA-A2AE-2C49-9FA9-92EDD7E76651}" srcId="{D0291278-8365-4444-B033-0B1F04B1CAEB}" destId="{0828F927-1772-B04B-86AA-CCAF845DE7FF}" srcOrd="1" destOrd="0" parTransId="{3CB5398A-25BB-1A4C-85CA-3D87E02D283B}" sibTransId="{F2CF6092-E9A2-EF40-9451-D6D0D7D98648}"/>
    <dgm:cxn modelId="{14C958FC-2B1F-6D47-9DFB-8547C932FC3B}" type="presOf" srcId="{08CC8DE2-D7CC-FE41-866B-C9DDEA1219AF}" destId="{50F376D4-9DE7-E444-A5B1-3E0BDAE37B23}" srcOrd="0" destOrd="0" presId="urn:microsoft.com/office/officeart/2005/8/layout/vList2"/>
    <dgm:cxn modelId="{FAED67FE-C3BF-8B4C-B2C5-44051D288934}" type="presOf" srcId="{0828F927-1772-B04B-86AA-CCAF845DE7FF}" destId="{5AA089AA-74D6-BB45-AB42-EF29D57AD01E}" srcOrd="0" destOrd="0" presId="urn:microsoft.com/office/officeart/2005/8/layout/vList2"/>
    <dgm:cxn modelId="{BDFF960E-3AA4-3E4A-99FB-6A06B5BBB1BF}" type="presParOf" srcId="{1F5A69E2-B499-AA4D-B7AA-D2D679CE4DBA}" destId="{2D7DC11C-CD92-524B-86CD-1454A2300CEA}" srcOrd="0" destOrd="0" presId="urn:microsoft.com/office/officeart/2005/8/layout/vList2"/>
    <dgm:cxn modelId="{920E72F8-4223-9A41-ACFD-459746A1FD00}" type="presParOf" srcId="{1F5A69E2-B499-AA4D-B7AA-D2D679CE4DBA}" destId="{AA0344E8-884A-6B4D-AC75-7F58C163E296}" srcOrd="1" destOrd="0" presId="urn:microsoft.com/office/officeart/2005/8/layout/vList2"/>
    <dgm:cxn modelId="{2330ECB3-1491-584E-A0AB-53D8ACEA269A}" type="presParOf" srcId="{1F5A69E2-B499-AA4D-B7AA-D2D679CE4DBA}" destId="{5AA089AA-74D6-BB45-AB42-EF29D57AD01E}" srcOrd="2" destOrd="0" presId="urn:microsoft.com/office/officeart/2005/8/layout/vList2"/>
    <dgm:cxn modelId="{F5DEE590-2CAA-5244-9BF7-0B8FE2111450}" type="presParOf" srcId="{1F5A69E2-B499-AA4D-B7AA-D2D679CE4DBA}" destId="{ED08B309-5549-6947-B8B6-960431F0747D}" srcOrd="3" destOrd="0" presId="urn:microsoft.com/office/officeart/2005/8/layout/vList2"/>
    <dgm:cxn modelId="{801138B2-F9E1-EC4B-A93B-4DFA1B0CD510}" type="presParOf" srcId="{1F5A69E2-B499-AA4D-B7AA-D2D679CE4DBA}" destId="{4FE64A5A-CB5B-6349-ADC1-8F30478B89EE}" srcOrd="4" destOrd="0" presId="urn:microsoft.com/office/officeart/2005/8/layout/vList2"/>
    <dgm:cxn modelId="{CA43E383-49F0-B041-AD02-A05115E3BC24}" type="presParOf" srcId="{1F5A69E2-B499-AA4D-B7AA-D2D679CE4DBA}" destId="{4FF553E8-E880-F948-AE0A-5BD0663C6910}" srcOrd="5" destOrd="0" presId="urn:microsoft.com/office/officeart/2005/8/layout/vList2"/>
    <dgm:cxn modelId="{D38AA7D9-60F5-F84B-ABC6-70F5AD5E70E1}" type="presParOf" srcId="{1F5A69E2-B499-AA4D-B7AA-D2D679CE4DBA}" destId="{CAEFB469-E4EE-AF4B-A0D3-60A8D20FFDAC}" srcOrd="6" destOrd="0" presId="urn:microsoft.com/office/officeart/2005/8/layout/vList2"/>
    <dgm:cxn modelId="{1BCAFFE6-B707-F94F-9903-C005466F465C}" type="presParOf" srcId="{1F5A69E2-B499-AA4D-B7AA-D2D679CE4DBA}" destId="{C39800DC-E350-D64A-8C8C-75C431B2BFDD}" srcOrd="7" destOrd="0" presId="urn:microsoft.com/office/officeart/2005/8/layout/vList2"/>
    <dgm:cxn modelId="{75E8CBFA-C554-2D41-9CBF-745B4125F362}" type="presParOf" srcId="{1F5A69E2-B499-AA4D-B7AA-D2D679CE4DBA}" destId="{50F376D4-9DE7-E444-A5B1-3E0BDAE37B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F1276-51E5-4D4F-8CD1-CBC06997A6FA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pl-PL"/>
        </a:p>
      </dgm:t>
    </dgm:pt>
    <dgm:pt modelId="{4B46DA07-B8FE-3D4B-B898-EC116BA84085}">
      <dgm:prSet/>
      <dgm:spPr/>
      <dgm:t>
        <a:bodyPr/>
        <a:lstStyle/>
        <a:p>
          <a:r>
            <a:rPr lang="pl-PL" dirty="0"/>
            <a:t>Przechowywanie danych zgodnie z RODO (można sprawdzić wykonując ręczne próby uzyskania danych wrażliwych o użytkowniku, zarówno z poziomu administratora jak i studenta)</a:t>
          </a:r>
        </a:p>
      </dgm:t>
    </dgm:pt>
    <dgm:pt modelId="{04BD6C4B-8F2F-8E46-A960-E901FF579325}" type="parTrans" cxnId="{1CCDA87D-BD67-374F-9B65-C8BDEF10448A}">
      <dgm:prSet/>
      <dgm:spPr/>
      <dgm:t>
        <a:bodyPr/>
        <a:lstStyle/>
        <a:p>
          <a:endParaRPr lang="pl-PL"/>
        </a:p>
      </dgm:t>
    </dgm:pt>
    <dgm:pt modelId="{3816B07C-9C74-F047-9687-9E51080E1D41}" type="sibTrans" cxnId="{1CCDA87D-BD67-374F-9B65-C8BDEF10448A}">
      <dgm:prSet/>
      <dgm:spPr/>
      <dgm:t>
        <a:bodyPr/>
        <a:lstStyle/>
        <a:p>
          <a:endParaRPr lang="pl-PL"/>
        </a:p>
      </dgm:t>
    </dgm:pt>
    <dgm:pt modelId="{92278AB7-8AA7-6B4C-83A2-E7215BC57361}">
      <dgm:prSet/>
      <dgm:spPr/>
      <dgm:t>
        <a:bodyPr/>
        <a:lstStyle/>
        <a:p>
          <a:r>
            <a:rPr lang="pl-PL"/>
            <a:t>Możliwość korzystania z systemu na różnych urządzeniach (testy na urządzeniach mobilnych)</a:t>
          </a:r>
        </a:p>
      </dgm:t>
    </dgm:pt>
    <dgm:pt modelId="{0B07B1E8-CA71-C944-9721-8FC97AA88927}" type="parTrans" cxnId="{55C4E9AF-362F-C045-9D6E-12099C4EFF1B}">
      <dgm:prSet/>
      <dgm:spPr/>
      <dgm:t>
        <a:bodyPr/>
        <a:lstStyle/>
        <a:p>
          <a:endParaRPr lang="pl-PL"/>
        </a:p>
      </dgm:t>
    </dgm:pt>
    <dgm:pt modelId="{76432F95-7535-C24A-A7ED-B28754DF4326}" type="sibTrans" cxnId="{55C4E9AF-362F-C045-9D6E-12099C4EFF1B}">
      <dgm:prSet/>
      <dgm:spPr/>
      <dgm:t>
        <a:bodyPr/>
        <a:lstStyle/>
        <a:p>
          <a:endParaRPr lang="pl-PL"/>
        </a:p>
      </dgm:t>
    </dgm:pt>
    <dgm:pt modelId="{8C212672-3C74-C74A-A1A2-B912511F38B1}">
      <dgm:prSet/>
      <dgm:spPr/>
      <dgm:t>
        <a:bodyPr/>
        <a:lstStyle/>
        <a:p>
          <a:r>
            <a:rPr lang="pl-PL" dirty="0"/>
            <a:t>Czas odpowiedzi na zapytania użytkownika nie powinien przekraczać 2 sekund. (testy wydajności systemu)</a:t>
          </a:r>
        </a:p>
      </dgm:t>
    </dgm:pt>
    <dgm:pt modelId="{2EB1705E-BE27-AD45-BDA3-92032712B20D}" type="parTrans" cxnId="{FD23157E-8573-8F40-B0C9-80F4DEF3E0DB}">
      <dgm:prSet/>
      <dgm:spPr/>
      <dgm:t>
        <a:bodyPr/>
        <a:lstStyle/>
        <a:p>
          <a:endParaRPr lang="pl-PL"/>
        </a:p>
      </dgm:t>
    </dgm:pt>
    <dgm:pt modelId="{0F86C5FF-CF4E-1846-BE39-ED3EB510C6FC}" type="sibTrans" cxnId="{FD23157E-8573-8F40-B0C9-80F4DEF3E0DB}">
      <dgm:prSet/>
      <dgm:spPr/>
      <dgm:t>
        <a:bodyPr/>
        <a:lstStyle/>
        <a:p>
          <a:endParaRPr lang="pl-PL"/>
        </a:p>
      </dgm:t>
    </dgm:pt>
    <dgm:pt modelId="{0C200A47-3CE7-2D47-B630-B5EA62064169}">
      <dgm:prSet/>
      <dgm:spPr/>
      <dgm:t>
        <a:bodyPr/>
        <a:lstStyle/>
        <a:p>
          <a:r>
            <a:rPr lang="en-US"/>
            <a:t>Prosty i intuicyjny interfejs (testy na grupie niezależnych studentów)</a:t>
          </a:r>
          <a:endParaRPr lang="pl-PL"/>
        </a:p>
      </dgm:t>
    </dgm:pt>
    <dgm:pt modelId="{7554C65F-7B6F-B146-9181-523FA93DDF98}" type="parTrans" cxnId="{B32711D1-D16F-6641-A918-288A43D7CAC6}">
      <dgm:prSet/>
      <dgm:spPr/>
      <dgm:t>
        <a:bodyPr/>
        <a:lstStyle/>
        <a:p>
          <a:endParaRPr lang="pl-PL"/>
        </a:p>
      </dgm:t>
    </dgm:pt>
    <dgm:pt modelId="{021D5168-5B4E-5B49-B3E7-C9632B3BC6E1}" type="sibTrans" cxnId="{B32711D1-D16F-6641-A918-288A43D7CAC6}">
      <dgm:prSet/>
      <dgm:spPr/>
      <dgm:t>
        <a:bodyPr/>
        <a:lstStyle/>
        <a:p>
          <a:endParaRPr lang="pl-PL"/>
        </a:p>
      </dgm:t>
    </dgm:pt>
    <dgm:pt modelId="{1468EDEA-DA50-4F47-84FE-07A3AFFC0D42}">
      <dgm:prSet/>
      <dgm:spPr/>
      <dgm:t>
        <a:bodyPr/>
        <a:lstStyle/>
        <a:p>
          <a:r>
            <a:rPr lang="en-US"/>
            <a:t>Przejrzystość dla administacji, administacja powinna móc monitorować przebieg wszystkich akcji w systemie (testy równoległej widoczności akcji wykonywanych przez konto studenta na koncie administatora</a:t>
          </a:r>
          <a:endParaRPr lang="pl-PL"/>
        </a:p>
      </dgm:t>
    </dgm:pt>
    <dgm:pt modelId="{FCEE96E6-0062-4E4F-B628-1FB518CD2936}" type="parTrans" cxnId="{BD60EF02-C96D-F54F-A18C-DD6ED3B945F4}">
      <dgm:prSet/>
      <dgm:spPr/>
      <dgm:t>
        <a:bodyPr/>
        <a:lstStyle/>
        <a:p>
          <a:endParaRPr lang="pl-PL"/>
        </a:p>
      </dgm:t>
    </dgm:pt>
    <dgm:pt modelId="{0CD2F8C8-8C3B-E14F-82A1-61972FA26BD9}" type="sibTrans" cxnId="{BD60EF02-C96D-F54F-A18C-DD6ED3B945F4}">
      <dgm:prSet/>
      <dgm:spPr/>
      <dgm:t>
        <a:bodyPr/>
        <a:lstStyle/>
        <a:p>
          <a:endParaRPr lang="pl-PL"/>
        </a:p>
      </dgm:t>
    </dgm:pt>
    <dgm:pt modelId="{48994BB8-92DB-3D45-8707-B2C06EB475A7}" type="pres">
      <dgm:prSet presAssocID="{F28F1276-51E5-4D4F-8CD1-CBC06997A6FA}" presName="linear" presStyleCnt="0">
        <dgm:presLayoutVars>
          <dgm:animLvl val="lvl"/>
          <dgm:resizeHandles val="exact"/>
        </dgm:presLayoutVars>
      </dgm:prSet>
      <dgm:spPr/>
    </dgm:pt>
    <dgm:pt modelId="{8E5853D5-B815-474E-AE25-8B828A285CFB}" type="pres">
      <dgm:prSet presAssocID="{4B46DA07-B8FE-3D4B-B898-EC116BA840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319E79-3628-1947-9793-C1F283459755}" type="pres">
      <dgm:prSet presAssocID="{3816B07C-9C74-F047-9687-9E51080E1D41}" presName="spacer" presStyleCnt="0"/>
      <dgm:spPr/>
    </dgm:pt>
    <dgm:pt modelId="{FD493FCB-8853-A64F-BBAB-55675B26EAE4}" type="pres">
      <dgm:prSet presAssocID="{92278AB7-8AA7-6B4C-83A2-E7215BC573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E0C999-6AAE-DE49-9438-89D0C8405E50}" type="pres">
      <dgm:prSet presAssocID="{76432F95-7535-C24A-A7ED-B28754DF4326}" presName="spacer" presStyleCnt="0"/>
      <dgm:spPr/>
    </dgm:pt>
    <dgm:pt modelId="{965BBE69-7162-8E44-BCCD-A2A16B07FFBC}" type="pres">
      <dgm:prSet presAssocID="{8C212672-3C74-C74A-A1A2-B912511F38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D0741A-B3AF-5F45-A925-DCD9765A4E59}" type="pres">
      <dgm:prSet presAssocID="{0F86C5FF-CF4E-1846-BE39-ED3EB510C6FC}" presName="spacer" presStyleCnt="0"/>
      <dgm:spPr/>
    </dgm:pt>
    <dgm:pt modelId="{0DACCB17-A9E5-C54F-B403-B1BC99B56407}" type="pres">
      <dgm:prSet presAssocID="{0C200A47-3CE7-2D47-B630-B5EA620641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651820-D7A0-5247-B3E5-77B17DA70F81}" type="pres">
      <dgm:prSet presAssocID="{021D5168-5B4E-5B49-B3E7-C9632B3BC6E1}" presName="spacer" presStyleCnt="0"/>
      <dgm:spPr/>
    </dgm:pt>
    <dgm:pt modelId="{E3F39123-3F71-664C-B7AB-9759222D4C55}" type="pres">
      <dgm:prSet presAssocID="{1468EDEA-DA50-4F47-84FE-07A3AFFC0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D60EF02-C96D-F54F-A18C-DD6ED3B945F4}" srcId="{F28F1276-51E5-4D4F-8CD1-CBC06997A6FA}" destId="{1468EDEA-DA50-4F47-84FE-07A3AFFC0D42}" srcOrd="4" destOrd="0" parTransId="{FCEE96E6-0062-4E4F-B628-1FB518CD2936}" sibTransId="{0CD2F8C8-8C3B-E14F-82A1-61972FA26BD9}"/>
    <dgm:cxn modelId="{7B2AC061-F0F1-174C-960F-E15CA44BC0D1}" type="presOf" srcId="{8C212672-3C74-C74A-A1A2-B912511F38B1}" destId="{965BBE69-7162-8E44-BCCD-A2A16B07FFBC}" srcOrd="0" destOrd="0" presId="urn:microsoft.com/office/officeart/2005/8/layout/vList2"/>
    <dgm:cxn modelId="{1CCDA87D-BD67-374F-9B65-C8BDEF10448A}" srcId="{F28F1276-51E5-4D4F-8CD1-CBC06997A6FA}" destId="{4B46DA07-B8FE-3D4B-B898-EC116BA84085}" srcOrd="0" destOrd="0" parTransId="{04BD6C4B-8F2F-8E46-A960-E901FF579325}" sibTransId="{3816B07C-9C74-F047-9687-9E51080E1D41}"/>
    <dgm:cxn modelId="{FD23157E-8573-8F40-B0C9-80F4DEF3E0DB}" srcId="{F28F1276-51E5-4D4F-8CD1-CBC06997A6FA}" destId="{8C212672-3C74-C74A-A1A2-B912511F38B1}" srcOrd="2" destOrd="0" parTransId="{2EB1705E-BE27-AD45-BDA3-92032712B20D}" sibTransId="{0F86C5FF-CF4E-1846-BE39-ED3EB510C6FC}"/>
    <dgm:cxn modelId="{F7393D85-FD02-BC47-B91F-856DFD8D4EF9}" type="presOf" srcId="{0C200A47-3CE7-2D47-B630-B5EA62064169}" destId="{0DACCB17-A9E5-C54F-B403-B1BC99B56407}" srcOrd="0" destOrd="0" presId="urn:microsoft.com/office/officeart/2005/8/layout/vList2"/>
    <dgm:cxn modelId="{2E4EBD8A-6B01-5B48-AC24-D7E998A47385}" type="presOf" srcId="{1468EDEA-DA50-4F47-84FE-07A3AFFC0D42}" destId="{E3F39123-3F71-664C-B7AB-9759222D4C55}" srcOrd="0" destOrd="0" presId="urn:microsoft.com/office/officeart/2005/8/layout/vList2"/>
    <dgm:cxn modelId="{55C4E9AF-362F-C045-9D6E-12099C4EFF1B}" srcId="{F28F1276-51E5-4D4F-8CD1-CBC06997A6FA}" destId="{92278AB7-8AA7-6B4C-83A2-E7215BC57361}" srcOrd="1" destOrd="0" parTransId="{0B07B1E8-CA71-C944-9721-8FC97AA88927}" sibTransId="{76432F95-7535-C24A-A7ED-B28754DF4326}"/>
    <dgm:cxn modelId="{2AB878B4-92A2-6344-AB9C-FBD3F18624D0}" type="presOf" srcId="{4B46DA07-B8FE-3D4B-B898-EC116BA84085}" destId="{8E5853D5-B815-474E-AE25-8B828A285CFB}" srcOrd="0" destOrd="0" presId="urn:microsoft.com/office/officeart/2005/8/layout/vList2"/>
    <dgm:cxn modelId="{A79470CA-084D-9A40-BF29-C99DE3A52176}" type="presOf" srcId="{F28F1276-51E5-4D4F-8CD1-CBC06997A6FA}" destId="{48994BB8-92DB-3D45-8707-B2C06EB475A7}" srcOrd="0" destOrd="0" presId="urn:microsoft.com/office/officeart/2005/8/layout/vList2"/>
    <dgm:cxn modelId="{B32711D1-D16F-6641-A918-288A43D7CAC6}" srcId="{F28F1276-51E5-4D4F-8CD1-CBC06997A6FA}" destId="{0C200A47-3CE7-2D47-B630-B5EA62064169}" srcOrd="3" destOrd="0" parTransId="{7554C65F-7B6F-B146-9181-523FA93DDF98}" sibTransId="{021D5168-5B4E-5B49-B3E7-C9632B3BC6E1}"/>
    <dgm:cxn modelId="{AF311CDB-E9C5-294B-8DEA-A2552C8848F0}" type="presOf" srcId="{92278AB7-8AA7-6B4C-83A2-E7215BC57361}" destId="{FD493FCB-8853-A64F-BBAB-55675B26EAE4}" srcOrd="0" destOrd="0" presId="urn:microsoft.com/office/officeart/2005/8/layout/vList2"/>
    <dgm:cxn modelId="{38F54057-CC51-6148-B866-A8EB47E6AC15}" type="presParOf" srcId="{48994BB8-92DB-3D45-8707-B2C06EB475A7}" destId="{8E5853D5-B815-474E-AE25-8B828A285CFB}" srcOrd="0" destOrd="0" presId="urn:microsoft.com/office/officeart/2005/8/layout/vList2"/>
    <dgm:cxn modelId="{142BD664-76AC-3E42-8D54-25E7A52B11B0}" type="presParOf" srcId="{48994BB8-92DB-3D45-8707-B2C06EB475A7}" destId="{8D319E79-3628-1947-9793-C1F283459755}" srcOrd="1" destOrd="0" presId="urn:microsoft.com/office/officeart/2005/8/layout/vList2"/>
    <dgm:cxn modelId="{DBE41937-885C-DC43-BA6B-EC1EBE8C7E89}" type="presParOf" srcId="{48994BB8-92DB-3D45-8707-B2C06EB475A7}" destId="{FD493FCB-8853-A64F-BBAB-55675B26EAE4}" srcOrd="2" destOrd="0" presId="urn:microsoft.com/office/officeart/2005/8/layout/vList2"/>
    <dgm:cxn modelId="{BBE29466-A2A5-A247-81C5-F713165F5CCA}" type="presParOf" srcId="{48994BB8-92DB-3D45-8707-B2C06EB475A7}" destId="{FEE0C999-6AAE-DE49-9438-89D0C8405E50}" srcOrd="3" destOrd="0" presId="urn:microsoft.com/office/officeart/2005/8/layout/vList2"/>
    <dgm:cxn modelId="{BC71D875-4620-E949-852C-A3C7E72ED2F5}" type="presParOf" srcId="{48994BB8-92DB-3D45-8707-B2C06EB475A7}" destId="{965BBE69-7162-8E44-BCCD-A2A16B07FFBC}" srcOrd="4" destOrd="0" presId="urn:microsoft.com/office/officeart/2005/8/layout/vList2"/>
    <dgm:cxn modelId="{25E2BC46-C658-324A-8E87-B4ADABB4ACA1}" type="presParOf" srcId="{48994BB8-92DB-3D45-8707-B2C06EB475A7}" destId="{DED0741A-B3AF-5F45-A925-DCD9765A4E59}" srcOrd="5" destOrd="0" presId="urn:microsoft.com/office/officeart/2005/8/layout/vList2"/>
    <dgm:cxn modelId="{79E11668-94A8-214C-AF07-A271A32ACA20}" type="presParOf" srcId="{48994BB8-92DB-3D45-8707-B2C06EB475A7}" destId="{0DACCB17-A9E5-C54F-B403-B1BC99B56407}" srcOrd="6" destOrd="0" presId="urn:microsoft.com/office/officeart/2005/8/layout/vList2"/>
    <dgm:cxn modelId="{1B2AEC86-17D7-4A40-B3AC-DE27D6439A2C}" type="presParOf" srcId="{48994BB8-92DB-3D45-8707-B2C06EB475A7}" destId="{D0651820-D7A0-5247-B3E5-77B17DA70F81}" srcOrd="7" destOrd="0" presId="urn:microsoft.com/office/officeart/2005/8/layout/vList2"/>
    <dgm:cxn modelId="{7E66B754-BFA3-E043-83B1-5F682B796076}" type="presParOf" srcId="{48994BB8-92DB-3D45-8707-B2C06EB475A7}" destId="{E3F39123-3F71-664C-B7AB-9759222D4C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3730E-A992-EF49-BBF3-F1C15BEF1A99}" type="doc">
      <dgm:prSet loTypeId="urn:microsoft.com/office/officeart/2005/8/layout/vProcess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l-PL"/>
        </a:p>
      </dgm:t>
    </dgm:pt>
    <dgm:pt modelId="{93998DF6-475C-EB4A-9CEC-C3AC6C87B026}">
      <dgm:prSet/>
      <dgm:spPr/>
      <dgm:t>
        <a:bodyPr/>
        <a:lstStyle/>
        <a:p>
          <a:r>
            <a:rPr lang="pl-PL" dirty="0"/>
            <a:t>System wyświetla mapę wszystkich pokoi</a:t>
          </a:r>
        </a:p>
      </dgm:t>
    </dgm:pt>
    <dgm:pt modelId="{C093C981-67AC-E343-A133-674DA43C4F93}" type="parTrans" cxnId="{8ABC53FF-6763-D341-A9FF-A1937CD6F01A}">
      <dgm:prSet/>
      <dgm:spPr/>
      <dgm:t>
        <a:bodyPr/>
        <a:lstStyle/>
        <a:p>
          <a:endParaRPr lang="pl-PL"/>
        </a:p>
      </dgm:t>
    </dgm:pt>
    <dgm:pt modelId="{9D6BF5D4-5385-A743-886D-7EE04E2357F4}" type="sibTrans" cxnId="{8ABC53FF-6763-D341-A9FF-A1937CD6F01A}">
      <dgm:prSet/>
      <dgm:spPr/>
      <dgm:t>
        <a:bodyPr/>
        <a:lstStyle/>
        <a:p>
          <a:endParaRPr lang="pl-PL"/>
        </a:p>
      </dgm:t>
    </dgm:pt>
    <dgm:pt modelId="{95684A57-E909-CD49-9963-A015DF4D2253}">
      <dgm:prSet/>
      <dgm:spPr/>
      <dgm:t>
        <a:bodyPr/>
        <a:lstStyle/>
        <a:p>
          <a:r>
            <a:rPr lang="pl-PL" dirty="0"/>
            <a:t>Student ustawia filtrowanie pokoi według swoich preferencji (metraż, ilość współlokatorów, standard)</a:t>
          </a:r>
        </a:p>
      </dgm:t>
    </dgm:pt>
    <dgm:pt modelId="{11EC703E-190C-B146-8D05-C35193EB916F}" type="parTrans" cxnId="{E6FD84A5-FA18-2E49-B552-721734D5662D}">
      <dgm:prSet/>
      <dgm:spPr/>
      <dgm:t>
        <a:bodyPr/>
        <a:lstStyle/>
        <a:p>
          <a:endParaRPr lang="pl-PL"/>
        </a:p>
      </dgm:t>
    </dgm:pt>
    <dgm:pt modelId="{29FFD355-0EC1-8048-B2E3-0B64C6665ED4}" type="sibTrans" cxnId="{E6FD84A5-FA18-2E49-B552-721734D5662D}">
      <dgm:prSet/>
      <dgm:spPr/>
      <dgm:t>
        <a:bodyPr/>
        <a:lstStyle/>
        <a:p>
          <a:endParaRPr lang="pl-PL"/>
        </a:p>
      </dgm:t>
    </dgm:pt>
    <dgm:pt modelId="{E6A37B75-B158-594B-AA17-3529A5A0CF35}">
      <dgm:prSet/>
      <dgm:spPr/>
      <dgm:t>
        <a:bodyPr/>
        <a:lstStyle/>
        <a:p>
          <a:r>
            <a:rPr lang="pl-PL" dirty="0"/>
            <a:t>System zaciemnia pokoje, które nie spełniają kryteriów</a:t>
          </a:r>
        </a:p>
      </dgm:t>
    </dgm:pt>
    <dgm:pt modelId="{6BB404D3-4180-C04D-81ED-0D10C59EFE64}" type="parTrans" cxnId="{201A03D8-E7F1-2F4F-B205-414B10FAE08B}">
      <dgm:prSet/>
      <dgm:spPr/>
      <dgm:t>
        <a:bodyPr/>
        <a:lstStyle/>
        <a:p>
          <a:endParaRPr lang="pl-PL"/>
        </a:p>
      </dgm:t>
    </dgm:pt>
    <dgm:pt modelId="{769E2D57-E601-9F43-B35F-B8FF5FC2F687}" type="sibTrans" cxnId="{201A03D8-E7F1-2F4F-B205-414B10FAE08B}">
      <dgm:prSet/>
      <dgm:spPr/>
      <dgm:t>
        <a:bodyPr/>
        <a:lstStyle/>
        <a:p>
          <a:endParaRPr lang="pl-PL"/>
        </a:p>
      </dgm:t>
    </dgm:pt>
    <dgm:pt modelId="{82E575F8-4679-D442-92CE-C472E0CF2A38}">
      <dgm:prSet/>
      <dgm:spPr/>
      <dgm:t>
        <a:bodyPr/>
        <a:lstStyle/>
        <a:p>
          <a:r>
            <a:rPr lang="pl-PL" dirty="0"/>
            <a:t>Student wybiera interesujący go pokój, dokładnie sprawdza zamieszczone na jego temat informacje (cena, wyposażenie) i przechodzi do procesu rezerwacji terminu zakwaterowania</a:t>
          </a:r>
        </a:p>
      </dgm:t>
    </dgm:pt>
    <dgm:pt modelId="{46803619-43AB-6240-8621-4EA2C3231B78}" type="parTrans" cxnId="{D625460D-FA4F-E94D-9F3C-A123E763ADAF}">
      <dgm:prSet/>
      <dgm:spPr/>
      <dgm:t>
        <a:bodyPr/>
        <a:lstStyle/>
        <a:p>
          <a:endParaRPr lang="pl-PL"/>
        </a:p>
      </dgm:t>
    </dgm:pt>
    <dgm:pt modelId="{2B487ECE-59E6-4F44-880E-F9E3B7C89E33}" type="sibTrans" cxnId="{D625460D-FA4F-E94D-9F3C-A123E763ADAF}">
      <dgm:prSet/>
      <dgm:spPr/>
      <dgm:t>
        <a:bodyPr/>
        <a:lstStyle/>
        <a:p>
          <a:endParaRPr lang="pl-PL"/>
        </a:p>
      </dgm:t>
    </dgm:pt>
    <dgm:pt modelId="{03C86B8F-DA64-3045-A274-D18CCD8AF70A}" type="pres">
      <dgm:prSet presAssocID="{3163730E-A992-EF49-BBF3-F1C15BEF1A99}" presName="outerComposite" presStyleCnt="0">
        <dgm:presLayoutVars>
          <dgm:chMax val="5"/>
          <dgm:dir/>
          <dgm:resizeHandles val="exact"/>
        </dgm:presLayoutVars>
      </dgm:prSet>
      <dgm:spPr/>
    </dgm:pt>
    <dgm:pt modelId="{EB138700-3685-C44E-81FF-FE3154A3A7AB}" type="pres">
      <dgm:prSet presAssocID="{3163730E-A992-EF49-BBF3-F1C15BEF1A99}" presName="dummyMaxCanvas" presStyleCnt="0">
        <dgm:presLayoutVars/>
      </dgm:prSet>
      <dgm:spPr/>
    </dgm:pt>
    <dgm:pt modelId="{4D961ED4-0646-D845-9951-14E6D31EA132}" type="pres">
      <dgm:prSet presAssocID="{3163730E-A992-EF49-BBF3-F1C15BEF1A99}" presName="FourNodes_1" presStyleLbl="node1" presStyleIdx="0" presStyleCnt="4">
        <dgm:presLayoutVars>
          <dgm:bulletEnabled val="1"/>
        </dgm:presLayoutVars>
      </dgm:prSet>
      <dgm:spPr/>
    </dgm:pt>
    <dgm:pt modelId="{FF589014-8C12-C547-B69A-309FB3C9CFF6}" type="pres">
      <dgm:prSet presAssocID="{3163730E-A992-EF49-BBF3-F1C15BEF1A99}" presName="FourNodes_2" presStyleLbl="node1" presStyleIdx="1" presStyleCnt="4">
        <dgm:presLayoutVars>
          <dgm:bulletEnabled val="1"/>
        </dgm:presLayoutVars>
      </dgm:prSet>
      <dgm:spPr/>
    </dgm:pt>
    <dgm:pt modelId="{163D704D-746F-7441-8929-275A938910CA}" type="pres">
      <dgm:prSet presAssocID="{3163730E-A992-EF49-BBF3-F1C15BEF1A99}" presName="FourNodes_3" presStyleLbl="node1" presStyleIdx="2" presStyleCnt="4">
        <dgm:presLayoutVars>
          <dgm:bulletEnabled val="1"/>
        </dgm:presLayoutVars>
      </dgm:prSet>
      <dgm:spPr/>
    </dgm:pt>
    <dgm:pt modelId="{CC0420D4-B620-8B47-9B86-C431843099C2}" type="pres">
      <dgm:prSet presAssocID="{3163730E-A992-EF49-BBF3-F1C15BEF1A99}" presName="FourNodes_4" presStyleLbl="node1" presStyleIdx="3" presStyleCnt="4">
        <dgm:presLayoutVars>
          <dgm:bulletEnabled val="1"/>
        </dgm:presLayoutVars>
      </dgm:prSet>
      <dgm:spPr/>
    </dgm:pt>
    <dgm:pt modelId="{A75480CC-E7B8-264F-AE5C-53FC137A5213}" type="pres">
      <dgm:prSet presAssocID="{3163730E-A992-EF49-BBF3-F1C15BEF1A99}" presName="FourConn_1-2" presStyleLbl="fgAccFollowNode1" presStyleIdx="0" presStyleCnt="3">
        <dgm:presLayoutVars>
          <dgm:bulletEnabled val="1"/>
        </dgm:presLayoutVars>
      </dgm:prSet>
      <dgm:spPr/>
    </dgm:pt>
    <dgm:pt modelId="{93D94C51-8A7E-454F-8D87-93B605387C27}" type="pres">
      <dgm:prSet presAssocID="{3163730E-A992-EF49-BBF3-F1C15BEF1A99}" presName="FourConn_2-3" presStyleLbl="fgAccFollowNode1" presStyleIdx="1" presStyleCnt="3">
        <dgm:presLayoutVars>
          <dgm:bulletEnabled val="1"/>
        </dgm:presLayoutVars>
      </dgm:prSet>
      <dgm:spPr/>
    </dgm:pt>
    <dgm:pt modelId="{9D8CF6CB-ECFD-7046-A900-9E7C90022BC1}" type="pres">
      <dgm:prSet presAssocID="{3163730E-A992-EF49-BBF3-F1C15BEF1A99}" presName="FourConn_3-4" presStyleLbl="fgAccFollowNode1" presStyleIdx="2" presStyleCnt="3">
        <dgm:presLayoutVars>
          <dgm:bulletEnabled val="1"/>
        </dgm:presLayoutVars>
      </dgm:prSet>
      <dgm:spPr/>
    </dgm:pt>
    <dgm:pt modelId="{4475E0CB-C2EB-C34C-8A9C-B3AA54C48A49}" type="pres">
      <dgm:prSet presAssocID="{3163730E-A992-EF49-BBF3-F1C15BEF1A99}" presName="FourNodes_1_text" presStyleLbl="node1" presStyleIdx="3" presStyleCnt="4">
        <dgm:presLayoutVars>
          <dgm:bulletEnabled val="1"/>
        </dgm:presLayoutVars>
      </dgm:prSet>
      <dgm:spPr/>
    </dgm:pt>
    <dgm:pt modelId="{A6828E70-2966-584B-A0BE-8B578F2655A2}" type="pres">
      <dgm:prSet presAssocID="{3163730E-A992-EF49-BBF3-F1C15BEF1A99}" presName="FourNodes_2_text" presStyleLbl="node1" presStyleIdx="3" presStyleCnt="4">
        <dgm:presLayoutVars>
          <dgm:bulletEnabled val="1"/>
        </dgm:presLayoutVars>
      </dgm:prSet>
      <dgm:spPr/>
    </dgm:pt>
    <dgm:pt modelId="{948C5223-EF37-B44C-B1DE-2A9EA557896D}" type="pres">
      <dgm:prSet presAssocID="{3163730E-A992-EF49-BBF3-F1C15BEF1A99}" presName="FourNodes_3_text" presStyleLbl="node1" presStyleIdx="3" presStyleCnt="4">
        <dgm:presLayoutVars>
          <dgm:bulletEnabled val="1"/>
        </dgm:presLayoutVars>
      </dgm:prSet>
      <dgm:spPr/>
    </dgm:pt>
    <dgm:pt modelId="{2C9A0BCD-5FA2-4E44-BA56-5E765F00A527}" type="pres">
      <dgm:prSet presAssocID="{3163730E-A992-EF49-BBF3-F1C15BEF1A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4551001-02A8-EC4F-9EAD-CB54035E3F07}" type="presOf" srcId="{95684A57-E909-CD49-9963-A015DF4D2253}" destId="{FF589014-8C12-C547-B69A-309FB3C9CFF6}" srcOrd="0" destOrd="0" presId="urn:microsoft.com/office/officeart/2005/8/layout/vProcess5"/>
    <dgm:cxn modelId="{F31B3705-E15B-164B-BC68-6799F175CAD9}" type="presOf" srcId="{82E575F8-4679-D442-92CE-C472E0CF2A38}" destId="{2C9A0BCD-5FA2-4E44-BA56-5E765F00A527}" srcOrd="1" destOrd="0" presId="urn:microsoft.com/office/officeart/2005/8/layout/vProcess5"/>
    <dgm:cxn modelId="{D625460D-FA4F-E94D-9F3C-A123E763ADAF}" srcId="{3163730E-A992-EF49-BBF3-F1C15BEF1A99}" destId="{82E575F8-4679-D442-92CE-C472E0CF2A38}" srcOrd="3" destOrd="0" parTransId="{46803619-43AB-6240-8621-4EA2C3231B78}" sibTransId="{2B487ECE-59E6-4F44-880E-F9E3B7C89E33}"/>
    <dgm:cxn modelId="{1A677B1B-15B5-9844-A62F-1932B6AE4557}" type="presOf" srcId="{82E575F8-4679-D442-92CE-C472E0CF2A38}" destId="{CC0420D4-B620-8B47-9B86-C431843099C2}" srcOrd="0" destOrd="0" presId="urn:microsoft.com/office/officeart/2005/8/layout/vProcess5"/>
    <dgm:cxn modelId="{00BD7243-79BC-7F43-AD42-55960A714AC3}" type="presOf" srcId="{9D6BF5D4-5385-A743-886D-7EE04E2357F4}" destId="{A75480CC-E7B8-264F-AE5C-53FC137A5213}" srcOrd="0" destOrd="0" presId="urn:microsoft.com/office/officeart/2005/8/layout/vProcess5"/>
    <dgm:cxn modelId="{8736E69E-BE4C-A347-ADB3-F66ED1CE99CE}" type="presOf" srcId="{3163730E-A992-EF49-BBF3-F1C15BEF1A99}" destId="{03C86B8F-DA64-3045-A274-D18CCD8AF70A}" srcOrd="0" destOrd="0" presId="urn:microsoft.com/office/officeart/2005/8/layout/vProcess5"/>
    <dgm:cxn modelId="{1A48C5A4-F837-1244-A9AC-661BBF2A79BD}" type="presOf" srcId="{E6A37B75-B158-594B-AA17-3529A5A0CF35}" destId="{948C5223-EF37-B44C-B1DE-2A9EA557896D}" srcOrd="1" destOrd="0" presId="urn:microsoft.com/office/officeart/2005/8/layout/vProcess5"/>
    <dgm:cxn modelId="{E6FD84A5-FA18-2E49-B552-721734D5662D}" srcId="{3163730E-A992-EF49-BBF3-F1C15BEF1A99}" destId="{95684A57-E909-CD49-9963-A015DF4D2253}" srcOrd="1" destOrd="0" parTransId="{11EC703E-190C-B146-8D05-C35193EB916F}" sibTransId="{29FFD355-0EC1-8048-B2E3-0B64C6665ED4}"/>
    <dgm:cxn modelId="{D19F34BF-5F64-9443-A52D-A86AE011C6AF}" type="presOf" srcId="{95684A57-E909-CD49-9963-A015DF4D2253}" destId="{A6828E70-2966-584B-A0BE-8B578F2655A2}" srcOrd="1" destOrd="0" presId="urn:microsoft.com/office/officeart/2005/8/layout/vProcess5"/>
    <dgm:cxn modelId="{752E16C3-F043-6E49-BDBA-9485E4165A51}" type="presOf" srcId="{769E2D57-E601-9F43-B35F-B8FF5FC2F687}" destId="{9D8CF6CB-ECFD-7046-A900-9E7C90022BC1}" srcOrd="0" destOrd="0" presId="urn:microsoft.com/office/officeart/2005/8/layout/vProcess5"/>
    <dgm:cxn modelId="{5C8194C4-9185-3946-AA4A-0C0B39E2B40F}" type="presOf" srcId="{29FFD355-0EC1-8048-B2E3-0B64C6665ED4}" destId="{93D94C51-8A7E-454F-8D87-93B605387C27}" srcOrd="0" destOrd="0" presId="urn:microsoft.com/office/officeart/2005/8/layout/vProcess5"/>
    <dgm:cxn modelId="{88ABCCD5-CA35-BE46-9670-1D6DBA5EA64B}" type="presOf" srcId="{E6A37B75-B158-594B-AA17-3529A5A0CF35}" destId="{163D704D-746F-7441-8929-275A938910CA}" srcOrd="0" destOrd="0" presId="urn:microsoft.com/office/officeart/2005/8/layout/vProcess5"/>
    <dgm:cxn modelId="{201A03D8-E7F1-2F4F-B205-414B10FAE08B}" srcId="{3163730E-A992-EF49-BBF3-F1C15BEF1A99}" destId="{E6A37B75-B158-594B-AA17-3529A5A0CF35}" srcOrd="2" destOrd="0" parTransId="{6BB404D3-4180-C04D-81ED-0D10C59EFE64}" sibTransId="{769E2D57-E601-9F43-B35F-B8FF5FC2F687}"/>
    <dgm:cxn modelId="{52E58FE4-B85F-DD4A-BCE4-F23D9CC00491}" type="presOf" srcId="{93998DF6-475C-EB4A-9CEC-C3AC6C87B026}" destId="{4475E0CB-C2EB-C34C-8A9C-B3AA54C48A49}" srcOrd="1" destOrd="0" presId="urn:microsoft.com/office/officeart/2005/8/layout/vProcess5"/>
    <dgm:cxn modelId="{D2B5ECE8-1EF6-0D44-8A69-22DD4DFCB241}" type="presOf" srcId="{93998DF6-475C-EB4A-9CEC-C3AC6C87B026}" destId="{4D961ED4-0646-D845-9951-14E6D31EA132}" srcOrd="0" destOrd="0" presId="urn:microsoft.com/office/officeart/2005/8/layout/vProcess5"/>
    <dgm:cxn modelId="{8ABC53FF-6763-D341-A9FF-A1937CD6F01A}" srcId="{3163730E-A992-EF49-BBF3-F1C15BEF1A99}" destId="{93998DF6-475C-EB4A-9CEC-C3AC6C87B026}" srcOrd="0" destOrd="0" parTransId="{C093C981-67AC-E343-A133-674DA43C4F93}" sibTransId="{9D6BF5D4-5385-A743-886D-7EE04E2357F4}"/>
    <dgm:cxn modelId="{856B843F-6808-BD4B-B8B4-7B527441FEB0}" type="presParOf" srcId="{03C86B8F-DA64-3045-A274-D18CCD8AF70A}" destId="{EB138700-3685-C44E-81FF-FE3154A3A7AB}" srcOrd="0" destOrd="0" presId="urn:microsoft.com/office/officeart/2005/8/layout/vProcess5"/>
    <dgm:cxn modelId="{C17A5191-F6E7-1745-858A-62446F231B38}" type="presParOf" srcId="{03C86B8F-DA64-3045-A274-D18CCD8AF70A}" destId="{4D961ED4-0646-D845-9951-14E6D31EA132}" srcOrd="1" destOrd="0" presId="urn:microsoft.com/office/officeart/2005/8/layout/vProcess5"/>
    <dgm:cxn modelId="{E2B0BE4D-3CE4-C74A-AF23-A35B5D445083}" type="presParOf" srcId="{03C86B8F-DA64-3045-A274-D18CCD8AF70A}" destId="{FF589014-8C12-C547-B69A-309FB3C9CFF6}" srcOrd="2" destOrd="0" presId="urn:microsoft.com/office/officeart/2005/8/layout/vProcess5"/>
    <dgm:cxn modelId="{E031E490-0066-8E4C-B566-E898B006C782}" type="presParOf" srcId="{03C86B8F-DA64-3045-A274-D18CCD8AF70A}" destId="{163D704D-746F-7441-8929-275A938910CA}" srcOrd="3" destOrd="0" presId="urn:microsoft.com/office/officeart/2005/8/layout/vProcess5"/>
    <dgm:cxn modelId="{3572F67F-35DF-7844-86DC-FE84F4FA07D5}" type="presParOf" srcId="{03C86B8F-DA64-3045-A274-D18CCD8AF70A}" destId="{CC0420D4-B620-8B47-9B86-C431843099C2}" srcOrd="4" destOrd="0" presId="urn:microsoft.com/office/officeart/2005/8/layout/vProcess5"/>
    <dgm:cxn modelId="{0CA4BE02-62A2-1F4C-8605-07E7FD16E7CE}" type="presParOf" srcId="{03C86B8F-DA64-3045-A274-D18CCD8AF70A}" destId="{A75480CC-E7B8-264F-AE5C-53FC137A5213}" srcOrd="5" destOrd="0" presId="urn:microsoft.com/office/officeart/2005/8/layout/vProcess5"/>
    <dgm:cxn modelId="{DFE8031A-A838-F348-B5AD-EE481100180F}" type="presParOf" srcId="{03C86B8F-DA64-3045-A274-D18CCD8AF70A}" destId="{93D94C51-8A7E-454F-8D87-93B605387C27}" srcOrd="6" destOrd="0" presId="urn:microsoft.com/office/officeart/2005/8/layout/vProcess5"/>
    <dgm:cxn modelId="{169AF87B-F84B-1C44-9540-5D0AF9F7B928}" type="presParOf" srcId="{03C86B8F-DA64-3045-A274-D18CCD8AF70A}" destId="{9D8CF6CB-ECFD-7046-A900-9E7C90022BC1}" srcOrd="7" destOrd="0" presId="urn:microsoft.com/office/officeart/2005/8/layout/vProcess5"/>
    <dgm:cxn modelId="{7083C976-DAF0-7D44-A56F-1391C87627CA}" type="presParOf" srcId="{03C86B8F-DA64-3045-A274-D18CCD8AF70A}" destId="{4475E0CB-C2EB-C34C-8A9C-B3AA54C48A49}" srcOrd="8" destOrd="0" presId="urn:microsoft.com/office/officeart/2005/8/layout/vProcess5"/>
    <dgm:cxn modelId="{EA98EF28-B02A-3042-B2A3-553D4DA08488}" type="presParOf" srcId="{03C86B8F-DA64-3045-A274-D18CCD8AF70A}" destId="{A6828E70-2966-584B-A0BE-8B578F2655A2}" srcOrd="9" destOrd="0" presId="urn:microsoft.com/office/officeart/2005/8/layout/vProcess5"/>
    <dgm:cxn modelId="{C8049FA2-8B6B-9A43-AE53-040B8FD494C6}" type="presParOf" srcId="{03C86B8F-DA64-3045-A274-D18CCD8AF70A}" destId="{948C5223-EF37-B44C-B1DE-2A9EA557896D}" srcOrd="10" destOrd="0" presId="urn:microsoft.com/office/officeart/2005/8/layout/vProcess5"/>
    <dgm:cxn modelId="{AE81D6BF-1437-7945-B012-A682DC35BAB0}" type="presParOf" srcId="{03C86B8F-DA64-3045-A274-D18CCD8AF70A}" destId="{2C9A0BCD-5FA2-4E44-BA56-5E765F00A52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11008D-2BD3-4A4E-BDEB-AD1F0931991A}" type="doc">
      <dgm:prSet loTypeId="urn:microsoft.com/office/officeart/2005/8/layout/vProcess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l-PL"/>
        </a:p>
      </dgm:t>
    </dgm:pt>
    <dgm:pt modelId="{5902CF66-10EF-5F45-B604-F3A987A14D7D}">
      <dgm:prSet/>
      <dgm:spPr/>
      <dgm:t>
        <a:bodyPr/>
        <a:lstStyle/>
        <a:p>
          <a:r>
            <a:rPr lang="pl-PL"/>
            <a:t>System pokazuje listę wszystkich dostępnych slotów czasowych na rezerwację</a:t>
          </a:r>
        </a:p>
      </dgm:t>
    </dgm:pt>
    <dgm:pt modelId="{CE39FB31-E04D-A44A-9E6A-875CDDB89D92}" type="parTrans" cxnId="{39335A5B-A809-FD44-BAAC-46749B0F0E96}">
      <dgm:prSet/>
      <dgm:spPr/>
      <dgm:t>
        <a:bodyPr/>
        <a:lstStyle/>
        <a:p>
          <a:endParaRPr lang="pl-PL"/>
        </a:p>
      </dgm:t>
    </dgm:pt>
    <dgm:pt modelId="{82CBB7BD-A965-1C40-9E4F-6B057AC14B33}" type="sibTrans" cxnId="{39335A5B-A809-FD44-BAAC-46749B0F0E96}">
      <dgm:prSet/>
      <dgm:spPr/>
      <dgm:t>
        <a:bodyPr/>
        <a:lstStyle/>
        <a:p>
          <a:endParaRPr lang="pl-PL"/>
        </a:p>
      </dgm:t>
    </dgm:pt>
    <dgm:pt modelId="{ECE8C794-C24F-724C-A269-C1132E941C77}">
      <dgm:prSet/>
      <dgm:spPr/>
      <dgm:t>
        <a:bodyPr/>
        <a:lstStyle/>
        <a:p>
          <a:r>
            <a:rPr lang="pl-PL"/>
            <a:t>Student ustawia przedział czasowy jaki mu pasuje</a:t>
          </a:r>
        </a:p>
      </dgm:t>
    </dgm:pt>
    <dgm:pt modelId="{AC3A1970-C6C4-174B-AC35-F93A0C2570BA}" type="parTrans" cxnId="{4BCAAF33-CDFC-C747-A72A-E5FB86416A98}">
      <dgm:prSet/>
      <dgm:spPr/>
      <dgm:t>
        <a:bodyPr/>
        <a:lstStyle/>
        <a:p>
          <a:endParaRPr lang="pl-PL"/>
        </a:p>
      </dgm:t>
    </dgm:pt>
    <dgm:pt modelId="{F9CCEF5D-0898-064C-B2F4-A888284DB4F1}" type="sibTrans" cxnId="{4BCAAF33-CDFC-C747-A72A-E5FB86416A98}">
      <dgm:prSet/>
      <dgm:spPr/>
      <dgm:t>
        <a:bodyPr/>
        <a:lstStyle/>
        <a:p>
          <a:endParaRPr lang="pl-PL"/>
        </a:p>
      </dgm:t>
    </dgm:pt>
    <dgm:pt modelId="{21B90A6D-A361-6F45-BBA2-0C9A444F6CF7}">
      <dgm:prSet/>
      <dgm:spPr/>
      <dgm:t>
        <a:bodyPr/>
        <a:lstStyle/>
        <a:p>
          <a:r>
            <a:rPr lang="pl-PL"/>
            <a:t>System ogranicza listę slotów do tych mieszczących się w przedziale</a:t>
          </a:r>
        </a:p>
      </dgm:t>
    </dgm:pt>
    <dgm:pt modelId="{F6DA844B-13A0-1C4D-8E75-A211FF91BB76}" type="parTrans" cxnId="{3A3B0792-36C4-CF45-B5C3-7AB9EE9D5EC1}">
      <dgm:prSet/>
      <dgm:spPr/>
      <dgm:t>
        <a:bodyPr/>
        <a:lstStyle/>
        <a:p>
          <a:endParaRPr lang="pl-PL"/>
        </a:p>
      </dgm:t>
    </dgm:pt>
    <dgm:pt modelId="{70B8AC6B-3BB2-754B-AA49-7ED646CB1A32}" type="sibTrans" cxnId="{3A3B0792-36C4-CF45-B5C3-7AB9EE9D5EC1}">
      <dgm:prSet/>
      <dgm:spPr/>
      <dgm:t>
        <a:bodyPr/>
        <a:lstStyle/>
        <a:p>
          <a:endParaRPr lang="pl-PL"/>
        </a:p>
      </dgm:t>
    </dgm:pt>
    <dgm:pt modelId="{605858B6-B5ED-1E48-B306-395A184ABA37}">
      <dgm:prSet/>
      <dgm:spPr/>
      <dgm:t>
        <a:bodyPr/>
        <a:lstStyle/>
        <a:p>
          <a:r>
            <a:rPr lang="pl-PL"/>
            <a:t>Student wybiera odpowiedni slot i zatwierdza rezerwację</a:t>
          </a:r>
        </a:p>
      </dgm:t>
    </dgm:pt>
    <dgm:pt modelId="{8A71F4BE-9786-B54C-A440-82B07703CF64}" type="parTrans" cxnId="{939647A9-0380-094A-86A6-82F3F1AFF8FD}">
      <dgm:prSet/>
      <dgm:spPr/>
      <dgm:t>
        <a:bodyPr/>
        <a:lstStyle/>
        <a:p>
          <a:endParaRPr lang="pl-PL"/>
        </a:p>
      </dgm:t>
    </dgm:pt>
    <dgm:pt modelId="{689BD84D-5DA3-CB45-9B0B-22D3F7F737E9}" type="sibTrans" cxnId="{939647A9-0380-094A-86A6-82F3F1AFF8FD}">
      <dgm:prSet/>
      <dgm:spPr/>
      <dgm:t>
        <a:bodyPr/>
        <a:lstStyle/>
        <a:p>
          <a:endParaRPr lang="pl-PL"/>
        </a:p>
      </dgm:t>
    </dgm:pt>
    <dgm:pt modelId="{DDBE8FFD-0168-EC4F-919B-90BE3A61C706}" type="pres">
      <dgm:prSet presAssocID="{5111008D-2BD3-4A4E-BDEB-AD1F0931991A}" presName="outerComposite" presStyleCnt="0">
        <dgm:presLayoutVars>
          <dgm:chMax val="5"/>
          <dgm:dir/>
          <dgm:resizeHandles val="exact"/>
        </dgm:presLayoutVars>
      </dgm:prSet>
      <dgm:spPr/>
    </dgm:pt>
    <dgm:pt modelId="{7BE5187A-28E3-2C45-8101-71CFAD9B2756}" type="pres">
      <dgm:prSet presAssocID="{5111008D-2BD3-4A4E-BDEB-AD1F0931991A}" presName="dummyMaxCanvas" presStyleCnt="0">
        <dgm:presLayoutVars/>
      </dgm:prSet>
      <dgm:spPr/>
    </dgm:pt>
    <dgm:pt modelId="{BCBC8426-047D-0F41-AA46-80335DA9E4A7}" type="pres">
      <dgm:prSet presAssocID="{5111008D-2BD3-4A4E-BDEB-AD1F0931991A}" presName="FourNodes_1" presStyleLbl="node1" presStyleIdx="0" presStyleCnt="4">
        <dgm:presLayoutVars>
          <dgm:bulletEnabled val="1"/>
        </dgm:presLayoutVars>
      </dgm:prSet>
      <dgm:spPr/>
    </dgm:pt>
    <dgm:pt modelId="{1D4F0CD7-B8AC-7142-BB88-1EFC85AF0B42}" type="pres">
      <dgm:prSet presAssocID="{5111008D-2BD3-4A4E-BDEB-AD1F0931991A}" presName="FourNodes_2" presStyleLbl="node1" presStyleIdx="1" presStyleCnt="4">
        <dgm:presLayoutVars>
          <dgm:bulletEnabled val="1"/>
        </dgm:presLayoutVars>
      </dgm:prSet>
      <dgm:spPr/>
    </dgm:pt>
    <dgm:pt modelId="{BA17A312-5A56-E94D-B36E-159578076269}" type="pres">
      <dgm:prSet presAssocID="{5111008D-2BD3-4A4E-BDEB-AD1F0931991A}" presName="FourNodes_3" presStyleLbl="node1" presStyleIdx="2" presStyleCnt="4">
        <dgm:presLayoutVars>
          <dgm:bulletEnabled val="1"/>
        </dgm:presLayoutVars>
      </dgm:prSet>
      <dgm:spPr/>
    </dgm:pt>
    <dgm:pt modelId="{0FF4A87C-CF61-2C45-80C8-A1014FD48419}" type="pres">
      <dgm:prSet presAssocID="{5111008D-2BD3-4A4E-BDEB-AD1F0931991A}" presName="FourNodes_4" presStyleLbl="node1" presStyleIdx="3" presStyleCnt="4">
        <dgm:presLayoutVars>
          <dgm:bulletEnabled val="1"/>
        </dgm:presLayoutVars>
      </dgm:prSet>
      <dgm:spPr/>
    </dgm:pt>
    <dgm:pt modelId="{77E850E3-D66E-7C4F-8336-A0ED7856CAE6}" type="pres">
      <dgm:prSet presAssocID="{5111008D-2BD3-4A4E-BDEB-AD1F0931991A}" presName="FourConn_1-2" presStyleLbl="fgAccFollowNode1" presStyleIdx="0" presStyleCnt="3">
        <dgm:presLayoutVars>
          <dgm:bulletEnabled val="1"/>
        </dgm:presLayoutVars>
      </dgm:prSet>
      <dgm:spPr/>
    </dgm:pt>
    <dgm:pt modelId="{CAE20BB1-8F04-8149-8126-475457BE66EF}" type="pres">
      <dgm:prSet presAssocID="{5111008D-2BD3-4A4E-BDEB-AD1F0931991A}" presName="FourConn_2-3" presStyleLbl="fgAccFollowNode1" presStyleIdx="1" presStyleCnt="3">
        <dgm:presLayoutVars>
          <dgm:bulletEnabled val="1"/>
        </dgm:presLayoutVars>
      </dgm:prSet>
      <dgm:spPr/>
    </dgm:pt>
    <dgm:pt modelId="{B90C1D75-D54F-A442-B11E-96C78021A693}" type="pres">
      <dgm:prSet presAssocID="{5111008D-2BD3-4A4E-BDEB-AD1F0931991A}" presName="FourConn_3-4" presStyleLbl="fgAccFollowNode1" presStyleIdx="2" presStyleCnt="3">
        <dgm:presLayoutVars>
          <dgm:bulletEnabled val="1"/>
        </dgm:presLayoutVars>
      </dgm:prSet>
      <dgm:spPr/>
    </dgm:pt>
    <dgm:pt modelId="{263B51BE-0AAF-604F-A71D-0CFFD55EE90E}" type="pres">
      <dgm:prSet presAssocID="{5111008D-2BD3-4A4E-BDEB-AD1F0931991A}" presName="FourNodes_1_text" presStyleLbl="node1" presStyleIdx="3" presStyleCnt="4">
        <dgm:presLayoutVars>
          <dgm:bulletEnabled val="1"/>
        </dgm:presLayoutVars>
      </dgm:prSet>
      <dgm:spPr/>
    </dgm:pt>
    <dgm:pt modelId="{800998AB-7529-F445-9320-3AD16652C69C}" type="pres">
      <dgm:prSet presAssocID="{5111008D-2BD3-4A4E-BDEB-AD1F0931991A}" presName="FourNodes_2_text" presStyleLbl="node1" presStyleIdx="3" presStyleCnt="4">
        <dgm:presLayoutVars>
          <dgm:bulletEnabled val="1"/>
        </dgm:presLayoutVars>
      </dgm:prSet>
      <dgm:spPr/>
    </dgm:pt>
    <dgm:pt modelId="{D2F60B76-49BD-4D4A-9440-2B7DDEDE0CAA}" type="pres">
      <dgm:prSet presAssocID="{5111008D-2BD3-4A4E-BDEB-AD1F0931991A}" presName="FourNodes_3_text" presStyleLbl="node1" presStyleIdx="3" presStyleCnt="4">
        <dgm:presLayoutVars>
          <dgm:bulletEnabled val="1"/>
        </dgm:presLayoutVars>
      </dgm:prSet>
      <dgm:spPr/>
    </dgm:pt>
    <dgm:pt modelId="{7E576D47-7B23-AA43-A9D6-C570844467FD}" type="pres">
      <dgm:prSet presAssocID="{5111008D-2BD3-4A4E-BDEB-AD1F0931991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1CC626-F9AE-5D47-B6BB-0D933BCE9C0C}" type="presOf" srcId="{21B90A6D-A361-6F45-BBA2-0C9A444F6CF7}" destId="{BA17A312-5A56-E94D-B36E-159578076269}" srcOrd="0" destOrd="0" presId="urn:microsoft.com/office/officeart/2005/8/layout/vProcess5"/>
    <dgm:cxn modelId="{4BCAAF33-CDFC-C747-A72A-E5FB86416A98}" srcId="{5111008D-2BD3-4A4E-BDEB-AD1F0931991A}" destId="{ECE8C794-C24F-724C-A269-C1132E941C77}" srcOrd="1" destOrd="0" parTransId="{AC3A1970-C6C4-174B-AC35-F93A0C2570BA}" sibTransId="{F9CCEF5D-0898-064C-B2F4-A888284DB4F1}"/>
    <dgm:cxn modelId="{8F7F9141-E0C2-4244-B46F-72DC693EE46E}" type="presOf" srcId="{5902CF66-10EF-5F45-B604-F3A987A14D7D}" destId="{BCBC8426-047D-0F41-AA46-80335DA9E4A7}" srcOrd="0" destOrd="0" presId="urn:microsoft.com/office/officeart/2005/8/layout/vProcess5"/>
    <dgm:cxn modelId="{13BB384B-35DF-3647-AEE2-B44576630B88}" type="presOf" srcId="{21B90A6D-A361-6F45-BBA2-0C9A444F6CF7}" destId="{D2F60B76-49BD-4D4A-9440-2B7DDEDE0CAA}" srcOrd="1" destOrd="0" presId="urn:microsoft.com/office/officeart/2005/8/layout/vProcess5"/>
    <dgm:cxn modelId="{39335A5B-A809-FD44-BAAC-46749B0F0E96}" srcId="{5111008D-2BD3-4A4E-BDEB-AD1F0931991A}" destId="{5902CF66-10EF-5F45-B604-F3A987A14D7D}" srcOrd="0" destOrd="0" parTransId="{CE39FB31-E04D-A44A-9E6A-875CDDB89D92}" sibTransId="{82CBB7BD-A965-1C40-9E4F-6B057AC14B33}"/>
    <dgm:cxn modelId="{D7FED77C-90DE-4240-B7F4-4B695AD579C1}" type="presOf" srcId="{82CBB7BD-A965-1C40-9E4F-6B057AC14B33}" destId="{77E850E3-D66E-7C4F-8336-A0ED7856CAE6}" srcOrd="0" destOrd="0" presId="urn:microsoft.com/office/officeart/2005/8/layout/vProcess5"/>
    <dgm:cxn modelId="{3A3B0792-36C4-CF45-B5C3-7AB9EE9D5EC1}" srcId="{5111008D-2BD3-4A4E-BDEB-AD1F0931991A}" destId="{21B90A6D-A361-6F45-BBA2-0C9A444F6CF7}" srcOrd="2" destOrd="0" parTransId="{F6DA844B-13A0-1C4D-8E75-A211FF91BB76}" sibTransId="{70B8AC6B-3BB2-754B-AA49-7ED646CB1A32}"/>
    <dgm:cxn modelId="{74AC9B94-5FF2-A746-BE3A-10BA0A5FD317}" type="presOf" srcId="{70B8AC6B-3BB2-754B-AA49-7ED646CB1A32}" destId="{B90C1D75-D54F-A442-B11E-96C78021A693}" srcOrd="0" destOrd="0" presId="urn:microsoft.com/office/officeart/2005/8/layout/vProcess5"/>
    <dgm:cxn modelId="{939647A9-0380-094A-86A6-82F3F1AFF8FD}" srcId="{5111008D-2BD3-4A4E-BDEB-AD1F0931991A}" destId="{605858B6-B5ED-1E48-B306-395A184ABA37}" srcOrd="3" destOrd="0" parTransId="{8A71F4BE-9786-B54C-A440-82B07703CF64}" sibTransId="{689BD84D-5DA3-CB45-9B0B-22D3F7F737E9}"/>
    <dgm:cxn modelId="{726164BD-BBB6-874A-802F-A7F955C2AE94}" type="presOf" srcId="{F9CCEF5D-0898-064C-B2F4-A888284DB4F1}" destId="{CAE20BB1-8F04-8149-8126-475457BE66EF}" srcOrd="0" destOrd="0" presId="urn:microsoft.com/office/officeart/2005/8/layout/vProcess5"/>
    <dgm:cxn modelId="{52FB7CBE-C53E-E345-99F9-390924404E94}" type="presOf" srcId="{ECE8C794-C24F-724C-A269-C1132E941C77}" destId="{1D4F0CD7-B8AC-7142-BB88-1EFC85AF0B42}" srcOrd="0" destOrd="0" presId="urn:microsoft.com/office/officeart/2005/8/layout/vProcess5"/>
    <dgm:cxn modelId="{A1C127C8-8E11-3F48-8D32-BFD787E017FD}" type="presOf" srcId="{ECE8C794-C24F-724C-A269-C1132E941C77}" destId="{800998AB-7529-F445-9320-3AD16652C69C}" srcOrd="1" destOrd="0" presId="urn:microsoft.com/office/officeart/2005/8/layout/vProcess5"/>
    <dgm:cxn modelId="{512DF6CE-A7E1-A84B-9C87-C3BB496C1433}" type="presOf" srcId="{605858B6-B5ED-1E48-B306-395A184ABA37}" destId="{0FF4A87C-CF61-2C45-80C8-A1014FD48419}" srcOrd="0" destOrd="0" presId="urn:microsoft.com/office/officeart/2005/8/layout/vProcess5"/>
    <dgm:cxn modelId="{54D342E8-B266-9A40-AEDD-E3FCBB6F2A1C}" type="presOf" srcId="{605858B6-B5ED-1E48-B306-395A184ABA37}" destId="{7E576D47-7B23-AA43-A9D6-C570844467FD}" srcOrd="1" destOrd="0" presId="urn:microsoft.com/office/officeart/2005/8/layout/vProcess5"/>
    <dgm:cxn modelId="{B0BD3CEC-60DC-0947-9CDE-208F296C0D7F}" type="presOf" srcId="{5111008D-2BD3-4A4E-BDEB-AD1F0931991A}" destId="{DDBE8FFD-0168-EC4F-919B-90BE3A61C706}" srcOrd="0" destOrd="0" presId="urn:microsoft.com/office/officeart/2005/8/layout/vProcess5"/>
    <dgm:cxn modelId="{1211BFF2-D7AD-564C-986C-8CCBC3066D0C}" type="presOf" srcId="{5902CF66-10EF-5F45-B604-F3A987A14D7D}" destId="{263B51BE-0AAF-604F-A71D-0CFFD55EE90E}" srcOrd="1" destOrd="0" presId="urn:microsoft.com/office/officeart/2005/8/layout/vProcess5"/>
    <dgm:cxn modelId="{76A97786-9A61-3849-A75A-000B07434D90}" type="presParOf" srcId="{DDBE8FFD-0168-EC4F-919B-90BE3A61C706}" destId="{7BE5187A-28E3-2C45-8101-71CFAD9B2756}" srcOrd="0" destOrd="0" presId="urn:microsoft.com/office/officeart/2005/8/layout/vProcess5"/>
    <dgm:cxn modelId="{9DDC09B5-C9F2-1B48-B15E-860192363842}" type="presParOf" srcId="{DDBE8FFD-0168-EC4F-919B-90BE3A61C706}" destId="{BCBC8426-047D-0F41-AA46-80335DA9E4A7}" srcOrd="1" destOrd="0" presId="urn:microsoft.com/office/officeart/2005/8/layout/vProcess5"/>
    <dgm:cxn modelId="{066F1A19-391F-5649-9CD1-BF7AB3EB57E4}" type="presParOf" srcId="{DDBE8FFD-0168-EC4F-919B-90BE3A61C706}" destId="{1D4F0CD7-B8AC-7142-BB88-1EFC85AF0B42}" srcOrd="2" destOrd="0" presId="urn:microsoft.com/office/officeart/2005/8/layout/vProcess5"/>
    <dgm:cxn modelId="{0E4F1A6F-3E4A-E141-BF43-E8091E9CF692}" type="presParOf" srcId="{DDBE8FFD-0168-EC4F-919B-90BE3A61C706}" destId="{BA17A312-5A56-E94D-B36E-159578076269}" srcOrd="3" destOrd="0" presId="urn:microsoft.com/office/officeart/2005/8/layout/vProcess5"/>
    <dgm:cxn modelId="{5419D49C-F1A8-9B41-A240-55A6BEA2E833}" type="presParOf" srcId="{DDBE8FFD-0168-EC4F-919B-90BE3A61C706}" destId="{0FF4A87C-CF61-2C45-80C8-A1014FD48419}" srcOrd="4" destOrd="0" presId="urn:microsoft.com/office/officeart/2005/8/layout/vProcess5"/>
    <dgm:cxn modelId="{8E4D8C91-DA2E-2145-B98E-FD081F79DEE6}" type="presParOf" srcId="{DDBE8FFD-0168-EC4F-919B-90BE3A61C706}" destId="{77E850E3-D66E-7C4F-8336-A0ED7856CAE6}" srcOrd="5" destOrd="0" presId="urn:microsoft.com/office/officeart/2005/8/layout/vProcess5"/>
    <dgm:cxn modelId="{2521B6D5-A7C9-2241-A629-9FA160C16BED}" type="presParOf" srcId="{DDBE8FFD-0168-EC4F-919B-90BE3A61C706}" destId="{CAE20BB1-8F04-8149-8126-475457BE66EF}" srcOrd="6" destOrd="0" presId="urn:microsoft.com/office/officeart/2005/8/layout/vProcess5"/>
    <dgm:cxn modelId="{7894B357-2DC8-AA47-B37E-3AD72F3A6094}" type="presParOf" srcId="{DDBE8FFD-0168-EC4F-919B-90BE3A61C706}" destId="{B90C1D75-D54F-A442-B11E-96C78021A693}" srcOrd="7" destOrd="0" presId="urn:microsoft.com/office/officeart/2005/8/layout/vProcess5"/>
    <dgm:cxn modelId="{1280D8CE-96AA-1A4C-839D-DEFA6C07729B}" type="presParOf" srcId="{DDBE8FFD-0168-EC4F-919B-90BE3A61C706}" destId="{263B51BE-0AAF-604F-A71D-0CFFD55EE90E}" srcOrd="8" destOrd="0" presId="urn:microsoft.com/office/officeart/2005/8/layout/vProcess5"/>
    <dgm:cxn modelId="{BE8DDEB0-CCBC-B745-9157-DEFB220A1EDD}" type="presParOf" srcId="{DDBE8FFD-0168-EC4F-919B-90BE3A61C706}" destId="{800998AB-7529-F445-9320-3AD16652C69C}" srcOrd="9" destOrd="0" presId="urn:microsoft.com/office/officeart/2005/8/layout/vProcess5"/>
    <dgm:cxn modelId="{86B9E9BE-4BC0-5445-87D7-7248E55AAD7B}" type="presParOf" srcId="{DDBE8FFD-0168-EC4F-919B-90BE3A61C706}" destId="{D2F60B76-49BD-4D4A-9440-2B7DDEDE0CAA}" srcOrd="10" destOrd="0" presId="urn:microsoft.com/office/officeart/2005/8/layout/vProcess5"/>
    <dgm:cxn modelId="{4CDE5948-1DFE-5F48-88D7-1560B69FEE46}" type="presParOf" srcId="{DDBE8FFD-0168-EC4F-919B-90BE3A61C706}" destId="{7E576D47-7B23-AA43-A9D6-C570844467F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F3C530-D4A5-DE4C-B812-C7263EB41E2A}" type="doc">
      <dgm:prSet loTypeId="urn:microsoft.com/office/officeart/2005/8/layout/bProcess4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pl-PL"/>
        </a:p>
      </dgm:t>
    </dgm:pt>
    <dgm:pt modelId="{16D643B1-1A9E-844A-A95D-D7B5C87C5370}">
      <dgm:prSet/>
      <dgm:spPr/>
      <dgm:t>
        <a:bodyPr/>
        <a:lstStyle/>
        <a:p>
          <a:r>
            <a:rPr lang="pl-PL"/>
            <a:t>System pokazuje mapę pokojów wspólnych</a:t>
          </a:r>
        </a:p>
      </dgm:t>
    </dgm:pt>
    <dgm:pt modelId="{4AD87E38-B67F-0C42-A8FE-779762AAB895}" type="parTrans" cxnId="{6AEDEA12-4ACD-EA49-BF36-D4285570FB7E}">
      <dgm:prSet/>
      <dgm:spPr/>
      <dgm:t>
        <a:bodyPr/>
        <a:lstStyle/>
        <a:p>
          <a:endParaRPr lang="pl-PL"/>
        </a:p>
      </dgm:t>
    </dgm:pt>
    <dgm:pt modelId="{50D9C5AE-9479-B94E-BF3B-074BC91E4162}" type="sibTrans" cxnId="{6AEDEA12-4ACD-EA49-BF36-D4285570FB7E}">
      <dgm:prSet/>
      <dgm:spPr/>
      <dgm:t>
        <a:bodyPr/>
        <a:lstStyle/>
        <a:p>
          <a:endParaRPr lang="pl-PL"/>
        </a:p>
      </dgm:t>
    </dgm:pt>
    <dgm:pt modelId="{3218CDD4-49CA-8D4B-B2F0-CBE489DA98CF}">
      <dgm:prSet/>
      <dgm:spPr/>
      <dgm:t>
        <a:bodyPr/>
        <a:lstStyle/>
        <a:p>
          <a:r>
            <a:rPr lang="pl-PL"/>
            <a:t>Student wybiera interesujący go pokój</a:t>
          </a:r>
        </a:p>
      </dgm:t>
    </dgm:pt>
    <dgm:pt modelId="{88A88848-892D-3347-8775-BA62F0202661}" type="parTrans" cxnId="{429A0067-50EB-9540-96AC-09765B3BF26E}">
      <dgm:prSet/>
      <dgm:spPr/>
      <dgm:t>
        <a:bodyPr/>
        <a:lstStyle/>
        <a:p>
          <a:endParaRPr lang="pl-PL"/>
        </a:p>
      </dgm:t>
    </dgm:pt>
    <dgm:pt modelId="{16B8A1FD-7041-0E44-8F8A-78BC15441E1C}" type="sibTrans" cxnId="{429A0067-50EB-9540-96AC-09765B3BF26E}">
      <dgm:prSet/>
      <dgm:spPr/>
      <dgm:t>
        <a:bodyPr/>
        <a:lstStyle/>
        <a:p>
          <a:endParaRPr lang="pl-PL"/>
        </a:p>
      </dgm:t>
    </dgm:pt>
    <dgm:pt modelId="{6E3E1C48-D547-114A-9DC2-CC43DEF3DF60}">
      <dgm:prSet/>
      <dgm:spPr/>
      <dgm:t>
        <a:bodyPr/>
        <a:lstStyle/>
        <a:p>
          <a:r>
            <a:rPr lang="pl-PL"/>
            <a:t>System pokazuje powiększoną mapę pokoju z wyszczególnionymi stanowiskami do rezerwacji</a:t>
          </a:r>
        </a:p>
      </dgm:t>
    </dgm:pt>
    <dgm:pt modelId="{55F3F84F-0004-3A45-A185-9587F017CD9E}" type="parTrans" cxnId="{8F021A4C-55AE-ED4F-8054-08791AAF457E}">
      <dgm:prSet/>
      <dgm:spPr/>
      <dgm:t>
        <a:bodyPr/>
        <a:lstStyle/>
        <a:p>
          <a:endParaRPr lang="pl-PL"/>
        </a:p>
      </dgm:t>
    </dgm:pt>
    <dgm:pt modelId="{FC0FBD85-BC93-3347-B6D0-7798A4284DBC}" type="sibTrans" cxnId="{8F021A4C-55AE-ED4F-8054-08791AAF457E}">
      <dgm:prSet/>
      <dgm:spPr/>
      <dgm:t>
        <a:bodyPr/>
        <a:lstStyle/>
        <a:p>
          <a:endParaRPr lang="pl-PL"/>
        </a:p>
      </dgm:t>
    </dgm:pt>
    <dgm:pt modelId="{46DC0E9F-63D7-6547-95EA-2E5986E9325D}">
      <dgm:prSet/>
      <dgm:spPr/>
      <dgm:t>
        <a:bodyPr/>
        <a:lstStyle/>
        <a:p>
          <a:r>
            <a:rPr lang="pl-PL"/>
            <a:t>Student wybiera interesujące go stanowisko</a:t>
          </a:r>
        </a:p>
      </dgm:t>
    </dgm:pt>
    <dgm:pt modelId="{4A352661-6594-594A-A920-64E9B67F7711}" type="parTrans" cxnId="{57970216-F4C4-D441-B88C-B0891A5E09A2}">
      <dgm:prSet/>
      <dgm:spPr/>
      <dgm:t>
        <a:bodyPr/>
        <a:lstStyle/>
        <a:p>
          <a:endParaRPr lang="pl-PL"/>
        </a:p>
      </dgm:t>
    </dgm:pt>
    <dgm:pt modelId="{AF23EA63-82E9-0D42-A9BD-77D23DBD03C5}" type="sibTrans" cxnId="{57970216-F4C4-D441-B88C-B0891A5E09A2}">
      <dgm:prSet/>
      <dgm:spPr/>
      <dgm:t>
        <a:bodyPr/>
        <a:lstStyle/>
        <a:p>
          <a:endParaRPr lang="pl-PL"/>
        </a:p>
      </dgm:t>
    </dgm:pt>
    <dgm:pt modelId="{3399CBF7-E37C-024E-98B1-38DE7F44AEE5}">
      <dgm:prSet/>
      <dgm:spPr/>
      <dgm:t>
        <a:bodyPr/>
        <a:lstStyle/>
        <a:p>
          <a:r>
            <a:rPr lang="pl-PL"/>
            <a:t>System pokazuje dostępne przedziały czasowe</a:t>
          </a:r>
        </a:p>
      </dgm:t>
    </dgm:pt>
    <dgm:pt modelId="{407E98FC-1CD3-EA46-96C5-D3A49B3D63C8}" type="parTrans" cxnId="{24F9982F-7FDB-F94F-A953-DD688E22E685}">
      <dgm:prSet/>
      <dgm:spPr/>
      <dgm:t>
        <a:bodyPr/>
        <a:lstStyle/>
        <a:p>
          <a:endParaRPr lang="pl-PL"/>
        </a:p>
      </dgm:t>
    </dgm:pt>
    <dgm:pt modelId="{58DBAB14-61BA-4B4F-9647-9E2832F343FC}" type="sibTrans" cxnId="{24F9982F-7FDB-F94F-A953-DD688E22E685}">
      <dgm:prSet/>
      <dgm:spPr/>
      <dgm:t>
        <a:bodyPr/>
        <a:lstStyle/>
        <a:p>
          <a:endParaRPr lang="pl-PL"/>
        </a:p>
      </dgm:t>
    </dgm:pt>
    <dgm:pt modelId="{5CFF89E1-8C20-A149-BBFE-6AD917974AA7}">
      <dgm:prSet/>
      <dgm:spPr/>
      <dgm:t>
        <a:bodyPr/>
        <a:lstStyle/>
        <a:p>
          <a:r>
            <a:rPr lang="pl-PL"/>
            <a:t>Student zaznacza interesujący go przedział czasowy</a:t>
          </a:r>
        </a:p>
      </dgm:t>
    </dgm:pt>
    <dgm:pt modelId="{F2190AC1-CA5E-3048-AF7B-6E740DFA614F}" type="parTrans" cxnId="{DC53AEC5-C334-4A42-B128-FA0DB773CD26}">
      <dgm:prSet/>
      <dgm:spPr/>
      <dgm:t>
        <a:bodyPr/>
        <a:lstStyle/>
        <a:p>
          <a:endParaRPr lang="pl-PL"/>
        </a:p>
      </dgm:t>
    </dgm:pt>
    <dgm:pt modelId="{3B832FEB-6C04-6C43-8762-B59B31BAF63B}" type="sibTrans" cxnId="{DC53AEC5-C334-4A42-B128-FA0DB773CD26}">
      <dgm:prSet/>
      <dgm:spPr/>
      <dgm:t>
        <a:bodyPr/>
        <a:lstStyle/>
        <a:p>
          <a:endParaRPr lang="pl-PL"/>
        </a:p>
      </dgm:t>
    </dgm:pt>
    <dgm:pt modelId="{6A4E537B-BC35-B945-8119-471CE76E0E57}">
      <dgm:prSet/>
      <dgm:spPr/>
      <dgm:t>
        <a:bodyPr/>
        <a:lstStyle/>
        <a:p>
          <a:r>
            <a:rPr lang="pl-PL" dirty="0"/>
            <a:t>System pokazuje informacje o koszcie rezerwacji w tokenach (proporcjonalny do długości rezerwacji, tokeny są przydzielane codziennie w ograniczonej ilości).</a:t>
          </a:r>
        </a:p>
      </dgm:t>
    </dgm:pt>
    <dgm:pt modelId="{76F021AD-C474-7D4B-9025-342B16780517}" type="parTrans" cxnId="{63B1C1DD-258A-C544-9C55-42DFEDAE7588}">
      <dgm:prSet/>
      <dgm:spPr/>
      <dgm:t>
        <a:bodyPr/>
        <a:lstStyle/>
        <a:p>
          <a:endParaRPr lang="pl-PL"/>
        </a:p>
      </dgm:t>
    </dgm:pt>
    <dgm:pt modelId="{4C824540-DD27-DB45-8133-609739400B80}" type="sibTrans" cxnId="{63B1C1DD-258A-C544-9C55-42DFEDAE7588}">
      <dgm:prSet/>
      <dgm:spPr/>
      <dgm:t>
        <a:bodyPr/>
        <a:lstStyle/>
        <a:p>
          <a:endParaRPr lang="pl-PL"/>
        </a:p>
      </dgm:t>
    </dgm:pt>
    <dgm:pt modelId="{C7C3BFB8-B8D7-9E45-A650-79AB43E83276}">
      <dgm:prSet/>
      <dgm:spPr/>
      <dgm:t>
        <a:bodyPr/>
        <a:lstStyle/>
        <a:p>
          <a:r>
            <a:rPr lang="pl-PL"/>
            <a:t>Student potwierdza rezerwacje</a:t>
          </a:r>
        </a:p>
      </dgm:t>
    </dgm:pt>
    <dgm:pt modelId="{86CBE12A-CF95-7044-A263-6C578754BF8A}" type="parTrans" cxnId="{C585E5FE-5EA6-0A4B-8898-6F4E0A6FCBFB}">
      <dgm:prSet/>
      <dgm:spPr/>
      <dgm:t>
        <a:bodyPr/>
        <a:lstStyle/>
        <a:p>
          <a:endParaRPr lang="pl-PL"/>
        </a:p>
      </dgm:t>
    </dgm:pt>
    <dgm:pt modelId="{17C93799-B3C5-4448-8E95-CCCEF9AE2E3D}" type="sibTrans" cxnId="{C585E5FE-5EA6-0A4B-8898-6F4E0A6FCBFB}">
      <dgm:prSet/>
      <dgm:spPr/>
      <dgm:t>
        <a:bodyPr/>
        <a:lstStyle/>
        <a:p>
          <a:endParaRPr lang="pl-PL"/>
        </a:p>
      </dgm:t>
    </dgm:pt>
    <dgm:pt modelId="{2D35DA07-E7E7-504C-98CA-3A044BC7CA5B}" type="pres">
      <dgm:prSet presAssocID="{92F3C530-D4A5-DE4C-B812-C7263EB41E2A}" presName="Name0" presStyleCnt="0">
        <dgm:presLayoutVars>
          <dgm:dir/>
          <dgm:resizeHandles/>
        </dgm:presLayoutVars>
      </dgm:prSet>
      <dgm:spPr/>
    </dgm:pt>
    <dgm:pt modelId="{972057A2-5603-CF43-9CE5-67C28079C86E}" type="pres">
      <dgm:prSet presAssocID="{16D643B1-1A9E-844A-A95D-D7B5C87C5370}" presName="compNode" presStyleCnt="0"/>
      <dgm:spPr/>
    </dgm:pt>
    <dgm:pt modelId="{3C692B93-D561-9149-94B3-076B76CF0537}" type="pres">
      <dgm:prSet presAssocID="{16D643B1-1A9E-844A-A95D-D7B5C87C5370}" presName="dummyConnPt" presStyleCnt="0"/>
      <dgm:spPr/>
    </dgm:pt>
    <dgm:pt modelId="{321D2270-8744-DA4F-95CB-89CC5748C09A}" type="pres">
      <dgm:prSet presAssocID="{16D643B1-1A9E-844A-A95D-D7B5C87C5370}" presName="node" presStyleLbl="node1" presStyleIdx="0" presStyleCnt="8">
        <dgm:presLayoutVars>
          <dgm:bulletEnabled val="1"/>
        </dgm:presLayoutVars>
      </dgm:prSet>
      <dgm:spPr/>
    </dgm:pt>
    <dgm:pt modelId="{30FC6BFD-9E35-8F46-9054-7E11315F3556}" type="pres">
      <dgm:prSet presAssocID="{50D9C5AE-9479-B94E-BF3B-074BC91E4162}" presName="sibTrans" presStyleLbl="bgSibTrans2D1" presStyleIdx="0" presStyleCnt="7"/>
      <dgm:spPr/>
    </dgm:pt>
    <dgm:pt modelId="{6D5F9CC5-32A7-704C-A2A3-F223E55C2323}" type="pres">
      <dgm:prSet presAssocID="{3218CDD4-49CA-8D4B-B2F0-CBE489DA98CF}" presName="compNode" presStyleCnt="0"/>
      <dgm:spPr/>
    </dgm:pt>
    <dgm:pt modelId="{3A843416-05EA-A54D-89D6-608177941940}" type="pres">
      <dgm:prSet presAssocID="{3218CDD4-49CA-8D4B-B2F0-CBE489DA98CF}" presName="dummyConnPt" presStyleCnt="0"/>
      <dgm:spPr/>
    </dgm:pt>
    <dgm:pt modelId="{DCBEDB01-016B-8D4D-8DB4-00900854AC2A}" type="pres">
      <dgm:prSet presAssocID="{3218CDD4-49CA-8D4B-B2F0-CBE489DA98CF}" presName="node" presStyleLbl="node1" presStyleIdx="1" presStyleCnt="8">
        <dgm:presLayoutVars>
          <dgm:bulletEnabled val="1"/>
        </dgm:presLayoutVars>
      </dgm:prSet>
      <dgm:spPr/>
    </dgm:pt>
    <dgm:pt modelId="{AEBCD379-A00C-B64E-8690-5B70911F9FC5}" type="pres">
      <dgm:prSet presAssocID="{16B8A1FD-7041-0E44-8F8A-78BC15441E1C}" presName="sibTrans" presStyleLbl="bgSibTrans2D1" presStyleIdx="1" presStyleCnt="7"/>
      <dgm:spPr/>
    </dgm:pt>
    <dgm:pt modelId="{A5F656A0-A2D1-6942-BACA-A29454CE616A}" type="pres">
      <dgm:prSet presAssocID="{6E3E1C48-D547-114A-9DC2-CC43DEF3DF60}" presName="compNode" presStyleCnt="0"/>
      <dgm:spPr/>
    </dgm:pt>
    <dgm:pt modelId="{E315005B-02BB-084E-8014-14CE6773583A}" type="pres">
      <dgm:prSet presAssocID="{6E3E1C48-D547-114A-9DC2-CC43DEF3DF60}" presName="dummyConnPt" presStyleCnt="0"/>
      <dgm:spPr/>
    </dgm:pt>
    <dgm:pt modelId="{EA67BD36-C042-F545-BACE-0F0294D04333}" type="pres">
      <dgm:prSet presAssocID="{6E3E1C48-D547-114A-9DC2-CC43DEF3DF60}" presName="node" presStyleLbl="node1" presStyleIdx="2" presStyleCnt="8">
        <dgm:presLayoutVars>
          <dgm:bulletEnabled val="1"/>
        </dgm:presLayoutVars>
      </dgm:prSet>
      <dgm:spPr/>
    </dgm:pt>
    <dgm:pt modelId="{5E50F72A-624A-8C48-A456-7E229CB7B47B}" type="pres">
      <dgm:prSet presAssocID="{FC0FBD85-BC93-3347-B6D0-7798A4284DBC}" presName="sibTrans" presStyleLbl="bgSibTrans2D1" presStyleIdx="2" presStyleCnt="7"/>
      <dgm:spPr/>
    </dgm:pt>
    <dgm:pt modelId="{1F12986E-4096-8044-8038-D7D09AF2EC21}" type="pres">
      <dgm:prSet presAssocID="{46DC0E9F-63D7-6547-95EA-2E5986E9325D}" presName="compNode" presStyleCnt="0"/>
      <dgm:spPr/>
    </dgm:pt>
    <dgm:pt modelId="{E399741C-64B8-7D4B-8661-8ACA9D825F6B}" type="pres">
      <dgm:prSet presAssocID="{46DC0E9F-63D7-6547-95EA-2E5986E9325D}" presName="dummyConnPt" presStyleCnt="0"/>
      <dgm:spPr/>
    </dgm:pt>
    <dgm:pt modelId="{96E67203-BE5D-8B44-ABBA-BBF4ACDE6C7D}" type="pres">
      <dgm:prSet presAssocID="{46DC0E9F-63D7-6547-95EA-2E5986E9325D}" presName="node" presStyleLbl="node1" presStyleIdx="3" presStyleCnt="8">
        <dgm:presLayoutVars>
          <dgm:bulletEnabled val="1"/>
        </dgm:presLayoutVars>
      </dgm:prSet>
      <dgm:spPr/>
    </dgm:pt>
    <dgm:pt modelId="{40A07E92-588A-1843-BA49-E05E6F364F04}" type="pres">
      <dgm:prSet presAssocID="{AF23EA63-82E9-0D42-A9BD-77D23DBD03C5}" presName="sibTrans" presStyleLbl="bgSibTrans2D1" presStyleIdx="3" presStyleCnt="7"/>
      <dgm:spPr/>
    </dgm:pt>
    <dgm:pt modelId="{A23BB5ED-0668-1C44-8AD2-04E5BEDF679C}" type="pres">
      <dgm:prSet presAssocID="{3399CBF7-E37C-024E-98B1-38DE7F44AEE5}" presName="compNode" presStyleCnt="0"/>
      <dgm:spPr/>
    </dgm:pt>
    <dgm:pt modelId="{AE99E174-6BB6-3B46-831E-4541D194DF11}" type="pres">
      <dgm:prSet presAssocID="{3399CBF7-E37C-024E-98B1-38DE7F44AEE5}" presName="dummyConnPt" presStyleCnt="0"/>
      <dgm:spPr/>
    </dgm:pt>
    <dgm:pt modelId="{972CA0C4-CF0C-3E45-A1EC-CA4531F20C14}" type="pres">
      <dgm:prSet presAssocID="{3399CBF7-E37C-024E-98B1-38DE7F44AEE5}" presName="node" presStyleLbl="node1" presStyleIdx="4" presStyleCnt="8">
        <dgm:presLayoutVars>
          <dgm:bulletEnabled val="1"/>
        </dgm:presLayoutVars>
      </dgm:prSet>
      <dgm:spPr/>
    </dgm:pt>
    <dgm:pt modelId="{A5F3D9EB-6807-7A44-9BB9-45E865F130B3}" type="pres">
      <dgm:prSet presAssocID="{58DBAB14-61BA-4B4F-9647-9E2832F343FC}" presName="sibTrans" presStyleLbl="bgSibTrans2D1" presStyleIdx="4" presStyleCnt="7"/>
      <dgm:spPr/>
    </dgm:pt>
    <dgm:pt modelId="{CEDEBCB3-E2A3-9545-9B44-5EA14EF9C53D}" type="pres">
      <dgm:prSet presAssocID="{5CFF89E1-8C20-A149-BBFE-6AD917974AA7}" presName="compNode" presStyleCnt="0"/>
      <dgm:spPr/>
    </dgm:pt>
    <dgm:pt modelId="{C9229728-4BA6-1540-B5A3-968B73909E49}" type="pres">
      <dgm:prSet presAssocID="{5CFF89E1-8C20-A149-BBFE-6AD917974AA7}" presName="dummyConnPt" presStyleCnt="0"/>
      <dgm:spPr/>
    </dgm:pt>
    <dgm:pt modelId="{3305998C-03CC-C94D-9A55-8CA7FAD0855C}" type="pres">
      <dgm:prSet presAssocID="{5CFF89E1-8C20-A149-BBFE-6AD917974AA7}" presName="node" presStyleLbl="node1" presStyleIdx="5" presStyleCnt="8">
        <dgm:presLayoutVars>
          <dgm:bulletEnabled val="1"/>
        </dgm:presLayoutVars>
      </dgm:prSet>
      <dgm:spPr/>
    </dgm:pt>
    <dgm:pt modelId="{59DA07FC-DAAD-3644-B490-6CDC49DC839E}" type="pres">
      <dgm:prSet presAssocID="{3B832FEB-6C04-6C43-8762-B59B31BAF63B}" presName="sibTrans" presStyleLbl="bgSibTrans2D1" presStyleIdx="5" presStyleCnt="7"/>
      <dgm:spPr/>
    </dgm:pt>
    <dgm:pt modelId="{FC3C9598-BDCD-5D45-99DE-D41DE85A4130}" type="pres">
      <dgm:prSet presAssocID="{6A4E537B-BC35-B945-8119-471CE76E0E57}" presName="compNode" presStyleCnt="0"/>
      <dgm:spPr/>
    </dgm:pt>
    <dgm:pt modelId="{5E878D6D-EDB9-8A4F-80A2-F69C9931896A}" type="pres">
      <dgm:prSet presAssocID="{6A4E537B-BC35-B945-8119-471CE76E0E57}" presName="dummyConnPt" presStyleCnt="0"/>
      <dgm:spPr/>
    </dgm:pt>
    <dgm:pt modelId="{591A095B-760B-734D-AC65-C3F9C32FB871}" type="pres">
      <dgm:prSet presAssocID="{6A4E537B-BC35-B945-8119-471CE76E0E57}" presName="node" presStyleLbl="node1" presStyleIdx="6" presStyleCnt="8">
        <dgm:presLayoutVars>
          <dgm:bulletEnabled val="1"/>
        </dgm:presLayoutVars>
      </dgm:prSet>
      <dgm:spPr/>
    </dgm:pt>
    <dgm:pt modelId="{5A091912-9D0A-9849-8E0F-1CB9913E7E23}" type="pres">
      <dgm:prSet presAssocID="{4C824540-DD27-DB45-8133-609739400B80}" presName="sibTrans" presStyleLbl="bgSibTrans2D1" presStyleIdx="6" presStyleCnt="7"/>
      <dgm:spPr/>
    </dgm:pt>
    <dgm:pt modelId="{2612E66B-D3C2-1C4A-8EB5-575A7CED4FEC}" type="pres">
      <dgm:prSet presAssocID="{C7C3BFB8-B8D7-9E45-A650-79AB43E83276}" presName="compNode" presStyleCnt="0"/>
      <dgm:spPr/>
    </dgm:pt>
    <dgm:pt modelId="{AEF6F9DF-0A51-654C-9E92-392147D0637F}" type="pres">
      <dgm:prSet presAssocID="{C7C3BFB8-B8D7-9E45-A650-79AB43E83276}" presName="dummyConnPt" presStyleCnt="0"/>
      <dgm:spPr/>
    </dgm:pt>
    <dgm:pt modelId="{B06AD1FD-B66B-F64E-ABC9-9F55CA38DB24}" type="pres">
      <dgm:prSet presAssocID="{C7C3BFB8-B8D7-9E45-A650-79AB43E83276}" presName="node" presStyleLbl="node1" presStyleIdx="7" presStyleCnt="8">
        <dgm:presLayoutVars>
          <dgm:bulletEnabled val="1"/>
        </dgm:presLayoutVars>
      </dgm:prSet>
      <dgm:spPr/>
    </dgm:pt>
  </dgm:ptLst>
  <dgm:cxnLst>
    <dgm:cxn modelId="{33974412-481B-CF4A-B767-0798E41E1580}" type="presOf" srcId="{3B832FEB-6C04-6C43-8762-B59B31BAF63B}" destId="{59DA07FC-DAAD-3644-B490-6CDC49DC839E}" srcOrd="0" destOrd="0" presId="urn:microsoft.com/office/officeart/2005/8/layout/bProcess4"/>
    <dgm:cxn modelId="{6AEDEA12-4ACD-EA49-BF36-D4285570FB7E}" srcId="{92F3C530-D4A5-DE4C-B812-C7263EB41E2A}" destId="{16D643B1-1A9E-844A-A95D-D7B5C87C5370}" srcOrd="0" destOrd="0" parTransId="{4AD87E38-B67F-0C42-A8FE-779762AAB895}" sibTransId="{50D9C5AE-9479-B94E-BF3B-074BC91E4162}"/>
    <dgm:cxn modelId="{57970216-F4C4-D441-B88C-B0891A5E09A2}" srcId="{92F3C530-D4A5-DE4C-B812-C7263EB41E2A}" destId="{46DC0E9F-63D7-6547-95EA-2E5986E9325D}" srcOrd="3" destOrd="0" parTransId="{4A352661-6594-594A-A920-64E9B67F7711}" sibTransId="{AF23EA63-82E9-0D42-A9BD-77D23DBD03C5}"/>
    <dgm:cxn modelId="{DE5C2518-A88A-4E47-ACAF-61C0FAB55301}" type="presOf" srcId="{C7C3BFB8-B8D7-9E45-A650-79AB43E83276}" destId="{B06AD1FD-B66B-F64E-ABC9-9F55CA38DB24}" srcOrd="0" destOrd="0" presId="urn:microsoft.com/office/officeart/2005/8/layout/bProcess4"/>
    <dgm:cxn modelId="{24F9982F-7FDB-F94F-A953-DD688E22E685}" srcId="{92F3C530-D4A5-DE4C-B812-C7263EB41E2A}" destId="{3399CBF7-E37C-024E-98B1-38DE7F44AEE5}" srcOrd="4" destOrd="0" parTransId="{407E98FC-1CD3-EA46-96C5-D3A49B3D63C8}" sibTransId="{58DBAB14-61BA-4B4F-9647-9E2832F343FC}"/>
    <dgm:cxn modelId="{A9C76731-B571-4E43-9935-1BED259BF58C}" type="presOf" srcId="{6E3E1C48-D547-114A-9DC2-CC43DEF3DF60}" destId="{EA67BD36-C042-F545-BACE-0F0294D04333}" srcOrd="0" destOrd="0" presId="urn:microsoft.com/office/officeart/2005/8/layout/bProcess4"/>
    <dgm:cxn modelId="{50A16142-E289-1C4F-9ABD-8F3F5B9B1CA9}" type="presOf" srcId="{16D643B1-1A9E-844A-A95D-D7B5C87C5370}" destId="{321D2270-8744-DA4F-95CB-89CC5748C09A}" srcOrd="0" destOrd="0" presId="urn:microsoft.com/office/officeart/2005/8/layout/bProcess4"/>
    <dgm:cxn modelId="{24443847-2412-AA47-918A-55EBA610C36C}" type="presOf" srcId="{5CFF89E1-8C20-A149-BBFE-6AD917974AA7}" destId="{3305998C-03CC-C94D-9A55-8CA7FAD0855C}" srcOrd="0" destOrd="0" presId="urn:microsoft.com/office/officeart/2005/8/layout/bProcess4"/>
    <dgm:cxn modelId="{8F021A4C-55AE-ED4F-8054-08791AAF457E}" srcId="{92F3C530-D4A5-DE4C-B812-C7263EB41E2A}" destId="{6E3E1C48-D547-114A-9DC2-CC43DEF3DF60}" srcOrd="2" destOrd="0" parTransId="{55F3F84F-0004-3A45-A185-9587F017CD9E}" sibTransId="{FC0FBD85-BC93-3347-B6D0-7798A4284DBC}"/>
    <dgm:cxn modelId="{21D3F652-30EA-7E41-97E2-7E78B3649A78}" type="presOf" srcId="{3399CBF7-E37C-024E-98B1-38DE7F44AEE5}" destId="{972CA0C4-CF0C-3E45-A1EC-CA4531F20C14}" srcOrd="0" destOrd="0" presId="urn:microsoft.com/office/officeart/2005/8/layout/bProcess4"/>
    <dgm:cxn modelId="{BBF63156-1C68-EB46-8201-08B15144C6C3}" type="presOf" srcId="{AF23EA63-82E9-0D42-A9BD-77D23DBD03C5}" destId="{40A07E92-588A-1843-BA49-E05E6F364F04}" srcOrd="0" destOrd="0" presId="urn:microsoft.com/office/officeart/2005/8/layout/bProcess4"/>
    <dgm:cxn modelId="{1FF6B958-5B1C-6E41-959C-709A19473FF5}" type="presOf" srcId="{46DC0E9F-63D7-6547-95EA-2E5986E9325D}" destId="{96E67203-BE5D-8B44-ABBA-BBF4ACDE6C7D}" srcOrd="0" destOrd="0" presId="urn:microsoft.com/office/officeart/2005/8/layout/bProcess4"/>
    <dgm:cxn modelId="{104A9066-4F84-994F-896D-EED4C47B232C}" type="presOf" srcId="{4C824540-DD27-DB45-8133-609739400B80}" destId="{5A091912-9D0A-9849-8E0F-1CB9913E7E23}" srcOrd="0" destOrd="0" presId="urn:microsoft.com/office/officeart/2005/8/layout/bProcess4"/>
    <dgm:cxn modelId="{429A0067-50EB-9540-96AC-09765B3BF26E}" srcId="{92F3C530-D4A5-DE4C-B812-C7263EB41E2A}" destId="{3218CDD4-49CA-8D4B-B2F0-CBE489DA98CF}" srcOrd="1" destOrd="0" parTransId="{88A88848-892D-3347-8775-BA62F0202661}" sibTransId="{16B8A1FD-7041-0E44-8F8A-78BC15441E1C}"/>
    <dgm:cxn modelId="{A7BE586A-6B41-074C-B263-04717400B056}" type="presOf" srcId="{92F3C530-D4A5-DE4C-B812-C7263EB41E2A}" destId="{2D35DA07-E7E7-504C-98CA-3A044BC7CA5B}" srcOrd="0" destOrd="0" presId="urn:microsoft.com/office/officeart/2005/8/layout/bProcess4"/>
    <dgm:cxn modelId="{E2CCDB77-D395-094E-84CA-440E55834315}" type="presOf" srcId="{FC0FBD85-BC93-3347-B6D0-7798A4284DBC}" destId="{5E50F72A-624A-8C48-A456-7E229CB7B47B}" srcOrd="0" destOrd="0" presId="urn:microsoft.com/office/officeart/2005/8/layout/bProcess4"/>
    <dgm:cxn modelId="{D2A67281-9029-CF42-92AB-E12D2C09E7C6}" type="presOf" srcId="{3218CDD4-49CA-8D4B-B2F0-CBE489DA98CF}" destId="{DCBEDB01-016B-8D4D-8DB4-00900854AC2A}" srcOrd="0" destOrd="0" presId="urn:microsoft.com/office/officeart/2005/8/layout/bProcess4"/>
    <dgm:cxn modelId="{C26DFAAF-E303-0145-BDB2-263C7FDFCA1B}" type="presOf" srcId="{58DBAB14-61BA-4B4F-9647-9E2832F343FC}" destId="{A5F3D9EB-6807-7A44-9BB9-45E865F130B3}" srcOrd="0" destOrd="0" presId="urn:microsoft.com/office/officeart/2005/8/layout/bProcess4"/>
    <dgm:cxn modelId="{01677EB5-D500-0B40-9702-2A0C84D963FB}" type="presOf" srcId="{16B8A1FD-7041-0E44-8F8A-78BC15441E1C}" destId="{AEBCD379-A00C-B64E-8690-5B70911F9FC5}" srcOrd="0" destOrd="0" presId="urn:microsoft.com/office/officeart/2005/8/layout/bProcess4"/>
    <dgm:cxn modelId="{0F8188BD-95F1-8A49-A40B-9562F42FE68C}" type="presOf" srcId="{6A4E537B-BC35-B945-8119-471CE76E0E57}" destId="{591A095B-760B-734D-AC65-C3F9C32FB871}" srcOrd="0" destOrd="0" presId="urn:microsoft.com/office/officeart/2005/8/layout/bProcess4"/>
    <dgm:cxn modelId="{DC53AEC5-C334-4A42-B128-FA0DB773CD26}" srcId="{92F3C530-D4A5-DE4C-B812-C7263EB41E2A}" destId="{5CFF89E1-8C20-A149-BBFE-6AD917974AA7}" srcOrd="5" destOrd="0" parTransId="{F2190AC1-CA5E-3048-AF7B-6E740DFA614F}" sibTransId="{3B832FEB-6C04-6C43-8762-B59B31BAF63B}"/>
    <dgm:cxn modelId="{C1E7F9D7-CB0F-4341-A8BB-9BCC65088B09}" type="presOf" srcId="{50D9C5AE-9479-B94E-BF3B-074BC91E4162}" destId="{30FC6BFD-9E35-8F46-9054-7E11315F3556}" srcOrd="0" destOrd="0" presId="urn:microsoft.com/office/officeart/2005/8/layout/bProcess4"/>
    <dgm:cxn modelId="{63B1C1DD-258A-C544-9C55-42DFEDAE7588}" srcId="{92F3C530-D4A5-DE4C-B812-C7263EB41E2A}" destId="{6A4E537B-BC35-B945-8119-471CE76E0E57}" srcOrd="6" destOrd="0" parTransId="{76F021AD-C474-7D4B-9025-342B16780517}" sibTransId="{4C824540-DD27-DB45-8133-609739400B80}"/>
    <dgm:cxn modelId="{C585E5FE-5EA6-0A4B-8898-6F4E0A6FCBFB}" srcId="{92F3C530-D4A5-DE4C-B812-C7263EB41E2A}" destId="{C7C3BFB8-B8D7-9E45-A650-79AB43E83276}" srcOrd="7" destOrd="0" parTransId="{86CBE12A-CF95-7044-A263-6C578754BF8A}" sibTransId="{17C93799-B3C5-4448-8E95-CCCEF9AE2E3D}"/>
    <dgm:cxn modelId="{9AB860FB-4C6C-8F40-B5B8-CB055655FB2A}" type="presParOf" srcId="{2D35DA07-E7E7-504C-98CA-3A044BC7CA5B}" destId="{972057A2-5603-CF43-9CE5-67C28079C86E}" srcOrd="0" destOrd="0" presId="urn:microsoft.com/office/officeart/2005/8/layout/bProcess4"/>
    <dgm:cxn modelId="{B6B82CD0-ACFE-EE46-B2BA-9783E2333E30}" type="presParOf" srcId="{972057A2-5603-CF43-9CE5-67C28079C86E}" destId="{3C692B93-D561-9149-94B3-076B76CF0537}" srcOrd="0" destOrd="0" presId="urn:microsoft.com/office/officeart/2005/8/layout/bProcess4"/>
    <dgm:cxn modelId="{269265EC-BE56-A547-9D47-ED4DEA84F1CF}" type="presParOf" srcId="{972057A2-5603-CF43-9CE5-67C28079C86E}" destId="{321D2270-8744-DA4F-95CB-89CC5748C09A}" srcOrd="1" destOrd="0" presId="urn:microsoft.com/office/officeart/2005/8/layout/bProcess4"/>
    <dgm:cxn modelId="{2D671F01-0C50-0149-9EDE-1CD26342DC66}" type="presParOf" srcId="{2D35DA07-E7E7-504C-98CA-3A044BC7CA5B}" destId="{30FC6BFD-9E35-8F46-9054-7E11315F3556}" srcOrd="1" destOrd="0" presId="urn:microsoft.com/office/officeart/2005/8/layout/bProcess4"/>
    <dgm:cxn modelId="{22CAFA63-B8CC-7640-8428-756F7F7760D6}" type="presParOf" srcId="{2D35DA07-E7E7-504C-98CA-3A044BC7CA5B}" destId="{6D5F9CC5-32A7-704C-A2A3-F223E55C2323}" srcOrd="2" destOrd="0" presId="urn:microsoft.com/office/officeart/2005/8/layout/bProcess4"/>
    <dgm:cxn modelId="{72C1A1BD-B6B3-2449-9CA2-098A8B12138A}" type="presParOf" srcId="{6D5F9CC5-32A7-704C-A2A3-F223E55C2323}" destId="{3A843416-05EA-A54D-89D6-608177941940}" srcOrd="0" destOrd="0" presId="urn:microsoft.com/office/officeart/2005/8/layout/bProcess4"/>
    <dgm:cxn modelId="{7D55AA2D-D85C-D848-B194-0A4B98C2F093}" type="presParOf" srcId="{6D5F9CC5-32A7-704C-A2A3-F223E55C2323}" destId="{DCBEDB01-016B-8D4D-8DB4-00900854AC2A}" srcOrd="1" destOrd="0" presId="urn:microsoft.com/office/officeart/2005/8/layout/bProcess4"/>
    <dgm:cxn modelId="{DCF0DAC0-E14D-B144-9D7D-CC578104E329}" type="presParOf" srcId="{2D35DA07-E7E7-504C-98CA-3A044BC7CA5B}" destId="{AEBCD379-A00C-B64E-8690-5B70911F9FC5}" srcOrd="3" destOrd="0" presId="urn:microsoft.com/office/officeart/2005/8/layout/bProcess4"/>
    <dgm:cxn modelId="{EA044CEA-BA97-B346-A469-8042E2B1465A}" type="presParOf" srcId="{2D35DA07-E7E7-504C-98CA-3A044BC7CA5B}" destId="{A5F656A0-A2D1-6942-BACA-A29454CE616A}" srcOrd="4" destOrd="0" presId="urn:microsoft.com/office/officeart/2005/8/layout/bProcess4"/>
    <dgm:cxn modelId="{A5726A64-9C7C-C242-BD06-4064619ADA79}" type="presParOf" srcId="{A5F656A0-A2D1-6942-BACA-A29454CE616A}" destId="{E315005B-02BB-084E-8014-14CE6773583A}" srcOrd="0" destOrd="0" presId="urn:microsoft.com/office/officeart/2005/8/layout/bProcess4"/>
    <dgm:cxn modelId="{B1B93F59-4E3C-1842-A4DF-B1BEFD3DD572}" type="presParOf" srcId="{A5F656A0-A2D1-6942-BACA-A29454CE616A}" destId="{EA67BD36-C042-F545-BACE-0F0294D04333}" srcOrd="1" destOrd="0" presId="urn:microsoft.com/office/officeart/2005/8/layout/bProcess4"/>
    <dgm:cxn modelId="{2EDADF16-5F80-314A-A811-24A619416A67}" type="presParOf" srcId="{2D35DA07-E7E7-504C-98CA-3A044BC7CA5B}" destId="{5E50F72A-624A-8C48-A456-7E229CB7B47B}" srcOrd="5" destOrd="0" presId="urn:microsoft.com/office/officeart/2005/8/layout/bProcess4"/>
    <dgm:cxn modelId="{8FCE5FA3-18D7-2645-AD77-3B0076B4F2EA}" type="presParOf" srcId="{2D35DA07-E7E7-504C-98CA-3A044BC7CA5B}" destId="{1F12986E-4096-8044-8038-D7D09AF2EC21}" srcOrd="6" destOrd="0" presId="urn:microsoft.com/office/officeart/2005/8/layout/bProcess4"/>
    <dgm:cxn modelId="{808B13C1-3427-5D4E-9874-035745ABC600}" type="presParOf" srcId="{1F12986E-4096-8044-8038-D7D09AF2EC21}" destId="{E399741C-64B8-7D4B-8661-8ACA9D825F6B}" srcOrd="0" destOrd="0" presId="urn:microsoft.com/office/officeart/2005/8/layout/bProcess4"/>
    <dgm:cxn modelId="{5278CE35-D272-B44E-90AC-A28D8023FF34}" type="presParOf" srcId="{1F12986E-4096-8044-8038-D7D09AF2EC21}" destId="{96E67203-BE5D-8B44-ABBA-BBF4ACDE6C7D}" srcOrd="1" destOrd="0" presId="urn:microsoft.com/office/officeart/2005/8/layout/bProcess4"/>
    <dgm:cxn modelId="{8D11408F-EE9D-A046-A85D-FA94F9586FD8}" type="presParOf" srcId="{2D35DA07-E7E7-504C-98CA-3A044BC7CA5B}" destId="{40A07E92-588A-1843-BA49-E05E6F364F04}" srcOrd="7" destOrd="0" presId="urn:microsoft.com/office/officeart/2005/8/layout/bProcess4"/>
    <dgm:cxn modelId="{42E7CF47-7611-A247-92F2-AB3FB08932FE}" type="presParOf" srcId="{2D35DA07-E7E7-504C-98CA-3A044BC7CA5B}" destId="{A23BB5ED-0668-1C44-8AD2-04E5BEDF679C}" srcOrd="8" destOrd="0" presId="urn:microsoft.com/office/officeart/2005/8/layout/bProcess4"/>
    <dgm:cxn modelId="{A670814F-C443-D94D-BF0C-F4DD71D2429C}" type="presParOf" srcId="{A23BB5ED-0668-1C44-8AD2-04E5BEDF679C}" destId="{AE99E174-6BB6-3B46-831E-4541D194DF11}" srcOrd="0" destOrd="0" presId="urn:microsoft.com/office/officeart/2005/8/layout/bProcess4"/>
    <dgm:cxn modelId="{9E48132E-3E54-9244-94DF-2E3957BBEFBC}" type="presParOf" srcId="{A23BB5ED-0668-1C44-8AD2-04E5BEDF679C}" destId="{972CA0C4-CF0C-3E45-A1EC-CA4531F20C14}" srcOrd="1" destOrd="0" presId="urn:microsoft.com/office/officeart/2005/8/layout/bProcess4"/>
    <dgm:cxn modelId="{D456EEC2-51A1-7742-ACAA-2E321A7B8CCF}" type="presParOf" srcId="{2D35DA07-E7E7-504C-98CA-3A044BC7CA5B}" destId="{A5F3D9EB-6807-7A44-9BB9-45E865F130B3}" srcOrd="9" destOrd="0" presId="urn:microsoft.com/office/officeart/2005/8/layout/bProcess4"/>
    <dgm:cxn modelId="{2BA08A1C-04CB-FC48-AEBB-C3CFFEC6EE26}" type="presParOf" srcId="{2D35DA07-E7E7-504C-98CA-3A044BC7CA5B}" destId="{CEDEBCB3-E2A3-9545-9B44-5EA14EF9C53D}" srcOrd="10" destOrd="0" presId="urn:microsoft.com/office/officeart/2005/8/layout/bProcess4"/>
    <dgm:cxn modelId="{ED3540E7-19BD-AE4F-BF23-9416118AB7E0}" type="presParOf" srcId="{CEDEBCB3-E2A3-9545-9B44-5EA14EF9C53D}" destId="{C9229728-4BA6-1540-B5A3-968B73909E49}" srcOrd="0" destOrd="0" presId="urn:microsoft.com/office/officeart/2005/8/layout/bProcess4"/>
    <dgm:cxn modelId="{4C2417AF-E632-204E-8FCC-0B29D861ECAE}" type="presParOf" srcId="{CEDEBCB3-E2A3-9545-9B44-5EA14EF9C53D}" destId="{3305998C-03CC-C94D-9A55-8CA7FAD0855C}" srcOrd="1" destOrd="0" presId="urn:microsoft.com/office/officeart/2005/8/layout/bProcess4"/>
    <dgm:cxn modelId="{4D69810A-D387-484F-84A9-C24721815E1B}" type="presParOf" srcId="{2D35DA07-E7E7-504C-98CA-3A044BC7CA5B}" destId="{59DA07FC-DAAD-3644-B490-6CDC49DC839E}" srcOrd="11" destOrd="0" presId="urn:microsoft.com/office/officeart/2005/8/layout/bProcess4"/>
    <dgm:cxn modelId="{5810DA51-0A4A-C34D-B0C0-A3C8FFBDD80B}" type="presParOf" srcId="{2D35DA07-E7E7-504C-98CA-3A044BC7CA5B}" destId="{FC3C9598-BDCD-5D45-99DE-D41DE85A4130}" srcOrd="12" destOrd="0" presId="urn:microsoft.com/office/officeart/2005/8/layout/bProcess4"/>
    <dgm:cxn modelId="{36F87B8D-6BC0-3A4A-9F20-862790C94D0A}" type="presParOf" srcId="{FC3C9598-BDCD-5D45-99DE-D41DE85A4130}" destId="{5E878D6D-EDB9-8A4F-80A2-F69C9931896A}" srcOrd="0" destOrd="0" presId="urn:microsoft.com/office/officeart/2005/8/layout/bProcess4"/>
    <dgm:cxn modelId="{5E211DE9-8D2C-254F-B47B-7FB3FEEBFEFA}" type="presParOf" srcId="{FC3C9598-BDCD-5D45-99DE-D41DE85A4130}" destId="{591A095B-760B-734D-AC65-C3F9C32FB871}" srcOrd="1" destOrd="0" presId="urn:microsoft.com/office/officeart/2005/8/layout/bProcess4"/>
    <dgm:cxn modelId="{092E7EDA-DD5A-F643-9CAB-8A5F877AA0BE}" type="presParOf" srcId="{2D35DA07-E7E7-504C-98CA-3A044BC7CA5B}" destId="{5A091912-9D0A-9849-8E0F-1CB9913E7E23}" srcOrd="13" destOrd="0" presId="urn:microsoft.com/office/officeart/2005/8/layout/bProcess4"/>
    <dgm:cxn modelId="{39F17D0A-E4A7-A14F-8868-09247243CBC7}" type="presParOf" srcId="{2D35DA07-E7E7-504C-98CA-3A044BC7CA5B}" destId="{2612E66B-D3C2-1C4A-8EB5-575A7CED4FEC}" srcOrd="14" destOrd="0" presId="urn:microsoft.com/office/officeart/2005/8/layout/bProcess4"/>
    <dgm:cxn modelId="{DFB37232-61BC-B946-B006-47A3E4BCA82D}" type="presParOf" srcId="{2612E66B-D3C2-1C4A-8EB5-575A7CED4FEC}" destId="{AEF6F9DF-0A51-654C-9E92-392147D0637F}" srcOrd="0" destOrd="0" presId="urn:microsoft.com/office/officeart/2005/8/layout/bProcess4"/>
    <dgm:cxn modelId="{DD223FB1-D894-7446-9F82-66D355D055F0}" type="presParOf" srcId="{2612E66B-D3C2-1C4A-8EB5-575A7CED4FEC}" destId="{B06AD1FD-B66B-F64E-ABC9-9F55CA38DB2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AA94F7-13C6-924E-8501-BE199273C5C3}" type="doc">
      <dgm:prSet loTypeId="urn:microsoft.com/office/officeart/2005/8/layout/vProcess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pl-PL"/>
        </a:p>
      </dgm:t>
    </dgm:pt>
    <dgm:pt modelId="{ABA49652-C3B7-0842-B054-7B8E58DAA84D}">
      <dgm:prSet/>
      <dgm:spPr/>
      <dgm:t>
        <a:bodyPr/>
        <a:lstStyle/>
        <a:p>
          <a:r>
            <a:rPr lang="pl-PL"/>
            <a:t>System pokazuje aktualny stan listy gości oraz panel do zarządzania nią</a:t>
          </a:r>
        </a:p>
      </dgm:t>
    </dgm:pt>
    <dgm:pt modelId="{6D887D3A-1695-634F-9373-DA0664EF3F65}" type="parTrans" cxnId="{1890C903-7580-404F-87B5-D5486A6A7E5F}">
      <dgm:prSet/>
      <dgm:spPr/>
      <dgm:t>
        <a:bodyPr/>
        <a:lstStyle/>
        <a:p>
          <a:endParaRPr lang="pl-PL"/>
        </a:p>
      </dgm:t>
    </dgm:pt>
    <dgm:pt modelId="{4C85203E-A9B2-2F41-81CE-7C7809D91519}" type="sibTrans" cxnId="{1890C903-7580-404F-87B5-D5486A6A7E5F}">
      <dgm:prSet/>
      <dgm:spPr/>
      <dgm:t>
        <a:bodyPr/>
        <a:lstStyle/>
        <a:p>
          <a:endParaRPr lang="pl-PL"/>
        </a:p>
      </dgm:t>
    </dgm:pt>
    <dgm:pt modelId="{F0B4B609-C5CC-6E4B-B3D2-AD392201CF25}">
      <dgm:prSet/>
      <dgm:spPr/>
      <dgm:t>
        <a:bodyPr/>
        <a:lstStyle/>
        <a:p>
          <a:r>
            <a:rPr lang="pl-PL"/>
            <a:t>Student sprawdza czy jego gość jest już dopisany do listy. Jeżeli nie jest to naciska guzik „Dodaj gościa”.</a:t>
          </a:r>
        </a:p>
      </dgm:t>
    </dgm:pt>
    <dgm:pt modelId="{BE35CA44-EEE1-4F43-AC66-8D391ABDCA8C}" type="parTrans" cxnId="{D36C8C9B-DCC6-6348-8C7B-360514CB5BCC}">
      <dgm:prSet/>
      <dgm:spPr/>
      <dgm:t>
        <a:bodyPr/>
        <a:lstStyle/>
        <a:p>
          <a:endParaRPr lang="pl-PL"/>
        </a:p>
      </dgm:t>
    </dgm:pt>
    <dgm:pt modelId="{80D371D2-0836-6F45-ADB4-2E5683079DED}" type="sibTrans" cxnId="{D36C8C9B-DCC6-6348-8C7B-360514CB5BCC}">
      <dgm:prSet/>
      <dgm:spPr/>
      <dgm:t>
        <a:bodyPr/>
        <a:lstStyle/>
        <a:p>
          <a:endParaRPr lang="pl-PL"/>
        </a:p>
      </dgm:t>
    </dgm:pt>
    <dgm:pt modelId="{47C5B89F-79C5-114E-903F-385B46439C5E}">
      <dgm:prSet/>
      <dgm:spPr/>
      <dgm:t>
        <a:bodyPr/>
        <a:lstStyle/>
        <a:p>
          <a:r>
            <a:rPr lang="pl-PL"/>
            <a:t>System pokazuje okienko dodawania gościa z imieniem, nazwiskiem oraz informacjami dodatkowymi zależnymi od polityki domu studenckiego</a:t>
          </a:r>
        </a:p>
      </dgm:t>
    </dgm:pt>
    <dgm:pt modelId="{77C09C43-787B-E247-98FE-F03BF93EE635}" type="parTrans" cxnId="{C3A01528-3690-FA48-AE56-38C19F9D9BB2}">
      <dgm:prSet/>
      <dgm:spPr/>
      <dgm:t>
        <a:bodyPr/>
        <a:lstStyle/>
        <a:p>
          <a:endParaRPr lang="pl-PL"/>
        </a:p>
      </dgm:t>
    </dgm:pt>
    <dgm:pt modelId="{9460CE86-3F52-9C49-8445-7CEC4E373738}" type="sibTrans" cxnId="{C3A01528-3690-FA48-AE56-38C19F9D9BB2}">
      <dgm:prSet/>
      <dgm:spPr/>
      <dgm:t>
        <a:bodyPr/>
        <a:lstStyle/>
        <a:p>
          <a:endParaRPr lang="pl-PL"/>
        </a:p>
      </dgm:t>
    </dgm:pt>
    <dgm:pt modelId="{2B9FD369-B0F7-0A44-B3D4-C8899EDE45BC}">
      <dgm:prSet/>
      <dgm:spPr/>
      <dgm:t>
        <a:bodyPr/>
        <a:lstStyle/>
        <a:p>
          <a:r>
            <a:rPr lang="pl-PL"/>
            <a:t>Student uzupełnia dane gościa i zatwierdza wpis</a:t>
          </a:r>
        </a:p>
      </dgm:t>
    </dgm:pt>
    <dgm:pt modelId="{4B506A75-E717-8E40-A933-600B83B2D156}" type="parTrans" cxnId="{D5D03C0D-6A33-9641-85DE-03441DE24099}">
      <dgm:prSet/>
      <dgm:spPr/>
      <dgm:t>
        <a:bodyPr/>
        <a:lstStyle/>
        <a:p>
          <a:endParaRPr lang="pl-PL"/>
        </a:p>
      </dgm:t>
    </dgm:pt>
    <dgm:pt modelId="{0901C62E-F285-CE47-8FC2-75C19CDE6874}" type="sibTrans" cxnId="{D5D03C0D-6A33-9641-85DE-03441DE24099}">
      <dgm:prSet/>
      <dgm:spPr/>
      <dgm:t>
        <a:bodyPr/>
        <a:lstStyle/>
        <a:p>
          <a:endParaRPr lang="pl-PL"/>
        </a:p>
      </dgm:t>
    </dgm:pt>
    <dgm:pt modelId="{C3D0DE18-87F3-754D-A64C-DA3746D867EF}" type="pres">
      <dgm:prSet presAssocID="{6FAA94F7-13C6-924E-8501-BE199273C5C3}" presName="outerComposite" presStyleCnt="0">
        <dgm:presLayoutVars>
          <dgm:chMax val="5"/>
          <dgm:dir/>
          <dgm:resizeHandles val="exact"/>
        </dgm:presLayoutVars>
      </dgm:prSet>
      <dgm:spPr/>
    </dgm:pt>
    <dgm:pt modelId="{D891C9F7-D88D-7148-B4C2-85FF12DCC251}" type="pres">
      <dgm:prSet presAssocID="{6FAA94F7-13C6-924E-8501-BE199273C5C3}" presName="dummyMaxCanvas" presStyleCnt="0">
        <dgm:presLayoutVars/>
      </dgm:prSet>
      <dgm:spPr/>
    </dgm:pt>
    <dgm:pt modelId="{A346A760-8774-C046-A0A0-8451BD1652DA}" type="pres">
      <dgm:prSet presAssocID="{6FAA94F7-13C6-924E-8501-BE199273C5C3}" presName="FourNodes_1" presStyleLbl="node1" presStyleIdx="0" presStyleCnt="4">
        <dgm:presLayoutVars>
          <dgm:bulletEnabled val="1"/>
        </dgm:presLayoutVars>
      </dgm:prSet>
      <dgm:spPr/>
    </dgm:pt>
    <dgm:pt modelId="{E4940A0A-D8A9-604A-AA03-EC77B386C55B}" type="pres">
      <dgm:prSet presAssocID="{6FAA94F7-13C6-924E-8501-BE199273C5C3}" presName="FourNodes_2" presStyleLbl="node1" presStyleIdx="1" presStyleCnt="4">
        <dgm:presLayoutVars>
          <dgm:bulletEnabled val="1"/>
        </dgm:presLayoutVars>
      </dgm:prSet>
      <dgm:spPr/>
    </dgm:pt>
    <dgm:pt modelId="{90AC5FAD-194B-3E42-B9AA-DD8E6107A8C4}" type="pres">
      <dgm:prSet presAssocID="{6FAA94F7-13C6-924E-8501-BE199273C5C3}" presName="FourNodes_3" presStyleLbl="node1" presStyleIdx="2" presStyleCnt="4">
        <dgm:presLayoutVars>
          <dgm:bulletEnabled val="1"/>
        </dgm:presLayoutVars>
      </dgm:prSet>
      <dgm:spPr/>
    </dgm:pt>
    <dgm:pt modelId="{79668823-0CD0-DE48-8B24-A2D4284A035D}" type="pres">
      <dgm:prSet presAssocID="{6FAA94F7-13C6-924E-8501-BE199273C5C3}" presName="FourNodes_4" presStyleLbl="node1" presStyleIdx="3" presStyleCnt="4">
        <dgm:presLayoutVars>
          <dgm:bulletEnabled val="1"/>
        </dgm:presLayoutVars>
      </dgm:prSet>
      <dgm:spPr/>
    </dgm:pt>
    <dgm:pt modelId="{8AA7CEF5-84E9-3B4F-9D1E-A126D08CDF3E}" type="pres">
      <dgm:prSet presAssocID="{6FAA94F7-13C6-924E-8501-BE199273C5C3}" presName="FourConn_1-2" presStyleLbl="fgAccFollowNode1" presStyleIdx="0" presStyleCnt="3">
        <dgm:presLayoutVars>
          <dgm:bulletEnabled val="1"/>
        </dgm:presLayoutVars>
      </dgm:prSet>
      <dgm:spPr/>
    </dgm:pt>
    <dgm:pt modelId="{6F17668C-7650-274C-80B8-B91ABD537626}" type="pres">
      <dgm:prSet presAssocID="{6FAA94F7-13C6-924E-8501-BE199273C5C3}" presName="FourConn_2-3" presStyleLbl="fgAccFollowNode1" presStyleIdx="1" presStyleCnt="3">
        <dgm:presLayoutVars>
          <dgm:bulletEnabled val="1"/>
        </dgm:presLayoutVars>
      </dgm:prSet>
      <dgm:spPr/>
    </dgm:pt>
    <dgm:pt modelId="{1163B7E8-2882-F04C-9287-81FF31479479}" type="pres">
      <dgm:prSet presAssocID="{6FAA94F7-13C6-924E-8501-BE199273C5C3}" presName="FourConn_3-4" presStyleLbl="fgAccFollowNode1" presStyleIdx="2" presStyleCnt="3">
        <dgm:presLayoutVars>
          <dgm:bulletEnabled val="1"/>
        </dgm:presLayoutVars>
      </dgm:prSet>
      <dgm:spPr/>
    </dgm:pt>
    <dgm:pt modelId="{DEB900EF-7DAA-DF42-A780-2DEB26A46495}" type="pres">
      <dgm:prSet presAssocID="{6FAA94F7-13C6-924E-8501-BE199273C5C3}" presName="FourNodes_1_text" presStyleLbl="node1" presStyleIdx="3" presStyleCnt="4">
        <dgm:presLayoutVars>
          <dgm:bulletEnabled val="1"/>
        </dgm:presLayoutVars>
      </dgm:prSet>
      <dgm:spPr/>
    </dgm:pt>
    <dgm:pt modelId="{D88942C2-5F12-6440-B5C6-28CCA3AF58A2}" type="pres">
      <dgm:prSet presAssocID="{6FAA94F7-13C6-924E-8501-BE199273C5C3}" presName="FourNodes_2_text" presStyleLbl="node1" presStyleIdx="3" presStyleCnt="4">
        <dgm:presLayoutVars>
          <dgm:bulletEnabled val="1"/>
        </dgm:presLayoutVars>
      </dgm:prSet>
      <dgm:spPr/>
    </dgm:pt>
    <dgm:pt modelId="{CB0E2F38-34F6-B345-99C5-1D03BBDAB035}" type="pres">
      <dgm:prSet presAssocID="{6FAA94F7-13C6-924E-8501-BE199273C5C3}" presName="FourNodes_3_text" presStyleLbl="node1" presStyleIdx="3" presStyleCnt="4">
        <dgm:presLayoutVars>
          <dgm:bulletEnabled val="1"/>
        </dgm:presLayoutVars>
      </dgm:prSet>
      <dgm:spPr/>
    </dgm:pt>
    <dgm:pt modelId="{69E8F383-A06A-284E-87F5-EA3FD8189A0F}" type="pres">
      <dgm:prSet presAssocID="{6FAA94F7-13C6-924E-8501-BE199273C5C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890C903-7580-404F-87B5-D5486A6A7E5F}" srcId="{6FAA94F7-13C6-924E-8501-BE199273C5C3}" destId="{ABA49652-C3B7-0842-B054-7B8E58DAA84D}" srcOrd="0" destOrd="0" parTransId="{6D887D3A-1695-634F-9373-DA0664EF3F65}" sibTransId="{4C85203E-A9B2-2F41-81CE-7C7809D91519}"/>
    <dgm:cxn modelId="{D5D03C0D-6A33-9641-85DE-03441DE24099}" srcId="{6FAA94F7-13C6-924E-8501-BE199273C5C3}" destId="{2B9FD369-B0F7-0A44-B3D4-C8899EDE45BC}" srcOrd="3" destOrd="0" parTransId="{4B506A75-E717-8E40-A933-600B83B2D156}" sibTransId="{0901C62E-F285-CE47-8FC2-75C19CDE6874}"/>
    <dgm:cxn modelId="{8962710E-FA95-0344-A666-64EA3BED01BA}" type="presOf" srcId="{ABA49652-C3B7-0842-B054-7B8E58DAA84D}" destId="{A346A760-8774-C046-A0A0-8451BD1652DA}" srcOrd="0" destOrd="0" presId="urn:microsoft.com/office/officeart/2005/8/layout/vProcess5"/>
    <dgm:cxn modelId="{7EB58C1B-8EBA-B741-BF1B-571E5A169905}" type="presOf" srcId="{80D371D2-0836-6F45-ADB4-2E5683079DED}" destId="{6F17668C-7650-274C-80B8-B91ABD537626}" srcOrd="0" destOrd="0" presId="urn:microsoft.com/office/officeart/2005/8/layout/vProcess5"/>
    <dgm:cxn modelId="{C3A01528-3690-FA48-AE56-38C19F9D9BB2}" srcId="{6FAA94F7-13C6-924E-8501-BE199273C5C3}" destId="{47C5B89F-79C5-114E-903F-385B46439C5E}" srcOrd="2" destOrd="0" parTransId="{77C09C43-787B-E247-98FE-F03BF93EE635}" sibTransId="{9460CE86-3F52-9C49-8445-7CEC4E373738}"/>
    <dgm:cxn modelId="{089E6735-BDBC-C148-8F11-59683DD4225C}" type="presOf" srcId="{6FAA94F7-13C6-924E-8501-BE199273C5C3}" destId="{C3D0DE18-87F3-754D-A64C-DA3746D867EF}" srcOrd="0" destOrd="0" presId="urn:microsoft.com/office/officeart/2005/8/layout/vProcess5"/>
    <dgm:cxn modelId="{ABCA823F-85E2-AE4D-AB1F-4FDEAD44CDE1}" type="presOf" srcId="{F0B4B609-C5CC-6E4B-B3D2-AD392201CF25}" destId="{D88942C2-5F12-6440-B5C6-28CCA3AF58A2}" srcOrd="1" destOrd="0" presId="urn:microsoft.com/office/officeart/2005/8/layout/vProcess5"/>
    <dgm:cxn modelId="{83332A63-56C6-AD42-8E45-A2F6A4953CC8}" type="presOf" srcId="{2B9FD369-B0F7-0A44-B3D4-C8899EDE45BC}" destId="{69E8F383-A06A-284E-87F5-EA3FD8189A0F}" srcOrd="1" destOrd="0" presId="urn:microsoft.com/office/officeart/2005/8/layout/vProcess5"/>
    <dgm:cxn modelId="{AF8E8C6D-28B8-7149-85A9-BBF7EF17469A}" type="presOf" srcId="{47C5B89F-79C5-114E-903F-385B46439C5E}" destId="{CB0E2F38-34F6-B345-99C5-1D03BBDAB035}" srcOrd="1" destOrd="0" presId="urn:microsoft.com/office/officeart/2005/8/layout/vProcess5"/>
    <dgm:cxn modelId="{4877EF83-D25C-DF46-A182-63EBF32C3752}" type="presOf" srcId="{47C5B89F-79C5-114E-903F-385B46439C5E}" destId="{90AC5FAD-194B-3E42-B9AA-DD8E6107A8C4}" srcOrd="0" destOrd="0" presId="urn:microsoft.com/office/officeart/2005/8/layout/vProcess5"/>
    <dgm:cxn modelId="{C7C6A18D-E716-CA44-8190-F02A88455C64}" type="presOf" srcId="{4C85203E-A9B2-2F41-81CE-7C7809D91519}" destId="{8AA7CEF5-84E9-3B4F-9D1E-A126D08CDF3E}" srcOrd="0" destOrd="0" presId="urn:microsoft.com/office/officeart/2005/8/layout/vProcess5"/>
    <dgm:cxn modelId="{D36C8C9B-DCC6-6348-8C7B-360514CB5BCC}" srcId="{6FAA94F7-13C6-924E-8501-BE199273C5C3}" destId="{F0B4B609-C5CC-6E4B-B3D2-AD392201CF25}" srcOrd="1" destOrd="0" parTransId="{BE35CA44-EEE1-4F43-AC66-8D391ABDCA8C}" sibTransId="{80D371D2-0836-6F45-ADB4-2E5683079DED}"/>
    <dgm:cxn modelId="{7DCF8DC6-274A-9046-9F10-157CBE34DB61}" type="presOf" srcId="{2B9FD369-B0F7-0A44-B3D4-C8899EDE45BC}" destId="{79668823-0CD0-DE48-8B24-A2D4284A035D}" srcOrd="0" destOrd="0" presId="urn:microsoft.com/office/officeart/2005/8/layout/vProcess5"/>
    <dgm:cxn modelId="{D1E4E0DA-60D0-3B43-8395-6BE361B5887F}" type="presOf" srcId="{F0B4B609-C5CC-6E4B-B3D2-AD392201CF25}" destId="{E4940A0A-D8A9-604A-AA03-EC77B386C55B}" srcOrd="0" destOrd="0" presId="urn:microsoft.com/office/officeart/2005/8/layout/vProcess5"/>
    <dgm:cxn modelId="{D4BD43E8-7C05-9849-BFBF-515DED55D955}" type="presOf" srcId="{9460CE86-3F52-9C49-8445-7CEC4E373738}" destId="{1163B7E8-2882-F04C-9287-81FF31479479}" srcOrd="0" destOrd="0" presId="urn:microsoft.com/office/officeart/2005/8/layout/vProcess5"/>
    <dgm:cxn modelId="{03992BFC-7925-0246-BAC7-3DB983340131}" type="presOf" srcId="{ABA49652-C3B7-0842-B054-7B8E58DAA84D}" destId="{DEB900EF-7DAA-DF42-A780-2DEB26A46495}" srcOrd="1" destOrd="0" presId="urn:microsoft.com/office/officeart/2005/8/layout/vProcess5"/>
    <dgm:cxn modelId="{D51AEB08-D4C5-3242-A941-2A6209C067BC}" type="presParOf" srcId="{C3D0DE18-87F3-754D-A64C-DA3746D867EF}" destId="{D891C9F7-D88D-7148-B4C2-85FF12DCC251}" srcOrd="0" destOrd="0" presId="urn:microsoft.com/office/officeart/2005/8/layout/vProcess5"/>
    <dgm:cxn modelId="{14CB9175-76AF-9A49-8F69-8DE82F5F3CE9}" type="presParOf" srcId="{C3D0DE18-87F3-754D-A64C-DA3746D867EF}" destId="{A346A760-8774-C046-A0A0-8451BD1652DA}" srcOrd="1" destOrd="0" presId="urn:microsoft.com/office/officeart/2005/8/layout/vProcess5"/>
    <dgm:cxn modelId="{31306BA5-961E-1845-B89B-30B87E2EEB55}" type="presParOf" srcId="{C3D0DE18-87F3-754D-A64C-DA3746D867EF}" destId="{E4940A0A-D8A9-604A-AA03-EC77B386C55B}" srcOrd="2" destOrd="0" presId="urn:microsoft.com/office/officeart/2005/8/layout/vProcess5"/>
    <dgm:cxn modelId="{28A99F82-2EF5-E846-8ABF-B45411729FCC}" type="presParOf" srcId="{C3D0DE18-87F3-754D-A64C-DA3746D867EF}" destId="{90AC5FAD-194B-3E42-B9AA-DD8E6107A8C4}" srcOrd="3" destOrd="0" presId="urn:microsoft.com/office/officeart/2005/8/layout/vProcess5"/>
    <dgm:cxn modelId="{613AD6C6-7AD6-F74A-B87F-AC702405AA4B}" type="presParOf" srcId="{C3D0DE18-87F3-754D-A64C-DA3746D867EF}" destId="{79668823-0CD0-DE48-8B24-A2D4284A035D}" srcOrd="4" destOrd="0" presId="urn:microsoft.com/office/officeart/2005/8/layout/vProcess5"/>
    <dgm:cxn modelId="{9CA54CE8-B39B-D442-8A68-F725CCF277C5}" type="presParOf" srcId="{C3D0DE18-87F3-754D-A64C-DA3746D867EF}" destId="{8AA7CEF5-84E9-3B4F-9D1E-A126D08CDF3E}" srcOrd="5" destOrd="0" presId="urn:microsoft.com/office/officeart/2005/8/layout/vProcess5"/>
    <dgm:cxn modelId="{9F541901-9B2B-C941-9170-9E0B2B67470E}" type="presParOf" srcId="{C3D0DE18-87F3-754D-A64C-DA3746D867EF}" destId="{6F17668C-7650-274C-80B8-B91ABD537626}" srcOrd="6" destOrd="0" presId="urn:microsoft.com/office/officeart/2005/8/layout/vProcess5"/>
    <dgm:cxn modelId="{F5DE3AB7-2668-1D43-83B6-B6FAA95799F7}" type="presParOf" srcId="{C3D0DE18-87F3-754D-A64C-DA3746D867EF}" destId="{1163B7E8-2882-F04C-9287-81FF31479479}" srcOrd="7" destOrd="0" presId="urn:microsoft.com/office/officeart/2005/8/layout/vProcess5"/>
    <dgm:cxn modelId="{4CB0AED5-9383-3E47-A3D9-1D39D0E4088A}" type="presParOf" srcId="{C3D0DE18-87F3-754D-A64C-DA3746D867EF}" destId="{DEB900EF-7DAA-DF42-A780-2DEB26A46495}" srcOrd="8" destOrd="0" presId="urn:microsoft.com/office/officeart/2005/8/layout/vProcess5"/>
    <dgm:cxn modelId="{3AB5D8D7-D2D6-BF47-BE69-914B3A0F6EDB}" type="presParOf" srcId="{C3D0DE18-87F3-754D-A64C-DA3746D867EF}" destId="{D88942C2-5F12-6440-B5C6-28CCA3AF58A2}" srcOrd="9" destOrd="0" presId="urn:microsoft.com/office/officeart/2005/8/layout/vProcess5"/>
    <dgm:cxn modelId="{0967144E-2E0A-984E-8DAC-24317A1FB151}" type="presParOf" srcId="{C3D0DE18-87F3-754D-A64C-DA3746D867EF}" destId="{CB0E2F38-34F6-B345-99C5-1D03BBDAB035}" srcOrd="10" destOrd="0" presId="urn:microsoft.com/office/officeart/2005/8/layout/vProcess5"/>
    <dgm:cxn modelId="{EBADCA9F-B9D1-6A45-843D-6ED552164244}" type="presParOf" srcId="{C3D0DE18-87F3-754D-A64C-DA3746D867EF}" destId="{69E8F383-A06A-284E-87F5-EA3FD8189A0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B31142-56BF-0F43-B5A6-D65F60A59F87}" type="doc">
      <dgm:prSet loTypeId="urn:microsoft.com/office/officeart/2005/8/layout/cycle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pl-PL"/>
        </a:p>
      </dgm:t>
    </dgm:pt>
    <dgm:pt modelId="{41B41841-6261-BC49-8339-7D1271E06B49}">
      <dgm:prSet/>
      <dgm:spPr/>
      <dgm:t>
        <a:bodyPr/>
        <a:lstStyle/>
        <a:p>
          <a:r>
            <a:rPr lang="pl-PL"/>
            <a:t>Backend: Django</a:t>
          </a:r>
        </a:p>
      </dgm:t>
    </dgm:pt>
    <dgm:pt modelId="{939DF660-0787-3A41-B7C9-B31F4070AF21}" type="parTrans" cxnId="{4D096A8A-109A-9443-A30E-91183239BA49}">
      <dgm:prSet/>
      <dgm:spPr/>
      <dgm:t>
        <a:bodyPr/>
        <a:lstStyle/>
        <a:p>
          <a:endParaRPr lang="pl-PL"/>
        </a:p>
      </dgm:t>
    </dgm:pt>
    <dgm:pt modelId="{579C5D83-0A30-DF47-95A1-A946A48169EE}" type="sibTrans" cxnId="{4D096A8A-109A-9443-A30E-91183239BA49}">
      <dgm:prSet/>
      <dgm:spPr/>
      <dgm:t>
        <a:bodyPr/>
        <a:lstStyle/>
        <a:p>
          <a:endParaRPr lang="pl-PL"/>
        </a:p>
      </dgm:t>
    </dgm:pt>
    <dgm:pt modelId="{4446BDBB-F107-2C41-B9C7-6582D0FDC5E8}">
      <dgm:prSet/>
      <dgm:spPr/>
      <dgm:t>
        <a:bodyPr/>
        <a:lstStyle/>
        <a:p>
          <a:r>
            <a:rPr lang="pl-PL"/>
            <a:t>Frontend: HTML, CSS, Bootstrap</a:t>
          </a:r>
        </a:p>
      </dgm:t>
    </dgm:pt>
    <dgm:pt modelId="{293EC62D-D344-2D4E-AE85-03A425FA585C}" type="parTrans" cxnId="{4F9EB4B8-0A1D-0141-9363-D7E8A37DE564}">
      <dgm:prSet/>
      <dgm:spPr/>
      <dgm:t>
        <a:bodyPr/>
        <a:lstStyle/>
        <a:p>
          <a:endParaRPr lang="pl-PL"/>
        </a:p>
      </dgm:t>
    </dgm:pt>
    <dgm:pt modelId="{68A7CBDF-F318-C14D-A3E9-DB41D4F89099}" type="sibTrans" cxnId="{4F9EB4B8-0A1D-0141-9363-D7E8A37DE564}">
      <dgm:prSet/>
      <dgm:spPr/>
      <dgm:t>
        <a:bodyPr/>
        <a:lstStyle/>
        <a:p>
          <a:endParaRPr lang="pl-PL"/>
        </a:p>
      </dgm:t>
    </dgm:pt>
    <dgm:pt modelId="{62C8FE51-4849-A648-AB2A-5AF7E4A6BB7A}">
      <dgm:prSet/>
      <dgm:spPr/>
      <dgm:t>
        <a:bodyPr/>
        <a:lstStyle/>
        <a:p>
          <a:r>
            <a:rPr lang="pl-PL" dirty="0"/>
            <a:t>Baza danych: </a:t>
          </a:r>
          <a:r>
            <a:rPr lang="pl-PL" dirty="0" err="1"/>
            <a:t>SQLite</a:t>
          </a:r>
          <a:r>
            <a:rPr lang="pl-PL" dirty="0"/>
            <a:t>, migracja do </a:t>
          </a:r>
          <a:r>
            <a:rPr lang="pl-PL" dirty="0" err="1"/>
            <a:t>PostgreSQL</a:t>
          </a:r>
          <a:endParaRPr lang="pl-PL" dirty="0"/>
        </a:p>
      </dgm:t>
    </dgm:pt>
    <dgm:pt modelId="{0CD765AC-AC86-4247-BACA-1A4834C2A284}" type="parTrans" cxnId="{851CC3A5-4781-2D42-9533-BD142C31C458}">
      <dgm:prSet/>
      <dgm:spPr/>
      <dgm:t>
        <a:bodyPr/>
        <a:lstStyle/>
        <a:p>
          <a:endParaRPr lang="pl-PL"/>
        </a:p>
      </dgm:t>
    </dgm:pt>
    <dgm:pt modelId="{48E81942-BD98-A541-8FAB-68B6FC4090E8}" type="sibTrans" cxnId="{851CC3A5-4781-2D42-9533-BD142C31C458}">
      <dgm:prSet/>
      <dgm:spPr/>
      <dgm:t>
        <a:bodyPr/>
        <a:lstStyle/>
        <a:p>
          <a:endParaRPr lang="pl-PL"/>
        </a:p>
      </dgm:t>
    </dgm:pt>
    <dgm:pt modelId="{76618D20-C958-934C-B168-0B8AC3680AF5}">
      <dgm:prSet/>
      <dgm:spPr/>
      <dgm:t>
        <a:bodyPr/>
        <a:lstStyle/>
        <a:p>
          <a:r>
            <a:rPr lang="pl-PL"/>
            <a:t>Testowanie: Testy automatyczne w Django + ręczne testowanie UI</a:t>
          </a:r>
        </a:p>
      </dgm:t>
    </dgm:pt>
    <dgm:pt modelId="{FD2CC2F6-5B59-484C-B89E-85A5CF782360}" type="parTrans" cxnId="{9A422F12-840B-4846-9131-A27A28FDAD8E}">
      <dgm:prSet/>
      <dgm:spPr/>
      <dgm:t>
        <a:bodyPr/>
        <a:lstStyle/>
        <a:p>
          <a:endParaRPr lang="pl-PL"/>
        </a:p>
      </dgm:t>
    </dgm:pt>
    <dgm:pt modelId="{728595D9-2851-F041-A5FF-C9B5B78CB2B1}" type="sibTrans" cxnId="{9A422F12-840B-4846-9131-A27A28FDAD8E}">
      <dgm:prSet/>
      <dgm:spPr/>
      <dgm:t>
        <a:bodyPr/>
        <a:lstStyle/>
        <a:p>
          <a:endParaRPr lang="pl-PL"/>
        </a:p>
      </dgm:t>
    </dgm:pt>
    <dgm:pt modelId="{6E478DA5-E4B2-6842-B853-17A86CD342C5}" type="pres">
      <dgm:prSet presAssocID="{93B31142-56BF-0F43-B5A6-D65F60A59F87}" presName="cycle" presStyleCnt="0">
        <dgm:presLayoutVars>
          <dgm:dir/>
          <dgm:resizeHandles val="exact"/>
        </dgm:presLayoutVars>
      </dgm:prSet>
      <dgm:spPr/>
    </dgm:pt>
    <dgm:pt modelId="{A6019ECB-A45C-8F40-A3EF-8A449D9A28B8}" type="pres">
      <dgm:prSet presAssocID="{41B41841-6261-BC49-8339-7D1271E06B49}" presName="node" presStyleLbl="node1" presStyleIdx="0" presStyleCnt="4">
        <dgm:presLayoutVars>
          <dgm:bulletEnabled val="1"/>
        </dgm:presLayoutVars>
      </dgm:prSet>
      <dgm:spPr/>
    </dgm:pt>
    <dgm:pt modelId="{6AB61875-984F-AE4E-94B2-717880A4D892}" type="pres">
      <dgm:prSet presAssocID="{41B41841-6261-BC49-8339-7D1271E06B49}" presName="spNode" presStyleCnt="0"/>
      <dgm:spPr/>
    </dgm:pt>
    <dgm:pt modelId="{05DC2F48-ECA4-CC48-B621-C4926DCCBAAC}" type="pres">
      <dgm:prSet presAssocID="{579C5D83-0A30-DF47-95A1-A946A48169EE}" presName="sibTrans" presStyleLbl="sibTrans1D1" presStyleIdx="0" presStyleCnt="4"/>
      <dgm:spPr/>
    </dgm:pt>
    <dgm:pt modelId="{9E1AC9EC-CE7E-8C41-BB8B-296CF2AB56E7}" type="pres">
      <dgm:prSet presAssocID="{4446BDBB-F107-2C41-B9C7-6582D0FDC5E8}" presName="node" presStyleLbl="node1" presStyleIdx="1" presStyleCnt="4">
        <dgm:presLayoutVars>
          <dgm:bulletEnabled val="1"/>
        </dgm:presLayoutVars>
      </dgm:prSet>
      <dgm:spPr/>
    </dgm:pt>
    <dgm:pt modelId="{C32A4BC2-44B6-1B47-A5CE-5D399043DC29}" type="pres">
      <dgm:prSet presAssocID="{4446BDBB-F107-2C41-B9C7-6582D0FDC5E8}" presName="spNode" presStyleCnt="0"/>
      <dgm:spPr/>
    </dgm:pt>
    <dgm:pt modelId="{31310813-9F86-ED44-B3AB-3BA65A9D3B04}" type="pres">
      <dgm:prSet presAssocID="{68A7CBDF-F318-C14D-A3E9-DB41D4F89099}" presName="sibTrans" presStyleLbl="sibTrans1D1" presStyleIdx="1" presStyleCnt="4"/>
      <dgm:spPr/>
    </dgm:pt>
    <dgm:pt modelId="{0722B97F-87F7-E94E-AFCB-65E96993DDCC}" type="pres">
      <dgm:prSet presAssocID="{62C8FE51-4849-A648-AB2A-5AF7E4A6BB7A}" presName="node" presStyleLbl="node1" presStyleIdx="2" presStyleCnt="4">
        <dgm:presLayoutVars>
          <dgm:bulletEnabled val="1"/>
        </dgm:presLayoutVars>
      </dgm:prSet>
      <dgm:spPr/>
    </dgm:pt>
    <dgm:pt modelId="{4201BD45-2225-2C41-8C58-E25802EC4506}" type="pres">
      <dgm:prSet presAssocID="{62C8FE51-4849-A648-AB2A-5AF7E4A6BB7A}" presName="spNode" presStyleCnt="0"/>
      <dgm:spPr/>
    </dgm:pt>
    <dgm:pt modelId="{51963319-FFF9-8B46-8AD7-142ABD1025D1}" type="pres">
      <dgm:prSet presAssocID="{48E81942-BD98-A541-8FAB-68B6FC4090E8}" presName="sibTrans" presStyleLbl="sibTrans1D1" presStyleIdx="2" presStyleCnt="4"/>
      <dgm:spPr/>
    </dgm:pt>
    <dgm:pt modelId="{50FFE906-96D9-6C45-825E-60342296CEBA}" type="pres">
      <dgm:prSet presAssocID="{76618D20-C958-934C-B168-0B8AC3680AF5}" presName="node" presStyleLbl="node1" presStyleIdx="3" presStyleCnt="4">
        <dgm:presLayoutVars>
          <dgm:bulletEnabled val="1"/>
        </dgm:presLayoutVars>
      </dgm:prSet>
      <dgm:spPr/>
    </dgm:pt>
    <dgm:pt modelId="{C22D7080-3FE5-0E41-BE74-5967117CF58F}" type="pres">
      <dgm:prSet presAssocID="{76618D20-C958-934C-B168-0B8AC3680AF5}" presName="spNode" presStyleCnt="0"/>
      <dgm:spPr/>
    </dgm:pt>
    <dgm:pt modelId="{742A6188-94E2-064F-A27C-FA4461CA965E}" type="pres">
      <dgm:prSet presAssocID="{728595D9-2851-F041-A5FF-C9B5B78CB2B1}" presName="sibTrans" presStyleLbl="sibTrans1D1" presStyleIdx="3" presStyleCnt="4"/>
      <dgm:spPr/>
    </dgm:pt>
  </dgm:ptLst>
  <dgm:cxnLst>
    <dgm:cxn modelId="{B6324F0E-FE1C-FB47-8962-650D5396EC2D}" type="presOf" srcId="{579C5D83-0A30-DF47-95A1-A946A48169EE}" destId="{05DC2F48-ECA4-CC48-B621-C4926DCCBAAC}" srcOrd="0" destOrd="0" presId="urn:microsoft.com/office/officeart/2005/8/layout/cycle6"/>
    <dgm:cxn modelId="{9A422F12-840B-4846-9131-A27A28FDAD8E}" srcId="{93B31142-56BF-0F43-B5A6-D65F60A59F87}" destId="{76618D20-C958-934C-B168-0B8AC3680AF5}" srcOrd="3" destOrd="0" parTransId="{FD2CC2F6-5B59-484C-B89E-85A5CF782360}" sibTransId="{728595D9-2851-F041-A5FF-C9B5B78CB2B1}"/>
    <dgm:cxn modelId="{B9521E1C-1F25-0D49-8A0D-1282B0061378}" type="presOf" srcId="{93B31142-56BF-0F43-B5A6-D65F60A59F87}" destId="{6E478DA5-E4B2-6842-B853-17A86CD342C5}" srcOrd="0" destOrd="0" presId="urn:microsoft.com/office/officeart/2005/8/layout/cycle6"/>
    <dgm:cxn modelId="{B8744F1C-CA59-464E-AFA0-26E8313D604B}" type="presOf" srcId="{4446BDBB-F107-2C41-B9C7-6582D0FDC5E8}" destId="{9E1AC9EC-CE7E-8C41-BB8B-296CF2AB56E7}" srcOrd="0" destOrd="0" presId="urn:microsoft.com/office/officeart/2005/8/layout/cycle6"/>
    <dgm:cxn modelId="{DC409564-D6B8-044D-81D1-8711DBCBBA18}" type="presOf" srcId="{76618D20-C958-934C-B168-0B8AC3680AF5}" destId="{50FFE906-96D9-6C45-825E-60342296CEBA}" srcOrd="0" destOrd="0" presId="urn:microsoft.com/office/officeart/2005/8/layout/cycle6"/>
    <dgm:cxn modelId="{189ECE7D-391E-014A-8AAE-9FA1C23524D4}" type="presOf" srcId="{41B41841-6261-BC49-8339-7D1271E06B49}" destId="{A6019ECB-A45C-8F40-A3EF-8A449D9A28B8}" srcOrd="0" destOrd="0" presId="urn:microsoft.com/office/officeart/2005/8/layout/cycle6"/>
    <dgm:cxn modelId="{4D096A8A-109A-9443-A30E-91183239BA49}" srcId="{93B31142-56BF-0F43-B5A6-D65F60A59F87}" destId="{41B41841-6261-BC49-8339-7D1271E06B49}" srcOrd="0" destOrd="0" parTransId="{939DF660-0787-3A41-B7C9-B31F4070AF21}" sibTransId="{579C5D83-0A30-DF47-95A1-A946A48169EE}"/>
    <dgm:cxn modelId="{9AEDBCA5-921E-2347-A51C-DEC7CF3A7532}" type="presOf" srcId="{728595D9-2851-F041-A5FF-C9B5B78CB2B1}" destId="{742A6188-94E2-064F-A27C-FA4461CA965E}" srcOrd="0" destOrd="0" presId="urn:microsoft.com/office/officeart/2005/8/layout/cycle6"/>
    <dgm:cxn modelId="{851CC3A5-4781-2D42-9533-BD142C31C458}" srcId="{93B31142-56BF-0F43-B5A6-D65F60A59F87}" destId="{62C8FE51-4849-A648-AB2A-5AF7E4A6BB7A}" srcOrd="2" destOrd="0" parTransId="{0CD765AC-AC86-4247-BACA-1A4834C2A284}" sibTransId="{48E81942-BD98-A541-8FAB-68B6FC4090E8}"/>
    <dgm:cxn modelId="{4F9EB4B8-0A1D-0141-9363-D7E8A37DE564}" srcId="{93B31142-56BF-0F43-B5A6-D65F60A59F87}" destId="{4446BDBB-F107-2C41-B9C7-6582D0FDC5E8}" srcOrd="1" destOrd="0" parTransId="{293EC62D-D344-2D4E-AE85-03A425FA585C}" sibTransId="{68A7CBDF-F318-C14D-A3E9-DB41D4F89099}"/>
    <dgm:cxn modelId="{73B45DD8-4F10-AC4E-9539-BC9899C824DB}" type="presOf" srcId="{62C8FE51-4849-A648-AB2A-5AF7E4A6BB7A}" destId="{0722B97F-87F7-E94E-AFCB-65E96993DDCC}" srcOrd="0" destOrd="0" presId="urn:microsoft.com/office/officeart/2005/8/layout/cycle6"/>
    <dgm:cxn modelId="{1A0211DC-8F58-C04D-8F98-40A3505D7A42}" type="presOf" srcId="{48E81942-BD98-A541-8FAB-68B6FC4090E8}" destId="{51963319-FFF9-8B46-8AD7-142ABD1025D1}" srcOrd="0" destOrd="0" presId="urn:microsoft.com/office/officeart/2005/8/layout/cycle6"/>
    <dgm:cxn modelId="{D79ECEE4-7F3D-1346-90BA-5DF3D55D64A5}" type="presOf" srcId="{68A7CBDF-F318-C14D-A3E9-DB41D4F89099}" destId="{31310813-9F86-ED44-B3AB-3BA65A9D3B04}" srcOrd="0" destOrd="0" presId="urn:microsoft.com/office/officeart/2005/8/layout/cycle6"/>
    <dgm:cxn modelId="{BD1CCBC4-82C2-A449-8C69-1B57429B31F5}" type="presParOf" srcId="{6E478DA5-E4B2-6842-B853-17A86CD342C5}" destId="{A6019ECB-A45C-8F40-A3EF-8A449D9A28B8}" srcOrd="0" destOrd="0" presId="urn:microsoft.com/office/officeart/2005/8/layout/cycle6"/>
    <dgm:cxn modelId="{7BD5E7D3-4A50-9644-8EB1-BFB645E172D0}" type="presParOf" srcId="{6E478DA5-E4B2-6842-B853-17A86CD342C5}" destId="{6AB61875-984F-AE4E-94B2-717880A4D892}" srcOrd="1" destOrd="0" presId="urn:microsoft.com/office/officeart/2005/8/layout/cycle6"/>
    <dgm:cxn modelId="{746FBB63-5F88-C549-8AE4-4895134FA01F}" type="presParOf" srcId="{6E478DA5-E4B2-6842-B853-17A86CD342C5}" destId="{05DC2F48-ECA4-CC48-B621-C4926DCCBAAC}" srcOrd="2" destOrd="0" presId="urn:microsoft.com/office/officeart/2005/8/layout/cycle6"/>
    <dgm:cxn modelId="{8731C548-5229-964A-B5E6-D990E0773107}" type="presParOf" srcId="{6E478DA5-E4B2-6842-B853-17A86CD342C5}" destId="{9E1AC9EC-CE7E-8C41-BB8B-296CF2AB56E7}" srcOrd="3" destOrd="0" presId="urn:microsoft.com/office/officeart/2005/8/layout/cycle6"/>
    <dgm:cxn modelId="{37656322-58C9-D640-83CC-DE21700BA90B}" type="presParOf" srcId="{6E478DA5-E4B2-6842-B853-17A86CD342C5}" destId="{C32A4BC2-44B6-1B47-A5CE-5D399043DC29}" srcOrd="4" destOrd="0" presId="urn:microsoft.com/office/officeart/2005/8/layout/cycle6"/>
    <dgm:cxn modelId="{756CD657-BD41-B843-BA3C-D81FF439D8AF}" type="presParOf" srcId="{6E478DA5-E4B2-6842-B853-17A86CD342C5}" destId="{31310813-9F86-ED44-B3AB-3BA65A9D3B04}" srcOrd="5" destOrd="0" presId="urn:microsoft.com/office/officeart/2005/8/layout/cycle6"/>
    <dgm:cxn modelId="{A6DC7E44-A022-F044-8D1A-BFEF5C832FC2}" type="presParOf" srcId="{6E478DA5-E4B2-6842-B853-17A86CD342C5}" destId="{0722B97F-87F7-E94E-AFCB-65E96993DDCC}" srcOrd="6" destOrd="0" presId="urn:microsoft.com/office/officeart/2005/8/layout/cycle6"/>
    <dgm:cxn modelId="{44E2F048-DD78-2C42-A17B-52CF2102DAFF}" type="presParOf" srcId="{6E478DA5-E4B2-6842-B853-17A86CD342C5}" destId="{4201BD45-2225-2C41-8C58-E25802EC4506}" srcOrd="7" destOrd="0" presId="urn:microsoft.com/office/officeart/2005/8/layout/cycle6"/>
    <dgm:cxn modelId="{E9CF1F88-5213-D648-97ED-8B473E6B205E}" type="presParOf" srcId="{6E478DA5-E4B2-6842-B853-17A86CD342C5}" destId="{51963319-FFF9-8B46-8AD7-142ABD1025D1}" srcOrd="8" destOrd="0" presId="urn:microsoft.com/office/officeart/2005/8/layout/cycle6"/>
    <dgm:cxn modelId="{AADA0F2D-7BA3-964A-AB87-38335E8BB304}" type="presParOf" srcId="{6E478DA5-E4B2-6842-B853-17A86CD342C5}" destId="{50FFE906-96D9-6C45-825E-60342296CEBA}" srcOrd="9" destOrd="0" presId="urn:microsoft.com/office/officeart/2005/8/layout/cycle6"/>
    <dgm:cxn modelId="{14F670A1-1493-F34A-94FD-2557863AF916}" type="presParOf" srcId="{6E478DA5-E4B2-6842-B853-17A86CD342C5}" destId="{C22D7080-3FE5-0E41-BE74-5967117CF58F}" srcOrd="10" destOrd="0" presId="urn:microsoft.com/office/officeart/2005/8/layout/cycle6"/>
    <dgm:cxn modelId="{55613FBC-A375-724C-BE19-24875396421B}" type="presParOf" srcId="{6E478DA5-E4B2-6842-B853-17A86CD342C5}" destId="{742A6188-94E2-064F-A27C-FA4461CA965E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93FEE6-F904-6B40-B95E-39F6ABA2CBD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45AA2A-4E6D-5648-99E8-75B777CAD21E}">
      <dgm:prSet/>
      <dgm:spPr/>
      <dgm:t>
        <a:bodyPr/>
        <a:lstStyle/>
        <a:p>
          <a:r>
            <a:rPr lang="pl-PL" dirty="0" err="1"/>
            <a:t>app</a:t>
          </a:r>
          <a:endParaRPr lang="pl-PL" dirty="0"/>
        </a:p>
      </dgm:t>
    </dgm:pt>
    <dgm:pt modelId="{88D7D506-B8A4-CE40-B3D3-49AE8FD1E65A}" type="parTrans" cxnId="{18192E8E-39AD-334A-B5DC-24C8C57C278E}">
      <dgm:prSet/>
      <dgm:spPr/>
      <dgm:t>
        <a:bodyPr/>
        <a:lstStyle/>
        <a:p>
          <a:endParaRPr lang="pl-PL"/>
        </a:p>
      </dgm:t>
    </dgm:pt>
    <dgm:pt modelId="{6F8E016C-17E9-9744-806C-561DD0C11A1F}" type="sibTrans" cxnId="{18192E8E-39AD-334A-B5DC-24C8C57C278E}">
      <dgm:prSet/>
      <dgm:spPr/>
      <dgm:t>
        <a:bodyPr/>
        <a:lstStyle/>
        <a:p>
          <a:endParaRPr lang="pl-PL"/>
        </a:p>
      </dgm:t>
    </dgm:pt>
    <dgm:pt modelId="{446E76EC-C829-D84A-B95D-06726A239D74}">
      <dgm:prSet/>
      <dgm:spPr/>
      <dgm:t>
        <a:bodyPr/>
        <a:lstStyle/>
        <a:p>
          <a:r>
            <a:rPr lang="pl-PL"/>
            <a:t>models</a:t>
          </a:r>
        </a:p>
      </dgm:t>
    </dgm:pt>
    <dgm:pt modelId="{B9C4CBCE-C0FE-E14F-9DBF-E9DD60FD35AF}" type="parTrans" cxnId="{4314339E-6184-9D4C-B50E-CE01CAC8123E}">
      <dgm:prSet/>
      <dgm:spPr/>
      <dgm:t>
        <a:bodyPr/>
        <a:lstStyle/>
        <a:p>
          <a:endParaRPr lang="pl-PL"/>
        </a:p>
      </dgm:t>
    </dgm:pt>
    <dgm:pt modelId="{38947B16-E82D-5E41-9131-E3610FAE3E72}" type="sibTrans" cxnId="{4314339E-6184-9D4C-B50E-CE01CAC8123E}">
      <dgm:prSet/>
      <dgm:spPr/>
      <dgm:t>
        <a:bodyPr/>
        <a:lstStyle/>
        <a:p>
          <a:endParaRPr lang="pl-PL"/>
        </a:p>
      </dgm:t>
    </dgm:pt>
    <dgm:pt modelId="{8E20EB53-1F58-534F-A425-AE9578269DDB}">
      <dgm:prSet/>
      <dgm:spPr/>
      <dgm:t>
        <a:bodyPr/>
        <a:lstStyle/>
        <a:p>
          <a:r>
            <a:rPr lang="pl-PL"/>
            <a:t>user</a:t>
          </a:r>
        </a:p>
      </dgm:t>
    </dgm:pt>
    <dgm:pt modelId="{CA3B3409-77E6-2C4C-91A6-D77841F7A890}" type="parTrans" cxnId="{AC464A8B-0CFB-F047-B314-7D45B0B749A9}">
      <dgm:prSet/>
      <dgm:spPr/>
      <dgm:t>
        <a:bodyPr/>
        <a:lstStyle/>
        <a:p>
          <a:endParaRPr lang="pl-PL"/>
        </a:p>
      </dgm:t>
    </dgm:pt>
    <dgm:pt modelId="{78E66D8F-AA79-264A-9B6E-3EECC87E8F6C}" type="sibTrans" cxnId="{AC464A8B-0CFB-F047-B314-7D45B0B749A9}">
      <dgm:prSet/>
      <dgm:spPr/>
      <dgm:t>
        <a:bodyPr/>
        <a:lstStyle/>
        <a:p>
          <a:endParaRPr lang="pl-PL"/>
        </a:p>
      </dgm:t>
    </dgm:pt>
    <dgm:pt modelId="{39B93360-578D-144E-A328-C04D02E0D4CF}">
      <dgm:prSet/>
      <dgm:spPr/>
      <dgm:t>
        <a:bodyPr/>
        <a:lstStyle/>
        <a:p>
          <a:r>
            <a:rPr lang="pl-PL"/>
            <a:t>room</a:t>
          </a:r>
        </a:p>
      </dgm:t>
    </dgm:pt>
    <dgm:pt modelId="{677FB99A-ECBF-5D49-871E-935CF65EE4C9}" type="parTrans" cxnId="{A7AA792E-C150-ED45-B17A-CA3246A5AFB5}">
      <dgm:prSet/>
      <dgm:spPr/>
      <dgm:t>
        <a:bodyPr/>
        <a:lstStyle/>
        <a:p>
          <a:endParaRPr lang="pl-PL"/>
        </a:p>
      </dgm:t>
    </dgm:pt>
    <dgm:pt modelId="{DD6AE2EF-A97D-E544-93BC-D20985734F9E}" type="sibTrans" cxnId="{A7AA792E-C150-ED45-B17A-CA3246A5AFB5}">
      <dgm:prSet/>
      <dgm:spPr/>
      <dgm:t>
        <a:bodyPr/>
        <a:lstStyle/>
        <a:p>
          <a:endParaRPr lang="pl-PL"/>
        </a:p>
      </dgm:t>
    </dgm:pt>
    <dgm:pt modelId="{4DF1987B-862B-7643-9F5D-60CEA15A8C13}">
      <dgm:prSet/>
      <dgm:spPr/>
      <dgm:t>
        <a:bodyPr/>
        <a:lstStyle/>
        <a:p>
          <a:r>
            <a:rPr lang="pl-PL" dirty="0" err="1"/>
            <a:t>reservation</a:t>
          </a:r>
          <a:endParaRPr lang="pl-PL" dirty="0"/>
        </a:p>
      </dgm:t>
    </dgm:pt>
    <dgm:pt modelId="{D93E08F6-A42F-7444-9620-3542EA0792B1}" type="parTrans" cxnId="{C2C3F086-8AB5-B645-9EA1-FC13EFE49AEA}">
      <dgm:prSet/>
      <dgm:spPr/>
      <dgm:t>
        <a:bodyPr/>
        <a:lstStyle/>
        <a:p>
          <a:endParaRPr lang="pl-PL"/>
        </a:p>
      </dgm:t>
    </dgm:pt>
    <dgm:pt modelId="{79425294-B9A4-374F-ADA5-EB6E2CD45E83}" type="sibTrans" cxnId="{C2C3F086-8AB5-B645-9EA1-FC13EFE49AEA}">
      <dgm:prSet/>
      <dgm:spPr/>
      <dgm:t>
        <a:bodyPr/>
        <a:lstStyle/>
        <a:p>
          <a:endParaRPr lang="pl-PL"/>
        </a:p>
      </dgm:t>
    </dgm:pt>
    <dgm:pt modelId="{2017BB63-C7C8-9540-A9AE-6B9D73177502}">
      <dgm:prSet/>
      <dgm:spPr/>
      <dgm:t>
        <a:bodyPr/>
        <a:lstStyle/>
        <a:p>
          <a:r>
            <a:rPr lang="pl-PL"/>
            <a:t>views</a:t>
          </a:r>
        </a:p>
      </dgm:t>
    </dgm:pt>
    <dgm:pt modelId="{7DA5C91A-BE59-8640-9356-36D81C7F4402}" type="parTrans" cxnId="{421B682D-0FB2-1542-B22E-B4B0E390B012}">
      <dgm:prSet/>
      <dgm:spPr/>
      <dgm:t>
        <a:bodyPr/>
        <a:lstStyle/>
        <a:p>
          <a:endParaRPr lang="pl-PL"/>
        </a:p>
      </dgm:t>
    </dgm:pt>
    <dgm:pt modelId="{D5B24EB1-1E24-B04F-AA3B-4F8BEE40AC4A}" type="sibTrans" cxnId="{421B682D-0FB2-1542-B22E-B4B0E390B012}">
      <dgm:prSet/>
      <dgm:spPr/>
      <dgm:t>
        <a:bodyPr/>
        <a:lstStyle/>
        <a:p>
          <a:endParaRPr lang="pl-PL"/>
        </a:p>
      </dgm:t>
    </dgm:pt>
    <dgm:pt modelId="{02F5F87B-352E-4944-B1EF-CE379D458874}">
      <dgm:prSet/>
      <dgm:spPr/>
      <dgm:t>
        <a:bodyPr/>
        <a:lstStyle/>
        <a:p>
          <a:r>
            <a:rPr lang="pl-PL" dirty="0" err="1"/>
            <a:t>acount_view</a:t>
          </a:r>
          <a:endParaRPr lang="pl-PL" dirty="0"/>
        </a:p>
      </dgm:t>
    </dgm:pt>
    <dgm:pt modelId="{F41C4FA2-9794-3F40-83C0-AEEAF19CDE61}" type="parTrans" cxnId="{65DA7DB5-6D43-0A44-B7BD-03FAE0F8EF05}">
      <dgm:prSet/>
      <dgm:spPr/>
      <dgm:t>
        <a:bodyPr/>
        <a:lstStyle/>
        <a:p>
          <a:endParaRPr lang="pl-PL"/>
        </a:p>
      </dgm:t>
    </dgm:pt>
    <dgm:pt modelId="{0F794C25-E1A2-3A43-9951-D7C581A7557F}" type="sibTrans" cxnId="{65DA7DB5-6D43-0A44-B7BD-03FAE0F8EF05}">
      <dgm:prSet/>
      <dgm:spPr/>
      <dgm:t>
        <a:bodyPr/>
        <a:lstStyle/>
        <a:p>
          <a:endParaRPr lang="pl-PL"/>
        </a:p>
      </dgm:t>
    </dgm:pt>
    <dgm:pt modelId="{6314F425-2DAF-324A-A164-F2342C41524B}">
      <dgm:prSet/>
      <dgm:spPr/>
      <dgm:t>
        <a:bodyPr/>
        <a:lstStyle/>
        <a:p>
          <a:r>
            <a:rPr lang="pl-PL" dirty="0" err="1"/>
            <a:t>rooms_view</a:t>
          </a:r>
          <a:endParaRPr lang="pl-PL" dirty="0"/>
        </a:p>
      </dgm:t>
    </dgm:pt>
    <dgm:pt modelId="{03BA5388-693E-3045-ABA1-01AC4A616AAD}" type="parTrans" cxnId="{39901DB7-B262-E749-B15E-6D9D552A27EA}">
      <dgm:prSet/>
      <dgm:spPr/>
      <dgm:t>
        <a:bodyPr/>
        <a:lstStyle/>
        <a:p>
          <a:endParaRPr lang="pl-PL"/>
        </a:p>
      </dgm:t>
    </dgm:pt>
    <dgm:pt modelId="{B0F51BD6-D166-B349-BBC7-4B110AD0562E}" type="sibTrans" cxnId="{39901DB7-B262-E749-B15E-6D9D552A27EA}">
      <dgm:prSet/>
      <dgm:spPr/>
      <dgm:t>
        <a:bodyPr/>
        <a:lstStyle/>
        <a:p>
          <a:endParaRPr lang="pl-PL"/>
        </a:p>
      </dgm:t>
    </dgm:pt>
    <dgm:pt modelId="{1924FD1E-BE7F-DB48-B117-541BE0E1039C}">
      <dgm:prSet/>
      <dgm:spPr/>
      <dgm:t>
        <a:bodyPr/>
        <a:lstStyle/>
        <a:p>
          <a:r>
            <a:rPr lang="pl-PL" dirty="0" err="1"/>
            <a:t>guest_list_view</a:t>
          </a:r>
          <a:endParaRPr lang="pl-PL" dirty="0"/>
        </a:p>
      </dgm:t>
    </dgm:pt>
    <dgm:pt modelId="{16890F9A-42FD-2145-BD3E-DCB9ECA0FA32}" type="parTrans" cxnId="{49FD4EB1-C9F5-0049-8291-D50D0FCDF8C8}">
      <dgm:prSet/>
      <dgm:spPr/>
      <dgm:t>
        <a:bodyPr/>
        <a:lstStyle/>
        <a:p>
          <a:endParaRPr lang="pl-PL"/>
        </a:p>
      </dgm:t>
    </dgm:pt>
    <dgm:pt modelId="{D082599D-E0CC-AF46-87D5-0057E15D278C}" type="sibTrans" cxnId="{49FD4EB1-C9F5-0049-8291-D50D0FCDF8C8}">
      <dgm:prSet/>
      <dgm:spPr/>
      <dgm:t>
        <a:bodyPr/>
        <a:lstStyle/>
        <a:p>
          <a:endParaRPr lang="pl-PL"/>
        </a:p>
      </dgm:t>
    </dgm:pt>
    <dgm:pt modelId="{932D4D34-3F5F-6E4F-A94C-45579EC78D84}">
      <dgm:prSet/>
      <dgm:spPr/>
      <dgm:t>
        <a:bodyPr/>
        <a:lstStyle/>
        <a:p>
          <a:r>
            <a:rPr lang="pl-PL" dirty="0" err="1"/>
            <a:t>admin_view</a:t>
          </a:r>
          <a:endParaRPr lang="pl-PL" dirty="0"/>
        </a:p>
      </dgm:t>
    </dgm:pt>
    <dgm:pt modelId="{81EA2D7A-1A3D-C64C-870E-3DF36505FA4A}" type="parTrans" cxnId="{7BCF5272-B3A2-B94A-97A9-EB86F5D6E844}">
      <dgm:prSet/>
      <dgm:spPr/>
      <dgm:t>
        <a:bodyPr/>
        <a:lstStyle/>
        <a:p>
          <a:endParaRPr lang="pl-PL"/>
        </a:p>
      </dgm:t>
    </dgm:pt>
    <dgm:pt modelId="{B7E6121E-0966-7F4C-B23B-E280EFB572C6}" type="sibTrans" cxnId="{7BCF5272-B3A2-B94A-97A9-EB86F5D6E844}">
      <dgm:prSet/>
      <dgm:spPr/>
      <dgm:t>
        <a:bodyPr/>
        <a:lstStyle/>
        <a:p>
          <a:endParaRPr lang="pl-PL"/>
        </a:p>
      </dgm:t>
    </dgm:pt>
    <dgm:pt modelId="{8D10DD8F-C225-9244-9DE8-41A3D1DCF936}">
      <dgm:prSet/>
      <dgm:spPr/>
      <dgm:t>
        <a:bodyPr/>
        <a:lstStyle/>
        <a:p>
          <a:r>
            <a:rPr lang="pl-PL"/>
            <a:t>controllers</a:t>
          </a:r>
        </a:p>
      </dgm:t>
    </dgm:pt>
    <dgm:pt modelId="{42027522-BCE0-1C44-B90E-C0B29E197C4C}" type="parTrans" cxnId="{C9CF93EC-B613-0246-A923-54A6F86615E4}">
      <dgm:prSet/>
      <dgm:spPr/>
      <dgm:t>
        <a:bodyPr/>
        <a:lstStyle/>
        <a:p>
          <a:endParaRPr lang="pl-PL"/>
        </a:p>
      </dgm:t>
    </dgm:pt>
    <dgm:pt modelId="{C92D23E9-6EAD-8A4F-A4F2-D25CD5A06D35}" type="sibTrans" cxnId="{C9CF93EC-B613-0246-A923-54A6F86615E4}">
      <dgm:prSet/>
      <dgm:spPr/>
      <dgm:t>
        <a:bodyPr/>
        <a:lstStyle/>
        <a:p>
          <a:endParaRPr lang="pl-PL"/>
        </a:p>
      </dgm:t>
    </dgm:pt>
    <dgm:pt modelId="{D2CB767C-5AF3-6846-9DC9-3C331C7CE7D7}">
      <dgm:prSet/>
      <dgm:spPr/>
      <dgm:t>
        <a:bodyPr/>
        <a:lstStyle/>
        <a:p>
          <a:r>
            <a:rPr lang="pl-PL" dirty="0" err="1"/>
            <a:t>user_controller</a:t>
          </a:r>
          <a:endParaRPr lang="pl-PL" dirty="0"/>
        </a:p>
      </dgm:t>
    </dgm:pt>
    <dgm:pt modelId="{8052679A-E25E-7645-AA07-7FBF7D0DCDF6}" type="parTrans" cxnId="{43EF46E3-AF3B-794A-8A3C-3AE8ECBEED8F}">
      <dgm:prSet/>
      <dgm:spPr/>
      <dgm:t>
        <a:bodyPr/>
        <a:lstStyle/>
        <a:p>
          <a:endParaRPr lang="pl-PL"/>
        </a:p>
      </dgm:t>
    </dgm:pt>
    <dgm:pt modelId="{2EE8B416-2955-084C-9D27-188E680FC120}" type="sibTrans" cxnId="{43EF46E3-AF3B-794A-8A3C-3AE8ECBEED8F}">
      <dgm:prSet/>
      <dgm:spPr/>
      <dgm:t>
        <a:bodyPr/>
        <a:lstStyle/>
        <a:p>
          <a:endParaRPr lang="pl-PL"/>
        </a:p>
      </dgm:t>
    </dgm:pt>
    <dgm:pt modelId="{003EB13A-8E33-8248-9861-1CA017F5E9CC}">
      <dgm:prSet/>
      <dgm:spPr/>
      <dgm:t>
        <a:bodyPr/>
        <a:lstStyle/>
        <a:p>
          <a:r>
            <a:rPr lang="pl-PL" dirty="0" err="1"/>
            <a:t>room_controller</a:t>
          </a:r>
          <a:endParaRPr lang="pl-PL" dirty="0"/>
        </a:p>
      </dgm:t>
    </dgm:pt>
    <dgm:pt modelId="{F5B495D8-9E5B-4040-A1F1-0A5947F587B1}" type="parTrans" cxnId="{9DF29F13-6FEA-3941-96EC-12CFBFB46B2A}">
      <dgm:prSet/>
      <dgm:spPr/>
      <dgm:t>
        <a:bodyPr/>
        <a:lstStyle/>
        <a:p>
          <a:endParaRPr lang="pl-PL"/>
        </a:p>
      </dgm:t>
    </dgm:pt>
    <dgm:pt modelId="{ABC4ED54-00CA-6F48-8E15-190478E3B2AD}" type="sibTrans" cxnId="{9DF29F13-6FEA-3941-96EC-12CFBFB46B2A}">
      <dgm:prSet/>
      <dgm:spPr/>
      <dgm:t>
        <a:bodyPr/>
        <a:lstStyle/>
        <a:p>
          <a:endParaRPr lang="pl-PL"/>
        </a:p>
      </dgm:t>
    </dgm:pt>
    <dgm:pt modelId="{17890B43-955F-E841-95C8-424D734901D9}">
      <dgm:prSet/>
      <dgm:spPr/>
      <dgm:t>
        <a:bodyPr/>
        <a:lstStyle/>
        <a:p>
          <a:r>
            <a:rPr lang="pl-PL" dirty="0" err="1"/>
            <a:t>reservation_controller</a:t>
          </a:r>
          <a:endParaRPr lang="pl-PL" dirty="0"/>
        </a:p>
      </dgm:t>
    </dgm:pt>
    <dgm:pt modelId="{FBB8A62A-5ED5-A747-ABB0-2FC06F4DF3B5}" type="parTrans" cxnId="{C598EF95-8BA3-134C-A47D-539008985B10}">
      <dgm:prSet/>
      <dgm:spPr/>
      <dgm:t>
        <a:bodyPr/>
        <a:lstStyle/>
        <a:p>
          <a:endParaRPr lang="pl-PL"/>
        </a:p>
      </dgm:t>
    </dgm:pt>
    <dgm:pt modelId="{9934A753-28DE-6D48-9320-6451DF6CCA46}" type="sibTrans" cxnId="{C598EF95-8BA3-134C-A47D-539008985B10}">
      <dgm:prSet/>
      <dgm:spPr/>
      <dgm:t>
        <a:bodyPr/>
        <a:lstStyle/>
        <a:p>
          <a:endParaRPr lang="pl-PL"/>
        </a:p>
      </dgm:t>
    </dgm:pt>
    <dgm:pt modelId="{A048C06A-77E0-3043-AD39-42741BDB0B90}">
      <dgm:prSet/>
      <dgm:spPr/>
      <dgm:t>
        <a:bodyPr/>
        <a:lstStyle/>
        <a:p>
          <a:r>
            <a:rPr lang="pl-PL"/>
            <a:t>utils</a:t>
          </a:r>
        </a:p>
      </dgm:t>
    </dgm:pt>
    <dgm:pt modelId="{DAAECFBA-05B7-E841-B6E2-D615856B8570}" type="parTrans" cxnId="{BB52F24B-3705-1C47-A204-67EF9F6C530B}">
      <dgm:prSet/>
      <dgm:spPr/>
      <dgm:t>
        <a:bodyPr/>
        <a:lstStyle/>
        <a:p>
          <a:endParaRPr lang="pl-PL"/>
        </a:p>
      </dgm:t>
    </dgm:pt>
    <dgm:pt modelId="{80F9C38F-7BAA-564F-9621-F57B7009F046}" type="sibTrans" cxnId="{BB52F24B-3705-1C47-A204-67EF9F6C530B}">
      <dgm:prSet/>
      <dgm:spPr/>
      <dgm:t>
        <a:bodyPr/>
        <a:lstStyle/>
        <a:p>
          <a:endParaRPr lang="pl-PL"/>
        </a:p>
      </dgm:t>
    </dgm:pt>
    <dgm:pt modelId="{757D3B3D-F9F4-D74F-9C86-296191FE381C}">
      <dgm:prSet/>
      <dgm:spPr/>
      <dgm:t>
        <a:bodyPr/>
        <a:lstStyle/>
        <a:p>
          <a:r>
            <a:rPr lang="pl-PL"/>
            <a:t>validators</a:t>
          </a:r>
        </a:p>
      </dgm:t>
    </dgm:pt>
    <dgm:pt modelId="{F272F270-CA07-2D4B-911F-A9A2110EB7AC}" type="parTrans" cxnId="{A88FF1E2-93A1-7247-A8F5-25577B342BBB}">
      <dgm:prSet/>
      <dgm:spPr/>
      <dgm:t>
        <a:bodyPr/>
        <a:lstStyle/>
        <a:p>
          <a:endParaRPr lang="pl-PL"/>
        </a:p>
      </dgm:t>
    </dgm:pt>
    <dgm:pt modelId="{3464581C-8F8F-1342-B67F-FF6BB4C05D83}" type="sibTrans" cxnId="{A88FF1E2-93A1-7247-A8F5-25577B342BBB}">
      <dgm:prSet/>
      <dgm:spPr/>
      <dgm:t>
        <a:bodyPr/>
        <a:lstStyle/>
        <a:p>
          <a:endParaRPr lang="pl-PL"/>
        </a:p>
      </dgm:t>
    </dgm:pt>
    <dgm:pt modelId="{9032DD2D-7B90-D446-9777-A9EED6EC3205}">
      <dgm:prSet/>
      <dgm:spPr/>
      <dgm:t>
        <a:bodyPr/>
        <a:lstStyle/>
        <a:p>
          <a:r>
            <a:rPr lang="pl-PL"/>
            <a:t>email_service</a:t>
          </a:r>
        </a:p>
      </dgm:t>
    </dgm:pt>
    <dgm:pt modelId="{CC9D72F7-B56A-604C-97FF-7BD0050ED716}" type="parTrans" cxnId="{E80F963D-87A5-1D4F-8574-9778E0597E58}">
      <dgm:prSet/>
      <dgm:spPr/>
      <dgm:t>
        <a:bodyPr/>
        <a:lstStyle/>
        <a:p>
          <a:endParaRPr lang="pl-PL"/>
        </a:p>
      </dgm:t>
    </dgm:pt>
    <dgm:pt modelId="{AACDB8A9-B3A8-E343-A9D8-A875CA03C05B}" type="sibTrans" cxnId="{E80F963D-87A5-1D4F-8574-9778E0597E58}">
      <dgm:prSet/>
      <dgm:spPr/>
      <dgm:t>
        <a:bodyPr/>
        <a:lstStyle/>
        <a:p>
          <a:endParaRPr lang="pl-PL"/>
        </a:p>
      </dgm:t>
    </dgm:pt>
    <dgm:pt modelId="{0DF03A5F-1AD8-7F4C-8EF1-CF0A9FAAEFA8}">
      <dgm:prSet/>
      <dgm:spPr/>
      <dgm:t>
        <a:bodyPr/>
        <a:lstStyle/>
        <a:p>
          <a:r>
            <a:rPr lang="pl-PL" dirty="0" err="1"/>
            <a:t>logging</a:t>
          </a:r>
          <a:endParaRPr lang="pl-PL" dirty="0"/>
        </a:p>
      </dgm:t>
    </dgm:pt>
    <dgm:pt modelId="{B5D258D6-36D2-4249-9472-66F429683D2C}" type="parTrans" cxnId="{AFF2C00A-1309-0B4C-AB82-0FFE9FCCA4E0}">
      <dgm:prSet/>
      <dgm:spPr/>
      <dgm:t>
        <a:bodyPr/>
        <a:lstStyle/>
        <a:p>
          <a:endParaRPr lang="pl-PL"/>
        </a:p>
      </dgm:t>
    </dgm:pt>
    <dgm:pt modelId="{C28D7258-60E0-C842-A5DA-5FFA5AA121EE}" type="sibTrans" cxnId="{AFF2C00A-1309-0B4C-AB82-0FFE9FCCA4E0}">
      <dgm:prSet/>
      <dgm:spPr/>
      <dgm:t>
        <a:bodyPr/>
        <a:lstStyle/>
        <a:p>
          <a:endParaRPr lang="pl-PL"/>
        </a:p>
      </dgm:t>
    </dgm:pt>
    <dgm:pt modelId="{9939DEC7-A02E-9B48-BB58-23ADB0684C7D}">
      <dgm:prSet/>
      <dgm:spPr/>
      <dgm:t>
        <a:bodyPr/>
        <a:lstStyle/>
        <a:p>
          <a:r>
            <a:rPr lang="pl-PL" dirty="0" err="1"/>
            <a:t>config</a:t>
          </a:r>
          <a:endParaRPr lang="pl-PL" dirty="0"/>
        </a:p>
      </dgm:t>
    </dgm:pt>
    <dgm:pt modelId="{717ACE1B-2A46-734D-A35B-5966E8D7B767}" type="parTrans" cxnId="{506D74EA-6B73-0C45-B1D7-6E160EF1FDBD}">
      <dgm:prSet/>
      <dgm:spPr/>
      <dgm:t>
        <a:bodyPr/>
        <a:lstStyle/>
        <a:p>
          <a:endParaRPr lang="pl-PL"/>
        </a:p>
      </dgm:t>
    </dgm:pt>
    <dgm:pt modelId="{6078D25C-9AB1-AA45-910B-36CDA034DF96}" type="sibTrans" cxnId="{506D74EA-6B73-0C45-B1D7-6E160EF1FDBD}">
      <dgm:prSet/>
      <dgm:spPr/>
      <dgm:t>
        <a:bodyPr/>
        <a:lstStyle/>
        <a:p>
          <a:endParaRPr lang="pl-PL"/>
        </a:p>
      </dgm:t>
    </dgm:pt>
    <dgm:pt modelId="{406A3B5B-3012-944C-BB86-D325747B706B}">
      <dgm:prSet/>
      <dgm:spPr/>
      <dgm:t>
        <a:bodyPr/>
        <a:lstStyle/>
        <a:p>
          <a:endParaRPr lang="en-US"/>
        </a:p>
      </dgm:t>
    </dgm:pt>
    <dgm:pt modelId="{D97F3CE7-4F33-F343-B095-F61B8B4E9871}" type="parTrans" cxnId="{BA3AF766-1804-904C-96AF-5D5783E64629}">
      <dgm:prSet/>
      <dgm:spPr/>
      <dgm:t>
        <a:bodyPr/>
        <a:lstStyle/>
        <a:p>
          <a:endParaRPr lang="pl-PL"/>
        </a:p>
      </dgm:t>
    </dgm:pt>
    <dgm:pt modelId="{FA90C42C-AD3A-5E41-9E5A-86E3D44E9BB8}" type="sibTrans" cxnId="{BA3AF766-1804-904C-96AF-5D5783E64629}">
      <dgm:prSet/>
      <dgm:spPr/>
      <dgm:t>
        <a:bodyPr/>
        <a:lstStyle/>
        <a:p>
          <a:endParaRPr lang="pl-PL"/>
        </a:p>
      </dgm:t>
    </dgm:pt>
    <dgm:pt modelId="{EA0FDD92-1ACF-8940-9D10-6DF8F1ED1085}">
      <dgm:prSet/>
      <dgm:spPr/>
      <dgm:t>
        <a:bodyPr/>
        <a:lstStyle/>
        <a:p>
          <a:r>
            <a:rPr lang="pl-PL" dirty="0" err="1"/>
            <a:t>tests</a:t>
          </a:r>
          <a:endParaRPr lang="pl-PL" dirty="0"/>
        </a:p>
      </dgm:t>
    </dgm:pt>
    <dgm:pt modelId="{3D70C6BF-149D-4047-9D0D-34F94768F725}" type="parTrans" cxnId="{C9C3AD51-B90E-8A48-9C0B-C8FB523B8C92}">
      <dgm:prSet/>
      <dgm:spPr/>
      <dgm:t>
        <a:bodyPr/>
        <a:lstStyle/>
        <a:p>
          <a:endParaRPr lang="pl-PL"/>
        </a:p>
      </dgm:t>
    </dgm:pt>
    <dgm:pt modelId="{8A3EB959-C4C5-FB40-AA96-974017B8693D}" type="sibTrans" cxnId="{C9C3AD51-B90E-8A48-9C0B-C8FB523B8C92}">
      <dgm:prSet/>
      <dgm:spPr/>
      <dgm:t>
        <a:bodyPr/>
        <a:lstStyle/>
        <a:p>
          <a:endParaRPr lang="pl-PL"/>
        </a:p>
      </dgm:t>
    </dgm:pt>
    <dgm:pt modelId="{353BC779-FADC-C34A-87BD-F1BCE726844F}">
      <dgm:prSet/>
      <dgm:spPr/>
      <dgm:t>
        <a:bodyPr/>
        <a:lstStyle/>
        <a:p>
          <a:endParaRPr lang="en-US"/>
        </a:p>
      </dgm:t>
    </dgm:pt>
    <dgm:pt modelId="{11B580E4-2A2C-E44F-8D7B-60B9D2F1F1DD}" type="parTrans" cxnId="{B10E5A64-18EB-7840-A01A-EB3B51D83BD4}">
      <dgm:prSet/>
      <dgm:spPr/>
      <dgm:t>
        <a:bodyPr/>
        <a:lstStyle/>
        <a:p>
          <a:endParaRPr lang="pl-PL"/>
        </a:p>
      </dgm:t>
    </dgm:pt>
    <dgm:pt modelId="{A4D8E74D-95D2-7246-AF4B-956954544154}" type="sibTrans" cxnId="{B10E5A64-18EB-7840-A01A-EB3B51D83BD4}">
      <dgm:prSet/>
      <dgm:spPr/>
      <dgm:t>
        <a:bodyPr/>
        <a:lstStyle/>
        <a:p>
          <a:endParaRPr lang="pl-PL"/>
        </a:p>
      </dgm:t>
    </dgm:pt>
    <dgm:pt modelId="{BE2D9CF3-6721-154E-BD44-43EF689C8DDD}">
      <dgm:prSet/>
      <dgm:spPr/>
      <dgm:t>
        <a:bodyPr/>
        <a:lstStyle/>
        <a:p>
          <a:r>
            <a:rPr lang="pl-PL" dirty="0" err="1"/>
            <a:t>login_view</a:t>
          </a:r>
          <a:endParaRPr lang="pl-PL" dirty="0"/>
        </a:p>
      </dgm:t>
    </dgm:pt>
    <dgm:pt modelId="{930113BC-6CCE-C845-8425-8C320478E049}" type="parTrans" cxnId="{9ACE7078-5A41-124D-9FC2-A62E92A9B925}">
      <dgm:prSet/>
      <dgm:spPr/>
      <dgm:t>
        <a:bodyPr/>
        <a:lstStyle/>
        <a:p>
          <a:endParaRPr lang="pl-PL"/>
        </a:p>
      </dgm:t>
    </dgm:pt>
    <dgm:pt modelId="{E30FA09A-B799-ED4A-AE6D-24C7261EA46D}" type="sibTrans" cxnId="{9ACE7078-5A41-124D-9FC2-A62E92A9B925}">
      <dgm:prSet/>
      <dgm:spPr/>
      <dgm:t>
        <a:bodyPr/>
        <a:lstStyle/>
        <a:p>
          <a:endParaRPr lang="pl-PL"/>
        </a:p>
      </dgm:t>
    </dgm:pt>
    <dgm:pt modelId="{514474AB-2D78-784B-8734-4582D98642A6}">
      <dgm:prSet/>
      <dgm:spPr/>
      <dgm:t>
        <a:bodyPr/>
        <a:lstStyle/>
        <a:p>
          <a:r>
            <a:rPr lang="pl-PL" dirty="0" err="1"/>
            <a:t>guest</a:t>
          </a:r>
          <a:endParaRPr lang="pl-PL" dirty="0"/>
        </a:p>
      </dgm:t>
    </dgm:pt>
    <dgm:pt modelId="{8CD0ACE2-089C-714A-AF9B-369D66401566}" type="parTrans" cxnId="{8289DE37-F000-6740-991E-5B20B38E9570}">
      <dgm:prSet/>
      <dgm:spPr/>
      <dgm:t>
        <a:bodyPr/>
        <a:lstStyle/>
        <a:p>
          <a:endParaRPr lang="pl-PL"/>
        </a:p>
      </dgm:t>
    </dgm:pt>
    <dgm:pt modelId="{C3BF70B8-E23A-3A40-80C3-F048DD7D1DDE}" type="sibTrans" cxnId="{8289DE37-F000-6740-991E-5B20B38E9570}">
      <dgm:prSet/>
      <dgm:spPr/>
      <dgm:t>
        <a:bodyPr/>
        <a:lstStyle/>
        <a:p>
          <a:endParaRPr lang="pl-PL"/>
        </a:p>
      </dgm:t>
    </dgm:pt>
    <dgm:pt modelId="{AB14A841-E6CE-4F49-B266-A86FC6B469B7}">
      <dgm:prSet/>
      <dgm:spPr/>
      <dgm:t>
        <a:bodyPr/>
        <a:lstStyle/>
        <a:p>
          <a:r>
            <a:rPr lang="pl-PL" dirty="0" err="1"/>
            <a:t>database_context</a:t>
          </a:r>
          <a:endParaRPr lang="pl-PL" dirty="0"/>
        </a:p>
      </dgm:t>
    </dgm:pt>
    <dgm:pt modelId="{554B443E-5C5D-6C43-BDE7-D2F44CF9354D}" type="parTrans" cxnId="{4EC1F593-53A0-DB4B-AAD8-3839559B5A22}">
      <dgm:prSet/>
      <dgm:spPr/>
      <dgm:t>
        <a:bodyPr/>
        <a:lstStyle/>
        <a:p>
          <a:endParaRPr lang="pl-PL"/>
        </a:p>
      </dgm:t>
    </dgm:pt>
    <dgm:pt modelId="{930B6455-13B3-6F48-9B6F-61A1283C0A47}" type="sibTrans" cxnId="{4EC1F593-53A0-DB4B-AAD8-3839559B5A22}">
      <dgm:prSet/>
      <dgm:spPr/>
      <dgm:t>
        <a:bodyPr/>
        <a:lstStyle/>
        <a:p>
          <a:endParaRPr lang="pl-PL"/>
        </a:p>
      </dgm:t>
    </dgm:pt>
    <dgm:pt modelId="{26C3DD74-36DB-2E45-BE08-4C61D2A1B251}" type="pres">
      <dgm:prSet presAssocID="{D693FEE6-F904-6B40-B95E-39F6ABA2CB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BD055C-7022-2A4E-AE69-CBCF373A9E48}" type="pres">
      <dgm:prSet presAssocID="{0B45AA2A-4E6D-5648-99E8-75B777CAD21E}" presName="centerShape" presStyleLbl="node0" presStyleIdx="0" presStyleCnt="1"/>
      <dgm:spPr/>
    </dgm:pt>
    <dgm:pt modelId="{9428D4BB-23A7-534D-A69F-EE04E4CB2DF1}" type="pres">
      <dgm:prSet presAssocID="{B9C4CBCE-C0FE-E14F-9DBF-E9DD60FD35AF}" presName="parTrans" presStyleLbl="bgSibTrans2D1" presStyleIdx="0" presStyleCnt="5"/>
      <dgm:spPr/>
    </dgm:pt>
    <dgm:pt modelId="{286523E0-CF28-AC4D-AE34-E2E06E065471}" type="pres">
      <dgm:prSet presAssocID="{446E76EC-C829-D84A-B95D-06726A239D74}" presName="node" presStyleLbl="node1" presStyleIdx="0" presStyleCnt="5">
        <dgm:presLayoutVars>
          <dgm:bulletEnabled val="1"/>
        </dgm:presLayoutVars>
      </dgm:prSet>
      <dgm:spPr/>
    </dgm:pt>
    <dgm:pt modelId="{84C02348-D4AE-574D-898E-EE2E7FB09B70}" type="pres">
      <dgm:prSet presAssocID="{7DA5C91A-BE59-8640-9356-36D81C7F4402}" presName="parTrans" presStyleLbl="bgSibTrans2D1" presStyleIdx="1" presStyleCnt="5"/>
      <dgm:spPr/>
    </dgm:pt>
    <dgm:pt modelId="{024755B6-1ABB-1E40-9249-9B3A8A9E0B42}" type="pres">
      <dgm:prSet presAssocID="{2017BB63-C7C8-9540-A9AE-6B9D73177502}" presName="node" presStyleLbl="node1" presStyleIdx="1" presStyleCnt="5">
        <dgm:presLayoutVars>
          <dgm:bulletEnabled val="1"/>
        </dgm:presLayoutVars>
      </dgm:prSet>
      <dgm:spPr/>
    </dgm:pt>
    <dgm:pt modelId="{17C29BE4-90DF-7041-B024-94E74EA5900C}" type="pres">
      <dgm:prSet presAssocID="{42027522-BCE0-1C44-B90E-C0B29E197C4C}" presName="parTrans" presStyleLbl="bgSibTrans2D1" presStyleIdx="2" presStyleCnt="5"/>
      <dgm:spPr/>
    </dgm:pt>
    <dgm:pt modelId="{180AD82B-FEB3-C54B-BF12-F8EB83C8423B}" type="pres">
      <dgm:prSet presAssocID="{8D10DD8F-C225-9244-9DE8-41A3D1DCF936}" presName="node" presStyleLbl="node1" presStyleIdx="2" presStyleCnt="5">
        <dgm:presLayoutVars>
          <dgm:bulletEnabled val="1"/>
        </dgm:presLayoutVars>
      </dgm:prSet>
      <dgm:spPr/>
    </dgm:pt>
    <dgm:pt modelId="{0B6478A5-CC0B-9146-AE5A-B42A7F96A1B0}" type="pres">
      <dgm:prSet presAssocID="{DAAECFBA-05B7-E841-B6E2-D615856B8570}" presName="parTrans" presStyleLbl="bgSibTrans2D1" presStyleIdx="3" presStyleCnt="5"/>
      <dgm:spPr/>
    </dgm:pt>
    <dgm:pt modelId="{A9C3168D-8CDC-5F4A-BD86-900C9A093DB7}" type="pres">
      <dgm:prSet presAssocID="{A048C06A-77E0-3043-AD39-42741BDB0B90}" presName="node" presStyleLbl="node1" presStyleIdx="3" presStyleCnt="5">
        <dgm:presLayoutVars>
          <dgm:bulletEnabled val="1"/>
        </dgm:presLayoutVars>
      </dgm:prSet>
      <dgm:spPr/>
    </dgm:pt>
    <dgm:pt modelId="{BE42BEBC-3FBC-FE49-9DB8-273AD3A91120}" type="pres">
      <dgm:prSet presAssocID="{3D70C6BF-149D-4047-9D0D-34F94768F725}" presName="parTrans" presStyleLbl="bgSibTrans2D1" presStyleIdx="4" presStyleCnt="5"/>
      <dgm:spPr/>
    </dgm:pt>
    <dgm:pt modelId="{D4BD62B6-AF13-1848-9D04-EBA6C453D1CB}" type="pres">
      <dgm:prSet presAssocID="{EA0FDD92-1ACF-8940-9D10-6DF8F1ED108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F2C00A-1309-0B4C-AB82-0FFE9FCCA4E0}" srcId="{A048C06A-77E0-3043-AD39-42741BDB0B90}" destId="{0DF03A5F-1AD8-7F4C-8EF1-CF0A9FAAEFA8}" srcOrd="2" destOrd="0" parTransId="{B5D258D6-36D2-4249-9472-66F429683D2C}" sibTransId="{C28D7258-60E0-C842-A5DA-5FFA5AA121EE}"/>
    <dgm:cxn modelId="{D258B40F-77B2-E14D-81A5-2C448142ED17}" type="presOf" srcId="{9032DD2D-7B90-D446-9777-A9EED6EC3205}" destId="{A9C3168D-8CDC-5F4A-BD86-900C9A093DB7}" srcOrd="0" destOrd="2" presId="urn:microsoft.com/office/officeart/2005/8/layout/radial4"/>
    <dgm:cxn modelId="{9DF29F13-6FEA-3941-96EC-12CFBFB46B2A}" srcId="{8D10DD8F-C225-9244-9DE8-41A3D1DCF936}" destId="{003EB13A-8E33-8248-9861-1CA017F5E9CC}" srcOrd="1" destOrd="0" parTransId="{F5B495D8-9E5B-4040-A1F1-0A5947F587B1}" sibTransId="{ABC4ED54-00CA-6F48-8E15-190478E3B2AD}"/>
    <dgm:cxn modelId="{061A2B17-71B1-F74A-B445-93400489613E}" type="presOf" srcId="{7DA5C91A-BE59-8640-9356-36D81C7F4402}" destId="{84C02348-D4AE-574D-898E-EE2E7FB09B70}" srcOrd="0" destOrd="0" presId="urn:microsoft.com/office/officeart/2005/8/layout/radial4"/>
    <dgm:cxn modelId="{0B9CB320-D16C-F14C-B596-6054920FF588}" type="presOf" srcId="{003EB13A-8E33-8248-9861-1CA017F5E9CC}" destId="{180AD82B-FEB3-C54B-BF12-F8EB83C8423B}" srcOrd="0" destOrd="2" presId="urn:microsoft.com/office/officeart/2005/8/layout/radial4"/>
    <dgm:cxn modelId="{30008529-F8A8-294D-ADAF-2239DF167963}" type="presOf" srcId="{1924FD1E-BE7F-DB48-B117-541BE0E1039C}" destId="{024755B6-1ABB-1E40-9249-9B3A8A9E0B42}" srcOrd="0" destOrd="3" presId="urn:microsoft.com/office/officeart/2005/8/layout/radial4"/>
    <dgm:cxn modelId="{421B682D-0FB2-1542-B22E-B4B0E390B012}" srcId="{0B45AA2A-4E6D-5648-99E8-75B777CAD21E}" destId="{2017BB63-C7C8-9540-A9AE-6B9D73177502}" srcOrd="1" destOrd="0" parTransId="{7DA5C91A-BE59-8640-9356-36D81C7F4402}" sibTransId="{D5B24EB1-1E24-B04F-AA3B-4F8BEE40AC4A}"/>
    <dgm:cxn modelId="{A7AA792E-C150-ED45-B17A-CA3246A5AFB5}" srcId="{446E76EC-C829-D84A-B95D-06726A239D74}" destId="{39B93360-578D-144E-A328-C04D02E0D4CF}" srcOrd="1" destOrd="0" parTransId="{677FB99A-ECBF-5D49-871E-935CF65EE4C9}" sibTransId="{DD6AE2EF-A97D-E544-93BC-D20985734F9E}"/>
    <dgm:cxn modelId="{25BE8D2F-0986-7141-85B8-5DCE228D755E}" type="presOf" srcId="{4DF1987B-862B-7643-9F5D-60CEA15A8C13}" destId="{286523E0-CF28-AC4D-AE34-E2E06E065471}" srcOrd="0" destOrd="4" presId="urn:microsoft.com/office/officeart/2005/8/layout/radial4"/>
    <dgm:cxn modelId="{D6C74C32-E8D7-114F-9CCE-5D8C42F0C712}" type="presOf" srcId="{932D4D34-3F5F-6E4F-A94C-45579EC78D84}" destId="{024755B6-1ABB-1E40-9249-9B3A8A9E0B42}" srcOrd="0" destOrd="4" presId="urn:microsoft.com/office/officeart/2005/8/layout/radial4"/>
    <dgm:cxn modelId="{8289DE37-F000-6740-991E-5B20B38E9570}" srcId="{446E76EC-C829-D84A-B95D-06726A239D74}" destId="{514474AB-2D78-784B-8734-4582D98642A6}" srcOrd="2" destOrd="0" parTransId="{8CD0ACE2-089C-714A-AF9B-369D66401566}" sibTransId="{C3BF70B8-E23A-3A40-80C3-F048DD7D1DDE}"/>
    <dgm:cxn modelId="{E80F963D-87A5-1D4F-8574-9778E0597E58}" srcId="{A048C06A-77E0-3043-AD39-42741BDB0B90}" destId="{9032DD2D-7B90-D446-9777-A9EED6EC3205}" srcOrd="1" destOrd="0" parTransId="{CC9D72F7-B56A-604C-97FF-7BD0050ED716}" sibTransId="{AACDB8A9-B3A8-E343-A9D8-A875CA03C05B}"/>
    <dgm:cxn modelId="{6CD2E13D-9E85-AE4E-AE8D-44D41BF6899C}" type="presOf" srcId="{514474AB-2D78-784B-8734-4582D98642A6}" destId="{286523E0-CF28-AC4D-AE34-E2E06E065471}" srcOrd="0" destOrd="3" presId="urn:microsoft.com/office/officeart/2005/8/layout/radial4"/>
    <dgm:cxn modelId="{1519383F-FC66-9048-A891-43112B772ECC}" type="presOf" srcId="{6314F425-2DAF-324A-A164-F2342C41524B}" destId="{024755B6-1ABB-1E40-9249-9B3A8A9E0B42}" srcOrd="0" destOrd="2" presId="urn:microsoft.com/office/officeart/2005/8/layout/radial4"/>
    <dgm:cxn modelId="{DF604449-5B9E-834D-B324-7497BB1FB2FD}" type="presOf" srcId="{EA0FDD92-1ACF-8940-9D10-6DF8F1ED1085}" destId="{D4BD62B6-AF13-1848-9D04-EBA6C453D1CB}" srcOrd="0" destOrd="0" presId="urn:microsoft.com/office/officeart/2005/8/layout/radial4"/>
    <dgm:cxn modelId="{BB52F24B-3705-1C47-A204-67EF9F6C530B}" srcId="{0B45AA2A-4E6D-5648-99E8-75B777CAD21E}" destId="{A048C06A-77E0-3043-AD39-42741BDB0B90}" srcOrd="3" destOrd="0" parTransId="{DAAECFBA-05B7-E841-B6E2-D615856B8570}" sibTransId="{80F9C38F-7BAA-564F-9621-F57B7009F046}"/>
    <dgm:cxn modelId="{C9C3AD51-B90E-8A48-9C0B-C8FB523B8C92}" srcId="{0B45AA2A-4E6D-5648-99E8-75B777CAD21E}" destId="{EA0FDD92-1ACF-8940-9D10-6DF8F1ED1085}" srcOrd="4" destOrd="0" parTransId="{3D70C6BF-149D-4047-9D0D-34F94768F725}" sibTransId="{8A3EB959-C4C5-FB40-AA96-974017B8693D}"/>
    <dgm:cxn modelId="{CF6D975D-2BDD-B140-A9ED-474AB77B8BD7}" type="presOf" srcId="{39B93360-578D-144E-A328-C04D02E0D4CF}" destId="{286523E0-CF28-AC4D-AE34-E2E06E065471}" srcOrd="0" destOrd="2" presId="urn:microsoft.com/office/officeart/2005/8/layout/radial4"/>
    <dgm:cxn modelId="{6035655F-5CCA-3D49-A027-5964C6E1CA16}" type="presOf" srcId="{0DF03A5F-1AD8-7F4C-8EF1-CF0A9FAAEFA8}" destId="{A9C3168D-8CDC-5F4A-BD86-900C9A093DB7}" srcOrd="0" destOrd="3" presId="urn:microsoft.com/office/officeart/2005/8/layout/radial4"/>
    <dgm:cxn modelId="{3BA14960-FA15-5149-AF93-290FA283B300}" type="presOf" srcId="{9939DEC7-A02E-9B48-BB58-23ADB0684C7D}" destId="{A9C3168D-8CDC-5F4A-BD86-900C9A093DB7}" srcOrd="0" destOrd="4" presId="urn:microsoft.com/office/officeart/2005/8/layout/radial4"/>
    <dgm:cxn modelId="{B10E5A64-18EB-7840-A01A-EB3B51D83BD4}" srcId="{D693FEE6-F904-6B40-B95E-39F6ABA2CBDF}" destId="{353BC779-FADC-C34A-87BD-F1BCE726844F}" srcOrd="2" destOrd="0" parTransId="{11B580E4-2A2C-E44F-8D7B-60B9D2F1F1DD}" sibTransId="{A4D8E74D-95D2-7246-AF4B-956954544154}"/>
    <dgm:cxn modelId="{BA3AF766-1804-904C-96AF-5D5783E64629}" srcId="{D693FEE6-F904-6B40-B95E-39F6ABA2CBDF}" destId="{406A3B5B-3012-944C-BB86-D325747B706B}" srcOrd="1" destOrd="0" parTransId="{D97F3CE7-4F33-F343-B095-F61B8B4E9871}" sibTransId="{FA90C42C-AD3A-5E41-9E5A-86E3D44E9BB8}"/>
    <dgm:cxn modelId="{554F4F72-568D-854A-84CD-33426951B5C5}" type="presOf" srcId="{8D10DD8F-C225-9244-9DE8-41A3D1DCF936}" destId="{180AD82B-FEB3-C54B-BF12-F8EB83C8423B}" srcOrd="0" destOrd="0" presId="urn:microsoft.com/office/officeart/2005/8/layout/radial4"/>
    <dgm:cxn modelId="{7BCF5272-B3A2-B94A-97A9-EB86F5D6E844}" srcId="{2017BB63-C7C8-9540-A9AE-6B9D73177502}" destId="{932D4D34-3F5F-6E4F-A94C-45579EC78D84}" srcOrd="3" destOrd="0" parTransId="{81EA2D7A-1A3D-C64C-870E-3DF36505FA4A}" sibTransId="{B7E6121E-0966-7F4C-B23B-E280EFB572C6}"/>
    <dgm:cxn modelId="{9ACE7078-5A41-124D-9FC2-A62E92A9B925}" srcId="{2017BB63-C7C8-9540-A9AE-6B9D73177502}" destId="{BE2D9CF3-6721-154E-BD44-43EF689C8DDD}" srcOrd="4" destOrd="0" parTransId="{930113BC-6CCE-C845-8425-8C320478E049}" sibTransId="{E30FA09A-B799-ED4A-AE6D-24C7261EA46D}"/>
    <dgm:cxn modelId="{088BA67B-5629-CE48-9B0A-A2BF85502E19}" type="presOf" srcId="{0B45AA2A-4E6D-5648-99E8-75B777CAD21E}" destId="{9CBD055C-7022-2A4E-AE69-CBCF373A9E48}" srcOrd="0" destOrd="0" presId="urn:microsoft.com/office/officeart/2005/8/layout/radial4"/>
    <dgm:cxn modelId="{C2C3F086-8AB5-B645-9EA1-FC13EFE49AEA}" srcId="{446E76EC-C829-D84A-B95D-06726A239D74}" destId="{4DF1987B-862B-7643-9F5D-60CEA15A8C13}" srcOrd="3" destOrd="0" parTransId="{D93E08F6-A42F-7444-9620-3542EA0792B1}" sibTransId="{79425294-B9A4-374F-ADA5-EB6E2CD45E83}"/>
    <dgm:cxn modelId="{AC464A8B-0CFB-F047-B314-7D45B0B749A9}" srcId="{446E76EC-C829-D84A-B95D-06726A239D74}" destId="{8E20EB53-1F58-534F-A425-AE9578269DDB}" srcOrd="0" destOrd="0" parTransId="{CA3B3409-77E6-2C4C-91A6-D77841F7A890}" sibTransId="{78E66D8F-AA79-264A-9B6E-3EECC87E8F6C}"/>
    <dgm:cxn modelId="{B18D518C-4E9B-5843-8165-4BB01B41F8D8}" type="presOf" srcId="{3D70C6BF-149D-4047-9D0D-34F94768F725}" destId="{BE42BEBC-3FBC-FE49-9DB8-273AD3A91120}" srcOrd="0" destOrd="0" presId="urn:microsoft.com/office/officeart/2005/8/layout/radial4"/>
    <dgm:cxn modelId="{18192E8E-39AD-334A-B5DC-24C8C57C278E}" srcId="{D693FEE6-F904-6B40-B95E-39F6ABA2CBDF}" destId="{0B45AA2A-4E6D-5648-99E8-75B777CAD21E}" srcOrd="0" destOrd="0" parTransId="{88D7D506-B8A4-CE40-B3D3-49AE8FD1E65A}" sibTransId="{6F8E016C-17E9-9744-806C-561DD0C11A1F}"/>
    <dgm:cxn modelId="{2255158F-D716-1743-AC29-C0E888D9B5C6}" type="presOf" srcId="{B9C4CBCE-C0FE-E14F-9DBF-E9DD60FD35AF}" destId="{9428D4BB-23A7-534D-A69F-EE04E4CB2DF1}" srcOrd="0" destOrd="0" presId="urn:microsoft.com/office/officeart/2005/8/layout/radial4"/>
    <dgm:cxn modelId="{4EC1F593-53A0-DB4B-AAD8-3839559B5A22}" srcId="{A048C06A-77E0-3043-AD39-42741BDB0B90}" destId="{AB14A841-E6CE-4F49-B266-A86FC6B469B7}" srcOrd="4" destOrd="0" parTransId="{554B443E-5C5D-6C43-BDE7-D2F44CF9354D}" sibTransId="{930B6455-13B3-6F48-9B6F-61A1283C0A47}"/>
    <dgm:cxn modelId="{C598EF95-8BA3-134C-A47D-539008985B10}" srcId="{8D10DD8F-C225-9244-9DE8-41A3D1DCF936}" destId="{17890B43-955F-E841-95C8-424D734901D9}" srcOrd="2" destOrd="0" parTransId="{FBB8A62A-5ED5-A747-ABB0-2FC06F4DF3B5}" sibTransId="{9934A753-28DE-6D48-9320-6451DF6CCA46}"/>
    <dgm:cxn modelId="{499D6198-8858-EC49-BDAE-2603257C47EA}" type="presOf" srcId="{446E76EC-C829-D84A-B95D-06726A239D74}" destId="{286523E0-CF28-AC4D-AE34-E2E06E065471}" srcOrd="0" destOrd="0" presId="urn:microsoft.com/office/officeart/2005/8/layout/radial4"/>
    <dgm:cxn modelId="{EEC45599-E312-4F41-B2BF-8EFEA050BD75}" type="presOf" srcId="{42027522-BCE0-1C44-B90E-C0B29E197C4C}" destId="{17C29BE4-90DF-7041-B024-94E74EA5900C}" srcOrd="0" destOrd="0" presId="urn:microsoft.com/office/officeart/2005/8/layout/radial4"/>
    <dgm:cxn modelId="{DAA3F09B-CAD8-394E-A5E8-9E6BE81574F8}" type="presOf" srcId="{AB14A841-E6CE-4F49-B266-A86FC6B469B7}" destId="{A9C3168D-8CDC-5F4A-BD86-900C9A093DB7}" srcOrd="0" destOrd="5" presId="urn:microsoft.com/office/officeart/2005/8/layout/radial4"/>
    <dgm:cxn modelId="{4314339E-6184-9D4C-B50E-CE01CAC8123E}" srcId="{0B45AA2A-4E6D-5648-99E8-75B777CAD21E}" destId="{446E76EC-C829-D84A-B95D-06726A239D74}" srcOrd="0" destOrd="0" parTransId="{B9C4CBCE-C0FE-E14F-9DBF-E9DD60FD35AF}" sibTransId="{38947B16-E82D-5E41-9131-E3610FAE3E72}"/>
    <dgm:cxn modelId="{FE8E96A2-3BBC-AA46-B6B3-DD437657E472}" type="presOf" srcId="{757D3B3D-F9F4-D74F-9C86-296191FE381C}" destId="{A9C3168D-8CDC-5F4A-BD86-900C9A093DB7}" srcOrd="0" destOrd="1" presId="urn:microsoft.com/office/officeart/2005/8/layout/radial4"/>
    <dgm:cxn modelId="{8EA226A3-08D5-9040-A5D8-F1A5924CC742}" type="presOf" srcId="{BE2D9CF3-6721-154E-BD44-43EF689C8DDD}" destId="{024755B6-1ABB-1E40-9249-9B3A8A9E0B42}" srcOrd="0" destOrd="5" presId="urn:microsoft.com/office/officeart/2005/8/layout/radial4"/>
    <dgm:cxn modelId="{49FD4EB1-C9F5-0049-8291-D50D0FCDF8C8}" srcId="{2017BB63-C7C8-9540-A9AE-6B9D73177502}" destId="{1924FD1E-BE7F-DB48-B117-541BE0E1039C}" srcOrd="2" destOrd="0" parTransId="{16890F9A-42FD-2145-BD3E-DCB9ECA0FA32}" sibTransId="{D082599D-E0CC-AF46-87D5-0057E15D278C}"/>
    <dgm:cxn modelId="{65DA7DB5-6D43-0A44-B7BD-03FAE0F8EF05}" srcId="{2017BB63-C7C8-9540-A9AE-6B9D73177502}" destId="{02F5F87B-352E-4944-B1EF-CE379D458874}" srcOrd="0" destOrd="0" parTransId="{F41C4FA2-9794-3F40-83C0-AEEAF19CDE61}" sibTransId="{0F794C25-E1A2-3A43-9951-D7C581A7557F}"/>
    <dgm:cxn modelId="{9EF7FBB5-D1C6-1A4B-95FC-C4CD98303A60}" type="presOf" srcId="{17890B43-955F-E841-95C8-424D734901D9}" destId="{180AD82B-FEB3-C54B-BF12-F8EB83C8423B}" srcOrd="0" destOrd="3" presId="urn:microsoft.com/office/officeart/2005/8/layout/radial4"/>
    <dgm:cxn modelId="{39901DB7-B262-E749-B15E-6D9D552A27EA}" srcId="{2017BB63-C7C8-9540-A9AE-6B9D73177502}" destId="{6314F425-2DAF-324A-A164-F2342C41524B}" srcOrd="1" destOrd="0" parTransId="{03BA5388-693E-3045-ABA1-01AC4A616AAD}" sibTransId="{B0F51BD6-D166-B349-BBC7-4B110AD0562E}"/>
    <dgm:cxn modelId="{3BFE9DC6-EFC9-3743-BDDF-3CC0B0BFD924}" type="presOf" srcId="{8E20EB53-1F58-534F-A425-AE9578269DDB}" destId="{286523E0-CF28-AC4D-AE34-E2E06E065471}" srcOrd="0" destOrd="1" presId="urn:microsoft.com/office/officeart/2005/8/layout/radial4"/>
    <dgm:cxn modelId="{441CDED4-F498-EF48-9BF7-3697BDB5AD47}" type="presOf" srcId="{02F5F87B-352E-4944-B1EF-CE379D458874}" destId="{024755B6-1ABB-1E40-9249-9B3A8A9E0B42}" srcOrd="0" destOrd="1" presId="urn:microsoft.com/office/officeart/2005/8/layout/radial4"/>
    <dgm:cxn modelId="{8CC05DDF-12B4-3A45-9F11-3DDC6C7DBB31}" type="presOf" srcId="{A048C06A-77E0-3043-AD39-42741BDB0B90}" destId="{A9C3168D-8CDC-5F4A-BD86-900C9A093DB7}" srcOrd="0" destOrd="0" presId="urn:microsoft.com/office/officeart/2005/8/layout/radial4"/>
    <dgm:cxn modelId="{A88FF1E2-93A1-7247-A8F5-25577B342BBB}" srcId="{A048C06A-77E0-3043-AD39-42741BDB0B90}" destId="{757D3B3D-F9F4-D74F-9C86-296191FE381C}" srcOrd="0" destOrd="0" parTransId="{F272F270-CA07-2D4B-911F-A9A2110EB7AC}" sibTransId="{3464581C-8F8F-1342-B67F-FF6BB4C05D83}"/>
    <dgm:cxn modelId="{43EF46E3-AF3B-794A-8A3C-3AE8ECBEED8F}" srcId="{8D10DD8F-C225-9244-9DE8-41A3D1DCF936}" destId="{D2CB767C-5AF3-6846-9DC9-3C331C7CE7D7}" srcOrd="0" destOrd="0" parTransId="{8052679A-E25E-7645-AA07-7FBF7D0DCDF6}" sibTransId="{2EE8B416-2955-084C-9D27-188E680FC120}"/>
    <dgm:cxn modelId="{506D74EA-6B73-0C45-B1D7-6E160EF1FDBD}" srcId="{A048C06A-77E0-3043-AD39-42741BDB0B90}" destId="{9939DEC7-A02E-9B48-BB58-23ADB0684C7D}" srcOrd="3" destOrd="0" parTransId="{717ACE1B-2A46-734D-A35B-5966E8D7B767}" sibTransId="{6078D25C-9AB1-AA45-910B-36CDA034DF96}"/>
    <dgm:cxn modelId="{C9CF93EC-B613-0246-A923-54A6F86615E4}" srcId="{0B45AA2A-4E6D-5648-99E8-75B777CAD21E}" destId="{8D10DD8F-C225-9244-9DE8-41A3D1DCF936}" srcOrd="2" destOrd="0" parTransId="{42027522-BCE0-1C44-B90E-C0B29E197C4C}" sibTransId="{C92D23E9-6EAD-8A4F-A4F2-D25CD5A06D35}"/>
    <dgm:cxn modelId="{B1A366EE-31BE-554F-9CA7-145CE2CAB6B1}" type="presOf" srcId="{DAAECFBA-05B7-E841-B6E2-D615856B8570}" destId="{0B6478A5-CC0B-9146-AE5A-B42A7F96A1B0}" srcOrd="0" destOrd="0" presId="urn:microsoft.com/office/officeart/2005/8/layout/radial4"/>
    <dgm:cxn modelId="{9CFA9FF1-340F-2C45-952C-CAA183FDF0A2}" type="presOf" srcId="{D693FEE6-F904-6B40-B95E-39F6ABA2CBDF}" destId="{26C3DD74-36DB-2E45-BE08-4C61D2A1B251}" srcOrd="0" destOrd="0" presId="urn:microsoft.com/office/officeart/2005/8/layout/radial4"/>
    <dgm:cxn modelId="{1FEC7AF3-97EE-BA4D-9D9C-D5D97852973A}" type="presOf" srcId="{D2CB767C-5AF3-6846-9DC9-3C331C7CE7D7}" destId="{180AD82B-FEB3-C54B-BF12-F8EB83C8423B}" srcOrd="0" destOrd="1" presId="urn:microsoft.com/office/officeart/2005/8/layout/radial4"/>
    <dgm:cxn modelId="{58A049FA-BEC9-EB47-A33C-4288D0A5E57D}" type="presOf" srcId="{2017BB63-C7C8-9540-A9AE-6B9D73177502}" destId="{024755B6-1ABB-1E40-9249-9B3A8A9E0B42}" srcOrd="0" destOrd="0" presId="urn:microsoft.com/office/officeart/2005/8/layout/radial4"/>
    <dgm:cxn modelId="{694613B4-74E9-334E-BA96-0B202A5E275E}" type="presParOf" srcId="{26C3DD74-36DB-2E45-BE08-4C61D2A1B251}" destId="{9CBD055C-7022-2A4E-AE69-CBCF373A9E48}" srcOrd="0" destOrd="0" presId="urn:microsoft.com/office/officeart/2005/8/layout/radial4"/>
    <dgm:cxn modelId="{B75840AE-9FDA-2342-9BED-A1AB83EFB2DA}" type="presParOf" srcId="{26C3DD74-36DB-2E45-BE08-4C61D2A1B251}" destId="{9428D4BB-23A7-534D-A69F-EE04E4CB2DF1}" srcOrd="1" destOrd="0" presId="urn:microsoft.com/office/officeart/2005/8/layout/radial4"/>
    <dgm:cxn modelId="{A421EA05-7183-424F-9DFE-BD1715396858}" type="presParOf" srcId="{26C3DD74-36DB-2E45-BE08-4C61D2A1B251}" destId="{286523E0-CF28-AC4D-AE34-E2E06E065471}" srcOrd="2" destOrd="0" presId="urn:microsoft.com/office/officeart/2005/8/layout/radial4"/>
    <dgm:cxn modelId="{2DC81CFE-E2D3-B54D-B1C2-0370AB37594C}" type="presParOf" srcId="{26C3DD74-36DB-2E45-BE08-4C61D2A1B251}" destId="{84C02348-D4AE-574D-898E-EE2E7FB09B70}" srcOrd="3" destOrd="0" presId="urn:microsoft.com/office/officeart/2005/8/layout/radial4"/>
    <dgm:cxn modelId="{2A9F20A3-620D-894A-A426-4AB662081DC7}" type="presParOf" srcId="{26C3DD74-36DB-2E45-BE08-4C61D2A1B251}" destId="{024755B6-1ABB-1E40-9249-9B3A8A9E0B42}" srcOrd="4" destOrd="0" presId="urn:microsoft.com/office/officeart/2005/8/layout/radial4"/>
    <dgm:cxn modelId="{037A6A24-8232-9E4C-9553-52CE8FD6A42F}" type="presParOf" srcId="{26C3DD74-36DB-2E45-BE08-4C61D2A1B251}" destId="{17C29BE4-90DF-7041-B024-94E74EA5900C}" srcOrd="5" destOrd="0" presId="urn:microsoft.com/office/officeart/2005/8/layout/radial4"/>
    <dgm:cxn modelId="{E05E04F7-B53C-4A4C-9A28-8B278B96FC26}" type="presParOf" srcId="{26C3DD74-36DB-2E45-BE08-4C61D2A1B251}" destId="{180AD82B-FEB3-C54B-BF12-F8EB83C8423B}" srcOrd="6" destOrd="0" presId="urn:microsoft.com/office/officeart/2005/8/layout/radial4"/>
    <dgm:cxn modelId="{85FB418B-22D8-AC49-8E6A-E4E109B069B3}" type="presParOf" srcId="{26C3DD74-36DB-2E45-BE08-4C61D2A1B251}" destId="{0B6478A5-CC0B-9146-AE5A-B42A7F96A1B0}" srcOrd="7" destOrd="0" presId="urn:microsoft.com/office/officeart/2005/8/layout/radial4"/>
    <dgm:cxn modelId="{B28D5E2E-28AB-184B-998E-3D565B7188AC}" type="presParOf" srcId="{26C3DD74-36DB-2E45-BE08-4C61D2A1B251}" destId="{A9C3168D-8CDC-5F4A-BD86-900C9A093DB7}" srcOrd="8" destOrd="0" presId="urn:microsoft.com/office/officeart/2005/8/layout/radial4"/>
    <dgm:cxn modelId="{F6544267-FDED-CA46-BE9F-991F745A6582}" type="presParOf" srcId="{26C3DD74-36DB-2E45-BE08-4C61D2A1B251}" destId="{BE42BEBC-3FBC-FE49-9DB8-273AD3A91120}" srcOrd="9" destOrd="0" presId="urn:microsoft.com/office/officeart/2005/8/layout/radial4"/>
    <dgm:cxn modelId="{A23A878D-A08A-9244-AB96-CB4015375A10}" type="presParOf" srcId="{26C3DD74-36DB-2E45-BE08-4C61D2A1B251}" destId="{D4BD62B6-AF13-1848-9D04-EBA6C453D1C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99D4DA-37CB-6042-B821-26F1F7073DA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4915DE59-C975-134D-8C72-500B4AEF67BB}">
      <dgm:prSet/>
      <dgm:spPr/>
      <dgm:t>
        <a:bodyPr/>
        <a:lstStyle/>
        <a:p>
          <a:r>
            <a:rPr lang="pl-PL" dirty="0"/>
            <a:t>Przeciążenie serwerów (szczególnie w okresie kwaterowania)</a:t>
          </a:r>
        </a:p>
      </dgm:t>
    </dgm:pt>
    <dgm:pt modelId="{5A72870B-6BF2-C841-85C8-20676EF3B24C}" type="parTrans" cxnId="{CDD56905-A232-EE46-A4BF-43231A65D3FF}">
      <dgm:prSet/>
      <dgm:spPr/>
      <dgm:t>
        <a:bodyPr/>
        <a:lstStyle/>
        <a:p>
          <a:endParaRPr lang="pl-PL"/>
        </a:p>
      </dgm:t>
    </dgm:pt>
    <dgm:pt modelId="{76591A84-EE5F-FA41-94E6-C9E88660C19D}" type="sibTrans" cxnId="{CDD56905-A232-EE46-A4BF-43231A65D3FF}">
      <dgm:prSet/>
      <dgm:spPr/>
      <dgm:t>
        <a:bodyPr/>
        <a:lstStyle/>
        <a:p>
          <a:endParaRPr lang="pl-PL"/>
        </a:p>
      </dgm:t>
    </dgm:pt>
    <dgm:pt modelId="{59B6032F-E8F3-6A4C-98FC-289BFF14948F}">
      <dgm:prSet/>
      <dgm:spPr/>
      <dgm:t>
        <a:bodyPr/>
        <a:lstStyle/>
        <a:p>
          <a:r>
            <a:rPr lang="pl-PL"/>
            <a:t>Wycieki danych użytkowników</a:t>
          </a:r>
        </a:p>
      </dgm:t>
    </dgm:pt>
    <dgm:pt modelId="{FB40A0D0-B903-6840-8B71-E93CFBE2D4D2}" type="parTrans" cxnId="{66C11CD4-DCDB-CB45-9BDF-11A6209CA5F0}">
      <dgm:prSet/>
      <dgm:spPr/>
      <dgm:t>
        <a:bodyPr/>
        <a:lstStyle/>
        <a:p>
          <a:endParaRPr lang="pl-PL"/>
        </a:p>
      </dgm:t>
    </dgm:pt>
    <dgm:pt modelId="{4E78663B-6C5E-EC40-86BF-4B5264F3A269}" type="sibTrans" cxnId="{66C11CD4-DCDB-CB45-9BDF-11A6209CA5F0}">
      <dgm:prSet/>
      <dgm:spPr/>
      <dgm:t>
        <a:bodyPr/>
        <a:lstStyle/>
        <a:p>
          <a:endParaRPr lang="pl-PL"/>
        </a:p>
      </dgm:t>
    </dgm:pt>
    <dgm:pt modelId="{EC447712-5922-4048-AB62-2AF99F79C282}">
      <dgm:prSet/>
      <dgm:spPr/>
      <dgm:t>
        <a:bodyPr/>
        <a:lstStyle/>
        <a:p>
          <a:r>
            <a:rPr lang="pl-PL"/>
            <a:t>Niedotrzymanie terminu</a:t>
          </a:r>
        </a:p>
      </dgm:t>
    </dgm:pt>
    <dgm:pt modelId="{5C164364-7367-A54E-AB4A-15DB71266A78}" type="parTrans" cxnId="{3C3A10DB-FB34-1948-8FE8-36E3A59F09B8}">
      <dgm:prSet/>
      <dgm:spPr/>
      <dgm:t>
        <a:bodyPr/>
        <a:lstStyle/>
        <a:p>
          <a:endParaRPr lang="pl-PL"/>
        </a:p>
      </dgm:t>
    </dgm:pt>
    <dgm:pt modelId="{A6B0729F-C32F-AB43-ACB3-8B2DFC09E70D}" type="sibTrans" cxnId="{3C3A10DB-FB34-1948-8FE8-36E3A59F09B8}">
      <dgm:prSet/>
      <dgm:spPr/>
      <dgm:t>
        <a:bodyPr/>
        <a:lstStyle/>
        <a:p>
          <a:endParaRPr lang="pl-PL"/>
        </a:p>
      </dgm:t>
    </dgm:pt>
    <dgm:pt modelId="{B4068929-7714-EF4D-BD10-CE68F368F446}">
      <dgm:prSet/>
      <dgm:spPr/>
      <dgm:t>
        <a:bodyPr/>
        <a:lstStyle/>
        <a:p>
          <a:r>
            <a:rPr lang="pl-PL" dirty="0"/>
            <a:t>Precyzyjne oszacowanie jakie zasoby serwerowe będą potrzebne</a:t>
          </a:r>
        </a:p>
      </dgm:t>
    </dgm:pt>
    <dgm:pt modelId="{B59CDF97-5A79-5740-B68C-DE9888F5141B}" type="parTrans" cxnId="{36386BD5-28DD-264D-B88C-A8C6847ECF91}">
      <dgm:prSet/>
      <dgm:spPr/>
      <dgm:t>
        <a:bodyPr/>
        <a:lstStyle/>
        <a:p>
          <a:endParaRPr lang="pl-PL"/>
        </a:p>
      </dgm:t>
    </dgm:pt>
    <dgm:pt modelId="{742A024F-9377-FA44-8AB1-9AEE4706A340}" type="sibTrans" cxnId="{36386BD5-28DD-264D-B88C-A8C6847ECF91}">
      <dgm:prSet/>
      <dgm:spPr/>
      <dgm:t>
        <a:bodyPr/>
        <a:lstStyle/>
        <a:p>
          <a:endParaRPr lang="pl-PL"/>
        </a:p>
      </dgm:t>
    </dgm:pt>
    <dgm:pt modelId="{CF3D2BFF-A3FA-FD40-9918-8A140867BAA4}">
      <dgm:prSet/>
      <dgm:spPr/>
      <dgm:t>
        <a:bodyPr/>
        <a:lstStyle/>
        <a:p>
          <a:r>
            <a:rPr lang="pl-PL" dirty="0"/>
            <a:t>Zatrudnienie na okres kwaterowania osoby odpowiadającej za szybkie naprawianie awarii</a:t>
          </a:r>
        </a:p>
      </dgm:t>
    </dgm:pt>
    <dgm:pt modelId="{BFFDCA64-0D9B-BF4F-8746-4E9F732E8ADC}" type="parTrans" cxnId="{FAF68F2D-C71B-3645-83F0-C2ACA4E24D99}">
      <dgm:prSet/>
      <dgm:spPr/>
      <dgm:t>
        <a:bodyPr/>
        <a:lstStyle/>
        <a:p>
          <a:endParaRPr lang="pl-PL"/>
        </a:p>
      </dgm:t>
    </dgm:pt>
    <dgm:pt modelId="{9D6DC901-F210-C24A-BF0A-C3B3B08983F9}" type="sibTrans" cxnId="{FAF68F2D-C71B-3645-83F0-C2ACA4E24D99}">
      <dgm:prSet/>
      <dgm:spPr/>
      <dgm:t>
        <a:bodyPr/>
        <a:lstStyle/>
        <a:p>
          <a:endParaRPr lang="pl-PL"/>
        </a:p>
      </dgm:t>
    </dgm:pt>
    <dgm:pt modelId="{65876657-1991-0D4B-A9F0-86707E8885E3}">
      <dgm:prSet/>
      <dgm:spPr/>
      <dgm:t>
        <a:bodyPr/>
        <a:lstStyle/>
        <a:p>
          <a:r>
            <a:rPr lang="pl-PL" dirty="0"/>
            <a:t>Dobre zabezpieczenie systemu, zatrudnienie specjalisty cyber security</a:t>
          </a:r>
        </a:p>
      </dgm:t>
    </dgm:pt>
    <dgm:pt modelId="{E0C1018E-9E82-644E-B4FD-E1BDCA24414F}" type="parTrans" cxnId="{D777DF37-A423-6F4C-8E7A-F1329B109FC5}">
      <dgm:prSet/>
      <dgm:spPr/>
      <dgm:t>
        <a:bodyPr/>
        <a:lstStyle/>
        <a:p>
          <a:endParaRPr lang="pl-PL"/>
        </a:p>
      </dgm:t>
    </dgm:pt>
    <dgm:pt modelId="{62AB3435-78BC-3045-A5F8-05D20D6B69FF}" type="sibTrans" cxnId="{D777DF37-A423-6F4C-8E7A-F1329B109FC5}">
      <dgm:prSet/>
      <dgm:spPr/>
      <dgm:t>
        <a:bodyPr/>
        <a:lstStyle/>
        <a:p>
          <a:endParaRPr lang="pl-PL"/>
        </a:p>
      </dgm:t>
    </dgm:pt>
    <dgm:pt modelId="{214456DF-02EE-5C47-84C9-051E2AB8D479}">
      <dgm:prSet/>
      <dgm:spPr/>
      <dgm:t>
        <a:bodyPr/>
        <a:lstStyle/>
        <a:p>
          <a:endParaRPr lang="pl-PL" dirty="0"/>
        </a:p>
      </dgm:t>
    </dgm:pt>
    <dgm:pt modelId="{D4B1D3C9-4597-AF4B-A360-F1DFFA598FA0}" type="parTrans" cxnId="{4358682A-9B39-714F-9A04-0309550702DD}">
      <dgm:prSet/>
      <dgm:spPr/>
      <dgm:t>
        <a:bodyPr/>
        <a:lstStyle/>
        <a:p>
          <a:endParaRPr lang="pl-PL"/>
        </a:p>
      </dgm:t>
    </dgm:pt>
    <dgm:pt modelId="{72C163FA-4BBA-7141-B3DB-428180E20656}" type="sibTrans" cxnId="{4358682A-9B39-714F-9A04-0309550702DD}">
      <dgm:prSet/>
      <dgm:spPr/>
      <dgm:t>
        <a:bodyPr/>
        <a:lstStyle/>
        <a:p>
          <a:endParaRPr lang="pl-PL"/>
        </a:p>
      </dgm:t>
    </dgm:pt>
    <dgm:pt modelId="{E95C6DAA-BA36-4946-BFE1-9E499BD32FFB}">
      <dgm:prSet/>
      <dgm:spPr/>
      <dgm:t>
        <a:bodyPr/>
        <a:lstStyle/>
        <a:p>
          <a:r>
            <a:rPr lang="pl-PL" dirty="0"/>
            <a:t>Testy pod kątem możliwości kradzieży danych</a:t>
          </a:r>
        </a:p>
      </dgm:t>
    </dgm:pt>
    <dgm:pt modelId="{5A14F3A4-F3FE-7948-854B-AE1C9ADD6D51}" type="parTrans" cxnId="{0DDF7FDD-357F-0C49-BA69-17A68162A3A9}">
      <dgm:prSet/>
      <dgm:spPr/>
      <dgm:t>
        <a:bodyPr/>
        <a:lstStyle/>
        <a:p>
          <a:endParaRPr lang="pl-PL"/>
        </a:p>
      </dgm:t>
    </dgm:pt>
    <dgm:pt modelId="{83308527-EC02-1140-92EE-DEB1E9D7B549}" type="sibTrans" cxnId="{0DDF7FDD-357F-0C49-BA69-17A68162A3A9}">
      <dgm:prSet/>
      <dgm:spPr/>
      <dgm:t>
        <a:bodyPr/>
        <a:lstStyle/>
        <a:p>
          <a:endParaRPr lang="pl-PL"/>
        </a:p>
      </dgm:t>
    </dgm:pt>
    <dgm:pt modelId="{45123451-758B-804E-9610-5D1EFBB162BD}">
      <dgm:prSet/>
      <dgm:spPr/>
      <dgm:t>
        <a:bodyPr/>
        <a:lstStyle/>
        <a:p>
          <a:r>
            <a:rPr lang="pl-PL" dirty="0"/>
            <a:t>Długi czas na wdrożenie systemu</a:t>
          </a:r>
        </a:p>
      </dgm:t>
    </dgm:pt>
    <dgm:pt modelId="{B6B1FABD-228E-EB43-87E4-1D0E7CC4C9A1}" type="parTrans" cxnId="{795364F0-B753-5B45-A683-E6CB1C4A9FBC}">
      <dgm:prSet/>
      <dgm:spPr/>
      <dgm:t>
        <a:bodyPr/>
        <a:lstStyle/>
        <a:p>
          <a:endParaRPr lang="pl-PL"/>
        </a:p>
      </dgm:t>
    </dgm:pt>
    <dgm:pt modelId="{06CCD9A1-1234-2448-85F9-DA88E890C354}" type="sibTrans" cxnId="{795364F0-B753-5B45-A683-E6CB1C4A9FBC}">
      <dgm:prSet/>
      <dgm:spPr/>
      <dgm:t>
        <a:bodyPr/>
        <a:lstStyle/>
        <a:p>
          <a:endParaRPr lang="pl-PL"/>
        </a:p>
      </dgm:t>
    </dgm:pt>
    <dgm:pt modelId="{DBE0E1E0-D3BD-BF4C-AFC2-BD77184B1CC9}">
      <dgm:prSet/>
      <dgm:spPr/>
      <dgm:t>
        <a:bodyPr/>
        <a:lstStyle/>
        <a:p>
          <a:r>
            <a:rPr lang="pl-PL" dirty="0"/>
            <a:t>Zwiększanie precyzji szacowania czasu wdrożenia z każdym nowym klientem (domem studenckim)</a:t>
          </a:r>
        </a:p>
      </dgm:t>
    </dgm:pt>
    <dgm:pt modelId="{1F034A0E-959E-4946-AE8E-18A16DACFA5B}" type="parTrans" cxnId="{EC5C4486-7F49-D741-990B-9A7A8D5436E7}">
      <dgm:prSet/>
      <dgm:spPr/>
      <dgm:t>
        <a:bodyPr/>
        <a:lstStyle/>
        <a:p>
          <a:endParaRPr lang="pl-PL"/>
        </a:p>
      </dgm:t>
    </dgm:pt>
    <dgm:pt modelId="{2464FBA0-526D-844B-9AD7-9E56D41A1101}" type="sibTrans" cxnId="{EC5C4486-7F49-D741-990B-9A7A8D5436E7}">
      <dgm:prSet/>
      <dgm:spPr/>
      <dgm:t>
        <a:bodyPr/>
        <a:lstStyle/>
        <a:p>
          <a:endParaRPr lang="pl-PL"/>
        </a:p>
      </dgm:t>
    </dgm:pt>
    <dgm:pt modelId="{B5A6C080-F342-9342-93AD-E3263AED10E5}" type="pres">
      <dgm:prSet presAssocID="{0199D4DA-37CB-6042-B821-26F1F7073DA9}" presName="Name0" presStyleCnt="0">
        <dgm:presLayoutVars>
          <dgm:dir/>
          <dgm:animLvl val="lvl"/>
          <dgm:resizeHandles val="exact"/>
        </dgm:presLayoutVars>
      </dgm:prSet>
      <dgm:spPr/>
    </dgm:pt>
    <dgm:pt modelId="{499C7B75-6485-BA4A-98DC-EB2275F386F7}" type="pres">
      <dgm:prSet presAssocID="{4915DE59-C975-134D-8C72-500B4AEF67BB}" presName="composite" presStyleCnt="0"/>
      <dgm:spPr/>
    </dgm:pt>
    <dgm:pt modelId="{0CE0B2E8-C506-1A4F-8C14-5AD0E0A850EF}" type="pres">
      <dgm:prSet presAssocID="{4915DE59-C975-134D-8C72-500B4AEF67BB}" presName="parTx" presStyleLbl="alignNode1" presStyleIdx="0" presStyleCnt="3" custLinFactNeighborX="-103" custLinFactNeighborY="-1764">
        <dgm:presLayoutVars>
          <dgm:chMax val="0"/>
          <dgm:chPref val="0"/>
          <dgm:bulletEnabled val="1"/>
        </dgm:presLayoutVars>
      </dgm:prSet>
      <dgm:spPr/>
    </dgm:pt>
    <dgm:pt modelId="{C35759E4-6970-1B40-BEDE-87B807F2248C}" type="pres">
      <dgm:prSet presAssocID="{4915DE59-C975-134D-8C72-500B4AEF67BB}" presName="desTx" presStyleLbl="alignAccFollowNode1" presStyleIdx="0" presStyleCnt="3">
        <dgm:presLayoutVars>
          <dgm:bulletEnabled val="1"/>
        </dgm:presLayoutVars>
      </dgm:prSet>
      <dgm:spPr/>
    </dgm:pt>
    <dgm:pt modelId="{02B24BFB-3011-2640-AA30-40AD84E97ED0}" type="pres">
      <dgm:prSet presAssocID="{76591A84-EE5F-FA41-94E6-C9E88660C19D}" presName="space" presStyleCnt="0"/>
      <dgm:spPr/>
    </dgm:pt>
    <dgm:pt modelId="{F30ACE85-65CC-6649-BEE9-EB2EAD05F93E}" type="pres">
      <dgm:prSet presAssocID="{59B6032F-E8F3-6A4C-98FC-289BFF14948F}" presName="composite" presStyleCnt="0"/>
      <dgm:spPr/>
    </dgm:pt>
    <dgm:pt modelId="{B2A963A5-51AB-0E4E-BBF7-5C45F91CFDF5}" type="pres">
      <dgm:prSet presAssocID="{59B6032F-E8F3-6A4C-98FC-289BFF1494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E4DAFB4-011F-EF46-95F8-50FE70D016BB}" type="pres">
      <dgm:prSet presAssocID="{59B6032F-E8F3-6A4C-98FC-289BFF14948F}" presName="desTx" presStyleLbl="alignAccFollowNode1" presStyleIdx="1" presStyleCnt="3">
        <dgm:presLayoutVars>
          <dgm:bulletEnabled val="1"/>
        </dgm:presLayoutVars>
      </dgm:prSet>
      <dgm:spPr/>
    </dgm:pt>
    <dgm:pt modelId="{3E255CC6-9A2A-1646-8172-34EEA2941A81}" type="pres">
      <dgm:prSet presAssocID="{4E78663B-6C5E-EC40-86BF-4B5264F3A269}" presName="space" presStyleCnt="0"/>
      <dgm:spPr/>
    </dgm:pt>
    <dgm:pt modelId="{2056C599-5EC6-3C4B-990B-87F7EF993D0A}" type="pres">
      <dgm:prSet presAssocID="{EC447712-5922-4048-AB62-2AF99F79C282}" presName="composite" presStyleCnt="0"/>
      <dgm:spPr/>
    </dgm:pt>
    <dgm:pt modelId="{52A30797-1A54-A243-9535-C09EE5BCB42F}" type="pres">
      <dgm:prSet presAssocID="{EC447712-5922-4048-AB62-2AF99F79C2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F1402DD-1FFB-3642-BFAB-BE073A44BD76}" type="pres">
      <dgm:prSet presAssocID="{EC447712-5922-4048-AB62-2AF99F79C2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DD56905-A232-EE46-A4BF-43231A65D3FF}" srcId="{0199D4DA-37CB-6042-B821-26F1F7073DA9}" destId="{4915DE59-C975-134D-8C72-500B4AEF67BB}" srcOrd="0" destOrd="0" parTransId="{5A72870B-6BF2-C841-85C8-20676EF3B24C}" sibTransId="{76591A84-EE5F-FA41-94E6-C9E88660C19D}"/>
    <dgm:cxn modelId="{D86B930B-822C-884A-8466-A24294A4F31E}" type="presOf" srcId="{65876657-1991-0D4B-A9F0-86707E8885E3}" destId="{4E4DAFB4-011F-EF46-95F8-50FE70D016BB}" srcOrd="0" destOrd="0" presId="urn:microsoft.com/office/officeart/2005/8/layout/hList1"/>
    <dgm:cxn modelId="{F68A811D-4E14-B542-81C6-79CDAF41ABBC}" type="presOf" srcId="{DBE0E1E0-D3BD-BF4C-AFC2-BD77184B1CC9}" destId="{DF1402DD-1FFB-3642-BFAB-BE073A44BD76}" srcOrd="0" destOrd="1" presId="urn:microsoft.com/office/officeart/2005/8/layout/hList1"/>
    <dgm:cxn modelId="{4358682A-9B39-714F-9A04-0309550702DD}" srcId="{59B6032F-E8F3-6A4C-98FC-289BFF14948F}" destId="{214456DF-02EE-5C47-84C9-051E2AB8D479}" srcOrd="2" destOrd="0" parTransId="{D4B1D3C9-4597-AF4B-A360-F1DFFA598FA0}" sibTransId="{72C163FA-4BBA-7141-B3DB-428180E20656}"/>
    <dgm:cxn modelId="{D170142B-8B53-8D42-B086-1E7BA3CEBA5B}" type="presOf" srcId="{45123451-758B-804E-9610-5D1EFBB162BD}" destId="{DF1402DD-1FFB-3642-BFAB-BE073A44BD76}" srcOrd="0" destOrd="0" presId="urn:microsoft.com/office/officeart/2005/8/layout/hList1"/>
    <dgm:cxn modelId="{FE8AE72C-E9E8-5945-8982-85649B3036F0}" type="presOf" srcId="{E95C6DAA-BA36-4946-BFE1-9E499BD32FFB}" destId="{4E4DAFB4-011F-EF46-95F8-50FE70D016BB}" srcOrd="0" destOrd="1" presId="urn:microsoft.com/office/officeart/2005/8/layout/hList1"/>
    <dgm:cxn modelId="{FAF68F2D-C71B-3645-83F0-C2ACA4E24D99}" srcId="{4915DE59-C975-134D-8C72-500B4AEF67BB}" destId="{CF3D2BFF-A3FA-FD40-9918-8A140867BAA4}" srcOrd="1" destOrd="0" parTransId="{BFFDCA64-0D9B-BF4F-8746-4E9F732E8ADC}" sibTransId="{9D6DC901-F210-C24A-BF0A-C3B3B08983F9}"/>
    <dgm:cxn modelId="{0F09D333-5ACA-1A47-A321-BAF555434068}" type="presOf" srcId="{59B6032F-E8F3-6A4C-98FC-289BFF14948F}" destId="{B2A963A5-51AB-0E4E-BBF7-5C45F91CFDF5}" srcOrd="0" destOrd="0" presId="urn:microsoft.com/office/officeart/2005/8/layout/hList1"/>
    <dgm:cxn modelId="{D777DF37-A423-6F4C-8E7A-F1329B109FC5}" srcId="{59B6032F-E8F3-6A4C-98FC-289BFF14948F}" destId="{65876657-1991-0D4B-A9F0-86707E8885E3}" srcOrd="0" destOrd="0" parTransId="{E0C1018E-9E82-644E-B4FD-E1BDCA24414F}" sibTransId="{62AB3435-78BC-3045-A5F8-05D20D6B69FF}"/>
    <dgm:cxn modelId="{0C1D8468-5B9F-6545-AE96-3783E1D83631}" type="presOf" srcId="{214456DF-02EE-5C47-84C9-051E2AB8D479}" destId="{4E4DAFB4-011F-EF46-95F8-50FE70D016BB}" srcOrd="0" destOrd="2" presId="urn:microsoft.com/office/officeart/2005/8/layout/hList1"/>
    <dgm:cxn modelId="{EC5C4486-7F49-D741-990B-9A7A8D5436E7}" srcId="{EC447712-5922-4048-AB62-2AF99F79C282}" destId="{DBE0E1E0-D3BD-BF4C-AFC2-BD77184B1CC9}" srcOrd="1" destOrd="0" parTransId="{1F034A0E-959E-4946-AE8E-18A16DACFA5B}" sibTransId="{2464FBA0-526D-844B-9AD7-9E56D41A1101}"/>
    <dgm:cxn modelId="{8255548B-5E01-594F-AC15-819DA579C4AB}" type="presOf" srcId="{4915DE59-C975-134D-8C72-500B4AEF67BB}" destId="{0CE0B2E8-C506-1A4F-8C14-5AD0E0A850EF}" srcOrd="0" destOrd="0" presId="urn:microsoft.com/office/officeart/2005/8/layout/hList1"/>
    <dgm:cxn modelId="{A9DD57A2-BB10-FD4F-B0F1-4B0FFC1EE662}" type="presOf" srcId="{CF3D2BFF-A3FA-FD40-9918-8A140867BAA4}" destId="{C35759E4-6970-1B40-BEDE-87B807F2248C}" srcOrd="0" destOrd="1" presId="urn:microsoft.com/office/officeart/2005/8/layout/hList1"/>
    <dgm:cxn modelId="{5291C1B1-C222-034F-9C2A-2AF81B61D3DA}" type="presOf" srcId="{EC447712-5922-4048-AB62-2AF99F79C282}" destId="{52A30797-1A54-A243-9535-C09EE5BCB42F}" srcOrd="0" destOrd="0" presId="urn:microsoft.com/office/officeart/2005/8/layout/hList1"/>
    <dgm:cxn modelId="{7C1B79B2-1374-064D-BFD0-51E7B38A0D24}" type="presOf" srcId="{0199D4DA-37CB-6042-B821-26F1F7073DA9}" destId="{B5A6C080-F342-9342-93AD-E3263AED10E5}" srcOrd="0" destOrd="0" presId="urn:microsoft.com/office/officeart/2005/8/layout/hList1"/>
    <dgm:cxn modelId="{617369C1-05DC-6647-83DD-0AC045C7CB7D}" type="presOf" srcId="{B4068929-7714-EF4D-BD10-CE68F368F446}" destId="{C35759E4-6970-1B40-BEDE-87B807F2248C}" srcOrd="0" destOrd="0" presId="urn:microsoft.com/office/officeart/2005/8/layout/hList1"/>
    <dgm:cxn modelId="{66C11CD4-DCDB-CB45-9BDF-11A6209CA5F0}" srcId="{0199D4DA-37CB-6042-B821-26F1F7073DA9}" destId="{59B6032F-E8F3-6A4C-98FC-289BFF14948F}" srcOrd="1" destOrd="0" parTransId="{FB40A0D0-B903-6840-8B71-E93CFBE2D4D2}" sibTransId="{4E78663B-6C5E-EC40-86BF-4B5264F3A269}"/>
    <dgm:cxn modelId="{36386BD5-28DD-264D-B88C-A8C6847ECF91}" srcId="{4915DE59-C975-134D-8C72-500B4AEF67BB}" destId="{B4068929-7714-EF4D-BD10-CE68F368F446}" srcOrd="0" destOrd="0" parTransId="{B59CDF97-5A79-5740-B68C-DE9888F5141B}" sibTransId="{742A024F-9377-FA44-8AB1-9AEE4706A340}"/>
    <dgm:cxn modelId="{3C3A10DB-FB34-1948-8FE8-36E3A59F09B8}" srcId="{0199D4DA-37CB-6042-B821-26F1F7073DA9}" destId="{EC447712-5922-4048-AB62-2AF99F79C282}" srcOrd="2" destOrd="0" parTransId="{5C164364-7367-A54E-AB4A-15DB71266A78}" sibTransId="{A6B0729F-C32F-AB43-ACB3-8B2DFC09E70D}"/>
    <dgm:cxn modelId="{0DDF7FDD-357F-0C49-BA69-17A68162A3A9}" srcId="{59B6032F-E8F3-6A4C-98FC-289BFF14948F}" destId="{E95C6DAA-BA36-4946-BFE1-9E499BD32FFB}" srcOrd="1" destOrd="0" parTransId="{5A14F3A4-F3FE-7948-854B-AE1C9ADD6D51}" sibTransId="{83308527-EC02-1140-92EE-DEB1E9D7B549}"/>
    <dgm:cxn modelId="{795364F0-B753-5B45-A683-E6CB1C4A9FBC}" srcId="{EC447712-5922-4048-AB62-2AF99F79C282}" destId="{45123451-758B-804E-9610-5D1EFBB162BD}" srcOrd="0" destOrd="0" parTransId="{B6B1FABD-228E-EB43-87E4-1D0E7CC4C9A1}" sibTransId="{06CCD9A1-1234-2448-85F9-DA88E890C354}"/>
    <dgm:cxn modelId="{BD28749C-20DF-964A-B2B0-7936D1E0911F}" type="presParOf" srcId="{B5A6C080-F342-9342-93AD-E3263AED10E5}" destId="{499C7B75-6485-BA4A-98DC-EB2275F386F7}" srcOrd="0" destOrd="0" presId="urn:microsoft.com/office/officeart/2005/8/layout/hList1"/>
    <dgm:cxn modelId="{AE361278-782C-5646-8487-28C47273C8C3}" type="presParOf" srcId="{499C7B75-6485-BA4A-98DC-EB2275F386F7}" destId="{0CE0B2E8-C506-1A4F-8C14-5AD0E0A850EF}" srcOrd="0" destOrd="0" presId="urn:microsoft.com/office/officeart/2005/8/layout/hList1"/>
    <dgm:cxn modelId="{688E4545-4CEF-3043-A8DA-87C83EBFA96E}" type="presParOf" srcId="{499C7B75-6485-BA4A-98DC-EB2275F386F7}" destId="{C35759E4-6970-1B40-BEDE-87B807F2248C}" srcOrd="1" destOrd="0" presId="urn:microsoft.com/office/officeart/2005/8/layout/hList1"/>
    <dgm:cxn modelId="{1777F6D0-5C6F-C44B-A0C8-A26A69BAC804}" type="presParOf" srcId="{B5A6C080-F342-9342-93AD-E3263AED10E5}" destId="{02B24BFB-3011-2640-AA30-40AD84E97ED0}" srcOrd="1" destOrd="0" presId="urn:microsoft.com/office/officeart/2005/8/layout/hList1"/>
    <dgm:cxn modelId="{AE8F0791-C6E8-D440-A1A3-A0CC8131D8BC}" type="presParOf" srcId="{B5A6C080-F342-9342-93AD-E3263AED10E5}" destId="{F30ACE85-65CC-6649-BEE9-EB2EAD05F93E}" srcOrd="2" destOrd="0" presId="urn:microsoft.com/office/officeart/2005/8/layout/hList1"/>
    <dgm:cxn modelId="{63C90A98-89FF-494D-8152-1A9B6EB3471A}" type="presParOf" srcId="{F30ACE85-65CC-6649-BEE9-EB2EAD05F93E}" destId="{B2A963A5-51AB-0E4E-BBF7-5C45F91CFDF5}" srcOrd="0" destOrd="0" presId="urn:microsoft.com/office/officeart/2005/8/layout/hList1"/>
    <dgm:cxn modelId="{2261DEC1-7870-624A-823A-494D4A81FC56}" type="presParOf" srcId="{F30ACE85-65CC-6649-BEE9-EB2EAD05F93E}" destId="{4E4DAFB4-011F-EF46-95F8-50FE70D016BB}" srcOrd="1" destOrd="0" presId="urn:microsoft.com/office/officeart/2005/8/layout/hList1"/>
    <dgm:cxn modelId="{9D49410F-0F52-4346-8FD0-EBB406B8A255}" type="presParOf" srcId="{B5A6C080-F342-9342-93AD-E3263AED10E5}" destId="{3E255CC6-9A2A-1646-8172-34EEA2941A81}" srcOrd="3" destOrd="0" presId="urn:microsoft.com/office/officeart/2005/8/layout/hList1"/>
    <dgm:cxn modelId="{67079677-CF2E-4A4D-8258-0D4EC924561D}" type="presParOf" srcId="{B5A6C080-F342-9342-93AD-E3263AED10E5}" destId="{2056C599-5EC6-3C4B-990B-87F7EF993D0A}" srcOrd="4" destOrd="0" presId="urn:microsoft.com/office/officeart/2005/8/layout/hList1"/>
    <dgm:cxn modelId="{B251C63C-261F-DC40-A60F-F64348203013}" type="presParOf" srcId="{2056C599-5EC6-3C4B-990B-87F7EF993D0A}" destId="{52A30797-1A54-A243-9535-C09EE5BCB42F}" srcOrd="0" destOrd="0" presId="urn:microsoft.com/office/officeart/2005/8/layout/hList1"/>
    <dgm:cxn modelId="{CE2857AC-2075-2141-BB09-C843DC915DD3}" type="presParOf" srcId="{2056C599-5EC6-3C4B-990B-87F7EF993D0A}" destId="{DF1402DD-1FFB-3642-BFAB-BE073A44BD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DC11C-CD92-524B-86CD-1454A2300CEA}">
      <dsp:nvSpPr>
        <dsp:cNvPr id="0" name=""/>
        <dsp:cNvSpPr/>
      </dsp:nvSpPr>
      <dsp:spPr>
        <a:xfrm>
          <a:off x="0" y="488474"/>
          <a:ext cx="8229600" cy="64759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Logowanie przez USOS</a:t>
          </a:r>
        </a:p>
      </dsp:txBody>
      <dsp:txXfrm>
        <a:off x="31613" y="520087"/>
        <a:ext cx="8166374" cy="584369"/>
      </dsp:txXfrm>
    </dsp:sp>
    <dsp:sp modelId="{5AA089AA-74D6-BB45-AB42-EF29D57AD01E}">
      <dsp:nvSpPr>
        <dsp:cNvPr id="0" name=""/>
        <dsp:cNvSpPr/>
      </dsp:nvSpPr>
      <dsp:spPr>
        <a:xfrm>
          <a:off x="0" y="1213829"/>
          <a:ext cx="8229600" cy="647595"/>
        </a:xfrm>
        <a:prstGeom prst="roundRect">
          <a:avLst/>
        </a:prstGeom>
        <a:solidFill>
          <a:schemeClr val="accent4">
            <a:shade val="80000"/>
            <a:hueOff val="-44139"/>
            <a:satOff val="-1091"/>
            <a:lumOff val="62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Graficzny wyb</a:t>
          </a:r>
          <a:r>
            <a:rPr lang="pl-PL" sz="2700" kern="1200"/>
            <a:t>ór pokoi podczas zakwarterowania</a:t>
          </a:r>
        </a:p>
      </dsp:txBody>
      <dsp:txXfrm>
        <a:off x="31613" y="1245442"/>
        <a:ext cx="8166374" cy="584369"/>
      </dsp:txXfrm>
    </dsp:sp>
    <dsp:sp modelId="{4FE64A5A-CB5B-6349-ADC1-8F30478B89EE}">
      <dsp:nvSpPr>
        <dsp:cNvPr id="0" name=""/>
        <dsp:cNvSpPr/>
      </dsp:nvSpPr>
      <dsp:spPr>
        <a:xfrm>
          <a:off x="0" y="1939184"/>
          <a:ext cx="8229600" cy="647595"/>
        </a:xfrm>
        <a:prstGeom prst="roundRect">
          <a:avLst/>
        </a:prstGeom>
        <a:solidFill>
          <a:schemeClr val="accent4">
            <a:shade val="80000"/>
            <a:hueOff val="-88279"/>
            <a:satOff val="-2183"/>
            <a:lumOff val="124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Zdalne ustalanie czasu zakwarterowania</a:t>
          </a:r>
        </a:p>
      </dsp:txBody>
      <dsp:txXfrm>
        <a:off x="31613" y="1970797"/>
        <a:ext cx="8166374" cy="584369"/>
      </dsp:txXfrm>
    </dsp:sp>
    <dsp:sp modelId="{CAEFB469-E4EE-AF4B-A0D3-60A8D20FFDAC}">
      <dsp:nvSpPr>
        <dsp:cNvPr id="0" name=""/>
        <dsp:cNvSpPr/>
      </dsp:nvSpPr>
      <dsp:spPr>
        <a:xfrm>
          <a:off x="0" y="2664539"/>
          <a:ext cx="8229600" cy="647595"/>
        </a:xfrm>
        <a:prstGeom prst="roundRect">
          <a:avLst/>
        </a:prstGeom>
        <a:solidFill>
          <a:schemeClr val="accent4">
            <a:shade val="80000"/>
            <a:hueOff val="-132418"/>
            <a:satOff val="-3274"/>
            <a:lumOff val="18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Zdalne rezerwacje stanowisk dla pomieszczeń wspólnych </a:t>
          </a:r>
        </a:p>
      </dsp:txBody>
      <dsp:txXfrm>
        <a:off x="31613" y="2696152"/>
        <a:ext cx="8166374" cy="584369"/>
      </dsp:txXfrm>
    </dsp:sp>
    <dsp:sp modelId="{50F376D4-9DE7-E444-A5B1-3E0BDAE37B23}">
      <dsp:nvSpPr>
        <dsp:cNvPr id="0" name=""/>
        <dsp:cNvSpPr/>
      </dsp:nvSpPr>
      <dsp:spPr>
        <a:xfrm>
          <a:off x="0" y="3389894"/>
          <a:ext cx="8229600" cy="647595"/>
        </a:xfrm>
        <a:prstGeom prst="round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Rejestracja gości online</a:t>
          </a:r>
          <a:endParaRPr lang="pl-PL" sz="2700" kern="1200"/>
        </a:p>
      </dsp:txBody>
      <dsp:txXfrm>
        <a:off x="31613" y="3421507"/>
        <a:ext cx="8166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853D5-B815-474E-AE25-8B828A285CFB}">
      <dsp:nvSpPr>
        <dsp:cNvPr id="0" name=""/>
        <dsp:cNvSpPr/>
      </dsp:nvSpPr>
      <dsp:spPr>
        <a:xfrm>
          <a:off x="0" y="12035"/>
          <a:ext cx="8229600" cy="89505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Przechowywanie danych zgodnie z RODO (można sprawdzić wykonując ręczne próby uzyskania danych wrażliwych o użytkowniku, zarówno z poziomu administratora jak i studenta)</a:t>
          </a:r>
        </a:p>
      </dsp:txBody>
      <dsp:txXfrm>
        <a:off x="43693" y="55728"/>
        <a:ext cx="8142214" cy="807664"/>
      </dsp:txXfrm>
    </dsp:sp>
    <dsp:sp modelId="{FD493FCB-8853-A64F-BBAB-55675B26EAE4}">
      <dsp:nvSpPr>
        <dsp:cNvPr id="0" name=""/>
        <dsp:cNvSpPr/>
      </dsp:nvSpPr>
      <dsp:spPr>
        <a:xfrm>
          <a:off x="0" y="953165"/>
          <a:ext cx="8229600" cy="895050"/>
        </a:xfrm>
        <a:prstGeom prst="roundRect">
          <a:avLst/>
        </a:prstGeom>
        <a:solidFill>
          <a:schemeClr val="accent2">
            <a:shade val="80000"/>
            <a:hueOff val="-8968"/>
            <a:satOff val="-1006"/>
            <a:lumOff val="64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Możliwość korzystania z systemu na różnych urządzeniach (testy na urządzeniach mobilnych)</a:t>
          </a:r>
        </a:p>
      </dsp:txBody>
      <dsp:txXfrm>
        <a:off x="43693" y="996858"/>
        <a:ext cx="8142214" cy="807664"/>
      </dsp:txXfrm>
    </dsp:sp>
    <dsp:sp modelId="{965BBE69-7162-8E44-BCCD-A2A16B07FFBC}">
      <dsp:nvSpPr>
        <dsp:cNvPr id="0" name=""/>
        <dsp:cNvSpPr/>
      </dsp:nvSpPr>
      <dsp:spPr>
        <a:xfrm>
          <a:off x="0" y="1894296"/>
          <a:ext cx="8229600" cy="895050"/>
        </a:xfrm>
        <a:prstGeom prst="roundRect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Czas odpowiedzi na zapytania użytkownika nie powinien przekraczać 2 sekund. (testy wydajności systemu)</a:t>
          </a:r>
        </a:p>
      </dsp:txBody>
      <dsp:txXfrm>
        <a:off x="43693" y="1937989"/>
        <a:ext cx="8142214" cy="807664"/>
      </dsp:txXfrm>
    </dsp:sp>
    <dsp:sp modelId="{0DACCB17-A9E5-C54F-B403-B1BC99B56407}">
      <dsp:nvSpPr>
        <dsp:cNvPr id="0" name=""/>
        <dsp:cNvSpPr/>
      </dsp:nvSpPr>
      <dsp:spPr>
        <a:xfrm>
          <a:off x="0" y="2835426"/>
          <a:ext cx="8229600" cy="895050"/>
        </a:xfrm>
        <a:prstGeom prst="roundRect">
          <a:avLst/>
        </a:prstGeom>
        <a:solidFill>
          <a:schemeClr val="accent2">
            <a:shade val="80000"/>
            <a:hueOff val="-26904"/>
            <a:satOff val="-3018"/>
            <a:lumOff val="192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Prosty i intuicyjny interfejs (testy na grupie niezależnych studentów)</a:t>
          </a:r>
          <a:endParaRPr lang="pl-PL" sz="1600" kern="1200"/>
        </a:p>
      </dsp:txBody>
      <dsp:txXfrm>
        <a:off x="43693" y="2879119"/>
        <a:ext cx="8142214" cy="807664"/>
      </dsp:txXfrm>
    </dsp:sp>
    <dsp:sp modelId="{E3F39123-3F71-664C-B7AB-9759222D4C55}">
      <dsp:nvSpPr>
        <dsp:cNvPr id="0" name=""/>
        <dsp:cNvSpPr/>
      </dsp:nvSpPr>
      <dsp:spPr>
        <a:xfrm>
          <a:off x="0" y="3776556"/>
          <a:ext cx="8229600" cy="895050"/>
        </a:xfrm>
        <a:prstGeom prst="roundRect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Przejrzystość dla administacji, administacja powinna móc monitorować przebieg wszystkich akcji w systemie (testy równoległej widoczności akcji wykonywanych przez konto studenta na koncie administatora</a:t>
          </a:r>
          <a:endParaRPr lang="pl-PL" sz="1600" kern="1200"/>
        </a:p>
      </dsp:txBody>
      <dsp:txXfrm>
        <a:off x="43693" y="3820249"/>
        <a:ext cx="8142214" cy="807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61ED4-0646-D845-9951-14E6D31EA132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System wyświetla mapę wszystkich pokoi</a:t>
          </a:r>
        </a:p>
      </dsp:txBody>
      <dsp:txXfrm>
        <a:off x="29163" y="29163"/>
        <a:ext cx="5425092" cy="937385"/>
      </dsp:txXfrm>
    </dsp:sp>
    <dsp:sp modelId="{FF589014-8C12-C547-B69A-309FB3C9CFF6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Student ustawia filtrowanie pokoi według swoich preferencji (metraż, ilość współlokatorów, standard)</a:t>
          </a:r>
        </a:p>
      </dsp:txBody>
      <dsp:txXfrm>
        <a:off x="580546" y="1205913"/>
        <a:ext cx="5326758" cy="937385"/>
      </dsp:txXfrm>
    </dsp:sp>
    <dsp:sp modelId="{163D704D-746F-7441-8929-275A938910CA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System zaciemnia pokoje, które nie spełniają kryteriów</a:t>
          </a:r>
        </a:p>
      </dsp:txBody>
      <dsp:txXfrm>
        <a:off x="1123699" y="2382663"/>
        <a:ext cx="5334987" cy="937385"/>
      </dsp:txXfrm>
    </dsp:sp>
    <dsp:sp modelId="{CC0420D4-B620-8B47-9B86-C431843099C2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Student wybiera interesujący go pokój, dokładnie sprawdza zamieszczone na jego temat informacje (cena, wyposażenie) i przechodzi do procesu rezerwacji terminu zakwaterowania</a:t>
          </a:r>
        </a:p>
      </dsp:txBody>
      <dsp:txXfrm>
        <a:off x="1675083" y="3559414"/>
        <a:ext cx="5326758" cy="937385"/>
      </dsp:txXfrm>
    </dsp:sp>
    <dsp:sp modelId="{A75480CC-E7B8-264F-AE5C-53FC137A5213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6082090" y="762624"/>
        <a:ext cx="355966" cy="487027"/>
      </dsp:txXfrm>
    </dsp:sp>
    <dsp:sp modelId="{93D94C51-8A7E-454F-8D87-93B605387C27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6633473" y="1939375"/>
        <a:ext cx="355966" cy="487027"/>
      </dsp:txXfrm>
    </dsp:sp>
    <dsp:sp modelId="{9D8CF6CB-ECFD-7046-A900-9E7C90022BC1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7176627" y="3116125"/>
        <a:ext cx="355966" cy="487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C8426-047D-0F41-AA46-80335DA9E4A7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System pokazuje listę wszystkich dostępnych slotów czasowych na rezerwację</a:t>
          </a:r>
        </a:p>
      </dsp:txBody>
      <dsp:txXfrm>
        <a:off x="29163" y="29163"/>
        <a:ext cx="5425092" cy="937385"/>
      </dsp:txXfrm>
    </dsp:sp>
    <dsp:sp modelId="{1D4F0CD7-B8AC-7142-BB88-1EFC85AF0B42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Student ustawia przedział czasowy jaki mu pasuje</a:t>
          </a:r>
        </a:p>
      </dsp:txBody>
      <dsp:txXfrm>
        <a:off x="580546" y="1205913"/>
        <a:ext cx="5326758" cy="937385"/>
      </dsp:txXfrm>
    </dsp:sp>
    <dsp:sp modelId="{BA17A312-5A56-E94D-B36E-159578076269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System ogranicza listę slotów do tych mieszczących się w przedziale</a:t>
          </a:r>
        </a:p>
      </dsp:txBody>
      <dsp:txXfrm>
        <a:off x="1123699" y="2382663"/>
        <a:ext cx="5334987" cy="937385"/>
      </dsp:txXfrm>
    </dsp:sp>
    <dsp:sp modelId="{0FF4A87C-CF61-2C45-80C8-A1014FD48419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Student wybiera odpowiedni slot i zatwierdza rezerwację</a:t>
          </a:r>
        </a:p>
      </dsp:txBody>
      <dsp:txXfrm>
        <a:off x="1675083" y="3559414"/>
        <a:ext cx="5326758" cy="937385"/>
      </dsp:txXfrm>
    </dsp:sp>
    <dsp:sp modelId="{77E850E3-D66E-7C4F-8336-A0ED7856CAE6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6082090" y="762624"/>
        <a:ext cx="355966" cy="487027"/>
      </dsp:txXfrm>
    </dsp:sp>
    <dsp:sp modelId="{CAE20BB1-8F04-8149-8126-475457BE66EF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6633473" y="1939375"/>
        <a:ext cx="355966" cy="487027"/>
      </dsp:txXfrm>
    </dsp:sp>
    <dsp:sp modelId="{B90C1D75-D54F-A442-B11E-96C78021A693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7176627" y="3116125"/>
        <a:ext cx="355966" cy="487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6BFD-9E35-8F46-9054-7E11315F3556}">
      <dsp:nvSpPr>
        <dsp:cNvPr id="0" name=""/>
        <dsp:cNvSpPr/>
      </dsp:nvSpPr>
      <dsp:spPr>
        <a:xfrm rot="5400000">
          <a:off x="-194228" y="1029234"/>
          <a:ext cx="1605958" cy="1938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2270-8744-DA4F-95CB-89CC5748C09A}">
      <dsp:nvSpPr>
        <dsp:cNvPr id="0" name=""/>
        <dsp:cNvSpPr/>
      </dsp:nvSpPr>
      <dsp:spPr>
        <a:xfrm>
          <a:off x="173271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System pokazuje mapę pokojów wspólnych</a:t>
          </a:r>
        </a:p>
      </dsp:txBody>
      <dsp:txXfrm>
        <a:off x="211121" y="39298"/>
        <a:ext cx="2078140" cy="1216604"/>
      </dsp:txXfrm>
    </dsp:sp>
    <dsp:sp modelId="{AEBCD379-A00C-B64E-8690-5B70911F9FC5}">
      <dsp:nvSpPr>
        <dsp:cNvPr id="0" name=""/>
        <dsp:cNvSpPr/>
      </dsp:nvSpPr>
      <dsp:spPr>
        <a:xfrm rot="5400000">
          <a:off x="-194228" y="2644614"/>
          <a:ext cx="1605958" cy="193845"/>
        </a:xfrm>
        <a:prstGeom prst="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EDB01-016B-8D4D-8DB4-00900854AC2A}">
      <dsp:nvSpPr>
        <dsp:cNvPr id="0" name=""/>
        <dsp:cNvSpPr/>
      </dsp:nvSpPr>
      <dsp:spPr>
        <a:xfrm>
          <a:off x="173271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Student wybiera interesujący go pokój</a:t>
          </a:r>
        </a:p>
      </dsp:txBody>
      <dsp:txXfrm>
        <a:off x="211121" y="1654679"/>
        <a:ext cx="2078140" cy="1216604"/>
      </dsp:txXfrm>
    </dsp:sp>
    <dsp:sp modelId="{5E50F72A-624A-8C48-A456-7E229CB7B47B}">
      <dsp:nvSpPr>
        <dsp:cNvPr id="0" name=""/>
        <dsp:cNvSpPr/>
      </dsp:nvSpPr>
      <dsp:spPr>
        <a:xfrm>
          <a:off x="613461" y="3452304"/>
          <a:ext cx="2855186" cy="193845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7BD36-C042-F545-BACE-0F0294D04333}">
      <dsp:nvSpPr>
        <dsp:cNvPr id="0" name=""/>
        <dsp:cNvSpPr/>
      </dsp:nvSpPr>
      <dsp:spPr>
        <a:xfrm>
          <a:off x="173271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System pokazuje powiększoną mapę pokoju z wyszczególnionymi stanowiskami do rezerwacji</a:t>
          </a:r>
        </a:p>
      </dsp:txBody>
      <dsp:txXfrm>
        <a:off x="211121" y="3270059"/>
        <a:ext cx="2078140" cy="1216604"/>
      </dsp:txXfrm>
    </dsp:sp>
    <dsp:sp modelId="{40A07E92-588A-1843-BA49-E05E6F364F04}">
      <dsp:nvSpPr>
        <dsp:cNvPr id="0" name=""/>
        <dsp:cNvSpPr/>
      </dsp:nvSpPr>
      <dsp:spPr>
        <a:xfrm rot="16200000">
          <a:off x="2670379" y="2644614"/>
          <a:ext cx="1605958" cy="193845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67203-BE5D-8B44-ABBA-BBF4ACDE6C7D}">
      <dsp:nvSpPr>
        <dsp:cNvPr id="0" name=""/>
        <dsp:cNvSpPr/>
      </dsp:nvSpPr>
      <dsp:spPr>
        <a:xfrm>
          <a:off x="3037879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Student wybiera interesujące go stanowisko</a:t>
          </a:r>
        </a:p>
      </dsp:txBody>
      <dsp:txXfrm>
        <a:off x="3075729" y="3270059"/>
        <a:ext cx="2078140" cy="1216604"/>
      </dsp:txXfrm>
    </dsp:sp>
    <dsp:sp modelId="{A5F3D9EB-6807-7A44-9BB9-45E865F130B3}">
      <dsp:nvSpPr>
        <dsp:cNvPr id="0" name=""/>
        <dsp:cNvSpPr/>
      </dsp:nvSpPr>
      <dsp:spPr>
        <a:xfrm rot="16200000">
          <a:off x="2670379" y="1029234"/>
          <a:ext cx="1605958" cy="193845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CA0C4-CF0C-3E45-A1EC-CA4531F20C14}">
      <dsp:nvSpPr>
        <dsp:cNvPr id="0" name=""/>
        <dsp:cNvSpPr/>
      </dsp:nvSpPr>
      <dsp:spPr>
        <a:xfrm>
          <a:off x="3037879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System pokazuje dostępne przedziały czasowe</a:t>
          </a:r>
        </a:p>
      </dsp:txBody>
      <dsp:txXfrm>
        <a:off x="3075729" y="1654679"/>
        <a:ext cx="2078140" cy="1216604"/>
      </dsp:txXfrm>
    </dsp:sp>
    <dsp:sp modelId="{59DA07FC-DAAD-3644-B490-6CDC49DC839E}">
      <dsp:nvSpPr>
        <dsp:cNvPr id="0" name=""/>
        <dsp:cNvSpPr/>
      </dsp:nvSpPr>
      <dsp:spPr>
        <a:xfrm>
          <a:off x="3478069" y="221543"/>
          <a:ext cx="2855186" cy="193845"/>
        </a:xfrm>
        <a:prstGeom prst="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5998C-03CC-C94D-9A55-8CA7FAD0855C}">
      <dsp:nvSpPr>
        <dsp:cNvPr id="0" name=""/>
        <dsp:cNvSpPr/>
      </dsp:nvSpPr>
      <dsp:spPr>
        <a:xfrm>
          <a:off x="3037879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Student zaznacza interesujący go przedział czasowy</a:t>
          </a:r>
        </a:p>
      </dsp:txBody>
      <dsp:txXfrm>
        <a:off x="3075729" y="39298"/>
        <a:ext cx="2078140" cy="1216604"/>
      </dsp:txXfrm>
    </dsp:sp>
    <dsp:sp modelId="{5A091912-9D0A-9849-8E0F-1CB9913E7E23}">
      <dsp:nvSpPr>
        <dsp:cNvPr id="0" name=""/>
        <dsp:cNvSpPr/>
      </dsp:nvSpPr>
      <dsp:spPr>
        <a:xfrm rot="5400000">
          <a:off x="5534987" y="1029234"/>
          <a:ext cx="1605958" cy="193845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A095B-760B-734D-AC65-C3F9C32FB871}">
      <dsp:nvSpPr>
        <dsp:cNvPr id="0" name=""/>
        <dsp:cNvSpPr/>
      </dsp:nvSpPr>
      <dsp:spPr>
        <a:xfrm>
          <a:off x="5902487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System pokazuje informacje o koszcie rezerwacji w tokenach (proporcjonalny do długości rezerwacji, tokeny są przydzielane codziennie w ograniczonej ilości).</a:t>
          </a:r>
        </a:p>
      </dsp:txBody>
      <dsp:txXfrm>
        <a:off x="5940337" y="39298"/>
        <a:ext cx="2078140" cy="1216604"/>
      </dsp:txXfrm>
    </dsp:sp>
    <dsp:sp modelId="{B06AD1FD-B66B-F64E-ABC9-9F55CA38DB24}">
      <dsp:nvSpPr>
        <dsp:cNvPr id="0" name=""/>
        <dsp:cNvSpPr/>
      </dsp:nvSpPr>
      <dsp:spPr>
        <a:xfrm>
          <a:off x="5902487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Student potwierdza rezerwacje</a:t>
          </a:r>
        </a:p>
      </dsp:txBody>
      <dsp:txXfrm>
        <a:off x="5940337" y="1654679"/>
        <a:ext cx="2078140" cy="1216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6A760-8774-C046-A0A0-8451BD1652DA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System pokazuje aktualny stan listy gości oraz panel do zarządzania nią</a:t>
          </a:r>
        </a:p>
      </dsp:txBody>
      <dsp:txXfrm>
        <a:off x="29163" y="29163"/>
        <a:ext cx="5425092" cy="937385"/>
      </dsp:txXfrm>
    </dsp:sp>
    <dsp:sp modelId="{E4940A0A-D8A9-604A-AA03-EC77B386C55B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Student sprawdza czy jego gość jest już dopisany do listy. Jeżeli nie jest to naciska guzik „Dodaj gościa”.</a:t>
          </a:r>
        </a:p>
      </dsp:txBody>
      <dsp:txXfrm>
        <a:off x="580546" y="1205913"/>
        <a:ext cx="5326758" cy="937385"/>
      </dsp:txXfrm>
    </dsp:sp>
    <dsp:sp modelId="{90AC5FAD-194B-3E42-B9AA-DD8E6107A8C4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System pokazuje okienko dodawania gościa z imieniem, nazwiskiem oraz informacjami dodatkowymi zależnymi od polityki domu studenckiego</a:t>
          </a:r>
        </a:p>
      </dsp:txBody>
      <dsp:txXfrm>
        <a:off x="1123699" y="2382663"/>
        <a:ext cx="5334987" cy="937385"/>
      </dsp:txXfrm>
    </dsp:sp>
    <dsp:sp modelId="{79668823-0CD0-DE48-8B24-A2D4284A035D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Student uzupełnia dane gościa i zatwierdza wpis</a:t>
          </a:r>
        </a:p>
      </dsp:txBody>
      <dsp:txXfrm>
        <a:off x="1675083" y="3559414"/>
        <a:ext cx="5326758" cy="937385"/>
      </dsp:txXfrm>
    </dsp:sp>
    <dsp:sp modelId="{8AA7CEF5-84E9-3B4F-9D1E-A126D08CDF3E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6082090" y="762624"/>
        <a:ext cx="355966" cy="487027"/>
      </dsp:txXfrm>
    </dsp:sp>
    <dsp:sp modelId="{6F17668C-7650-274C-80B8-B91ABD537626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6633473" y="1939375"/>
        <a:ext cx="355966" cy="487027"/>
      </dsp:txXfrm>
    </dsp:sp>
    <dsp:sp modelId="{1163B7E8-2882-F04C-9287-81FF31479479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900" kern="1200"/>
        </a:p>
      </dsp:txBody>
      <dsp:txXfrm>
        <a:off x="7176627" y="3116125"/>
        <a:ext cx="355966" cy="4870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19ECB-A45C-8F40-A3EF-8A449D9A28B8}">
      <dsp:nvSpPr>
        <dsp:cNvPr id="0" name=""/>
        <dsp:cNvSpPr/>
      </dsp:nvSpPr>
      <dsp:spPr>
        <a:xfrm>
          <a:off x="3306105" y="1624"/>
          <a:ext cx="1617389" cy="1051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Backend: Django</a:t>
          </a:r>
        </a:p>
      </dsp:txBody>
      <dsp:txXfrm>
        <a:off x="3357425" y="52944"/>
        <a:ext cx="1514749" cy="948663"/>
      </dsp:txXfrm>
    </dsp:sp>
    <dsp:sp modelId="{05DC2F48-ECA4-CC48-B621-C4926DCCBAAC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556032" y="206085"/>
              </a:moveTo>
              <a:arcTo wR="1735705" hR="1735705" stAng="17892266" swAng="262392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AC9EC-CE7E-8C41-BB8B-296CF2AB56E7}">
      <dsp:nvSpPr>
        <dsp:cNvPr id="0" name=""/>
        <dsp:cNvSpPr/>
      </dsp:nvSpPr>
      <dsp:spPr>
        <a:xfrm>
          <a:off x="5041810" y="1737329"/>
          <a:ext cx="1617389" cy="1051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Frontend: HTML, CSS, Bootstrap</a:t>
          </a:r>
        </a:p>
      </dsp:txBody>
      <dsp:txXfrm>
        <a:off x="5093130" y="1788649"/>
        <a:ext cx="1514749" cy="948663"/>
      </dsp:txXfrm>
    </dsp:sp>
    <dsp:sp modelId="{31310813-9F86-ED44-B3AB-3BA65A9D3B04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385863" y="2273895"/>
              </a:moveTo>
              <a:arcTo wR="1735705" hR="1735705" stAng="1083808" swAng="2623926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B97F-87F7-E94E-AFCB-65E96993DDCC}">
      <dsp:nvSpPr>
        <dsp:cNvPr id="0" name=""/>
        <dsp:cNvSpPr/>
      </dsp:nvSpPr>
      <dsp:spPr>
        <a:xfrm>
          <a:off x="3306105" y="3473035"/>
          <a:ext cx="1617389" cy="1051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Baza danych: </a:t>
          </a:r>
          <a:r>
            <a:rPr lang="pl-PL" sz="1400" kern="1200" dirty="0" err="1"/>
            <a:t>SQLite</a:t>
          </a:r>
          <a:r>
            <a:rPr lang="pl-PL" sz="1400" kern="1200" dirty="0"/>
            <a:t>, migracja do </a:t>
          </a:r>
          <a:r>
            <a:rPr lang="pl-PL" sz="1400" kern="1200" dirty="0" err="1"/>
            <a:t>PostgreSQL</a:t>
          </a:r>
          <a:endParaRPr lang="pl-PL" sz="1400" kern="1200" dirty="0"/>
        </a:p>
      </dsp:txBody>
      <dsp:txXfrm>
        <a:off x="3357425" y="3524355"/>
        <a:ext cx="1514749" cy="948663"/>
      </dsp:txXfrm>
    </dsp:sp>
    <dsp:sp modelId="{51963319-FFF9-8B46-8AD7-142ABD1025D1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915378" y="3265324"/>
              </a:moveTo>
              <a:arcTo wR="1735705" hR="1735705" stAng="7092266" swAng="262392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E906-96D9-6C45-825E-60342296CEBA}">
      <dsp:nvSpPr>
        <dsp:cNvPr id="0" name=""/>
        <dsp:cNvSpPr/>
      </dsp:nvSpPr>
      <dsp:spPr>
        <a:xfrm>
          <a:off x="1570399" y="1737329"/>
          <a:ext cx="1617389" cy="1051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Testowanie: Testy automatyczne w Django + ręczne testowanie UI</a:t>
          </a:r>
        </a:p>
      </dsp:txBody>
      <dsp:txXfrm>
        <a:off x="1621719" y="1788649"/>
        <a:ext cx="1514749" cy="948663"/>
      </dsp:txXfrm>
    </dsp:sp>
    <dsp:sp modelId="{742A6188-94E2-064F-A27C-FA4461CA965E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85546" y="1197514"/>
              </a:moveTo>
              <a:arcTo wR="1735705" hR="1735705" stAng="11883808" swAng="26239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D055C-7022-2A4E-AE69-CBCF373A9E48}">
      <dsp:nvSpPr>
        <dsp:cNvPr id="0" name=""/>
        <dsp:cNvSpPr/>
      </dsp:nvSpPr>
      <dsp:spPr>
        <a:xfrm>
          <a:off x="3317526" y="2836814"/>
          <a:ext cx="2103701" cy="2103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 err="1"/>
            <a:t>app</a:t>
          </a:r>
          <a:endParaRPr lang="pl-PL" sz="6500" kern="1200" dirty="0"/>
        </a:p>
      </dsp:txBody>
      <dsp:txXfrm>
        <a:off x="3625606" y="3144894"/>
        <a:ext cx="1487541" cy="1487541"/>
      </dsp:txXfrm>
    </dsp:sp>
    <dsp:sp modelId="{9428D4BB-23A7-534D-A69F-EE04E4CB2DF1}">
      <dsp:nvSpPr>
        <dsp:cNvPr id="0" name=""/>
        <dsp:cNvSpPr/>
      </dsp:nvSpPr>
      <dsp:spPr>
        <a:xfrm rot="10800000">
          <a:off x="1281200" y="3588888"/>
          <a:ext cx="1924328" cy="5995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23E0-CF28-AC4D-AE34-E2E06E065471}">
      <dsp:nvSpPr>
        <dsp:cNvPr id="0" name=""/>
        <dsp:cNvSpPr/>
      </dsp:nvSpPr>
      <dsp:spPr>
        <a:xfrm>
          <a:off x="281941" y="3089258"/>
          <a:ext cx="1998516" cy="1598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models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/>
            <a:t>user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/>
            <a:t>room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guest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reservation</a:t>
          </a:r>
          <a:endParaRPr lang="pl-PL" sz="1300" kern="1200" dirty="0"/>
        </a:p>
      </dsp:txBody>
      <dsp:txXfrm>
        <a:off x="328769" y="3136086"/>
        <a:ext cx="1904860" cy="1505157"/>
      </dsp:txXfrm>
    </dsp:sp>
    <dsp:sp modelId="{84C02348-D4AE-574D-898E-EE2E7FB09B70}">
      <dsp:nvSpPr>
        <dsp:cNvPr id="0" name=""/>
        <dsp:cNvSpPr/>
      </dsp:nvSpPr>
      <dsp:spPr>
        <a:xfrm rot="13500000">
          <a:off x="1903894" y="2085569"/>
          <a:ext cx="1924328" cy="5995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755B6-1ABB-1E40-9249-9B3A8A9E0B42}">
      <dsp:nvSpPr>
        <dsp:cNvPr id="0" name=""/>
        <dsp:cNvSpPr/>
      </dsp:nvSpPr>
      <dsp:spPr>
        <a:xfrm>
          <a:off x="1186447" y="905587"/>
          <a:ext cx="1998516" cy="1598813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views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acount_view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rooms_view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guest_list_view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admin_view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login_view</a:t>
          </a:r>
          <a:endParaRPr lang="pl-PL" sz="1300" kern="1200" dirty="0"/>
        </a:p>
      </dsp:txBody>
      <dsp:txXfrm>
        <a:off x="1233275" y="952415"/>
        <a:ext cx="1904860" cy="1505157"/>
      </dsp:txXfrm>
    </dsp:sp>
    <dsp:sp modelId="{17C29BE4-90DF-7041-B024-94E74EA5900C}">
      <dsp:nvSpPr>
        <dsp:cNvPr id="0" name=""/>
        <dsp:cNvSpPr/>
      </dsp:nvSpPr>
      <dsp:spPr>
        <a:xfrm rot="16200000">
          <a:off x="3407213" y="1462875"/>
          <a:ext cx="1924328" cy="5995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AD82B-FEB3-C54B-BF12-F8EB83C8423B}">
      <dsp:nvSpPr>
        <dsp:cNvPr id="0" name=""/>
        <dsp:cNvSpPr/>
      </dsp:nvSpPr>
      <dsp:spPr>
        <a:xfrm>
          <a:off x="3370119" y="1081"/>
          <a:ext cx="1998516" cy="1598813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controllers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user_controller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room_controller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reservation_controller</a:t>
          </a:r>
          <a:endParaRPr lang="pl-PL" sz="1300" kern="1200" dirty="0"/>
        </a:p>
      </dsp:txBody>
      <dsp:txXfrm>
        <a:off x="3416947" y="47909"/>
        <a:ext cx="1904860" cy="1505157"/>
      </dsp:txXfrm>
    </dsp:sp>
    <dsp:sp modelId="{0B6478A5-CC0B-9146-AE5A-B42A7F96A1B0}">
      <dsp:nvSpPr>
        <dsp:cNvPr id="0" name=""/>
        <dsp:cNvSpPr/>
      </dsp:nvSpPr>
      <dsp:spPr>
        <a:xfrm rot="18900000">
          <a:off x="4910531" y="2085569"/>
          <a:ext cx="1924328" cy="5995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68D-8CDC-5F4A-BD86-900C9A093DB7}">
      <dsp:nvSpPr>
        <dsp:cNvPr id="0" name=""/>
        <dsp:cNvSpPr/>
      </dsp:nvSpPr>
      <dsp:spPr>
        <a:xfrm>
          <a:off x="5553790" y="905587"/>
          <a:ext cx="1998516" cy="1598813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utils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/>
            <a:t>validators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/>
            <a:t>email_service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logging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config</a:t>
          </a:r>
          <a:endParaRPr lang="pl-P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300" kern="1200" dirty="0" err="1"/>
            <a:t>database_context</a:t>
          </a:r>
          <a:endParaRPr lang="pl-PL" sz="1300" kern="1200" dirty="0"/>
        </a:p>
      </dsp:txBody>
      <dsp:txXfrm>
        <a:off x="5600618" y="952415"/>
        <a:ext cx="1904860" cy="1505157"/>
      </dsp:txXfrm>
    </dsp:sp>
    <dsp:sp modelId="{BE42BEBC-3FBC-FE49-9DB8-273AD3A91120}">
      <dsp:nvSpPr>
        <dsp:cNvPr id="0" name=""/>
        <dsp:cNvSpPr/>
      </dsp:nvSpPr>
      <dsp:spPr>
        <a:xfrm>
          <a:off x="5533226" y="3588888"/>
          <a:ext cx="1924328" cy="5995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D62B6-AF13-1848-9D04-EBA6C453D1CB}">
      <dsp:nvSpPr>
        <dsp:cNvPr id="0" name=""/>
        <dsp:cNvSpPr/>
      </dsp:nvSpPr>
      <dsp:spPr>
        <a:xfrm>
          <a:off x="6458296" y="3089258"/>
          <a:ext cx="1998516" cy="1598813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tests</a:t>
          </a:r>
          <a:endParaRPr lang="pl-PL" sz="1700" kern="1200" dirty="0"/>
        </a:p>
      </dsp:txBody>
      <dsp:txXfrm>
        <a:off x="6505124" y="3136086"/>
        <a:ext cx="1904860" cy="1505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B2E8-C506-1A4F-8C14-5AD0E0A850EF}">
      <dsp:nvSpPr>
        <dsp:cNvPr id="0" name=""/>
        <dsp:cNvSpPr/>
      </dsp:nvSpPr>
      <dsp:spPr>
        <a:xfrm>
          <a:off x="0" y="395831"/>
          <a:ext cx="2675915" cy="10085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Przeciążenie serwerów (szczególnie w okresie kwaterowania)</a:t>
          </a:r>
        </a:p>
      </dsp:txBody>
      <dsp:txXfrm>
        <a:off x="0" y="395831"/>
        <a:ext cx="2675915" cy="1008570"/>
      </dsp:txXfrm>
    </dsp:sp>
    <dsp:sp modelId="{C35759E4-6970-1B40-BEDE-87B807F2248C}">
      <dsp:nvSpPr>
        <dsp:cNvPr id="0" name=""/>
        <dsp:cNvSpPr/>
      </dsp:nvSpPr>
      <dsp:spPr>
        <a:xfrm>
          <a:off x="2744" y="1422193"/>
          <a:ext cx="2675915" cy="3227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Precyzyjne oszacowanie jakie zasoby serwerowe będą potrzebne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Zatrudnienie na okres kwaterowania osoby odpowiadającej za szybkie naprawianie awarii</a:t>
          </a:r>
        </a:p>
      </dsp:txBody>
      <dsp:txXfrm>
        <a:off x="2744" y="1422193"/>
        <a:ext cx="2675915" cy="3227090"/>
      </dsp:txXfrm>
    </dsp:sp>
    <dsp:sp modelId="{B2A963A5-51AB-0E4E-BBF7-5C45F91CFDF5}">
      <dsp:nvSpPr>
        <dsp:cNvPr id="0" name=""/>
        <dsp:cNvSpPr/>
      </dsp:nvSpPr>
      <dsp:spPr>
        <a:xfrm>
          <a:off x="3053288" y="413622"/>
          <a:ext cx="2675915" cy="10085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Wycieki danych użytkowników</a:t>
          </a:r>
        </a:p>
      </dsp:txBody>
      <dsp:txXfrm>
        <a:off x="3053288" y="413622"/>
        <a:ext cx="2675915" cy="1008570"/>
      </dsp:txXfrm>
    </dsp:sp>
    <dsp:sp modelId="{4E4DAFB4-011F-EF46-95F8-50FE70D016BB}">
      <dsp:nvSpPr>
        <dsp:cNvPr id="0" name=""/>
        <dsp:cNvSpPr/>
      </dsp:nvSpPr>
      <dsp:spPr>
        <a:xfrm>
          <a:off x="3053288" y="1422193"/>
          <a:ext cx="2675915" cy="3227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Dobre zabezpieczenie systemu, zatrudnienie specjalisty cyber security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Testy pod kątem możliwości kradzieży danych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2000" kern="1200" dirty="0"/>
        </a:p>
      </dsp:txBody>
      <dsp:txXfrm>
        <a:off x="3053288" y="1422193"/>
        <a:ext cx="2675915" cy="3227090"/>
      </dsp:txXfrm>
    </dsp:sp>
    <dsp:sp modelId="{52A30797-1A54-A243-9535-C09EE5BCB42F}">
      <dsp:nvSpPr>
        <dsp:cNvPr id="0" name=""/>
        <dsp:cNvSpPr/>
      </dsp:nvSpPr>
      <dsp:spPr>
        <a:xfrm>
          <a:off x="6103832" y="413622"/>
          <a:ext cx="2675915" cy="10085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Niedotrzymanie terminu</a:t>
          </a:r>
        </a:p>
      </dsp:txBody>
      <dsp:txXfrm>
        <a:off x="6103832" y="413622"/>
        <a:ext cx="2675915" cy="1008570"/>
      </dsp:txXfrm>
    </dsp:sp>
    <dsp:sp modelId="{DF1402DD-1FFB-3642-BFAB-BE073A44BD76}">
      <dsp:nvSpPr>
        <dsp:cNvPr id="0" name=""/>
        <dsp:cNvSpPr/>
      </dsp:nvSpPr>
      <dsp:spPr>
        <a:xfrm>
          <a:off x="6103832" y="1422193"/>
          <a:ext cx="2675915" cy="3227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Długi czas na wdrożenie systemu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Zwiększanie precyzji szacowania czasu wdrożenia z każdym nowym klientem (domem studenckim)</a:t>
          </a:r>
        </a:p>
      </dsp:txBody>
      <dsp:txXfrm>
        <a:off x="6103832" y="1422193"/>
        <a:ext cx="2675915" cy="3227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Koncepcja</a:t>
            </a:r>
            <a:r>
              <a:rPr dirty="0"/>
              <a:t> </a:t>
            </a:r>
            <a:r>
              <a:rPr dirty="0" err="1"/>
              <a:t>wykonania</a:t>
            </a:r>
            <a:r>
              <a:rPr lang="pl-PL" dirty="0"/>
              <a:t> </a:t>
            </a:r>
            <a:r>
              <a:rPr dirty="0" err="1"/>
              <a:t>systemu</a:t>
            </a:r>
            <a:r>
              <a:rPr dirty="0"/>
              <a:t> </a:t>
            </a:r>
            <a:r>
              <a:rPr dirty="0" err="1"/>
              <a:t>zarządzania</a:t>
            </a:r>
            <a:r>
              <a:rPr dirty="0"/>
              <a:t> </a:t>
            </a:r>
            <a:r>
              <a:rPr dirty="0" err="1"/>
              <a:t>domem</a:t>
            </a:r>
            <a:r>
              <a:rPr dirty="0"/>
              <a:t> </a:t>
            </a:r>
            <a:r>
              <a:rPr dirty="0" err="1"/>
              <a:t>studenckim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Autorzy: Yaryna Rachkevych, Bartosz Kruszewski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B76AAE-C217-9395-BF52-556A1A10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projektu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D20EFB0-6E56-E182-868A-3F7415A0B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411896"/>
              </p:ext>
            </p:extLst>
          </p:nvPr>
        </p:nvGraphicFramePr>
        <p:xfrm>
          <a:off x="103909" y="1417638"/>
          <a:ext cx="8738755" cy="494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5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4E2D4-1E85-4DE9-DF46-1C02EEB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koncepcyjny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AE6BF-7832-6BED-7FBD-1840BAB7C481}"/>
              </a:ext>
            </a:extLst>
          </p:cNvPr>
          <p:cNvSpPr txBox="1"/>
          <p:nvPr/>
        </p:nvSpPr>
        <p:spPr>
          <a:xfrm>
            <a:off x="3645794" y="1829768"/>
            <a:ext cx="174797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Mieszkaniec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F867-90DA-6FF9-5658-6EC070D43BC5}"/>
              </a:ext>
            </a:extLst>
          </p:cNvPr>
          <p:cNvSpPr txBox="1"/>
          <p:nvPr/>
        </p:nvSpPr>
        <p:spPr>
          <a:xfrm>
            <a:off x="6183830" y="3404907"/>
            <a:ext cx="97262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Pok</a:t>
            </a:r>
            <a:r>
              <a:rPr lang="pl-PL" sz="2400" b="1" dirty="0"/>
              <a:t>ój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CE68-9C97-3E8D-FB52-D967275A5DA2}"/>
              </a:ext>
            </a:extLst>
          </p:cNvPr>
          <p:cNvSpPr txBox="1"/>
          <p:nvPr/>
        </p:nvSpPr>
        <p:spPr>
          <a:xfrm>
            <a:off x="3540222" y="5417620"/>
            <a:ext cx="195912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sz="2400" b="1" dirty="0"/>
              <a:t>Administrator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250E1-50C7-C55B-6CE5-FB7AB1E5377B}"/>
              </a:ext>
            </a:extLst>
          </p:cNvPr>
          <p:cNvSpPr txBox="1"/>
          <p:nvPr/>
        </p:nvSpPr>
        <p:spPr>
          <a:xfrm>
            <a:off x="743696" y="3420857"/>
            <a:ext cx="278666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sz="2400" b="1" dirty="0"/>
              <a:t>Stanowiska wspólne</a:t>
            </a:r>
            <a:endParaRPr lang="en-US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9FC0A-CE50-DEB7-9B9D-EF3E93CE0D76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5393773" y="2060601"/>
            <a:ext cx="1276368" cy="1344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8C16A-FF77-5FBD-16C0-4280A13B9358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>
            <a:off x="4519784" y="2291433"/>
            <a:ext cx="1" cy="1141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03FBE6-7DC4-2968-3CF5-C0B6D60E8820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flipV="1">
            <a:off x="2137026" y="2060601"/>
            <a:ext cx="1508768" cy="13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3B1BA7-FE38-EC5B-B772-D0B3631F9CCA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flipH="1" flipV="1">
            <a:off x="2137026" y="3882522"/>
            <a:ext cx="1403196" cy="176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D3D9E0-5D1E-85C7-A2B1-5B38627DB754}"/>
              </a:ext>
            </a:extLst>
          </p:cNvPr>
          <p:cNvSpPr txBox="1"/>
          <p:nvPr/>
        </p:nvSpPr>
        <p:spPr>
          <a:xfrm>
            <a:off x="5838259" y="2180796"/>
            <a:ext cx="1014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wybiera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5EADFE-D28C-A360-CF55-F267759ED571}"/>
              </a:ext>
            </a:extLst>
          </p:cNvPr>
          <p:cNvSpPr txBox="1"/>
          <p:nvPr/>
        </p:nvSpPr>
        <p:spPr>
          <a:xfrm>
            <a:off x="2022352" y="1900493"/>
            <a:ext cx="1217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rezerwuje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78DF86-1777-448E-EB45-47ACEB9DE19C}"/>
              </a:ext>
            </a:extLst>
          </p:cNvPr>
          <p:cNvSpPr txBox="1"/>
          <p:nvPr/>
        </p:nvSpPr>
        <p:spPr>
          <a:xfrm>
            <a:off x="1862635" y="5060300"/>
            <a:ext cx="13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monitoruje</a:t>
            </a:r>
            <a:endParaRPr lang="en-US" sz="20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795FBB-2329-6903-CEC0-F21164BBB153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4519785" y="3894406"/>
            <a:ext cx="0" cy="152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732485-6B67-2B7C-5A7D-CF060F6E0A32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5499348" y="3866572"/>
            <a:ext cx="1170793" cy="1781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FF0808-6377-A546-0A16-6318C1C47EAB}"/>
              </a:ext>
            </a:extLst>
          </p:cNvPr>
          <p:cNvSpPr txBox="1"/>
          <p:nvPr/>
        </p:nvSpPr>
        <p:spPr>
          <a:xfrm>
            <a:off x="4519783" y="4373994"/>
            <a:ext cx="1249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kontroluje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116EB-6EC7-1ACD-E607-B157A5824876}"/>
              </a:ext>
            </a:extLst>
          </p:cNvPr>
          <p:cNvSpPr txBox="1"/>
          <p:nvPr/>
        </p:nvSpPr>
        <p:spPr>
          <a:xfrm>
            <a:off x="5946676" y="5130410"/>
            <a:ext cx="130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zatwierdza</a:t>
            </a:r>
            <a:endParaRPr lang="en-US" sz="2000" dirty="0"/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EFA97266-DBFC-ACE2-8E2C-B077E1056CE7}"/>
              </a:ext>
            </a:extLst>
          </p:cNvPr>
          <p:cNvSpPr txBox="1"/>
          <p:nvPr/>
        </p:nvSpPr>
        <p:spPr>
          <a:xfrm>
            <a:off x="4075298" y="3432741"/>
            <a:ext cx="88897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Gość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547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2F50F-DF6B-13A2-8004-192E334B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D5F25B-F460-69DB-43BE-D40263B94A2A}"/>
              </a:ext>
            </a:extLst>
          </p:cNvPr>
          <p:cNvGrpSpPr/>
          <p:nvPr/>
        </p:nvGrpSpPr>
        <p:grpSpPr>
          <a:xfrm>
            <a:off x="3530496" y="2416901"/>
            <a:ext cx="1892110" cy="2598753"/>
            <a:chOff x="172720" y="1417638"/>
            <a:chExt cx="3012440" cy="31137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9936BC-F47C-612A-8F7B-70C125EEFBB1}"/>
                </a:ext>
              </a:extLst>
            </p:cNvPr>
            <p:cNvSpPr/>
            <p:nvPr/>
          </p:nvSpPr>
          <p:spPr>
            <a:xfrm>
              <a:off x="172720" y="1417638"/>
              <a:ext cx="3012440" cy="3113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0129D5-D175-F74C-75BD-8B8277B3687B}"/>
                </a:ext>
              </a:extLst>
            </p:cNvPr>
            <p:cNvSpPr/>
            <p:nvPr/>
          </p:nvSpPr>
          <p:spPr>
            <a:xfrm>
              <a:off x="172720" y="1417638"/>
              <a:ext cx="3012440" cy="5558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09D18D-3A8A-2F19-06A0-F1BD1B0B4F8E}"/>
                </a:ext>
              </a:extLst>
            </p:cNvPr>
            <p:cNvSpPr txBox="1"/>
            <p:nvPr/>
          </p:nvSpPr>
          <p:spPr>
            <a:xfrm>
              <a:off x="1339419" y="1531488"/>
              <a:ext cx="7654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Users</a:t>
              </a:r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9B270E-2555-5B5B-2743-E0B6378E0A27}"/>
                </a:ext>
              </a:extLst>
            </p:cNvPr>
            <p:cNvSpPr txBox="1"/>
            <p:nvPr/>
          </p:nvSpPr>
          <p:spPr>
            <a:xfrm>
              <a:off x="259081" y="2042828"/>
              <a:ext cx="2926079" cy="211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/>
                <a:t>UserID – PK</a:t>
              </a:r>
            </a:p>
            <a:p>
              <a:r>
                <a:rPr lang="pl-PL" sz="1600" b="1" dirty="0" err="1"/>
                <a:t>RoomID</a:t>
              </a:r>
              <a:r>
                <a:rPr lang="pl-PL" sz="1600" b="1" dirty="0"/>
                <a:t> – FK</a:t>
              </a:r>
            </a:p>
            <a:p>
              <a:r>
                <a:rPr lang="pl-PL" sz="1600" dirty="0"/>
                <a:t>Name</a:t>
              </a:r>
            </a:p>
            <a:p>
              <a:r>
                <a:rPr lang="pl-PL" sz="1600" dirty="0" err="1"/>
                <a:t>Surname</a:t>
              </a:r>
              <a:r>
                <a:rPr lang="pl-PL" sz="1600" dirty="0"/>
                <a:t> </a:t>
              </a:r>
            </a:p>
            <a:p>
              <a:r>
                <a:rPr lang="pl-PL" sz="1600" dirty="0"/>
                <a:t>Email</a:t>
              </a:r>
            </a:p>
            <a:p>
              <a:r>
                <a:rPr lang="pl-PL" sz="1600" dirty="0" err="1"/>
                <a:t>PasswordHash</a:t>
              </a:r>
              <a:endParaRPr lang="pl-PL" sz="1600" dirty="0"/>
            </a:p>
            <a:p>
              <a:r>
                <a:rPr lang="pl-PL" sz="1600" dirty="0" err="1"/>
                <a:t>IsAdmin</a:t>
              </a:r>
              <a:endParaRPr lang="pl-PL" sz="1600" dirty="0"/>
            </a:p>
            <a:p>
              <a:r>
                <a:rPr lang="pl-PL" sz="1600" dirty="0" err="1"/>
                <a:t>TokensNumber</a:t>
              </a:r>
              <a:endParaRPr lang="en-US" sz="16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D1F432-38EC-D03E-C4CE-8B05CE338EB2}"/>
              </a:ext>
            </a:extLst>
          </p:cNvPr>
          <p:cNvGrpSpPr/>
          <p:nvPr/>
        </p:nvGrpSpPr>
        <p:grpSpPr>
          <a:xfrm>
            <a:off x="814902" y="2556624"/>
            <a:ext cx="1892110" cy="2319309"/>
            <a:chOff x="4308680" y="1393505"/>
            <a:chExt cx="1953393" cy="311372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3E1EC2-97E7-B437-5873-33B8F1BFF3CD}"/>
                </a:ext>
              </a:extLst>
            </p:cNvPr>
            <p:cNvSpPr/>
            <p:nvPr/>
          </p:nvSpPr>
          <p:spPr>
            <a:xfrm>
              <a:off x="4308680" y="1393505"/>
              <a:ext cx="1953392" cy="3113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8C37E6-ADFE-B951-0725-D9EA4AC01994}"/>
                </a:ext>
              </a:extLst>
            </p:cNvPr>
            <p:cNvSpPr/>
            <p:nvPr/>
          </p:nvSpPr>
          <p:spPr>
            <a:xfrm>
              <a:off x="4308681" y="1393505"/>
              <a:ext cx="1953392" cy="6278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D79E2-57A1-DABD-3172-3823EC646487}"/>
                </a:ext>
              </a:extLst>
            </p:cNvPr>
            <p:cNvSpPr txBox="1"/>
            <p:nvPr/>
          </p:nvSpPr>
          <p:spPr>
            <a:xfrm>
              <a:off x="4497730" y="1492276"/>
              <a:ext cx="1631289" cy="40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dirty="0"/>
                <a:t>Rooms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51EDED-AD68-D869-5D0B-801954812C3B}"/>
                </a:ext>
              </a:extLst>
            </p:cNvPr>
            <p:cNvSpPr txBox="1"/>
            <p:nvPr/>
          </p:nvSpPr>
          <p:spPr>
            <a:xfrm>
              <a:off x="4320348" y="2029577"/>
              <a:ext cx="1897391" cy="1672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err="1"/>
                <a:t>RoomID</a:t>
              </a:r>
              <a:r>
                <a:rPr lang="pl-PL" sz="1600" b="1" dirty="0"/>
                <a:t> – PK</a:t>
              </a:r>
            </a:p>
            <a:p>
              <a:r>
                <a:rPr lang="pl-PL" sz="1600" dirty="0"/>
                <a:t>Number</a:t>
              </a:r>
            </a:p>
            <a:p>
              <a:r>
                <a:rPr lang="pl-PL" sz="1600" dirty="0"/>
                <a:t>Floor</a:t>
              </a:r>
            </a:p>
            <a:p>
              <a:r>
                <a:rPr lang="pl-PL" sz="1600" dirty="0"/>
                <a:t>Capcity</a:t>
              </a:r>
            </a:p>
            <a:p>
              <a:r>
                <a:rPr lang="pl-PL" sz="1600" dirty="0"/>
                <a:t>Status</a:t>
              </a:r>
              <a:endParaRPr lang="en-US" sz="16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C33145-AB50-D76C-D7EA-579D585B0299}"/>
              </a:ext>
            </a:extLst>
          </p:cNvPr>
          <p:cNvGrpSpPr/>
          <p:nvPr/>
        </p:nvGrpSpPr>
        <p:grpSpPr>
          <a:xfrm>
            <a:off x="6218971" y="1647116"/>
            <a:ext cx="1908370" cy="2319309"/>
            <a:chOff x="5002842" y="1220315"/>
            <a:chExt cx="1515755" cy="25140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C5101E-82C9-4115-76E5-C2DA66F743F4}"/>
                </a:ext>
              </a:extLst>
            </p:cNvPr>
            <p:cNvSpPr/>
            <p:nvPr/>
          </p:nvSpPr>
          <p:spPr>
            <a:xfrm>
              <a:off x="5002842" y="1220315"/>
              <a:ext cx="1502840" cy="2514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CC2D1B-E9A8-1F70-1F09-D95A8A74CB9B}"/>
                </a:ext>
              </a:extLst>
            </p:cNvPr>
            <p:cNvSpPr/>
            <p:nvPr/>
          </p:nvSpPr>
          <p:spPr>
            <a:xfrm>
              <a:off x="5002842" y="1220315"/>
              <a:ext cx="1502840" cy="5047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905EDC-07B6-057E-AE8B-D30235FF5214}"/>
                </a:ext>
              </a:extLst>
            </p:cNvPr>
            <p:cNvSpPr txBox="1"/>
            <p:nvPr/>
          </p:nvSpPr>
          <p:spPr>
            <a:xfrm>
              <a:off x="5002842" y="1326413"/>
              <a:ext cx="15157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Reservations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93F340-19AA-1EF2-F6A1-FF63E4C31391}"/>
                </a:ext>
              </a:extLst>
            </p:cNvPr>
            <p:cNvSpPr txBox="1"/>
            <p:nvPr/>
          </p:nvSpPr>
          <p:spPr>
            <a:xfrm>
              <a:off x="5024384" y="1777305"/>
              <a:ext cx="1459756" cy="168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/>
                <a:t>ReservationID- PK</a:t>
              </a:r>
            </a:p>
            <a:p>
              <a:r>
                <a:rPr lang="pl-PL" sz="1600" b="1" dirty="0" err="1"/>
                <a:t>UserID</a:t>
              </a:r>
              <a:r>
                <a:rPr lang="pl-PL" sz="1600" b="1" dirty="0"/>
                <a:t> – FK</a:t>
              </a:r>
            </a:p>
            <a:p>
              <a:r>
                <a:rPr lang="pl-PL" sz="1600" dirty="0"/>
                <a:t>Date </a:t>
              </a:r>
            </a:p>
            <a:p>
              <a:r>
                <a:rPr lang="pl-PL" sz="1600" dirty="0"/>
                <a:t>StartTime</a:t>
              </a:r>
            </a:p>
            <a:p>
              <a:r>
                <a:rPr lang="pl-PL" sz="1600" dirty="0"/>
                <a:t>EndTime</a:t>
              </a:r>
            </a:p>
            <a:p>
              <a:r>
                <a:rPr lang="pl-PL" sz="1600" dirty="0"/>
                <a:t>Status</a:t>
              </a:r>
              <a:endParaRPr lang="en-US" sz="16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691-0E63-F34D-8726-57AB04CC95CD}"/>
              </a:ext>
            </a:extLst>
          </p:cNvPr>
          <p:cNvGrpSpPr/>
          <p:nvPr/>
        </p:nvGrpSpPr>
        <p:grpSpPr>
          <a:xfrm>
            <a:off x="6246092" y="4166671"/>
            <a:ext cx="1920219" cy="2319309"/>
            <a:chOff x="6265281" y="2695175"/>
            <a:chExt cx="2661921" cy="311372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D352AE-6E38-CA9B-3D8F-43E950EBED7B}"/>
                </a:ext>
              </a:extLst>
            </p:cNvPr>
            <p:cNvSpPr/>
            <p:nvPr/>
          </p:nvSpPr>
          <p:spPr>
            <a:xfrm>
              <a:off x="6265281" y="2695175"/>
              <a:ext cx="2661920" cy="3113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FB4D63-F4C6-B5A1-9E72-663678F014AF}"/>
                </a:ext>
              </a:extLst>
            </p:cNvPr>
            <p:cNvSpPr/>
            <p:nvPr/>
          </p:nvSpPr>
          <p:spPr>
            <a:xfrm>
              <a:off x="6265282" y="2695175"/>
              <a:ext cx="2661920" cy="6278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6538B1-468E-9FE5-B070-9392DC914589}"/>
                </a:ext>
              </a:extLst>
            </p:cNvPr>
            <p:cNvSpPr txBox="1"/>
            <p:nvPr/>
          </p:nvSpPr>
          <p:spPr>
            <a:xfrm>
              <a:off x="7186838" y="2809025"/>
              <a:ext cx="89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Guests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7AFC0B-7C07-A85E-CE07-6D0C511FEBDE}"/>
                </a:ext>
              </a:extLst>
            </p:cNvPr>
            <p:cNvSpPr txBox="1"/>
            <p:nvPr/>
          </p:nvSpPr>
          <p:spPr>
            <a:xfrm>
              <a:off x="6303437" y="3328699"/>
              <a:ext cx="2585610" cy="208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/>
                <a:t>GuestID – PK</a:t>
              </a:r>
            </a:p>
            <a:p>
              <a:r>
                <a:rPr lang="pl-PL" sz="1600" b="1" dirty="0"/>
                <a:t>UserID – FK</a:t>
              </a:r>
            </a:p>
            <a:p>
              <a:r>
                <a:rPr lang="pl-PL" sz="1600" dirty="0"/>
                <a:t>Name</a:t>
              </a:r>
            </a:p>
            <a:p>
              <a:r>
                <a:rPr lang="pl-PL" sz="1600" dirty="0"/>
                <a:t>Surname</a:t>
              </a:r>
            </a:p>
            <a:p>
              <a:r>
                <a:rPr lang="pl-PL" sz="1600" dirty="0"/>
                <a:t>EntryTime</a:t>
              </a:r>
            </a:p>
            <a:p>
              <a:r>
                <a:rPr lang="pl-PL" sz="1600" dirty="0" err="1"/>
                <a:t>ExitTime</a:t>
              </a:r>
              <a:endParaRPr lang="pl-PL" sz="1600" dirty="0"/>
            </a:p>
          </p:txBody>
        </p:sp>
      </p:grp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669DD9D-5337-C2AD-215F-5B323ED7FA03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2707010" y="3716277"/>
            <a:ext cx="828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9FCFBCA-9487-4C3D-83C3-983EBF2EF2BE}"/>
              </a:ext>
            </a:extLst>
          </p:cNvPr>
          <p:cNvCxnSpPr>
            <a:stCxn id="26" idx="1"/>
            <a:endCxn id="17" idx="3"/>
          </p:cNvCxnSpPr>
          <p:nvPr/>
        </p:nvCxnSpPr>
        <p:spPr>
          <a:xfrm flipH="1">
            <a:off x="5422606" y="2806771"/>
            <a:ext cx="796365" cy="10133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8A515EA1-D9C9-084A-D096-09B7DEAC9972}"/>
              </a:ext>
            </a:extLst>
          </p:cNvPr>
          <p:cNvCxnSpPr>
            <a:cxnSpLocks/>
            <a:stCxn id="39" idx="1"/>
            <a:endCxn id="17" idx="3"/>
          </p:cNvCxnSpPr>
          <p:nvPr/>
        </p:nvCxnSpPr>
        <p:spPr>
          <a:xfrm flipH="1" flipV="1">
            <a:off x="5422606" y="3820161"/>
            <a:ext cx="823486" cy="150616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26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Główne zasady kodowania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AF31C28F-71A2-CDF6-4809-4E8BCAEAF55F}"/>
              </a:ext>
            </a:extLst>
          </p:cNvPr>
          <p:cNvGrpSpPr/>
          <p:nvPr/>
        </p:nvGrpSpPr>
        <p:grpSpPr>
          <a:xfrm>
            <a:off x="1101772" y="1677984"/>
            <a:ext cx="6940456" cy="4519248"/>
            <a:chOff x="2018061" y="1603556"/>
            <a:chExt cx="5472684" cy="4519248"/>
          </a:xfrm>
        </p:grpSpPr>
        <p:sp>
          <p:nvSpPr>
            <p:cNvPr id="6" name="Dowolny kształt 5">
              <a:extLst>
                <a:ext uri="{FF2B5EF4-FFF2-40B4-BE49-F238E27FC236}">
                  <a16:creationId xmlns:a16="http://schemas.microsoft.com/office/drawing/2014/main" id="{609A1D0E-6D30-A338-E83B-C6FE91F9ADD4}"/>
                </a:ext>
              </a:extLst>
            </p:cNvPr>
            <p:cNvSpPr/>
            <p:nvPr/>
          </p:nvSpPr>
          <p:spPr>
            <a:xfrm rot="21600000">
              <a:off x="2018061" y="1603556"/>
              <a:ext cx="5472684" cy="729615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76201" rIns="142240" bIns="762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kern="1200"/>
                <a:t>Przestrzeganie standardów PEP8</a:t>
              </a:r>
            </a:p>
          </p:txBody>
        </p:sp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501BEAE3-91F6-0573-3C15-54086FBFC155}"/>
                </a:ext>
              </a:extLst>
            </p:cNvPr>
            <p:cNvSpPr/>
            <p:nvPr/>
          </p:nvSpPr>
          <p:spPr>
            <a:xfrm rot="21600000">
              <a:off x="2018061" y="2550965"/>
              <a:ext cx="5472684" cy="729615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116192"/>
                <a:satOff val="6725"/>
                <a:lumOff val="539"/>
                <a:alphaOff val="0"/>
              </a:schemeClr>
            </a:fillRef>
            <a:effectRef idx="0">
              <a:schemeClr val="accent4">
                <a:hueOff val="-1116192"/>
                <a:satOff val="6725"/>
                <a:lumOff val="53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76201" rIns="142240" bIns="762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kern="1200"/>
                <a:t>Analiza statyczna (isort, pylint, flake8)</a:t>
              </a:r>
            </a:p>
          </p:txBody>
        </p:sp>
        <p:sp>
          <p:nvSpPr>
            <p:cNvPr id="10" name="Dowolny kształt 9">
              <a:extLst>
                <a:ext uri="{FF2B5EF4-FFF2-40B4-BE49-F238E27FC236}">
                  <a16:creationId xmlns:a16="http://schemas.microsoft.com/office/drawing/2014/main" id="{242AAFDF-FD55-2B0C-A4E3-11BCF4187BAB}"/>
                </a:ext>
              </a:extLst>
            </p:cNvPr>
            <p:cNvSpPr/>
            <p:nvPr/>
          </p:nvSpPr>
          <p:spPr>
            <a:xfrm rot="21600000">
              <a:off x="2018061" y="3498373"/>
              <a:ext cx="5472684" cy="729614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0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76201" rIns="14224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kern="1200"/>
                <a:t>Pełne pokrycie docstringami oraz typowaniem</a:t>
              </a:r>
            </a:p>
          </p:txBody>
        </p:sp>
        <p:sp>
          <p:nvSpPr>
            <p:cNvPr id="12" name="Dowolny kształt 11">
              <a:extLst>
                <a:ext uri="{FF2B5EF4-FFF2-40B4-BE49-F238E27FC236}">
                  <a16:creationId xmlns:a16="http://schemas.microsoft.com/office/drawing/2014/main" id="{9C0E0708-73CC-91E1-10CF-397544E52ED1}"/>
                </a:ext>
              </a:extLst>
            </p:cNvPr>
            <p:cNvSpPr/>
            <p:nvPr/>
          </p:nvSpPr>
          <p:spPr>
            <a:xfrm rot="21600000">
              <a:off x="2018061" y="4445782"/>
              <a:ext cx="5472684" cy="729614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348577"/>
                <a:satOff val="20174"/>
                <a:lumOff val="1617"/>
                <a:alphaOff val="0"/>
              </a:schemeClr>
            </a:fillRef>
            <a:effectRef idx="0">
              <a:schemeClr val="accent4">
                <a:hueOff val="-3348577"/>
                <a:satOff val="20174"/>
                <a:lumOff val="16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76201" rIns="14224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kern="1200"/>
                <a:t>Repozytorium GitLab, nowa gałąź dla każdego feature, review kodu przy każdym mergowaniu</a:t>
              </a:r>
            </a:p>
          </p:txBody>
        </p:sp>
        <p:sp>
          <p:nvSpPr>
            <p:cNvPr id="14" name="Dowolny kształt 13">
              <a:extLst>
                <a:ext uri="{FF2B5EF4-FFF2-40B4-BE49-F238E27FC236}">
                  <a16:creationId xmlns:a16="http://schemas.microsoft.com/office/drawing/2014/main" id="{83F9F816-6317-1276-ACB5-8702D0521B37}"/>
                </a:ext>
              </a:extLst>
            </p:cNvPr>
            <p:cNvSpPr/>
            <p:nvPr/>
          </p:nvSpPr>
          <p:spPr>
            <a:xfrm rot="21600000">
              <a:off x="2018061" y="5393190"/>
              <a:ext cx="5472684" cy="729614"/>
            </a:xfrm>
            <a:custGeom>
              <a:avLst/>
              <a:gdLst>
                <a:gd name="connsiteX0" fmla="*/ 0 w 5472684"/>
                <a:gd name="connsiteY0" fmla="*/ 0 h 729613"/>
                <a:gd name="connsiteX1" fmla="*/ 5107878 w 5472684"/>
                <a:gd name="connsiteY1" fmla="*/ 0 h 729613"/>
                <a:gd name="connsiteX2" fmla="*/ 5472684 w 5472684"/>
                <a:gd name="connsiteY2" fmla="*/ 364807 h 729613"/>
                <a:gd name="connsiteX3" fmla="*/ 5107878 w 5472684"/>
                <a:gd name="connsiteY3" fmla="*/ 729613 h 729613"/>
                <a:gd name="connsiteX4" fmla="*/ 0 w 5472684"/>
                <a:gd name="connsiteY4" fmla="*/ 729613 h 729613"/>
                <a:gd name="connsiteX5" fmla="*/ 0 w 5472684"/>
                <a:gd name="connsiteY5" fmla="*/ 0 h 72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2684" h="729613">
                  <a:moveTo>
                    <a:pt x="5472684" y="729612"/>
                  </a:moveTo>
                  <a:lnTo>
                    <a:pt x="364806" y="729612"/>
                  </a:lnTo>
                  <a:lnTo>
                    <a:pt x="0" y="364806"/>
                  </a:lnTo>
                  <a:lnTo>
                    <a:pt x="364806" y="1"/>
                  </a:lnTo>
                  <a:lnTo>
                    <a:pt x="5472684" y="1"/>
                  </a:lnTo>
                  <a:lnTo>
                    <a:pt x="5472684" y="7296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4142" tIns="76201" rIns="14224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kern="1200"/>
                <a:t>Modularność kodu z wykorzystaniem pyinstall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Zagrożenia</a:t>
            </a:r>
            <a:endParaRPr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D35965C3-6982-181A-195F-9A7EF4D84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90823"/>
              </p:ext>
            </p:extLst>
          </p:nvPr>
        </p:nvGraphicFramePr>
        <p:xfrm>
          <a:off x="180753" y="1417638"/>
          <a:ext cx="8782493" cy="5062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32EF04-0796-CA84-6CE9-9541073D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E3C4693-8A67-DAFF-4D46-8E37FFFE0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067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5A4615-F422-80DC-7923-45128150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B5C9532-695C-F090-DFE5-D153FBFBF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260032"/>
              </p:ext>
            </p:extLst>
          </p:nvPr>
        </p:nvGraphicFramePr>
        <p:xfrm>
          <a:off x="457200" y="1536405"/>
          <a:ext cx="8229600" cy="468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7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pl-PL" dirty="0"/>
              <a:t>Scenariusze przypadków użycia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1810D-73D1-FCBC-73F0-94C06BCE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pokoju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294700A1-10D3-D5F1-14A7-AF946CC16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7501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9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52E14-3BAA-E98F-A92B-50910A3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Rezerwacja terminu zakwaterowania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CD1385E-A8F6-88D5-36EE-D5A55049A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579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15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F6BB6-6EF5-7431-000D-F88C36CF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Rezerwacja stanowiska w pokoju wspólnym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2D83DAA-5EA2-D795-4317-985798EF1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78308"/>
              </p:ext>
            </p:extLst>
          </p:nvPr>
        </p:nvGraphicFramePr>
        <p:xfrm>
          <a:off x="457200" y="16852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90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D0D91-5635-7A5C-890E-8D9B4C0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listy gości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8311B8D-F592-BE7F-EB1F-AA3EF6EB5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0178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59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Technologie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EFD2642-D0AB-2D66-9B5D-301012478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0212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584</Words>
  <Application>Microsoft Macintosh PowerPoint</Application>
  <PresentationFormat>Pokaz na ekranie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Koncepcja wykonania systemu zarządzania domem studenckim</vt:lpstr>
      <vt:lpstr>Wymagania funkcjonalne</vt:lpstr>
      <vt:lpstr>Wymagania niefunkcjonalne</vt:lpstr>
      <vt:lpstr>Scenariusze przypadków użycia</vt:lpstr>
      <vt:lpstr>Wybór pokoju</vt:lpstr>
      <vt:lpstr>Rezerwacja terminu zakwaterowania</vt:lpstr>
      <vt:lpstr>Rezerwacja stanowiska w pokoju wspólnym</vt:lpstr>
      <vt:lpstr>Obsługa listy gości</vt:lpstr>
      <vt:lpstr>Technologie</vt:lpstr>
      <vt:lpstr>Struktura projektu</vt:lpstr>
      <vt:lpstr>Model koncepcyjny</vt:lpstr>
      <vt:lpstr>Baza danych</vt:lpstr>
      <vt:lpstr>Główne zasady kodowania</vt:lpstr>
      <vt:lpstr>Zagrożenia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Jaryna Rachkevych</dc:creator>
  <cp:keywords/>
  <dc:description>generated using python-pptx</dc:description>
  <cp:lastModifiedBy>Bartosz Kruszewski</cp:lastModifiedBy>
  <cp:revision>12</cp:revision>
  <dcterms:created xsi:type="dcterms:W3CDTF">2013-01-27T09:14:16Z</dcterms:created>
  <dcterms:modified xsi:type="dcterms:W3CDTF">2024-11-20T23:01:30Z</dcterms:modified>
  <cp:category/>
</cp:coreProperties>
</file>